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A0DE-5A93-493C-B5BD-AA5BE5C7474C}" type="datetimeFigureOut">
              <a:rPr lang="lv-LV" smtClean="0"/>
              <a:t>2015.02.10.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8802-6521-4EB4-9F7A-3ED49DC2497F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A0DE-5A93-493C-B5BD-AA5BE5C7474C}" type="datetimeFigureOut">
              <a:rPr lang="lv-LV" smtClean="0"/>
              <a:t>2015.02.10.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8802-6521-4EB4-9F7A-3ED49DC2497F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A0DE-5A93-493C-B5BD-AA5BE5C7474C}" type="datetimeFigureOut">
              <a:rPr lang="lv-LV" smtClean="0"/>
              <a:t>2015.02.10.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8802-6521-4EB4-9F7A-3ED49DC2497F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A0DE-5A93-493C-B5BD-AA5BE5C7474C}" type="datetimeFigureOut">
              <a:rPr lang="lv-LV" smtClean="0"/>
              <a:t>2015.02.10.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8802-6521-4EB4-9F7A-3ED49DC2497F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A0DE-5A93-493C-B5BD-AA5BE5C7474C}" type="datetimeFigureOut">
              <a:rPr lang="lv-LV" smtClean="0"/>
              <a:t>2015.02.10.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8802-6521-4EB4-9F7A-3ED49DC2497F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A0DE-5A93-493C-B5BD-AA5BE5C7474C}" type="datetimeFigureOut">
              <a:rPr lang="lv-LV" smtClean="0"/>
              <a:t>2015.02.10.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8802-6521-4EB4-9F7A-3ED49DC2497F}" type="slidenum">
              <a:rPr lang="lv-LV" smtClean="0"/>
              <a:t>‹#›</a:t>
            </a:fld>
            <a:endParaRPr lang="lv-LV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A0DE-5A93-493C-B5BD-AA5BE5C7474C}" type="datetimeFigureOut">
              <a:rPr lang="lv-LV" smtClean="0"/>
              <a:t>2015.02.10.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8802-6521-4EB4-9F7A-3ED49DC2497F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A0DE-5A93-493C-B5BD-AA5BE5C7474C}" type="datetimeFigureOut">
              <a:rPr lang="lv-LV" smtClean="0"/>
              <a:t>2015.02.10.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8802-6521-4EB4-9F7A-3ED49DC2497F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A0DE-5A93-493C-B5BD-AA5BE5C7474C}" type="datetimeFigureOut">
              <a:rPr lang="lv-LV" smtClean="0"/>
              <a:t>2015.02.10.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8802-6521-4EB4-9F7A-3ED49DC2497F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A0DE-5A93-493C-B5BD-AA5BE5C7474C}" type="datetimeFigureOut">
              <a:rPr lang="lv-LV" smtClean="0"/>
              <a:t>2015.02.10.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E98802-6521-4EB4-9F7A-3ED49DC2497F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BA0DE-5A93-493C-B5BD-AA5BE5C7474C}" type="datetimeFigureOut">
              <a:rPr lang="lv-LV" smtClean="0"/>
              <a:t>2015.02.10.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98802-6521-4EB4-9F7A-3ED49DC2497F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D4BA0DE-5A93-493C-B5BD-AA5BE5C7474C}" type="datetimeFigureOut">
              <a:rPr lang="lv-LV" smtClean="0"/>
              <a:t>2015.02.10.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4E98802-6521-4EB4-9F7A-3ED49DC2497F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bsf-latvija.lv/energoefektivitat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Daudzdzīvokļu ēku energoefektivitāte</a:t>
            </a:r>
            <a:endParaRPr lang="lv-LV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Ieteikumi lēmumu pieņēmējiem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837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Nepieciešamās izmaiņas likumdošanā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lv-LV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lv-LV" sz="1800" dirty="0" smtClean="0"/>
              <a:t>Lēmumu pieņemšanas procesa pārskatīšana par energoefektivitātes pasākumu veikšanu;</a:t>
            </a:r>
          </a:p>
          <a:p>
            <a:pPr>
              <a:buFont typeface="Arial" pitchFamily="34" charset="0"/>
              <a:buChar char="•"/>
            </a:pPr>
            <a:r>
              <a:rPr lang="lv-LV" sz="1800" dirty="0" smtClean="0"/>
              <a:t>Dzīvojamajās mājās jāpaaugstina minimālās energoefektivitātes prasības;</a:t>
            </a:r>
          </a:p>
          <a:p>
            <a:pPr>
              <a:buFont typeface="Arial" pitchFamily="34" charset="0"/>
              <a:buChar char="•"/>
            </a:pPr>
            <a:r>
              <a:rPr lang="lv-LV" sz="1800" dirty="0" smtClean="0"/>
              <a:t>Esošā noramtīvā bāze nav pietiekama, lai viennozīmīgi noteiktu īpašuma renovācijas izdevumu kredītsaistību piederību;</a:t>
            </a:r>
          </a:p>
          <a:p>
            <a:pPr>
              <a:buFont typeface="Arial" pitchFamily="34" charset="0"/>
              <a:buChar char="•"/>
            </a:pPr>
            <a:r>
              <a:rPr lang="lv-LV" sz="1800" dirty="0" smtClean="0"/>
              <a:t>Nodokļu politika kā energoefektivitāti veicinošs elements.</a:t>
            </a:r>
            <a:endParaRPr lang="lv-LV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638132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Brīvības un solidaritātes fonds				Ansis Dobelis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017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Projektu sagatavošana un īstenošana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lv-LV" sz="1800" dirty="0" smtClean="0"/>
          </a:p>
          <a:p>
            <a:pPr>
              <a:buFont typeface="Arial" pitchFamily="34" charset="0"/>
              <a:buChar char="•"/>
            </a:pPr>
            <a:endParaRPr lang="lv-LV" sz="1800" dirty="0"/>
          </a:p>
          <a:p>
            <a:pPr>
              <a:buFont typeface="Arial" pitchFamily="34" charset="0"/>
              <a:buChar char="•"/>
            </a:pPr>
            <a:endParaRPr lang="lv-LV" sz="1800" dirty="0" smtClean="0"/>
          </a:p>
          <a:p>
            <a:pPr>
              <a:buFont typeface="Arial" pitchFamily="34" charset="0"/>
              <a:buChar char="•"/>
            </a:pPr>
            <a:r>
              <a:rPr lang="lv-LV" sz="1800" dirty="0" smtClean="0"/>
              <a:t>Energoauditu sagatavošana;</a:t>
            </a:r>
          </a:p>
          <a:p>
            <a:pPr>
              <a:buFont typeface="Arial" pitchFamily="34" charset="0"/>
              <a:buChar char="•"/>
            </a:pPr>
            <a:r>
              <a:rPr lang="lv-LV" sz="1800" dirty="0" smtClean="0"/>
              <a:t>Tipveida ēku renovācijas projekti.</a:t>
            </a:r>
            <a:endParaRPr lang="lv-LV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638132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Brīvības un solidaritātes fonds				Ansis Dobelis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39663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Renovācijas administrators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endParaRPr lang="lv-LV" sz="1800" dirty="0" smtClean="0"/>
          </a:p>
          <a:p>
            <a:pPr marL="285750" indent="-285750">
              <a:buFont typeface="Arial" pitchFamily="34" charset="0"/>
              <a:buChar char="•"/>
            </a:pPr>
            <a:endParaRPr lang="lv-LV" sz="1800" dirty="0"/>
          </a:p>
          <a:p>
            <a:pPr marL="285750" indent="-285750">
              <a:buFont typeface="Arial" pitchFamily="34" charset="0"/>
              <a:buChar char="•"/>
            </a:pPr>
            <a:r>
              <a:rPr lang="lv-LV" sz="1800" dirty="0" smtClean="0"/>
              <a:t>Uzņemas sagatavošanas procesu – būvprojekta izstrāde, saskaņošana, finanšu un būvorganizācijas piesaiste;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lv-LV" sz="1800" dirty="0" smtClean="0"/>
              <a:t>Vada ēkas renovācijas procesu;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lv-LV" sz="1800" dirty="0" smtClean="0"/>
              <a:t>Ir personīgi motivēts;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lv-LV" sz="1800" dirty="0" smtClean="0"/>
              <a:t>Svarīgs rezultāts, nevis procedūru ievērošana.</a:t>
            </a:r>
          </a:p>
          <a:p>
            <a:pPr marL="285750" indent="-285750">
              <a:buFont typeface="Arial" pitchFamily="34" charset="0"/>
              <a:buChar char="•"/>
            </a:pPr>
            <a:endParaRPr lang="lv-LV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638132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Brīvības un solidaritātes fonds				Ansis Dobelis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1175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Atbalsts maznodrošinātajiem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endParaRPr lang="lv-LV" dirty="0" smtClean="0"/>
          </a:p>
          <a:p>
            <a:pPr marL="0" indent="0"/>
            <a:endParaRPr lang="lv-LV" sz="1800" dirty="0" smtClean="0"/>
          </a:p>
          <a:p>
            <a:pPr>
              <a:buFont typeface="Arial" pitchFamily="34" charset="0"/>
              <a:buChar char="•"/>
            </a:pPr>
            <a:r>
              <a:rPr lang="lv-LV" sz="1800" dirty="0" smtClean="0"/>
              <a:t>Aizņēmuma garantēšana;</a:t>
            </a:r>
          </a:p>
          <a:p>
            <a:pPr>
              <a:buFont typeface="Arial" pitchFamily="34" charset="0"/>
              <a:buChar char="•"/>
            </a:pPr>
            <a:r>
              <a:rPr lang="lv-LV" sz="1800" dirty="0" smtClean="0"/>
              <a:t>Sociālie pabalsti mājokļa un renovācijas izdevumu segšanai;</a:t>
            </a:r>
          </a:p>
          <a:p>
            <a:pPr>
              <a:buFont typeface="Arial" pitchFamily="34" charset="0"/>
              <a:buChar char="•"/>
            </a:pPr>
            <a:r>
              <a:rPr lang="lv-LV" sz="1800" dirty="0" smtClean="0"/>
              <a:t>Renovācijas izmaksu segšana.</a:t>
            </a:r>
            <a:endParaRPr lang="lv-LV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638132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Brīvības un solidaritātes fonds				Ansis Dobelis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71773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Nacionāla Mēroga prioritāte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 smtClean="0"/>
          </a:p>
          <a:p>
            <a:endParaRPr lang="lv-LV" dirty="0" smtClean="0"/>
          </a:p>
          <a:p>
            <a:pPr>
              <a:buFont typeface="Arial" pitchFamily="34" charset="0"/>
              <a:buChar char="•"/>
            </a:pPr>
            <a:r>
              <a:rPr lang="lv-LV" sz="1800" dirty="0" smtClean="0"/>
              <a:t>Neskaidrības mazināšana;</a:t>
            </a:r>
          </a:p>
          <a:p>
            <a:pPr>
              <a:buFont typeface="Arial" pitchFamily="34" charset="0"/>
              <a:buChar char="•"/>
            </a:pPr>
            <a:r>
              <a:rPr lang="lv-LV" sz="1800" dirty="0" smtClean="0"/>
              <a:t>Uzticamības  radīšana;</a:t>
            </a:r>
          </a:p>
          <a:p>
            <a:pPr>
              <a:buFont typeface="Arial" pitchFamily="34" charset="0"/>
              <a:buChar char="•"/>
            </a:pPr>
            <a:r>
              <a:rPr lang="lv-LV" sz="1800" dirty="0" smtClean="0"/>
              <a:t>Skaidrības viešana.</a:t>
            </a:r>
            <a:endParaRPr lang="lv-LV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638132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Brīvības un solidaritātes fonds				Ansis Dobelis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9802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Ilglaicīgums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sz="2000" dirty="0" smtClean="0"/>
          </a:p>
          <a:p>
            <a:pPr algn="ctr"/>
            <a:r>
              <a:rPr lang="lv-LV" sz="2000" dirty="0" smtClean="0"/>
              <a:t>ILGTERMIŅA ATBALSTA PROGRAMMAS</a:t>
            </a:r>
          </a:p>
          <a:p>
            <a:pPr algn="ctr"/>
            <a:r>
              <a:rPr lang="lv-LV" sz="2000" dirty="0" smtClean="0"/>
              <a:t>+</a:t>
            </a:r>
          </a:p>
          <a:p>
            <a:pPr algn="ctr"/>
            <a:r>
              <a:rPr lang="lv-LV" sz="2000" dirty="0" smtClean="0"/>
              <a:t>SKAIDRA VALSTS POLITIKA</a:t>
            </a:r>
          </a:p>
          <a:p>
            <a:pPr algn="ctr"/>
            <a:r>
              <a:rPr lang="lv-LV" sz="2000" dirty="0" smtClean="0"/>
              <a:t>+</a:t>
            </a:r>
          </a:p>
          <a:p>
            <a:pPr algn="ctr"/>
            <a:r>
              <a:rPr lang="lv-LV" sz="2000" dirty="0" smtClean="0"/>
              <a:t>MASVEIDĪBA</a:t>
            </a:r>
          </a:p>
          <a:p>
            <a:pPr algn="ctr"/>
            <a:r>
              <a:rPr lang="lv-LV" sz="2000" dirty="0" smtClean="0"/>
              <a:t>=</a:t>
            </a:r>
          </a:p>
          <a:p>
            <a:pPr algn="ctr"/>
            <a:r>
              <a:rPr lang="lv-LV" sz="2000" dirty="0" smtClean="0"/>
              <a:t>RAŽOŠANA UN LĒTĀKAS IZMAKSAS</a:t>
            </a:r>
            <a:endParaRPr lang="lv-LV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638132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Brīvības un solidaritātes fonds				Ansis Dobelis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830248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Paldies!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lv-LV" sz="2000" dirty="0" smtClean="0"/>
          </a:p>
          <a:p>
            <a:endParaRPr lang="lv-LV" sz="1800" dirty="0" smtClean="0"/>
          </a:p>
          <a:p>
            <a:endParaRPr lang="lv-LV" sz="1800" dirty="0"/>
          </a:p>
          <a:p>
            <a:r>
              <a:rPr lang="lv-LV" sz="1800" dirty="0" smtClean="0"/>
              <a:t>Idejas, priekšlikumi, video un audio: </a:t>
            </a:r>
            <a:r>
              <a:rPr lang="lv-LV" sz="1800" dirty="0" smtClean="0">
                <a:hlinkClick r:id="rId2"/>
              </a:rPr>
              <a:t>http</a:t>
            </a:r>
            <a:r>
              <a:rPr lang="lv-LV" sz="1800" dirty="0">
                <a:hlinkClick r:id="rId2"/>
              </a:rPr>
              <a:t>://bsf-latvija.lv/energoefektivitate</a:t>
            </a:r>
            <a:r>
              <a:rPr lang="lv-LV" sz="1800" dirty="0" smtClean="0">
                <a:hlinkClick r:id="rId2"/>
              </a:rPr>
              <a:t>/</a:t>
            </a:r>
            <a:endParaRPr lang="lv-LV" sz="1800" dirty="0" smtClean="0"/>
          </a:p>
          <a:p>
            <a:endParaRPr lang="lv-LV" sz="1800" dirty="0"/>
          </a:p>
          <a:p>
            <a:r>
              <a:rPr lang="lv-LV" sz="1800" dirty="0" smtClean="0"/>
              <a:t>E-pasts: ansis.dobelis@bsf-latvija.lv</a:t>
            </a:r>
            <a:endParaRPr lang="lv-LV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638132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 smtClean="0"/>
              <a:t>Brīvības un solidaritātes fonds				Ansis Dobelis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0156249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115</TotalTime>
  <Words>180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Daudzdzīvokļu ēku energoefektivitāte</vt:lpstr>
      <vt:lpstr>Nepieciešamās izmaiņas likumdošanā</vt:lpstr>
      <vt:lpstr>Projektu sagatavošana un īstenošana</vt:lpstr>
      <vt:lpstr>Renovācijas administrators</vt:lpstr>
      <vt:lpstr>Atbalsts maznodrošinātajiem</vt:lpstr>
      <vt:lpstr>Nacionāla Mēroga prioritāte</vt:lpstr>
      <vt:lpstr>Ilglaicīgums</vt:lpstr>
      <vt:lpstr>Paldies!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Ansis</dc:creator>
  <cp:lastModifiedBy>Ansis</cp:lastModifiedBy>
  <cp:revision>6</cp:revision>
  <dcterms:created xsi:type="dcterms:W3CDTF">2015-02-09T09:34:57Z</dcterms:created>
  <dcterms:modified xsi:type="dcterms:W3CDTF">2015-02-10T10:54:49Z</dcterms:modified>
</cp:coreProperties>
</file>