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2" r:id="rId4"/>
    <p:sldId id="263" r:id="rId5"/>
    <p:sldId id="259" r:id="rId6"/>
    <p:sldId id="265" r:id="rId7"/>
    <p:sldId id="268" r:id="rId8"/>
    <p:sldId id="266" r:id="rId9"/>
    <p:sldId id="267" r:id="rId10"/>
    <p:sldId id="269" r:id="rId11"/>
    <p:sldId id="264" r:id="rId12"/>
  </p:sldIdLst>
  <p:sldSz cx="9144000" cy="6858000" type="screen4x3"/>
  <p:notesSz cx="6797675" cy="9874250"/>
  <p:defaultTextStyle>
    <a:defPPr>
      <a:defRPr lang="en-US"/>
    </a:defPPr>
    <a:lvl1pPr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68313" indent="-111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38213" indent="-238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408113" indent="-365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78013" indent="-492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606" autoAdjust="0"/>
    <p:restoredTop sz="86358" autoAdjust="0"/>
  </p:normalViewPr>
  <p:slideViewPr>
    <p:cSldViewPr snapToGrid="0">
      <p:cViewPr varScale="1">
        <p:scale>
          <a:sx n="110" d="100"/>
          <a:sy n="110" d="100"/>
        </p:scale>
        <p:origin x="52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D372A-04CF-4EE6-9AF5-966D42DAD722}" type="doc">
      <dgm:prSet loTypeId="urn:microsoft.com/office/officeart/2005/8/layout/process4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E34C049-4EC0-4D05-BE0B-E2ED2E6DF6C5}">
      <dgm:prSet/>
      <dgm:spPr/>
      <dgm:t>
        <a:bodyPr/>
        <a:lstStyle/>
        <a:p>
          <a:r>
            <a:rPr lang="lv-LV" dirty="0"/>
            <a:t>Mērķis: (287) Eiropas Savienības savienojamības mērķiem atbilstoša platjoslas elektronisko sakaru infrastruktūra,</a:t>
          </a:r>
        </a:p>
      </dgm:t>
    </dgm:pt>
    <dgm:pt modelId="{7BCAE872-8D0D-49B8-A516-86DCFDD78DC2}" type="parTrans" cxnId="{43FD660B-FD6B-46F4-9BB6-66E34D18F0AD}">
      <dgm:prSet/>
      <dgm:spPr/>
      <dgm:t>
        <a:bodyPr/>
        <a:lstStyle/>
        <a:p>
          <a:endParaRPr lang="en-US"/>
        </a:p>
      </dgm:t>
    </dgm:pt>
    <dgm:pt modelId="{F835C67C-363B-4319-BAC1-D23BEC188E91}" type="sibTrans" cxnId="{43FD660B-FD6B-46F4-9BB6-66E34D18F0AD}">
      <dgm:prSet/>
      <dgm:spPr/>
      <dgm:t>
        <a:bodyPr/>
        <a:lstStyle/>
        <a:p>
          <a:endParaRPr lang="en-US"/>
        </a:p>
      </dgm:t>
    </dgm:pt>
    <dgm:pt modelId="{E5F0B86D-EE90-488B-A95A-9E95AFB79027}">
      <dgm:prSet/>
      <dgm:spPr/>
      <dgm:t>
        <a:bodyPr/>
        <a:lstStyle/>
        <a:p>
          <a:r>
            <a:rPr lang="lv-LV"/>
            <a:t>Uzdevums:</a:t>
          </a:r>
        </a:p>
      </dgm:t>
    </dgm:pt>
    <dgm:pt modelId="{66D472E4-74C7-4DC0-B882-F3C8F1EF2E3E}" type="parTrans" cxnId="{CB93AD1A-F6BC-41E4-AD72-05CE02805CA3}">
      <dgm:prSet/>
      <dgm:spPr/>
      <dgm:t>
        <a:bodyPr/>
        <a:lstStyle/>
        <a:p>
          <a:endParaRPr lang="en-US"/>
        </a:p>
      </dgm:t>
    </dgm:pt>
    <dgm:pt modelId="{AA1E6258-0C5A-46A1-9EDB-7EAD9EB65F9C}" type="sibTrans" cxnId="{CB93AD1A-F6BC-41E4-AD72-05CE02805CA3}">
      <dgm:prSet/>
      <dgm:spPr/>
      <dgm:t>
        <a:bodyPr/>
        <a:lstStyle/>
        <a:p>
          <a:endParaRPr lang="en-US"/>
        </a:p>
      </dgm:t>
    </dgm:pt>
    <dgm:pt modelId="{6729F464-F2CE-4367-BF04-71C7D255E2FB}">
      <dgm:prSet/>
      <dgm:spPr/>
      <dgm:t>
        <a:bodyPr/>
        <a:lstStyle/>
        <a:p>
          <a:r>
            <a:rPr lang="lv-LV" dirty="0"/>
            <a:t>(308) Izveidot  Eiropas Savienības savienojamības mērķiem atbilstošu datu pārraides infrastruktūru un platjoslas elektronisko sakaru tīklu</a:t>
          </a:r>
        </a:p>
      </dgm:t>
    </dgm:pt>
    <dgm:pt modelId="{4AD7761C-CCBA-4BFF-8A2D-3C6FD8779546}" type="parTrans" cxnId="{C492C9DC-B10F-4B1B-A49B-A100F8F514D1}">
      <dgm:prSet/>
      <dgm:spPr/>
      <dgm:t>
        <a:bodyPr/>
        <a:lstStyle/>
        <a:p>
          <a:endParaRPr lang="en-US"/>
        </a:p>
      </dgm:t>
    </dgm:pt>
    <dgm:pt modelId="{6CBE488B-3D81-42D1-84B7-179477572E10}" type="sibTrans" cxnId="{C492C9DC-B10F-4B1B-A49B-A100F8F514D1}">
      <dgm:prSet/>
      <dgm:spPr/>
      <dgm:t>
        <a:bodyPr/>
        <a:lstStyle/>
        <a:p>
          <a:endParaRPr lang="en-US"/>
        </a:p>
      </dgm:t>
    </dgm:pt>
    <dgm:pt modelId="{AA5CB09B-36F6-4543-A68B-3E18B0C1C68F}">
      <dgm:prSet/>
      <dgm:spPr/>
      <dgm:t>
        <a:bodyPr/>
        <a:lstStyle/>
        <a:p>
          <a:r>
            <a:rPr lang="lv-LV" dirty="0"/>
            <a:t>Elektronisko sakaru nozare NAP pirmajā redakcijā ir iekļauta rīcības virzienā “Tehnoloģiskā vide un pakalpojumi”</a:t>
          </a:r>
        </a:p>
      </dgm:t>
    </dgm:pt>
    <dgm:pt modelId="{EDA97901-359A-4D7D-B2E4-CC645B6D5C54}" type="parTrans" cxnId="{7597DA6B-2E55-4C45-97A1-0D1C2075E13C}">
      <dgm:prSet/>
      <dgm:spPr/>
      <dgm:t>
        <a:bodyPr/>
        <a:lstStyle/>
        <a:p>
          <a:endParaRPr lang="en-US"/>
        </a:p>
      </dgm:t>
    </dgm:pt>
    <dgm:pt modelId="{E3A6663C-D83D-4456-B08A-D3C300311D1B}" type="sibTrans" cxnId="{7597DA6B-2E55-4C45-97A1-0D1C2075E13C}">
      <dgm:prSet/>
      <dgm:spPr/>
      <dgm:t>
        <a:bodyPr/>
        <a:lstStyle/>
        <a:p>
          <a:endParaRPr lang="en-US"/>
        </a:p>
      </dgm:t>
    </dgm:pt>
    <dgm:pt modelId="{26BF5C7A-EDCB-4CD9-9998-B2DE3B483435}" type="pres">
      <dgm:prSet presAssocID="{A4CD372A-04CF-4EE6-9AF5-966D42DAD722}" presName="Name0" presStyleCnt="0">
        <dgm:presLayoutVars>
          <dgm:dir/>
          <dgm:animLvl val="lvl"/>
          <dgm:resizeHandles val="exact"/>
        </dgm:presLayoutVars>
      </dgm:prSet>
      <dgm:spPr/>
    </dgm:pt>
    <dgm:pt modelId="{39573572-3858-42EF-ADA8-7EDBDCF8B166}" type="pres">
      <dgm:prSet presAssocID="{E5F0B86D-EE90-488B-A95A-9E95AFB79027}" presName="boxAndChildren" presStyleCnt="0"/>
      <dgm:spPr/>
    </dgm:pt>
    <dgm:pt modelId="{1C015C40-A230-4D5D-9D4D-0D760B5807E8}" type="pres">
      <dgm:prSet presAssocID="{E5F0B86D-EE90-488B-A95A-9E95AFB79027}" presName="parentTextBox" presStyleLbl="node1" presStyleIdx="0" presStyleCnt="2"/>
      <dgm:spPr/>
    </dgm:pt>
    <dgm:pt modelId="{D1A2E840-2592-409F-9521-8EC2D1BC809E}" type="pres">
      <dgm:prSet presAssocID="{E5F0B86D-EE90-488B-A95A-9E95AFB79027}" presName="entireBox" presStyleLbl="node1" presStyleIdx="0" presStyleCnt="2"/>
      <dgm:spPr/>
    </dgm:pt>
    <dgm:pt modelId="{862CD9C7-6B52-4D52-BC4E-416B5BEBC946}" type="pres">
      <dgm:prSet presAssocID="{E5F0B86D-EE90-488B-A95A-9E95AFB79027}" presName="descendantBox" presStyleCnt="0"/>
      <dgm:spPr/>
    </dgm:pt>
    <dgm:pt modelId="{9E829798-BA29-467B-A2FA-399A2513EEFA}" type="pres">
      <dgm:prSet presAssocID="{6729F464-F2CE-4367-BF04-71C7D255E2FB}" presName="childTextBox" presStyleLbl="fgAccFollowNode1" presStyleIdx="0" presStyleCnt="2">
        <dgm:presLayoutVars>
          <dgm:bulletEnabled val="1"/>
        </dgm:presLayoutVars>
      </dgm:prSet>
      <dgm:spPr/>
    </dgm:pt>
    <dgm:pt modelId="{4549CB98-3D0A-49BC-992E-B3F1FDD12E0E}" type="pres">
      <dgm:prSet presAssocID="{E3A6663C-D83D-4456-B08A-D3C300311D1B}" presName="sp" presStyleCnt="0"/>
      <dgm:spPr/>
    </dgm:pt>
    <dgm:pt modelId="{29C9451D-454C-4F7D-9509-7554DF30A640}" type="pres">
      <dgm:prSet presAssocID="{AA5CB09B-36F6-4543-A68B-3E18B0C1C68F}" presName="arrowAndChildren" presStyleCnt="0"/>
      <dgm:spPr/>
    </dgm:pt>
    <dgm:pt modelId="{876F4C2C-A96D-4A80-BE99-B867067C034B}" type="pres">
      <dgm:prSet presAssocID="{AA5CB09B-36F6-4543-A68B-3E18B0C1C68F}" presName="parentTextArrow" presStyleLbl="node1" presStyleIdx="0" presStyleCnt="2"/>
      <dgm:spPr/>
    </dgm:pt>
    <dgm:pt modelId="{1C161AD5-9C55-4158-8C48-5DD859A3EA17}" type="pres">
      <dgm:prSet presAssocID="{AA5CB09B-36F6-4543-A68B-3E18B0C1C68F}" presName="arrow" presStyleLbl="node1" presStyleIdx="1" presStyleCnt="2"/>
      <dgm:spPr/>
    </dgm:pt>
    <dgm:pt modelId="{4719D82E-0A6F-4C9A-A18E-F3D55AFF7B72}" type="pres">
      <dgm:prSet presAssocID="{AA5CB09B-36F6-4543-A68B-3E18B0C1C68F}" presName="descendantArrow" presStyleCnt="0"/>
      <dgm:spPr/>
    </dgm:pt>
    <dgm:pt modelId="{77ED158B-8994-4262-AA12-BA4651217A83}" type="pres">
      <dgm:prSet presAssocID="{3E34C049-4EC0-4D05-BE0B-E2ED2E6DF6C5}" presName="childTextArrow" presStyleLbl="fgAccFollowNode1" presStyleIdx="1" presStyleCnt="2" custLinFactNeighborX="117">
        <dgm:presLayoutVars>
          <dgm:bulletEnabled val="1"/>
        </dgm:presLayoutVars>
      </dgm:prSet>
      <dgm:spPr/>
    </dgm:pt>
  </dgm:ptLst>
  <dgm:cxnLst>
    <dgm:cxn modelId="{43FD660B-FD6B-46F4-9BB6-66E34D18F0AD}" srcId="{AA5CB09B-36F6-4543-A68B-3E18B0C1C68F}" destId="{3E34C049-4EC0-4D05-BE0B-E2ED2E6DF6C5}" srcOrd="0" destOrd="0" parTransId="{7BCAE872-8D0D-49B8-A516-86DCFDD78DC2}" sibTransId="{F835C67C-363B-4319-BAC1-D23BEC188E91}"/>
    <dgm:cxn modelId="{CB93AD1A-F6BC-41E4-AD72-05CE02805CA3}" srcId="{A4CD372A-04CF-4EE6-9AF5-966D42DAD722}" destId="{E5F0B86D-EE90-488B-A95A-9E95AFB79027}" srcOrd="1" destOrd="0" parTransId="{66D472E4-74C7-4DC0-B882-F3C8F1EF2E3E}" sibTransId="{AA1E6258-0C5A-46A1-9EDB-7EAD9EB65F9C}"/>
    <dgm:cxn modelId="{CB68AB29-FB8D-4C04-9ED6-BA00317FED04}" type="presOf" srcId="{E5F0B86D-EE90-488B-A95A-9E95AFB79027}" destId="{1C015C40-A230-4D5D-9D4D-0D760B5807E8}" srcOrd="0" destOrd="0" presId="urn:microsoft.com/office/officeart/2005/8/layout/process4"/>
    <dgm:cxn modelId="{A64F1936-06FA-4871-8BB6-E52E37120B4D}" type="presOf" srcId="{A4CD372A-04CF-4EE6-9AF5-966D42DAD722}" destId="{26BF5C7A-EDCB-4CD9-9998-B2DE3B483435}" srcOrd="0" destOrd="0" presId="urn:microsoft.com/office/officeart/2005/8/layout/process4"/>
    <dgm:cxn modelId="{5EAE445F-6B4B-407E-BF53-BC95D6F4506B}" type="presOf" srcId="{3E34C049-4EC0-4D05-BE0B-E2ED2E6DF6C5}" destId="{77ED158B-8994-4262-AA12-BA4651217A83}" srcOrd="0" destOrd="0" presId="urn:microsoft.com/office/officeart/2005/8/layout/process4"/>
    <dgm:cxn modelId="{2A718B67-2FAB-48F2-A7C1-BC8EBAE8BD48}" type="presOf" srcId="{AA5CB09B-36F6-4543-A68B-3E18B0C1C68F}" destId="{876F4C2C-A96D-4A80-BE99-B867067C034B}" srcOrd="0" destOrd="0" presId="urn:microsoft.com/office/officeart/2005/8/layout/process4"/>
    <dgm:cxn modelId="{7597DA6B-2E55-4C45-97A1-0D1C2075E13C}" srcId="{A4CD372A-04CF-4EE6-9AF5-966D42DAD722}" destId="{AA5CB09B-36F6-4543-A68B-3E18B0C1C68F}" srcOrd="0" destOrd="0" parTransId="{EDA97901-359A-4D7D-B2E4-CC645B6D5C54}" sibTransId="{E3A6663C-D83D-4456-B08A-D3C300311D1B}"/>
    <dgm:cxn modelId="{EA65724E-83FB-41B6-BA2A-94D12B39DA17}" type="presOf" srcId="{AA5CB09B-36F6-4543-A68B-3E18B0C1C68F}" destId="{1C161AD5-9C55-4158-8C48-5DD859A3EA17}" srcOrd="1" destOrd="0" presId="urn:microsoft.com/office/officeart/2005/8/layout/process4"/>
    <dgm:cxn modelId="{2B05E8A8-0032-4AAB-A005-3A7FE5FA18CE}" type="presOf" srcId="{6729F464-F2CE-4367-BF04-71C7D255E2FB}" destId="{9E829798-BA29-467B-A2FA-399A2513EEFA}" srcOrd="0" destOrd="0" presId="urn:microsoft.com/office/officeart/2005/8/layout/process4"/>
    <dgm:cxn modelId="{C492C9DC-B10F-4B1B-A49B-A100F8F514D1}" srcId="{E5F0B86D-EE90-488B-A95A-9E95AFB79027}" destId="{6729F464-F2CE-4367-BF04-71C7D255E2FB}" srcOrd="0" destOrd="0" parTransId="{4AD7761C-CCBA-4BFF-8A2D-3C6FD8779546}" sibTransId="{6CBE488B-3D81-42D1-84B7-179477572E10}"/>
    <dgm:cxn modelId="{46A0D1E5-DB5C-4D46-849F-C1EA0A81DB4A}" type="presOf" srcId="{E5F0B86D-EE90-488B-A95A-9E95AFB79027}" destId="{D1A2E840-2592-409F-9521-8EC2D1BC809E}" srcOrd="1" destOrd="0" presId="urn:microsoft.com/office/officeart/2005/8/layout/process4"/>
    <dgm:cxn modelId="{E53EE59E-3043-42E7-A51B-E9381775F6C2}" type="presParOf" srcId="{26BF5C7A-EDCB-4CD9-9998-B2DE3B483435}" destId="{39573572-3858-42EF-ADA8-7EDBDCF8B166}" srcOrd="0" destOrd="0" presId="urn:microsoft.com/office/officeart/2005/8/layout/process4"/>
    <dgm:cxn modelId="{FFC96C42-D4E3-407B-B50A-4433DD9E53FB}" type="presParOf" srcId="{39573572-3858-42EF-ADA8-7EDBDCF8B166}" destId="{1C015C40-A230-4D5D-9D4D-0D760B5807E8}" srcOrd="0" destOrd="0" presId="urn:microsoft.com/office/officeart/2005/8/layout/process4"/>
    <dgm:cxn modelId="{D6335573-8EFF-42BE-8143-741948A8DB9A}" type="presParOf" srcId="{39573572-3858-42EF-ADA8-7EDBDCF8B166}" destId="{D1A2E840-2592-409F-9521-8EC2D1BC809E}" srcOrd="1" destOrd="0" presId="urn:microsoft.com/office/officeart/2005/8/layout/process4"/>
    <dgm:cxn modelId="{C798A498-3F98-4A77-A164-F45F69CAB2AA}" type="presParOf" srcId="{39573572-3858-42EF-ADA8-7EDBDCF8B166}" destId="{862CD9C7-6B52-4D52-BC4E-416B5BEBC946}" srcOrd="2" destOrd="0" presId="urn:microsoft.com/office/officeart/2005/8/layout/process4"/>
    <dgm:cxn modelId="{A242E227-8744-4EDE-B63C-A4D105EAEAE7}" type="presParOf" srcId="{862CD9C7-6B52-4D52-BC4E-416B5BEBC946}" destId="{9E829798-BA29-467B-A2FA-399A2513EEFA}" srcOrd="0" destOrd="0" presId="urn:microsoft.com/office/officeart/2005/8/layout/process4"/>
    <dgm:cxn modelId="{A751CD05-D60D-4C5D-A0A5-D18C9A3C3472}" type="presParOf" srcId="{26BF5C7A-EDCB-4CD9-9998-B2DE3B483435}" destId="{4549CB98-3D0A-49BC-992E-B3F1FDD12E0E}" srcOrd="1" destOrd="0" presId="urn:microsoft.com/office/officeart/2005/8/layout/process4"/>
    <dgm:cxn modelId="{69115BC1-B04E-4697-8B8E-2502FC5F98DA}" type="presParOf" srcId="{26BF5C7A-EDCB-4CD9-9998-B2DE3B483435}" destId="{29C9451D-454C-4F7D-9509-7554DF30A640}" srcOrd="2" destOrd="0" presId="urn:microsoft.com/office/officeart/2005/8/layout/process4"/>
    <dgm:cxn modelId="{24E46D31-919D-4E60-9C31-21B2D83B3531}" type="presParOf" srcId="{29C9451D-454C-4F7D-9509-7554DF30A640}" destId="{876F4C2C-A96D-4A80-BE99-B867067C034B}" srcOrd="0" destOrd="0" presId="urn:microsoft.com/office/officeart/2005/8/layout/process4"/>
    <dgm:cxn modelId="{EE120B6D-835D-456C-B3DC-067263D20B6D}" type="presParOf" srcId="{29C9451D-454C-4F7D-9509-7554DF30A640}" destId="{1C161AD5-9C55-4158-8C48-5DD859A3EA17}" srcOrd="1" destOrd="0" presId="urn:microsoft.com/office/officeart/2005/8/layout/process4"/>
    <dgm:cxn modelId="{05131F32-2F09-45A5-A1A1-65127A3A59F9}" type="presParOf" srcId="{29C9451D-454C-4F7D-9509-7554DF30A640}" destId="{4719D82E-0A6F-4C9A-A18E-F3D55AFF7B72}" srcOrd="2" destOrd="0" presId="urn:microsoft.com/office/officeart/2005/8/layout/process4"/>
    <dgm:cxn modelId="{0C7365D8-F0AB-4F5E-AED1-79464F425ADD}" type="presParOf" srcId="{4719D82E-0A6F-4C9A-A18E-F3D55AFF7B72}" destId="{77ED158B-8994-4262-AA12-BA4651217A8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CBED2-DEB6-4097-A312-5D05DA0F1114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D9B20F0-D92C-4F92-89B2-E70BD1593182}">
      <dgm:prSet/>
      <dgm:spPr/>
      <dgm:t>
        <a:bodyPr/>
        <a:lstStyle/>
        <a:p>
          <a:pPr algn="ctr"/>
          <a:r>
            <a:rPr lang="lv-LV" dirty="0"/>
            <a:t>Eiropas Komisijas izstrādātajā Savienojamības paziņojumā</a:t>
          </a:r>
          <a:r>
            <a:rPr lang="lv-LV" baseline="30000" dirty="0"/>
            <a:t>1</a:t>
          </a:r>
          <a:r>
            <a:rPr lang="lv-LV" dirty="0"/>
            <a:t> dalībvalstīm izvirzītie mērķi  2025.gadam</a:t>
          </a:r>
        </a:p>
      </dgm:t>
    </dgm:pt>
    <dgm:pt modelId="{AC12DEC0-F3FC-42BE-AAD1-ECBA203FF000}" type="parTrans" cxnId="{A7BF9E14-18CD-49D2-A3D5-2703411FF8B3}">
      <dgm:prSet/>
      <dgm:spPr/>
      <dgm:t>
        <a:bodyPr/>
        <a:lstStyle/>
        <a:p>
          <a:endParaRPr lang="en-US"/>
        </a:p>
      </dgm:t>
    </dgm:pt>
    <dgm:pt modelId="{35278927-12A5-4F3D-BDDE-9C8940573C1F}" type="sibTrans" cxnId="{A7BF9E14-18CD-49D2-A3D5-2703411FF8B3}">
      <dgm:prSet/>
      <dgm:spPr/>
      <dgm:t>
        <a:bodyPr/>
        <a:lstStyle/>
        <a:p>
          <a:endParaRPr lang="en-US"/>
        </a:p>
      </dgm:t>
    </dgm:pt>
    <dgm:pt modelId="{BED69913-9C2C-4FC9-889E-BC6E4EE45815}">
      <dgm:prSet/>
      <dgm:spPr/>
      <dgm:t>
        <a:bodyPr/>
        <a:lstStyle/>
        <a:p>
          <a:pPr algn="just"/>
          <a:r>
            <a:rPr lang="lv-LV" dirty="0"/>
            <a:t>visām Eiropas mājsaimniecībām gan laukos, gan pilsētās ir pieejams tāds interneta </a:t>
          </a:r>
          <a:r>
            <a:rPr lang="lv-LV" dirty="0" err="1"/>
            <a:t>pieslēgums</a:t>
          </a:r>
          <a:r>
            <a:rPr lang="lv-LV" dirty="0"/>
            <a:t> ar vismaz 100 </a:t>
          </a:r>
          <a:r>
            <a:rPr lang="lv-LV" dirty="0" err="1"/>
            <a:t>Mb</a:t>
          </a:r>
          <a:r>
            <a:rPr lang="lv-LV" dirty="0"/>
            <a:t>/s </a:t>
          </a:r>
          <a:r>
            <a:rPr lang="lv-LV" dirty="0" err="1"/>
            <a:t>lejuplīnijas</a:t>
          </a:r>
          <a:r>
            <a:rPr lang="lv-LV" dirty="0"/>
            <a:t> ātrumu, ko var uzlabot līdz gigabitu ātrumam;</a:t>
          </a:r>
        </a:p>
      </dgm:t>
    </dgm:pt>
    <dgm:pt modelId="{545CAEA4-6FAB-408F-8084-1813C37DC3AE}" type="parTrans" cxnId="{9ED79239-CC4E-4C54-BDF9-90E82FBC55F4}">
      <dgm:prSet/>
      <dgm:spPr/>
      <dgm:t>
        <a:bodyPr/>
        <a:lstStyle/>
        <a:p>
          <a:endParaRPr lang="en-US"/>
        </a:p>
      </dgm:t>
    </dgm:pt>
    <dgm:pt modelId="{69EDDDEE-2154-49FF-AFFC-2C8629424E61}" type="sibTrans" cxnId="{9ED79239-CC4E-4C54-BDF9-90E82FBC55F4}">
      <dgm:prSet/>
      <dgm:spPr/>
      <dgm:t>
        <a:bodyPr/>
        <a:lstStyle/>
        <a:p>
          <a:endParaRPr lang="en-US"/>
        </a:p>
      </dgm:t>
    </dgm:pt>
    <dgm:pt modelId="{9A63001C-3AE3-4A4B-886E-3423FB464848}">
      <dgm:prSet/>
      <dgm:spPr/>
      <dgm:t>
        <a:bodyPr/>
        <a:lstStyle/>
        <a:p>
          <a:pPr algn="just"/>
          <a:r>
            <a:rPr lang="lv-LV" dirty="0"/>
            <a:t>gigabitu savienojamība visiem galvenajiem sociālekonomiskajiem virzītājspēkiem, piemēram, skolām, transporta mezgliem un galvenajiem sabiedrisko pakalpojumu sniedzējiem, kā arī uzņēmumiem, kas intensīvi izmanto digitālos resursus;</a:t>
          </a:r>
        </a:p>
      </dgm:t>
    </dgm:pt>
    <dgm:pt modelId="{A2923C24-F413-462A-9F32-90FC83712506}" type="parTrans" cxnId="{3F4C994E-6FBE-4A76-B1A8-F9E70B971917}">
      <dgm:prSet/>
      <dgm:spPr/>
      <dgm:t>
        <a:bodyPr/>
        <a:lstStyle/>
        <a:p>
          <a:endParaRPr lang="en-US"/>
        </a:p>
      </dgm:t>
    </dgm:pt>
    <dgm:pt modelId="{B7DAEADA-A03D-48E4-A94B-0CB788526CE3}" type="sibTrans" cxnId="{3F4C994E-6FBE-4A76-B1A8-F9E70B971917}">
      <dgm:prSet/>
      <dgm:spPr/>
      <dgm:t>
        <a:bodyPr/>
        <a:lstStyle/>
        <a:p>
          <a:endParaRPr lang="en-US"/>
        </a:p>
      </dgm:t>
    </dgm:pt>
    <dgm:pt modelId="{44F55479-E1AF-432E-9A28-486FAECC00C9}">
      <dgm:prSet/>
      <dgm:spPr/>
      <dgm:t>
        <a:bodyPr/>
        <a:lstStyle/>
        <a:p>
          <a:pPr algn="just"/>
          <a:r>
            <a:rPr lang="lv-LV" dirty="0"/>
            <a:t>pilsētu teritorijām un visām sauszemes transporta maģistrālēm ir nepārtraukts 5G pārklājums.</a:t>
          </a:r>
        </a:p>
      </dgm:t>
    </dgm:pt>
    <dgm:pt modelId="{2D537758-1A5E-40D0-9AD5-4237191E3868}" type="parTrans" cxnId="{4BB93476-8158-47B6-93D7-B276E74BBC24}">
      <dgm:prSet/>
      <dgm:spPr/>
      <dgm:t>
        <a:bodyPr/>
        <a:lstStyle/>
        <a:p>
          <a:endParaRPr lang="en-US"/>
        </a:p>
      </dgm:t>
    </dgm:pt>
    <dgm:pt modelId="{503DDF30-FE3E-4B16-A002-C5B7A64385D7}" type="sibTrans" cxnId="{4BB93476-8158-47B6-93D7-B276E74BBC24}">
      <dgm:prSet/>
      <dgm:spPr/>
      <dgm:t>
        <a:bodyPr/>
        <a:lstStyle/>
        <a:p>
          <a:endParaRPr lang="en-US"/>
        </a:p>
      </dgm:t>
    </dgm:pt>
    <dgm:pt modelId="{0568265C-376C-47DA-91AC-10C8F28FCF27}" type="pres">
      <dgm:prSet presAssocID="{156CBED2-DEB6-4097-A312-5D05DA0F1114}" presName="linear" presStyleCnt="0">
        <dgm:presLayoutVars>
          <dgm:animLvl val="lvl"/>
          <dgm:resizeHandles val="exact"/>
        </dgm:presLayoutVars>
      </dgm:prSet>
      <dgm:spPr/>
    </dgm:pt>
    <dgm:pt modelId="{DE28F311-AAD6-4BE3-AE2E-B90C62C2731D}" type="pres">
      <dgm:prSet presAssocID="{DD9B20F0-D92C-4F92-89B2-E70BD159318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614DECF-8025-4E76-BA77-1D61BD9B4AE4}" type="pres">
      <dgm:prSet presAssocID="{DD9B20F0-D92C-4F92-89B2-E70BD159318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7BF9E14-18CD-49D2-A3D5-2703411FF8B3}" srcId="{156CBED2-DEB6-4097-A312-5D05DA0F1114}" destId="{DD9B20F0-D92C-4F92-89B2-E70BD1593182}" srcOrd="0" destOrd="0" parTransId="{AC12DEC0-F3FC-42BE-AAD1-ECBA203FF000}" sibTransId="{35278927-12A5-4F3D-BDDE-9C8940573C1F}"/>
    <dgm:cxn modelId="{BA66A231-DE4E-49CE-8C3C-A999EA4165E9}" type="presOf" srcId="{BED69913-9C2C-4FC9-889E-BC6E4EE45815}" destId="{0614DECF-8025-4E76-BA77-1D61BD9B4AE4}" srcOrd="0" destOrd="0" presId="urn:microsoft.com/office/officeart/2005/8/layout/vList2"/>
    <dgm:cxn modelId="{9ED79239-CC4E-4C54-BDF9-90E82FBC55F4}" srcId="{DD9B20F0-D92C-4F92-89B2-E70BD1593182}" destId="{BED69913-9C2C-4FC9-889E-BC6E4EE45815}" srcOrd="0" destOrd="0" parTransId="{545CAEA4-6FAB-408F-8084-1813C37DC3AE}" sibTransId="{69EDDDEE-2154-49FF-AFFC-2C8629424E61}"/>
    <dgm:cxn modelId="{A9B86F62-8116-463B-8446-42AB9C0051A7}" type="presOf" srcId="{44F55479-E1AF-432E-9A28-486FAECC00C9}" destId="{0614DECF-8025-4E76-BA77-1D61BD9B4AE4}" srcOrd="0" destOrd="2" presId="urn:microsoft.com/office/officeart/2005/8/layout/vList2"/>
    <dgm:cxn modelId="{24103F49-01E5-4229-ACD9-A493181695ED}" type="presOf" srcId="{DD9B20F0-D92C-4F92-89B2-E70BD1593182}" destId="{DE28F311-AAD6-4BE3-AE2E-B90C62C2731D}" srcOrd="0" destOrd="0" presId="urn:microsoft.com/office/officeart/2005/8/layout/vList2"/>
    <dgm:cxn modelId="{3F4C994E-6FBE-4A76-B1A8-F9E70B971917}" srcId="{DD9B20F0-D92C-4F92-89B2-E70BD1593182}" destId="{9A63001C-3AE3-4A4B-886E-3423FB464848}" srcOrd="1" destOrd="0" parTransId="{A2923C24-F413-462A-9F32-90FC83712506}" sibTransId="{B7DAEADA-A03D-48E4-A94B-0CB788526CE3}"/>
    <dgm:cxn modelId="{4BB93476-8158-47B6-93D7-B276E74BBC24}" srcId="{DD9B20F0-D92C-4F92-89B2-E70BD1593182}" destId="{44F55479-E1AF-432E-9A28-486FAECC00C9}" srcOrd="2" destOrd="0" parTransId="{2D537758-1A5E-40D0-9AD5-4237191E3868}" sibTransId="{503DDF30-FE3E-4B16-A002-C5B7A64385D7}"/>
    <dgm:cxn modelId="{A2AD4DA9-A16A-4B37-984B-ACF229A14690}" type="presOf" srcId="{156CBED2-DEB6-4097-A312-5D05DA0F1114}" destId="{0568265C-376C-47DA-91AC-10C8F28FCF27}" srcOrd="0" destOrd="0" presId="urn:microsoft.com/office/officeart/2005/8/layout/vList2"/>
    <dgm:cxn modelId="{0D86B0DE-B437-438B-AA52-7F91B06C4BAC}" type="presOf" srcId="{9A63001C-3AE3-4A4B-886E-3423FB464848}" destId="{0614DECF-8025-4E76-BA77-1D61BD9B4AE4}" srcOrd="0" destOrd="1" presId="urn:microsoft.com/office/officeart/2005/8/layout/vList2"/>
    <dgm:cxn modelId="{865CD29B-2D00-4730-A61E-0E0EDD070D4B}" type="presParOf" srcId="{0568265C-376C-47DA-91AC-10C8F28FCF27}" destId="{DE28F311-AAD6-4BE3-AE2E-B90C62C2731D}" srcOrd="0" destOrd="0" presId="urn:microsoft.com/office/officeart/2005/8/layout/vList2"/>
    <dgm:cxn modelId="{E13D3145-3E81-41DC-A370-15D05CEE03BA}" type="presParOf" srcId="{0568265C-376C-47DA-91AC-10C8F28FCF27}" destId="{0614DECF-8025-4E76-BA77-1D61BD9B4AE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F25A39-9C0B-49C1-9E1D-1FF93D1299D6}" type="doc">
      <dgm:prSet loTypeId="urn:microsoft.com/office/officeart/2009/3/layout/SubStepProcess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78C635D-84AB-46A2-850F-B475AC297932}">
      <dgm:prSet/>
      <dgm:spPr/>
      <dgm:t>
        <a:bodyPr/>
        <a:lstStyle/>
        <a:p>
          <a:r>
            <a:rPr lang="lv-LV" dirty="0"/>
            <a:t>Nākamā plānošanas perioda prioritātes</a:t>
          </a:r>
        </a:p>
      </dgm:t>
    </dgm:pt>
    <dgm:pt modelId="{FD605B15-966A-4221-8DDD-43970BD9C3F3}" type="parTrans" cxnId="{F7AE9FD4-73F4-41F5-BD84-61DD240FB23B}">
      <dgm:prSet/>
      <dgm:spPr/>
      <dgm:t>
        <a:bodyPr/>
        <a:lstStyle/>
        <a:p>
          <a:endParaRPr lang="en-US"/>
        </a:p>
      </dgm:t>
    </dgm:pt>
    <dgm:pt modelId="{D75E8A3D-8A1B-4EED-9F73-795A6A7B0B5E}" type="sibTrans" cxnId="{F7AE9FD4-73F4-41F5-BD84-61DD240FB23B}">
      <dgm:prSet/>
      <dgm:spPr/>
      <dgm:t>
        <a:bodyPr/>
        <a:lstStyle/>
        <a:p>
          <a:endParaRPr lang="en-US"/>
        </a:p>
      </dgm:t>
    </dgm:pt>
    <dgm:pt modelId="{839A1840-73A0-4111-BD74-C1BD8C04A610}">
      <dgm:prSet/>
      <dgm:spPr/>
      <dgm:t>
        <a:bodyPr/>
        <a:lstStyle/>
        <a:p>
          <a:r>
            <a:rPr lang="lv-LV" dirty="0"/>
            <a:t>Vidējā jūdze tīkla izbūves turpināšana</a:t>
          </a:r>
        </a:p>
      </dgm:t>
    </dgm:pt>
    <dgm:pt modelId="{700168DE-3715-4B7F-AF39-2F84DB132465}" type="parTrans" cxnId="{DEB247C8-85FC-4488-8F0B-68E015836371}">
      <dgm:prSet/>
      <dgm:spPr/>
      <dgm:t>
        <a:bodyPr/>
        <a:lstStyle/>
        <a:p>
          <a:endParaRPr lang="en-US"/>
        </a:p>
      </dgm:t>
    </dgm:pt>
    <dgm:pt modelId="{47F903D3-7537-484D-B35A-E59A9D58E7AE}" type="sibTrans" cxnId="{DEB247C8-85FC-4488-8F0B-68E015836371}">
      <dgm:prSet/>
      <dgm:spPr/>
      <dgm:t>
        <a:bodyPr/>
        <a:lstStyle/>
        <a:p>
          <a:endParaRPr lang="en-US"/>
        </a:p>
      </dgm:t>
    </dgm:pt>
    <dgm:pt modelId="{591F9F29-C20D-45B9-A383-793221CBC13E}">
      <dgm:prSet/>
      <dgm:spPr/>
      <dgm:t>
        <a:bodyPr/>
        <a:lstStyle/>
        <a:p>
          <a:r>
            <a:rPr lang="lv-LV" dirty="0"/>
            <a:t>Pēdējās jūdzes tīkla attīstība</a:t>
          </a:r>
        </a:p>
      </dgm:t>
    </dgm:pt>
    <dgm:pt modelId="{B8651F5B-A0A4-49BB-8C10-18D90639EDF7}" type="parTrans" cxnId="{04DB09B3-D1C6-4BAB-AB42-8F2C2FAB06E2}">
      <dgm:prSet/>
      <dgm:spPr/>
      <dgm:t>
        <a:bodyPr/>
        <a:lstStyle/>
        <a:p>
          <a:endParaRPr lang="en-US"/>
        </a:p>
      </dgm:t>
    </dgm:pt>
    <dgm:pt modelId="{EBB1276E-EFC6-4B65-8E9B-6072E6B4963B}" type="sibTrans" cxnId="{04DB09B3-D1C6-4BAB-AB42-8F2C2FAB06E2}">
      <dgm:prSet/>
      <dgm:spPr/>
      <dgm:t>
        <a:bodyPr/>
        <a:lstStyle/>
        <a:p>
          <a:endParaRPr lang="en-US"/>
        </a:p>
      </dgm:t>
    </dgm:pt>
    <dgm:pt modelId="{413A694E-B5B8-45A8-867A-17A4F784B7DD}" type="pres">
      <dgm:prSet presAssocID="{16F25A39-9C0B-49C1-9E1D-1FF93D1299D6}" presName="Name0" presStyleCnt="0">
        <dgm:presLayoutVars>
          <dgm:chMax val="7"/>
          <dgm:dir/>
          <dgm:animOne val="branch"/>
        </dgm:presLayoutVars>
      </dgm:prSet>
      <dgm:spPr/>
    </dgm:pt>
    <dgm:pt modelId="{D64888A0-7275-4588-8321-CB1FDDDA57B0}" type="pres">
      <dgm:prSet presAssocID="{078C635D-84AB-46A2-850F-B475AC297932}" presName="parTx1" presStyleLbl="node1" presStyleIdx="0" presStyleCnt="1"/>
      <dgm:spPr/>
    </dgm:pt>
    <dgm:pt modelId="{27A71F48-7078-4F40-9DAA-075B5AEB73CA}" type="pres">
      <dgm:prSet presAssocID="{078C635D-84AB-46A2-850F-B475AC297932}" presName="spPre1" presStyleCnt="0"/>
      <dgm:spPr/>
    </dgm:pt>
    <dgm:pt modelId="{6F0A3F8E-4850-4432-A08A-2D1D08A84F0A}" type="pres">
      <dgm:prSet presAssocID="{078C635D-84AB-46A2-850F-B475AC297932}" presName="chLin1" presStyleCnt="0"/>
      <dgm:spPr/>
    </dgm:pt>
    <dgm:pt modelId="{222998A1-CA9E-4FCB-B0A3-92F9CC417110}" type="pres">
      <dgm:prSet presAssocID="{700168DE-3715-4B7F-AF39-2F84DB132465}" presName="Name11" presStyleLbl="parChTrans1D1" presStyleIdx="0" presStyleCnt="4"/>
      <dgm:spPr/>
    </dgm:pt>
    <dgm:pt modelId="{9E3F2CA2-C0B9-41F7-A157-667F8A8C31FE}" type="pres">
      <dgm:prSet presAssocID="{839A1840-73A0-4111-BD74-C1BD8C04A610}" presName="txAndLines1" presStyleCnt="0"/>
      <dgm:spPr/>
    </dgm:pt>
    <dgm:pt modelId="{6E90DFB5-6A94-419A-8E4F-CB7AF62E563C}" type="pres">
      <dgm:prSet presAssocID="{839A1840-73A0-4111-BD74-C1BD8C04A610}" presName="anchor1" presStyleCnt="0"/>
      <dgm:spPr/>
    </dgm:pt>
    <dgm:pt modelId="{30022D6C-C41D-4098-AA84-426D0C4AAD2E}" type="pres">
      <dgm:prSet presAssocID="{839A1840-73A0-4111-BD74-C1BD8C04A610}" presName="backup1" presStyleCnt="0"/>
      <dgm:spPr/>
    </dgm:pt>
    <dgm:pt modelId="{A74E59C5-C9D9-4C48-8E18-726A33331C00}" type="pres">
      <dgm:prSet presAssocID="{839A1840-73A0-4111-BD74-C1BD8C04A610}" presName="preLine1" presStyleLbl="parChTrans1D1" presStyleIdx="1" presStyleCnt="4"/>
      <dgm:spPr/>
    </dgm:pt>
    <dgm:pt modelId="{6D97D1D9-C00B-45C1-A4A9-67D3CD7B9A90}" type="pres">
      <dgm:prSet presAssocID="{839A1840-73A0-4111-BD74-C1BD8C04A610}" presName="desTx1" presStyleLbl="revTx" presStyleIdx="0" presStyleCnt="0">
        <dgm:presLayoutVars>
          <dgm:bulletEnabled val="1"/>
        </dgm:presLayoutVars>
      </dgm:prSet>
      <dgm:spPr/>
    </dgm:pt>
    <dgm:pt modelId="{2423E1E2-356C-42A0-AACE-007A3E27E802}" type="pres">
      <dgm:prSet presAssocID="{B8651F5B-A0A4-49BB-8C10-18D90639EDF7}" presName="Name11" presStyleLbl="parChTrans1D1" presStyleIdx="2" presStyleCnt="4"/>
      <dgm:spPr/>
    </dgm:pt>
    <dgm:pt modelId="{9D3768DF-D0B4-4627-B22B-DF2219807C78}" type="pres">
      <dgm:prSet presAssocID="{591F9F29-C20D-45B9-A383-793221CBC13E}" presName="txAndLines1" presStyleCnt="0"/>
      <dgm:spPr/>
    </dgm:pt>
    <dgm:pt modelId="{4F5FAB63-BE27-4198-9923-896F3832F7C5}" type="pres">
      <dgm:prSet presAssocID="{591F9F29-C20D-45B9-A383-793221CBC13E}" presName="anchor1" presStyleCnt="0"/>
      <dgm:spPr/>
    </dgm:pt>
    <dgm:pt modelId="{6A4FDF63-2CF6-469E-89B6-DE9962D91B10}" type="pres">
      <dgm:prSet presAssocID="{591F9F29-C20D-45B9-A383-793221CBC13E}" presName="backup1" presStyleCnt="0"/>
      <dgm:spPr/>
    </dgm:pt>
    <dgm:pt modelId="{A9208D78-EA78-462F-A547-B73F001CD645}" type="pres">
      <dgm:prSet presAssocID="{591F9F29-C20D-45B9-A383-793221CBC13E}" presName="preLine1" presStyleLbl="parChTrans1D1" presStyleIdx="3" presStyleCnt="4"/>
      <dgm:spPr/>
    </dgm:pt>
    <dgm:pt modelId="{3895482B-2AA4-48AE-9F9D-9000616FADE7}" type="pres">
      <dgm:prSet presAssocID="{591F9F29-C20D-45B9-A383-793221CBC13E}" presName="desTx1" presStyleLbl="revTx" presStyleIdx="0" presStyleCnt="0">
        <dgm:presLayoutVars>
          <dgm:bulletEnabled val="1"/>
        </dgm:presLayoutVars>
      </dgm:prSet>
      <dgm:spPr/>
    </dgm:pt>
  </dgm:ptLst>
  <dgm:cxnLst>
    <dgm:cxn modelId="{1C6E8620-FB26-4BE1-8B75-87DCD81FB72E}" type="presOf" srcId="{839A1840-73A0-4111-BD74-C1BD8C04A610}" destId="{6D97D1D9-C00B-45C1-A4A9-67D3CD7B9A90}" srcOrd="0" destOrd="0" presId="urn:microsoft.com/office/officeart/2009/3/layout/SubStepProcess"/>
    <dgm:cxn modelId="{51E96D92-46C2-4A15-945C-88B8A213996D}" type="presOf" srcId="{16F25A39-9C0B-49C1-9E1D-1FF93D1299D6}" destId="{413A694E-B5B8-45A8-867A-17A4F784B7DD}" srcOrd="0" destOrd="0" presId="urn:microsoft.com/office/officeart/2009/3/layout/SubStepProcess"/>
    <dgm:cxn modelId="{8DFB599B-720E-4FEC-A05B-10DFD37D027A}" type="presOf" srcId="{591F9F29-C20D-45B9-A383-793221CBC13E}" destId="{3895482B-2AA4-48AE-9F9D-9000616FADE7}" srcOrd="0" destOrd="0" presId="urn:microsoft.com/office/officeart/2009/3/layout/SubStepProcess"/>
    <dgm:cxn modelId="{04DB09B3-D1C6-4BAB-AB42-8F2C2FAB06E2}" srcId="{078C635D-84AB-46A2-850F-B475AC297932}" destId="{591F9F29-C20D-45B9-A383-793221CBC13E}" srcOrd="1" destOrd="0" parTransId="{B8651F5B-A0A4-49BB-8C10-18D90639EDF7}" sibTransId="{EBB1276E-EFC6-4B65-8E9B-6072E6B4963B}"/>
    <dgm:cxn modelId="{DEB247C8-85FC-4488-8F0B-68E015836371}" srcId="{078C635D-84AB-46A2-850F-B475AC297932}" destId="{839A1840-73A0-4111-BD74-C1BD8C04A610}" srcOrd="0" destOrd="0" parTransId="{700168DE-3715-4B7F-AF39-2F84DB132465}" sibTransId="{47F903D3-7537-484D-B35A-E59A9D58E7AE}"/>
    <dgm:cxn modelId="{82D683C9-D6F1-430F-AA58-A930E2017E0E}" type="presOf" srcId="{078C635D-84AB-46A2-850F-B475AC297932}" destId="{D64888A0-7275-4588-8321-CB1FDDDA57B0}" srcOrd="0" destOrd="0" presId="urn:microsoft.com/office/officeart/2009/3/layout/SubStepProcess"/>
    <dgm:cxn modelId="{F7AE9FD4-73F4-41F5-BD84-61DD240FB23B}" srcId="{16F25A39-9C0B-49C1-9E1D-1FF93D1299D6}" destId="{078C635D-84AB-46A2-850F-B475AC297932}" srcOrd="0" destOrd="0" parTransId="{FD605B15-966A-4221-8DDD-43970BD9C3F3}" sibTransId="{D75E8A3D-8A1B-4EED-9F73-795A6A7B0B5E}"/>
    <dgm:cxn modelId="{F85C356D-5799-401D-9DC7-C6EECD11B20D}" type="presParOf" srcId="{413A694E-B5B8-45A8-867A-17A4F784B7DD}" destId="{D64888A0-7275-4588-8321-CB1FDDDA57B0}" srcOrd="0" destOrd="0" presId="urn:microsoft.com/office/officeart/2009/3/layout/SubStepProcess"/>
    <dgm:cxn modelId="{A04C9472-D488-40D6-BC67-33750317FACE}" type="presParOf" srcId="{413A694E-B5B8-45A8-867A-17A4F784B7DD}" destId="{27A71F48-7078-4F40-9DAA-075B5AEB73CA}" srcOrd="1" destOrd="0" presId="urn:microsoft.com/office/officeart/2009/3/layout/SubStepProcess"/>
    <dgm:cxn modelId="{2E880C90-7365-4B25-8C86-ED5F486890B6}" type="presParOf" srcId="{413A694E-B5B8-45A8-867A-17A4F784B7DD}" destId="{6F0A3F8E-4850-4432-A08A-2D1D08A84F0A}" srcOrd="2" destOrd="0" presId="urn:microsoft.com/office/officeart/2009/3/layout/SubStepProcess"/>
    <dgm:cxn modelId="{CBAFEE36-6C6F-41C4-894F-D4A488E2FBFA}" type="presParOf" srcId="{6F0A3F8E-4850-4432-A08A-2D1D08A84F0A}" destId="{222998A1-CA9E-4FCB-B0A3-92F9CC417110}" srcOrd="0" destOrd="0" presId="urn:microsoft.com/office/officeart/2009/3/layout/SubStepProcess"/>
    <dgm:cxn modelId="{04E9125F-4F45-4D1F-BBAA-8099DE13D90F}" type="presParOf" srcId="{6F0A3F8E-4850-4432-A08A-2D1D08A84F0A}" destId="{9E3F2CA2-C0B9-41F7-A157-667F8A8C31FE}" srcOrd="1" destOrd="0" presId="urn:microsoft.com/office/officeart/2009/3/layout/SubStepProcess"/>
    <dgm:cxn modelId="{C0AF6D34-A3D7-466D-A68E-E3E207106EA3}" type="presParOf" srcId="{9E3F2CA2-C0B9-41F7-A157-667F8A8C31FE}" destId="{6E90DFB5-6A94-419A-8E4F-CB7AF62E563C}" srcOrd="0" destOrd="0" presId="urn:microsoft.com/office/officeart/2009/3/layout/SubStepProcess"/>
    <dgm:cxn modelId="{8980D35D-8A0F-427F-8AF5-68DA0E4DC726}" type="presParOf" srcId="{9E3F2CA2-C0B9-41F7-A157-667F8A8C31FE}" destId="{30022D6C-C41D-4098-AA84-426D0C4AAD2E}" srcOrd="1" destOrd="0" presId="urn:microsoft.com/office/officeart/2009/3/layout/SubStepProcess"/>
    <dgm:cxn modelId="{0552E441-B02C-453D-B402-A23AE5D2B89C}" type="presParOf" srcId="{9E3F2CA2-C0B9-41F7-A157-667F8A8C31FE}" destId="{A74E59C5-C9D9-4C48-8E18-726A33331C00}" srcOrd="2" destOrd="0" presId="urn:microsoft.com/office/officeart/2009/3/layout/SubStepProcess"/>
    <dgm:cxn modelId="{D303E1D2-FBB3-42D3-8D31-926ED351E5BC}" type="presParOf" srcId="{9E3F2CA2-C0B9-41F7-A157-667F8A8C31FE}" destId="{6D97D1D9-C00B-45C1-A4A9-67D3CD7B9A90}" srcOrd="3" destOrd="0" presId="urn:microsoft.com/office/officeart/2009/3/layout/SubStepProcess"/>
    <dgm:cxn modelId="{7E86A843-FCBB-4E21-A6F9-409932556010}" type="presParOf" srcId="{6F0A3F8E-4850-4432-A08A-2D1D08A84F0A}" destId="{2423E1E2-356C-42A0-AACE-007A3E27E802}" srcOrd="2" destOrd="0" presId="urn:microsoft.com/office/officeart/2009/3/layout/SubStepProcess"/>
    <dgm:cxn modelId="{5A6E40A9-8C86-46DF-8E20-5E30FEA957F8}" type="presParOf" srcId="{6F0A3F8E-4850-4432-A08A-2D1D08A84F0A}" destId="{9D3768DF-D0B4-4627-B22B-DF2219807C78}" srcOrd="3" destOrd="0" presId="urn:microsoft.com/office/officeart/2009/3/layout/SubStepProcess"/>
    <dgm:cxn modelId="{ED440278-985B-40BA-B195-A8837937661C}" type="presParOf" srcId="{9D3768DF-D0B4-4627-B22B-DF2219807C78}" destId="{4F5FAB63-BE27-4198-9923-896F3832F7C5}" srcOrd="0" destOrd="0" presId="urn:microsoft.com/office/officeart/2009/3/layout/SubStepProcess"/>
    <dgm:cxn modelId="{B1546BD1-3A5E-4512-A4B0-FA8413F895D8}" type="presParOf" srcId="{9D3768DF-D0B4-4627-B22B-DF2219807C78}" destId="{6A4FDF63-2CF6-469E-89B6-DE9962D91B10}" srcOrd="1" destOrd="0" presId="urn:microsoft.com/office/officeart/2009/3/layout/SubStepProcess"/>
    <dgm:cxn modelId="{BD624BE3-6C17-48E3-94BE-B65ECF311E7D}" type="presParOf" srcId="{9D3768DF-D0B4-4627-B22B-DF2219807C78}" destId="{A9208D78-EA78-462F-A547-B73F001CD645}" srcOrd="2" destOrd="0" presId="urn:microsoft.com/office/officeart/2009/3/layout/SubStepProcess"/>
    <dgm:cxn modelId="{517A27B1-7816-4111-848A-DB380D8E0ACA}" type="presParOf" srcId="{9D3768DF-D0B4-4627-B22B-DF2219807C78}" destId="{3895482B-2AA4-48AE-9F9D-9000616FADE7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D1F132-15D0-4D7A-AB5E-BC9F1C0ACF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ECB32F-6F36-47A4-995E-03813DE3EEED}">
      <dgm:prSet/>
      <dgm:spPr/>
      <dgm:t>
        <a:bodyPr/>
        <a:lstStyle/>
        <a:p>
          <a:r>
            <a:rPr lang="lv-LV" dirty="0">
              <a:latin typeface="+mn-lt"/>
              <a:ea typeface="Cambria" panose="02040503050406030204" pitchFamily="18" charset="0"/>
            </a:rPr>
            <a:t>Nākamā perioda mērķi:</a:t>
          </a:r>
        </a:p>
      </dgm:t>
    </dgm:pt>
    <dgm:pt modelId="{C5BA3D70-19CD-4BCF-8460-3F2E3036FFD3}" type="parTrans" cxnId="{9658EA63-EA00-4438-AD21-FA933AB61D3F}">
      <dgm:prSet/>
      <dgm:spPr/>
      <dgm:t>
        <a:bodyPr/>
        <a:lstStyle/>
        <a:p>
          <a:endParaRPr lang="en-US"/>
        </a:p>
      </dgm:t>
    </dgm:pt>
    <dgm:pt modelId="{AAA440E8-2162-4174-A37B-E98F44468FAA}" type="sibTrans" cxnId="{9658EA63-EA00-4438-AD21-FA933AB61D3F}">
      <dgm:prSet/>
      <dgm:spPr/>
      <dgm:t>
        <a:bodyPr/>
        <a:lstStyle/>
        <a:p>
          <a:endParaRPr lang="en-US"/>
        </a:p>
      </dgm:t>
    </dgm:pt>
    <dgm:pt modelId="{8E5B7EB8-8AAC-4BAC-827D-63E1AC4578CC}">
      <dgm:prSet/>
      <dgm:spPr/>
      <dgm:t>
        <a:bodyPr/>
        <a:lstStyle/>
        <a:p>
          <a:r>
            <a:rPr lang="lv-LV" dirty="0">
              <a:latin typeface="+mn-lt"/>
              <a:ea typeface="Cambria" panose="02040503050406030204" pitchFamily="18" charset="0"/>
            </a:rPr>
            <a:t>izbūvēt vidējo jūdzi teritorijās, kuras nav aptvertas ar šobrīd realizēto valsts atbalsta programmu;</a:t>
          </a:r>
        </a:p>
      </dgm:t>
    </dgm:pt>
    <dgm:pt modelId="{27983C35-4C73-465F-A036-8B12E5EDF80A}" type="parTrans" cxnId="{E74AF318-692E-480F-9C0D-292B9ED52E96}">
      <dgm:prSet/>
      <dgm:spPr/>
      <dgm:t>
        <a:bodyPr/>
        <a:lstStyle/>
        <a:p>
          <a:endParaRPr lang="en-US"/>
        </a:p>
      </dgm:t>
    </dgm:pt>
    <dgm:pt modelId="{77CF1041-F354-49A5-9FCF-037C5B07B347}" type="sibTrans" cxnId="{E74AF318-692E-480F-9C0D-292B9ED52E96}">
      <dgm:prSet/>
      <dgm:spPr/>
      <dgm:t>
        <a:bodyPr/>
        <a:lstStyle/>
        <a:p>
          <a:endParaRPr lang="en-US"/>
        </a:p>
      </dgm:t>
    </dgm:pt>
    <dgm:pt modelId="{BF276A35-B263-4CC3-9902-F46981D1EDFA}">
      <dgm:prSet/>
      <dgm:spPr/>
      <dgm:t>
        <a:bodyPr/>
        <a:lstStyle/>
        <a:p>
          <a:r>
            <a:rPr lang="lv-LV" dirty="0">
              <a:latin typeface="+mn-lt"/>
              <a:ea typeface="Cambria" panose="02040503050406030204" pitchFamily="18" charset="0"/>
            </a:rPr>
            <a:t>pēc iespējas pietuvināt vidējās jūdzes tīklu galalietotājiem, lai pēdējās jūdzes izvēršana elektronisko sakaru operatoriem būtu ekonomiski pievilcīgāka.</a:t>
          </a:r>
        </a:p>
      </dgm:t>
    </dgm:pt>
    <dgm:pt modelId="{59654D71-87F6-401D-ACC6-0ACF4F57BED5}" type="parTrans" cxnId="{1F3B89B1-1D2A-4851-A7FA-B310DF7D5F22}">
      <dgm:prSet/>
      <dgm:spPr/>
      <dgm:t>
        <a:bodyPr/>
        <a:lstStyle/>
        <a:p>
          <a:endParaRPr lang="en-US"/>
        </a:p>
      </dgm:t>
    </dgm:pt>
    <dgm:pt modelId="{01623862-0291-4F8D-987F-22EA4ACF4ED6}" type="sibTrans" cxnId="{1F3B89B1-1D2A-4851-A7FA-B310DF7D5F22}">
      <dgm:prSet/>
      <dgm:spPr/>
      <dgm:t>
        <a:bodyPr/>
        <a:lstStyle/>
        <a:p>
          <a:endParaRPr lang="en-US"/>
        </a:p>
      </dgm:t>
    </dgm:pt>
    <dgm:pt modelId="{CCAA1DA1-2DF5-4C2C-8030-B06E2E39B941}" type="pres">
      <dgm:prSet presAssocID="{A3D1F132-15D0-4D7A-AB5E-BC9F1C0ACF86}" presName="linear" presStyleCnt="0">
        <dgm:presLayoutVars>
          <dgm:dir/>
          <dgm:animLvl val="lvl"/>
          <dgm:resizeHandles val="exact"/>
        </dgm:presLayoutVars>
      </dgm:prSet>
      <dgm:spPr/>
    </dgm:pt>
    <dgm:pt modelId="{2AF6083E-F149-4C94-AF85-F3878753B4E1}" type="pres">
      <dgm:prSet presAssocID="{67ECB32F-6F36-47A4-995E-03813DE3EEED}" presName="parentLin" presStyleCnt="0"/>
      <dgm:spPr/>
    </dgm:pt>
    <dgm:pt modelId="{4CD042BA-D2CD-4C8B-8050-ABFB2CAEB257}" type="pres">
      <dgm:prSet presAssocID="{67ECB32F-6F36-47A4-995E-03813DE3EEED}" presName="parentLeftMargin" presStyleLbl="node1" presStyleIdx="0" presStyleCnt="1"/>
      <dgm:spPr/>
    </dgm:pt>
    <dgm:pt modelId="{6E7D38AA-DADE-47E0-A525-F1456CBDEEFD}" type="pres">
      <dgm:prSet presAssocID="{67ECB32F-6F36-47A4-995E-03813DE3EEE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8023916-DC91-4145-95F2-B1A8483F699B}" type="pres">
      <dgm:prSet presAssocID="{67ECB32F-6F36-47A4-995E-03813DE3EEED}" presName="negativeSpace" presStyleCnt="0"/>
      <dgm:spPr/>
    </dgm:pt>
    <dgm:pt modelId="{57380AF6-27FB-4E38-9AA0-D4B65F1A5EED}" type="pres">
      <dgm:prSet presAssocID="{67ECB32F-6F36-47A4-995E-03813DE3EEE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74AF318-692E-480F-9C0D-292B9ED52E96}" srcId="{67ECB32F-6F36-47A4-995E-03813DE3EEED}" destId="{8E5B7EB8-8AAC-4BAC-827D-63E1AC4578CC}" srcOrd="0" destOrd="0" parTransId="{27983C35-4C73-465F-A036-8B12E5EDF80A}" sibTransId="{77CF1041-F354-49A5-9FCF-037C5B07B347}"/>
    <dgm:cxn modelId="{9658EA63-EA00-4438-AD21-FA933AB61D3F}" srcId="{A3D1F132-15D0-4D7A-AB5E-BC9F1C0ACF86}" destId="{67ECB32F-6F36-47A4-995E-03813DE3EEED}" srcOrd="0" destOrd="0" parTransId="{C5BA3D70-19CD-4BCF-8460-3F2E3036FFD3}" sibTransId="{AAA440E8-2162-4174-A37B-E98F44468FAA}"/>
    <dgm:cxn modelId="{69EDDA59-E954-45EF-AE88-E26AF73C2ADE}" type="presOf" srcId="{BF276A35-B263-4CC3-9902-F46981D1EDFA}" destId="{57380AF6-27FB-4E38-9AA0-D4B65F1A5EED}" srcOrd="0" destOrd="1" presId="urn:microsoft.com/office/officeart/2005/8/layout/list1"/>
    <dgm:cxn modelId="{934ADB81-983B-4336-9F33-300493F4EFBD}" type="presOf" srcId="{A3D1F132-15D0-4D7A-AB5E-BC9F1C0ACF86}" destId="{CCAA1DA1-2DF5-4C2C-8030-B06E2E39B941}" srcOrd="0" destOrd="0" presId="urn:microsoft.com/office/officeart/2005/8/layout/list1"/>
    <dgm:cxn modelId="{305AE399-B85D-4CFA-A9BA-B8ED79F83564}" type="presOf" srcId="{8E5B7EB8-8AAC-4BAC-827D-63E1AC4578CC}" destId="{57380AF6-27FB-4E38-9AA0-D4B65F1A5EED}" srcOrd="0" destOrd="0" presId="urn:microsoft.com/office/officeart/2005/8/layout/list1"/>
    <dgm:cxn modelId="{B668CAAB-19B3-4908-8017-8AC1FB6715CC}" type="presOf" srcId="{67ECB32F-6F36-47A4-995E-03813DE3EEED}" destId="{6E7D38AA-DADE-47E0-A525-F1456CBDEEFD}" srcOrd="1" destOrd="0" presId="urn:microsoft.com/office/officeart/2005/8/layout/list1"/>
    <dgm:cxn modelId="{BC04E5AF-ED81-402D-8900-C2BFE5170CE3}" type="presOf" srcId="{67ECB32F-6F36-47A4-995E-03813DE3EEED}" destId="{4CD042BA-D2CD-4C8B-8050-ABFB2CAEB257}" srcOrd="0" destOrd="0" presId="urn:microsoft.com/office/officeart/2005/8/layout/list1"/>
    <dgm:cxn modelId="{1F3B89B1-1D2A-4851-A7FA-B310DF7D5F22}" srcId="{67ECB32F-6F36-47A4-995E-03813DE3EEED}" destId="{BF276A35-B263-4CC3-9902-F46981D1EDFA}" srcOrd="1" destOrd="0" parTransId="{59654D71-87F6-401D-ACC6-0ACF4F57BED5}" sibTransId="{01623862-0291-4F8D-987F-22EA4ACF4ED6}"/>
    <dgm:cxn modelId="{B0E42677-DAB5-456D-B2EB-FBC373784682}" type="presParOf" srcId="{CCAA1DA1-2DF5-4C2C-8030-B06E2E39B941}" destId="{2AF6083E-F149-4C94-AF85-F3878753B4E1}" srcOrd="0" destOrd="0" presId="urn:microsoft.com/office/officeart/2005/8/layout/list1"/>
    <dgm:cxn modelId="{F724E68D-3580-48E9-A798-C4D3F49E9903}" type="presParOf" srcId="{2AF6083E-F149-4C94-AF85-F3878753B4E1}" destId="{4CD042BA-D2CD-4C8B-8050-ABFB2CAEB257}" srcOrd="0" destOrd="0" presId="urn:microsoft.com/office/officeart/2005/8/layout/list1"/>
    <dgm:cxn modelId="{E28258DD-5A84-497A-B42D-5E700BEFA6FE}" type="presParOf" srcId="{2AF6083E-F149-4C94-AF85-F3878753B4E1}" destId="{6E7D38AA-DADE-47E0-A525-F1456CBDEEFD}" srcOrd="1" destOrd="0" presId="urn:microsoft.com/office/officeart/2005/8/layout/list1"/>
    <dgm:cxn modelId="{692B9190-CA1C-4DB2-AE28-FAC309DB230A}" type="presParOf" srcId="{CCAA1DA1-2DF5-4C2C-8030-B06E2E39B941}" destId="{B8023916-DC91-4145-95F2-B1A8483F699B}" srcOrd="1" destOrd="0" presId="urn:microsoft.com/office/officeart/2005/8/layout/list1"/>
    <dgm:cxn modelId="{3E1D10A8-446A-4B02-9575-082706F65A4B}" type="presParOf" srcId="{CCAA1DA1-2DF5-4C2C-8030-B06E2E39B941}" destId="{57380AF6-27FB-4E38-9AA0-D4B65F1A5EE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EFACDF-B692-4A9F-A5CF-A0B6984A3497}" type="doc">
      <dgm:prSet loTypeId="urn:diagrams.loki3.com/Bracket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7504F57-B94C-460C-B371-A6AFD161FAB4}">
      <dgm:prSet/>
      <dgm:spPr/>
      <dgm:t>
        <a:bodyPr/>
        <a:lstStyle/>
        <a:p>
          <a:r>
            <a:rPr lang="lv-LV" dirty="0"/>
            <a:t>No tehnoloģiskā viedokļa iespējamie risinājumi varētu būt šādi:</a:t>
          </a:r>
        </a:p>
      </dgm:t>
    </dgm:pt>
    <dgm:pt modelId="{9A586226-E41E-4FCE-BDD4-47091D73FD02}" type="parTrans" cxnId="{E5EBFF93-A0A6-4392-9667-13D9B4F9503F}">
      <dgm:prSet/>
      <dgm:spPr/>
      <dgm:t>
        <a:bodyPr/>
        <a:lstStyle/>
        <a:p>
          <a:endParaRPr lang="en-US"/>
        </a:p>
      </dgm:t>
    </dgm:pt>
    <dgm:pt modelId="{3B2D829C-936F-48D3-BDE4-41E27F47EA1B}" type="sibTrans" cxnId="{E5EBFF93-A0A6-4392-9667-13D9B4F9503F}">
      <dgm:prSet/>
      <dgm:spPr/>
      <dgm:t>
        <a:bodyPr/>
        <a:lstStyle/>
        <a:p>
          <a:endParaRPr lang="en-US"/>
        </a:p>
      </dgm:t>
    </dgm:pt>
    <dgm:pt modelId="{366EC870-216C-4E0F-B6E4-302573969997}">
      <dgm:prSet/>
      <dgm:spPr/>
      <dgm:t>
        <a:bodyPr/>
        <a:lstStyle/>
        <a:p>
          <a:r>
            <a:rPr lang="lv-LV" dirty="0"/>
            <a:t>Bezvadu fiksēta piekļuve – iedzīvotāju zemā blīvuma dēļ;</a:t>
          </a:r>
        </a:p>
      </dgm:t>
    </dgm:pt>
    <dgm:pt modelId="{9A39AA3E-1DF8-4F76-A695-AD9C026FE57E}" type="parTrans" cxnId="{76D733D4-7B18-4C2E-AAE5-2EDBEB59A9B6}">
      <dgm:prSet/>
      <dgm:spPr/>
      <dgm:t>
        <a:bodyPr/>
        <a:lstStyle/>
        <a:p>
          <a:endParaRPr lang="en-US"/>
        </a:p>
      </dgm:t>
    </dgm:pt>
    <dgm:pt modelId="{321E0550-6D6C-4822-B06A-7231255632E2}" type="sibTrans" cxnId="{76D733D4-7B18-4C2E-AAE5-2EDBEB59A9B6}">
      <dgm:prSet/>
      <dgm:spPr/>
      <dgm:t>
        <a:bodyPr/>
        <a:lstStyle/>
        <a:p>
          <a:endParaRPr lang="en-US"/>
        </a:p>
      </dgm:t>
    </dgm:pt>
    <dgm:pt modelId="{B819ECDC-F8FF-401B-981B-229CF9194CA8}">
      <dgm:prSet/>
      <dgm:spPr/>
      <dgm:t>
        <a:bodyPr/>
        <a:lstStyle/>
        <a:p>
          <a:r>
            <a:rPr lang="lv-LV" dirty="0"/>
            <a:t>5G mobilie sakari – kad tiem būs pietiekami pieejamas galiekārtas un cenas;</a:t>
          </a:r>
        </a:p>
      </dgm:t>
    </dgm:pt>
    <dgm:pt modelId="{D70CDE9C-246F-4F8C-9931-97E48C45BFAB}" type="parTrans" cxnId="{5AB0AB01-6F78-430F-BC64-1FA15C32F10F}">
      <dgm:prSet/>
      <dgm:spPr/>
      <dgm:t>
        <a:bodyPr/>
        <a:lstStyle/>
        <a:p>
          <a:endParaRPr lang="en-US"/>
        </a:p>
      </dgm:t>
    </dgm:pt>
    <dgm:pt modelId="{ED41AC0B-8887-4D3B-8E5B-29B225A0F508}" type="sibTrans" cxnId="{5AB0AB01-6F78-430F-BC64-1FA15C32F10F}">
      <dgm:prSet/>
      <dgm:spPr/>
      <dgm:t>
        <a:bodyPr/>
        <a:lstStyle/>
        <a:p>
          <a:endParaRPr lang="en-US"/>
        </a:p>
      </dgm:t>
    </dgm:pt>
    <dgm:pt modelId="{DAA734DE-8423-4152-8096-5A4287D7416A}">
      <dgm:prSet/>
      <dgm:spPr/>
      <dgm:t>
        <a:bodyPr/>
        <a:lstStyle/>
        <a:p>
          <a:r>
            <a:rPr lang="lv-LV" dirty="0"/>
            <a:t>Optiskā šķiedra – ja dotajā teritorijā tas vēl ir finansiāli lietderīgi;</a:t>
          </a:r>
        </a:p>
      </dgm:t>
    </dgm:pt>
    <dgm:pt modelId="{696A01A6-530A-41C7-84C8-86244B96468E}" type="parTrans" cxnId="{E85B611E-1CC1-4AC8-8B0B-761D2E5647F7}">
      <dgm:prSet/>
      <dgm:spPr/>
      <dgm:t>
        <a:bodyPr/>
        <a:lstStyle/>
        <a:p>
          <a:endParaRPr lang="en-US"/>
        </a:p>
      </dgm:t>
    </dgm:pt>
    <dgm:pt modelId="{E363E101-1ECD-4CC2-B30C-2B5B09A8BECA}" type="sibTrans" cxnId="{E85B611E-1CC1-4AC8-8B0B-761D2E5647F7}">
      <dgm:prSet/>
      <dgm:spPr/>
      <dgm:t>
        <a:bodyPr/>
        <a:lstStyle/>
        <a:p>
          <a:endParaRPr lang="en-US"/>
        </a:p>
      </dgm:t>
    </dgm:pt>
    <dgm:pt modelId="{00E11D98-1BE6-4454-9681-A3AFFA48A8C6}">
      <dgm:prSet/>
      <dgm:spPr/>
      <dgm:t>
        <a:bodyPr/>
        <a:lstStyle/>
        <a:p>
          <a:r>
            <a:rPr lang="lv-LV" dirty="0"/>
            <a:t>Neitrālā operatora tīkla infrastruktūra — pasīvās infrastruktūras izvēršana (piem., torņi ar optisko šķiedru), kuru elektronisko sakaru komersanti varēs iznomāt;</a:t>
          </a:r>
        </a:p>
      </dgm:t>
    </dgm:pt>
    <dgm:pt modelId="{76F9EB7D-2D39-4B55-B235-05B0B9EE85FE}" type="parTrans" cxnId="{EE98AA60-5DA8-41A7-B4F8-B06CE304373D}">
      <dgm:prSet/>
      <dgm:spPr/>
      <dgm:t>
        <a:bodyPr/>
        <a:lstStyle/>
        <a:p>
          <a:endParaRPr lang="en-US"/>
        </a:p>
      </dgm:t>
    </dgm:pt>
    <dgm:pt modelId="{F0C4000E-CC4D-4EA8-A07F-2E109FBF024E}" type="sibTrans" cxnId="{EE98AA60-5DA8-41A7-B4F8-B06CE304373D}">
      <dgm:prSet/>
      <dgm:spPr/>
      <dgm:t>
        <a:bodyPr/>
        <a:lstStyle/>
        <a:p>
          <a:endParaRPr lang="en-US"/>
        </a:p>
      </dgm:t>
    </dgm:pt>
    <dgm:pt modelId="{EB7F27BA-FB6E-4EC8-B055-213F40FD1BAF}">
      <dgm:prSet/>
      <dgm:spPr/>
      <dgm:t>
        <a:bodyPr/>
        <a:lstStyle/>
        <a:p>
          <a:r>
            <a:rPr lang="lv-LV" dirty="0"/>
            <a:t>Pakalpojumu nodrošināšanas «izsole» – operatori iesniedz priekšlikumu pēdējās jūdzes nodrošināšanai baltajās teritorijās un uzvar vispiemērotākais piedāvājums;</a:t>
          </a:r>
        </a:p>
      </dgm:t>
    </dgm:pt>
    <dgm:pt modelId="{F95B1129-BB66-4FDA-B2FF-F84F1950E1F1}" type="parTrans" cxnId="{065F13B1-0D56-4668-A61E-2DDFA9C6F983}">
      <dgm:prSet/>
      <dgm:spPr/>
      <dgm:t>
        <a:bodyPr/>
        <a:lstStyle/>
        <a:p>
          <a:endParaRPr lang="en-US"/>
        </a:p>
      </dgm:t>
    </dgm:pt>
    <dgm:pt modelId="{D0080707-B805-4841-9ABC-7CA1161F1276}" type="sibTrans" cxnId="{065F13B1-0D56-4668-A61E-2DDFA9C6F983}">
      <dgm:prSet/>
      <dgm:spPr/>
      <dgm:t>
        <a:bodyPr/>
        <a:lstStyle/>
        <a:p>
          <a:endParaRPr lang="en-US"/>
        </a:p>
      </dgm:t>
    </dgm:pt>
    <dgm:pt modelId="{D84DA0D2-C60D-43DF-ACB3-0D80FE83B37B}">
      <dgm:prSet/>
      <dgm:spPr/>
      <dgm:t>
        <a:bodyPr/>
        <a:lstStyle/>
        <a:p>
          <a:r>
            <a:rPr lang="lv-LV" dirty="0"/>
            <a:t>Kuponi – operators saņem valsts atbalstu pēc tam, kad tas savienos mājsaimniecības atbalstītajā teritorijā.</a:t>
          </a:r>
        </a:p>
      </dgm:t>
    </dgm:pt>
    <dgm:pt modelId="{63955881-A2B1-4EFC-9B56-B42C4168D73E}" type="parTrans" cxnId="{7EC5DFAF-3E22-4194-86E5-5E18C98C6071}">
      <dgm:prSet/>
      <dgm:spPr/>
      <dgm:t>
        <a:bodyPr/>
        <a:lstStyle/>
        <a:p>
          <a:endParaRPr lang="en-US"/>
        </a:p>
      </dgm:t>
    </dgm:pt>
    <dgm:pt modelId="{D94A84A9-D5F2-43CB-ACDF-6B61731AECF0}" type="sibTrans" cxnId="{7EC5DFAF-3E22-4194-86E5-5E18C98C6071}">
      <dgm:prSet/>
      <dgm:spPr/>
      <dgm:t>
        <a:bodyPr/>
        <a:lstStyle/>
        <a:p>
          <a:endParaRPr lang="en-US"/>
        </a:p>
      </dgm:t>
    </dgm:pt>
    <dgm:pt modelId="{B4BEC5E7-F513-451C-97DC-ECF329F9FF32}">
      <dgm:prSet/>
      <dgm:spPr/>
      <dgm:t>
        <a:bodyPr/>
        <a:lstStyle/>
        <a:p>
          <a:r>
            <a:rPr lang="lv-LV" dirty="0"/>
            <a:t>Iespējamie infrastruktūras izvēršanas modeļi:</a:t>
          </a:r>
        </a:p>
      </dgm:t>
    </dgm:pt>
    <dgm:pt modelId="{B31B9C6B-EB73-4468-B0F4-76063159A0EF}" type="parTrans" cxnId="{ECBA1945-99A8-4C0E-9490-3C0927775AC8}">
      <dgm:prSet/>
      <dgm:spPr/>
      <dgm:t>
        <a:bodyPr/>
        <a:lstStyle/>
        <a:p>
          <a:endParaRPr lang="en-US"/>
        </a:p>
      </dgm:t>
    </dgm:pt>
    <dgm:pt modelId="{697D7820-1A3B-42B0-9F2E-54FCB33D8D8E}" type="sibTrans" cxnId="{ECBA1945-99A8-4C0E-9490-3C0927775AC8}">
      <dgm:prSet/>
      <dgm:spPr/>
      <dgm:t>
        <a:bodyPr/>
        <a:lstStyle/>
        <a:p>
          <a:endParaRPr lang="en-US"/>
        </a:p>
      </dgm:t>
    </dgm:pt>
    <dgm:pt modelId="{24F7B7D3-8FC6-40F5-AB74-EDCF60996239}">
      <dgm:prSet/>
      <dgm:spPr/>
      <dgm:t>
        <a:bodyPr/>
        <a:lstStyle/>
        <a:p>
          <a:r>
            <a:rPr lang="lv-LV" dirty="0"/>
            <a:t>Satiksmes ministrija tuvākajā laikā plāno uzsākt diskusiju ar nozares NVO</a:t>
          </a:r>
        </a:p>
      </dgm:t>
    </dgm:pt>
    <dgm:pt modelId="{7726F540-18F2-4512-84AE-EF92C091F63A}" type="parTrans" cxnId="{81C55065-4B8A-42F7-A1FB-361B27A2F0D3}">
      <dgm:prSet/>
      <dgm:spPr/>
      <dgm:t>
        <a:bodyPr/>
        <a:lstStyle/>
        <a:p>
          <a:endParaRPr lang="en-US"/>
        </a:p>
      </dgm:t>
    </dgm:pt>
    <dgm:pt modelId="{5B683FCD-2D5B-49BB-A6F0-92E3FAD299F0}" type="sibTrans" cxnId="{81C55065-4B8A-42F7-A1FB-361B27A2F0D3}">
      <dgm:prSet/>
      <dgm:spPr/>
      <dgm:t>
        <a:bodyPr/>
        <a:lstStyle/>
        <a:p>
          <a:endParaRPr lang="en-US"/>
        </a:p>
      </dgm:t>
    </dgm:pt>
    <dgm:pt modelId="{7EE3D65A-1A81-4E5E-BACE-DCDD19D7F23F}">
      <dgm:prSet/>
      <dgm:spPr/>
      <dgm:t>
        <a:bodyPr/>
        <a:lstStyle/>
        <a:p>
          <a:endParaRPr lang="lv-LV" dirty="0"/>
        </a:p>
      </dgm:t>
    </dgm:pt>
    <dgm:pt modelId="{76D7F082-BD11-4738-B1E1-A6EE515E5227}" type="sibTrans" cxnId="{732C2B7C-E5BC-4658-89B9-1E48598B98E6}">
      <dgm:prSet/>
      <dgm:spPr/>
      <dgm:t>
        <a:bodyPr/>
        <a:lstStyle/>
        <a:p>
          <a:endParaRPr lang="en-US"/>
        </a:p>
      </dgm:t>
    </dgm:pt>
    <dgm:pt modelId="{D48B67E3-92D9-44F8-992F-8EAC2558EC8D}" type="parTrans" cxnId="{732C2B7C-E5BC-4658-89B9-1E48598B98E6}">
      <dgm:prSet/>
      <dgm:spPr/>
      <dgm:t>
        <a:bodyPr/>
        <a:lstStyle/>
        <a:p>
          <a:endParaRPr lang="en-US"/>
        </a:p>
      </dgm:t>
    </dgm:pt>
    <dgm:pt modelId="{FDB5344F-B441-4206-B286-4DF34A12C954}" type="pres">
      <dgm:prSet presAssocID="{B3EFACDF-B692-4A9F-A5CF-A0B6984A3497}" presName="Name0" presStyleCnt="0">
        <dgm:presLayoutVars>
          <dgm:dir/>
          <dgm:animLvl val="lvl"/>
          <dgm:resizeHandles val="exact"/>
        </dgm:presLayoutVars>
      </dgm:prSet>
      <dgm:spPr/>
    </dgm:pt>
    <dgm:pt modelId="{B9360836-CA3D-49E9-B40B-5B4ADEC12386}" type="pres">
      <dgm:prSet presAssocID="{24F7B7D3-8FC6-40F5-AB74-EDCF60996239}" presName="linNode" presStyleCnt="0"/>
      <dgm:spPr/>
    </dgm:pt>
    <dgm:pt modelId="{793E3DEA-D80B-444F-9AC2-45C1F9CAF431}" type="pres">
      <dgm:prSet presAssocID="{24F7B7D3-8FC6-40F5-AB74-EDCF60996239}" presName="parTx" presStyleLbl="revTx" presStyleIdx="0" presStyleCnt="1">
        <dgm:presLayoutVars>
          <dgm:chMax val="1"/>
          <dgm:bulletEnabled val="1"/>
        </dgm:presLayoutVars>
      </dgm:prSet>
      <dgm:spPr/>
    </dgm:pt>
    <dgm:pt modelId="{81A6B8F8-FB90-408B-8D95-68C543B6528F}" type="pres">
      <dgm:prSet presAssocID="{24F7B7D3-8FC6-40F5-AB74-EDCF60996239}" presName="bracket" presStyleLbl="parChTrans1D1" presStyleIdx="0" presStyleCnt="1"/>
      <dgm:spPr/>
    </dgm:pt>
    <dgm:pt modelId="{851A3731-310B-43A3-A193-A11E96A3FCD7}" type="pres">
      <dgm:prSet presAssocID="{24F7B7D3-8FC6-40F5-AB74-EDCF60996239}" presName="spH" presStyleCnt="0"/>
      <dgm:spPr/>
    </dgm:pt>
    <dgm:pt modelId="{4D967718-6DCD-4C42-AB2A-CDF4C2F7D8B2}" type="pres">
      <dgm:prSet presAssocID="{24F7B7D3-8FC6-40F5-AB74-EDCF60996239}" presName="desTx" presStyleLbl="node1" presStyleIdx="0" presStyleCnt="1">
        <dgm:presLayoutVars>
          <dgm:bulletEnabled val="1"/>
        </dgm:presLayoutVars>
      </dgm:prSet>
      <dgm:spPr/>
    </dgm:pt>
  </dgm:ptLst>
  <dgm:cxnLst>
    <dgm:cxn modelId="{5AB0AB01-6F78-430F-BC64-1FA15C32F10F}" srcId="{C7504F57-B94C-460C-B371-A6AFD161FAB4}" destId="{B819ECDC-F8FF-401B-981B-229CF9194CA8}" srcOrd="1" destOrd="0" parTransId="{D70CDE9C-246F-4F8C-9931-97E48C45BFAB}" sibTransId="{ED41AC0B-8887-4D3B-8E5B-29B225A0F508}"/>
    <dgm:cxn modelId="{0F037312-4B2F-438E-B676-269BFBDFF104}" type="presOf" srcId="{C7504F57-B94C-460C-B371-A6AFD161FAB4}" destId="{4D967718-6DCD-4C42-AB2A-CDF4C2F7D8B2}" srcOrd="0" destOrd="0" presId="urn:diagrams.loki3.com/BracketList"/>
    <dgm:cxn modelId="{8ED54B1C-77A5-4C67-AB31-1C94084EE655}" type="presOf" srcId="{EB7F27BA-FB6E-4EC8-B055-213F40FD1BAF}" destId="{4D967718-6DCD-4C42-AB2A-CDF4C2F7D8B2}" srcOrd="0" destOrd="7" presId="urn:diagrams.loki3.com/BracketList"/>
    <dgm:cxn modelId="{E85B611E-1CC1-4AC8-8B0B-761D2E5647F7}" srcId="{C7504F57-B94C-460C-B371-A6AFD161FAB4}" destId="{DAA734DE-8423-4152-8096-5A4287D7416A}" srcOrd="2" destOrd="0" parTransId="{696A01A6-530A-41C7-84C8-86244B96468E}" sibTransId="{E363E101-1ECD-4CC2-B30C-2B5B09A8BECA}"/>
    <dgm:cxn modelId="{ACCFEA3E-5136-42CF-A86E-1942F409FAB6}" type="presOf" srcId="{B4BEC5E7-F513-451C-97DC-ECF329F9FF32}" destId="{4D967718-6DCD-4C42-AB2A-CDF4C2F7D8B2}" srcOrd="0" destOrd="5" presId="urn:diagrams.loki3.com/BracketList"/>
    <dgm:cxn modelId="{EE98AA60-5DA8-41A7-B4F8-B06CE304373D}" srcId="{B4BEC5E7-F513-451C-97DC-ECF329F9FF32}" destId="{00E11D98-1BE6-4454-9681-A3AFFA48A8C6}" srcOrd="0" destOrd="0" parTransId="{76F9EB7D-2D39-4B55-B235-05B0B9EE85FE}" sibTransId="{F0C4000E-CC4D-4EA8-A07F-2E109FBF024E}"/>
    <dgm:cxn modelId="{ECBA1945-99A8-4C0E-9490-3C0927775AC8}" srcId="{24F7B7D3-8FC6-40F5-AB74-EDCF60996239}" destId="{B4BEC5E7-F513-451C-97DC-ECF329F9FF32}" srcOrd="2" destOrd="0" parTransId="{B31B9C6B-EB73-4468-B0F4-76063159A0EF}" sibTransId="{697D7820-1A3B-42B0-9F2E-54FCB33D8D8E}"/>
    <dgm:cxn modelId="{81C55065-4B8A-42F7-A1FB-361B27A2F0D3}" srcId="{B3EFACDF-B692-4A9F-A5CF-A0B6984A3497}" destId="{24F7B7D3-8FC6-40F5-AB74-EDCF60996239}" srcOrd="0" destOrd="0" parTransId="{7726F540-18F2-4512-84AE-EF92C091F63A}" sibTransId="{5B683FCD-2D5B-49BB-A6F0-92E3FAD299F0}"/>
    <dgm:cxn modelId="{2279E368-666D-4721-B90B-254243E706FF}" type="presOf" srcId="{366EC870-216C-4E0F-B6E4-302573969997}" destId="{4D967718-6DCD-4C42-AB2A-CDF4C2F7D8B2}" srcOrd="0" destOrd="1" presId="urn:diagrams.loki3.com/BracketList"/>
    <dgm:cxn modelId="{732C2B7C-E5BC-4658-89B9-1E48598B98E6}" srcId="{24F7B7D3-8FC6-40F5-AB74-EDCF60996239}" destId="{7EE3D65A-1A81-4E5E-BACE-DCDD19D7F23F}" srcOrd="1" destOrd="0" parTransId="{D48B67E3-92D9-44F8-992F-8EAC2558EC8D}" sibTransId="{76D7F082-BD11-4738-B1E1-A6EE515E5227}"/>
    <dgm:cxn modelId="{8F2A3F7C-F964-406C-A973-94D4E4195F38}" type="presOf" srcId="{D84DA0D2-C60D-43DF-ACB3-0D80FE83B37B}" destId="{4D967718-6DCD-4C42-AB2A-CDF4C2F7D8B2}" srcOrd="0" destOrd="8" presId="urn:diagrams.loki3.com/BracketList"/>
    <dgm:cxn modelId="{54EC8D80-25EC-4BA2-A5E5-BE31D79FA44F}" type="presOf" srcId="{DAA734DE-8423-4152-8096-5A4287D7416A}" destId="{4D967718-6DCD-4C42-AB2A-CDF4C2F7D8B2}" srcOrd="0" destOrd="3" presId="urn:diagrams.loki3.com/BracketList"/>
    <dgm:cxn modelId="{E5EBFF93-A0A6-4392-9667-13D9B4F9503F}" srcId="{24F7B7D3-8FC6-40F5-AB74-EDCF60996239}" destId="{C7504F57-B94C-460C-B371-A6AFD161FAB4}" srcOrd="0" destOrd="0" parTransId="{9A586226-E41E-4FCE-BDD4-47091D73FD02}" sibTransId="{3B2D829C-936F-48D3-BDE4-41E27F47EA1B}"/>
    <dgm:cxn modelId="{7EC5DFAF-3E22-4194-86E5-5E18C98C6071}" srcId="{B4BEC5E7-F513-451C-97DC-ECF329F9FF32}" destId="{D84DA0D2-C60D-43DF-ACB3-0D80FE83B37B}" srcOrd="2" destOrd="0" parTransId="{63955881-A2B1-4EFC-9B56-B42C4168D73E}" sibTransId="{D94A84A9-D5F2-43CB-ACDF-6B61731AECF0}"/>
    <dgm:cxn modelId="{065F13B1-0D56-4668-A61E-2DDFA9C6F983}" srcId="{B4BEC5E7-F513-451C-97DC-ECF329F9FF32}" destId="{EB7F27BA-FB6E-4EC8-B055-213F40FD1BAF}" srcOrd="1" destOrd="0" parTransId="{F95B1129-BB66-4FDA-B2FF-F84F1950E1F1}" sibTransId="{D0080707-B805-4841-9ABC-7CA1161F1276}"/>
    <dgm:cxn modelId="{8BB51FC2-E64D-48DF-B58A-F4FE30D892B8}" type="presOf" srcId="{B819ECDC-F8FF-401B-981B-229CF9194CA8}" destId="{4D967718-6DCD-4C42-AB2A-CDF4C2F7D8B2}" srcOrd="0" destOrd="2" presId="urn:diagrams.loki3.com/BracketList"/>
    <dgm:cxn modelId="{76D733D4-7B18-4C2E-AAE5-2EDBEB59A9B6}" srcId="{C7504F57-B94C-460C-B371-A6AFD161FAB4}" destId="{366EC870-216C-4E0F-B6E4-302573969997}" srcOrd="0" destOrd="0" parTransId="{9A39AA3E-1DF8-4F76-A695-AD9C026FE57E}" sibTransId="{321E0550-6D6C-4822-B06A-7231255632E2}"/>
    <dgm:cxn modelId="{A2F67FDB-6648-44AF-A16B-CA85FDCC6696}" type="presOf" srcId="{00E11D98-1BE6-4454-9681-A3AFFA48A8C6}" destId="{4D967718-6DCD-4C42-AB2A-CDF4C2F7D8B2}" srcOrd="0" destOrd="6" presId="urn:diagrams.loki3.com/BracketList"/>
    <dgm:cxn modelId="{E291D1DB-8D75-407A-992C-31FD5FC08C68}" type="presOf" srcId="{B3EFACDF-B692-4A9F-A5CF-A0B6984A3497}" destId="{FDB5344F-B441-4206-B286-4DF34A12C954}" srcOrd="0" destOrd="0" presId="urn:diagrams.loki3.com/BracketList"/>
    <dgm:cxn modelId="{993960E0-9A9A-4A64-BDD8-86816765F8B5}" type="presOf" srcId="{7EE3D65A-1A81-4E5E-BACE-DCDD19D7F23F}" destId="{4D967718-6DCD-4C42-AB2A-CDF4C2F7D8B2}" srcOrd="0" destOrd="4" presId="urn:diagrams.loki3.com/BracketList"/>
    <dgm:cxn modelId="{57A334F3-DF64-4568-A4CE-3EF73600B9A4}" type="presOf" srcId="{24F7B7D3-8FC6-40F5-AB74-EDCF60996239}" destId="{793E3DEA-D80B-444F-9AC2-45C1F9CAF431}" srcOrd="0" destOrd="0" presId="urn:diagrams.loki3.com/BracketList"/>
    <dgm:cxn modelId="{C4706555-6151-401A-9357-024BAAC67C5C}" type="presParOf" srcId="{FDB5344F-B441-4206-B286-4DF34A12C954}" destId="{B9360836-CA3D-49E9-B40B-5B4ADEC12386}" srcOrd="0" destOrd="0" presId="urn:diagrams.loki3.com/BracketList"/>
    <dgm:cxn modelId="{86575EE1-7FEC-439D-9137-4B5BC69D9F56}" type="presParOf" srcId="{B9360836-CA3D-49E9-B40B-5B4ADEC12386}" destId="{793E3DEA-D80B-444F-9AC2-45C1F9CAF431}" srcOrd="0" destOrd="0" presId="urn:diagrams.loki3.com/BracketList"/>
    <dgm:cxn modelId="{FD5634E4-91FA-4F1B-AB60-69C129222D00}" type="presParOf" srcId="{B9360836-CA3D-49E9-B40B-5B4ADEC12386}" destId="{81A6B8F8-FB90-408B-8D95-68C543B6528F}" srcOrd="1" destOrd="0" presId="urn:diagrams.loki3.com/BracketList"/>
    <dgm:cxn modelId="{1F200712-157A-460B-B18D-006F4E1AE719}" type="presParOf" srcId="{B9360836-CA3D-49E9-B40B-5B4ADEC12386}" destId="{851A3731-310B-43A3-A193-A11E96A3FCD7}" srcOrd="2" destOrd="0" presId="urn:diagrams.loki3.com/BracketList"/>
    <dgm:cxn modelId="{70CADC9E-10E2-4499-9B72-A1E34E98E885}" type="presParOf" srcId="{B9360836-CA3D-49E9-B40B-5B4ADEC12386}" destId="{4D967718-6DCD-4C42-AB2A-CDF4C2F7D8B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BBAC4D-559C-4D07-9F83-F6501658045E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B9334A0F-0A46-4A17-8741-F6DDFAB8B793}">
      <dgm:prSet/>
      <dgm:spPr/>
      <dgm:t>
        <a:bodyPr/>
        <a:lstStyle/>
        <a:p>
          <a:r>
            <a:rPr lang="lv-LV" dirty="0"/>
            <a:t>Direktīva 2018/1972 par Eiropas Elektronisko sakaru kodeksa izveidi paredz pienākumu veikt platjoslas elektronisko sakaru tīklu kartēšanu un apkopoto informāciju atjaunot ne retāk, kā reizi trijos gados; </a:t>
          </a:r>
        </a:p>
      </dgm:t>
    </dgm:pt>
    <dgm:pt modelId="{48F9F9DC-BD5A-4329-9FBB-9B862968ACDD}" type="parTrans" cxnId="{DA50BC43-CFE2-499C-A5BC-EADAEBBB275B}">
      <dgm:prSet/>
      <dgm:spPr/>
      <dgm:t>
        <a:bodyPr/>
        <a:lstStyle/>
        <a:p>
          <a:endParaRPr lang="en-US"/>
        </a:p>
      </dgm:t>
    </dgm:pt>
    <dgm:pt modelId="{D420D876-342E-429E-9CE9-E0DEBF21A8A5}" type="sibTrans" cxnId="{DA50BC43-CFE2-499C-A5BC-EADAEBBB275B}">
      <dgm:prSet/>
      <dgm:spPr/>
      <dgm:t>
        <a:bodyPr/>
        <a:lstStyle/>
        <a:p>
          <a:endParaRPr lang="en-US"/>
        </a:p>
      </dgm:t>
    </dgm:pt>
    <dgm:pt modelId="{F93D84D6-948B-43EE-A48F-8D1EFE474C4D}">
      <dgm:prSet/>
      <dgm:spPr/>
      <dgm:t>
        <a:bodyPr/>
        <a:lstStyle/>
        <a:p>
          <a:r>
            <a:rPr lang="lv-LV"/>
            <a:t>Valsts atbalsta piesaistei 2021. – 2027.periodam nepieciešams izstrādāt platjoslas elektronisko sakaru tīklu attīstības plānu, kurā ir novērtēta investīciju nepietiekamība, kas balstās uz aktuālu esošās privātās un publiskās infrastruktūras un pakalpojumu kvalitātes kartējumu</a:t>
          </a:r>
        </a:p>
      </dgm:t>
    </dgm:pt>
    <dgm:pt modelId="{EAA70759-0494-4E62-80AA-970D050AFCE3}" type="parTrans" cxnId="{6FF195E9-4DEB-4AA2-B099-CF50DF64C94B}">
      <dgm:prSet/>
      <dgm:spPr/>
      <dgm:t>
        <a:bodyPr/>
        <a:lstStyle/>
        <a:p>
          <a:endParaRPr lang="en-US"/>
        </a:p>
      </dgm:t>
    </dgm:pt>
    <dgm:pt modelId="{26F76A2E-E101-4C4C-A949-1486612651BF}" type="sibTrans" cxnId="{6FF195E9-4DEB-4AA2-B099-CF50DF64C94B}">
      <dgm:prSet/>
      <dgm:spPr/>
      <dgm:t>
        <a:bodyPr/>
        <a:lstStyle/>
        <a:p>
          <a:endParaRPr lang="en-US"/>
        </a:p>
      </dgm:t>
    </dgm:pt>
    <dgm:pt modelId="{8109AC05-2E62-4EB1-9C2F-3D38157F02FD}" type="pres">
      <dgm:prSet presAssocID="{A0BBAC4D-559C-4D07-9F83-F650165804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015ACCD-FF42-4062-9D43-F6C9BCECD3BB}" type="pres">
      <dgm:prSet presAssocID="{B9334A0F-0A46-4A17-8741-F6DDFAB8B793}" presName="hierRoot1" presStyleCnt="0">
        <dgm:presLayoutVars>
          <dgm:hierBranch val="init"/>
        </dgm:presLayoutVars>
      </dgm:prSet>
      <dgm:spPr/>
    </dgm:pt>
    <dgm:pt modelId="{B24ABBEF-0107-4857-9D7F-D7757443F000}" type="pres">
      <dgm:prSet presAssocID="{B9334A0F-0A46-4A17-8741-F6DDFAB8B793}" presName="rootComposite1" presStyleCnt="0"/>
      <dgm:spPr/>
    </dgm:pt>
    <dgm:pt modelId="{2821A195-41E9-4360-8D29-7DA978EF29C2}" type="pres">
      <dgm:prSet presAssocID="{B9334A0F-0A46-4A17-8741-F6DDFAB8B793}" presName="rootText1" presStyleLbl="node0" presStyleIdx="0" presStyleCnt="2">
        <dgm:presLayoutVars>
          <dgm:chPref val="3"/>
        </dgm:presLayoutVars>
      </dgm:prSet>
      <dgm:spPr/>
    </dgm:pt>
    <dgm:pt modelId="{C96E5295-EA72-4CCD-836D-5D679B1B549C}" type="pres">
      <dgm:prSet presAssocID="{B9334A0F-0A46-4A17-8741-F6DDFAB8B793}" presName="rootConnector1" presStyleLbl="node1" presStyleIdx="0" presStyleCnt="0"/>
      <dgm:spPr/>
    </dgm:pt>
    <dgm:pt modelId="{8EA4A404-8488-41AA-9E8C-01DEC53FE597}" type="pres">
      <dgm:prSet presAssocID="{B9334A0F-0A46-4A17-8741-F6DDFAB8B793}" presName="hierChild2" presStyleCnt="0"/>
      <dgm:spPr/>
    </dgm:pt>
    <dgm:pt modelId="{A765133C-404F-4BFC-A3AE-C0CAE75091B2}" type="pres">
      <dgm:prSet presAssocID="{B9334A0F-0A46-4A17-8741-F6DDFAB8B793}" presName="hierChild3" presStyleCnt="0"/>
      <dgm:spPr/>
    </dgm:pt>
    <dgm:pt modelId="{3F0DE22A-C6A5-491E-A2DA-F9FEEF112B6E}" type="pres">
      <dgm:prSet presAssocID="{F93D84D6-948B-43EE-A48F-8D1EFE474C4D}" presName="hierRoot1" presStyleCnt="0">
        <dgm:presLayoutVars>
          <dgm:hierBranch val="init"/>
        </dgm:presLayoutVars>
      </dgm:prSet>
      <dgm:spPr/>
    </dgm:pt>
    <dgm:pt modelId="{03B4525D-5A86-4F14-A7CD-B136631528DB}" type="pres">
      <dgm:prSet presAssocID="{F93D84D6-948B-43EE-A48F-8D1EFE474C4D}" presName="rootComposite1" presStyleCnt="0"/>
      <dgm:spPr/>
    </dgm:pt>
    <dgm:pt modelId="{3B77C4F1-5341-4F22-B061-048D7B2F5AA1}" type="pres">
      <dgm:prSet presAssocID="{F93D84D6-948B-43EE-A48F-8D1EFE474C4D}" presName="rootText1" presStyleLbl="node0" presStyleIdx="1" presStyleCnt="2">
        <dgm:presLayoutVars>
          <dgm:chPref val="3"/>
        </dgm:presLayoutVars>
      </dgm:prSet>
      <dgm:spPr/>
    </dgm:pt>
    <dgm:pt modelId="{6D4B6544-42E9-4421-B1C5-E6CCA75D5D07}" type="pres">
      <dgm:prSet presAssocID="{F93D84D6-948B-43EE-A48F-8D1EFE474C4D}" presName="rootConnector1" presStyleLbl="node1" presStyleIdx="0" presStyleCnt="0"/>
      <dgm:spPr/>
    </dgm:pt>
    <dgm:pt modelId="{DA96D282-5DB1-489B-8B81-1272D83633D8}" type="pres">
      <dgm:prSet presAssocID="{F93D84D6-948B-43EE-A48F-8D1EFE474C4D}" presName="hierChild2" presStyleCnt="0"/>
      <dgm:spPr/>
    </dgm:pt>
    <dgm:pt modelId="{3C517975-B7F9-40DF-A080-3F4964BF59D1}" type="pres">
      <dgm:prSet presAssocID="{F93D84D6-948B-43EE-A48F-8D1EFE474C4D}" presName="hierChild3" presStyleCnt="0"/>
      <dgm:spPr/>
    </dgm:pt>
  </dgm:ptLst>
  <dgm:cxnLst>
    <dgm:cxn modelId="{BA6A4232-B785-473B-A1FD-D928C453FB27}" type="presOf" srcId="{F93D84D6-948B-43EE-A48F-8D1EFE474C4D}" destId="{6D4B6544-42E9-4421-B1C5-E6CCA75D5D07}" srcOrd="1" destOrd="0" presId="urn:microsoft.com/office/officeart/2005/8/layout/orgChart1"/>
    <dgm:cxn modelId="{DA50BC43-CFE2-499C-A5BC-EADAEBBB275B}" srcId="{A0BBAC4D-559C-4D07-9F83-F6501658045E}" destId="{B9334A0F-0A46-4A17-8741-F6DDFAB8B793}" srcOrd="0" destOrd="0" parTransId="{48F9F9DC-BD5A-4329-9FBB-9B862968ACDD}" sibTransId="{D420D876-342E-429E-9CE9-E0DEBF21A8A5}"/>
    <dgm:cxn modelId="{A1277849-5284-4043-9595-F7AC17B6ECB3}" type="presOf" srcId="{A0BBAC4D-559C-4D07-9F83-F6501658045E}" destId="{8109AC05-2E62-4EB1-9C2F-3D38157F02FD}" srcOrd="0" destOrd="0" presId="urn:microsoft.com/office/officeart/2005/8/layout/orgChart1"/>
    <dgm:cxn modelId="{7AF2ED50-2C9C-4070-B714-293404E63161}" type="presOf" srcId="{B9334A0F-0A46-4A17-8741-F6DDFAB8B793}" destId="{C96E5295-EA72-4CCD-836D-5D679B1B549C}" srcOrd="1" destOrd="0" presId="urn:microsoft.com/office/officeart/2005/8/layout/orgChart1"/>
    <dgm:cxn modelId="{4669CF7C-AFB0-41A2-A291-5D944C2DB122}" type="presOf" srcId="{F93D84D6-948B-43EE-A48F-8D1EFE474C4D}" destId="{3B77C4F1-5341-4F22-B061-048D7B2F5AA1}" srcOrd="0" destOrd="0" presId="urn:microsoft.com/office/officeart/2005/8/layout/orgChart1"/>
    <dgm:cxn modelId="{8EDDDEE8-7A82-41C9-806B-FE5272DB3BB1}" type="presOf" srcId="{B9334A0F-0A46-4A17-8741-F6DDFAB8B793}" destId="{2821A195-41E9-4360-8D29-7DA978EF29C2}" srcOrd="0" destOrd="0" presId="urn:microsoft.com/office/officeart/2005/8/layout/orgChart1"/>
    <dgm:cxn modelId="{6FF195E9-4DEB-4AA2-B099-CF50DF64C94B}" srcId="{A0BBAC4D-559C-4D07-9F83-F6501658045E}" destId="{F93D84D6-948B-43EE-A48F-8D1EFE474C4D}" srcOrd="1" destOrd="0" parTransId="{EAA70759-0494-4E62-80AA-970D050AFCE3}" sibTransId="{26F76A2E-E101-4C4C-A949-1486612651BF}"/>
    <dgm:cxn modelId="{853B8BAC-5220-4CA4-B4A1-6A854AEE2C76}" type="presParOf" srcId="{8109AC05-2E62-4EB1-9C2F-3D38157F02FD}" destId="{9015ACCD-FF42-4062-9D43-F6C9BCECD3BB}" srcOrd="0" destOrd="0" presId="urn:microsoft.com/office/officeart/2005/8/layout/orgChart1"/>
    <dgm:cxn modelId="{84EBE925-7A12-4905-AF17-AF66EE82BAC7}" type="presParOf" srcId="{9015ACCD-FF42-4062-9D43-F6C9BCECD3BB}" destId="{B24ABBEF-0107-4857-9D7F-D7757443F000}" srcOrd="0" destOrd="0" presId="urn:microsoft.com/office/officeart/2005/8/layout/orgChart1"/>
    <dgm:cxn modelId="{AB6E73AF-E4FE-4B73-89F2-FBC3E30293E1}" type="presParOf" srcId="{B24ABBEF-0107-4857-9D7F-D7757443F000}" destId="{2821A195-41E9-4360-8D29-7DA978EF29C2}" srcOrd="0" destOrd="0" presId="urn:microsoft.com/office/officeart/2005/8/layout/orgChart1"/>
    <dgm:cxn modelId="{2F7110C3-E8CA-4567-8D82-FE14FCDCA39E}" type="presParOf" srcId="{B24ABBEF-0107-4857-9D7F-D7757443F000}" destId="{C96E5295-EA72-4CCD-836D-5D679B1B549C}" srcOrd="1" destOrd="0" presId="urn:microsoft.com/office/officeart/2005/8/layout/orgChart1"/>
    <dgm:cxn modelId="{6221F1EF-C5DC-4EB8-B120-B41AA0263330}" type="presParOf" srcId="{9015ACCD-FF42-4062-9D43-F6C9BCECD3BB}" destId="{8EA4A404-8488-41AA-9E8C-01DEC53FE597}" srcOrd="1" destOrd="0" presId="urn:microsoft.com/office/officeart/2005/8/layout/orgChart1"/>
    <dgm:cxn modelId="{1A145BF3-BA89-4460-A411-621764EEDF22}" type="presParOf" srcId="{9015ACCD-FF42-4062-9D43-F6C9BCECD3BB}" destId="{A765133C-404F-4BFC-A3AE-C0CAE75091B2}" srcOrd="2" destOrd="0" presId="urn:microsoft.com/office/officeart/2005/8/layout/orgChart1"/>
    <dgm:cxn modelId="{DE8AF29C-84BC-4A37-8378-A8ECC2035414}" type="presParOf" srcId="{8109AC05-2E62-4EB1-9C2F-3D38157F02FD}" destId="{3F0DE22A-C6A5-491E-A2DA-F9FEEF112B6E}" srcOrd="1" destOrd="0" presId="urn:microsoft.com/office/officeart/2005/8/layout/orgChart1"/>
    <dgm:cxn modelId="{9EB01216-1A0E-4E5F-BDB2-D2207BF0B507}" type="presParOf" srcId="{3F0DE22A-C6A5-491E-A2DA-F9FEEF112B6E}" destId="{03B4525D-5A86-4F14-A7CD-B136631528DB}" srcOrd="0" destOrd="0" presId="urn:microsoft.com/office/officeart/2005/8/layout/orgChart1"/>
    <dgm:cxn modelId="{B8C9262C-389F-4EFB-9423-39BD7211A700}" type="presParOf" srcId="{03B4525D-5A86-4F14-A7CD-B136631528DB}" destId="{3B77C4F1-5341-4F22-B061-048D7B2F5AA1}" srcOrd="0" destOrd="0" presId="urn:microsoft.com/office/officeart/2005/8/layout/orgChart1"/>
    <dgm:cxn modelId="{FBF37C65-5C34-408F-B65D-410E0BC8BB9F}" type="presParOf" srcId="{03B4525D-5A86-4F14-A7CD-B136631528DB}" destId="{6D4B6544-42E9-4421-B1C5-E6CCA75D5D07}" srcOrd="1" destOrd="0" presId="urn:microsoft.com/office/officeart/2005/8/layout/orgChart1"/>
    <dgm:cxn modelId="{76C58622-5AB8-4301-8F7D-29701F6091C0}" type="presParOf" srcId="{3F0DE22A-C6A5-491E-A2DA-F9FEEF112B6E}" destId="{DA96D282-5DB1-489B-8B81-1272D83633D8}" srcOrd="1" destOrd="0" presId="urn:microsoft.com/office/officeart/2005/8/layout/orgChart1"/>
    <dgm:cxn modelId="{BA94994F-6A9A-45E3-A46F-DCA3C5CFD17F}" type="presParOf" srcId="{3F0DE22A-C6A5-491E-A2DA-F9FEEF112B6E}" destId="{3C517975-B7F9-40DF-A080-3F4964BF59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33F703-0005-44D4-B4CC-C26A8E5EFCBC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CA99008-6B76-4BA8-9093-5566274EED10}">
      <dgm:prSet/>
      <dgm:spPr/>
      <dgm:t>
        <a:bodyPr/>
        <a:lstStyle/>
        <a:p>
          <a:r>
            <a:rPr lang="lv-LV" dirty="0"/>
            <a:t>Starpnozaru infrastruktūras koplietošana;</a:t>
          </a:r>
        </a:p>
      </dgm:t>
    </dgm:pt>
    <dgm:pt modelId="{9C14B546-DB72-4F51-853C-1C8C7AC5AE14}" type="parTrans" cxnId="{266A2433-603B-43E8-BC07-1515AA488614}">
      <dgm:prSet/>
      <dgm:spPr/>
      <dgm:t>
        <a:bodyPr/>
        <a:lstStyle/>
        <a:p>
          <a:endParaRPr lang="en-US"/>
        </a:p>
      </dgm:t>
    </dgm:pt>
    <dgm:pt modelId="{FC0AE827-9A03-4461-9A2A-262161F092BA}" type="sibTrans" cxnId="{266A2433-603B-43E8-BC07-1515AA488614}">
      <dgm:prSet/>
      <dgm:spPr/>
      <dgm:t>
        <a:bodyPr/>
        <a:lstStyle/>
        <a:p>
          <a:endParaRPr lang="en-US"/>
        </a:p>
      </dgm:t>
    </dgm:pt>
    <dgm:pt modelId="{6F48F78E-8F5C-4AC3-8E04-30D3D229390F}">
      <dgm:prSet/>
      <dgm:spPr/>
      <dgm:t>
        <a:bodyPr/>
        <a:lstStyle/>
        <a:p>
          <a:r>
            <a:rPr lang="lv-LV" dirty="0"/>
            <a:t>Publiskās un privātās infrastruktūras izmantošana augstas veiktspējas elektronisko sakaru tīklu elementu izvietošanai;</a:t>
          </a:r>
        </a:p>
      </dgm:t>
    </dgm:pt>
    <dgm:pt modelId="{7FCD1390-43CE-4B9E-BF27-19C58C9A748B}" type="parTrans" cxnId="{FCCD0E3C-DA71-414B-AA8D-438D7013BE98}">
      <dgm:prSet/>
      <dgm:spPr/>
      <dgm:t>
        <a:bodyPr/>
        <a:lstStyle/>
        <a:p>
          <a:endParaRPr lang="en-US"/>
        </a:p>
      </dgm:t>
    </dgm:pt>
    <dgm:pt modelId="{89A12A0D-3A5A-44A0-80B5-40BC99B69729}" type="sibTrans" cxnId="{FCCD0E3C-DA71-414B-AA8D-438D7013BE98}">
      <dgm:prSet/>
      <dgm:spPr/>
      <dgm:t>
        <a:bodyPr/>
        <a:lstStyle/>
        <a:p>
          <a:endParaRPr lang="en-US"/>
        </a:p>
      </dgm:t>
    </dgm:pt>
    <dgm:pt modelId="{7ED36453-D6A4-405E-BDBC-5B1D5734F67D}">
      <dgm:prSet/>
      <dgm:spPr/>
      <dgm:t>
        <a:bodyPr/>
        <a:lstStyle/>
        <a:p>
          <a:r>
            <a:rPr lang="lv-LV" dirty="0"/>
            <a:t>Tiek vērtēta valsts iesaistes nepieciešamība jaunas koplietošanas infrastruktūras izbūvē (Rail </a:t>
          </a:r>
          <a:r>
            <a:rPr lang="lv-LV" dirty="0" err="1"/>
            <a:t>Baltic</a:t>
          </a:r>
          <a:r>
            <a:rPr lang="lv-LV" dirty="0"/>
            <a:t>, </a:t>
          </a:r>
          <a:r>
            <a:rPr lang="lv-LV" dirty="0" err="1"/>
            <a:t>ViaBaltica</a:t>
          </a:r>
          <a:r>
            <a:rPr lang="lv-LV" dirty="0"/>
            <a:t>), lai veicinātu 5G pārklājuma nodrošināšanu TEN-T sauszemes tīklā;</a:t>
          </a:r>
        </a:p>
      </dgm:t>
    </dgm:pt>
    <dgm:pt modelId="{748F3B6F-95EC-4728-885A-4C82E778EC14}" type="parTrans" cxnId="{3F144E97-E39D-4248-9197-BD15CA2FD870}">
      <dgm:prSet/>
      <dgm:spPr/>
      <dgm:t>
        <a:bodyPr/>
        <a:lstStyle/>
        <a:p>
          <a:endParaRPr lang="en-US"/>
        </a:p>
      </dgm:t>
    </dgm:pt>
    <dgm:pt modelId="{F4476049-E093-443C-9CAB-7E94D8C02CA2}" type="sibTrans" cxnId="{3F144E97-E39D-4248-9197-BD15CA2FD870}">
      <dgm:prSet/>
      <dgm:spPr/>
      <dgm:t>
        <a:bodyPr/>
        <a:lstStyle/>
        <a:p>
          <a:endParaRPr lang="en-US"/>
        </a:p>
      </dgm:t>
    </dgm:pt>
    <dgm:pt modelId="{6C2E2961-8D57-4555-B30C-215841EB6090}">
      <dgm:prSet/>
      <dgm:spPr/>
      <dgm:t>
        <a:bodyPr/>
        <a:lstStyle/>
        <a:p>
          <a:r>
            <a:rPr lang="lv-LV" dirty="0"/>
            <a:t>Finansējuma piesaiste 2021. – 2027.gada plānošanas periodam</a:t>
          </a:r>
        </a:p>
      </dgm:t>
    </dgm:pt>
    <dgm:pt modelId="{9BCA046E-5F0D-463B-8216-CB3706102E06}" type="parTrans" cxnId="{B1B6359D-4841-4B8B-A6E8-E7248A59A18B}">
      <dgm:prSet/>
      <dgm:spPr/>
      <dgm:t>
        <a:bodyPr/>
        <a:lstStyle/>
        <a:p>
          <a:endParaRPr lang="en-US"/>
        </a:p>
      </dgm:t>
    </dgm:pt>
    <dgm:pt modelId="{C4C00062-A6A5-486B-AAF5-8CBE434DF2C3}" type="sibTrans" cxnId="{B1B6359D-4841-4B8B-A6E8-E7248A59A18B}">
      <dgm:prSet/>
      <dgm:spPr/>
      <dgm:t>
        <a:bodyPr/>
        <a:lstStyle/>
        <a:p>
          <a:endParaRPr lang="en-US"/>
        </a:p>
      </dgm:t>
    </dgm:pt>
    <dgm:pt modelId="{87311282-A036-4E6C-B4F6-179B4DE3A607}" type="pres">
      <dgm:prSet presAssocID="{C933F703-0005-44D4-B4CC-C26A8E5EFCBC}" presName="Name0" presStyleCnt="0">
        <dgm:presLayoutVars>
          <dgm:chMax val="7"/>
          <dgm:chPref val="7"/>
          <dgm:dir/>
        </dgm:presLayoutVars>
      </dgm:prSet>
      <dgm:spPr/>
    </dgm:pt>
    <dgm:pt modelId="{449A1C3D-DB7D-4533-ACFC-548F8D613830}" type="pres">
      <dgm:prSet presAssocID="{C933F703-0005-44D4-B4CC-C26A8E5EFCBC}" presName="Name1" presStyleCnt="0"/>
      <dgm:spPr/>
    </dgm:pt>
    <dgm:pt modelId="{B0B66B25-B607-4D60-975D-C59A384E0F0E}" type="pres">
      <dgm:prSet presAssocID="{C933F703-0005-44D4-B4CC-C26A8E5EFCBC}" presName="cycle" presStyleCnt="0"/>
      <dgm:spPr/>
    </dgm:pt>
    <dgm:pt modelId="{2AFFD0BD-26F6-47F9-A04F-62F26C88B917}" type="pres">
      <dgm:prSet presAssocID="{C933F703-0005-44D4-B4CC-C26A8E5EFCBC}" presName="srcNode" presStyleLbl="node1" presStyleIdx="0" presStyleCnt="4"/>
      <dgm:spPr/>
    </dgm:pt>
    <dgm:pt modelId="{4AB2157B-83B7-4EBE-80EB-6E56DACFB43F}" type="pres">
      <dgm:prSet presAssocID="{C933F703-0005-44D4-B4CC-C26A8E5EFCBC}" presName="conn" presStyleLbl="parChTrans1D2" presStyleIdx="0" presStyleCnt="1"/>
      <dgm:spPr/>
    </dgm:pt>
    <dgm:pt modelId="{E7FB33FD-6493-4244-B0E3-51A474196671}" type="pres">
      <dgm:prSet presAssocID="{C933F703-0005-44D4-B4CC-C26A8E5EFCBC}" presName="extraNode" presStyleLbl="node1" presStyleIdx="0" presStyleCnt="4"/>
      <dgm:spPr/>
    </dgm:pt>
    <dgm:pt modelId="{8C952F1C-3AA6-4B13-B3EA-93CC53542A46}" type="pres">
      <dgm:prSet presAssocID="{C933F703-0005-44D4-B4CC-C26A8E5EFCBC}" presName="dstNode" presStyleLbl="node1" presStyleIdx="0" presStyleCnt="4"/>
      <dgm:spPr/>
    </dgm:pt>
    <dgm:pt modelId="{C97035E4-338E-4D1C-B690-DC9CFD198844}" type="pres">
      <dgm:prSet presAssocID="{8CA99008-6B76-4BA8-9093-5566274EED10}" presName="text_1" presStyleLbl="node1" presStyleIdx="0" presStyleCnt="4">
        <dgm:presLayoutVars>
          <dgm:bulletEnabled val="1"/>
        </dgm:presLayoutVars>
      </dgm:prSet>
      <dgm:spPr/>
    </dgm:pt>
    <dgm:pt modelId="{52DC8BDA-5F13-4536-86B1-B1CF190C084B}" type="pres">
      <dgm:prSet presAssocID="{8CA99008-6B76-4BA8-9093-5566274EED10}" presName="accent_1" presStyleCnt="0"/>
      <dgm:spPr/>
    </dgm:pt>
    <dgm:pt modelId="{C95CCD36-016E-4894-9864-66B162F0CB5C}" type="pres">
      <dgm:prSet presAssocID="{8CA99008-6B76-4BA8-9093-5566274EED10}" presName="accentRepeatNode" presStyleLbl="solidFgAcc1" presStyleIdx="0" presStyleCnt="4"/>
      <dgm:spPr/>
    </dgm:pt>
    <dgm:pt modelId="{0E9F5FCA-60C4-492B-9928-9502EF9A89F7}" type="pres">
      <dgm:prSet presAssocID="{6F48F78E-8F5C-4AC3-8E04-30D3D229390F}" presName="text_2" presStyleLbl="node1" presStyleIdx="1" presStyleCnt="4">
        <dgm:presLayoutVars>
          <dgm:bulletEnabled val="1"/>
        </dgm:presLayoutVars>
      </dgm:prSet>
      <dgm:spPr/>
    </dgm:pt>
    <dgm:pt modelId="{CD82FE40-0127-4AE0-91EA-44F140B50ADB}" type="pres">
      <dgm:prSet presAssocID="{6F48F78E-8F5C-4AC3-8E04-30D3D229390F}" presName="accent_2" presStyleCnt="0"/>
      <dgm:spPr/>
    </dgm:pt>
    <dgm:pt modelId="{BF8FB88B-BB21-4DA0-87CC-BAEC76584C58}" type="pres">
      <dgm:prSet presAssocID="{6F48F78E-8F5C-4AC3-8E04-30D3D229390F}" presName="accentRepeatNode" presStyleLbl="solidFgAcc1" presStyleIdx="1" presStyleCnt="4"/>
      <dgm:spPr/>
    </dgm:pt>
    <dgm:pt modelId="{C2675027-128F-440A-B2FC-EB236770BAEC}" type="pres">
      <dgm:prSet presAssocID="{7ED36453-D6A4-405E-BDBC-5B1D5734F67D}" presName="text_3" presStyleLbl="node1" presStyleIdx="2" presStyleCnt="4">
        <dgm:presLayoutVars>
          <dgm:bulletEnabled val="1"/>
        </dgm:presLayoutVars>
      </dgm:prSet>
      <dgm:spPr/>
    </dgm:pt>
    <dgm:pt modelId="{C39DE174-57B6-4F31-B04D-EDBD0DA9C7D1}" type="pres">
      <dgm:prSet presAssocID="{7ED36453-D6A4-405E-BDBC-5B1D5734F67D}" presName="accent_3" presStyleCnt="0"/>
      <dgm:spPr/>
    </dgm:pt>
    <dgm:pt modelId="{89EA6DE2-74EF-4A6C-BB87-86E1BED03B0A}" type="pres">
      <dgm:prSet presAssocID="{7ED36453-D6A4-405E-BDBC-5B1D5734F67D}" presName="accentRepeatNode" presStyleLbl="solidFgAcc1" presStyleIdx="2" presStyleCnt="4"/>
      <dgm:spPr/>
    </dgm:pt>
    <dgm:pt modelId="{60A6B000-60C7-4CFF-ABA3-F977E790635E}" type="pres">
      <dgm:prSet presAssocID="{6C2E2961-8D57-4555-B30C-215841EB6090}" presName="text_4" presStyleLbl="node1" presStyleIdx="3" presStyleCnt="4">
        <dgm:presLayoutVars>
          <dgm:bulletEnabled val="1"/>
        </dgm:presLayoutVars>
      </dgm:prSet>
      <dgm:spPr/>
    </dgm:pt>
    <dgm:pt modelId="{EB64835D-DD24-47D0-B1EF-0FE992BFDEB3}" type="pres">
      <dgm:prSet presAssocID="{6C2E2961-8D57-4555-B30C-215841EB6090}" presName="accent_4" presStyleCnt="0"/>
      <dgm:spPr/>
    </dgm:pt>
    <dgm:pt modelId="{16A6297B-E7DF-460F-8AAA-A3611AC157C6}" type="pres">
      <dgm:prSet presAssocID="{6C2E2961-8D57-4555-B30C-215841EB6090}" presName="accentRepeatNode" presStyleLbl="solidFgAcc1" presStyleIdx="3" presStyleCnt="4"/>
      <dgm:spPr/>
    </dgm:pt>
  </dgm:ptLst>
  <dgm:cxnLst>
    <dgm:cxn modelId="{D3838B12-D9AE-41F1-BC1E-1731C0E3C886}" type="presOf" srcId="{8CA99008-6B76-4BA8-9093-5566274EED10}" destId="{C97035E4-338E-4D1C-B690-DC9CFD198844}" srcOrd="0" destOrd="0" presId="urn:microsoft.com/office/officeart/2008/layout/VerticalCurvedList"/>
    <dgm:cxn modelId="{266A2433-603B-43E8-BC07-1515AA488614}" srcId="{C933F703-0005-44D4-B4CC-C26A8E5EFCBC}" destId="{8CA99008-6B76-4BA8-9093-5566274EED10}" srcOrd="0" destOrd="0" parTransId="{9C14B546-DB72-4F51-853C-1C8C7AC5AE14}" sibTransId="{FC0AE827-9A03-4461-9A2A-262161F092BA}"/>
    <dgm:cxn modelId="{FCCD0E3C-DA71-414B-AA8D-438D7013BE98}" srcId="{C933F703-0005-44D4-B4CC-C26A8E5EFCBC}" destId="{6F48F78E-8F5C-4AC3-8E04-30D3D229390F}" srcOrd="1" destOrd="0" parTransId="{7FCD1390-43CE-4B9E-BF27-19C58C9A748B}" sibTransId="{89A12A0D-3A5A-44A0-80B5-40BC99B69729}"/>
    <dgm:cxn modelId="{C9B2394C-08E2-4B9C-B4F2-E32845B7C20E}" type="presOf" srcId="{C933F703-0005-44D4-B4CC-C26A8E5EFCBC}" destId="{87311282-A036-4E6C-B4F6-179B4DE3A607}" srcOrd="0" destOrd="0" presId="urn:microsoft.com/office/officeart/2008/layout/VerticalCurvedList"/>
    <dgm:cxn modelId="{33A3066F-EF12-42EE-A06B-3C9F9109F9ED}" type="presOf" srcId="{6C2E2961-8D57-4555-B30C-215841EB6090}" destId="{60A6B000-60C7-4CFF-ABA3-F977E790635E}" srcOrd="0" destOrd="0" presId="urn:microsoft.com/office/officeart/2008/layout/VerticalCurvedList"/>
    <dgm:cxn modelId="{6B294571-F755-4180-8604-AB29E2A19FB2}" type="presOf" srcId="{7ED36453-D6A4-405E-BDBC-5B1D5734F67D}" destId="{C2675027-128F-440A-B2FC-EB236770BAEC}" srcOrd="0" destOrd="0" presId="urn:microsoft.com/office/officeart/2008/layout/VerticalCurvedList"/>
    <dgm:cxn modelId="{3F144E97-E39D-4248-9197-BD15CA2FD870}" srcId="{C933F703-0005-44D4-B4CC-C26A8E5EFCBC}" destId="{7ED36453-D6A4-405E-BDBC-5B1D5734F67D}" srcOrd="2" destOrd="0" parTransId="{748F3B6F-95EC-4728-885A-4C82E778EC14}" sibTransId="{F4476049-E093-443C-9CAB-7E94D8C02CA2}"/>
    <dgm:cxn modelId="{110D7A99-7953-4D92-9851-0D65597EA922}" type="presOf" srcId="{FC0AE827-9A03-4461-9A2A-262161F092BA}" destId="{4AB2157B-83B7-4EBE-80EB-6E56DACFB43F}" srcOrd="0" destOrd="0" presId="urn:microsoft.com/office/officeart/2008/layout/VerticalCurvedList"/>
    <dgm:cxn modelId="{B1B6359D-4841-4B8B-A6E8-E7248A59A18B}" srcId="{C933F703-0005-44D4-B4CC-C26A8E5EFCBC}" destId="{6C2E2961-8D57-4555-B30C-215841EB6090}" srcOrd="3" destOrd="0" parTransId="{9BCA046E-5F0D-463B-8216-CB3706102E06}" sibTransId="{C4C00062-A6A5-486B-AAF5-8CBE434DF2C3}"/>
    <dgm:cxn modelId="{2CBD0AE7-7647-468D-BBAE-3E390F748955}" type="presOf" srcId="{6F48F78E-8F5C-4AC3-8E04-30D3D229390F}" destId="{0E9F5FCA-60C4-492B-9928-9502EF9A89F7}" srcOrd="0" destOrd="0" presId="urn:microsoft.com/office/officeart/2008/layout/VerticalCurvedList"/>
    <dgm:cxn modelId="{CD3C14B9-351A-48E4-8BE7-6434460AF4AC}" type="presParOf" srcId="{87311282-A036-4E6C-B4F6-179B4DE3A607}" destId="{449A1C3D-DB7D-4533-ACFC-548F8D613830}" srcOrd="0" destOrd="0" presId="urn:microsoft.com/office/officeart/2008/layout/VerticalCurvedList"/>
    <dgm:cxn modelId="{25D14688-A34E-45B3-9FD2-63991013400E}" type="presParOf" srcId="{449A1C3D-DB7D-4533-ACFC-548F8D613830}" destId="{B0B66B25-B607-4D60-975D-C59A384E0F0E}" srcOrd="0" destOrd="0" presId="urn:microsoft.com/office/officeart/2008/layout/VerticalCurvedList"/>
    <dgm:cxn modelId="{51322E0E-033C-44B6-BB48-A1610D0BD5DC}" type="presParOf" srcId="{B0B66B25-B607-4D60-975D-C59A384E0F0E}" destId="{2AFFD0BD-26F6-47F9-A04F-62F26C88B917}" srcOrd="0" destOrd="0" presId="urn:microsoft.com/office/officeart/2008/layout/VerticalCurvedList"/>
    <dgm:cxn modelId="{650A1E12-D730-43DE-BDE6-9DF0FB99DA25}" type="presParOf" srcId="{B0B66B25-B607-4D60-975D-C59A384E0F0E}" destId="{4AB2157B-83B7-4EBE-80EB-6E56DACFB43F}" srcOrd="1" destOrd="0" presId="urn:microsoft.com/office/officeart/2008/layout/VerticalCurvedList"/>
    <dgm:cxn modelId="{E0046283-7FB6-469B-805E-4E3D489F8DD0}" type="presParOf" srcId="{B0B66B25-B607-4D60-975D-C59A384E0F0E}" destId="{E7FB33FD-6493-4244-B0E3-51A474196671}" srcOrd="2" destOrd="0" presId="urn:microsoft.com/office/officeart/2008/layout/VerticalCurvedList"/>
    <dgm:cxn modelId="{B2BBA854-CB38-46BB-A8C8-9E0B4C02833B}" type="presParOf" srcId="{B0B66B25-B607-4D60-975D-C59A384E0F0E}" destId="{8C952F1C-3AA6-4B13-B3EA-93CC53542A46}" srcOrd="3" destOrd="0" presId="urn:microsoft.com/office/officeart/2008/layout/VerticalCurvedList"/>
    <dgm:cxn modelId="{6027B1F6-E73A-4BA1-89B9-C9C884C19657}" type="presParOf" srcId="{449A1C3D-DB7D-4533-ACFC-548F8D613830}" destId="{C97035E4-338E-4D1C-B690-DC9CFD198844}" srcOrd="1" destOrd="0" presId="urn:microsoft.com/office/officeart/2008/layout/VerticalCurvedList"/>
    <dgm:cxn modelId="{D77D4E38-EA51-458C-BD4D-2CA73BA2D50A}" type="presParOf" srcId="{449A1C3D-DB7D-4533-ACFC-548F8D613830}" destId="{52DC8BDA-5F13-4536-86B1-B1CF190C084B}" srcOrd="2" destOrd="0" presId="urn:microsoft.com/office/officeart/2008/layout/VerticalCurvedList"/>
    <dgm:cxn modelId="{9815B509-E568-40BD-8307-083A72B010CE}" type="presParOf" srcId="{52DC8BDA-5F13-4536-86B1-B1CF190C084B}" destId="{C95CCD36-016E-4894-9864-66B162F0CB5C}" srcOrd="0" destOrd="0" presId="urn:microsoft.com/office/officeart/2008/layout/VerticalCurvedList"/>
    <dgm:cxn modelId="{00F403BD-8591-4EF9-8C7C-E0F4026C5F7A}" type="presParOf" srcId="{449A1C3D-DB7D-4533-ACFC-548F8D613830}" destId="{0E9F5FCA-60C4-492B-9928-9502EF9A89F7}" srcOrd="3" destOrd="0" presId="urn:microsoft.com/office/officeart/2008/layout/VerticalCurvedList"/>
    <dgm:cxn modelId="{C5556715-A7D8-413C-B17C-F6159950ABAC}" type="presParOf" srcId="{449A1C3D-DB7D-4533-ACFC-548F8D613830}" destId="{CD82FE40-0127-4AE0-91EA-44F140B50ADB}" srcOrd="4" destOrd="0" presId="urn:microsoft.com/office/officeart/2008/layout/VerticalCurvedList"/>
    <dgm:cxn modelId="{9DE6B719-ECDC-4FC1-AC43-832C360E0852}" type="presParOf" srcId="{CD82FE40-0127-4AE0-91EA-44F140B50ADB}" destId="{BF8FB88B-BB21-4DA0-87CC-BAEC76584C58}" srcOrd="0" destOrd="0" presId="urn:microsoft.com/office/officeart/2008/layout/VerticalCurvedList"/>
    <dgm:cxn modelId="{90E80D58-2A12-4623-8F43-BDFEF5783D58}" type="presParOf" srcId="{449A1C3D-DB7D-4533-ACFC-548F8D613830}" destId="{C2675027-128F-440A-B2FC-EB236770BAEC}" srcOrd="5" destOrd="0" presId="urn:microsoft.com/office/officeart/2008/layout/VerticalCurvedList"/>
    <dgm:cxn modelId="{078D08F2-C744-4A8D-A5F8-F60B8D10CDCE}" type="presParOf" srcId="{449A1C3D-DB7D-4533-ACFC-548F8D613830}" destId="{C39DE174-57B6-4F31-B04D-EDBD0DA9C7D1}" srcOrd="6" destOrd="0" presId="urn:microsoft.com/office/officeart/2008/layout/VerticalCurvedList"/>
    <dgm:cxn modelId="{3BF71AE8-3A60-4961-A2C8-08A37EF16FD5}" type="presParOf" srcId="{C39DE174-57B6-4F31-B04D-EDBD0DA9C7D1}" destId="{89EA6DE2-74EF-4A6C-BB87-86E1BED03B0A}" srcOrd="0" destOrd="0" presId="urn:microsoft.com/office/officeart/2008/layout/VerticalCurvedList"/>
    <dgm:cxn modelId="{25511BE5-93F8-452B-A429-92C33BEFE142}" type="presParOf" srcId="{449A1C3D-DB7D-4533-ACFC-548F8D613830}" destId="{60A6B000-60C7-4CFF-ABA3-F977E790635E}" srcOrd="7" destOrd="0" presId="urn:microsoft.com/office/officeart/2008/layout/VerticalCurvedList"/>
    <dgm:cxn modelId="{ED00984B-540E-492A-B4F9-E32358C08664}" type="presParOf" srcId="{449A1C3D-DB7D-4533-ACFC-548F8D613830}" destId="{EB64835D-DD24-47D0-B1EF-0FE992BFDEB3}" srcOrd="8" destOrd="0" presId="urn:microsoft.com/office/officeart/2008/layout/VerticalCurvedList"/>
    <dgm:cxn modelId="{DA7DBCFF-DDAD-44D2-A13A-6C70557254D1}" type="presParOf" srcId="{EB64835D-DD24-47D0-B1EF-0FE992BFDEB3}" destId="{16A6297B-E7DF-460F-8AAA-A3611AC157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2E840-2592-409F-9521-8EC2D1BC809E}">
      <dsp:nvSpPr>
        <dsp:cNvPr id="0" name=""/>
        <dsp:cNvSpPr/>
      </dsp:nvSpPr>
      <dsp:spPr>
        <a:xfrm>
          <a:off x="0" y="2567413"/>
          <a:ext cx="7777592" cy="1684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/>
            <a:t>Uzdevums:</a:t>
          </a:r>
        </a:p>
      </dsp:txBody>
      <dsp:txXfrm>
        <a:off x="0" y="2567413"/>
        <a:ext cx="7777592" cy="909630"/>
      </dsp:txXfrm>
    </dsp:sp>
    <dsp:sp modelId="{9E829798-BA29-467B-A2FA-399A2513EEFA}">
      <dsp:nvSpPr>
        <dsp:cNvPr id="0" name=""/>
        <dsp:cNvSpPr/>
      </dsp:nvSpPr>
      <dsp:spPr>
        <a:xfrm>
          <a:off x="0" y="3443354"/>
          <a:ext cx="7777592" cy="77487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(308) Izveidot  Eiropas Savienības savienojamības mērķiem atbilstošu datu pārraides infrastruktūru un platjoslas elektronisko sakaru tīklu</a:t>
          </a:r>
        </a:p>
      </dsp:txBody>
      <dsp:txXfrm>
        <a:off x="0" y="3443354"/>
        <a:ext cx="7777592" cy="774870"/>
      </dsp:txXfrm>
    </dsp:sp>
    <dsp:sp modelId="{1C161AD5-9C55-4158-8C48-5DD859A3EA17}">
      <dsp:nvSpPr>
        <dsp:cNvPr id="0" name=""/>
        <dsp:cNvSpPr/>
      </dsp:nvSpPr>
      <dsp:spPr>
        <a:xfrm rot="10800000">
          <a:off x="0" y="1918"/>
          <a:ext cx="7777592" cy="259076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Elektronisko sakaru nozare NAP pirmajā redakcijā ir iekļauta rīcības virzienā “Tehnoloģiskā vide un pakalpojumi”</a:t>
          </a:r>
        </a:p>
      </dsp:txBody>
      <dsp:txXfrm rot="-10800000">
        <a:off x="0" y="1918"/>
        <a:ext cx="7777592" cy="909357"/>
      </dsp:txXfrm>
    </dsp:sp>
    <dsp:sp modelId="{77ED158B-8994-4262-AA12-BA4651217A83}">
      <dsp:nvSpPr>
        <dsp:cNvPr id="0" name=""/>
        <dsp:cNvSpPr/>
      </dsp:nvSpPr>
      <dsp:spPr>
        <a:xfrm>
          <a:off x="0" y="911275"/>
          <a:ext cx="7777592" cy="77463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Mērķis: (287) Eiropas Savienības savienojamības mērķiem atbilstoša platjoslas elektronisko sakaru infrastruktūra,</a:t>
          </a:r>
        </a:p>
      </dsp:txBody>
      <dsp:txXfrm>
        <a:off x="0" y="911275"/>
        <a:ext cx="7777592" cy="774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8F311-AAD6-4BE3-AE2E-B90C62C2731D}">
      <dsp:nvSpPr>
        <dsp:cNvPr id="0" name=""/>
        <dsp:cNvSpPr/>
      </dsp:nvSpPr>
      <dsp:spPr>
        <a:xfrm>
          <a:off x="0" y="68387"/>
          <a:ext cx="7877908" cy="1074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kern="1200" dirty="0"/>
            <a:t>Eiropas Komisijas izstrādātajā Savienojamības paziņojumā</a:t>
          </a:r>
          <a:r>
            <a:rPr lang="lv-LV" sz="2700" kern="1200" baseline="30000" dirty="0"/>
            <a:t>1</a:t>
          </a:r>
          <a:r>
            <a:rPr lang="lv-LV" sz="2700" kern="1200" dirty="0"/>
            <a:t> dalībvalstīm izvirzītie mērķi  2025.gadam</a:t>
          </a:r>
        </a:p>
      </dsp:txBody>
      <dsp:txXfrm>
        <a:off x="52431" y="120818"/>
        <a:ext cx="7773046" cy="969198"/>
      </dsp:txXfrm>
    </dsp:sp>
    <dsp:sp modelId="{0614DECF-8025-4E76-BA77-1D61BD9B4AE4}">
      <dsp:nvSpPr>
        <dsp:cNvPr id="0" name=""/>
        <dsp:cNvSpPr/>
      </dsp:nvSpPr>
      <dsp:spPr>
        <a:xfrm>
          <a:off x="0" y="1142447"/>
          <a:ext cx="7877908" cy="285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124" tIns="34290" rIns="192024" bIns="34290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2100" kern="1200" dirty="0"/>
            <a:t>visām Eiropas mājsaimniecībām gan laukos, gan pilsētās ir pieejams tāds interneta </a:t>
          </a:r>
          <a:r>
            <a:rPr lang="lv-LV" sz="2100" kern="1200" dirty="0" err="1"/>
            <a:t>pieslēgums</a:t>
          </a:r>
          <a:r>
            <a:rPr lang="lv-LV" sz="2100" kern="1200" dirty="0"/>
            <a:t> ar vismaz 100 </a:t>
          </a:r>
          <a:r>
            <a:rPr lang="lv-LV" sz="2100" kern="1200" dirty="0" err="1"/>
            <a:t>Mb</a:t>
          </a:r>
          <a:r>
            <a:rPr lang="lv-LV" sz="2100" kern="1200" dirty="0"/>
            <a:t>/s </a:t>
          </a:r>
          <a:r>
            <a:rPr lang="lv-LV" sz="2100" kern="1200" dirty="0" err="1"/>
            <a:t>lejuplīnijas</a:t>
          </a:r>
          <a:r>
            <a:rPr lang="lv-LV" sz="2100" kern="1200" dirty="0"/>
            <a:t> ātrumu, ko var uzlabot līdz gigabitu ātrumam;</a:t>
          </a:r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2100" kern="1200" dirty="0"/>
            <a:t>gigabitu savienojamība visiem galvenajiem sociālekonomiskajiem virzītājspēkiem, piemēram, skolām, transporta mezgliem un galvenajiem sabiedrisko pakalpojumu sniedzējiem, kā arī uzņēmumiem, kas intensīvi izmanto digitālos resursus;</a:t>
          </a:r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2100" kern="1200" dirty="0"/>
            <a:t>pilsētu teritorijām un visām sauszemes transporta maģistrālēm ir nepārtraukts 5G pārklājums.</a:t>
          </a:r>
        </a:p>
      </dsp:txBody>
      <dsp:txXfrm>
        <a:off x="0" y="1142447"/>
        <a:ext cx="7877908" cy="2850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888A0-7275-4588-8321-CB1FDDDA57B0}">
      <dsp:nvSpPr>
        <dsp:cNvPr id="0" name=""/>
        <dsp:cNvSpPr/>
      </dsp:nvSpPr>
      <dsp:spPr>
        <a:xfrm>
          <a:off x="1201" y="654401"/>
          <a:ext cx="3265051" cy="32650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900" kern="1200" dirty="0"/>
            <a:t>Nākamā plānošanas perioda prioritātes</a:t>
          </a:r>
        </a:p>
      </dsp:txBody>
      <dsp:txXfrm>
        <a:off x="479357" y="1132557"/>
        <a:ext cx="2308739" cy="2308739"/>
      </dsp:txXfrm>
    </dsp:sp>
    <dsp:sp modelId="{222998A1-CA9E-4FCB-B0A3-92F9CC417110}">
      <dsp:nvSpPr>
        <dsp:cNvPr id="0" name=""/>
        <dsp:cNvSpPr/>
      </dsp:nvSpPr>
      <dsp:spPr>
        <a:xfrm rot="19041445">
          <a:off x="3222215" y="1836350"/>
          <a:ext cx="10666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6610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E59C5-C9D9-4C48-8E18-726A33331C00}">
      <dsp:nvSpPr>
        <dsp:cNvPr id="0" name=""/>
        <dsp:cNvSpPr/>
      </dsp:nvSpPr>
      <dsp:spPr>
        <a:xfrm>
          <a:off x="4147816" y="1475077"/>
          <a:ext cx="381638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7D1D9-C00B-45C1-A4A9-67D3CD7B9A90}">
      <dsp:nvSpPr>
        <dsp:cNvPr id="0" name=""/>
        <dsp:cNvSpPr/>
      </dsp:nvSpPr>
      <dsp:spPr>
        <a:xfrm>
          <a:off x="4529455" y="663228"/>
          <a:ext cx="2706165" cy="162369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/>
            <a:t>Vidējā jūdze tīkla izbūves turpināšana</a:t>
          </a:r>
        </a:p>
      </dsp:txBody>
      <dsp:txXfrm>
        <a:off x="4529455" y="663228"/>
        <a:ext cx="2706165" cy="1623699"/>
      </dsp:txXfrm>
    </dsp:sp>
    <dsp:sp modelId="{2423E1E2-356C-42A0-AACE-007A3E27E802}">
      <dsp:nvSpPr>
        <dsp:cNvPr id="0" name=""/>
        <dsp:cNvSpPr/>
      </dsp:nvSpPr>
      <dsp:spPr>
        <a:xfrm rot="2558555">
          <a:off x="3222215" y="2737504"/>
          <a:ext cx="10666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6610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08D78-EA78-462F-A547-B73F001CD645}">
      <dsp:nvSpPr>
        <dsp:cNvPr id="0" name=""/>
        <dsp:cNvSpPr/>
      </dsp:nvSpPr>
      <dsp:spPr>
        <a:xfrm>
          <a:off x="4147816" y="3098777"/>
          <a:ext cx="381638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5482B-2AA4-48AE-9F9D-9000616FADE7}">
      <dsp:nvSpPr>
        <dsp:cNvPr id="0" name=""/>
        <dsp:cNvSpPr/>
      </dsp:nvSpPr>
      <dsp:spPr>
        <a:xfrm>
          <a:off x="4529455" y="2286927"/>
          <a:ext cx="2706165" cy="162369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/>
            <a:t>Pēdējās jūdzes tīkla attīstība</a:t>
          </a:r>
        </a:p>
      </dsp:txBody>
      <dsp:txXfrm>
        <a:off x="4529455" y="2286927"/>
        <a:ext cx="2706165" cy="1623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80AF6-27FB-4E38-9AA0-D4B65F1A5EED}">
      <dsp:nvSpPr>
        <dsp:cNvPr id="0" name=""/>
        <dsp:cNvSpPr/>
      </dsp:nvSpPr>
      <dsp:spPr>
        <a:xfrm>
          <a:off x="0" y="607897"/>
          <a:ext cx="3317966" cy="289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511" tIns="354076" rIns="25751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700" kern="1200" dirty="0">
              <a:latin typeface="+mn-lt"/>
              <a:ea typeface="Cambria" panose="02040503050406030204" pitchFamily="18" charset="0"/>
            </a:rPr>
            <a:t>izbūvēt vidējo jūdzi teritorijās, kuras nav aptvertas ar šobrīd realizēto valsts atbalsta programmu;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700" kern="1200" dirty="0">
              <a:latin typeface="+mn-lt"/>
              <a:ea typeface="Cambria" panose="02040503050406030204" pitchFamily="18" charset="0"/>
            </a:rPr>
            <a:t>pēc iespējas pietuvināt vidējās jūdzes tīklu galalietotājiem, lai pēdējās jūdzes izvēršana elektronisko sakaru operatoriem būtu ekonomiski pievilcīgāka.</a:t>
          </a:r>
        </a:p>
      </dsp:txBody>
      <dsp:txXfrm>
        <a:off x="0" y="607897"/>
        <a:ext cx="3317966" cy="2891700"/>
      </dsp:txXfrm>
    </dsp:sp>
    <dsp:sp modelId="{6E7D38AA-DADE-47E0-A525-F1456CBDEEFD}">
      <dsp:nvSpPr>
        <dsp:cNvPr id="0" name=""/>
        <dsp:cNvSpPr/>
      </dsp:nvSpPr>
      <dsp:spPr>
        <a:xfrm>
          <a:off x="165898" y="356977"/>
          <a:ext cx="2322576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88" tIns="0" rIns="8778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>
              <a:latin typeface="+mn-lt"/>
              <a:ea typeface="Cambria" panose="02040503050406030204" pitchFamily="18" charset="0"/>
            </a:rPr>
            <a:t>Nākamā perioda mērķi:</a:t>
          </a:r>
        </a:p>
      </dsp:txBody>
      <dsp:txXfrm>
        <a:off x="190396" y="381475"/>
        <a:ext cx="2273580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E3DEA-D80B-444F-9AC2-45C1F9CAF431}">
      <dsp:nvSpPr>
        <dsp:cNvPr id="0" name=""/>
        <dsp:cNvSpPr/>
      </dsp:nvSpPr>
      <dsp:spPr>
        <a:xfrm>
          <a:off x="3949" y="1220966"/>
          <a:ext cx="2020255" cy="61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Satiksmes ministrija tuvākajā laikā plāno uzsākt diskusiju ar nozares NVO</a:t>
          </a:r>
        </a:p>
      </dsp:txBody>
      <dsp:txXfrm>
        <a:off x="3949" y="1220966"/>
        <a:ext cx="2020255" cy="611325"/>
      </dsp:txXfrm>
    </dsp:sp>
    <dsp:sp modelId="{81A6B8F8-FB90-408B-8D95-68C543B6528F}">
      <dsp:nvSpPr>
        <dsp:cNvPr id="0" name=""/>
        <dsp:cNvSpPr/>
      </dsp:nvSpPr>
      <dsp:spPr>
        <a:xfrm>
          <a:off x="2024205" y="74732"/>
          <a:ext cx="404051" cy="290379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67718-6DCD-4C42-AB2A-CDF4C2F7D8B2}">
      <dsp:nvSpPr>
        <dsp:cNvPr id="0" name=""/>
        <dsp:cNvSpPr/>
      </dsp:nvSpPr>
      <dsp:spPr>
        <a:xfrm>
          <a:off x="2589877" y="74732"/>
          <a:ext cx="5495096" cy="29037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300" kern="1200" dirty="0"/>
            <a:t>No tehnoloģiskā viedokļa iespējamie risinājumi varētu būt šādi: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300" kern="1200" dirty="0"/>
            <a:t>Bezvadu fiksēta piekļuve – iedzīvotāju zemā blīvuma dēļ;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300" kern="1200" dirty="0"/>
            <a:t>5G mobilie sakari – kad tiem būs pietiekami pieejamas galiekārtas un cenas;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300" kern="1200" dirty="0"/>
            <a:t>Optiskā šķiedra – ja dotajā teritorijā tas vēl ir finansiāli lietderīgi;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300" kern="1200" dirty="0"/>
            <a:t>Iespējamie infrastruktūras izvēršanas modeļi: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300" kern="1200" dirty="0"/>
            <a:t>Neitrālā operatora tīkla infrastruktūra — pasīvās infrastruktūras izvēršana (piem., torņi ar optisko šķiedru), kuru elektronisko sakaru komersanti varēs iznomāt;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300" kern="1200" dirty="0"/>
            <a:t>Pakalpojumu nodrošināšanas «izsole» – operatori iesniedz priekšlikumu pēdējās jūdzes nodrošināšanai baltajās teritorijās un uzvar vispiemērotākais piedāvājums;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300" kern="1200" dirty="0"/>
            <a:t>Kuponi – operators saņem valsts atbalstu pēc tam, kad tas savienos mājsaimniecības atbalstītajā teritorijā.</a:t>
          </a:r>
        </a:p>
      </dsp:txBody>
      <dsp:txXfrm>
        <a:off x="2589877" y="74732"/>
        <a:ext cx="5495096" cy="29037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1A195-41E9-4360-8D29-7DA978EF29C2}">
      <dsp:nvSpPr>
        <dsp:cNvPr id="0" name=""/>
        <dsp:cNvSpPr/>
      </dsp:nvSpPr>
      <dsp:spPr>
        <a:xfrm>
          <a:off x="1947" y="371697"/>
          <a:ext cx="3653078" cy="18265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Direktīva 2018/1972 par Eiropas Elektronisko sakaru kodeksa izveidi paredz pienākumu veikt platjoslas elektronisko sakaru tīklu kartēšanu un apkopoto informāciju atjaunot ne retāk, kā reizi trijos gados; </a:t>
          </a:r>
        </a:p>
      </dsp:txBody>
      <dsp:txXfrm>
        <a:off x="1947" y="371697"/>
        <a:ext cx="3653078" cy="1826539"/>
      </dsp:txXfrm>
    </dsp:sp>
    <dsp:sp modelId="{3B77C4F1-5341-4F22-B061-048D7B2F5AA1}">
      <dsp:nvSpPr>
        <dsp:cNvPr id="0" name=""/>
        <dsp:cNvSpPr/>
      </dsp:nvSpPr>
      <dsp:spPr>
        <a:xfrm>
          <a:off x="4422172" y="371697"/>
          <a:ext cx="3653078" cy="18265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/>
            <a:t>Valsts atbalsta piesaistei 2021. – 2027.periodam nepieciešams izstrādāt platjoslas elektronisko sakaru tīklu attīstības plānu, kurā ir novērtēta investīciju nepietiekamība, kas balstās uz aktuālu esošās privātās un publiskās infrastruktūras un pakalpojumu kvalitātes kartējumu</a:t>
          </a:r>
        </a:p>
      </dsp:txBody>
      <dsp:txXfrm>
        <a:off x="4422172" y="371697"/>
        <a:ext cx="3653078" cy="18265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2157B-83B7-4EBE-80EB-6E56DACFB43F}">
      <dsp:nvSpPr>
        <dsp:cNvPr id="0" name=""/>
        <dsp:cNvSpPr/>
      </dsp:nvSpPr>
      <dsp:spPr>
        <a:xfrm>
          <a:off x="-5252480" y="-804463"/>
          <a:ext cx="6254644" cy="6254644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035E4-338E-4D1C-B690-DC9CFD198844}">
      <dsp:nvSpPr>
        <dsp:cNvPr id="0" name=""/>
        <dsp:cNvSpPr/>
      </dsp:nvSpPr>
      <dsp:spPr>
        <a:xfrm>
          <a:off x="524702" y="357162"/>
          <a:ext cx="7331368" cy="7146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29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/>
            <a:t>Starpnozaru infrastruktūras koplietošana;</a:t>
          </a:r>
        </a:p>
      </dsp:txBody>
      <dsp:txXfrm>
        <a:off x="524702" y="357162"/>
        <a:ext cx="7331368" cy="714697"/>
      </dsp:txXfrm>
    </dsp:sp>
    <dsp:sp modelId="{C95CCD36-016E-4894-9864-66B162F0CB5C}">
      <dsp:nvSpPr>
        <dsp:cNvPr id="0" name=""/>
        <dsp:cNvSpPr/>
      </dsp:nvSpPr>
      <dsp:spPr>
        <a:xfrm>
          <a:off x="78017" y="267825"/>
          <a:ext cx="893371" cy="8933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F5FCA-60C4-492B-9928-9502EF9A89F7}">
      <dsp:nvSpPr>
        <dsp:cNvPr id="0" name=""/>
        <dsp:cNvSpPr/>
      </dsp:nvSpPr>
      <dsp:spPr>
        <a:xfrm>
          <a:off x="934455" y="1429394"/>
          <a:ext cx="6921616" cy="7146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29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/>
            <a:t>Publiskās un privātās infrastruktūras izmantošana augstas veiktspējas elektronisko sakaru tīklu elementu izvietošanai;</a:t>
          </a:r>
        </a:p>
      </dsp:txBody>
      <dsp:txXfrm>
        <a:off x="934455" y="1429394"/>
        <a:ext cx="6921616" cy="714697"/>
      </dsp:txXfrm>
    </dsp:sp>
    <dsp:sp modelId="{BF8FB88B-BB21-4DA0-87CC-BAEC76584C58}">
      <dsp:nvSpPr>
        <dsp:cNvPr id="0" name=""/>
        <dsp:cNvSpPr/>
      </dsp:nvSpPr>
      <dsp:spPr>
        <a:xfrm>
          <a:off x="487769" y="1340057"/>
          <a:ext cx="893371" cy="8933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75027-128F-440A-B2FC-EB236770BAEC}">
      <dsp:nvSpPr>
        <dsp:cNvPr id="0" name=""/>
        <dsp:cNvSpPr/>
      </dsp:nvSpPr>
      <dsp:spPr>
        <a:xfrm>
          <a:off x="934455" y="2501626"/>
          <a:ext cx="6921616" cy="7146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29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/>
            <a:t>Tiek vērtēta valsts iesaistes nepieciešamība jaunas koplietošanas infrastruktūras izbūvē (Rail </a:t>
          </a:r>
          <a:r>
            <a:rPr lang="lv-LV" sz="1500" kern="1200" dirty="0" err="1"/>
            <a:t>Baltic</a:t>
          </a:r>
          <a:r>
            <a:rPr lang="lv-LV" sz="1500" kern="1200" dirty="0"/>
            <a:t>, </a:t>
          </a:r>
          <a:r>
            <a:rPr lang="lv-LV" sz="1500" kern="1200" dirty="0" err="1"/>
            <a:t>ViaBaltica</a:t>
          </a:r>
          <a:r>
            <a:rPr lang="lv-LV" sz="1500" kern="1200" dirty="0"/>
            <a:t>), lai veicinātu 5G pārklājuma nodrošināšanu TEN-T sauszemes tīklā;</a:t>
          </a:r>
        </a:p>
      </dsp:txBody>
      <dsp:txXfrm>
        <a:off x="934455" y="2501626"/>
        <a:ext cx="6921616" cy="714697"/>
      </dsp:txXfrm>
    </dsp:sp>
    <dsp:sp modelId="{89EA6DE2-74EF-4A6C-BB87-86E1BED03B0A}">
      <dsp:nvSpPr>
        <dsp:cNvPr id="0" name=""/>
        <dsp:cNvSpPr/>
      </dsp:nvSpPr>
      <dsp:spPr>
        <a:xfrm>
          <a:off x="487769" y="2412289"/>
          <a:ext cx="893371" cy="8933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6B000-60C7-4CFF-ABA3-F977E790635E}">
      <dsp:nvSpPr>
        <dsp:cNvPr id="0" name=""/>
        <dsp:cNvSpPr/>
      </dsp:nvSpPr>
      <dsp:spPr>
        <a:xfrm>
          <a:off x="524702" y="3573857"/>
          <a:ext cx="7331368" cy="7146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29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/>
            <a:t>Finansējuma piesaiste 2021. – 2027.gada plānošanas periodam</a:t>
          </a:r>
        </a:p>
      </dsp:txBody>
      <dsp:txXfrm>
        <a:off x="524702" y="3573857"/>
        <a:ext cx="7331368" cy="714697"/>
      </dsp:txXfrm>
    </dsp:sp>
    <dsp:sp modelId="{16A6297B-E7DF-460F-8AAA-A3611AC157C6}">
      <dsp:nvSpPr>
        <dsp:cNvPr id="0" name=""/>
        <dsp:cNvSpPr/>
      </dsp:nvSpPr>
      <dsp:spPr>
        <a:xfrm>
          <a:off x="78017" y="3484520"/>
          <a:ext cx="893371" cy="8933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77509-E9EC-4EA6-BE5B-910ED751E55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6A626-F38F-4E94-8DD1-D67DF0D3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4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8027C84C-907B-49A3-BCA0-8A5E033DD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6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16DADE8F-B2A8-451A-8372-B932816DC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94FCE3E-5F7F-4A7F-A392-1FF7EC9F8591}"/>
              </a:ext>
            </a:extLst>
          </p:cNvPr>
          <p:cNvSpPr txBox="1">
            <a:spLocks/>
          </p:cNvSpPr>
          <p:nvPr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70468" tIns="35234" rIns="70468" bIns="35234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24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0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04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0C9AF-61AA-40FF-A52D-051A65D6F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72653-0FBA-4E41-9D9A-6C3790246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1396F-9C86-4917-960A-5ECEB1D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E1BDA-8E94-4A6B-8A3B-7E87835EE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21424-FF0D-47B5-9C98-AB60CD17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0424-9942-4E4B-ABE3-18244BD30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1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FCA4E7FB-49E1-4844-954E-241DD2BAF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2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661140" y="6308735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E39AF30-F880-4A87-9C33-73849976D6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07880" y="6324600"/>
            <a:ext cx="43132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31A30424-9942-4E4B-ABE3-18244BD30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E6723E7F-7B4E-44D6-84AD-2604414C9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2"/>
            <a:ext cx="6096000" cy="1384295"/>
          </a:xfrm>
        </p:spPr>
        <p:txBody>
          <a:bodyPr anchor="t">
            <a:normAutofit/>
          </a:bodyPr>
          <a:lstStyle>
            <a:lvl1pPr algn="l">
              <a:defRPr sz="18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52341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7046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570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4093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6170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11404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663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81872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4D5C67A-7175-46C3-9816-89BDC8F549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31A30424-9942-4E4B-ABE3-18244BD30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3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1C785E-ECA5-4F77-A0AD-3CDAA1C7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3"/>
            <a:ext cx="6096000" cy="1066799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1"/>
            <a:ext cx="2895600" cy="4373565"/>
          </a:xfrm>
        </p:spPr>
        <p:txBody>
          <a:bodyPr>
            <a:normAutofit/>
          </a:bodyPr>
          <a:lstStyle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2"/>
            <a:ext cx="2971800" cy="4373573"/>
          </a:xfrm>
        </p:spPr>
        <p:txBody>
          <a:bodyPr>
            <a:normAutofit/>
          </a:bodyPr>
          <a:lstStyle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20CC4EB1-EBB2-473D-A17F-921EEFF2F2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31A30424-9942-4E4B-ABE3-18244BD30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5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82EE88E1-696E-432D-9452-6DF4A97C2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3"/>
            <a:ext cx="6096000" cy="1066799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2"/>
            <a:ext cx="2895600" cy="3739225"/>
          </a:xfrm>
        </p:spPr>
        <p:txBody>
          <a:bodyPr>
            <a:normAutofit/>
          </a:bodyPr>
          <a:lstStyle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2"/>
            <a:ext cx="2971800" cy="3739233"/>
          </a:xfrm>
        </p:spPr>
        <p:txBody>
          <a:bodyPr>
            <a:normAutofit/>
          </a:bodyPr>
          <a:lstStyle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5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5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E751FEE8-F64F-45AB-A11E-F5C0C8A641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31A30424-9942-4E4B-ABE3-18244BD30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8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88B8AB2-E064-4C80-91CA-D7E0330D6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3"/>
            <a:ext cx="6096000" cy="1066799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56CA07E-1CB0-458F-AAFB-5E36878678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31A30424-9942-4E4B-ABE3-18244BD30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4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59CA9049-50D3-4F3A-BBB2-04C6BBB1E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B9AD534A-5A26-48AF-8A66-49667682FB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31A30424-9942-4E4B-ABE3-18244BD30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8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F0F9D7-10AD-42ED-89DA-77939EA45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1" y="272977"/>
            <a:ext cx="2751026" cy="1162051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8" y="273054"/>
            <a:ext cx="3269672" cy="5853128"/>
          </a:xfrm>
        </p:spPr>
        <p:txBody>
          <a:bodyPr>
            <a:normAutofit/>
          </a:bodyPr>
          <a:lstStyle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1" y="1435121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52341" indent="0">
              <a:buNone/>
              <a:defRPr sz="900"/>
            </a:lvl2pPr>
            <a:lvl3pPr marL="704681" indent="0">
              <a:buNone/>
              <a:defRPr sz="750"/>
            </a:lvl3pPr>
            <a:lvl4pPr marL="1057024" indent="0">
              <a:buNone/>
              <a:defRPr sz="750"/>
            </a:lvl4pPr>
            <a:lvl5pPr marL="1409364" indent="0">
              <a:buNone/>
              <a:defRPr sz="750"/>
            </a:lvl5pPr>
            <a:lvl6pPr marL="1761705" indent="0">
              <a:buNone/>
              <a:defRPr sz="750"/>
            </a:lvl6pPr>
            <a:lvl7pPr marL="2114047" indent="0">
              <a:buNone/>
              <a:defRPr sz="750"/>
            </a:lvl7pPr>
            <a:lvl8pPr marL="2466386" indent="0">
              <a:buNone/>
              <a:defRPr sz="750"/>
            </a:lvl8pPr>
            <a:lvl9pPr marL="281872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78A7FB96-AD9F-4BB6-B068-9E005BD788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31A30424-9942-4E4B-ABE3-18244BD30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1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224A3D6E-F9FF-4A41-8991-B0FDF9AE0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FA4352F-C8E0-4268-A78E-A63AFFD6D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6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0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32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F17F9C2-8A8B-4DEC-B0C3-197F525400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95B0609-9983-4735-B64C-95CE743EB1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dirty="0"/>
              <a:t>Click to edit Master text styles</a:t>
            </a:r>
          </a:p>
          <a:p>
            <a:pPr lvl="1"/>
            <a:r>
              <a:rPr lang="en-US" altLang="lv-LV" dirty="0"/>
              <a:t>Second level</a:t>
            </a:r>
          </a:p>
          <a:p>
            <a:pPr lvl="2"/>
            <a:r>
              <a:rPr lang="en-US" altLang="lv-LV" dirty="0"/>
              <a:t>Third level</a:t>
            </a:r>
          </a:p>
          <a:p>
            <a:pPr lvl="3"/>
            <a:r>
              <a:rPr lang="en-US" altLang="lv-LV" dirty="0"/>
              <a:t>Fourth level</a:t>
            </a:r>
          </a:p>
          <a:p>
            <a:pPr lvl="4"/>
            <a:r>
              <a:rPr lang="en-US" altLang="lv-LV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D3367-AF48-43AF-AFB5-B46525EE3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AC51C-8686-44CF-9AE1-86D2FCF97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70468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0E349-76F8-4E97-B868-6EF07413D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31A30424-9942-4E4B-ABE3-18244BD30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ctr" defTabSz="703660" rtl="0" eaLnBrk="1" fontAlgn="base" hangingPunct="1">
        <a:spcBef>
          <a:spcPct val="0"/>
        </a:spcBef>
        <a:spcAft>
          <a:spcPct val="0"/>
        </a:spcAft>
        <a:defRPr sz="3375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703660" rtl="0" eaLnBrk="1" fontAlgn="base" hangingPunct="1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2pPr>
      <a:lvl3pPr algn="ctr" defTabSz="703660" rtl="0" eaLnBrk="1" fontAlgn="base" hangingPunct="1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3pPr>
      <a:lvl4pPr algn="ctr" defTabSz="703660" rtl="0" eaLnBrk="1" fontAlgn="base" hangingPunct="1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4pPr>
      <a:lvl5pPr algn="ctr" defTabSz="703660" rtl="0" eaLnBrk="1" fontAlgn="base" hangingPunct="1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5pPr>
      <a:lvl6pPr marL="342900" algn="ctr" defTabSz="703660" rtl="0" eaLnBrk="1" fontAlgn="base" hangingPunct="1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</a:defRPr>
      </a:lvl6pPr>
      <a:lvl7pPr marL="685800" algn="ctr" defTabSz="703660" rtl="0" eaLnBrk="1" fontAlgn="base" hangingPunct="1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</a:defRPr>
      </a:lvl7pPr>
      <a:lvl8pPr marL="1028700" algn="ctr" defTabSz="703660" rtl="0" eaLnBrk="1" fontAlgn="base" hangingPunct="1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</a:defRPr>
      </a:lvl8pPr>
      <a:lvl9pPr marL="1371600" algn="ctr" defTabSz="703660" rtl="0" eaLnBrk="1" fontAlgn="base" hangingPunct="1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</a:defRPr>
      </a:lvl9pPr>
    </p:titleStyle>
    <p:bodyStyle>
      <a:lvl1pPr marL="263129" indent="-263129" algn="l" defTabSz="70366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75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71500" indent="-219075" algn="l" defTabSz="70366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75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79872" indent="-175022" algn="l" defTabSz="70366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32297" indent="-175022" algn="l" defTabSz="70366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25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84722" indent="-175022" algn="l" defTabSz="70366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25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937876" indent="-176170" algn="l" defTabSz="704681" rtl="0" eaLnBrk="1" latinLnBrk="0" hangingPunct="1">
        <a:spcBef>
          <a:spcPct val="2000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90217" indent="-176170" algn="l" defTabSz="704681" rtl="0" eaLnBrk="1" latinLnBrk="0" hangingPunct="1">
        <a:spcBef>
          <a:spcPct val="2000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642559" indent="-176170" algn="l" defTabSz="704681" rtl="0" eaLnBrk="1" latinLnBrk="0" hangingPunct="1">
        <a:spcBef>
          <a:spcPct val="2000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94898" indent="-176170" algn="l" defTabSz="704681" rtl="0" eaLnBrk="1" latinLnBrk="0" hangingPunct="1">
        <a:spcBef>
          <a:spcPct val="2000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52341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704681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57024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409364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761705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2114047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466386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818729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547C0-DFBF-4042-B0C9-89B9E254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Nacionālais attīstības plāns </a:t>
            </a:r>
            <a:br>
              <a:rPr lang="lv-LV" dirty="0"/>
            </a:br>
            <a:r>
              <a:rPr lang="lv-LV" dirty="0"/>
              <a:t>Elektronisko sakaru infrastruktūra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7AF88-CD69-4A2B-81FE-0AED7FD0CD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Dace Bankoviča</a:t>
            </a:r>
          </a:p>
          <a:p>
            <a:r>
              <a:rPr lang="lv-LV" dirty="0"/>
              <a:t>Satiksmes ministrijas </a:t>
            </a:r>
          </a:p>
          <a:p>
            <a:r>
              <a:rPr lang="lv-LV" dirty="0"/>
              <a:t>Sakaru departamenta direktora vietniece, </a:t>
            </a:r>
            <a:r>
              <a:rPr lang="fi-FI" dirty="0"/>
              <a:t>Elektronisko sakaru un pasta nodaļa</a:t>
            </a:r>
            <a:r>
              <a:rPr lang="lv-LV" dirty="0"/>
              <a:t>s vadītāja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BC25A-1739-4708-A849-26AD4416B4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dirty="0"/>
              <a:t>Rīga, 11.12.2019.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2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13791-10BF-407E-8597-1684F5D3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Izaicinājumi</a:t>
            </a:r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4864275-3C2A-429D-9D22-C773972F53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315690"/>
              </p:ext>
            </p:extLst>
          </p:nvPr>
        </p:nvGraphicFramePr>
        <p:xfrm>
          <a:off x="766354" y="1480458"/>
          <a:ext cx="7920446" cy="4645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6C2A5-8412-4347-BD6D-486D4DFE12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37FC8F-6346-43D9-ACFE-23F38AD28B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06333-1303-41BC-94DF-B1190551B0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1A30424-9942-4E4B-ABE3-18244BD300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19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3B6E14-4A14-45D2-ABE3-CAD949E3F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sz="3200"/>
              <a:t>Paldies!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3E679-4D6E-4FBE-9DF8-77AD4957B5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4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20DA5C-8427-4802-8955-9EFBAA59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DESI savienojamības  indikators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6E036A-A64E-4737-9113-99C3215683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B3C60E-96EE-4808-BB1E-06FA257B21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Content Placeholder 22" descr="A screen shot of a social media post&#10;&#10;Description automatically generated">
            <a:extLst>
              <a:ext uri="{FF2B5EF4-FFF2-40B4-BE49-F238E27FC236}">
                <a16:creationId xmlns:a16="http://schemas.microsoft.com/office/drawing/2014/main" id="{3995A06B-EDDB-4B78-BCA8-2F2515E32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23" y="1101394"/>
            <a:ext cx="3410421" cy="1446701"/>
          </a:xfrm>
        </p:spPr>
      </p:pic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02BE1C-B5DF-4C8A-AE1F-B7EA8BCB1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9" y="2622620"/>
            <a:ext cx="7499679" cy="3627455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DE3A25-A007-4997-AEAB-A4BCC80B0C4E}"/>
              </a:ext>
            </a:extLst>
          </p:cNvPr>
          <p:cNvCxnSpPr>
            <a:cxnSpLocks/>
          </p:cNvCxnSpPr>
          <p:nvPr/>
        </p:nvCxnSpPr>
        <p:spPr>
          <a:xfrm flipH="1">
            <a:off x="4967235" y="2408927"/>
            <a:ext cx="864158" cy="17788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CD949A0-5EB3-415F-9254-1619168C4DDA}"/>
              </a:ext>
            </a:extLst>
          </p:cNvPr>
          <p:cNvSpPr txBox="1"/>
          <p:nvPr/>
        </p:nvSpPr>
        <p:spPr>
          <a:xfrm>
            <a:off x="348344" y="1631335"/>
            <a:ext cx="492302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dirty="0">
                <a:latin typeface="+mn-lt"/>
              </a:rPr>
              <a:t>NAP pirmā redakcija paredz uzlabot DESI indeksa rādītāju no 27.vietas 2019.gadā uz 10.vietu 2027.gadā.</a:t>
            </a:r>
            <a:endParaRPr lang="en-US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078F9D-87E3-4655-8EAA-B625124EC4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1A30424-9942-4E4B-ABE3-18244BD300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2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62953-E9E2-4CAE-AAD3-E105E5FC3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Elektronisko sakaru nozares mērķis un uzdevums NAP pirmajā redakcijā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17A6885-0CB6-4162-8A4C-0A4C491D0A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648711"/>
              </p:ext>
            </p:extLst>
          </p:nvPr>
        </p:nvGraphicFramePr>
        <p:xfrm>
          <a:off x="817769" y="1820092"/>
          <a:ext cx="7777592" cy="4253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04219-DBF7-4175-ADE3-DB7DF52EB0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EFE516-2CAD-46D3-9D9C-77F1CF12F7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EEB3D8-74F6-4145-9E17-B05C3AB683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1A30424-9942-4E4B-ABE3-18244BD300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8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E16ED-1AFF-4F84-9A8C-500F3E4C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269" y="381000"/>
            <a:ext cx="6483531" cy="1036642"/>
          </a:xfrm>
        </p:spPr>
        <p:txBody>
          <a:bodyPr/>
          <a:lstStyle/>
          <a:p>
            <a:r>
              <a:rPr lang="lv-LV" dirty="0"/>
              <a:t>Eiropas Savienības Savienojamības mērķi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98440B4-5C1C-4A37-8C75-4C75BB25BE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398126"/>
              </p:ext>
            </p:extLst>
          </p:nvPr>
        </p:nvGraphicFramePr>
        <p:xfrm>
          <a:off x="808892" y="1417642"/>
          <a:ext cx="7877908" cy="406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A0703-E8D1-4B1E-A42A-069F22F8F8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DC99D-5220-4FDF-8E48-50CC884747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FF27B6-4BEA-4458-8404-75D5867B12BC}"/>
              </a:ext>
            </a:extLst>
          </p:cNvPr>
          <p:cNvSpPr/>
          <p:nvPr/>
        </p:nvSpPr>
        <p:spPr>
          <a:xfrm>
            <a:off x="677007" y="5717068"/>
            <a:ext cx="8009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dirty="0"/>
              <a:t>1. Komisijas paziņojums Eiropas Parlamentam, Padomei, Eiropas Ekonomikas un Sociālo Lietu Komitejai un Reģionu Komitejai Konkurētspējīga digitālā vienotā tirgus savienojamība. Virzība uz Eiropas Gigabitu sabiedrību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13B634-0E93-409F-B347-07F73E9B4A5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1A30424-9942-4E4B-ABE3-18244BD300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0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D584-7157-4BB9-9E79-995D42DA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Platjoslas infrastruktūras attīstības pasākumi 2021.-2027.gadam (1)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D4F42-B109-4D4A-8DCD-C6AA54DEF0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87187D-A48B-49C1-8DD8-ADFC55D6CA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EEB157E-0976-4F49-A911-AF3C10917D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7902047"/>
              </p:ext>
            </p:extLst>
          </p:nvPr>
        </p:nvGraphicFramePr>
        <p:xfrm>
          <a:off x="953588" y="1417642"/>
          <a:ext cx="7236823" cy="457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AD421-911C-4F42-8946-756F54EF211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1A30424-9942-4E4B-ABE3-18244BD300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8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D584-7157-4BB9-9E79-995D42DA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926" y="304803"/>
            <a:ext cx="6096000" cy="1066799"/>
          </a:xfrm>
        </p:spPr>
        <p:txBody>
          <a:bodyPr/>
          <a:lstStyle/>
          <a:p>
            <a:r>
              <a:rPr lang="lv-LV" dirty="0"/>
              <a:t>Platjoslas infrastruktūras attīstības pasākumi 2021.-2027.gadam (2)</a:t>
            </a:r>
            <a:endParaRPr lang="en-US" dirty="0"/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7771D5B1-7F52-45E7-8A97-0D917C836F0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805849"/>
              </p:ext>
            </p:extLst>
          </p:nvPr>
        </p:nvGraphicFramePr>
        <p:xfrm>
          <a:off x="5242560" y="2327961"/>
          <a:ext cx="3317966" cy="3856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746192-AAC5-4CDA-BFCD-EDC065352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6926" y="6324600"/>
            <a:ext cx="1981200" cy="304800"/>
          </a:xfrm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051867-C936-43F4-93A0-58962D1AAD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02926" y="6324600"/>
            <a:ext cx="3657600" cy="304800"/>
          </a:xfrm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461B0F5-FC40-4988-A6B3-086EE25CC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666" y="1383727"/>
            <a:ext cx="8228260" cy="100801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lv-LV" sz="1800" dirty="0">
                <a:latin typeface="+mn-lt"/>
                <a:ea typeface="Cambria" panose="02040503050406030204" pitchFamily="18" charset="0"/>
              </a:rPr>
              <a:t>Vidējās jūdzes attīstība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lv-LV" sz="1800" dirty="0">
                <a:latin typeface="+mn-lt"/>
                <a:ea typeface="Cambria" panose="02040503050406030204" pitchFamily="18" charset="0"/>
              </a:rPr>
              <a:t>Attīstīt vidējās jūdzes tīklus – tas ir pamats pēdējās jūdzes tīklu attīstībai un stabilitātei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C5CD7E-EB9B-48FC-B292-743893E1591F}"/>
              </a:ext>
            </a:extLst>
          </p:cNvPr>
          <p:cNvSpPr txBox="1"/>
          <p:nvPr/>
        </p:nvSpPr>
        <p:spPr>
          <a:xfrm>
            <a:off x="292826" y="2451329"/>
            <a:ext cx="4648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+mn-lt"/>
                <a:ea typeface="Cambria" panose="02040503050406030204" pitchFamily="18" charset="0"/>
              </a:rPr>
              <a:t>Esošā platjoslas projekta rezultāti (30.11.2019):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+mn-lt"/>
                <a:ea typeface="Cambria" panose="02040503050406030204" pitchFamily="18" charset="0"/>
              </a:rPr>
              <a:t>Izbūvēti 3048 km;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+mn-lt"/>
                <a:ea typeface="Cambria" panose="02040503050406030204" pitchFamily="18" charset="0"/>
              </a:rPr>
              <a:t>Izbūvēti 244 piekļuves punkti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31D5E0-F1AB-4916-8650-8A827AE335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29" t="3468" r="11043" b="8316"/>
          <a:stretch/>
        </p:blipFill>
        <p:spPr>
          <a:xfrm>
            <a:off x="352696" y="3649689"/>
            <a:ext cx="4245429" cy="253484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D2A3D8-C38E-4F49-849A-146EDBD2AE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1A30424-9942-4E4B-ABE3-18244BD300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3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51F3244-D50F-46FA-9C53-82650263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Platjoslas</a:t>
            </a:r>
            <a:r>
              <a:rPr lang="en-US" dirty="0"/>
              <a:t> </a:t>
            </a:r>
            <a:r>
              <a:rPr lang="en-US" dirty="0" err="1"/>
              <a:t>infrastruktūras</a:t>
            </a:r>
            <a:r>
              <a:rPr lang="en-US" dirty="0"/>
              <a:t> </a:t>
            </a:r>
            <a:r>
              <a:rPr lang="en-US" dirty="0" err="1"/>
              <a:t>attīstības</a:t>
            </a:r>
            <a:r>
              <a:rPr lang="en-US" dirty="0"/>
              <a:t> </a:t>
            </a:r>
            <a:r>
              <a:rPr lang="en-US" dirty="0" err="1"/>
              <a:t>pasākumi</a:t>
            </a:r>
            <a:r>
              <a:rPr lang="en-US" dirty="0"/>
              <a:t> 2021.-2027.gadam (</a:t>
            </a:r>
            <a:r>
              <a:rPr lang="lv-LV" dirty="0"/>
              <a:t>3</a:t>
            </a:r>
            <a:r>
              <a:rPr lang="en-US" dirty="0"/>
              <a:t>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F431BE-62AE-4FE4-88E0-0AAA77DB8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306A47A-0735-41CB-A1AE-5BE87BE283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Content Placeholder 18" descr="A close up of a map&#10;&#10;Description automatically generated">
            <a:extLst>
              <a:ext uri="{FF2B5EF4-FFF2-40B4-BE49-F238E27FC236}">
                <a16:creationId xmlns:a16="http://schemas.microsoft.com/office/drawing/2014/main" id="{91C59CB0-D942-4FA4-B186-CFFED0A2E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6" y="1519402"/>
            <a:ext cx="7654834" cy="4805197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C6D0D2-CC9D-48E8-9F3E-F5D402156A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1A30424-9942-4E4B-ABE3-18244BD300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3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D584-7157-4BB9-9E79-995D42DA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Platjoslas infrastruktūras attīstības pasākumi 2021.-2027.gadam (4)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D4F42-B109-4D4A-8DCD-C6AA54DEF0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87187D-A48B-49C1-8DD8-ADFC55D6CA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5D689-8CDE-4EAD-B0A5-5924E43EF62E}"/>
              </a:ext>
            </a:extLst>
          </p:cNvPr>
          <p:cNvSpPr/>
          <p:nvPr/>
        </p:nvSpPr>
        <p:spPr>
          <a:xfrm>
            <a:off x="597877" y="1494693"/>
            <a:ext cx="7825154" cy="3780692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82989B-751A-4EFB-B412-5CC48DF4F0AC}"/>
              </a:ext>
            </a:extLst>
          </p:cNvPr>
          <p:cNvSpPr txBox="1"/>
          <p:nvPr/>
        </p:nvSpPr>
        <p:spPr>
          <a:xfrm>
            <a:off x="457200" y="1335206"/>
            <a:ext cx="8155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>
                <a:latin typeface="+mn-lt"/>
              </a:rPr>
              <a:t>Pēdējās jūdzes attīstība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075A6D15-FD3A-4D16-8DAE-37F8FD5225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016238"/>
              </p:ext>
            </p:extLst>
          </p:nvPr>
        </p:nvGraphicFramePr>
        <p:xfrm>
          <a:off x="597877" y="3182079"/>
          <a:ext cx="8088923" cy="3053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4C198CE2-E4A9-42F2-BE93-8E7EFDDB91EF}"/>
              </a:ext>
            </a:extLst>
          </p:cNvPr>
          <p:cNvSpPr/>
          <p:nvPr/>
        </p:nvSpPr>
        <p:spPr>
          <a:xfrm>
            <a:off x="750277" y="1781589"/>
            <a:ext cx="80192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600" dirty="0">
                <a:latin typeface="+mn-lt"/>
              </a:rPr>
              <a:t>Pēdējās jūdzes attīstībā uzsvars tiek likts uz Savienojamības mērķiem un digitālās plaisas mazināšanos starp pilsētām un lauku teritorijām; </a:t>
            </a:r>
            <a:endParaRPr lang="en-US" sz="1600" dirty="0">
              <a:latin typeface="+mn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lv-LV" sz="1600" dirty="0">
                <a:latin typeface="+mn-lt"/>
              </a:rPr>
              <a:t>Demogrāfiskā situācija (zemie ienākumi un apdzīvotības blīvums) padara ieguldījumus lauku apvidos ekonomiski nepievilcīgus operatoriem, tādējādi kavējot pēdējās jūdzes izvēršanu;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3D5AD7-BCB2-4249-A343-8A41792E6F0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1A30424-9942-4E4B-ABE3-18244BD300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6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9703F-AED8-4613-A6C7-B463F308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Elektronisko sakaru tīklu infrastruktūras un pakalpojumu kartēšana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D9128-4676-4CE2-AC1B-FF282B233D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FB027-B8EB-4A5B-A35C-8787672D84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626558-D0C7-4017-B736-8B3D433FA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9" y="4075611"/>
            <a:ext cx="8129451" cy="2050564"/>
          </a:xfrm>
        </p:spPr>
        <p:txBody>
          <a:bodyPr>
            <a:noAutofit/>
          </a:bodyPr>
          <a:lstStyle/>
          <a:p>
            <a:pPr lvl="0" algn="just"/>
            <a:r>
              <a:rPr lang="lv-LV" sz="1600" dirty="0">
                <a:latin typeface="+mn-lt"/>
              </a:rPr>
              <a:t>Šobrīd valsts atbalsta plānošanai informācija par valsts teritorijā esošajiem elektronisko sakaru tīkliem un galalietotājiem pieejamiem pakalpojumiem tiek iegūta vienreizēju pētījumu rezultātā;  </a:t>
            </a:r>
          </a:p>
          <a:p>
            <a:pPr lvl="0" algn="just"/>
            <a:endParaRPr lang="lv-LV" sz="1600" dirty="0">
              <a:latin typeface="+mn-lt"/>
            </a:endParaRPr>
          </a:p>
          <a:p>
            <a:pPr lvl="0" algn="just"/>
            <a:r>
              <a:rPr lang="en-US" sz="1600" dirty="0" err="1">
                <a:latin typeface="+mn-lt"/>
              </a:rPr>
              <a:t>Eiropas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Elektronisko</a:t>
            </a:r>
            <a:r>
              <a:rPr lang="en-US" sz="1600" dirty="0">
                <a:latin typeface="+mn-lt"/>
              </a:rPr>
              <a:t> </a:t>
            </a:r>
            <a:r>
              <a:rPr lang="lv-LV" sz="1600" dirty="0">
                <a:latin typeface="+mn-lt"/>
              </a:rPr>
              <a:t>sakaru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regulatoru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iestāde</a:t>
            </a:r>
            <a:r>
              <a:rPr lang="lv-LV" sz="1600" dirty="0">
                <a:latin typeface="+mn-lt"/>
              </a:rPr>
              <a:t> (BEREC) izstrādā kartēšanas vadlīnijas;</a:t>
            </a:r>
          </a:p>
          <a:p>
            <a:pPr lvl="0" algn="just"/>
            <a:endParaRPr lang="lv-LV" sz="1600" dirty="0">
              <a:latin typeface="+mn-lt"/>
            </a:endParaRPr>
          </a:p>
          <a:p>
            <a:pPr lvl="0" algn="just"/>
            <a:r>
              <a:rPr lang="lv-LV" sz="1600" dirty="0">
                <a:latin typeface="+mn-lt"/>
              </a:rPr>
              <a:t>Kartēšanas rīka ieviešana plānota sadarbībā ar Sabiedrisko pakalpojumu regulēšanas komisiju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E2253FE-D4BD-40CB-96C3-9D28299BB3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383460"/>
              </p:ext>
            </p:extLst>
          </p:nvPr>
        </p:nvGraphicFramePr>
        <p:xfrm>
          <a:off x="457200" y="1616067"/>
          <a:ext cx="8077199" cy="2569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1F0FBE-81AB-4DDD-BDFA-FBDB68417C5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1A30424-9942-4E4B-ABE3-18244BD300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46680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62_Prezentacija_LV</Template>
  <TotalTime>616</TotalTime>
  <Words>697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89_Prezentacija_templateLV</vt:lpstr>
      <vt:lpstr>Nacionālais attīstības plāns  Elektronisko sakaru infrastruktūra</vt:lpstr>
      <vt:lpstr>DESI savienojamības  indikators</vt:lpstr>
      <vt:lpstr>Elektronisko sakaru nozares mērķis un uzdevums NAP pirmajā redakcijā</vt:lpstr>
      <vt:lpstr>Eiropas Savienības Savienojamības mērķi</vt:lpstr>
      <vt:lpstr>Platjoslas infrastruktūras attīstības pasākumi 2021.-2027.gadam (1)</vt:lpstr>
      <vt:lpstr>Platjoslas infrastruktūras attīstības pasākumi 2021.-2027.gadam (2)</vt:lpstr>
      <vt:lpstr>Platjoslas infrastruktūras attīstības pasākumi 2021.-2027.gadam (3)</vt:lpstr>
      <vt:lpstr>Platjoslas infrastruktūras attīstības pasākumi 2021.-2027.gadam (4)</vt:lpstr>
      <vt:lpstr>Elektronisko sakaru tīklu infrastruktūras un pakalpojumu kartēšana</vt:lpstr>
      <vt:lpstr>Izaicinājumi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AAAA</dc:title>
  <dc:creator>Dainis Valdmanis</dc:creator>
  <cp:lastModifiedBy>Dainis Valdmanis</cp:lastModifiedBy>
  <cp:revision>102</cp:revision>
  <cp:lastPrinted>2019-12-10T14:49:57Z</cp:lastPrinted>
  <dcterms:created xsi:type="dcterms:W3CDTF">2019-12-09T09:43:52Z</dcterms:created>
  <dcterms:modified xsi:type="dcterms:W3CDTF">2019-12-10T15:10:31Z</dcterms:modified>
</cp:coreProperties>
</file>