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60" r:id="rId7"/>
    <p:sldId id="258" r:id="rId8"/>
    <p:sldId id="263" r:id="rId9"/>
    <p:sldId id="404" r:id="rId10"/>
    <p:sldId id="270" r:id="rId11"/>
    <p:sldId id="405" r:id="rId12"/>
    <p:sldId id="407" r:id="rId13"/>
    <p:sldId id="406" r:id="rId14"/>
    <p:sldId id="261" r:id="rId15"/>
    <p:sldId id="259" r:id="rId16"/>
    <p:sldId id="271" r:id="rId17"/>
    <p:sldId id="40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BC7579-C8F5-204F-B50F-BF18D07A8FAA}" type="doc">
      <dgm:prSet loTypeId="urn:microsoft.com/office/officeart/2005/8/layout/radial1" loCatId="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D14EB13-5A20-6947-96BB-75979ECA0684}">
      <dgm:prSet phldrT="[Text]"/>
      <dgm:spPr/>
      <dgm:t>
        <a:bodyPr/>
        <a:lstStyle/>
        <a:p>
          <a:r>
            <a:rPr lang="lv-LV" noProof="0" dirty="0"/>
            <a:t>Digitālā veselība</a:t>
          </a:r>
        </a:p>
      </dgm:t>
    </dgm:pt>
    <dgm:pt modelId="{BA0DCEAB-616A-8B41-84A7-DDF2ABE322D8}" type="parTrans" cxnId="{9A9C22B6-63F1-F646-BF5D-941F94123B83}">
      <dgm:prSet/>
      <dgm:spPr/>
      <dgm:t>
        <a:bodyPr/>
        <a:lstStyle/>
        <a:p>
          <a:endParaRPr lang="lv-LV" noProof="0" dirty="0"/>
        </a:p>
      </dgm:t>
    </dgm:pt>
    <dgm:pt modelId="{3EB22877-D21B-A246-AE47-C7D3540986F8}" type="sibTrans" cxnId="{9A9C22B6-63F1-F646-BF5D-941F94123B83}">
      <dgm:prSet/>
      <dgm:spPr/>
      <dgm:t>
        <a:bodyPr/>
        <a:lstStyle/>
        <a:p>
          <a:endParaRPr lang="lv-LV" noProof="0" dirty="0"/>
        </a:p>
      </dgm:t>
    </dgm:pt>
    <dgm:pt modelId="{F95A0ABB-EA0F-ED4D-AA07-FC681E2F6825}">
      <dgm:prSet phldrT="[Text]"/>
      <dgm:spPr/>
      <dgm:t>
        <a:bodyPr/>
        <a:lstStyle/>
        <a:p>
          <a:r>
            <a:rPr lang="lv-LV" noProof="0" dirty="0"/>
            <a:t>Pārvaldība</a:t>
          </a:r>
        </a:p>
      </dgm:t>
    </dgm:pt>
    <dgm:pt modelId="{CC0065EA-AFBF-6A49-9FE5-71E271D0B7A4}" type="parTrans" cxnId="{801287B7-2367-8747-A2E8-75114AA4ADD4}">
      <dgm:prSet/>
      <dgm:spPr/>
      <dgm:t>
        <a:bodyPr/>
        <a:lstStyle/>
        <a:p>
          <a:endParaRPr lang="lv-LV" noProof="0" dirty="0"/>
        </a:p>
      </dgm:t>
    </dgm:pt>
    <dgm:pt modelId="{AA3D4F89-0E7A-2C43-AC03-17963559869F}" type="sibTrans" cxnId="{801287B7-2367-8747-A2E8-75114AA4ADD4}">
      <dgm:prSet/>
      <dgm:spPr/>
      <dgm:t>
        <a:bodyPr/>
        <a:lstStyle/>
        <a:p>
          <a:endParaRPr lang="lv-LV" noProof="0" dirty="0"/>
        </a:p>
      </dgm:t>
    </dgm:pt>
    <dgm:pt modelId="{C4ABB1FA-4194-0F4B-8B29-55FA0679E9C2}">
      <dgm:prSet phldrT="[Text]"/>
      <dgm:spPr/>
      <dgm:t>
        <a:bodyPr/>
        <a:lstStyle/>
        <a:p>
          <a:endParaRPr lang="lv-LV"/>
        </a:p>
      </dgm:t>
    </dgm:pt>
    <dgm:pt modelId="{EAE177CD-84C2-F344-9519-1481CD0A1860}" type="parTrans" cxnId="{4D06152D-4DD1-8945-BBD7-0ED8AE90678F}">
      <dgm:prSet/>
      <dgm:spPr/>
      <dgm:t>
        <a:bodyPr/>
        <a:lstStyle/>
        <a:p>
          <a:endParaRPr lang="lv-LV" noProof="0" dirty="0"/>
        </a:p>
      </dgm:t>
    </dgm:pt>
    <dgm:pt modelId="{57B313DA-1739-2D4C-82CC-62759E8D6DC7}" type="sibTrans" cxnId="{4D06152D-4DD1-8945-BBD7-0ED8AE90678F}">
      <dgm:prSet/>
      <dgm:spPr/>
      <dgm:t>
        <a:bodyPr/>
        <a:lstStyle/>
        <a:p>
          <a:endParaRPr lang="lv-LV" noProof="0" dirty="0"/>
        </a:p>
      </dgm:t>
    </dgm:pt>
    <dgm:pt modelId="{65EA96DD-6BF6-8644-9AC9-C0DD8E6EF8BA}">
      <dgm:prSet phldrT="[Text]" phldr="1"/>
      <dgm:spPr/>
      <dgm:t>
        <a:bodyPr/>
        <a:lstStyle/>
        <a:p>
          <a:endParaRPr lang="lv-LV" noProof="0" dirty="0"/>
        </a:p>
      </dgm:t>
    </dgm:pt>
    <dgm:pt modelId="{B0896137-8947-FF47-97D5-EAF352500DA2}" type="parTrans" cxnId="{C394D76A-07AB-4947-937B-85FFBAC9B366}">
      <dgm:prSet/>
      <dgm:spPr/>
      <dgm:t>
        <a:bodyPr/>
        <a:lstStyle/>
        <a:p>
          <a:endParaRPr lang="lv-LV" noProof="0" dirty="0"/>
        </a:p>
      </dgm:t>
    </dgm:pt>
    <dgm:pt modelId="{5B56823C-4561-7B4F-95F6-998822E7FD0C}" type="sibTrans" cxnId="{C394D76A-07AB-4947-937B-85FFBAC9B366}">
      <dgm:prSet/>
      <dgm:spPr/>
      <dgm:t>
        <a:bodyPr/>
        <a:lstStyle/>
        <a:p>
          <a:endParaRPr lang="lv-LV" noProof="0" dirty="0"/>
        </a:p>
      </dgm:t>
    </dgm:pt>
    <dgm:pt modelId="{65F417F2-4A00-F14E-B51A-5F8D2DA50CEA}">
      <dgm:prSet phldrT="[Text]" phldr="1"/>
      <dgm:spPr/>
      <dgm:t>
        <a:bodyPr/>
        <a:lstStyle/>
        <a:p>
          <a:endParaRPr lang="lv-LV" noProof="0" dirty="0"/>
        </a:p>
      </dgm:t>
    </dgm:pt>
    <dgm:pt modelId="{6D32CB72-1B58-EE4A-B2A4-8ECFB4A07C08}" type="parTrans" cxnId="{1AC77FB3-5A10-744D-8362-3421EC789FB8}">
      <dgm:prSet/>
      <dgm:spPr/>
      <dgm:t>
        <a:bodyPr/>
        <a:lstStyle/>
        <a:p>
          <a:endParaRPr lang="lv-LV" noProof="0" dirty="0"/>
        </a:p>
      </dgm:t>
    </dgm:pt>
    <dgm:pt modelId="{D4697394-82CC-AD48-AF9A-99696D298D35}" type="sibTrans" cxnId="{1AC77FB3-5A10-744D-8362-3421EC789FB8}">
      <dgm:prSet/>
      <dgm:spPr/>
      <dgm:t>
        <a:bodyPr/>
        <a:lstStyle/>
        <a:p>
          <a:endParaRPr lang="lv-LV" noProof="0" dirty="0"/>
        </a:p>
      </dgm:t>
    </dgm:pt>
    <dgm:pt modelId="{01A4FC4E-31E3-C64F-BAFE-5DF962A64C0F}">
      <dgm:prSet phldrT="[Text]" phldr="1"/>
      <dgm:spPr/>
      <dgm:t>
        <a:bodyPr/>
        <a:lstStyle/>
        <a:p>
          <a:endParaRPr lang="lv-LV" noProof="0" dirty="0"/>
        </a:p>
      </dgm:t>
    </dgm:pt>
    <dgm:pt modelId="{84B07E8A-07DA-4C49-9DAA-231F9C8E1988}" type="parTrans" cxnId="{8E4D7523-4B30-1148-BDCA-E64EAA3E3DCE}">
      <dgm:prSet/>
      <dgm:spPr/>
      <dgm:t>
        <a:bodyPr/>
        <a:lstStyle/>
        <a:p>
          <a:endParaRPr lang="lv-LV" noProof="0" dirty="0"/>
        </a:p>
      </dgm:t>
    </dgm:pt>
    <dgm:pt modelId="{AA35CEC0-22F7-3848-838B-A837F1163026}" type="sibTrans" cxnId="{8E4D7523-4B30-1148-BDCA-E64EAA3E3DCE}">
      <dgm:prSet/>
      <dgm:spPr/>
      <dgm:t>
        <a:bodyPr/>
        <a:lstStyle/>
        <a:p>
          <a:endParaRPr lang="lv-LV" noProof="0" dirty="0"/>
        </a:p>
      </dgm:t>
    </dgm:pt>
    <dgm:pt modelId="{F9B5EE8A-7439-7E42-BB43-A20DD2701D46}">
      <dgm:prSet phldrT="[Text]"/>
      <dgm:spPr/>
      <dgm:t>
        <a:bodyPr/>
        <a:lstStyle/>
        <a:p>
          <a:r>
            <a:rPr lang="lv-LV" noProof="0" dirty="0"/>
            <a:t>Stratēģija</a:t>
          </a:r>
        </a:p>
      </dgm:t>
    </dgm:pt>
    <dgm:pt modelId="{21280420-2D2B-2E4B-96E0-9136F5E2A22C}" type="parTrans" cxnId="{D7EC32D9-9CE7-8148-A45A-14FDABFAB08D}">
      <dgm:prSet/>
      <dgm:spPr/>
      <dgm:t>
        <a:bodyPr/>
        <a:lstStyle/>
        <a:p>
          <a:endParaRPr lang="en-GB"/>
        </a:p>
      </dgm:t>
    </dgm:pt>
    <dgm:pt modelId="{DF30BBB1-BE91-504D-AAA0-D726BB1ABB58}" type="sibTrans" cxnId="{D7EC32D9-9CE7-8148-A45A-14FDABFAB08D}">
      <dgm:prSet/>
      <dgm:spPr/>
      <dgm:t>
        <a:bodyPr/>
        <a:lstStyle/>
        <a:p>
          <a:endParaRPr lang="en-GB"/>
        </a:p>
      </dgm:t>
    </dgm:pt>
    <dgm:pt modelId="{AEA8324F-96C8-CC4D-B3CB-9E248FB6DB87}">
      <dgm:prSet phldrT="[Text]"/>
      <dgm:spPr/>
      <dgm:t>
        <a:bodyPr/>
        <a:lstStyle/>
        <a:p>
          <a:r>
            <a:rPr lang="lv-LV" noProof="0" dirty="0"/>
            <a:t>Investīcijas</a:t>
          </a:r>
        </a:p>
      </dgm:t>
    </dgm:pt>
    <dgm:pt modelId="{9B5B4347-93EE-AC41-9A34-C863ACF3A129}" type="parTrans" cxnId="{8679E607-14A6-7745-B005-298F7C5A4B28}">
      <dgm:prSet/>
      <dgm:spPr/>
      <dgm:t>
        <a:bodyPr/>
        <a:lstStyle/>
        <a:p>
          <a:endParaRPr lang="en-GB"/>
        </a:p>
      </dgm:t>
    </dgm:pt>
    <dgm:pt modelId="{AC3A7F83-9ACC-E245-A47D-D44D48528C65}" type="sibTrans" cxnId="{8679E607-14A6-7745-B005-298F7C5A4B28}">
      <dgm:prSet/>
      <dgm:spPr/>
      <dgm:t>
        <a:bodyPr/>
        <a:lstStyle/>
        <a:p>
          <a:endParaRPr lang="en-GB"/>
        </a:p>
      </dgm:t>
    </dgm:pt>
    <dgm:pt modelId="{6C0D20C7-36C6-9F4D-A23C-CAEC6D50FD1E}">
      <dgm:prSet phldrT="[Text]"/>
      <dgm:spPr/>
      <dgm:t>
        <a:bodyPr/>
        <a:lstStyle/>
        <a:p>
          <a:r>
            <a:rPr lang="lv-LV" noProof="0" dirty="0"/>
            <a:t>Pakalpojumi</a:t>
          </a:r>
        </a:p>
      </dgm:t>
    </dgm:pt>
    <dgm:pt modelId="{4EEE178F-4222-084C-A78D-F4AA7CDFC505}" type="parTrans" cxnId="{FD295036-565D-8842-AC4B-7BB0E6E04A37}">
      <dgm:prSet/>
      <dgm:spPr/>
      <dgm:t>
        <a:bodyPr/>
        <a:lstStyle/>
        <a:p>
          <a:endParaRPr lang="en-GB"/>
        </a:p>
      </dgm:t>
    </dgm:pt>
    <dgm:pt modelId="{B0F9F5D9-1D62-4649-9F2B-0F1DCB41251C}" type="sibTrans" cxnId="{FD295036-565D-8842-AC4B-7BB0E6E04A37}">
      <dgm:prSet/>
      <dgm:spPr/>
      <dgm:t>
        <a:bodyPr/>
        <a:lstStyle/>
        <a:p>
          <a:endParaRPr lang="en-GB"/>
        </a:p>
      </dgm:t>
    </dgm:pt>
    <dgm:pt modelId="{C4B4C988-E277-D745-B81F-F03AC77D98EB}">
      <dgm:prSet phldrT="[Text]"/>
      <dgm:spPr/>
      <dgm:t>
        <a:bodyPr/>
        <a:lstStyle/>
        <a:p>
          <a:r>
            <a:rPr lang="lv-LV" noProof="0" dirty="0"/>
            <a:t>Standarti</a:t>
          </a:r>
        </a:p>
      </dgm:t>
    </dgm:pt>
    <dgm:pt modelId="{A16EAAAC-9254-F44E-868A-A522352ED47D}" type="parTrans" cxnId="{D0B8C962-E22D-3E4E-9623-0EBD8D15AA5A}">
      <dgm:prSet/>
      <dgm:spPr/>
      <dgm:t>
        <a:bodyPr/>
        <a:lstStyle/>
        <a:p>
          <a:endParaRPr lang="en-GB"/>
        </a:p>
      </dgm:t>
    </dgm:pt>
    <dgm:pt modelId="{FF94D67E-7889-EE45-9361-3046609CF057}" type="sibTrans" cxnId="{D0B8C962-E22D-3E4E-9623-0EBD8D15AA5A}">
      <dgm:prSet/>
      <dgm:spPr/>
      <dgm:t>
        <a:bodyPr/>
        <a:lstStyle/>
        <a:p>
          <a:endParaRPr lang="en-GB"/>
        </a:p>
      </dgm:t>
    </dgm:pt>
    <dgm:pt modelId="{CA86EB52-3D8B-E64F-9540-0E8B4E2EDD9F}">
      <dgm:prSet phldrT="[Text]"/>
      <dgm:spPr/>
      <dgm:t>
        <a:bodyPr/>
        <a:lstStyle/>
        <a:p>
          <a:r>
            <a:rPr lang="lv-LV" noProof="0" dirty="0"/>
            <a:t>Infrastruktūra</a:t>
          </a:r>
        </a:p>
      </dgm:t>
    </dgm:pt>
    <dgm:pt modelId="{FE3CEF66-3620-A54E-8D7B-36979ED20DB3}" type="parTrans" cxnId="{E1CDB8A6-3371-F24C-97B2-EF37FAD742AC}">
      <dgm:prSet/>
      <dgm:spPr/>
      <dgm:t>
        <a:bodyPr/>
        <a:lstStyle/>
        <a:p>
          <a:endParaRPr lang="en-GB"/>
        </a:p>
      </dgm:t>
    </dgm:pt>
    <dgm:pt modelId="{578A2E21-4A2C-3642-ACFA-D2BE50F48657}" type="sibTrans" cxnId="{E1CDB8A6-3371-F24C-97B2-EF37FAD742AC}">
      <dgm:prSet/>
      <dgm:spPr/>
      <dgm:t>
        <a:bodyPr/>
        <a:lstStyle/>
        <a:p>
          <a:endParaRPr lang="en-GB"/>
        </a:p>
      </dgm:t>
    </dgm:pt>
    <dgm:pt modelId="{F5EDD632-06B1-FA45-B23F-65382F40216E}">
      <dgm:prSet phldrT="[Text]"/>
      <dgm:spPr/>
      <dgm:t>
        <a:bodyPr/>
        <a:lstStyle/>
        <a:p>
          <a:r>
            <a:rPr lang="lv-LV" noProof="0" dirty="0"/>
            <a:t>Likumdošana</a:t>
          </a:r>
        </a:p>
      </dgm:t>
    </dgm:pt>
    <dgm:pt modelId="{C1B98525-41CF-4641-AFEB-28D45F724586}" type="parTrans" cxnId="{26A74134-2B58-4E4B-955C-50FB961D649B}">
      <dgm:prSet/>
      <dgm:spPr/>
      <dgm:t>
        <a:bodyPr/>
        <a:lstStyle/>
        <a:p>
          <a:endParaRPr lang="en-GB"/>
        </a:p>
      </dgm:t>
    </dgm:pt>
    <dgm:pt modelId="{328D1405-3F8D-8F42-A3F2-74178EA15238}" type="sibTrans" cxnId="{26A74134-2B58-4E4B-955C-50FB961D649B}">
      <dgm:prSet/>
      <dgm:spPr/>
      <dgm:t>
        <a:bodyPr/>
        <a:lstStyle/>
        <a:p>
          <a:endParaRPr lang="en-GB"/>
        </a:p>
      </dgm:t>
    </dgm:pt>
    <dgm:pt modelId="{78601F94-07AE-C143-BD80-D3F08230E49B}">
      <dgm:prSet phldrT="[Text]"/>
      <dgm:spPr/>
      <dgm:t>
        <a:bodyPr/>
        <a:lstStyle/>
        <a:p>
          <a:r>
            <a:rPr lang="lv-LV" noProof="0" dirty="0"/>
            <a:t>Darbaspēks</a:t>
          </a:r>
        </a:p>
      </dgm:t>
    </dgm:pt>
    <dgm:pt modelId="{637CFCFC-2293-6240-AFBF-E98399CA3ABA}" type="parTrans" cxnId="{DB961BBF-8F15-E24D-85FD-A95F3FFC524F}">
      <dgm:prSet/>
      <dgm:spPr/>
      <dgm:t>
        <a:bodyPr/>
        <a:lstStyle/>
        <a:p>
          <a:endParaRPr lang="en-GB"/>
        </a:p>
      </dgm:t>
    </dgm:pt>
    <dgm:pt modelId="{8F7A4C72-DBC4-7947-9572-E32FF7D9CAAA}" type="sibTrans" cxnId="{DB961BBF-8F15-E24D-85FD-A95F3FFC524F}">
      <dgm:prSet/>
      <dgm:spPr/>
      <dgm:t>
        <a:bodyPr/>
        <a:lstStyle/>
        <a:p>
          <a:endParaRPr lang="en-GB"/>
        </a:p>
      </dgm:t>
    </dgm:pt>
    <dgm:pt modelId="{E6F6D907-5E2B-ED4F-8725-14FF6BD9D64A}">
      <dgm:prSet phldrT="[Text]"/>
      <dgm:spPr/>
      <dgm:t>
        <a:bodyPr/>
        <a:lstStyle/>
        <a:p>
          <a:endParaRPr lang="lv-LV" noProof="0" dirty="0"/>
        </a:p>
      </dgm:t>
    </dgm:pt>
    <dgm:pt modelId="{4B75D5A9-6FB5-F749-8556-F017BC51A890}" type="parTrans" cxnId="{6BCF5D13-6002-C24C-A1BD-36CB721EF814}">
      <dgm:prSet/>
      <dgm:spPr/>
      <dgm:t>
        <a:bodyPr/>
        <a:lstStyle/>
        <a:p>
          <a:endParaRPr lang="en-GB"/>
        </a:p>
      </dgm:t>
    </dgm:pt>
    <dgm:pt modelId="{210674DB-335F-3B4A-8F2E-EC5D49798C74}" type="sibTrans" cxnId="{6BCF5D13-6002-C24C-A1BD-36CB721EF814}">
      <dgm:prSet/>
      <dgm:spPr/>
      <dgm:t>
        <a:bodyPr/>
        <a:lstStyle/>
        <a:p>
          <a:endParaRPr lang="en-GB"/>
        </a:p>
      </dgm:t>
    </dgm:pt>
    <dgm:pt modelId="{884A12D0-1D7F-0441-9752-954860010F56}" type="pres">
      <dgm:prSet presAssocID="{EABC7579-C8F5-204F-B50F-BF18D07A8FA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ACF2276-DF63-BE4A-B895-265424B1F997}" type="pres">
      <dgm:prSet presAssocID="{6D14EB13-5A20-6947-96BB-75979ECA0684}" presName="centerShape" presStyleLbl="node0" presStyleIdx="0" presStyleCnt="1"/>
      <dgm:spPr/>
    </dgm:pt>
    <dgm:pt modelId="{6CC39E64-2557-DA47-8883-3663060E05F5}" type="pres">
      <dgm:prSet presAssocID="{CC0065EA-AFBF-6A49-9FE5-71E271D0B7A4}" presName="Name9" presStyleLbl="parChTrans1D2" presStyleIdx="0" presStyleCnt="8"/>
      <dgm:spPr/>
    </dgm:pt>
    <dgm:pt modelId="{727D0001-2F37-7143-B591-48A3F613AC08}" type="pres">
      <dgm:prSet presAssocID="{CC0065EA-AFBF-6A49-9FE5-71E271D0B7A4}" presName="connTx" presStyleLbl="parChTrans1D2" presStyleIdx="0" presStyleCnt="8"/>
      <dgm:spPr/>
    </dgm:pt>
    <dgm:pt modelId="{0D47F379-3F4B-4947-AED4-0F19D70A64C4}" type="pres">
      <dgm:prSet presAssocID="{F95A0ABB-EA0F-ED4D-AA07-FC681E2F6825}" presName="node" presStyleLbl="node1" presStyleIdx="0" presStyleCnt="8">
        <dgm:presLayoutVars>
          <dgm:bulletEnabled val="1"/>
        </dgm:presLayoutVars>
      </dgm:prSet>
      <dgm:spPr/>
    </dgm:pt>
    <dgm:pt modelId="{4700BEFD-07F8-4C43-8B00-F41547ED7D4A}" type="pres">
      <dgm:prSet presAssocID="{21280420-2D2B-2E4B-96E0-9136F5E2A22C}" presName="Name9" presStyleLbl="parChTrans1D2" presStyleIdx="1" presStyleCnt="8"/>
      <dgm:spPr/>
    </dgm:pt>
    <dgm:pt modelId="{FB30C4D6-45EE-FF45-9320-DDD5CF0D648A}" type="pres">
      <dgm:prSet presAssocID="{21280420-2D2B-2E4B-96E0-9136F5E2A22C}" presName="connTx" presStyleLbl="parChTrans1D2" presStyleIdx="1" presStyleCnt="8"/>
      <dgm:spPr/>
    </dgm:pt>
    <dgm:pt modelId="{6E891345-C34F-134D-85F7-FB2A3CE193D5}" type="pres">
      <dgm:prSet presAssocID="{F9B5EE8A-7439-7E42-BB43-A20DD2701D46}" presName="node" presStyleLbl="node1" presStyleIdx="1" presStyleCnt="8">
        <dgm:presLayoutVars>
          <dgm:bulletEnabled val="1"/>
        </dgm:presLayoutVars>
      </dgm:prSet>
      <dgm:spPr/>
    </dgm:pt>
    <dgm:pt modelId="{16399460-1DAF-EF4E-8C98-B01D8B5A1085}" type="pres">
      <dgm:prSet presAssocID="{9B5B4347-93EE-AC41-9A34-C863ACF3A129}" presName="Name9" presStyleLbl="parChTrans1D2" presStyleIdx="2" presStyleCnt="8"/>
      <dgm:spPr/>
    </dgm:pt>
    <dgm:pt modelId="{1BB883A2-023B-794D-840D-77D020811EDC}" type="pres">
      <dgm:prSet presAssocID="{9B5B4347-93EE-AC41-9A34-C863ACF3A129}" presName="connTx" presStyleLbl="parChTrans1D2" presStyleIdx="2" presStyleCnt="8"/>
      <dgm:spPr/>
    </dgm:pt>
    <dgm:pt modelId="{15D00480-0483-E24F-9960-7B3222BEC11A}" type="pres">
      <dgm:prSet presAssocID="{AEA8324F-96C8-CC4D-B3CB-9E248FB6DB87}" presName="node" presStyleLbl="node1" presStyleIdx="2" presStyleCnt="8">
        <dgm:presLayoutVars>
          <dgm:bulletEnabled val="1"/>
        </dgm:presLayoutVars>
      </dgm:prSet>
      <dgm:spPr/>
    </dgm:pt>
    <dgm:pt modelId="{14F25FC3-F58C-514F-B8E6-3D33B6858E7C}" type="pres">
      <dgm:prSet presAssocID="{4EEE178F-4222-084C-A78D-F4AA7CDFC505}" presName="Name9" presStyleLbl="parChTrans1D2" presStyleIdx="3" presStyleCnt="8"/>
      <dgm:spPr/>
    </dgm:pt>
    <dgm:pt modelId="{1489EE8B-B0AB-B749-BD2C-96479445B9FE}" type="pres">
      <dgm:prSet presAssocID="{4EEE178F-4222-084C-A78D-F4AA7CDFC505}" presName="connTx" presStyleLbl="parChTrans1D2" presStyleIdx="3" presStyleCnt="8"/>
      <dgm:spPr/>
    </dgm:pt>
    <dgm:pt modelId="{8D624F00-0F32-6C49-9ED3-20E8A879076C}" type="pres">
      <dgm:prSet presAssocID="{6C0D20C7-36C6-9F4D-A23C-CAEC6D50FD1E}" presName="node" presStyleLbl="node1" presStyleIdx="3" presStyleCnt="8">
        <dgm:presLayoutVars>
          <dgm:bulletEnabled val="1"/>
        </dgm:presLayoutVars>
      </dgm:prSet>
      <dgm:spPr/>
    </dgm:pt>
    <dgm:pt modelId="{4E82ED27-C17F-3349-9C16-4B134577BD86}" type="pres">
      <dgm:prSet presAssocID="{A16EAAAC-9254-F44E-868A-A522352ED47D}" presName="Name9" presStyleLbl="parChTrans1D2" presStyleIdx="4" presStyleCnt="8"/>
      <dgm:spPr/>
    </dgm:pt>
    <dgm:pt modelId="{52D7B572-1F0E-D346-BC0D-F4A88D46AFEC}" type="pres">
      <dgm:prSet presAssocID="{A16EAAAC-9254-F44E-868A-A522352ED47D}" presName="connTx" presStyleLbl="parChTrans1D2" presStyleIdx="4" presStyleCnt="8"/>
      <dgm:spPr/>
    </dgm:pt>
    <dgm:pt modelId="{32995103-7CEC-0648-BF36-4B6AF9CA5872}" type="pres">
      <dgm:prSet presAssocID="{C4B4C988-E277-D745-B81F-F03AC77D98EB}" presName="node" presStyleLbl="node1" presStyleIdx="4" presStyleCnt="8">
        <dgm:presLayoutVars>
          <dgm:bulletEnabled val="1"/>
        </dgm:presLayoutVars>
      </dgm:prSet>
      <dgm:spPr/>
    </dgm:pt>
    <dgm:pt modelId="{CDC19FF5-B9E9-2448-BAAE-1F512ABEFDD5}" type="pres">
      <dgm:prSet presAssocID="{FE3CEF66-3620-A54E-8D7B-36979ED20DB3}" presName="Name9" presStyleLbl="parChTrans1D2" presStyleIdx="5" presStyleCnt="8"/>
      <dgm:spPr/>
    </dgm:pt>
    <dgm:pt modelId="{E9098D9D-F8EE-5847-A885-DC18C8907565}" type="pres">
      <dgm:prSet presAssocID="{FE3CEF66-3620-A54E-8D7B-36979ED20DB3}" presName="connTx" presStyleLbl="parChTrans1D2" presStyleIdx="5" presStyleCnt="8"/>
      <dgm:spPr/>
    </dgm:pt>
    <dgm:pt modelId="{C7537D5B-87AA-EF46-957F-6BABCE8E8E71}" type="pres">
      <dgm:prSet presAssocID="{CA86EB52-3D8B-E64F-9540-0E8B4E2EDD9F}" presName="node" presStyleLbl="node1" presStyleIdx="5" presStyleCnt="8">
        <dgm:presLayoutVars>
          <dgm:bulletEnabled val="1"/>
        </dgm:presLayoutVars>
      </dgm:prSet>
      <dgm:spPr/>
    </dgm:pt>
    <dgm:pt modelId="{B0399F96-301F-3049-8716-B5BA945AC50B}" type="pres">
      <dgm:prSet presAssocID="{C1B98525-41CF-4641-AFEB-28D45F724586}" presName="Name9" presStyleLbl="parChTrans1D2" presStyleIdx="6" presStyleCnt="8"/>
      <dgm:spPr/>
    </dgm:pt>
    <dgm:pt modelId="{2C6C9BC5-3FC5-2B49-AF6D-370A54C6F54C}" type="pres">
      <dgm:prSet presAssocID="{C1B98525-41CF-4641-AFEB-28D45F724586}" presName="connTx" presStyleLbl="parChTrans1D2" presStyleIdx="6" presStyleCnt="8"/>
      <dgm:spPr/>
    </dgm:pt>
    <dgm:pt modelId="{1CE50FE0-F9EF-CC48-8F23-71CF2B2DBC06}" type="pres">
      <dgm:prSet presAssocID="{F5EDD632-06B1-FA45-B23F-65382F40216E}" presName="node" presStyleLbl="node1" presStyleIdx="6" presStyleCnt="8">
        <dgm:presLayoutVars>
          <dgm:bulletEnabled val="1"/>
        </dgm:presLayoutVars>
      </dgm:prSet>
      <dgm:spPr/>
    </dgm:pt>
    <dgm:pt modelId="{38701E3A-2B4F-5847-8E52-DC239C277C41}" type="pres">
      <dgm:prSet presAssocID="{637CFCFC-2293-6240-AFBF-E98399CA3ABA}" presName="Name9" presStyleLbl="parChTrans1D2" presStyleIdx="7" presStyleCnt="8"/>
      <dgm:spPr/>
    </dgm:pt>
    <dgm:pt modelId="{D5B3F0FC-E7DF-BE47-A613-FEC43261062E}" type="pres">
      <dgm:prSet presAssocID="{637CFCFC-2293-6240-AFBF-E98399CA3ABA}" presName="connTx" presStyleLbl="parChTrans1D2" presStyleIdx="7" presStyleCnt="8"/>
      <dgm:spPr/>
    </dgm:pt>
    <dgm:pt modelId="{6F5A3685-8DC9-D74C-B117-9960DBC01162}" type="pres">
      <dgm:prSet presAssocID="{78601F94-07AE-C143-BD80-D3F08230E49B}" presName="node" presStyleLbl="node1" presStyleIdx="7" presStyleCnt="8">
        <dgm:presLayoutVars>
          <dgm:bulletEnabled val="1"/>
        </dgm:presLayoutVars>
      </dgm:prSet>
      <dgm:spPr/>
    </dgm:pt>
  </dgm:ptLst>
  <dgm:cxnLst>
    <dgm:cxn modelId="{8679E607-14A6-7745-B005-298F7C5A4B28}" srcId="{6D14EB13-5A20-6947-96BB-75979ECA0684}" destId="{AEA8324F-96C8-CC4D-B3CB-9E248FB6DB87}" srcOrd="2" destOrd="0" parTransId="{9B5B4347-93EE-AC41-9A34-C863ACF3A129}" sibTransId="{AC3A7F83-9ACC-E245-A47D-D44D48528C65}"/>
    <dgm:cxn modelId="{C4AE230E-7538-CF4B-AA42-C5B02C389F9D}" type="presOf" srcId="{C1B98525-41CF-4641-AFEB-28D45F724586}" destId="{B0399F96-301F-3049-8716-B5BA945AC50B}" srcOrd="0" destOrd="0" presId="urn:microsoft.com/office/officeart/2005/8/layout/radial1"/>
    <dgm:cxn modelId="{6BCF5D13-6002-C24C-A1BD-36CB721EF814}" srcId="{EABC7579-C8F5-204F-B50F-BF18D07A8FAA}" destId="{E6F6D907-5E2B-ED4F-8725-14FF6BD9D64A}" srcOrd="1" destOrd="0" parTransId="{4B75D5A9-6FB5-F749-8556-F017BC51A890}" sibTransId="{210674DB-335F-3B4A-8F2E-EC5D49798C74}"/>
    <dgm:cxn modelId="{61E59015-39AB-114C-ABEE-36E01344A350}" type="presOf" srcId="{CC0065EA-AFBF-6A49-9FE5-71E271D0B7A4}" destId="{6CC39E64-2557-DA47-8883-3663060E05F5}" srcOrd="0" destOrd="0" presId="urn:microsoft.com/office/officeart/2005/8/layout/radial1"/>
    <dgm:cxn modelId="{0A344916-48EB-DA47-9210-736B51CB6ECE}" type="presOf" srcId="{637CFCFC-2293-6240-AFBF-E98399CA3ABA}" destId="{D5B3F0FC-E7DF-BE47-A613-FEC43261062E}" srcOrd="1" destOrd="0" presId="urn:microsoft.com/office/officeart/2005/8/layout/radial1"/>
    <dgm:cxn modelId="{8E4D7523-4B30-1148-BDCA-E64EAA3E3DCE}" srcId="{65F417F2-4A00-F14E-B51A-5F8D2DA50CEA}" destId="{01A4FC4E-31E3-C64F-BAFE-5DF962A64C0F}" srcOrd="0" destOrd="0" parTransId="{84B07E8A-07DA-4C49-9DAA-231F9C8E1988}" sibTransId="{AA35CEC0-22F7-3848-838B-A837F1163026}"/>
    <dgm:cxn modelId="{49E79126-7404-F34F-88CB-5B4C9989B7E7}" type="presOf" srcId="{4EEE178F-4222-084C-A78D-F4AA7CDFC505}" destId="{1489EE8B-B0AB-B749-BD2C-96479445B9FE}" srcOrd="1" destOrd="0" presId="urn:microsoft.com/office/officeart/2005/8/layout/radial1"/>
    <dgm:cxn modelId="{99303727-17C1-4145-A6F2-3962AB816947}" type="presOf" srcId="{21280420-2D2B-2E4B-96E0-9136F5E2A22C}" destId="{FB30C4D6-45EE-FF45-9320-DDD5CF0D648A}" srcOrd="1" destOrd="0" presId="urn:microsoft.com/office/officeart/2005/8/layout/radial1"/>
    <dgm:cxn modelId="{4D06152D-4DD1-8945-BBD7-0ED8AE90678F}" srcId="{EABC7579-C8F5-204F-B50F-BF18D07A8FAA}" destId="{C4ABB1FA-4194-0F4B-8B29-55FA0679E9C2}" srcOrd="2" destOrd="0" parTransId="{EAE177CD-84C2-F344-9519-1481CD0A1860}" sibTransId="{57B313DA-1739-2D4C-82CC-62759E8D6DC7}"/>
    <dgm:cxn modelId="{26A74134-2B58-4E4B-955C-50FB961D649B}" srcId="{6D14EB13-5A20-6947-96BB-75979ECA0684}" destId="{F5EDD632-06B1-FA45-B23F-65382F40216E}" srcOrd="6" destOrd="0" parTransId="{C1B98525-41CF-4641-AFEB-28D45F724586}" sibTransId="{328D1405-3F8D-8F42-A3F2-74178EA15238}"/>
    <dgm:cxn modelId="{FD295036-565D-8842-AC4B-7BB0E6E04A37}" srcId="{6D14EB13-5A20-6947-96BB-75979ECA0684}" destId="{6C0D20C7-36C6-9F4D-A23C-CAEC6D50FD1E}" srcOrd="3" destOrd="0" parTransId="{4EEE178F-4222-084C-A78D-F4AA7CDFC505}" sibTransId="{B0F9F5D9-1D62-4649-9F2B-0F1DCB41251C}"/>
    <dgm:cxn modelId="{07A41A5C-30AC-3E47-8A87-8C0033C8A031}" type="presOf" srcId="{9B5B4347-93EE-AC41-9A34-C863ACF3A129}" destId="{16399460-1DAF-EF4E-8C98-B01D8B5A1085}" srcOrd="0" destOrd="0" presId="urn:microsoft.com/office/officeart/2005/8/layout/radial1"/>
    <dgm:cxn modelId="{94FE105F-68DA-3E48-8C27-7929201A7481}" type="presOf" srcId="{78601F94-07AE-C143-BD80-D3F08230E49B}" destId="{6F5A3685-8DC9-D74C-B117-9960DBC01162}" srcOrd="0" destOrd="0" presId="urn:microsoft.com/office/officeart/2005/8/layout/radial1"/>
    <dgm:cxn modelId="{B1037742-567C-F74E-8821-A322F3028162}" type="presOf" srcId="{A16EAAAC-9254-F44E-868A-A522352ED47D}" destId="{4E82ED27-C17F-3349-9C16-4B134577BD86}" srcOrd="0" destOrd="0" presId="urn:microsoft.com/office/officeart/2005/8/layout/radial1"/>
    <dgm:cxn modelId="{74D1BF62-2D29-1142-9BD5-E8447293FBD3}" type="presOf" srcId="{C1B98525-41CF-4641-AFEB-28D45F724586}" destId="{2C6C9BC5-3FC5-2B49-AF6D-370A54C6F54C}" srcOrd="1" destOrd="0" presId="urn:microsoft.com/office/officeart/2005/8/layout/radial1"/>
    <dgm:cxn modelId="{D0B8C962-E22D-3E4E-9623-0EBD8D15AA5A}" srcId="{6D14EB13-5A20-6947-96BB-75979ECA0684}" destId="{C4B4C988-E277-D745-B81F-F03AC77D98EB}" srcOrd="4" destOrd="0" parTransId="{A16EAAAC-9254-F44E-868A-A522352ED47D}" sibTransId="{FF94D67E-7889-EE45-9361-3046609CF057}"/>
    <dgm:cxn modelId="{F4ECF145-D127-3A49-A0F5-BC0503D77F53}" type="presOf" srcId="{CC0065EA-AFBF-6A49-9FE5-71E271D0B7A4}" destId="{727D0001-2F37-7143-B591-48A3F613AC08}" srcOrd="1" destOrd="0" presId="urn:microsoft.com/office/officeart/2005/8/layout/radial1"/>
    <dgm:cxn modelId="{1F3F656A-4CB5-C14C-AF1A-5926382DD7C1}" type="presOf" srcId="{FE3CEF66-3620-A54E-8D7B-36979ED20DB3}" destId="{CDC19FF5-B9E9-2448-BAAE-1F512ABEFDD5}" srcOrd="0" destOrd="0" presId="urn:microsoft.com/office/officeart/2005/8/layout/radial1"/>
    <dgm:cxn modelId="{C394D76A-07AB-4947-937B-85FFBAC9B366}" srcId="{C4ABB1FA-4194-0F4B-8B29-55FA0679E9C2}" destId="{65EA96DD-6BF6-8644-9AC9-C0DD8E6EF8BA}" srcOrd="0" destOrd="0" parTransId="{B0896137-8947-FF47-97D5-EAF352500DA2}" sibTransId="{5B56823C-4561-7B4F-95F6-998822E7FD0C}"/>
    <dgm:cxn modelId="{51465E4F-6B43-744A-9349-D4DDAC3A805E}" type="presOf" srcId="{CA86EB52-3D8B-E64F-9540-0E8B4E2EDD9F}" destId="{C7537D5B-87AA-EF46-957F-6BABCE8E8E71}" srcOrd="0" destOrd="0" presId="urn:microsoft.com/office/officeart/2005/8/layout/radial1"/>
    <dgm:cxn modelId="{8A1E5B71-B41B-2D43-ADA3-7756FBF06498}" type="presOf" srcId="{9B5B4347-93EE-AC41-9A34-C863ACF3A129}" destId="{1BB883A2-023B-794D-840D-77D020811EDC}" srcOrd="1" destOrd="0" presId="urn:microsoft.com/office/officeart/2005/8/layout/radial1"/>
    <dgm:cxn modelId="{0102F451-A58D-CF4A-8425-232140C85032}" type="presOf" srcId="{4EEE178F-4222-084C-A78D-F4AA7CDFC505}" destId="{14F25FC3-F58C-514F-B8E6-3D33B6858E7C}" srcOrd="0" destOrd="0" presId="urn:microsoft.com/office/officeart/2005/8/layout/radial1"/>
    <dgm:cxn modelId="{FC0C4753-0EE7-9B49-9731-38FA627890D4}" type="presOf" srcId="{637CFCFC-2293-6240-AFBF-E98399CA3ABA}" destId="{38701E3A-2B4F-5847-8E52-DC239C277C41}" srcOrd="0" destOrd="0" presId="urn:microsoft.com/office/officeart/2005/8/layout/radial1"/>
    <dgm:cxn modelId="{5E883B7E-5A6E-7B4C-811E-C32567B63542}" type="presOf" srcId="{FE3CEF66-3620-A54E-8D7B-36979ED20DB3}" destId="{E9098D9D-F8EE-5847-A885-DC18C8907565}" srcOrd="1" destOrd="0" presId="urn:microsoft.com/office/officeart/2005/8/layout/radial1"/>
    <dgm:cxn modelId="{39D19C93-F73E-AB42-AAFF-51383D282BF0}" type="presOf" srcId="{F9B5EE8A-7439-7E42-BB43-A20DD2701D46}" destId="{6E891345-C34F-134D-85F7-FB2A3CE193D5}" srcOrd="0" destOrd="0" presId="urn:microsoft.com/office/officeart/2005/8/layout/radial1"/>
    <dgm:cxn modelId="{B4A02EA0-857F-1747-9950-BA0F0CEC0FC9}" type="presOf" srcId="{A16EAAAC-9254-F44E-868A-A522352ED47D}" destId="{52D7B572-1F0E-D346-BC0D-F4A88D46AFEC}" srcOrd="1" destOrd="0" presId="urn:microsoft.com/office/officeart/2005/8/layout/radial1"/>
    <dgm:cxn modelId="{E1CDB8A6-3371-F24C-97B2-EF37FAD742AC}" srcId="{6D14EB13-5A20-6947-96BB-75979ECA0684}" destId="{CA86EB52-3D8B-E64F-9540-0E8B4E2EDD9F}" srcOrd="5" destOrd="0" parTransId="{FE3CEF66-3620-A54E-8D7B-36979ED20DB3}" sibTransId="{578A2E21-4A2C-3642-ACFA-D2BE50F48657}"/>
    <dgm:cxn modelId="{1AC77FB3-5A10-744D-8362-3421EC789FB8}" srcId="{EABC7579-C8F5-204F-B50F-BF18D07A8FAA}" destId="{65F417F2-4A00-F14E-B51A-5F8D2DA50CEA}" srcOrd="3" destOrd="0" parTransId="{6D32CB72-1B58-EE4A-B2A4-8ECFB4A07C08}" sibTransId="{D4697394-82CC-AD48-AF9A-99696D298D35}"/>
    <dgm:cxn modelId="{9F8507B6-A46C-CD42-AFEA-DDE5EE674BAB}" type="presOf" srcId="{EABC7579-C8F5-204F-B50F-BF18D07A8FAA}" destId="{884A12D0-1D7F-0441-9752-954860010F56}" srcOrd="0" destOrd="0" presId="urn:microsoft.com/office/officeart/2005/8/layout/radial1"/>
    <dgm:cxn modelId="{9A9C22B6-63F1-F646-BF5D-941F94123B83}" srcId="{EABC7579-C8F5-204F-B50F-BF18D07A8FAA}" destId="{6D14EB13-5A20-6947-96BB-75979ECA0684}" srcOrd="0" destOrd="0" parTransId="{BA0DCEAB-616A-8B41-84A7-DDF2ABE322D8}" sibTransId="{3EB22877-D21B-A246-AE47-C7D3540986F8}"/>
    <dgm:cxn modelId="{801287B7-2367-8747-A2E8-75114AA4ADD4}" srcId="{6D14EB13-5A20-6947-96BB-75979ECA0684}" destId="{F95A0ABB-EA0F-ED4D-AA07-FC681E2F6825}" srcOrd="0" destOrd="0" parTransId="{CC0065EA-AFBF-6A49-9FE5-71E271D0B7A4}" sibTransId="{AA3D4F89-0E7A-2C43-AC03-17963559869F}"/>
    <dgm:cxn modelId="{DB961BBF-8F15-E24D-85FD-A95F3FFC524F}" srcId="{6D14EB13-5A20-6947-96BB-75979ECA0684}" destId="{78601F94-07AE-C143-BD80-D3F08230E49B}" srcOrd="7" destOrd="0" parTransId="{637CFCFC-2293-6240-AFBF-E98399CA3ABA}" sibTransId="{8F7A4C72-DBC4-7947-9572-E32FF7D9CAAA}"/>
    <dgm:cxn modelId="{286DD1D0-BA45-5043-B6DD-EB42F2856125}" type="presOf" srcId="{F5EDD632-06B1-FA45-B23F-65382F40216E}" destId="{1CE50FE0-F9EF-CC48-8F23-71CF2B2DBC06}" srcOrd="0" destOrd="0" presId="urn:microsoft.com/office/officeart/2005/8/layout/radial1"/>
    <dgm:cxn modelId="{D4D470D6-BFA0-E94F-BB2C-98DBC42010ED}" type="presOf" srcId="{AEA8324F-96C8-CC4D-B3CB-9E248FB6DB87}" destId="{15D00480-0483-E24F-9960-7B3222BEC11A}" srcOrd="0" destOrd="0" presId="urn:microsoft.com/office/officeart/2005/8/layout/radial1"/>
    <dgm:cxn modelId="{D7EC32D9-9CE7-8148-A45A-14FDABFAB08D}" srcId="{6D14EB13-5A20-6947-96BB-75979ECA0684}" destId="{F9B5EE8A-7439-7E42-BB43-A20DD2701D46}" srcOrd="1" destOrd="0" parTransId="{21280420-2D2B-2E4B-96E0-9136F5E2A22C}" sibTransId="{DF30BBB1-BE91-504D-AAA0-D726BB1ABB58}"/>
    <dgm:cxn modelId="{AC8C83E5-D919-0447-8CB1-FC0F21FEFE91}" type="presOf" srcId="{21280420-2D2B-2E4B-96E0-9136F5E2A22C}" destId="{4700BEFD-07F8-4C43-8B00-F41547ED7D4A}" srcOrd="0" destOrd="0" presId="urn:microsoft.com/office/officeart/2005/8/layout/radial1"/>
    <dgm:cxn modelId="{F41BD2F1-57B3-594C-AFB4-256633D32685}" type="presOf" srcId="{6C0D20C7-36C6-9F4D-A23C-CAEC6D50FD1E}" destId="{8D624F00-0F32-6C49-9ED3-20E8A879076C}" srcOrd="0" destOrd="0" presId="urn:microsoft.com/office/officeart/2005/8/layout/radial1"/>
    <dgm:cxn modelId="{CAD2AEF5-369A-A84B-8902-B10122C3CD9A}" type="presOf" srcId="{6D14EB13-5A20-6947-96BB-75979ECA0684}" destId="{7ACF2276-DF63-BE4A-B895-265424B1F997}" srcOrd="0" destOrd="0" presId="urn:microsoft.com/office/officeart/2005/8/layout/radial1"/>
    <dgm:cxn modelId="{A51AF4FA-8496-2044-A5AD-5C06F4025B0C}" type="presOf" srcId="{F95A0ABB-EA0F-ED4D-AA07-FC681E2F6825}" destId="{0D47F379-3F4B-4947-AED4-0F19D70A64C4}" srcOrd="0" destOrd="0" presId="urn:microsoft.com/office/officeart/2005/8/layout/radial1"/>
    <dgm:cxn modelId="{536C46FE-ACDD-0249-8B8F-0FBBF66BFD15}" type="presOf" srcId="{C4B4C988-E277-D745-B81F-F03AC77D98EB}" destId="{32995103-7CEC-0648-BF36-4B6AF9CA5872}" srcOrd="0" destOrd="0" presId="urn:microsoft.com/office/officeart/2005/8/layout/radial1"/>
    <dgm:cxn modelId="{93189E1F-D7C0-8042-AFA8-FFCC206B1A35}" type="presParOf" srcId="{884A12D0-1D7F-0441-9752-954860010F56}" destId="{7ACF2276-DF63-BE4A-B895-265424B1F997}" srcOrd="0" destOrd="0" presId="urn:microsoft.com/office/officeart/2005/8/layout/radial1"/>
    <dgm:cxn modelId="{4D15D36B-E363-E342-BEDC-1F658EF78957}" type="presParOf" srcId="{884A12D0-1D7F-0441-9752-954860010F56}" destId="{6CC39E64-2557-DA47-8883-3663060E05F5}" srcOrd="1" destOrd="0" presId="urn:microsoft.com/office/officeart/2005/8/layout/radial1"/>
    <dgm:cxn modelId="{3D14D086-DBD5-CA44-9551-32656210F3F5}" type="presParOf" srcId="{6CC39E64-2557-DA47-8883-3663060E05F5}" destId="{727D0001-2F37-7143-B591-48A3F613AC08}" srcOrd="0" destOrd="0" presId="urn:microsoft.com/office/officeart/2005/8/layout/radial1"/>
    <dgm:cxn modelId="{F836DF2B-BE42-0B41-A8F9-E042022F96B6}" type="presParOf" srcId="{884A12D0-1D7F-0441-9752-954860010F56}" destId="{0D47F379-3F4B-4947-AED4-0F19D70A64C4}" srcOrd="2" destOrd="0" presId="urn:microsoft.com/office/officeart/2005/8/layout/radial1"/>
    <dgm:cxn modelId="{20F8E041-BC8A-1042-8D7E-944757C789F5}" type="presParOf" srcId="{884A12D0-1D7F-0441-9752-954860010F56}" destId="{4700BEFD-07F8-4C43-8B00-F41547ED7D4A}" srcOrd="3" destOrd="0" presId="urn:microsoft.com/office/officeart/2005/8/layout/radial1"/>
    <dgm:cxn modelId="{EA40C6DB-5785-384A-A389-F4F3258B8AA0}" type="presParOf" srcId="{4700BEFD-07F8-4C43-8B00-F41547ED7D4A}" destId="{FB30C4D6-45EE-FF45-9320-DDD5CF0D648A}" srcOrd="0" destOrd="0" presId="urn:microsoft.com/office/officeart/2005/8/layout/radial1"/>
    <dgm:cxn modelId="{649F22A5-FFE8-1748-B115-C2B58691213E}" type="presParOf" srcId="{884A12D0-1D7F-0441-9752-954860010F56}" destId="{6E891345-C34F-134D-85F7-FB2A3CE193D5}" srcOrd="4" destOrd="0" presId="urn:microsoft.com/office/officeart/2005/8/layout/radial1"/>
    <dgm:cxn modelId="{387E1D89-2B82-2F4E-AAC7-C3DE5C7C36F0}" type="presParOf" srcId="{884A12D0-1D7F-0441-9752-954860010F56}" destId="{16399460-1DAF-EF4E-8C98-B01D8B5A1085}" srcOrd="5" destOrd="0" presId="urn:microsoft.com/office/officeart/2005/8/layout/radial1"/>
    <dgm:cxn modelId="{3ED54D44-29FB-B947-A292-814E2BAB8851}" type="presParOf" srcId="{16399460-1DAF-EF4E-8C98-B01D8B5A1085}" destId="{1BB883A2-023B-794D-840D-77D020811EDC}" srcOrd="0" destOrd="0" presId="urn:microsoft.com/office/officeart/2005/8/layout/radial1"/>
    <dgm:cxn modelId="{908992F9-2415-624B-A202-F504190F4F26}" type="presParOf" srcId="{884A12D0-1D7F-0441-9752-954860010F56}" destId="{15D00480-0483-E24F-9960-7B3222BEC11A}" srcOrd="6" destOrd="0" presId="urn:microsoft.com/office/officeart/2005/8/layout/radial1"/>
    <dgm:cxn modelId="{1B09667E-078F-3243-837F-C8293D8FB1B0}" type="presParOf" srcId="{884A12D0-1D7F-0441-9752-954860010F56}" destId="{14F25FC3-F58C-514F-B8E6-3D33B6858E7C}" srcOrd="7" destOrd="0" presId="urn:microsoft.com/office/officeart/2005/8/layout/radial1"/>
    <dgm:cxn modelId="{EE854998-BFF8-C845-9396-1C331BBE02D2}" type="presParOf" srcId="{14F25FC3-F58C-514F-B8E6-3D33B6858E7C}" destId="{1489EE8B-B0AB-B749-BD2C-96479445B9FE}" srcOrd="0" destOrd="0" presId="urn:microsoft.com/office/officeart/2005/8/layout/radial1"/>
    <dgm:cxn modelId="{50ED33B2-EE85-AD46-AA88-890A5CB337F8}" type="presParOf" srcId="{884A12D0-1D7F-0441-9752-954860010F56}" destId="{8D624F00-0F32-6C49-9ED3-20E8A879076C}" srcOrd="8" destOrd="0" presId="urn:microsoft.com/office/officeart/2005/8/layout/radial1"/>
    <dgm:cxn modelId="{90CC388A-6836-874E-96A9-FA786286B5F5}" type="presParOf" srcId="{884A12D0-1D7F-0441-9752-954860010F56}" destId="{4E82ED27-C17F-3349-9C16-4B134577BD86}" srcOrd="9" destOrd="0" presId="urn:microsoft.com/office/officeart/2005/8/layout/radial1"/>
    <dgm:cxn modelId="{3FF811DE-B263-704A-A702-CB9E227BEE98}" type="presParOf" srcId="{4E82ED27-C17F-3349-9C16-4B134577BD86}" destId="{52D7B572-1F0E-D346-BC0D-F4A88D46AFEC}" srcOrd="0" destOrd="0" presId="urn:microsoft.com/office/officeart/2005/8/layout/radial1"/>
    <dgm:cxn modelId="{62A70D05-46B9-BA4A-BB07-FCD77FC538E7}" type="presParOf" srcId="{884A12D0-1D7F-0441-9752-954860010F56}" destId="{32995103-7CEC-0648-BF36-4B6AF9CA5872}" srcOrd="10" destOrd="0" presId="urn:microsoft.com/office/officeart/2005/8/layout/radial1"/>
    <dgm:cxn modelId="{83A8DFA3-5D2F-9E4A-ADDC-D7D76EB27B9A}" type="presParOf" srcId="{884A12D0-1D7F-0441-9752-954860010F56}" destId="{CDC19FF5-B9E9-2448-BAAE-1F512ABEFDD5}" srcOrd="11" destOrd="0" presId="urn:microsoft.com/office/officeart/2005/8/layout/radial1"/>
    <dgm:cxn modelId="{E8929121-3253-3441-951B-7873AC8AAC60}" type="presParOf" srcId="{CDC19FF5-B9E9-2448-BAAE-1F512ABEFDD5}" destId="{E9098D9D-F8EE-5847-A885-DC18C8907565}" srcOrd="0" destOrd="0" presId="urn:microsoft.com/office/officeart/2005/8/layout/radial1"/>
    <dgm:cxn modelId="{1261476A-20B3-5147-9C18-B5AF43D804CD}" type="presParOf" srcId="{884A12D0-1D7F-0441-9752-954860010F56}" destId="{C7537D5B-87AA-EF46-957F-6BABCE8E8E71}" srcOrd="12" destOrd="0" presId="urn:microsoft.com/office/officeart/2005/8/layout/radial1"/>
    <dgm:cxn modelId="{4828A2CC-50E9-1E46-B010-643F764D561A}" type="presParOf" srcId="{884A12D0-1D7F-0441-9752-954860010F56}" destId="{B0399F96-301F-3049-8716-B5BA945AC50B}" srcOrd="13" destOrd="0" presId="urn:microsoft.com/office/officeart/2005/8/layout/radial1"/>
    <dgm:cxn modelId="{53671831-8A0D-BB4A-8664-D28E399924CB}" type="presParOf" srcId="{B0399F96-301F-3049-8716-B5BA945AC50B}" destId="{2C6C9BC5-3FC5-2B49-AF6D-370A54C6F54C}" srcOrd="0" destOrd="0" presId="urn:microsoft.com/office/officeart/2005/8/layout/radial1"/>
    <dgm:cxn modelId="{70EB2E67-B064-6F4E-A6A5-76C685B3183C}" type="presParOf" srcId="{884A12D0-1D7F-0441-9752-954860010F56}" destId="{1CE50FE0-F9EF-CC48-8F23-71CF2B2DBC06}" srcOrd="14" destOrd="0" presId="urn:microsoft.com/office/officeart/2005/8/layout/radial1"/>
    <dgm:cxn modelId="{774B73F6-6148-7E40-BDE6-BA674028AB86}" type="presParOf" srcId="{884A12D0-1D7F-0441-9752-954860010F56}" destId="{38701E3A-2B4F-5847-8E52-DC239C277C41}" srcOrd="15" destOrd="0" presId="urn:microsoft.com/office/officeart/2005/8/layout/radial1"/>
    <dgm:cxn modelId="{7E2B9D8B-ACB2-0B4F-A414-DAFA33FC1A3C}" type="presParOf" srcId="{38701E3A-2B4F-5847-8E52-DC239C277C41}" destId="{D5B3F0FC-E7DF-BE47-A613-FEC43261062E}" srcOrd="0" destOrd="0" presId="urn:microsoft.com/office/officeart/2005/8/layout/radial1"/>
    <dgm:cxn modelId="{AADBBFE4-BB76-5243-B195-906ACE720C15}" type="presParOf" srcId="{884A12D0-1D7F-0441-9752-954860010F56}" destId="{6F5A3685-8DC9-D74C-B117-9960DBC01162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CF2276-DF63-BE4A-B895-265424B1F997}">
      <dsp:nvSpPr>
        <dsp:cNvPr id="0" name=""/>
        <dsp:cNvSpPr/>
      </dsp:nvSpPr>
      <dsp:spPr>
        <a:xfrm>
          <a:off x="4580377" y="1941879"/>
          <a:ext cx="1141950" cy="114195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800" kern="1200" noProof="0" dirty="0"/>
            <a:t>Digitālā veselība</a:t>
          </a:r>
        </a:p>
      </dsp:txBody>
      <dsp:txXfrm>
        <a:off x="4747612" y="2109114"/>
        <a:ext cx="807480" cy="807480"/>
      </dsp:txXfrm>
    </dsp:sp>
    <dsp:sp modelId="{6CC39E64-2557-DA47-8883-3663060E05F5}">
      <dsp:nvSpPr>
        <dsp:cNvPr id="0" name=""/>
        <dsp:cNvSpPr/>
      </dsp:nvSpPr>
      <dsp:spPr>
        <a:xfrm rot="16200000">
          <a:off x="4752397" y="1532948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00" kern="1200" noProof="0" dirty="0"/>
        </a:p>
      </dsp:txBody>
      <dsp:txXfrm>
        <a:off x="5131405" y="1522976"/>
        <a:ext cx="39895" cy="39895"/>
      </dsp:txXfrm>
    </dsp:sp>
    <dsp:sp modelId="{0D47F379-3F4B-4947-AED4-0F19D70A64C4}">
      <dsp:nvSpPr>
        <dsp:cNvPr id="0" name=""/>
        <dsp:cNvSpPr/>
      </dsp:nvSpPr>
      <dsp:spPr>
        <a:xfrm>
          <a:off x="4580377" y="2017"/>
          <a:ext cx="1141950" cy="1141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Pārvaldība</a:t>
          </a:r>
        </a:p>
      </dsp:txBody>
      <dsp:txXfrm>
        <a:off x="4747612" y="169252"/>
        <a:ext cx="807480" cy="807480"/>
      </dsp:txXfrm>
    </dsp:sp>
    <dsp:sp modelId="{4700BEFD-07F8-4C43-8B00-F41547ED7D4A}">
      <dsp:nvSpPr>
        <dsp:cNvPr id="0" name=""/>
        <dsp:cNvSpPr/>
      </dsp:nvSpPr>
      <dsp:spPr>
        <a:xfrm rot="18900000">
          <a:off x="5438241" y="1817034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17250" y="1807062"/>
        <a:ext cx="39895" cy="39895"/>
      </dsp:txXfrm>
    </dsp:sp>
    <dsp:sp modelId="{6E891345-C34F-134D-85F7-FB2A3CE193D5}">
      <dsp:nvSpPr>
        <dsp:cNvPr id="0" name=""/>
        <dsp:cNvSpPr/>
      </dsp:nvSpPr>
      <dsp:spPr>
        <a:xfrm>
          <a:off x="5952067" y="570190"/>
          <a:ext cx="1141950" cy="1141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Stratēģija</a:t>
          </a:r>
        </a:p>
      </dsp:txBody>
      <dsp:txXfrm>
        <a:off x="6119302" y="737425"/>
        <a:ext cx="807480" cy="807480"/>
      </dsp:txXfrm>
    </dsp:sp>
    <dsp:sp modelId="{16399460-1DAF-EF4E-8C98-B01D8B5A1085}">
      <dsp:nvSpPr>
        <dsp:cNvPr id="0" name=""/>
        <dsp:cNvSpPr/>
      </dsp:nvSpPr>
      <dsp:spPr>
        <a:xfrm>
          <a:off x="5722328" y="2502879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6101336" y="2492907"/>
        <a:ext cx="39895" cy="39895"/>
      </dsp:txXfrm>
    </dsp:sp>
    <dsp:sp modelId="{15D00480-0483-E24F-9960-7B3222BEC11A}">
      <dsp:nvSpPr>
        <dsp:cNvPr id="0" name=""/>
        <dsp:cNvSpPr/>
      </dsp:nvSpPr>
      <dsp:spPr>
        <a:xfrm>
          <a:off x="6520239" y="1941879"/>
          <a:ext cx="1141950" cy="11419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Investīcijas</a:t>
          </a:r>
        </a:p>
      </dsp:txBody>
      <dsp:txXfrm>
        <a:off x="6687474" y="2109114"/>
        <a:ext cx="807480" cy="807480"/>
      </dsp:txXfrm>
    </dsp:sp>
    <dsp:sp modelId="{14F25FC3-F58C-514F-B8E6-3D33B6858E7C}">
      <dsp:nvSpPr>
        <dsp:cNvPr id="0" name=""/>
        <dsp:cNvSpPr/>
      </dsp:nvSpPr>
      <dsp:spPr>
        <a:xfrm rot="2700000">
          <a:off x="5438241" y="3188724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817250" y="3178752"/>
        <a:ext cx="39895" cy="39895"/>
      </dsp:txXfrm>
    </dsp:sp>
    <dsp:sp modelId="{8D624F00-0F32-6C49-9ED3-20E8A879076C}">
      <dsp:nvSpPr>
        <dsp:cNvPr id="0" name=""/>
        <dsp:cNvSpPr/>
      </dsp:nvSpPr>
      <dsp:spPr>
        <a:xfrm>
          <a:off x="5952067" y="3313569"/>
          <a:ext cx="1141950" cy="114195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Pakalpojumi</a:t>
          </a:r>
        </a:p>
      </dsp:txBody>
      <dsp:txXfrm>
        <a:off x="6119302" y="3480804"/>
        <a:ext cx="807480" cy="807480"/>
      </dsp:txXfrm>
    </dsp:sp>
    <dsp:sp modelId="{4E82ED27-C17F-3349-9C16-4B134577BD86}">
      <dsp:nvSpPr>
        <dsp:cNvPr id="0" name=""/>
        <dsp:cNvSpPr/>
      </dsp:nvSpPr>
      <dsp:spPr>
        <a:xfrm rot="5400000">
          <a:off x="4752397" y="3472810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5131405" y="3462838"/>
        <a:ext cx="39895" cy="39895"/>
      </dsp:txXfrm>
    </dsp:sp>
    <dsp:sp modelId="{32995103-7CEC-0648-BF36-4B6AF9CA5872}">
      <dsp:nvSpPr>
        <dsp:cNvPr id="0" name=""/>
        <dsp:cNvSpPr/>
      </dsp:nvSpPr>
      <dsp:spPr>
        <a:xfrm>
          <a:off x="4580377" y="3881741"/>
          <a:ext cx="1141950" cy="1141950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Standarti</a:t>
          </a:r>
        </a:p>
      </dsp:txBody>
      <dsp:txXfrm>
        <a:off x="4747612" y="4048976"/>
        <a:ext cx="807480" cy="807480"/>
      </dsp:txXfrm>
    </dsp:sp>
    <dsp:sp modelId="{CDC19FF5-B9E9-2448-BAAE-1F512ABEFDD5}">
      <dsp:nvSpPr>
        <dsp:cNvPr id="0" name=""/>
        <dsp:cNvSpPr/>
      </dsp:nvSpPr>
      <dsp:spPr>
        <a:xfrm rot="8100000">
          <a:off x="4066552" y="3188724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445560" y="3178752"/>
        <a:ext cx="39895" cy="39895"/>
      </dsp:txXfrm>
    </dsp:sp>
    <dsp:sp modelId="{C7537D5B-87AA-EF46-957F-6BABCE8E8E71}">
      <dsp:nvSpPr>
        <dsp:cNvPr id="0" name=""/>
        <dsp:cNvSpPr/>
      </dsp:nvSpPr>
      <dsp:spPr>
        <a:xfrm>
          <a:off x="3208688" y="3313569"/>
          <a:ext cx="1141950" cy="114195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Infrastruktūra</a:t>
          </a:r>
        </a:p>
      </dsp:txBody>
      <dsp:txXfrm>
        <a:off x="3375923" y="3480804"/>
        <a:ext cx="807480" cy="807480"/>
      </dsp:txXfrm>
    </dsp:sp>
    <dsp:sp modelId="{B0399F96-301F-3049-8716-B5BA945AC50B}">
      <dsp:nvSpPr>
        <dsp:cNvPr id="0" name=""/>
        <dsp:cNvSpPr/>
      </dsp:nvSpPr>
      <dsp:spPr>
        <a:xfrm rot="10800000">
          <a:off x="3782466" y="2502879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161474" y="2492907"/>
        <a:ext cx="39895" cy="39895"/>
      </dsp:txXfrm>
    </dsp:sp>
    <dsp:sp modelId="{1CE50FE0-F9EF-CC48-8F23-71CF2B2DBC06}">
      <dsp:nvSpPr>
        <dsp:cNvPr id="0" name=""/>
        <dsp:cNvSpPr/>
      </dsp:nvSpPr>
      <dsp:spPr>
        <a:xfrm>
          <a:off x="2640515" y="1941879"/>
          <a:ext cx="1141950" cy="114195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Likumdošana</a:t>
          </a:r>
        </a:p>
      </dsp:txBody>
      <dsp:txXfrm>
        <a:off x="2807750" y="2109114"/>
        <a:ext cx="807480" cy="807480"/>
      </dsp:txXfrm>
    </dsp:sp>
    <dsp:sp modelId="{38701E3A-2B4F-5847-8E52-DC239C277C41}">
      <dsp:nvSpPr>
        <dsp:cNvPr id="0" name=""/>
        <dsp:cNvSpPr/>
      </dsp:nvSpPr>
      <dsp:spPr>
        <a:xfrm rot="13500000">
          <a:off x="4066552" y="1817034"/>
          <a:ext cx="797911" cy="19951"/>
        </a:xfrm>
        <a:custGeom>
          <a:avLst/>
          <a:gdLst/>
          <a:ahLst/>
          <a:cxnLst/>
          <a:rect l="0" t="0" r="0" b="0"/>
          <a:pathLst>
            <a:path>
              <a:moveTo>
                <a:pt x="0" y="9975"/>
              </a:moveTo>
              <a:lnTo>
                <a:pt x="797911" y="997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 rot="10800000">
        <a:off x="4445560" y="1807062"/>
        <a:ext cx="39895" cy="39895"/>
      </dsp:txXfrm>
    </dsp:sp>
    <dsp:sp modelId="{6F5A3685-8DC9-D74C-B117-9960DBC01162}">
      <dsp:nvSpPr>
        <dsp:cNvPr id="0" name=""/>
        <dsp:cNvSpPr/>
      </dsp:nvSpPr>
      <dsp:spPr>
        <a:xfrm>
          <a:off x="3208688" y="570190"/>
          <a:ext cx="1141950" cy="1141950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noProof="0" dirty="0"/>
            <a:t>Darbaspēks</a:t>
          </a:r>
        </a:p>
      </dsp:txBody>
      <dsp:txXfrm>
        <a:off x="3375923" y="737425"/>
        <a:ext cx="807480" cy="807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399" y="2852938"/>
            <a:ext cx="10363200" cy="1190712"/>
          </a:xfrm>
        </p:spPr>
        <p:txBody>
          <a:bodyPr anchor="ctr" anchorCtr="0">
            <a:normAutofit/>
          </a:bodyPr>
          <a:lstStyle>
            <a:lvl1pPr algn="ctr">
              <a:defRPr sz="3200"/>
            </a:lvl1pPr>
          </a:lstStyle>
          <a:p>
            <a:r>
              <a:rPr lang="lv-LV"/>
              <a:t>Prezentācijas nosaukums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521597"/>
            <a:ext cx="9144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Vārds uzvārds, ieņemamais amats, kontaktinformācija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12192000" cy="244656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523999" y="5661582"/>
            <a:ext cx="9144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540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beigum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3999" y="4521597"/>
            <a:ext cx="9144000" cy="544484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Vārds uzvārds, ieņemamais amats, kontaktinformācija</a:t>
            </a:r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2199"/>
            <a:ext cx="12192000" cy="244656"/>
          </a:xfrm>
          <a:prstGeom prst="rect">
            <a:avLst/>
          </a:prstGeom>
        </p:spPr>
      </p:pic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1523999" y="5661582"/>
            <a:ext cx="9144000" cy="365125"/>
          </a:xfrm>
        </p:spPr>
        <p:txBody>
          <a:bodyPr/>
          <a:lstStyle>
            <a:lvl1pPr algn="ctr">
              <a:defRPr sz="1400"/>
            </a:lvl1pPr>
          </a:lstStyle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153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/>
            </a:lvl5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Nosaukums</a:t>
            </a:r>
          </a:p>
        </p:txBody>
      </p:sp>
    </p:spTree>
    <p:extLst>
      <p:ext uri="{BB962C8B-B14F-4D97-AF65-F5344CB8AC3E}">
        <p14:creationId xmlns:p14="http://schemas.microsoft.com/office/powerpoint/2010/main" val="255072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0" y="3436263"/>
            <a:ext cx="8433600" cy="2852737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lv-LV"/>
              <a:t>Nosaukums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381600"/>
            <a:ext cx="8430304" cy="298730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Teksts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124152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048000" y="1296788"/>
            <a:ext cx="8430304" cy="4871837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v-LV"/>
              <a:t>Spiediet uz ikonas, lai pievienotu bildi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3666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000"/>
            </a:lvl1pPr>
          </a:lstStyle>
          <a:p>
            <a:r>
              <a:rPr lang="lv-LV"/>
              <a:t>Nosaukums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3047999" y="1825625"/>
            <a:ext cx="4128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 baseline="0"/>
            </a:lvl5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7350304" y="1825625"/>
            <a:ext cx="4128000" cy="4351338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14404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1" y="360915"/>
            <a:ext cx="8419219" cy="1325563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Nosaukums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048000" y="1825200"/>
            <a:ext cx="4128000" cy="82391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Nosaukums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048000" y="2728388"/>
            <a:ext cx="4128000" cy="3540552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7339219" y="1825200"/>
            <a:ext cx="41280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Nosaukums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7339219" y="2728393"/>
            <a:ext cx="4128000" cy="3540551"/>
          </a:xfrm>
        </p:spPr>
        <p:txBody>
          <a:bodyPr/>
          <a:lstStyle>
            <a:lvl1pPr>
              <a:defRPr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481923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/>
              <a:t>Nosaukums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97614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91493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0" y="381599"/>
            <a:ext cx="4128000" cy="1272983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lv-LV"/>
              <a:t>Nosaukums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50304" y="381604"/>
            <a:ext cx="4128000" cy="5796001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 baseline="0"/>
            </a:lvl4pPr>
            <a:lvl5pPr>
              <a:defRPr sz="1400" baseline="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048000" y="1825200"/>
            <a:ext cx="4128000" cy="4352400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Teksts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0957708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6960" y="381600"/>
            <a:ext cx="9134640" cy="954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v-LV"/>
              <a:t>Nosaukums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6960" y="1842250"/>
            <a:ext cx="91346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Teksts</a:t>
            </a:r>
            <a:endParaRPr lang="en-US"/>
          </a:p>
          <a:p>
            <a:pPr lvl="1"/>
            <a:r>
              <a:rPr lang="lv-LV"/>
              <a:t>Otrais līmenis</a:t>
            </a:r>
            <a:endParaRPr lang="en-US"/>
          </a:p>
          <a:p>
            <a:pPr lvl="2"/>
            <a:r>
              <a:rPr lang="lv-LV"/>
              <a:t>Trešais līmenis</a:t>
            </a:r>
            <a:endParaRPr lang="en-US"/>
          </a:p>
          <a:p>
            <a:pPr lvl="3"/>
            <a:r>
              <a:rPr lang="lv-LV"/>
              <a:t>Ceturtais līmenis</a:t>
            </a:r>
            <a:endParaRPr lang="en-US"/>
          </a:p>
          <a:p>
            <a:pPr lvl="4"/>
            <a:r>
              <a:rPr lang="lv-LV"/>
              <a:t>Piektais līmenis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37493" y="6348222"/>
            <a:ext cx="104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99C355F-E206-C447-937E-C67BBDF34DBF}" type="slidenum">
              <a:rPr lang="en-LV" smtClean="0"/>
              <a:t>‹#›</a:t>
            </a:fld>
            <a:endParaRPr lang="en-LV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2346960" y="6351115"/>
            <a:ext cx="21091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F18C3793-90AF-1748-9332-069A76AA6110}" type="datetimeFigureOut">
              <a:rPr lang="en-LV" smtClean="0"/>
              <a:t>12/08/2021</a:t>
            </a:fld>
            <a:endParaRPr lang="en-LV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6A0FB2A3-C6BF-4884-85A9-C9DFE419EFA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14" y="381600"/>
            <a:ext cx="1229412" cy="109110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A969A47-5BB8-4433-B359-4544281C65FA}"/>
              </a:ext>
            </a:extLst>
          </p:cNvPr>
          <p:cNvSpPr/>
          <p:nvPr/>
        </p:nvSpPr>
        <p:spPr>
          <a:xfrm>
            <a:off x="632460" y="0"/>
            <a:ext cx="731520" cy="24449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26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ercehealthcare.com/tech/covid-19-supercharged-digital-health-funding-2020-record-21-6b-invested-report" TargetMode="External"/><Relationship Id="rId2" Type="http://schemas.openxmlformats.org/officeDocument/2006/relationships/hyperlink" Target="https://www.statista.com/statistics/1092869/global-digital-health-market-size-forecast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aa.gov.lv/lv/jaunums/parsteigumu-pilna-atslega-uz-pasaules-tirgiem-farmacijas-un-medicinas-nozare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0715F-218E-7D42-AEFD-6F80410113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lv-LV" dirty="0"/>
              <a:t>DigiVes</a:t>
            </a:r>
            <a:endParaRPr lang="en-LV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846B5D-B6E3-7E44-A315-ED53127CA1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LV"/>
          </a:p>
        </p:txBody>
      </p:sp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:a16="http://schemas.microsoft.com/office/drawing/2014/main" id="{73BDE9CE-6BED-A247-B037-7FBA550E9F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947" y="343243"/>
            <a:ext cx="2032104" cy="180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579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498CC-B560-49BD-A4E6-D56AC4AE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IKT kompetenču centra uzdevumi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A27D0-1104-45E1-8609-A905D702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42249"/>
            <a:ext cx="9134640" cy="4495729"/>
          </a:xfrm>
        </p:spPr>
        <p:txBody>
          <a:bodyPr>
            <a:norm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ī</a:t>
            </a: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stenot digitālās veselības politiku;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izstrādāt un attīstīt digitālo veselības pakalpojumu stratēģiju;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nodrošināt efektīvus IKT pakalpojumus un informācijas apmaiņu starp publisko pārvaldi un citiem tiesību subjektiem;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organizēt un vadīt Centra pārziņā esošo informācijas sistēmu (IS) darbību;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uzturēt Centra pārziņā esošo IS funkcionalitāti;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pārvaldīt VM padotībā esošo iestāžu darbu IKT jomā;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nodrošināt Centra pārziņā esošo IKT risinājumu un infrastruktūras pārvaldību, uzturēšanu un attīstību.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endParaRPr lang="lv-LV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5661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EE7343-2199-3449-99EF-40F9DFF87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pPr fontAlgn="base"/>
            <a:r>
              <a:rPr lang="lv-LV">
                <a:latin typeface="Verdana"/>
                <a:ea typeface="Verdana"/>
              </a:rPr>
              <a:t>Definēt nepieciešamo atbalstāmos / </a:t>
            </a:r>
            <a:r>
              <a:rPr lang="lv-LV" err="1">
                <a:latin typeface="Verdana"/>
                <a:ea typeface="Verdana"/>
              </a:rPr>
              <a:t>digitalizējamos</a:t>
            </a:r>
            <a:r>
              <a:rPr lang="lv-LV">
                <a:latin typeface="Verdana"/>
                <a:ea typeface="Verdana"/>
              </a:rPr>
              <a:t> procesus – piem. onkoloģija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Definēt Pacientu kartiņas, datu standartus, apmaiņas nosacījumus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Uzturēt un attīstīt centrālo datu repozitoriju, integrācijas standartus un dokumentāciju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Noteikt garantēto e-pakalpojumu risinājumu grozu pacientiem un profesionāļiem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Skaidra digitālo risinājumu ieviešanas un lietošanas izmaksu uzskaite un tarifikācija visos valsts kompensējamajos pakalpojumos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Verificēt jaunus / inovatīvus risinājumus plašākai lietošanai Latvijas medicīnas sistēmā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Atbalstīt inovatīvu risinājumu testēšanu un aprobāciju Latvijā 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Starptautiskā sadarbība datu apmaiņai Vienotajā ES datu telpā  </a:t>
            </a:r>
          </a:p>
          <a:p>
            <a:pPr fontAlgn="base"/>
            <a:r>
              <a:rPr lang="lv-LV">
                <a:latin typeface="Verdana"/>
                <a:ea typeface="Verdana"/>
              </a:rPr>
              <a:t>Tirgus nepilnību, konfliktsituāciju monitorings un </a:t>
            </a:r>
            <a:r>
              <a:rPr lang="lv-LV" err="1">
                <a:latin typeface="Verdana"/>
                <a:ea typeface="Verdana"/>
              </a:rPr>
              <a:t>prevencija</a:t>
            </a:r>
            <a:r>
              <a:rPr lang="lv-LV">
                <a:latin typeface="Verdana"/>
                <a:ea typeface="Verdana"/>
              </a:rPr>
              <a:t> 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5573DE-3415-5E48-B567-614A49646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>
                <a:latin typeface="Verdana"/>
                <a:ea typeface="Verdana"/>
              </a:rPr>
              <a:t>Valsts loma digitālās veselības ekosistēmā (piedāvājums)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82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E4924-37CC-D04E-AB44-FD1836A531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707" y="1884350"/>
            <a:ext cx="8242131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lv-LV" sz="1800" dirty="0">
                <a:latin typeface="Verdana"/>
                <a:ea typeface="Verdana"/>
              </a:rPr>
              <a:t>Lai veselības aprūpes sektors, kā arī biofarmācijas un medicīnas tehnoloģiju jomas pārstāvji spētu izmantot augstākminētā tirgus potenciālu, ir nepieciešami izstrādāt vadlīnijas:</a:t>
            </a:r>
            <a:endParaRPr lang="lv-LV" sz="1800" dirty="0"/>
          </a:p>
          <a:p>
            <a:pPr algn="just"/>
            <a:r>
              <a:rPr lang="lv-LV" sz="1800" dirty="0">
                <a:latin typeface="Verdana"/>
                <a:ea typeface="Verdana"/>
              </a:rPr>
              <a:t>Datiem: digitalizācija iestāžu līmenī, pieejamība, detalizēta aprakstīšana</a:t>
            </a:r>
          </a:p>
          <a:p>
            <a:pPr algn="just"/>
            <a:r>
              <a:rPr lang="lv-LV" sz="1800" dirty="0">
                <a:latin typeface="Verdana"/>
                <a:ea typeface="Verdana"/>
              </a:rPr>
              <a:t>Datu kvalitātes, drošības u.tml., kā piem. (HL7 FHIR, LOINC, u.tml.). Ieskaitot arī atvērto tipu standartus, kā piem. (OMOP CDM, EHDEN iniciatīva u.tml.)</a:t>
            </a:r>
          </a:p>
          <a:p>
            <a:pPr algn="just"/>
            <a:r>
              <a:rPr lang="lv-LV" sz="1800" dirty="0">
                <a:latin typeface="Verdana"/>
                <a:ea typeface="Verdana"/>
              </a:rPr>
              <a:t>Procesiem, kā piem. (ISO 22857:2013(en), pacientu piekrišana, API standarti u.tml.)</a:t>
            </a:r>
          </a:p>
          <a:p>
            <a:pPr algn="just"/>
            <a:r>
              <a:rPr lang="lv-LV" sz="1800" dirty="0">
                <a:latin typeface="Verdana"/>
                <a:ea typeface="Verdana"/>
              </a:rPr>
              <a:t>Definētam procesam privāta sektora izstrādāto risinājumu atbilstības kontrolei un integrācijai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EE5162-4FD6-9E49-923D-F8858738E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>
                <a:latin typeface="Verdana"/>
                <a:ea typeface="Verdana"/>
              </a:rPr>
              <a:t>Priekšnosacījumi privātā sektora</a:t>
            </a:r>
            <a:br>
              <a:rPr lang="lv-LV"/>
            </a:br>
            <a:r>
              <a:rPr lang="lv-LV">
                <a:latin typeface="Verdana"/>
                <a:ea typeface="Verdana"/>
              </a:rPr>
              <a:t>risinājumu pilnvērtīgai izmantošanai</a:t>
            </a:r>
            <a:endParaRPr lang="lv-LV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5519042-C859-473D-9FD3-D5846CF73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886" y="71987"/>
            <a:ext cx="3147354" cy="3695496"/>
          </a:xfrm>
          <a:prstGeom prst="rect">
            <a:avLst/>
          </a:prstGeom>
        </p:spPr>
      </p:pic>
      <p:pic>
        <p:nvPicPr>
          <p:cNvPr id="5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766EDC5-488C-46AB-8C1B-BA8EECF6A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4886" y="3769940"/>
            <a:ext cx="3037896" cy="25092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6564C2B-6D21-484E-8F39-C19D8142E767}"/>
              </a:ext>
            </a:extLst>
          </p:cNvPr>
          <p:cNvSpPr txBox="1"/>
          <p:nvPr/>
        </p:nvSpPr>
        <p:spPr>
          <a:xfrm>
            <a:off x="9071391" y="6151572"/>
            <a:ext cx="2766130" cy="5539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en-GB" sz="1000" b="1" err="1">
                <a:latin typeface="Verdana"/>
                <a:ea typeface="Verdana"/>
              </a:rPr>
              <a:t>Attēls</a:t>
            </a:r>
            <a:r>
              <a:rPr lang="en-GB" sz="1000" b="1">
                <a:latin typeface="Verdana"/>
                <a:ea typeface="Verdana"/>
              </a:rPr>
              <a:t>: </a:t>
            </a:r>
            <a:r>
              <a:rPr lang="en-GB" sz="1000" err="1">
                <a:latin typeface="Verdana"/>
                <a:ea typeface="Verdana"/>
              </a:rPr>
              <a:t>piemērs</a:t>
            </a:r>
            <a:r>
              <a:rPr lang="en-GB" sz="1000">
                <a:latin typeface="Verdana"/>
                <a:ea typeface="Verdana"/>
              </a:rPr>
              <a:t> no "Health Data Research UK" </a:t>
            </a:r>
            <a:r>
              <a:rPr lang="en-GB" sz="1000" err="1">
                <a:latin typeface="Verdana"/>
                <a:ea typeface="Verdana"/>
              </a:rPr>
              <a:t>iniciatvas</a:t>
            </a:r>
            <a:r>
              <a:rPr lang="en-GB" sz="1000">
                <a:latin typeface="Verdana"/>
                <a:ea typeface="Verdana"/>
              </a:rPr>
              <a:t> par </a:t>
            </a:r>
            <a:r>
              <a:rPr lang="en-GB" sz="1000" err="1">
                <a:latin typeface="Verdana"/>
                <a:ea typeface="Verdana"/>
              </a:rPr>
              <a:t>vadliniju</a:t>
            </a:r>
            <a:r>
              <a:rPr lang="en-GB" sz="1000">
                <a:latin typeface="Verdana"/>
                <a:ea typeface="Verdana"/>
              </a:rPr>
              <a:t> </a:t>
            </a:r>
            <a:r>
              <a:rPr lang="en-GB" sz="1000" err="1">
                <a:latin typeface="Verdana"/>
                <a:ea typeface="Verdana"/>
              </a:rPr>
              <a:t>izstrādi</a:t>
            </a:r>
            <a:endParaRPr lang="en-GB" sz="1000"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40142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97279E-5C60-4B43-8658-38C35D4C6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656" y="-62524"/>
            <a:ext cx="8698688" cy="7037088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FD34FBD-66D3-4726-AEA4-381BD681944B}"/>
              </a:ext>
            </a:extLst>
          </p:cNvPr>
          <p:cNvSpPr txBox="1">
            <a:spLocks/>
          </p:cNvSpPr>
          <p:nvPr/>
        </p:nvSpPr>
        <p:spPr>
          <a:xfrm>
            <a:off x="8340637" y="186163"/>
            <a:ext cx="3557449" cy="954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lv-LV" sz="1800">
                <a:latin typeface="Verdana"/>
                <a:ea typeface="Verdana"/>
              </a:rPr>
              <a:t>Piemērs: </a:t>
            </a:r>
            <a:br>
              <a:rPr lang="lv-LV" sz="1800">
                <a:latin typeface="Verdana"/>
                <a:ea typeface="Verdana"/>
              </a:rPr>
            </a:br>
            <a:r>
              <a:rPr lang="lv-LV" sz="1800">
                <a:latin typeface="Verdana"/>
                <a:ea typeface="Verdana"/>
              </a:rPr>
              <a:t>Attālinātās konsultācijas</a:t>
            </a:r>
            <a:endParaRPr lang="lv-LV" sz="1800"/>
          </a:p>
        </p:txBody>
      </p:sp>
    </p:spTree>
    <p:extLst>
      <p:ext uri="{BB962C8B-B14F-4D97-AF65-F5344CB8AC3E}">
        <p14:creationId xmlns:p14="http://schemas.microsoft.com/office/powerpoint/2010/main" val="27335526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DACA4EF8-8AD1-4CAB-B99E-BB7D4C30D8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63362" y="905354"/>
            <a:ext cx="7228638" cy="549433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35F4293-6A4E-4F24-87BC-44D4DC378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0395" y="199383"/>
            <a:ext cx="9134640" cy="954000"/>
          </a:xfrm>
        </p:spPr>
        <p:txBody>
          <a:bodyPr/>
          <a:lstStyle/>
          <a:p>
            <a:r>
              <a:rPr lang="en-US" dirty="0">
                <a:latin typeface="Verdana"/>
                <a:ea typeface="Verdana"/>
              </a:rPr>
              <a:t>Onko </a:t>
            </a:r>
            <a:r>
              <a:rPr lang="en-US" dirty="0" err="1">
                <a:latin typeface="Verdana"/>
                <a:ea typeface="Verdana"/>
              </a:rPr>
              <a:t>reģistra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izmantošana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kā</a:t>
            </a:r>
            <a:r>
              <a:rPr lang="en-US" dirty="0">
                <a:latin typeface="Verdana"/>
                <a:ea typeface="Verdana"/>
              </a:rPr>
              <a:t> </a:t>
            </a:r>
            <a:r>
              <a:rPr lang="en-US" dirty="0" err="1">
                <a:latin typeface="Verdana"/>
                <a:ea typeface="Verdana"/>
              </a:rPr>
              <a:t>DigiVes</a:t>
            </a:r>
            <a:r>
              <a:rPr lang="lv-LV">
                <a:latin typeface="Verdana"/>
                <a:ea typeface="Verdana"/>
              </a:rPr>
              <a:t> prototipu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FE4CFDE-81FB-9542-B372-964F284170E7}"/>
              </a:ext>
            </a:extLst>
          </p:cNvPr>
          <p:cNvSpPr txBox="1">
            <a:spLocks/>
          </p:cNvSpPr>
          <p:nvPr/>
        </p:nvSpPr>
        <p:spPr>
          <a:xfrm>
            <a:off x="593695" y="1826106"/>
            <a:ext cx="3935916" cy="40175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 baseline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en-US" sz="1800" dirty="0">
              <a:latin typeface="Verdana"/>
              <a:ea typeface="Verdana"/>
              <a:cs typeface="Calibri"/>
            </a:endParaRPr>
          </a:p>
          <a:p>
            <a:pPr marL="0" indent="0" algn="just">
              <a:buNone/>
            </a:pPr>
            <a:r>
              <a:rPr lang="en-US" sz="1800" dirty="0" err="1">
                <a:latin typeface="Verdana"/>
                <a:ea typeface="Verdana"/>
                <a:cs typeface="Calibri"/>
              </a:rPr>
              <a:t>Labu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praksi</a:t>
            </a:r>
            <a:r>
              <a:rPr lang="en-US" sz="1800" dirty="0">
                <a:latin typeface="Verdana"/>
                <a:ea typeface="Verdana"/>
                <a:cs typeface="Calibri"/>
              </a:rPr>
              <a:t> un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pieredzi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potenciāls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izmantot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jaunās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DigiVes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izstrādes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principiem</a:t>
            </a:r>
            <a:r>
              <a:rPr lang="en-US" sz="1800" dirty="0">
                <a:latin typeface="Verdana"/>
                <a:ea typeface="Verdana"/>
                <a:cs typeface="Calibri"/>
              </a:rPr>
              <a:t> –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sniedzot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ekselenci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veselības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digitālizācijas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veiksmīgai</a:t>
            </a:r>
            <a:r>
              <a:rPr lang="en-US" sz="1800" dirty="0">
                <a:latin typeface="Verdana"/>
                <a:ea typeface="Verdana"/>
                <a:cs typeface="Calibri"/>
              </a:rPr>
              <a:t> </a:t>
            </a:r>
            <a:r>
              <a:rPr lang="en-US" sz="1800" dirty="0" err="1">
                <a:latin typeface="Verdana"/>
                <a:ea typeface="Verdana"/>
                <a:cs typeface="Calibri"/>
              </a:rPr>
              <a:t>nodrošināšanai</a:t>
            </a:r>
            <a:r>
              <a:rPr lang="en-US" sz="1800" dirty="0">
                <a:latin typeface="Verdana"/>
                <a:ea typeface="Verdana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183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8B174-ED9C-1A49-92AC-079064B92F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lv-LV" sz="2800" dirty="0"/>
              <a:t>Sadrumstalota vide</a:t>
            </a:r>
          </a:p>
          <a:p>
            <a:pPr>
              <a:lnSpc>
                <a:spcPct val="150000"/>
              </a:lnSpc>
            </a:pPr>
            <a:r>
              <a:rPr lang="lv-LV" sz="2800" dirty="0"/>
              <a:t>Neefektīva sistēmu uzturēšana </a:t>
            </a:r>
          </a:p>
          <a:p>
            <a:pPr>
              <a:lnSpc>
                <a:spcPct val="150000"/>
              </a:lnSpc>
            </a:pPr>
            <a:r>
              <a:rPr lang="lv-LV" sz="2800" dirty="0"/>
              <a:t>Novecojušas tehnoloģijas</a:t>
            </a:r>
          </a:p>
          <a:p>
            <a:pPr>
              <a:lnSpc>
                <a:spcPct val="150000"/>
              </a:lnSpc>
            </a:pPr>
            <a:r>
              <a:rPr lang="lv-LV" sz="2800" dirty="0"/>
              <a:t>Būtiski trūkumi pārvaldībā </a:t>
            </a:r>
          </a:p>
          <a:p>
            <a:pPr fontAlgn="base">
              <a:lnSpc>
                <a:spcPct val="150000"/>
              </a:lnSpc>
            </a:pPr>
            <a:r>
              <a:rPr lang="lv-LV" sz="2800" dirty="0"/>
              <a:t>Atalgojums būtiski atpaliek no tirgus līmeņa </a:t>
            </a:r>
          </a:p>
          <a:p>
            <a:pPr fontAlgn="base">
              <a:lnSpc>
                <a:spcPct val="150000"/>
              </a:lnSpc>
            </a:pPr>
            <a:r>
              <a:rPr lang="lv-LV" sz="2800" dirty="0"/>
              <a:t>Netiek nodrošināta ekspertīzes veidošana un zināšanu saglabāšana </a:t>
            </a:r>
          </a:p>
          <a:p>
            <a:pPr fontAlgn="base">
              <a:lnSpc>
                <a:spcPct val="150000"/>
              </a:lnSpc>
            </a:pPr>
            <a:r>
              <a:rPr lang="lv-LV" sz="2800" dirty="0"/>
              <a:t>Nav vienota nozares redzējuma par attīstību </a:t>
            </a:r>
          </a:p>
          <a:p>
            <a:pPr>
              <a:lnSpc>
                <a:spcPct val="150000"/>
              </a:lnSpc>
            </a:pPr>
            <a:endParaRPr lang="en-LV" sz="2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23EBC-CA4C-A14E-B1D1-B10BD5364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Situācijas apraksts </a:t>
            </a:r>
            <a:r>
              <a:rPr lang="lv-LV" dirty="0"/>
              <a:t>valsts sektorā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186277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FEBA-148E-EB4F-9135-DA7EC78E7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/>
          </a:bodyPr>
          <a:lstStyle/>
          <a:p>
            <a:pPr fontAlgn="base"/>
            <a:r>
              <a:rPr lang="lv-LV" sz="2400" dirty="0">
                <a:latin typeface="Verdana"/>
                <a:ea typeface="Verdana"/>
              </a:rPr>
              <a:t>Veselības resora nav atbilstoša finansējuma, lai piesaistītu kritisko speciālistu apjomu</a:t>
            </a:r>
            <a:r>
              <a:rPr lang="en-US" sz="2400" dirty="0">
                <a:latin typeface="Verdana"/>
                <a:ea typeface="Verdana"/>
              </a:rPr>
              <a:t> </a:t>
            </a:r>
          </a:p>
          <a:p>
            <a:pPr fontAlgn="base"/>
            <a:r>
              <a:rPr lang="lv-LV" sz="2400" dirty="0">
                <a:latin typeface="Verdana"/>
                <a:ea typeface="Verdana"/>
              </a:rPr>
              <a:t>Visaptverošas valsts veidotas DigiVes sistēmas veidošanai nepieciešama ar kārtu lielāka kapacitāte kā šobrīd</a:t>
            </a:r>
            <a:r>
              <a:rPr lang="en-US" sz="2400" dirty="0">
                <a:latin typeface="Verdana"/>
                <a:ea typeface="Verdana"/>
              </a:rPr>
              <a:t> </a:t>
            </a:r>
            <a:endParaRPr lang="en-US" sz="2400" dirty="0">
              <a:latin typeface="Verdana"/>
              <a:ea typeface="Verdana"/>
              <a:cs typeface="Calibri"/>
            </a:endParaRPr>
          </a:p>
          <a:p>
            <a:pPr fontAlgn="base"/>
            <a:r>
              <a:rPr lang="lv-LV" sz="2400" dirty="0">
                <a:latin typeface="Verdana"/>
                <a:ea typeface="Verdana"/>
              </a:rPr>
              <a:t>Iepirkumu un citas prasības paildzina projektu dzīvesciklus un rada lielu plaisu starp prasību apzināšanu un ieviešanu -&gt; jaunie risinājumi netiek līdzi laikam</a:t>
            </a:r>
            <a:r>
              <a:rPr lang="en-US" sz="2400" dirty="0">
                <a:latin typeface="Verdana"/>
                <a:ea typeface="Verdana"/>
              </a:rPr>
              <a:t> </a:t>
            </a:r>
            <a:endParaRPr lang="en-US" sz="2400" dirty="0">
              <a:latin typeface="Verdana"/>
              <a:ea typeface="Verdana"/>
              <a:cs typeface="Calibri"/>
            </a:endParaRPr>
          </a:p>
          <a:p>
            <a:pPr fontAlgn="base"/>
            <a:r>
              <a:rPr lang="lv-LV" sz="2400" dirty="0">
                <a:latin typeface="Verdana"/>
                <a:ea typeface="Verdana"/>
              </a:rPr>
              <a:t>Veselības nozare ir plaša un atbilstošu risinājumu dizains prasa daudz specializētu kompetenču</a:t>
            </a:r>
            <a:r>
              <a:rPr lang="en-US" sz="2400" dirty="0">
                <a:latin typeface="Verdana"/>
                <a:ea typeface="Verdana"/>
              </a:rPr>
              <a:t> </a:t>
            </a:r>
            <a:endParaRPr lang="en-US" sz="2400" dirty="0">
              <a:latin typeface="Verdana"/>
              <a:ea typeface="Verdana"/>
              <a:cs typeface="Calibri"/>
            </a:endParaRPr>
          </a:p>
          <a:p>
            <a:pPr fontAlgn="base"/>
            <a:r>
              <a:rPr lang="lv-LV" sz="2400" dirty="0">
                <a:latin typeface="Verdana"/>
                <a:ea typeface="Verdana"/>
              </a:rPr>
              <a:t>ES fondu prasības ierobežo nepārtrūkstošu risinājumu uzlabošanu un atjaunināšanu, programmatūra nav ēka, kas bez remonta kalpo 10+ gadus</a:t>
            </a:r>
            <a:r>
              <a:rPr lang="en-US" sz="2400" dirty="0">
                <a:latin typeface="Verdana"/>
                <a:ea typeface="Verdana"/>
              </a:rPr>
              <a:t> </a:t>
            </a:r>
            <a:endParaRPr lang="en-US" sz="2400" dirty="0">
              <a:latin typeface="Verdana"/>
              <a:ea typeface="Verdana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34E00-0D06-4143-8BC6-8EBB6438D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 dirty="0"/>
              <a:t>Situācijas apraksts </a:t>
            </a:r>
            <a:r>
              <a:rPr lang="lv-LV" dirty="0"/>
              <a:t>veselības resorā</a:t>
            </a:r>
            <a:endParaRPr lang="en-LV" dirty="0"/>
          </a:p>
        </p:txBody>
      </p:sp>
    </p:spTree>
    <p:extLst>
      <p:ext uri="{BB962C8B-B14F-4D97-AF65-F5344CB8AC3E}">
        <p14:creationId xmlns:p14="http://schemas.microsoft.com/office/powerpoint/2010/main" val="4009961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EFEBA-148E-EB4F-9135-DA7EC78E77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264" y="1749631"/>
            <a:ext cx="9134640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algn="just"/>
            <a:r>
              <a:rPr lang="en-LV" sz="2400">
                <a:latin typeface="Verdana"/>
                <a:ea typeface="Verdana"/>
              </a:rPr>
              <a:t>2020. g: </a:t>
            </a:r>
            <a:r>
              <a:rPr lang="lv-LV" sz="2400">
                <a:latin typeface="Verdana"/>
                <a:ea typeface="Verdana"/>
              </a:rPr>
              <a:t>21,6 miljardus ASV dolāru, kas ir par 103% vairāk nekā 10,6 miljardi ASV dolāru 2019.g</a:t>
            </a:r>
            <a:r>
              <a:rPr lang="lv-LV" sz="2400" baseline="30000">
                <a:latin typeface="Verdana"/>
                <a:ea typeface="Verdana"/>
              </a:rPr>
              <a:t>1</a:t>
            </a:r>
            <a:r>
              <a:rPr lang="lv-LV" sz="2400">
                <a:latin typeface="Verdana"/>
                <a:ea typeface="Verdana"/>
              </a:rPr>
              <a:t>.</a:t>
            </a:r>
            <a:endParaRPr lang="en-US"/>
          </a:p>
          <a:p>
            <a:pPr algn="just"/>
            <a:r>
              <a:rPr lang="lv-LV" sz="2400">
                <a:latin typeface="Verdana"/>
                <a:ea typeface="Verdana"/>
              </a:rPr>
              <a:t>Tirgus sasniegs apt. 660 miljardus ASV dolāru līdz 2025. gadam</a:t>
            </a:r>
            <a:r>
              <a:rPr lang="lv-LV" sz="2400" baseline="30000">
                <a:latin typeface="Verdana"/>
                <a:ea typeface="Verdana"/>
              </a:rPr>
              <a:t>2</a:t>
            </a:r>
            <a:r>
              <a:rPr lang="lv-LV" sz="2400">
                <a:latin typeface="Verdana"/>
                <a:ea typeface="Verdana"/>
              </a:rPr>
              <a:t>.</a:t>
            </a:r>
            <a:endParaRPr lang="lv-LV" sz="2400"/>
          </a:p>
          <a:p>
            <a:pPr algn="just"/>
            <a:r>
              <a:rPr lang="lv-LV" sz="2400">
                <a:latin typeface="Verdana"/>
                <a:ea typeface="Verdana"/>
              </a:rPr>
              <a:t>LV (pēc LIAA) ir vairāk kā 30 jaunuzņēmumi MedTech jomā</a:t>
            </a:r>
            <a:r>
              <a:rPr lang="lv-LV" sz="2400" baseline="30000">
                <a:latin typeface="Verdana"/>
                <a:ea typeface="Verdana"/>
              </a:rPr>
              <a:t>3</a:t>
            </a:r>
            <a:r>
              <a:rPr lang="lv-LV" sz="2400">
                <a:latin typeface="Verdana"/>
                <a:ea typeface="Verdana"/>
              </a:rPr>
              <a:t>.</a:t>
            </a:r>
          </a:p>
          <a:p>
            <a:pPr algn="just"/>
            <a:r>
              <a:rPr lang="lv-LV" sz="2400">
                <a:latin typeface="Verdana"/>
                <a:ea typeface="Verdana"/>
              </a:rPr>
              <a:t>Ikdienā radītas inovācijas veselības aprūpē -&gt; mūsu mērķis tos efektīvi izmantot sabiedrības labumam (veselībai)</a:t>
            </a:r>
          </a:p>
          <a:p>
            <a:pPr algn="just"/>
            <a:r>
              <a:rPr lang="lv-LV" sz="2400">
                <a:latin typeface="Verdana"/>
                <a:ea typeface="Verdana"/>
              </a:rPr>
              <a:t>Šāds koncepts ļaus rast digitālo tiltu starp veselības aprūpes sektoru un strauji augošās nozares (“</a:t>
            </a:r>
            <a:r>
              <a:rPr lang="lv-LV" sz="2400" i="1">
                <a:latin typeface="Verdana"/>
                <a:ea typeface="Verdana"/>
              </a:rPr>
              <a:t>skyrocketing industry</a:t>
            </a:r>
            <a:r>
              <a:rPr lang="lv-LV" sz="2400">
                <a:latin typeface="Verdana"/>
                <a:ea typeface="Verdana"/>
              </a:rPr>
              <a:t>”) pārstāvjiem, veidojot sinerģiju sniedzot vērtību, nevis cenšoties konkurēt ar industriāliem risinājumiem.</a:t>
            </a:r>
          </a:p>
          <a:p>
            <a:pPr algn="just"/>
            <a:endParaRPr lang="en-LV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334E00-0D06-4143-8BC6-8EBB6438D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9601" y="398440"/>
            <a:ext cx="9134640" cy="954000"/>
          </a:xfrm>
        </p:spPr>
        <p:txBody>
          <a:bodyPr/>
          <a:lstStyle/>
          <a:p>
            <a:r>
              <a:rPr lang="en-LV" err="1">
                <a:latin typeface="Verdana"/>
                <a:ea typeface="Verdana"/>
              </a:rPr>
              <a:t>Digitālās</a:t>
            </a:r>
            <a:r>
              <a:rPr lang="en-LV">
                <a:latin typeface="Verdana"/>
                <a:ea typeface="Verdana"/>
              </a:rPr>
              <a:t> </a:t>
            </a:r>
            <a:r>
              <a:rPr lang="en-LV" err="1">
                <a:latin typeface="Verdana"/>
                <a:ea typeface="Verdana"/>
              </a:rPr>
              <a:t>veselības</a:t>
            </a:r>
            <a:r>
              <a:rPr lang="en-LV">
                <a:latin typeface="Verdana"/>
                <a:ea typeface="Verdana"/>
              </a:rPr>
              <a:t> </a:t>
            </a:r>
            <a:r>
              <a:rPr lang="en-LV" err="1">
                <a:latin typeface="Verdana"/>
                <a:ea typeface="Verdana"/>
              </a:rPr>
              <a:t>ekosistēma</a:t>
            </a:r>
            <a:r>
              <a:rPr lang="en-LV">
                <a:latin typeface="Verdana"/>
                <a:ea typeface="Verdana"/>
              </a:rPr>
              <a:t> </a:t>
            </a:r>
            <a:r>
              <a:rPr lang="en-LV" err="1">
                <a:latin typeface="Verdana"/>
                <a:ea typeface="Verdana"/>
              </a:rPr>
              <a:t>pasaulē</a:t>
            </a:r>
            <a:r>
              <a:rPr lang="en-LV">
                <a:latin typeface="Verdana"/>
                <a:ea typeface="Verdana"/>
              </a:rPr>
              <a:t> un LV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F9A4555-FC1C-46A1-828A-DB0B7200F10B}"/>
              </a:ext>
            </a:extLst>
          </p:cNvPr>
          <p:cNvSpPr txBox="1"/>
          <p:nvPr/>
        </p:nvSpPr>
        <p:spPr>
          <a:xfrm>
            <a:off x="640753" y="6151572"/>
            <a:ext cx="11196768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800">
                <a:latin typeface="Verdana"/>
                <a:ea typeface="Verdana"/>
              </a:rPr>
              <a:t>[1] </a:t>
            </a:r>
            <a:r>
              <a:rPr lang="lv-LV" sz="800" err="1">
                <a:latin typeface="Verdana"/>
                <a:ea typeface="+mn-lt"/>
                <a:cs typeface="+mn-lt"/>
              </a:rPr>
              <a:t>Projected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global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digital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health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market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size</a:t>
            </a:r>
            <a:r>
              <a:rPr lang="lv-LV" sz="800">
                <a:latin typeface="Verdana"/>
                <a:ea typeface="+mn-lt"/>
                <a:cs typeface="+mn-lt"/>
              </a:rPr>
              <a:t> </a:t>
            </a:r>
            <a:r>
              <a:rPr lang="lv-LV" sz="800" err="1">
                <a:latin typeface="Verdana"/>
                <a:ea typeface="+mn-lt"/>
                <a:cs typeface="+mn-lt"/>
              </a:rPr>
              <a:t>from</a:t>
            </a:r>
            <a:r>
              <a:rPr lang="lv-LV" sz="800">
                <a:latin typeface="Verdana"/>
                <a:ea typeface="+mn-lt"/>
                <a:cs typeface="+mn-lt"/>
              </a:rPr>
              <a:t> 2019 to 2025</a:t>
            </a:r>
            <a:r>
              <a:rPr lang="lv" sz="800">
                <a:latin typeface="Verdana"/>
                <a:ea typeface="+mn-lt"/>
                <a:cs typeface="+mn-lt"/>
              </a:rPr>
              <a:t>, Statista, </a:t>
            </a:r>
            <a:r>
              <a:rPr lang="lv" sz="800" err="1">
                <a:latin typeface="Verdana"/>
                <a:ea typeface="+mn-lt"/>
                <a:cs typeface="+mn-lt"/>
              </a:rPr>
              <a:t>April</a:t>
            </a:r>
            <a:r>
              <a:rPr lang="lv" sz="800">
                <a:latin typeface="Verdana"/>
                <a:ea typeface="+mn-lt"/>
                <a:cs typeface="+mn-lt"/>
              </a:rPr>
              <a:t> 2019. Pieejams: </a:t>
            </a:r>
            <a:r>
              <a:rPr lang="lv" sz="800" u="sng">
                <a:latin typeface="Verdana"/>
                <a:ea typeface="+mn-lt"/>
                <a:cs typeface="+mn-lt"/>
                <a:hlinkClick r:id="rId2"/>
              </a:rPr>
              <a:t>https://www.statista.com/statistics/1092869/global-digital-health-market-size-forecast/</a:t>
            </a:r>
            <a:r>
              <a:rPr lang="lv" sz="800">
                <a:latin typeface="Verdana"/>
                <a:ea typeface="+mn-lt"/>
                <a:cs typeface="+mn-lt"/>
              </a:rPr>
              <a:t>. Pārbaudīts: 22.11.2021.</a:t>
            </a:r>
          </a:p>
          <a:p>
            <a:r>
              <a:rPr lang="lv" sz="800">
                <a:latin typeface="Verdana"/>
                <a:ea typeface="Verdana"/>
                <a:cs typeface="Calibri"/>
              </a:rPr>
              <a:t>[2] </a:t>
            </a:r>
            <a:r>
              <a:rPr lang="lv" sz="800">
                <a:latin typeface="Verdana"/>
                <a:ea typeface="+mn-lt"/>
                <a:cs typeface="+mn-lt"/>
              </a:rPr>
              <a:t>COVID-19 </a:t>
            </a:r>
            <a:r>
              <a:rPr lang="lv" sz="800" err="1">
                <a:latin typeface="Verdana"/>
                <a:ea typeface="+mn-lt"/>
                <a:cs typeface="+mn-lt"/>
              </a:rPr>
              <a:t>supercharged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digital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health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funding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in</a:t>
            </a:r>
            <a:r>
              <a:rPr lang="lv" sz="800">
                <a:latin typeface="Verdana"/>
                <a:ea typeface="+mn-lt"/>
                <a:cs typeface="+mn-lt"/>
              </a:rPr>
              <a:t> 2020 to </a:t>
            </a:r>
            <a:r>
              <a:rPr lang="lv" sz="800" err="1">
                <a:latin typeface="Verdana"/>
                <a:ea typeface="+mn-lt"/>
                <a:cs typeface="+mn-lt"/>
              </a:rPr>
              <a:t>reach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record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levels</a:t>
            </a:r>
            <a:r>
              <a:rPr lang="lv" sz="800">
                <a:latin typeface="Verdana"/>
                <a:ea typeface="+mn-lt"/>
                <a:cs typeface="+mn-lt"/>
              </a:rPr>
              <a:t>: </a:t>
            </a:r>
            <a:r>
              <a:rPr lang="lv" sz="800" err="1">
                <a:latin typeface="Verdana"/>
                <a:ea typeface="+mn-lt"/>
                <a:cs typeface="+mn-lt"/>
              </a:rPr>
              <a:t>report</a:t>
            </a:r>
            <a:r>
              <a:rPr lang="lv" sz="800">
                <a:latin typeface="Verdana"/>
                <a:ea typeface="+mn-lt"/>
                <a:cs typeface="+mn-lt"/>
              </a:rPr>
              <a:t>, </a:t>
            </a:r>
            <a:r>
              <a:rPr lang="lv" sz="800" err="1">
                <a:latin typeface="Verdana"/>
                <a:ea typeface="+mn-lt"/>
                <a:cs typeface="+mn-lt"/>
              </a:rPr>
              <a:t>Heather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Landi</a:t>
            </a:r>
            <a:r>
              <a:rPr lang="lv" sz="800">
                <a:latin typeface="Verdana"/>
                <a:ea typeface="+mn-lt"/>
                <a:cs typeface="+mn-lt"/>
              </a:rPr>
              <a:t>, </a:t>
            </a:r>
            <a:r>
              <a:rPr lang="lv" sz="800" err="1">
                <a:latin typeface="Verdana"/>
                <a:ea typeface="+mn-lt"/>
                <a:cs typeface="+mn-lt"/>
              </a:rPr>
              <a:t>Fierce</a:t>
            </a:r>
            <a:r>
              <a:rPr lang="lv" sz="800">
                <a:latin typeface="Verdana"/>
                <a:ea typeface="+mn-lt"/>
                <a:cs typeface="+mn-lt"/>
              </a:rPr>
              <a:t> </a:t>
            </a:r>
            <a:r>
              <a:rPr lang="lv" sz="800" err="1">
                <a:latin typeface="Verdana"/>
                <a:ea typeface="+mn-lt"/>
                <a:cs typeface="+mn-lt"/>
              </a:rPr>
              <a:t>Healthcare</a:t>
            </a:r>
            <a:r>
              <a:rPr lang="lv" sz="800">
                <a:latin typeface="Verdana"/>
                <a:ea typeface="+mn-lt"/>
                <a:cs typeface="+mn-lt"/>
              </a:rPr>
              <a:t>, 07.01.2021. Pieejams: </a:t>
            </a:r>
            <a:r>
              <a:rPr lang="lv" sz="800" u="sng">
                <a:latin typeface="Verdana"/>
                <a:ea typeface="+mn-lt"/>
                <a:cs typeface="+mn-lt"/>
                <a:hlinkClick r:id="rId3"/>
              </a:rPr>
              <a:t>https://www.fiercehealthcare.com/tech/covid-19-supercharged-digital-health-funding-2020-record-21-6b-invested-report</a:t>
            </a:r>
            <a:r>
              <a:rPr lang="lv" sz="800">
                <a:latin typeface="Verdana"/>
                <a:ea typeface="+mn-lt"/>
                <a:cs typeface="+mn-lt"/>
              </a:rPr>
              <a:t>. Pārbaudīts: 22.11.2021.</a:t>
            </a:r>
          </a:p>
          <a:p>
            <a:r>
              <a:rPr lang="lv" sz="800">
                <a:latin typeface="Verdana"/>
                <a:ea typeface="+mn-lt"/>
                <a:cs typeface="+mn-lt"/>
              </a:rPr>
              <a:t>[3] Pārsteigumu pilnā atslēga uz pasaules tirgiem – farmācijas un medicīnas nozare, LIAA, 22.06.2021. Pieejams: </a:t>
            </a:r>
            <a:r>
              <a:rPr lang="lv" sz="800" u="sng">
                <a:latin typeface="Verdana"/>
                <a:ea typeface="+mn-lt"/>
                <a:cs typeface="+mn-lt"/>
                <a:hlinkClick r:id="rId4"/>
              </a:rPr>
              <a:t>https://www.liaa.gov.lv/lv/jaunums/parsteigumu-pilna-atslega-uz-pasaules-tirgiem-farmacijas-un-medicinas-nozare</a:t>
            </a:r>
            <a:r>
              <a:rPr lang="lv" sz="800">
                <a:latin typeface="Verdana"/>
                <a:ea typeface="+mn-lt"/>
                <a:cs typeface="+mn-lt"/>
              </a:rPr>
              <a:t>. Pārbaudīts: 22.11.2021.</a:t>
            </a:r>
          </a:p>
        </p:txBody>
      </p:sp>
    </p:spTree>
    <p:extLst>
      <p:ext uri="{BB962C8B-B14F-4D97-AF65-F5344CB8AC3E}">
        <p14:creationId xmlns:p14="http://schemas.microsoft.com/office/powerpoint/2010/main" val="29512545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7174D9-5176-E546-B8A5-63E0C641E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LV"/>
              <a:t>Lielbritānija: </a:t>
            </a:r>
          </a:p>
          <a:p>
            <a:pPr lvl="1"/>
            <a:r>
              <a:rPr lang="lv-LV"/>
              <a:t>Pakāpeniskas pieejas nozīme, t.i., neuzņemties pārāk daudz pārāk ātri. </a:t>
            </a:r>
          </a:p>
          <a:p>
            <a:pPr lvl="1"/>
            <a:r>
              <a:rPr lang="lv-LV"/>
              <a:t>Vietējo un reģionālo pašvaldību un partnerību izmantošana un iepirkumu, finansējuma un pārvaldības modeļu izstrāde. </a:t>
            </a:r>
          </a:p>
          <a:p>
            <a:pPr lvl="1"/>
            <a:r>
              <a:rPr lang="lv-LV"/>
              <a:t>Ieinteresēto pušu un jo īpaši sabiedrības iesaistīšana. Informācija ir jāpaziņo netehniskā un visām ieinteresētajām personām viegli saprotamā formātā.</a:t>
            </a:r>
          </a:p>
          <a:p>
            <a:r>
              <a:rPr lang="lv-LV"/>
              <a:t>Dānija: </a:t>
            </a:r>
          </a:p>
          <a:p>
            <a:pPr lvl="1"/>
            <a:r>
              <a:rPr lang="lv-LV"/>
              <a:t>uz darbību balstītu subsīdijas ar mērķi veicināt un stimulēt vietējo inovāciju un līderību</a:t>
            </a:r>
          </a:p>
          <a:p>
            <a:pPr lvl="1"/>
            <a:r>
              <a:rPr lang="lv-LV" err="1"/>
              <a:t>MedCom</a:t>
            </a:r>
            <a:r>
              <a:rPr lang="lv-LV"/>
              <a:t> </a:t>
            </a:r>
            <a:r>
              <a:rPr lang="lv-LV" err="1"/>
              <a:t>Messages</a:t>
            </a:r>
            <a:r>
              <a:rPr lang="lv-LV"/>
              <a:t> – standarts kas ļauj apmainīties ar </a:t>
            </a:r>
            <a:r>
              <a:rPr lang="lv-LV" err="1"/>
              <a:t>visizplatītākiem</a:t>
            </a:r>
            <a:r>
              <a:rPr lang="lv-LV"/>
              <a:t> elektroniskiem ziņojumiem, kas </a:t>
            </a:r>
            <a:r>
              <a:rPr lang="lv-LV" err="1"/>
              <a:t>jānosūta</a:t>
            </a:r>
            <a:r>
              <a:rPr lang="lv-LV"/>
              <a:t> starp dažādām veselības aprūpes sistēmā iesaistītajām pusēm.</a:t>
            </a:r>
          </a:p>
          <a:p>
            <a:pPr lvl="1"/>
            <a:r>
              <a:rPr lang="lv-LV" err="1"/>
              <a:t>Sundhed.dk</a:t>
            </a:r>
            <a:r>
              <a:rPr lang="lv-LV"/>
              <a:t> – portāls portāls ir centrālais piekļuves punkts visiem pacientiem un veselības aprūpes speciālistiem.</a:t>
            </a:r>
            <a:endParaRPr lang="en-LV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A65364-4B86-8B4D-A2F3-68B0AE490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/>
              <a:t>Citu valstu pieredze</a:t>
            </a:r>
          </a:p>
        </p:txBody>
      </p:sp>
    </p:spTree>
    <p:extLst>
      <p:ext uri="{BB962C8B-B14F-4D97-AF65-F5344CB8AC3E}">
        <p14:creationId xmlns:p14="http://schemas.microsoft.com/office/powerpoint/2010/main" val="3394884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2CD1B8E-1CF1-F347-89EB-415C8100F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LV"/>
              <a:t>Investīcijas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970D9788-3A40-404E-AF9E-A8AC3A7365D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84708" y="1825625"/>
            <a:ext cx="6629572" cy="4541637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314BCA3-BC34-7846-8C55-093EB9D1552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LV"/>
              <a:t>EU vidējās IKT izmaksas ir no 2% līdz 3% no kopēja veselības budžeta</a:t>
            </a:r>
            <a:endParaRPr lang="ru-RU"/>
          </a:p>
          <a:p>
            <a:pPr>
              <a:lnSpc>
                <a:spcPct val="150000"/>
              </a:lnSpc>
            </a:pPr>
            <a:r>
              <a:rPr lang="lv-LV"/>
              <a:t>Finansējuma modelis</a:t>
            </a:r>
          </a:p>
          <a:p>
            <a:pPr>
              <a:lnSpc>
                <a:spcPct val="150000"/>
              </a:lnSpc>
            </a:pPr>
            <a:r>
              <a:rPr lang="lv-LV"/>
              <a:t>Dažādi investīciju avoti un pievilcība investīcijām</a:t>
            </a:r>
          </a:p>
          <a:p>
            <a:pPr>
              <a:lnSpc>
                <a:spcPct val="150000"/>
              </a:lnSpc>
            </a:pPr>
            <a:endParaRPr lang="en-LV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BF3EE-FC40-B14D-B04B-D6540145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423E1-44C6-4E03-9576-413CBCCCE18A}" type="slidenum">
              <a:rPr lang="lv-LV" smtClean="0"/>
              <a:pPr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49501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BE4467-18FD-944C-8D40-7772B5031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3788228"/>
            <a:ext cx="3429000" cy="2429691"/>
          </a:xfrm>
        </p:spPr>
        <p:txBody>
          <a:bodyPr anchor="t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lv-LV" sz="220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Mazināt novēršamās nāves, kur esam pēdējie Eiropā</a:t>
            </a:r>
            <a:endParaRPr lang="en-LV" sz="220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LV" sz="22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071D53-40AA-3C4A-A6A1-C85C9AA0C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1709928"/>
            <a:ext cx="3429000" cy="1719072"/>
          </a:xfrm>
        </p:spPr>
        <p:txBody>
          <a:bodyPr anchor="b">
            <a:noAutofit/>
          </a:bodyPr>
          <a:lstStyle/>
          <a:p>
            <a:r>
              <a:rPr lang="en-LV" sz="3200"/>
              <a:t>Priekšlikums virsmērķim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59C1C1-AC69-1E4D-8AA3-62F9CD051D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409" y="640080"/>
            <a:ext cx="6129494" cy="5577840"/>
          </a:xfrm>
          <a:prstGeom prst="rect">
            <a:avLst/>
          </a:prstGeom>
        </p:spPr>
      </p:pic>
      <p:sp>
        <p:nvSpPr>
          <p:cNvPr id="5" name="Arrow: Up 4">
            <a:extLst>
              <a:ext uri="{FF2B5EF4-FFF2-40B4-BE49-F238E27FC236}">
                <a16:creationId xmlns:a16="http://schemas.microsoft.com/office/drawing/2014/main" id="{77AD6887-BA0E-438A-98DC-91D231A579C4}"/>
              </a:ext>
            </a:extLst>
          </p:cNvPr>
          <p:cNvSpPr/>
          <p:nvPr/>
        </p:nvSpPr>
        <p:spPr>
          <a:xfrm>
            <a:off x="4895230" y="3689891"/>
            <a:ext cx="482203" cy="1547811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193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65AEDDE-5EDE-489C-ADE9-94AB567EB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Komponentes</a:t>
            </a:r>
          </a:p>
        </p:txBody>
      </p:sp>
      <p:graphicFrame>
        <p:nvGraphicFramePr>
          <p:cNvPr id="4" name="Content Placeholder 6">
            <a:extLst>
              <a:ext uri="{FF2B5EF4-FFF2-40B4-BE49-F238E27FC236}">
                <a16:creationId xmlns:a16="http://schemas.microsoft.com/office/drawing/2014/main" id="{E1EADFEC-3900-A947-ACBA-6E4C28B8CC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15659"/>
              </p:ext>
            </p:extLst>
          </p:nvPr>
        </p:nvGraphicFramePr>
        <p:xfrm>
          <a:off x="1067964" y="1116825"/>
          <a:ext cx="10302706" cy="5025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710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EF498CC-B560-49BD-A4E6-D56AC4AE3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/>
              <a:t>IKT kompetenču centra redzējums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74A27D0-1104-45E1-8609-A905D702A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6960" y="1842249"/>
            <a:ext cx="9134640" cy="4781916"/>
          </a:xfrm>
        </p:spPr>
        <p:txBody>
          <a:bodyPr>
            <a:normAutofit/>
          </a:bodyPr>
          <a:lstStyle/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kļūt par līderi digitālo pakalpojumu plānošanā un projektēšanā veselības jomā;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piesaistīt augsta līmeņa talantus un risinājumus;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veidot izcilus veselības pakalpojumu produktus digitālā vidē: </a:t>
            </a:r>
          </a:p>
          <a:p>
            <a:pPr lvl="1" algn="just" fontAlgn="base"/>
            <a:r>
              <a:rPr lang="lv-LV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pacientiem, </a:t>
            </a:r>
          </a:p>
          <a:p>
            <a:pPr lvl="1" algn="just" fontAlgn="base"/>
            <a:r>
              <a:rPr lang="lv-LV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ārstniecības personālam, </a:t>
            </a:r>
          </a:p>
          <a:p>
            <a:pPr lvl="1" algn="just" fontAlgn="base"/>
            <a:r>
              <a:rPr lang="lv-LV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sabiedrībai.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veicināt inovācijas un digitālo transformāciju veselības jomā;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konsolidēt IKT risinājumu un IS izstrādi, uzturēšanu un attīstību veselības resorā, ņemot vērā valsts noteikto pieeju;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padarīt digitālās veselības pakalpojumu produktus plašāk pieejamus un kvalitatīvākus; </a:t>
            </a: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lv-LV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rūpēties par datu drošību veselības jomā.</a:t>
            </a:r>
          </a:p>
        </p:txBody>
      </p:sp>
    </p:spTree>
    <p:extLst>
      <p:ext uri="{BB962C8B-B14F-4D97-AF65-F5344CB8AC3E}">
        <p14:creationId xmlns:p14="http://schemas.microsoft.com/office/powerpoint/2010/main" val="960055075"/>
      </p:ext>
    </p:extLst>
  </p:cSld>
  <p:clrMapOvr>
    <a:masterClrMapping/>
  </p:clrMapOvr>
</p:sld>
</file>

<file path=ppt/theme/theme1.xml><?xml version="1.0" encoding="utf-8"?>
<a:theme xmlns:a="http://schemas.openxmlformats.org/drawingml/2006/main" name="NVD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VD" id="{18EF7A12-F006-FD4F-A59C-CF6B5034FA14}" vid="{15FE342D-6177-2D42-AC43-1E7AC212C7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612864797C65344DA469AD58B82D2557" ma:contentTypeVersion="2" ma:contentTypeDescription="Izveidot jaunu dokumentu." ma:contentTypeScope="" ma:versionID="5bebdf22be26db4bf620f038b94f0e09">
  <xsd:schema xmlns:xsd="http://www.w3.org/2001/XMLSchema" xmlns:xs="http://www.w3.org/2001/XMLSchema" xmlns:p="http://schemas.microsoft.com/office/2006/metadata/properties" xmlns:ns2="70039716-27d4-4370-b246-f244e9c24c6c" targetNamespace="http://schemas.microsoft.com/office/2006/metadata/properties" ma:root="true" ma:fieldsID="58b27ef2ba7997553a2847a281589e8c" ns2:_="">
    <xsd:import namespace="70039716-27d4-4370-b246-f244e9c24c6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039716-27d4-4370-b246-f244e9c24c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524312-ED60-4255-8A1D-FB4623160DF4}">
  <ds:schemaRefs>
    <ds:schemaRef ds:uri="70039716-27d4-4370-b246-f244e9c24c6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E2782F1-DA93-4A47-87A6-B2D597A9248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C090D0C-82B2-41F1-92E4-3F2C301C29E9}">
  <ds:schemaRefs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purl.org/dc/elements/1.1/"/>
    <ds:schemaRef ds:uri="70039716-27d4-4370-b246-f244e9c24c6c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NVD</Template>
  <TotalTime>76</TotalTime>
  <Words>901</Words>
  <Application>Microsoft Office PowerPoint</Application>
  <PresentationFormat>Widescreen</PresentationFormat>
  <Paragraphs>90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NVD</vt:lpstr>
      <vt:lpstr>DigiVes</vt:lpstr>
      <vt:lpstr>Situācijas apraksts valsts sektorā</vt:lpstr>
      <vt:lpstr>Situācijas apraksts veselības resorā</vt:lpstr>
      <vt:lpstr>Digitālās veselības ekosistēma pasaulē un LV</vt:lpstr>
      <vt:lpstr>Citu valstu pieredze</vt:lpstr>
      <vt:lpstr>Investīcijas</vt:lpstr>
      <vt:lpstr>Priekšlikums virsmērķim </vt:lpstr>
      <vt:lpstr>Komponentes</vt:lpstr>
      <vt:lpstr>IKT kompetenču centra redzējums</vt:lpstr>
      <vt:lpstr>IKT kompetenču centra uzdevumi </vt:lpstr>
      <vt:lpstr>Valsts loma digitālās veselības ekosistēmā (piedāvājums)</vt:lpstr>
      <vt:lpstr>Priekšnosacījumi privātā sektora risinājumu pilnvērtīgai izmantošanai</vt:lpstr>
      <vt:lpstr>PowerPoint Presentation</vt:lpstr>
      <vt:lpstr>Onko reģistra izmantošana kā DigiVes prototipu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Emīls/Emil Sjundjukovs/Syundyukov</dc:creator>
  <cp:lastModifiedBy>Āris Kasparāns</cp:lastModifiedBy>
  <cp:revision>5</cp:revision>
  <dcterms:created xsi:type="dcterms:W3CDTF">2021-11-23T17:10:05Z</dcterms:created>
  <dcterms:modified xsi:type="dcterms:W3CDTF">2021-12-08T09:28:21Z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0x010100612864797C65344DA469AD58B82D2557</vt:lpwstr>
  </property>
</Properties>
</file>