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4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96" r:id="rId3"/>
    <p:sldMasterId id="2147483701" r:id="rId4"/>
    <p:sldMasterId id="2147483733" r:id="rId5"/>
  </p:sldMasterIdLst>
  <p:notesMasterIdLst>
    <p:notesMasterId r:id="rId7"/>
  </p:notesMasterIdLst>
  <p:sldIdLst>
    <p:sldId id="5746" r:id="rId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D299C0E-AF83-442B-B242-A2965EDD244A}">
          <p14:sldIdLst/>
        </p14:section>
        <p14:section name="Default Section" id="{6B14C2D0-0623-4AA0-81F4-0E3A16084CBB}">
          <p14:sldIdLst>
            <p14:sldId id="574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4F95"/>
    <a:srgbClr val="FF0000"/>
    <a:srgbClr val="B1C826"/>
    <a:srgbClr val="E3ECF4"/>
    <a:srgbClr val="31FF7C"/>
    <a:srgbClr val="FFC000"/>
    <a:srgbClr val="E11FE1"/>
    <a:srgbClr val="C01AC0"/>
    <a:srgbClr val="CC6600"/>
    <a:srgbClr val="BADC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2" autoAdjust="0"/>
    <p:restoredTop sz="87924" autoAdjust="0"/>
  </p:normalViewPr>
  <p:slideViewPr>
    <p:cSldViewPr snapToGrid="0">
      <p:cViewPr varScale="1">
        <p:scale>
          <a:sx n="77" d="100"/>
          <a:sy n="77" d="100"/>
        </p:scale>
        <p:origin x="117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4A699-A146-4C95-9540-D6CABFB80BD6}" type="datetimeFigureOut">
              <a:rPr lang="lv-LV" smtClean="0"/>
              <a:t>26.01.2022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147E1-5AC5-4AA5-A89A-602D505C18B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0891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1147E1-5AC5-4AA5-A89A-602D505C18B6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90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slaids / Starp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E100BF2-5E1F-3E49-90E1-E05DE2002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3759" y="1773239"/>
            <a:ext cx="5692241" cy="1655761"/>
          </a:xfrm>
          <a:prstGeom prst="rect">
            <a:avLst/>
          </a:prstGeom>
        </p:spPr>
        <p:txBody>
          <a:bodyPr anchor="ctr"/>
          <a:lstStyle>
            <a:lvl1pPr algn="l">
              <a:defRPr sz="4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err="1"/>
              <a:t>Prezentācijas</a:t>
            </a:r>
            <a:r>
              <a:rPr lang="en-GB" dirty="0"/>
              <a:t> </a:t>
            </a:r>
            <a:r>
              <a:rPr lang="en-GB" dirty="0" err="1"/>
              <a:t>nosaukums</a:t>
            </a:r>
            <a:endParaRPr lang="en-LV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7F174CE-18DE-944D-8674-DEBDA671F9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3759" y="3802422"/>
            <a:ext cx="5692241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Prezentāciijas</a:t>
            </a:r>
            <a:r>
              <a:rPr lang="en-GB" dirty="0"/>
              <a:t> </a:t>
            </a:r>
            <a:r>
              <a:rPr lang="en-GB" dirty="0" err="1"/>
              <a:t>apakšvirsraksts</a:t>
            </a:r>
            <a:endParaRPr lang="en-LV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6A8004DD-4125-4648-8A07-D13BD134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2531DB7-BAA6-ED43-92DD-D567E20966E7}" type="datetime1">
              <a:rPr lang="en-US" smtClean="0"/>
              <a:pPr/>
              <a:t>1/26/2022</a:t>
            </a:fld>
            <a:endParaRPr lang="en-LV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B6C9671-1768-5C49-B54F-E5E1EC9DE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869191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59ECD5E2-D03D-0945-8A5E-22E1363E1F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895256"/>
            <a:ext cx="3634839" cy="4358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EEEAEC61-94BF-8C40-967C-4B9D88AA4DF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309992" y="1895255"/>
            <a:ext cx="3634839" cy="4358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F250F711-1BE2-714C-B995-DE555C86880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16224" y="1895255"/>
            <a:ext cx="3634839" cy="4344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id="{68E4A4AA-A7ED-074D-BE2A-A984B2F3DD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8688"/>
            <a:ext cx="11447302" cy="1153668"/>
          </a:xfrm>
          <a:prstGeom prst="rect">
            <a:avLst/>
          </a:prstGeom>
        </p:spPr>
        <p:txBody>
          <a:bodyPr anchor="ctr"/>
          <a:lstStyle>
            <a:lvl1pPr algn="l">
              <a:defRPr sz="480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Saturs</a:t>
            </a:r>
            <a:endParaRPr lang="en-LV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5BF786-4DCF-334D-9893-3244CD5FC89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5E4410-7D3B-9A41-82B4-8568CDF0A5C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843EA-CF59-4E45-B330-CAF9C3B72E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29847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392702"/>
            <a:ext cx="11384478" cy="486067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3DDCDE0-F76D-044C-9AE4-8D9BB128F1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FB2D52-11F7-4945-871D-16766FD6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C4AC331-7522-1146-A785-DDE5E647B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E18D5E-E3AD-9D40-B493-32BD08D3D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4098018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43888"/>
            <a:ext cx="11384478" cy="418133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78800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1CC78-E526-2142-BA6A-6AFED544422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520AFE-087A-7644-B518-0B13CB33413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039DCF5-9F2F-774D-A100-C4886760DFE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268857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0" y="1378298"/>
            <a:ext cx="11384477" cy="231756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85DE316-752C-1847-A1DA-D7CB8581620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3760" y="3788143"/>
            <a:ext cx="11384477" cy="231756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CEAA5-48A8-BD4A-B2A5-574B808D619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4E84F-EC63-874D-8DA2-C3E9C19F59B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0BF4E-BF1B-ED4C-BD28-C4461CD3D63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536929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8"/>
            <a:ext cx="11384478" cy="188562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225" y="385178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05C311-F556-9342-B19B-377A0D61F291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761" y="4369722"/>
            <a:ext cx="11384478" cy="188562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F25033-FDF2-4443-A5D4-79F240ABBFD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C4DDA-238E-9F43-A1E2-B1F334E683D5}" type="datetime1">
              <a:rPr lang="en-US" smtClean="0"/>
              <a:pPr/>
              <a:t>1/26/2022</a:t>
            </a:fld>
            <a:endParaRPr lang="en-LV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BA9D4-FDC4-C146-9C87-9FF194E8CAA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04A972-E0D3-DA47-B90F-7FE87461E7A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68279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F3C928A-E881-2945-8416-B745C0BCFF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8"/>
            <a:ext cx="11384478" cy="13731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6B87039-869C-C546-8520-74D985CD16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FA48359-F6D6-B842-875D-C1F37E5A0A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225" y="3342802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232B17C-E471-364B-B25A-2A475E1F015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761" y="3865730"/>
            <a:ext cx="11384478" cy="218709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30ABE5-C4C4-3148-9D51-3D16936E7A4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5420B-AA36-A94A-B8BA-168ECB82148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0BC76-F45A-1E40-A231-363ADF916F2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310521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F3C928A-E881-2945-8416-B745C0BCFF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225" y="4664596"/>
            <a:ext cx="11384478" cy="13731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6B87039-869C-C546-8520-74D985CD16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FA48359-F6D6-B842-875D-C1F37E5A0A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2153" y="4147852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232B17C-E471-364B-B25A-2A475E1F015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224" y="1907568"/>
            <a:ext cx="11384479" cy="218709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5BCF7-B1CB-5242-8675-96C9BF42E2F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EF3E1-3897-E249-B997-E87F9C69115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92087-2A4D-8245-9C6A-98A62D11DD9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747476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F3C928A-E881-2945-8416-B745C0BCFF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225" y="4664596"/>
            <a:ext cx="11384478" cy="13731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6B87039-869C-C546-8520-74D985CD16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FA48359-F6D6-B842-875D-C1F37E5A0A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2153" y="4147852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232B17C-E471-364B-B25A-2A475E1F015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224" y="1907568"/>
            <a:ext cx="11384479" cy="218709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8E69EE-F00E-F84F-A10F-645E194657A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5676D1-87BF-3D41-9102-CFF2598EF8C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F165D1-7B16-BE41-B416-8E6B42F7C13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720431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6B87039-869C-C546-8520-74D985CD16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FA48359-F6D6-B842-875D-C1F37E5A0A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2153" y="300324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232B17C-E471-364B-B25A-2A475E1F015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224" y="1907568"/>
            <a:ext cx="11384479" cy="104074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2A5BBDC-B9D7-0B43-8635-F393CA81DFD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03224" y="3521725"/>
            <a:ext cx="11384479" cy="104074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78BA7A9-B3FD-1447-9372-387813B422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2153" y="461785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8470918-E775-E548-973B-FFABCD5D5E27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03760" y="5170205"/>
            <a:ext cx="11384479" cy="104074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1655C-CD8F-974D-B978-7C82C97B91B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76A28-BA05-614C-814D-2481077EAF57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3234B-D9F6-CD40-8838-F4980F230C0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789663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390825"/>
            <a:ext cx="5620801" cy="464770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1409712"/>
            <a:ext cx="5620801" cy="46477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2998A-9D00-6840-91FD-7C48CEEBB6D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8759E-B64E-8243-BB9E-825EFA7F2C1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95E33-71E9-DD4C-993B-F51E98AC59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9881201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ul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7F43A-BDDF-874B-ADC7-0FAC6FB8B0A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3759" y="1356853"/>
            <a:ext cx="5692241" cy="1801477"/>
          </a:xfrm>
          <a:prstGeom prst="rect">
            <a:avLst/>
          </a:prstGeom>
        </p:spPr>
        <p:txBody>
          <a:bodyPr anchor="ctr"/>
          <a:lstStyle>
            <a:lvl1pPr algn="l">
              <a:defRPr sz="4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Prezentācijas</a:t>
            </a:r>
            <a:r>
              <a:rPr lang="en-GB" dirty="0"/>
              <a:t> </a:t>
            </a:r>
            <a:r>
              <a:rPr lang="en-GB" dirty="0" err="1"/>
              <a:t>nosaukums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3 </a:t>
            </a:r>
            <a:r>
              <a:rPr lang="en-GB" dirty="0" err="1"/>
              <a:t>rindās</a:t>
            </a:r>
            <a:endParaRPr lang="en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8D2168-3C61-F44A-9E2A-931EC801E5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3635" y="3429000"/>
            <a:ext cx="5692365" cy="10032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Prezentāciijas</a:t>
            </a:r>
            <a:r>
              <a:rPr lang="en-GB" dirty="0"/>
              <a:t> </a:t>
            </a:r>
            <a:r>
              <a:rPr lang="en-GB" dirty="0" err="1"/>
              <a:t>apakšvirsraksts</a:t>
            </a:r>
            <a:endParaRPr lang="en-GB" dirty="0"/>
          </a:p>
          <a:p>
            <a:r>
              <a:rPr lang="en-GB" dirty="0" err="1"/>
              <a:t>Divās</a:t>
            </a:r>
            <a:r>
              <a:rPr lang="en-GB" dirty="0"/>
              <a:t> </a:t>
            </a:r>
            <a:r>
              <a:rPr lang="en-GB" dirty="0" err="1"/>
              <a:t>rindās</a:t>
            </a:r>
            <a:endParaRPr lang="en-LV" dirty="0"/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A3924096-9D6D-F84B-8551-66F2BCAD5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DCA1-8986-F943-B1EF-89636E55BAD6}" type="datetime1">
              <a:rPr lang="en-US" smtClean="0"/>
              <a:t>1/26/2022</a:t>
            </a:fld>
            <a:endParaRPr lang="en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BA573A50-E4B6-6444-BDC0-EDD2FC37A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CC53F4-79D7-774B-8262-32206DEEFB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3635" y="4702929"/>
            <a:ext cx="5692365" cy="1052513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buNone/>
              <a:defRPr sz="22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3"/>
              </a:buClr>
              <a:buNone/>
              <a:defRPr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buNone/>
              <a:defRPr>
                <a:solidFill>
                  <a:schemeClr val="tx2"/>
                </a:solidFill>
              </a:defRPr>
            </a:lvl3pPr>
            <a:lvl4pPr>
              <a:buClr>
                <a:schemeClr val="accent3"/>
              </a:buClr>
              <a:buNone/>
              <a:defRPr>
                <a:solidFill>
                  <a:schemeClr val="tx2"/>
                </a:solidFill>
              </a:defRPr>
            </a:lvl4pPr>
            <a:lvl5pPr>
              <a:buClr>
                <a:schemeClr val="accent3"/>
              </a:buClr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 err="1"/>
              <a:t>Vārds</a:t>
            </a:r>
            <a:r>
              <a:rPr lang="en-GB" dirty="0"/>
              <a:t> </a:t>
            </a:r>
            <a:r>
              <a:rPr lang="en-GB" dirty="0" err="1"/>
              <a:t>Uzvārds</a:t>
            </a:r>
            <a:endParaRPr lang="en-GB" dirty="0"/>
          </a:p>
          <a:p>
            <a:pPr lvl="0"/>
            <a:r>
              <a:rPr lang="en-GB" dirty="0"/>
              <a:t>Datums</a:t>
            </a:r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318860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7"/>
            <a:ext cx="5620802" cy="432848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66902" y="139082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6902" y="1904854"/>
            <a:ext cx="5621337" cy="433394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58B51-558E-0647-A543-2D7508D7541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F2D28-28B5-D541-A08B-47C1DA62828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7D8614E-8339-BD44-BA8C-979487E97E1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982313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7"/>
            <a:ext cx="5620265" cy="184165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6" y="1390824"/>
            <a:ext cx="562080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1390824"/>
            <a:ext cx="5620801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1904854"/>
            <a:ext cx="5620801" cy="184711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54520803-666A-424C-9AF9-194151992E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67438" y="3819035"/>
            <a:ext cx="5620801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5DF50DD-EDBB-7642-9467-11A9FCE3F84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67438" y="4340437"/>
            <a:ext cx="5620801" cy="184711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0891808E-AD72-1743-9491-9F1134E24E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3762" y="3819122"/>
            <a:ext cx="5620801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787FC844-4A44-3F45-B8BB-1CC48CCB0AF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3762" y="4340437"/>
            <a:ext cx="5620801" cy="184711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000DE-D02B-1248-8FF6-A9292066F4D2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CB868-08A3-FD48-B038-E5116F9B271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C27688-E2CF-7A4E-9843-DB31FE2F9403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41880708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390824"/>
            <a:ext cx="5620802" cy="23294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EDD2413-C2CB-E846-A3AF-7E38A7E08EF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67438" y="1390824"/>
            <a:ext cx="5620801" cy="23294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F206E80-41F3-2144-B252-955468FE5EE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03761" y="3825040"/>
            <a:ext cx="5620802" cy="23294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0551F1F-C7C8-6443-93A9-69AC1AACACF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3825040"/>
            <a:ext cx="5620802" cy="23294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61204-EA7E-2142-8648-26DCFB25B2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33357-1C75-EB45-9FE7-B412CF55012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2E082-8D3A-1642-9934-F99508F9228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23519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7"/>
            <a:ext cx="5620801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66902" y="139082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6902" y="1904854"/>
            <a:ext cx="5621337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B1E740E-5809-4A48-B754-39C7F873BB4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03226" y="4187452"/>
            <a:ext cx="11384478" cy="21003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366D103-7209-BF47-A00A-C6E82196D3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3225" y="3674874"/>
            <a:ext cx="11384479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A3A34-BDBB-6743-AB99-AE5F6196379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7426E-68D5-C743-8D98-CC4533BB02D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7AE8C-A325-8C4A-8168-680B439CC10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7427398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7"/>
            <a:ext cx="11383942" cy="10959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4478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226" y="307667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226" y="3610651"/>
            <a:ext cx="5621337" cy="26630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1113885-B26D-B04B-894F-372B46243E5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66366" y="3081917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84826ED-3682-8548-B535-D9BCE5BDD1D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66366" y="3615894"/>
            <a:ext cx="5621337" cy="26630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160CC-75F3-4F48-8699-F8E1094D2D98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D070D-B68C-514D-8A20-AA10718A271F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766EB9-B7B5-DC44-AAD0-417F4DB2EA6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37290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4296" y="5152158"/>
            <a:ext cx="11383942" cy="10959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760" y="4632665"/>
            <a:ext cx="11384478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761" y="1390216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761" y="1924193"/>
            <a:ext cx="5621337" cy="26630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1113885-B26D-B04B-894F-372B46243E5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66901" y="1395459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84826ED-3682-8548-B535-D9BCE5BDD1D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66901" y="1929436"/>
            <a:ext cx="5621337" cy="26630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40E83-70AB-9246-84E0-0FAB49FEF24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50231-DF84-4F47-AF74-35BD8CABCB23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68678A-647E-1C41-9905-21FC1D0DE45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126631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2" y="4581640"/>
            <a:ext cx="5620801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761" y="4062089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4062089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4592394"/>
            <a:ext cx="5621337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B1E740E-5809-4A48-B754-39C7F873BB4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03760" y="1894959"/>
            <a:ext cx="11384478" cy="21003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366D103-7209-BF47-A00A-C6E82196D3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3760" y="1389803"/>
            <a:ext cx="11384479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BA912-A54B-C445-9F24-8E9BFB83CC6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C4DDA-238E-9F43-A1E2-B1F334E683D5}" type="datetime1">
              <a:rPr lang="en-US" smtClean="0"/>
              <a:pPr/>
              <a:t>1/26/2022</a:t>
            </a:fld>
            <a:endParaRPr lang="en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54127-3716-B44F-9D43-90F370AE584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C84409-609E-8D41-BF02-DCEFCB171D7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567540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2" y="4581640"/>
            <a:ext cx="5620801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761" y="4062089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4062089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4592394"/>
            <a:ext cx="5621337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B1E740E-5809-4A48-B754-39C7F873BB4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03760" y="1894959"/>
            <a:ext cx="11384478" cy="21003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366D103-7209-BF47-A00A-C6E82196D3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3760" y="1389803"/>
            <a:ext cx="11384479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36D60-3983-354B-8C93-49BED47EACE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C4DDA-238E-9F43-A1E2-B1F334E683D5}" type="datetime1">
              <a:rPr lang="en-US" smtClean="0"/>
              <a:pPr/>
              <a:t>1/26/2022</a:t>
            </a:fld>
            <a:endParaRPr lang="en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E6890-9BAD-BF4C-899D-840A5CC1DE9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DDF12B-0CAB-584A-9256-B2BC71EC298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5361131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1910317"/>
            <a:ext cx="5621337" cy="433923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A320A41-44AD-244A-842B-3A4EC76FD5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7"/>
            <a:ext cx="5620265" cy="184165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EB41959-FF7D-BE4B-946A-29ED7C0752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3762" y="3819122"/>
            <a:ext cx="5620801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1EC6D8-34D6-8142-A265-7EF88CC7DEC1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3762" y="4340437"/>
            <a:ext cx="5620801" cy="184711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AD47A7A7-A1B1-F843-8A26-F182E9DF365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67438" y="139082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C414652-FD94-4D4E-8253-34265D92E2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6" y="1390824"/>
            <a:ext cx="562080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EBC321-E503-7640-AA12-E1309491454E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C4DDA-238E-9F43-A1E2-B1F334E683D5}" type="datetime1">
              <a:rPr lang="en-US" smtClean="0"/>
              <a:pPr/>
              <a:t>1/26/2022</a:t>
            </a:fld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97706D-472E-F34E-AD8D-0C783FF69E8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653BF-A46D-8949-BA91-536EDD64BD96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4227413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19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2689" y="1909412"/>
            <a:ext cx="5621337" cy="433923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A320A41-44AD-244A-842B-3A4EC76FD5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67438" y="1912894"/>
            <a:ext cx="5620265" cy="184165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EB41959-FF7D-BE4B-946A-29ED7C0752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67438" y="3833175"/>
            <a:ext cx="5620801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1EC6D8-34D6-8142-A265-7EF88CC7DEC1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167438" y="4401535"/>
            <a:ext cx="5620801" cy="184711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AD47A7A7-A1B1-F843-8A26-F182E9DF365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67438" y="1390824"/>
            <a:ext cx="5620265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C414652-FD94-4D4E-8253-34265D92E2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6" y="1390824"/>
            <a:ext cx="562080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92587B-CB2E-8B4A-B85A-C3482F83DA40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C4DDA-238E-9F43-A1E2-B1F334E683D5}" type="datetime1">
              <a:rPr lang="en-US" smtClean="0"/>
              <a:pPr/>
              <a:t>1/26/2022</a:t>
            </a:fld>
            <a:endParaRPr lang="en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BD6679-D008-A141-B54D-04278785C6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7B5C6-C0AC-9D41-9F73-B414C7A745D3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8347849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lēgum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BA68-B3C0-AF4D-8103-52FD3154B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2349" y="2247061"/>
            <a:ext cx="5723651" cy="1181939"/>
          </a:xfrm>
          <a:prstGeom prst="rect">
            <a:avLst/>
          </a:prstGeom>
        </p:spPr>
        <p:txBody>
          <a:bodyPr/>
          <a:lstStyle>
            <a:lvl1pPr>
              <a:defRPr sz="720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Paldies</a:t>
            </a:r>
            <a:r>
              <a:rPr lang="en-GB" dirty="0"/>
              <a:t>!</a:t>
            </a:r>
            <a:endParaRPr lang="en-LV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258743-5112-AE4F-98BA-EA39C022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0937" y="6593482"/>
            <a:ext cx="1187044" cy="302821"/>
          </a:xfrm>
          <a:prstGeom prst="rect">
            <a:avLst/>
          </a:prstGeom>
        </p:spPr>
        <p:txBody>
          <a:bodyPr/>
          <a:lstStyle/>
          <a:p>
            <a:fld id="{020632CC-2189-784B-998E-4B9168E5F52E}" type="datetime1">
              <a:rPr lang="en-US" smtClean="0"/>
              <a:t>1/26/2022</a:t>
            </a:fld>
            <a:endParaRPr lang="en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B06CE-D33B-FB45-82DE-AD66F7EFD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1224277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Nodaļas slaids +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7E2ABCB-3598-7849-9C76-A3467B6E9B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392702"/>
            <a:ext cx="5603144" cy="484611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022EAEB-333E-474E-911B-3AF14570F90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167438" y="1392703"/>
            <a:ext cx="5683250" cy="484661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LV" dirty="0"/>
              <a:t>Attēls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3B78BC9-DFA7-9543-A9D0-59CCE249FB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52BD74-888F-0848-AE74-B94D7318D99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C4DDA-238E-9F43-A1E2-B1F334E683D5}" type="datetime1">
              <a:rPr lang="en-US" smtClean="0"/>
              <a:pPr/>
              <a:t>1/26/2022</a:t>
            </a:fld>
            <a:endParaRPr lang="en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90D4D-3378-684D-8D01-30A5E9BA048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CB2BF-FD39-1449-8372-7576C981A4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687289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kš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7D400C-46C6-574C-B38F-5ABD55E68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C4DDA-238E-9F43-A1E2-B1F334E683D5}" type="datetime1">
              <a:rPr lang="en-US" smtClean="0"/>
              <a:pPr/>
              <a:t>1/26/2022</a:t>
            </a:fld>
            <a:endParaRPr lang="en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D9E32-CDD2-254E-B27A-59D24D60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955E5-ABF6-5E45-90DD-6D217A3B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0809336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C0B92-1DB3-4357-8EC4-C97C95407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44A74-C7BF-4095-8AAB-ADD19C74D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9934E-59C1-4B4F-BA62-DF05AB9C4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1BF8C-77A3-4C10-B450-F7FDCD039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78A9-8779-4E47-9E11-888FFD6347E9}" type="datetimeFigureOut">
              <a:rPr lang="lv-LV" smtClean="0"/>
              <a:t>26.01.2022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6C4F8-D898-4803-93F5-E08313FFB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F28D8-0555-4D07-B5AD-135812B65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E774-E4BA-4A94-A356-3906655C46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7126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lektrum satura slaids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6EE2364-54FC-4ADF-A0A4-818D4BAAC0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8779" y="942950"/>
            <a:ext cx="10541221" cy="89602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lang="lv-LV" sz="5500" kern="1200" dirty="0">
                <a:solidFill>
                  <a:srgbClr val="FBA919"/>
                </a:solidFill>
                <a:latin typeface="Arial" panose="020B0604020202020204" pitchFamily="34" charset="0"/>
                <a:ea typeface="Roboto Light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/>
              <a:t>Saturs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15746E-9C1D-4A11-B8CE-1C5F0131E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779" y="2058778"/>
            <a:ext cx="10541221" cy="3519062"/>
          </a:xfrm>
        </p:spPr>
        <p:txBody>
          <a:bodyPr/>
          <a:lstStyle>
            <a:lvl1pPr>
              <a:defRPr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1D4C125B-F01F-4D90-BDF1-09B478F879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17097" y="6379228"/>
            <a:ext cx="1054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13.06.2019.</a:t>
            </a:r>
            <a:endParaRPr lang="lv-LV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39797B0-6FDC-4E4F-8848-4AEB89E610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5136" y="6379227"/>
            <a:ext cx="63765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C3122A28-19C9-4AE3-9969-4A430814D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8075" y="6379227"/>
            <a:ext cx="382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9CE27-4559-40D6-8CB4-94956B7458C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785671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ulslaids / Starp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E100BF2-5E1F-3E49-90E1-E05DE2002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3759" y="1773239"/>
            <a:ext cx="5692241" cy="1655761"/>
          </a:xfrm>
          <a:prstGeom prst="rect">
            <a:avLst/>
          </a:prstGeom>
        </p:spPr>
        <p:txBody>
          <a:bodyPr anchor="ctr"/>
          <a:lstStyle>
            <a:lvl1pPr algn="l">
              <a:defRPr sz="4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err="1"/>
              <a:t>Prezentācijas</a:t>
            </a:r>
            <a:r>
              <a:rPr lang="en-GB" dirty="0"/>
              <a:t> </a:t>
            </a:r>
            <a:r>
              <a:rPr lang="en-GB" dirty="0" err="1"/>
              <a:t>nosaukums</a:t>
            </a:r>
            <a:endParaRPr lang="x-none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7F174CE-18DE-944D-8674-DEBDA671F9E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3759" y="3802422"/>
            <a:ext cx="5692241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Prezentāciijas</a:t>
            </a:r>
            <a:r>
              <a:rPr lang="en-GB" dirty="0"/>
              <a:t> </a:t>
            </a:r>
            <a:r>
              <a:rPr lang="en-GB" dirty="0" err="1"/>
              <a:t>apakšvirsraksts</a:t>
            </a:r>
            <a:endParaRPr lang="x-none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6A8004DD-4125-4648-8A07-D13BD134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2531DB7-BAA6-ED43-92DD-D567E20966E7}" type="datetime1">
              <a:rPr lang="en-US" smtClean="0"/>
              <a:pPr/>
              <a:t>1/26/2022</a:t>
            </a:fld>
            <a:endParaRPr lang="x-none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B6C9671-1768-5C49-B54F-E5E1EC9DE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619616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16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ul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7F43A-BDDF-874B-ADC7-0FAC6FB8B0A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3759" y="1356853"/>
            <a:ext cx="5692241" cy="1801477"/>
          </a:xfrm>
          <a:prstGeom prst="rect">
            <a:avLst/>
          </a:prstGeom>
        </p:spPr>
        <p:txBody>
          <a:bodyPr anchor="ctr"/>
          <a:lstStyle>
            <a:lvl1pPr algn="l">
              <a:defRPr sz="44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Prezentācijas</a:t>
            </a:r>
            <a:r>
              <a:rPr lang="en-GB" dirty="0"/>
              <a:t> </a:t>
            </a:r>
            <a:r>
              <a:rPr lang="en-GB" dirty="0" err="1"/>
              <a:t>nosaukums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3 </a:t>
            </a:r>
            <a:r>
              <a:rPr lang="en-GB" dirty="0" err="1"/>
              <a:t>rindās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8D2168-3C61-F44A-9E2A-931EC801E5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3635" y="3429000"/>
            <a:ext cx="5692365" cy="10032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 err="1"/>
              <a:t>Prezentāciijas</a:t>
            </a:r>
            <a:r>
              <a:rPr lang="en-GB" dirty="0"/>
              <a:t> </a:t>
            </a:r>
            <a:r>
              <a:rPr lang="en-GB" dirty="0" err="1"/>
              <a:t>apakšvirsraksts</a:t>
            </a:r>
            <a:endParaRPr lang="en-GB" dirty="0"/>
          </a:p>
          <a:p>
            <a:r>
              <a:rPr lang="en-GB" dirty="0" err="1"/>
              <a:t>Divās</a:t>
            </a:r>
            <a:r>
              <a:rPr lang="en-GB" dirty="0"/>
              <a:t> </a:t>
            </a:r>
            <a:r>
              <a:rPr lang="en-GB" dirty="0" err="1"/>
              <a:t>rindās</a:t>
            </a:r>
            <a:endParaRPr lang="x-none" dirty="0"/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A3924096-9D6D-F84B-8551-66F2BCAD5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DCA1-8986-F943-B1EF-89636E55BAD6}" type="datetime1">
              <a:rPr lang="en-US" smtClean="0"/>
              <a:t>1/26/2022</a:t>
            </a:fld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BA573A50-E4B6-6444-BDC0-EDD2FC37A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CC53F4-79D7-774B-8262-32206DEEFB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3635" y="4702929"/>
            <a:ext cx="5692365" cy="1052513"/>
          </a:xfrm>
          <a:prstGeom prst="rect">
            <a:avLst/>
          </a:prstGeom>
        </p:spPr>
        <p:txBody>
          <a:bodyPr/>
          <a:lstStyle>
            <a:lvl1pPr>
              <a:buClr>
                <a:schemeClr val="accent3"/>
              </a:buClr>
              <a:buNone/>
              <a:defRPr sz="22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3"/>
              </a:buClr>
              <a:buNone/>
              <a:defRPr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buNone/>
              <a:defRPr>
                <a:solidFill>
                  <a:schemeClr val="tx2"/>
                </a:solidFill>
              </a:defRPr>
            </a:lvl3pPr>
            <a:lvl4pPr>
              <a:buClr>
                <a:schemeClr val="accent3"/>
              </a:buClr>
              <a:buNone/>
              <a:defRPr>
                <a:solidFill>
                  <a:schemeClr val="tx2"/>
                </a:solidFill>
              </a:defRPr>
            </a:lvl4pPr>
            <a:lvl5pPr>
              <a:buClr>
                <a:schemeClr val="accent3"/>
              </a:buClr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 err="1"/>
              <a:t>Vārds</a:t>
            </a:r>
            <a:r>
              <a:rPr lang="en-GB" dirty="0"/>
              <a:t> </a:t>
            </a:r>
            <a:r>
              <a:rPr lang="en-GB" dirty="0" err="1"/>
              <a:t>Uzvārds</a:t>
            </a:r>
            <a:endParaRPr lang="en-GB" dirty="0"/>
          </a:p>
          <a:p>
            <a:pPr lvl="0"/>
            <a:r>
              <a:rPr lang="en-GB" dirty="0"/>
              <a:t>Datums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811875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lēgum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BA68-B3C0-AF4D-8103-52FD3154B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2349" y="2247061"/>
            <a:ext cx="5723651" cy="1181939"/>
          </a:xfrm>
          <a:prstGeom prst="rect">
            <a:avLst/>
          </a:prstGeom>
        </p:spPr>
        <p:txBody>
          <a:bodyPr/>
          <a:lstStyle>
            <a:lvl1pPr>
              <a:defRPr sz="720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Paldies</a:t>
            </a:r>
            <a:r>
              <a:rPr lang="en-GB" dirty="0"/>
              <a:t>!</a:t>
            </a:r>
            <a:endParaRPr lang="x-non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258743-5112-AE4F-98BA-EA39C022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0937" y="6593482"/>
            <a:ext cx="1187044" cy="302821"/>
          </a:xfrm>
          <a:prstGeom prst="rect">
            <a:avLst/>
          </a:prstGeom>
        </p:spPr>
        <p:txBody>
          <a:bodyPr/>
          <a:lstStyle/>
          <a:p>
            <a:fld id="{020632CC-2189-784B-998E-4B9168E5F52E}" type="datetime1">
              <a:rPr lang="en-US" smtClean="0"/>
              <a:t>1/26/2022</a:t>
            </a:fld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B06CE-D33B-FB45-82DE-AD66F7EFD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0077559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informāci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BF3C2D3-12D7-3F40-881E-C963EFABE3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68454" y="3228753"/>
            <a:ext cx="577514" cy="22926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63BA68-B3C0-AF4D-8103-52FD3154B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7587" y="2046814"/>
            <a:ext cx="4114800" cy="1181939"/>
          </a:xfrm>
          <a:prstGeom prst="rect">
            <a:avLst/>
          </a:prstGeom>
        </p:spPr>
        <p:txBody>
          <a:bodyPr/>
          <a:lstStyle>
            <a:lvl1pPr>
              <a:defRPr sz="600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Paldies</a:t>
            </a:r>
            <a:r>
              <a:rPr lang="en-GB" dirty="0"/>
              <a:t>!</a:t>
            </a:r>
            <a:endParaRPr lang="x-non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258743-5112-AE4F-98BA-EA39C022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0937" y="6593482"/>
            <a:ext cx="1187044" cy="302821"/>
          </a:xfrm>
          <a:prstGeom prst="rect">
            <a:avLst/>
          </a:prstGeom>
        </p:spPr>
        <p:txBody>
          <a:bodyPr/>
          <a:lstStyle/>
          <a:p>
            <a:fld id="{089A9F4B-7380-5B45-89FD-CB8F79290ACC}" type="datetime1">
              <a:rPr lang="en-US" smtClean="0"/>
              <a:t>1/26/2022</a:t>
            </a:fld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B06CE-D33B-FB45-82DE-AD66F7EFD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AA736B-EA28-1B47-9446-A396089C5414}"/>
              </a:ext>
            </a:extLst>
          </p:cNvPr>
          <p:cNvSpPr/>
          <p:nvPr userDrawn="1"/>
        </p:nvSpPr>
        <p:spPr>
          <a:xfrm>
            <a:off x="708839" y="3421057"/>
            <a:ext cx="39274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kern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"</a:t>
            </a:r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Latvenergo</a:t>
            </a:r>
            <a:r>
              <a:rPr lang="en-GB" sz="1600" kern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</a:t>
            </a:r>
          </a:p>
          <a:p>
            <a:pPr lvl="0"/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Pulkveža</a:t>
            </a:r>
            <a:r>
              <a:rPr lang="en-GB" sz="1600" kern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Brieža</a:t>
            </a:r>
            <a:r>
              <a:rPr lang="en-GB" sz="1600" kern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iela</a:t>
            </a:r>
            <a:r>
              <a:rPr lang="en-GB" sz="1600" kern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12, </a:t>
            </a:r>
          </a:p>
          <a:p>
            <a:pPr lvl="0"/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Rīga</a:t>
            </a:r>
            <a:r>
              <a:rPr lang="en-GB" sz="1600" kern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LV-1230, </a:t>
            </a:r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Latvija</a:t>
            </a:r>
            <a:endParaRPr lang="en-GB" sz="1600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C734AC-DEDA-2E49-B6C1-34948FB0618A}"/>
              </a:ext>
            </a:extLst>
          </p:cNvPr>
          <p:cNvSpPr/>
          <p:nvPr userDrawn="1"/>
        </p:nvSpPr>
        <p:spPr>
          <a:xfrm>
            <a:off x="708839" y="5030803"/>
            <a:ext cx="18742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6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www.latvenergo.lv</a:t>
            </a:r>
            <a:endParaRPr lang="en-GB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E7862691-D916-924E-ADF8-FF44E382B14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7587" y="4423380"/>
            <a:ext cx="3927475" cy="506437"/>
          </a:xfrm>
          <a:prstGeom prst="rect">
            <a:avLst/>
          </a:prstGeom>
        </p:spPr>
        <p:txBody>
          <a:bodyPr anchor="ctr"/>
          <a:lstStyle>
            <a:lvl1pPr marL="0">
              <a:spcBef>
                <a:spcPts val="0"/>
              </a:spcBef>
              <a:buFontTx/>
              <a:buNone/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>
                <a:solidFill>
                  <a:schemeClr val="tx2"/>
                </a:solidFill>
              </a:defRPr>
            </a:lvl2pPr>
            <a:lvl3pPr>
              <a:buFontTx/>
              <a:buNone/>
              <a:defRPr>
                <a:solidFill>
                  <a:schemeClr val="tx2"/>
                </a:solidFill>
              </a:defRPr>
            </a:lvl3pPr>
            <a:lvl4pPr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 err="1"/>
              <a:t>Kontaktinformācija</a:t>
            </a:r>
            <a:endParaRPr lang="en-GB" dirty="0"/>
          </a:p>
          <a:p>
            <a:pPr lvl="0"/>
            <a:r>
              <a:rPr lang="en-GB" dirty="0"/>
              <a:t>2 </a:t>
            </a:r>
            <a:r>
              <a:rPr lang="en-GB" dirty="0" err="1"/>
              <a:t>rindās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B88482-1ADA-1240-B5AB-A3961E539C52}"/>
              </a:ext>
            </a:extLst>
          </p:cNvPr>
          <p:cNvSpPr/>
          <p:nvPr userDrawn="1"/>
        </p:nvSpPr>
        <p:spPr>
          <a:xfrm>
            <a:off x="6726193" y="3499139"/>
            <a:ext cx="16133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Latvenergo</a:t>
            </a:r>
            <a:endParaRPr lang="en-GB" sz="1600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E166F0-017F-A447-A313-EB86465D386E}"/>
              </a:ext>
            </a:extLst>
          </p:cNvPr>
          <p:cNvSpPr/>
          <p:nvPr userDrawn="1"/>
        </p:nvSpPr>
        <p:spPr>
          <a:xfrm>
            <a:off x="6726193" y="5030803"/>
            <a:ext cx="17331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algn="l" defTabSz="914400" rtl="0" eaLnBrk="1" latinLnBrk="0" hangingPunct="1"/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LatvenergoVideo</a:t>
            </a:r>
            <a:endParaRPr lang="en-GB" sz="1600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428351-3BC8-174A-B65B-3299F6780286}"/>
              </a:ext>
            </a:extLst>
          </p:cNvPr>
          <p:cNvSpPr/>
          <p:nvPr userDrawn="1"/>
        </p:nvSpPr>
        <p:spPr>
          <a:xfrm>
            <a:off x="6726193" y="3985326"/>
            <a:ext cx="16133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latvenergo</a:t>
            </a:r>
            <a:r>
              <a:rPr lang="en-GB" sz="1600" kern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DE695D-1373-E64B-BF0D-80CFBA6A6B14}"/>
              </a:ext>
            </a:extLst>
          </p:cNvPr>
          <p:cNvSpPr/>
          <p:nvPr userDrawn="1"/>
        </p:nvSpPr>
        <p:spPr>
          <a:xfrm>
            <a:off x="6726193" y="4507321"/>
            <a:ext cx="16133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Latvenergo</a:t>
            </a:r>
            <a:endParaRPr lang="en-GB" sz="1600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4194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59ECD5E2-D03D-0945-8A5E-22E1363E1F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0" y="1895256"/>
            <a:ext cx="11447301" cy="4358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id="{68E4A4AA-A7ED-074D-BE2A-A984B2F3DD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8688"/>
            <a:ext cx="11447302" cy="1153668"/>
          </a:xfrm>
          <a:prstGeom prst="rect">
            <a:avLst/>
          </a:prstGeom>
        </p:spPr>
        <p:txBody>
          <a:bodyPr anchor="ctr"/>
          <a:lstStyle>
            <a:lvl1pPr algn="l">
              <a:defRPr sz="4800" b="0">
                <a:solidFill>
                  <a:schemeClr val="accent1"/>
                </a:solidFill>
              </a:defRPr>
            </a:lvl1pPr>
          </a:lstStyle>
          <a:p>
            <a:r>
              <a:rPr lang="en-GB" dirty="0" err="1"/>
              <a:t>Saturs</a:t>
            </a:r>
            <a:endParaRPr lang="en-LV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19995D-9321-BC45-8227-6B82C6F0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7837BE6-3FD7-8346-8A3B-5ED670F3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6990"/>
            <a:ext cx="4114800" cy="264519"/>
          </a:xfrm>
          <a:prstGeom prst="rect">
            <a:avLst/>
          </a:prstGeom>
        </p:spPr>
        <p:txBody>
          <a:bodyPr/>
          <a:lstStyle/>
          <a:p>
            <a:endParaRPr lang="en-LV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EF04682-6387-F24F-8BE6-AAFD810E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9314531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59ECD5E2-D03D-0945-8A5E-22E1363E1F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895256"/>
            <a:ext cx="5620802" cy="4358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F250F711-1BE2-714C-B995-DE555C86880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67438" y="1895255"/>
            <a:ext cx="5683625" cy="4344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id="{68E4A4AA-A7ED-074D-BE2A-A984B2F3DD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8688"/>
            <a:ext cx="11447302" cy="1153668"/>
          </a:xfrm>
          <a:prstGeom prst="rect">
            <a:avLst/>
          </a:prstGeom>
        </p:spPr>
        <p:txBody>
          <a:bodyPr anchor="ctr"/>
          <a:lstStyle>
            <a:lvl1pPr algn="l">
              <a:defRPr sz="4800" b="0">
                <a:solidFill>
                  <a:schemeClr val="accent1"/>
                </a:solidFill>
              </a:defRPr>
            </a:lvl1pPr>
          </a:lstStyle>
          <a:p>
            <a:r>
              <a:rPr lang="en-GB" dirty="0" err="1"/>
              <a:t>Saturs</a:t>
            </a:r>
            <a:endParaRPr lang="en-LV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465B3C-3B78-F949-A30E-E0654160BB8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4D5BCE-F2A0-BA4C-945E-3E627D6C8EA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038600" y="6576990"/>
            <a:ext cx="4114800" cy="264519"/>
          </a:xfrm>
          <a:prstGeom prst="rect">
            <a:avLst/>
          </a:prstGeom>
        </p:spPr>
        <p:txBody>
          <a:bodyPr/>
          <a:lstStyle/>
          <a:p>
            <a:endParaRPr lang="en-LV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511A-54DC-134D-9AB3-FB61D21721A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6723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informāci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BF3C2D3-12D7-3F40-881E-C963EFABE3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825" r="66015"/>
          <a:stretch/>
        </p:blipFill>
        <p:spPr>
          <a:xfrm>
            <a:off x="6268454" y="3228753"/>
            <a:ext cx="577514" cy="22926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63BA68-B3C0-AF4D-8103-52FD3154B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7587" y="2046814"/>
            <a:ext cx="4114800" cy="1181939"/>
          </a:xfrm>
          <a:prstGeom prst="rect">
            <a:avLst/>
          </a:prstGeom>
        </p:spPr>
        <p:txBody>
          <a:bodyPr/>
          <a:lstStyle>
            <a:lvl1pPr>
              <a:defRPr sz="600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Paldies</a:t>
            </a:r>
            <a:r>
              <a:rPr lang="en-GB" dirty="0"/>
              <a:t>!</a:t>
            </a:r>
            <a:endParaRPr lang="en-LV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258743-5112-AE4F-98BA-EA39C022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0937" y="6593482"/>
            <a:ext cx="1187044" cy="302821"/>
          </a:xfrm>
          <a:prstGeom prst="rect">
            <a:avLst/>
          </a:prstGeom>
        </p:spPr>
        <p:txBody>
          <a:bodyPr/>
          <a:lstStyle/>
          <a:p>
            <a:fld id="{089A9F4B-7380-5B45-89FD-CB8F79290ACC}" type="datetime1">
              <a:rPr lang="en-US" smtClean="0"/>
              <a:t>1/26/2022</a:t>
            </a:fld>
            <a:endParaRPr lang="en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B06CE-D33B-FB45-82DE-AD66F7EFD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EAA736B-EA28-1B47-9446-A396089C5414}"/>
              </a:ext>
            </a:extLst>
          </p:cNvPr>
          <p:cNvSpPr/>
          <p:nvPr userDrawn="1"/>
        </p:nvSpPr>
        <p:spPr>
          <a:xfrm>
            <a:off x="708839" y="3421057"/>
            <a:ext cx="39274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kern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"</a:t>
            </a:r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Latvenergo</a:t>
            </a:r>
            <a:r>
              <a:rPr lang="en-GB" sz="1600" kern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"</a:t>
            </a:r>
          </a:p>
          <a:p>
            <a:pPr lvl="0"/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Pulkveža</a:t>
            </a:r>
            <a:r>
              <a:rPr lang="en-GB" sz="1600" kern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Brieža</a:t>
            </a:r>
            <a:r>
              <a:rPr lang="en-GB" sz="1600" kern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iela</a:t>
            </a:r>
            <a:r>
              <a:rPr lang="en-GB" sz="1600" kern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12, </a:t>
            </a:r>
          </a:p>
          <a:p>
            <a:pPr lvl="0"/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Rīga</a:t>
            </a:r>
            <a:r>
              <a:rPr lang="en-GB" sz="1600" kern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LV-1230, </a:t>
            </a:r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Latvija</a:t>
            </a:r>
            <a:endParaRPr lang="en-GB" sz="1600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2C734AC-DEDA-2E49-B6C1-34948FB0618A}"/>
              </a:ext>
            </a:extLst>
          </p:cNvPr>
          <p:cNvSpPr/>
          <p:nvPr userDrawn="1"/>
        </p:nvSpPr>
        <p:spPr>
          <a:xfrm>
            <a:off x="708839" y="5030803"/>
            <a:ext cx="18742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6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www.latvenergo.lv</a:t>
            </a:r>
            <a:endParaRPr lang="en-GB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E7862691-D916-924E-ADF8-FF44E382B14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7587" y="4423380"/>
            <a:ext cx="3927475" cy="506437"/>
          </a:xfrm>
          <a:prstGeom prst="rect">
            <a:avLst/>
          </a:prstGeom>
        </p:spPr>
        <p:txBody>
          <a:bodyPr anchor="ctr"/>
          <a:lstStyle>
            <a:lvl1pPr marL="0">
              <a:spcBef>
                <a:spcPts val="0"/>
              </a:spcBef>
              <a:buFontTx/>
              <a:buNone/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>
                <a:solidFill>
                  <a:schemeClr val="tx2"/>
                </a:solidFill>
              </a:defRPr>
            </a:lvl2pPr>
            <a:lvl3pPr>
              <a:buFontTx/>
              <a:buNone/>
              <a:defRPr>
                <a:solidFill>
                  <a:schemeClr val="tx2"/>
                </a:solidFill>
              </a:defRPr>
            </a:lvl3pPr>
            <a:lvl4pPr>
              <a:buFontTx/>
              <a:buNone/>
              <a:defRPr>
                <a:solidFill>
                  <a:schemeClr val="tx2"/>
                </a:solidFill>
              </a:defRPr>
            </a:lvl4pPr>
            <a:lvl5pPr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dirty="0" err="1"/>
              <a:t>Kontaktinformācija</a:t>
            </a:r>
            <a:endParaRPr lang="en-GB" dirty="0"/>
          </a:p>
          <a:p>
            <a:pPr lvl="0"/>
            <a:r>
              <a:rPr lang="en-GB" dirty="0"/>
              <a:t>2 </a:t>
            </a:r>
            <a:r>
              <a:rPr lang="en-GB" dirty="0" err="1"/>
              <a:t>rindās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B88482-1ADA-1240-B5AB-A3961E539C52}"/>
              </a:ext>
            </a:extLst>
          </p:cNvPr>
          <p:cNvSpPr/>
          <p:nvPr userDrawn="1"/>
        </p:nvSpPr>
        <p:spPr>
          <a:xfrm>
            <a:off x="6726193" y="3499139"/>
            <a:ext cx="16133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Latvenergo</a:t>
            </a:r>
            <a:endParaRPr lang="en-GB" sz="1600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E166F0-017F-A447-A313-EB86465D386E}"/>
              </a:ext>
            </a:extLst>
          </p:cNvPr>
          <p:cNvSpPr/>
          <p:nvPr userDrawn="1"/>
        </p:nvSpPr>
        <p:spPr>
          <a:xfrm>
            <a:off x="6726193" y="5030803"/>
            <a:ext cx="17331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algn="l" defTabSz="914400" rtl="0" eaLnBrk="1" latinLnBrk="0" hangingPunct="1"/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LatvenergoVideo</a:t>
            </a:r>
            <a:endParaRPr lang="en-GB" sz="1600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428351-3BC8-174A-B65B-3299F6780286}"/>
              </a:ext>
            </a:extLst>
          </p:cNvPr>
          <p:cNvSpPr/>
          <p:nvPr userDrawn="1"/>
        </p:nvSpPr>
        <p:spPr>
          <a:xfrm>
            <a:off x="6726193" y="3985326"/>
            <a:ext cx="16133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latvenergo</a:t>
            </a:r>
            <a:r>
              <a:rPr lang="en-GB" sz="1600" kern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_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DE695D-1373-E64B-BF0D-80CFBA6A6B14}"/>
              </a:ext>
            </a:extLst>
          </p:cNvPr>
          <p:cNvSpPr/>
          <p:nvPr userDrawn="1"/>
        </p:nvSpPr>
        <p:spPr>
          <a:xfrm>
            <a:off x="6726193" y="4507321"/>
            <a:ext cx="16133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kern="12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Latvenergo</a:t>
            </a:r>
            <a:endParaRPr lang="en-GB" sz="1600" kern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4606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59ECD5E2-D03D-0945-8A5E-22E1363E1F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895256"/>
            <a:ext cx="3634839" cy="4358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EEEAEC61-94BF-8C40-967C-4B9D88AA4DF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309992" y="1895255"/>
            <a:ext cx="3634839" cy="4358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F250F711-1BE2-714C-B995-DE555C86880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16224" y="1895255"/>
            <a:ext cx="3634839" cy="4344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id="{68E4A4AA-A7ED-074D-BE2A-A984B2F3DD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8688"/>
            <a:ext cx="11447302" cy="1153668"/>
          </a:xfrm>
          <a:prstGeom prst="rect">
            <a:avLst/>
          </a:prstGeom>
        </p:spPr>
        <p:txBody>
          <a:bodyPr anchor="ctr"/>
          <a:lstStyle>
            <a:lvl1pPr algn="l">
              <a:defRPr sz="4800" b="0">
                <a:solidFill>
                  <a:schemeClr val="accent1"/>
                </a:solidFill>
              </a:defRPr>
            </a:lvl1pPr>
          </a:lstStyle>
          <a:p>
            <a:r>
              <a:rPr lang="en-GB" dirty="0" err="1"/>
              <a:t>Saturs</a:t>
            </a:r>
            <a:endParaRPr lang="en-LV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5BF786-4DCF-334D-9893-3244CD5FC89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5E4410-7D3B-9A41-82B4-8568CDF0A5C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843EA-CF59-4E45-B330-CAF9C3B72E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3919563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392702"/>
            <a:ext cx="11384478" cy="486067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3DDCDE0-F76D-044C-9AE4-8D9BB128F1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FB2D52-11F7-4945-871D-16766FD6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C4AC331-7522-1146-A785-DDE5E647B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E18D5E-E3AD-9D40-B493-32BD08D3D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5070481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43888"/>
            <a:ext cx="11384478" cy="418133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78800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1CC78-E526-2142-BA6A-6AFED544422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520AFE-087A-7644-B518-0B13CB33413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039DCF5-9F2F-774D-A100-C4886760DFE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5426037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0" y="1378298"/>
            <a:ext cx="11384477" cy="231756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85DE316-752C-1847-A1DA-D7CB8581620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3760" y="3788143"/>
            <a:ext cx="11384477" cy="231756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CEAA5-48A8-BD4A-B2A5-574B808D619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4E84F-EC63-874D-8DA2-C3E9C19F59B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0BF4E-BF1B-ED4C-BD28-C4461CD3D63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41865155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8"/>
            <a:ext cx="11384478" cy="188562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225" y="385178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05C311-F556-9342-B19B-377A0D61F291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761" y="4369722"/>
            <a:ext cx="11384478" cy="188562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F25033-FDF2-4443-A5D4-79F240ABBFD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BA9D4-FDC4-C146-9C87-9FF194E8CAA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04A972-E0D3-DA47-B90F-7FE87461E7A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6475797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F3C928A-E881-2945-8416-B745C0BCFF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8"/>
            <a:ext cx="11384478" cy="13731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6B87039-869C-C546-8520-74D985CD16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FA48359-F6D6-B842-875D-C1F37E5A0A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225" y="3342802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232B17C-E471-364B-B25A-2A475E1F015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761" y="3865730"/>
            <a:ext cx="11384478" cy="218709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30ABE5-C4C4-3148-9D51-3D16936E7A4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5420B-AA36-A94A-B8BA-168ECB82148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0BC76-F45A-1E40-A231-363ADF916F2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5726863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F3C928A-E881-2945-8416-B745C0BCFF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225" y="4664596"/>
            <a:ext cx="11384478" cy="13731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6B87039-869C-C546-8520-74D985CD16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FA48359-F6D6-B842-875D-C1F37E5A0A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2153" y="4147852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232B17C-E471-364B-B25A-2A475E1F015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224" y="1907568"/>
            <a:ext cx="11384479" cy="218709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5BCF7-B1CB-5242-8675-96C9BF42E2F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EF3E1-3897-E249-B997-E87F9C69115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92087-2A4D-8245-9C6A-98A62D11DD9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9372659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F3C928A-E881-2945-8416-B745C0BCFF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225" y="4664596"/>
            <a:ext cx="11384478" cy="13731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6B87039-869C-C546-8520-74D985CD16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FA48359-F6D6-B842-875D-C1F37E5A0A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2153" y="4147852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232B17C-E471-364B-B25A-2A475E1F015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224" y="1907568"/>
            <a:ext cx="11384479" cy="218709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8E69EE-F00E-F84F-A10F-645E194657A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5676D1-87BF-3D41-9102-CFF2598EF8C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F165D1-7B16-BE41-B416-8E6B42F7C13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4344463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6B87039-869C-C546-8520-74D985CD16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FA48359-F6D6-B842-875D-C1F37E5A0A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2153" y="300324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232B17C-E471-364B-B25A-2A475E1F015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224" y="1907568"/>
            <a:ext cx="11384479" cy="104074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2A5BBDC-B9D7-0B43-8635-F393CA81DFD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03224" y="3521725"/>
            <a:ext cx="11384479" cy="104074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78BA7A9-B3FD-1447-9372-387813B422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2153" y="461785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8470918-E775-E548-973B-FFABCD5D5E27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03760" y="5170205"/>
            <a:ext cx="11384479" cy="104074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1655C-CD8F-974D-B978-7C82C97B91B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76A28-BA05-614C-814D-2481077EAF57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3234B-D9F6-CD40-8838-F4980F230C0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7983407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390825"/>
            <a:ext cx="5620801" cy="464770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1409712"/>
            <a:ext cx="5620801" cy="46477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2998A-9D00-6840-91FD-7C48CEEBB6D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8759E-B64E-8243-BB9E-825EFA7F2C1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95E33-71E9-DD4C-993B-F51E98AC59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855035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392702"/>
            <a:ext cx="11384478" cy="486067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3DDCDE0-F76D-044C-9AE4-8D9BB128F1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FB2D52-11F7-4945-871D-16766FD6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C4AC331-7522-1146-A785-DDE5E647B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E18D5E-E3AD-9D40-B493-32BD08D3D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40081768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7"/>
            <a:ext cx="5620802" cy="432848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66902" y="139082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6902" y="1904854"/>
            <a:ext cx="5621337" cy="433394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58B51-558E-0647-A543-2D7508D7541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F2D28-28B5-D541-A08B-47C1DA62828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7D8614E-8339-BD44-BA8C-979487E97E1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827392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7"/>
            <a:ext cx="5620265" cy="184165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6" y="1390824"/>
            <a:ext cx="562080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1390824"/>
            <a:ext cx="5620801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1904854"/>
            <a:ext cx="5620801" cy="184711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54520803-666A-424C-9AF9-194151992E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67438" y="3819035"/>
            <a:ext cx="5620801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5DF50DD-EDBB-7642-9467-11A9FCE3F84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67438" y="4340437"/>
            <a:ext cx="5620801" cy="184711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0891808E-AD72-1743-9491-9F1134E24E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3762" y="3819122"/>
            <a:ext cx="5620801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787FC844-4A44-3F45-B8BB-1CC48CCB0AF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3762" y="4340437"/>
            <a:ext cx="5620801" cy="184711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000DE-D02B-1248-8FF6-A9292066F4D2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CB868-08A3-FD48-B038-E5116F9B271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C27688-E2CF-7A4E-9843-DB31FE2F9403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919696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390824"/>
            <a:ext cx="5620802" cy="23294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EDD2413-C2CB-E846-A3AF-7E38A7E08EF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67438" y="1390824"/>
            <a:ext cx="5620801" cy="23294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F206E80-41F3-2144-B252-955468FE5EE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03761" y="3825040"/>
            <a:ext cx="5620802" cy="23294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0551F1F-C7C8-6443-93A9-69AC1AACACF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3825040"/>
            <a:ext cx="5620802" cy="23294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61204-EA7E-2142-8648-26DCFB25B2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33357-1C75-EB45-9FE7-B412CF55012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2E082-8D3A-1642-9934-F99508F9228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8231698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7"/>
            <a:ext cx="5620801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66902" y="139082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6902" y="1904854"/>
            <a:ext cx="5621337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B1E740E-5809-4A48-B754-39C7F873BB4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03226" y="4187452"/>
            <a:ext cx="11384478" cy="21003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366D103-7209-BF47-A00A-C6E82196D3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3225" y="3674874"/>
            <a:ext cx="11384479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A3A34-BDBB-6743-AB99-AE5F6196379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7426E-68D5-C743-8D98-CC4533BB02D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7AE8C-A325-8C4A-8168-680B439CC10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441177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7"/>
            <a:ext cx="11383942" cy="10959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4478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226" y="307667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226" y="3610651"/>
            <a:ext cx="5621337" cy="26630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1113885-B26D-B04B-894F-372B46243E5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66366" y="3081917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84826ED-3682-8548-B535-D9BCE5BDD1D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66366" y="3615894"/>
            <a:ext cx="5621337" cy="26630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160CC-75F3-4F48-8699-F8E1094D2D98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D070D-B68C-514D-8A20-AA10718A271F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766EB9-B7B5-DC44-AAD0-417F4DB2EA6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6799929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4296" y="5152158"/>
            <a:ext cx="11383942" cy="10959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760" y="4632665"/>
            <a:ext cx="11384478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761" y="1390216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761" y="1924193"/>
            <a:ext cx="5621337" cy="26630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1113885-B26D-B04B-894F-372B46243E5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66901" y="1395459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84826ED-3682-8548-B535-D9BCE5BDD1D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66901" y="1929436"/>
            <a:ext cx="5621337" cy="26630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40E83-70AB-9246-84E0-0FAB49FEF24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50231-DF84-4F47-AF74-35BD8CABCB23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68678A-647E-1C41-9905-21FC1D0DE45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4111134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2" y="4581640"/>
            <a:ext cx="5620801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761" y="4062089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4062089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4592394"/>
            <a:ext cx="5621337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B1E740E-5809-4A48-B754-39C7F873BB4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03760" y="1894959"/>
            <a:ext cx="11384478" cy="21003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366D103-7209-BF47-A00A-C6E82196D3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3760" y="1389803"/>
            <a:ext cx="11384479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BA912-A54B-C445-9F24-8E9BFB83CC6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54127-3716-B44F-9D43-90F370AE584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C84409-609E-8D41-BF02-DCEFCB171D7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7960928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2" y="4581640"/>
            <a:ext cx="5620801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761" y="4062089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4062089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4592394"/>
            <a:ext cx="5621337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B1E740E-5809-4A48-B754-39C7F873BB4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03760" y="1894959"/>
            <a:ext cx="11384478" cy="21003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366D103-7209-BF47-A00A-C6E82196D3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3760" y="1389803"/>
            <a:ext cx="11384479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36D60-3983-354B-8C93-49BED47EACE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E6890-9BAD-BF4C-899D-840A5CC1DE9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DDF12B-0CAB-584A-9256-B2BC71EC298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297676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1910317"/>
            <a:ext cx="5621337" cy="433923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A320A41-44AD-244A-842B-3A4EC76FD5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7"/>
            <a:ext cx="5620265" cy="184165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EB41959-FF7D-BE4B-946A-29ED7C0752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3762" y="3819122"/>
            <a:ext cx="5620801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1EC6D8-34D6-8142-A265-7EF88CC7DEC1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3762" y="4340437"/>
            <a:ext cx="5620801" cy="184711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AD47A7A7-A1B1-F843-8A26-F182E9DF365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67438" y="139082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C414652-FD94-4D4E-8253-34265D92E2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6" y="1390824"/>
            <a:ext cx="562080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EBC321-E503-7640-AA12-E1309491454E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97706D-472E-F34E-AD8D-0C783FF69E8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653BF-A46D-8949-BA91-536EDD64BD96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7299270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19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2689" y="1909412"/>
            <a:ext cx="5621337" cy="433923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A320A41-44AD-244A-842B-3A4EC76FD5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67438" y="1912894"/>
            <a:ext cx="5620265" cy="184165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EB41959-FF7D-BE4B-946A-29ED7C0752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67438" y="3833175"/>
            <a:ext cx="5620801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1EC6D8-34D6-8142-A265-7EF88CC7DEC1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167438" y="4401535"/>
            <a:ext cx="5620801" cy="184711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AD47A7A7-A1B1-F843-8A26-F182E9DF365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67438" y="1390824"/>
            <a:ext cx="5620265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C414652-FD94-4D4E-8253-34265D92E2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6" y="1390824"/>
            <a:ext cx="562080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92587B-CB2E-8B4A-B85A-C3482F83DA40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BD6679-D008-A141-B54D-04278785C6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7B5C6-C0AC-9D41-9F73-B414C7A745D3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519145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kš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7D400C-46C6-574C-B38F-5ABD55E68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C4DDA-238E-9F43-A1E2-B1F334E683D5}" type="datetime1">
              <a:rPr lang="en-US" smtClean="0"/>
              <a:pPr/>
              <a:t>1/26/2022</a:t>
            </a:fld>
            <a:endParaRPr lang="en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D9E32-CDD2-254E-B27A-59D24D60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LV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955E5-ABF6-5E45-90DD-6D217A3B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9383786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Nodaļas slaids +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7E2ABCB-3598-7849-9C76-A3467B6E9B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392702"/>
            <a:ext cx="5603144" cy="484611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022EAEB-333E-474E-911B-3AF14570F90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167438" y="1392703"/>
            <a:ext cx="5683250" cy="484661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LV" dirty="0"/>
              <a:t>Attēls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3B78BC9-DFA7-9543-A9D0-59CCE249FB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52BD74-888F-0848-AE74-B94D7318D99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90D4D-3378-684D-8D01-30A5E9BA048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CB2BF-FD39-1449-8372-7576C981A4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8614081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kš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7D400C-46C6-574C-B38F-5ABD55E68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D9E32-CDD2-254E-B27A-59D24D60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955E5-ABF6-5E45-90DD-6D217A3B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1403907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054F95"/>
                </a:solidFill>
              </a:defRPr>
            </a:lvl1pPr>
          </a:lstStyle>
          <a:p>
            <a:r>
              <a:rPr lang="lv-LV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133" y="1535113"/>
            <a:ext cx="11245851" cy="639762"/>
          </a:xfrm>
        </p:spPr>
        <p:txBody>
          <a:bodyPr/>
          <a:lstStyle>
            <a:lvl1pPr marL="0" indent="0">
              <a:buNone/>
              <a:defRPr sz="2000" b="0">
                <a:solidFill>
                  <a:srgbClr val="054F9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133" y="2174875"/>
            <a:ext cx="11245851" cy="3613150"/>
          </a:xfrm>
        </p:spPr>
        <p:txBody>
          <a:bodyPr/>
          <a:lstStyle>
            <a:lvl1pPr>
              <a:buClr>
                <a:srgbClr val="144185"/>
              </a:buClr>
              <a:buFont typeface="+mj-lt"/>
              <a:buAutoNum type="arabicPeriod"/>
              <a:defRPr sz="1800">
                <a:solidFill>
                  <a:srgbClr val="333333"/>
                </a:solidFill>
              </a:defRPr>
            </a:lvl1pPr>
            <a:lvl2pPr>
              <a:defRPr sz="1600">
                <a:solidFill>
                  <a:srgbClr val="333333"/>
                </a:solidFill>
              </a:defRPr>
            </a:lvl2pPr>
            <a:lvl3pPr>
              <a:defRPr sz="1400">
                <a:solidFill>
                  <a:srgbClr val="333333"/>
                </a:solidFill>
              </a:defRPr>
            </a:lvl3pPr>
            <a:lvl4pPr>
              <a:defRPr sz="1200">
                <a:solidFill>
                  <a:srgbClr val="333333"/>
                </a:solidFill>
              </a:defRPr>
            </a:lvl4pPr>
            <a:lvl5pPr>
              <a:defRPr sz="1000">
                <a:solidFill>
                  <a:srgbClr val="33333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dirty="0"/>
              <a:t>Click to edit Master text styles</a:t>
            </a:r>
          </a:p>
          <a:p>
            <a:pPr lvl="1"/>
            <a:r>
              <a:rPr lang="lv-LV" dirty="0"/>
              <a:t>Second level</a:t>
            </a:r>
          </a:p>
          <a:p>
            <a:pPr lvl="2"/>
            <a:r>
              <a:rPr lang="lv-LV" dirty="0"/>
              <a:t>Third level</a:t>
            </a:r>
          </a:p>
          <a:p>
            <a:pPr lvl="3"/>
            <a:r>
              <a:rPr lang="lv-LV" dirty="0"/>
              <a:t>Fourth level</a:t>
            </a:r>
          </a:p>
          <a:p>
            <a:pPr lvl="4"/>
            <a:r>
              <a:rPr lang="lv-LV" dirty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834967" y="6481763"/>
            <a:ext cx="1441451" cy="18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lv-LV"/>
              <a:t>21.06.2017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7034" y="6483351"/>
            <a:ext cx="5477933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277D-26D5-43D5-BC3F-F65777FAA18C}" type="slidenum">
              <a:rPr lang="en-US" altLang="en-US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79047484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55D48-FEF3-4D82-9872-11699388E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E80CA-6F55-4456-94FC-C55F34AA8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7C864-88DF-4A21-B722-FB20C7F9D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F7F7-0C8F-4A04-8B2E-46AF062A211B}" type="datetimeFigureOut">
              <a:rPr lang="lv-LV" smtClean="0"/>
              <a:t>26.01.2022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4D703-D98C-46D0-901D-E4FFA304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60A67-A6EC-4473-AA45-2CC06DC05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6813F-F731-427F-B337-58602F6A2C0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65450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59ECD5E2-D03D-0945-8A5E-22E1363E1F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0" y="1895256"/>
            <a:ext cx="11447301" cy="4358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id="{68E4A4AA-A7ED-074D-BE2A-A984B2F3DD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8688"/>
            <a:ext cx="11447302" cy="1153668"/>
          </a:xfrm>
          <a:prstGeom prst="rect">
            <a:avLst/>
          </a:prstGeom>
        </p:spPr>
        <p:txBody>
          <a:bodyPr anchor="ctr"/>
          <a:lstStyle>
            <a:lvl1pPr algn="l">
              <a:defRPr sz="4800" b="0">
                <a:solidFill>
                  <a:schemeClr val="accent1"/>
                </a:solidFill>
              </a:defRPr>
            </a:lvl1pPr>
          </a:lstStyle>
          <a:p>
            <a:r>
              <a:rPr lang="en-GB" dirty="0" err="1"/>
              <a:t>Saturs</a:t>
            </a:r>
            <a:endParaRPr lang="en-LV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19995D-9321-BC45-8227-6B82C6F0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7837BE6-3FD7-8346-8A3B-5ED670F3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6990"/>
            <a:ext cx="4114800" cy="264519"/>
          </a:xfrm>
          <a:prstGeom prst="rect">
            <a:avLst/>
          </a:prstGeom>
        </p:spPr>
        <p:txBody>
          <a:bodyPr/>
          <a:lstStyle/>
          <a:p>
            <a:endParaRPr lang="en-LV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EF04682-6387-F24F-8BE6-AAFD810E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50065361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59ECD5E2-D03D-0945-8A5E-22E1363E1F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895256"/>
            <a:ext cx="5620802" cy="4358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F250F711-1BE2-714C-B995-DE555C86880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67438" y="1895255"/>
            <a:ext cx="5683625" cy="4344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id="{68E4A4AA-A7ED-074D-BE2A-A984B2F3DD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8688"/>
            <a:ext cx="11447302" cy="1153668"/>
          </a:xfrm>
          <a:prstGeom prst="rect">
            <a:avLst/>
          </a:prstGeom>
        </p:spPr>
        <p:txBody>
          <a:bodyPr anchor="ctr"/>
          <a:lstStyle>
            <a:lvl1pPr algn="l">
              <a:defRPr sz="4800" b="0">
                <a:solidFill>
                  <a:schemeClr val="accent1"/>
                </a:solidFill>
              </a:defRPr>
            </a:lvl1pPr>
          </a:lstStyle>
          <a:p>
            <a:r>
              <a:rPr lang="en-GB" dirty="0" err="1"/>
              <a:t>Saturs</a:t>
            </a:r>
            <a:endParaRPr lang="en-LV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465B3C-3B78-F949-A30E-E0654160BB8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4D5BCE-F2A0-BA4C-945E-3E627D6C8EA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038600" y="6576990"/>
            <a:ext cx="4114800" cy="264519"/>
          </a:xfrm>
          <a:prstGeom prst="rect">
            <a:avLst/>
          </a:prstGeom>
        </p:spPr>
        <p:txBody>
          <a:bodyPr/>
          <a:lstStyle/>
          <a:p>
            <a:endParaRPr lang="en-LV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511A-54DC-134D-9AB3-FB61D21721A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41401877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59ECD5E2-D03D-0945-8A5E-22E1363E1F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895256"/>
            <a:ext cx="3634839" cy="4358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EEEAEC61-94BF-8C40-967C-4B9D88AA4DF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309992" y="1895255"/>
            <a:ext cx="3634839" cy="4358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F250F711-1BE2-714C-B995-DE555C86880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216224" y="1895255"/>
            <a:ext cx="3634839" cy="4344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id="{68E4A4AA-A7ED-074D-BE2A-A984B2F3DD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8688"/>
            <a:ext cx="11447302" cy="1153668"/>
          </a:xfrm>
          <a:prstGeom prst="rect">
            <a:avLst/>
          </a:prstGeom>
        </p:spPr>
        <p:txBody>
          <a:bodyPr anchor="ctr"/>
          <a:lstStyle>
            <a:lvl1pPr algn="l">
              <a:defRPr sz="4800" b="0">
                <a:solidFill>
                  <a:schemeClr val="accent1"/>
                </a:solidFill>
              </a:defRPr>
            </a:lvl1pPr>
          </a:lstStyle>
          <a:p>
            <a:r>
              <a:rPr lang="en-GB" dirty="0" err="1"/>
              <a:t>Saturs</a:t>
            </a:r>
            <a:endParaRPr lang="en-LV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5BF786-4DCF-334D-9893-3244CD5FC89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5E4410-7D3B-9A41-82B4-8568CDF0A5C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843EA-CF59-4E45-B330-CAF9C3B72E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7878311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392702"/>
            <a:ext cx="11384478" cy="486067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3DDCDE0-F76D-044C-9AE4-8D9BB128F1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FB2D52-11F7-4945-871D-16766FD6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C4AC331-7522-1146-A785-DDE5E647B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E18D5E-E3AD-9D40-B493-32BD08D3D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61610430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43888"/>
            <a:ext cx="11384478" cy="418133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78800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1CC78-E526-2142-BA6A-6AFED544422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B520AFE-087A-7644-B518-0B13CB33413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039DCF5-9F2F-774D-A100-C4886760DFE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77222714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0" y="1378298"/>
            <a:ext cx="11384477" cy="231756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85DE316-752C-1847-A1DA-D7CB8581620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03760" y="3788143"/>
            <a:ext cx="11384477" cy="231756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CEAA5-48A8-BD4A-B2A5-574B808D619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4E84F-EC63-874D-8DA2-C3E9C19F59B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0BF4E-BF1B-ED4C-BD28-C4461CD3D63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410239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133" y="179248"/>
            <a:ext cx="11245851" cy="81330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474133" y="1078523"/>
            <a:ext cx="11245851" cy="5304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lang="lv-LV" altLang="en-US" sz="1400" kern="1200" dirty="0" smtClean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5pPr>
            <a:lvl6pPr marL="2114550" indent="-285750">
              <a:defRPr/>
            </a:lvl6pPr>
            <a:lvl7pPr>
              <a:defRPr sz="1000">
                <a:solidFill>
                  <a:srgbClr val="585858"/>
                </a:solidFill>
              </a:defRPr>
            </a:lvl7pPr>
          </a:lstStyle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lv-LV" alt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54DFDE52-23AD-4E74-9890-920B2B99A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092" y="6426432"/>
            <a:ext cx="565151" cy="3270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80BC32"/>
                </a:solidFill>
                <a:latin typeface="+mj-lt"/>
                <a:ea typeface="MS PGothic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AF6BD4-99DA-413D-9519-67B49CF87A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05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8"/>
            <a:ext cx="11384478" cy="188562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225" y="385178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05C311-F556-9342-B19B-377A0D61F291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761" y="4369722"/>
            <a:ext cx="11384478" cy="188562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F25033-FDF2-4443-A5D4-79F240ABBFD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3BA9D4-FDC4-C146-9C87-9FF194E8CAA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04A972-E0D3-DA47-B90F-7FE87461E7A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9601990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F3C928A-E881-2945-8416-B745C0BCFF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8"/>
            <a:ext cx="11384478" cy="13731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6B87039-869C-C546-8520-74D985CD16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FA48359-F6D6-B842-875D-C1F37E5A0A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225" y="3342802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232B17C-E471-364B-B25A-2A475E1F015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761" y="3865730"/>
            <a:ext cx="11384478" cy="218709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30ABE5-C4C4-3148-9D51-3D16936E7A4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5420B-AA36-A94A-B8BA-168ECB82148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0BC76-F45A-1E40-A231-363ADF916F2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54712839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F3C928A-E881-2945-8416-B745C0BCFF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225" y="4664596"/>
            <a:ext cx="11384478" cy="13731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6B87039-869C-C546-8520-74D985CD16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FA48359-F6D6-B842-875D-C1F37E5A0A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2153" y="4147852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232B17C-E471-364B-B25A-2A475E1F015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224" y="1907568"/>
            <a:ext cx="11384479" cy="218709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5BCF7-B1CB-5242-8675-96C9BF42E2F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EF3E1-3897-E249-B997-E87F9C69115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92087-2A4D-8245-9C6A-98A62D11DD9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96778353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F3C928A-E881-2945-8416-B745C0BCFF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225" y="4664596"/>
            <a:ext cx="11384478" cy="13731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6B87039-869C-C546-8520-74D985CD16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FA48359-F6D6-B842-875D-C1F37E5A0A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2153" y="4147852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232B17C-E471-364B-B25A-2A475E1F015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224" y="1907568"/>
            <a:ext cx="11384479" cy="218709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8E69EE-F00E-F84F-A10F-645E194657A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5676D1-87BF-3D41-9102-CFF2598EF8C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F165D1-7B16-BE41-B416-8E6B42F7C13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6627499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D6B87039-869C-C546-8520-74D985CD16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0FA48359-F6D6-B842-875D-C1F37E5A0A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2153" y="300324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232B17C-E471-364B-B25A-2A475E1F015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224" y="1907568"/>
            <a:ext cx="11384479" cy="104074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2A5BBDC-B9D7-0B43-8635-F393CA81DFD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03224" y="3521725"/>
            <a:ext cx="11384479" cy="104074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78BA7A9-B3FD-1447-9372-387813B422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2153" y="4617854"/>
            <a:ext cx="1138555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8470918-E775-E548-973B-FFABCD5D5E27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403760" y="5170205"/>
            <a:ext cx="11384479" cy="104074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D1655C-CD8F-974D-B978-7C82C97B91B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076A28-BA05-614C-814D-2481077EAF57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3234B-D9F6-CD40-8838-F4980F230C0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4182189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390825"/>
            <a:ext cx="5620801" cy="464770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1409712"/>
            <a:ext cx="5620801" cy="46477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2998A-9D00-6840-91FD-7C48CEEBB6D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8759E-B64E-8243-BB9E-825EFA7F2C1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95E33-71E9-DD4C-993B-F51E98AC59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127142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7"/>
            <a:ext cx="5620802" cy="432848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66902" y="139082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6902" y="1904854"/>
            <a:ext cx="5621337" cy="433394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58B51-558E-0647-A543-2D7508D7541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F2D28-28B5-D541-A08B-47C1DA62828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87D8614E-8339-BD44-BA8C-979487E97E1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789319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7"/>
            <a:ext cx="5620265" cy="184165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6" y="1390824"/>
            <a:ext cx="562080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1390824"/>
            <a:ext cx="5620801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1904854"/>
            <a:ext cx="5620801" cy="184711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54520803-666A-424C-9AF9-194151992E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67438" y="3819035"/>
            <a:ext cx="5620801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5DF50DD-EDBB-7642-9467-11A9FCE3F84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67438" y="4340437"/>
            <a:ext cx="5620801" cy="184711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0891808E-AD72-1743-9491-9F1134E24E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3762" y="3819122"/>
            <a:ext cx="5620801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787FC844-4A44-3F45-B8BB-1CC48CCB0AF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3762" y="4340437"/>
            <a:ext cx="5620801" cy="184711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000DE-D02B-1248-8FF6-A9292066F4D2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CB868-08A3-FD48-B038-E5116F9B2713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C27688-E2CF-7A4E-9843-DB31FE2F9403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03269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390824"/>
            <a:ext cx="5620802" cy="23294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EDD2413-C2CB-E846-A3AF-7E38A7E08EF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67438" y="1390824"/>
            <a:ext cx="5620801" cy="23294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F206E80-41F3-2144-B252-955468FE5EE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03761" y="3825040"/>
            <a:ext cx="5620802" cy="23294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0551F1F-C7C8-6443-93A9-69AC1AACACF7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3825040"/>
            <a:ext cx="5620802" cy="232940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61204-EA7E-2142-8648-26DCFB25B263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33357-1C75-EB45-9FE7-B412CF550125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2E082-8D3A-1642-9934-F99508F9228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334925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7"/>
            <a:ext cx="5620801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66902" y="139082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6902" y="1904854"/>
            <a:ext cx="5621337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B1E740E-5809-4A48-B754-39C7F873BB4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03226" y="4187452"/>
            <a:ext cx="11384478" cy="21003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366D103-7209-BF47-A00A-C6E82196D3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3225" y="3674874"/>
            <a:ext cx="11384479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A3A34-BDBB-6743-AB99-AE5F6196379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7426E-68D5-C743-8D98-CC4533BB02D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7AE8C-A325-8C4A-8168-680B439CC10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542746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59ECD5E2-D03D-0945-8A5E-22E1363E1F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0" y="1895256"/>
            <a:ext cx="11447301" cy="4358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id="{68E4A4AA-A7ED-074D-BE2A-A984B2F3DD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8688"/>
            <a:ext cx="11447302" cy="1153668"/>
          </a:xfrm>
          <a:prstGeom prst="rect">
            <a:avLst/>
          </a:prstGeom>
        </p:spPr>
        <p:txBody>
          <a:bodyPr anchor="ctr"/>
          <a:lstStyle>
            <a:lvl1pPr algn="l">
              <a:defRPr sz="480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Saturs</a:t>
            </a:r>
            <a:endParaRPr lang="en-LV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19995D-9321-BC45-8227-6B82C6F0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7837BE6-3FD7-8346-8A3B-5ED670F3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76990"/>
            <a:ext cx="4114800" cy="264519"/>
          </a:xfrm>
          <a:prstGeom prst="rect">
            <a:avLst/>
          </a:prstGeom>
        </p:spPr>
        <p:txBody>
          <a:bodyPr/>
          <a:lstStyle/>
          <a:p>
            <a:endParaRPr lang="en-LV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EF04682-6387-F24F-8BE6-AAFD810EC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04584998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7"/>
            <a:ext cx="11383942" cy="10959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5" y="1390824"/>
            <a:ext cx="11384478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226" y="307667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226" y="3610651"/>
            <a:ext cx="5621337" cy="26630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1113885-B26D-B04B-894F-372B46243E5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66366" y="3081917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84826ED-3682-8548-B535-D9BCE5BDD1D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66366" y="3615894"/>
            <a:ext cx="5621337" cy="26630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160CC-75F3-4F48-8699-F8E1094D2D98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D070D-B68C-514D-8A20-AA10718A271F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766EB9-B7B5-DC44-AAD0-417F4DB2EA6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0492630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4296" y="5152158"/>
            <a:ext cx="11383942" cy="109593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760" y="4632665"/>
            <a:ext cx="11384478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3761" y="1390216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3761" y="1924193"/>
            <a:ext cx="5621337" cy="26630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1113885-B26D-B04B-894F-372B46243E5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66901" y="1395459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84826ED-3682-8548-B535-D9BCE5BDD1D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6166901" y="1929436"/>
            <a:ext cx="5621337" cy="266305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40E83-70AB-9246-84E0-0FAB49FEF24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50231-DF84-4F47-AF74-35BD8CABCB23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68678A-647E-1C41-9905-21FC1D0DE45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1728897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2" y="4581640"/>
            <a:ext cx="5620801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761" y="4062089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4062089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4592394"/>
            <a:ext cx="5621337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B1E740E-5809-4A48-B754-39C7F873BB4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03760" y="1894959"/>
            <a:ext cx="11384478" cy="21003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366D103-7209-BF47-A00A-C6E82196D3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3760" y="1389803"/>
            <a:ext cx="11384479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BA912-A54B-C445-9F24-8E9BFB83CC6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54127-3716-B44F-9D43-90F370AE584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C84409-609E-8D41-BF02-DCEFCB171D7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116254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C9A2-0C0C-1041-917E-11114FB408B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2" y="4581640"/>
            <a:ext cx="5620801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44E24-94B5-2640-A764-F5B0BFCBC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761" y="4062089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3A4E1BB-A3FE-3648-A64E-D18790192E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67438" y="4062089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4592394"/>
            <a:ext cx="5621337" cy="165716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B1E740E-5809-4A48-B754-39C7F873BB4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03760" y="1894959"/>
            <a:ext cx="11384478" cy="210037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3366D103-7209-BF47-A00A-C6E82196D33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3760" y="1389803"/>
            <a:ext cx="11384479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36D60-3983-354B-8C93-49BED47EACE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E6890-9BAD-BF4C-899D-840A5CC1DE9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DDF12B-0CAB-584A-9256-B2BC71EC298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6541710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67438" y="1910317"/>
            <a:ext cx="5621337" cy="433923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A320A41-44AD-244A-842B-3A4EC76FD5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910317"/>
            <a:ext cx="5620265" cy="184165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EB41959-FF7D-BE4B-946A-29ED7C0752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3762" y="3819122"/>
            <a:ext cx="5620801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1EC6D8-34D6-8142-A265-7EF88CC7DEC1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403762" y="4340437"/>
            <a:ext cx="5620801" cy="184711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AD47A7A7-A1B1-F843-8A26-F182E9DF365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67438" y="1390824"/>
            <a:ext cx="5621337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C414652-FD94-4D4E-8253-34265D92E2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6" y="1390824"/>
            <a:ext cx="562080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EBC321-E503-7640-AA12-E1309491454E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97706D-472E-F34E-AD8D-0C783FF69E8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653BF-A46D-8949-BA91-536EDD64BD96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199681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19_Nodaļa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8417-F643-A24F-933C-75AE359B3F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CBFCE24-A037-934C-A6DC-54CCBBD3E5C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02689" y="1909412"/>
            <a:ext cx="5621337" cy="433923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A320A41-44AD-244A-842B-3A4EC76FD5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67438" y="1912894"/>
            <a:ext cx="5620265" cy="184165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endParaRPr lang="en-LV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EB41959-FF7D-BE4B-946A-29ED7C0752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67438" y="3833175"/>
            <a:ext cx="5620801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A1EC6D8-34D6-8142-A265-7EF88CC7DEC1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6167438" y="4401535"/>
            <a:ext cx="5620801" cy="1847114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lvl="0"/>
            <a:r>
              <a:rPr lang="en-GB" dirty="0" err="1"/>
              <a:t>Teksts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AD47A7A7-A1B1-F843-8A26-F182E9DF365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67438" y="1390824"/>
            <a:ext cx="5620265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C414652-FD94-4D4E-8253-34265D92E29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226" y="1390824"/>
            <a:ext cx="5620800" cy="463550"/>
          </a:xfrm>
          <a:prstGeom prst="rect">
            <a:avLst/>
          </a:prstGeom>
        </p:spPr>
        <p:txBody>
          <a:bodyPr/>
          <a:lstStyle>
            <a:lvl1pPr>
              <a:buNone/>
              <a:defRPr sz="2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Apakšvirsraksts</a:t>
            </a:r>
            <a:r>
              <a:rPr lang="en-GB" dirty="0"/>
              <a:t> </a:t>
            </a:r>
            <a:endParaRPr lang="en-LV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92587B-CB2E-8B4A-B85A-C3482F83DA40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BD6679-D008-A141-B54D-04278785C6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7B5C6-C0AC-9D41-9F73-B414C7A745D3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6968077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Nodaļas slaids +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7E2ABCB-3598-7849-9C76-A3467B6E9B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392702"/>
            <a:ext cx="5603144" cy="484611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022EAEB-333E-474E-911B-3AF14570F90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167438" y="1392703"/>
            <a:ext cx="5683250" cy="484661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LV" dirty="0"/>
              <a:t>Attēls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3B78BC9-DFA7-9543-A9D0-59CCE249FB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9200"/>
            <a:ext cx="11384478" cy="666814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r>
              <a:rPr lang="en-GB" dirty="0" err="1"/>
              <a:t>Virsraksts</a:t>
            </a:r>
            <a:endParaRPr lang="en-LV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52BD74-888F-0848-AE74-B94D7318D99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90D4D-3378-684D-8D01-30A5E9BA048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CB2BF-FD39-1449-8372-7576C981A4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10947651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kš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7D400C-46C6-574C-B38F-5ABD55E68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D9E32-CDD2-254E-B27A-59D24D60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C955E5-ABF6-5E45-90DD-6D217A3B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5275701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2 +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74EACAD2-A62F-45EF-AD34-212ADDA51A89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472016" y="1318447"/>
            <a:ext cx="5520267" cy="2212036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02E69308-C124-4A57-BE53-2A994BCDB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092" y="6426432"/>
            <a:ext cx="565151" cy="3270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80BC32"/>
                </a:solidFill>
                <a:latin typeface="+mj-lt"/>
                <a:ea typeface="MS PGothic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AF6BD4-99DA-413D-9519-67B49CF87A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B5C1895-060F-429C-B7B1-5C3391BE0227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74133" y="971492"/>
            <a:ext cx="5520267" cy="307777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A16CF79-DB3A-4304-8FE0-1668E4749FC2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6195483" y="1318447"/>
            <a:ext cx="5520267" cy="2212036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44DAC14-57AC-492E-BFE6-84113E1041F7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197600" y="971492"/>
            <a:ext cx="5520267" cy="307777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E771DF26-8D1D-48A4-AE2A-00DFC5498147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470761" y="4042552"/>
            <a:ext cx="5520267" cy="2212036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2CB73FE3-6FE5-4E9D-B08A-94E71C425B34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472016" y="3687051"/>
            <a:ext cx="5520267" cy="307777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402EC4A5-2E3E-402C-A52B-400DC02DCE22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193366" y="4042086"/>
            <a:ext cx="5520267" cy="2212036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F2B018A-E6CD-4769-8EBC-EC227531816D}"/>
              </a:ext>
            </a:extLst>
          </p:cNvPr>
          <p:cNvSpPr>
            <a:spLocks noGrp="1"/>
          </p:cNvSpPr>
          <p:nvPr>
            <p:ph type="body" idx="26"/>
          </p:nvPr>
        </p:nvSpPr>
        <p:spPr>
          <a:xfrm>
            <a:off x="6195483" y="3678039"/>
            <a:ext cx="5520267" cy="307777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DA84A752-3947-4F30-94A3-F06DD57419C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74133" y="179248"/>
            <a:ext cx="11245851" cy="62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50258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: 1 +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4133" y="1541417"/>
            <a:ext cx="5520267" cy="4844394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alt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474133" y="1041823"/>
            <a:ext cx="5520267" cy="429926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6199717" y="1541418"/>
            <a:ext cx="5520267" cy="484439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en-US" altLang="en-US" sz="1600" dirty="0"/>
            </a:lvl1pPr>
            <a:lvl2pPr>
              <a:defRPr lang="en-US" altLang="en-US" sz="1400" dirty="0"/>
            </a:lvl2pPr>
            <a:lvl3pPr>
              <a:defRPr lang="en-US" altLang="en-US" sz="1200" dirty="0"/>
            </a:lvl3pPr>
            <a:lvl4pPr>
              <a:defRPr lang="en-US" altLang="en-US" sz="1100" dirty="0"/>
            </a:lvl4pPr>
            <a:lvl5pPr>
              <a:defRPr lang="en-US" altLang="en-US" sz="900" dirty="0"/>
            </a:lvl5pPr>
          </a:lstStyle>
          <a:p>
            <a:pPr lvl="0">
              <a:lnSpc>
                <a:spcPct val="114000"/>
              </a:lnSpc>
              <a:spcAft>
                <a:spcPts val="600"/>
              </a:spcAft>
            </a:pPr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5"/>
          </p:nvPr>
        </p:nvSpPr>
        <p:spPr>
          <a:xfrm>
            <a:off x="6199717" y="1041823"/>
            <a:ext cx="5520267" cy="429926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2C203971-E43D-497D-9C67-E73E2E81F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092" y="6426432"/>
            <a:ext cx="565151" cy="3270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80BC32"/>
                </a:solidFill>
                <a:latin typeface="+mj-lt"/>
                <a:ea typeface="MS PGothic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AF6BD4-99DA-413D-9519-67B49CF87A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EB05D48E-A371-47DF-B91A-64B80AD003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74133" y="179248"/>
            <a:ext cx="11245851" cy="62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946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59ECD5E2-D03D-0945-8A5E-22E1363E1F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3761" y="1895256"/>
            <a:ext cx="5620802" cy="4358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F250F711-1BE2-714C-B995-DE555C86880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67438" y="1895255"/>
            <a:ext cx="5683625" cy="4344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 err="1"/>
              <a:t>Teksts</a:t>
            </a:r>
            <a:endParaRPr lang="en-GB" dirty="0"/>
          </a:p>
          <a:p>
            <a:pPr lvl="1"/>
            <a:r>
              <a:rPr lang="en-GB" dirty="0" err="1"/>
              <a:t>Otrais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2"/>
            <a:r>
              <a:rPr lang="en-GB" dirty="0" err="1"/>
              <a:t>Trešais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3"/>
            <a:r>
              <a:rPr lang="en-GB" dirty="0" err="1"/>
              <a:t>Ceturtais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GB" dirty="0"/>
          </a:p>
          <a:p>
            <a:pPr lvl="4"/>
            <a:r>
              <a:rPr lang="en-GB" dirty="0" err="1"/>
              <a:t>Piektais</a:t>
            </a:r>
            <a:r>
              <a:rPr lang="en-GB" dirty="0"/>
              <a:t> </a:t>
            </a:r>
            <a:r>
              <a:rPr lang="en-GB" dirty="0" err="1"/>
              <a:t>līmenis</a:t>
            </a:r>
            <a:endParaRPr lang="en-LV" dirty="0"/>
          </a:p>
        </p:txBody>
      </p:sp>
      <p:sp>
        <p:nvSpPr>
          <p:cNvPr id="14" name="Title 5">
            <a:extLst>
              <a:ext uri="{FF2B5EF4-FFF2-40B4-BE49-F238E27FC236}">
                <a16:creationId xmlns:a16="http://schemas.microsoft.com/office/drawing/2014/main" id="{68E4A4AA-A7ED-074D-BE2A-A984B2F3DD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761" y="618688"/>
            <a:ext cx="11447302" cy="1153668"/>
          </a:xfrm>
          <a:prstGeom prst="rect">
            <a:avLst/>
          </a:prstGeom>
        </p:spPr>
        <p:txBody>
          <a:bodyPr anchor="ctr"/>
          <a:lstStyle>
            <a:lvl1pPr algn="l">
              <a:defRPr sz="4800" b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Saturs</a:t>
            </a:r>
            <a:endParaRPr lang="en-LV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465B3C-3B78-F949-A30E-E0654160BB8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4D5BCE-F2A0-BA4C-945E-3E627D6C8EA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038600" y="6576990"/>
            <a:ext cx="4114800" cy="264519"/>
          </a:xfrm>
          <a:prstGeom prst="rect">
            <a:avLst/>
          </a:prstGeom>
        </p:spPr>
        <p:txBody>
          <a:bodyPr/>
          <a:lstStyle/>
          <a:p>
            <a:endParaRPr lang="en-LV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511A-54DC-134D-9AB3-FB61D21721A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19548586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ertical: 1 +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4133" y="1541417"/>
            <a:ext cx="11245851" cy="2686626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alt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474133" y="1041823"/>
            <a:ext cx="11245851" cy="429926"/>
          </a:xfrm>
        </p:spPr>
        <p:txBody>
          <a:bodyPr anchor="ctr">
            <a:noAutofit/>
          </a:bodyPr>
          <a:lstStyle>
            <a:lvl1pPr marL="0" indent="0">
              <a:buNone/>
              <a:defRPr sz="16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2C203971-E43D-497D-9C67-E73E2E81F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092" y="6426432"/>
            <a:ext cx="565151" cy="3270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80BC32"/>
                </a:solidFill>
                <a:latin typeface="+mj-lt"/>
                <a:ea typeface="MS PGothic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AF6BD4-99DA-413D-9519-67B49CF87A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59EB087-88DE-48C1-8FFF-F6E7922DC1C1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4133" y="4797305"/>
            <a:ext cx="11245851" cy="1507254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alt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3F7FA7E-4D85-4F98-B883-64E09C6C7ED7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74133" y="4297711"/>
            <a:ext cx="11245851" cy="429926"/>
          </a:xfrm>
        </p:spPr>
        <p:txBody>
          <a:bodyPr anchor="ctr">
            <a:noAutofit/>
          </a:bodyPr>
          <a:lstStyle>
            <a:lvl1pPr marL="0" indent="0">
              <a:buNone/>
              <a:defRPr sz="16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DF48A9C-F6EF-403B-97E6-8D13D10CE23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74133" y="179248"/>
            <a:ext cx="11245851" cy="62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796886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474133" y="1078523"/>
            <a:ext cx="11245851" cy="5304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lang="lv-LV" altLang="en-US" sz="1100" kern="1200" dirty="0" smtClean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5pPr>
            <a:lvl6pPr marL="2114550" indent="-285750">
              <a:defRPr/>
            </a:lvl6pPr>
            <a:lvl7pPr>
              <a:defRPr sz="1000">
                <a:solidFill>
                  <a:srgbClr val="585858"/>
                </a:solidFill>
              </a:defRPr>
            </a:lvl7pPr>
          </a:lstStyle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lv-LV" altLang="en-US" dirty="0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54DFDE52-23AD-4E74-9890-920B2B99A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092" y="6426432"/>
            <a:ext cx="565151" cy="3270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rgbClr val="80BC32"/>
                </a:solidFill>
                <a:latin typeface="+mj-lt"/>
                <a:ea typeface="MS PGothic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AF6BD4-99DA-413D-9519-67B49CF87A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8747CE4E-8E4A-4143-950C-C40B9B23F85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74133" y="179248"/>
            <a:ext cx="11245851" cy="62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822756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2 +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474133" y="1041823"/>
            <a:ext cx="5520267" cy="307777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6199717" y="1405611"/>
            <a:ext cx="5520267" cy="4980200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5"/>
          </p:nvPr>
        </p:nvSpPr>
        <p:spPr>
          <a:xfrm>
            <a:off x="6199717" y="1041823"/>
            <a:ext cx="5520267" cy="307777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16" hasCustomPrompt="1"/>
          </p:nvPr>
        </p:nvSpPr>
        <p:spPr>
          <a:xfrm>
            <a:off x="474133" y="4113760"/>
            <a:ext cx="5520267" cy="2272051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idx="17"/>
          </p:nvPr>
        </p:nvSpPr>
        <p:spPr>
          <a:xfrm>
            <a:off x="474133" y="3747124"/>
            <a:ext cx="5520267" cy="307777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74EACAD2-A62F-45EF-AD34-212ADDA51A89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472016" y="1405611"/>
            <a:ext cx="5520267" cy="2278034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02E69308-C124-4A57-BE53-2A994BCDB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092" y="6426432"/>
            <a:ext cx="565151" cy="3270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80BC32"/>
                </a:solidFill>
                <a:latin typeface="+mj-lt"/>
                <a:ea typeface="MS PGothic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AF6BD4-99DA-413D-9519-67B49CF87A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F3BDDA24-8BAE-47FA-AB09-AC636B1395E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74133" y="179248"/>
            <a:ext cx="11245851" cy="62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593092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orizontal: 1 + 1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4133" y="1041823"/>
            <a:ext cx="11245851" cy="2641822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alt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74133" y="3747126"/>
            <a:ext cx="11245851" cy="2641821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alt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02932ADC-6F17-4F76-8016-B8155CDAC9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092" y="6426432"/>
            <a:ext cx="565151" cy="3270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rgbClr val="80BC32"/>
                </a:solidFill>
                <a:latin typeface="+mj-lt"/>
                <a:ea typeface="MS PGothic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AF6BD4-99DA-413D-9519-67B49CF87A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14B88729-1470-4B37-B992-70D833B33A5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74133" y="179248"/>
            <a:ext cx="11245851" cy="62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00523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2 +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474133" y="1041823"/>
            <a:ext cx="5520267" cy="307777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6199717" y="1405611"/>
            <a:ext cx="5520267" cy="2278034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5"/>
          </p:nvPr>
        </p:nvSpPr>
        <p:spPr>
          <a:xfrm>
            <a:off x="6199717" y="1041823"/>
            <a:ext cx="5520267" cy="307777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16" hasCustomPrompt="1"/>
          </p:nvPr>
        </p:nvSpPr>
        <p:spPr>
          <a:xfrm>
            <a:off x="474133" y="4113760"/>
            <a:ext cx="11245851" cy="2272051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idx="17"/>
          </p:nvPr>
        </p:nvSpPr>
        <p:spPr>
          <a:xfrm>
            <a:off x="474133" y="3747124"/>
            <a:ext cx="11245851" cy="307777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74EACAD2-A62F-45EF-AD34-212ADDA51A89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472016" y="1405611"/>
            <a:ext cx="5520267" cy="2278034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02E69308-C124-4A57-BE53-2A994BCDB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092" y="6426432"/>
            <a:ext cx="565151" cy="3270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80BC32"/>
                </a:solidFill>
                <a:latin typeface="+mj-lt"/>
                <a:ea typeface="MS PGothic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AF6BD4-99DA-413D-9519-67B49CF87A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3A3737AC-8A88-423B-8F96-1D1F24322CE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74133" y="179248"/>
            <a:ext cx="11245851" cy="62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136111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+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74133" y="179248"/>
            <a:ext cx="11245851" cy="82195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474133" y="1041823"/>
            <a:ext cx="5520267" cy="307777"/>
          </a:xfrm>
        </p:spPr>
        <p:txBody>
          <a:bodyPr anchor="ctr">
            <a:noAutofit/>
          </a:bodyPr>
          <a:lstStyle>
            <a:lvl1pPr marL="0" indent="0">
              <a:buNone/>
              <a:defRPr sz="26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6199717" y="1405611"/>
            <a:ext cx="5520267" cy="2278034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2000">
                <a:solidFill>
                  <a:srgbClr val="585858"/>
                </a:solidFill>
              </a:defRPr>
            </a:lvl2pPr>
            <a:lvl3pPr>
              <a:defRPr sz="1800">
                <a:solidFill>
                  <a:srgbClr val="585858"/>
                </a:solidFill>
              </a:defRPr>
            </a:lvl3pPr>
            <a:lvl4pPr>
              <a:defRPr sz="1600">
                <a:solidFill>
                  <a:srgbClr val="585858"/>
                </a:solidFill>
              </a:defRPr>
            </a:lvl4pPr>
            <a:lvl5pPr>
              <a:defRPr sz="11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5"/>
          </p:nvPr>
        </p:nvSpPr>
        <p:spPr>
          <a:xfrm>
            <a:off x="6199717" y="1041823"/>
            <a:ext cx="5520267" cy="307777"/>
          </a:xfrm>
        </p:spPr>
        <p:txBody>
          <a:bodyPr anchor="ctr">
            <a:noAutofit/>
          </a:bodyPr>
          <a:lstStyle>
            <a:lvl1pPr marL="0" indent="0">
              <a:buNone/>
              <a:defRPr sz="26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16" hasCustomPrompt="1"/>
          </p:nvPr>
        </p:nvSpPr>
        <p:spPr>
          <a:xfrm>
            <a:off x="474133" y="4113760"/>
            <a:ext cx="5520267" cy="2272051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2000">
                <a:solidFill>
                  <a:srgbClr val="585858"/>
                </a:solidFill>
              </a:defRPr>
            </a:lvl2pPr>
            <a:lvl3pPr>
              <a:defRPr sz="1800">
                <a:solidFill>
                  <a:srgbClr val="585858"/>
                </a:solidFill>
              </a:defRPr>
            </a:lvl3pPr>
            <a:lvl4pPr>
              <a:defRPr sz="1600">
                <a:solidFill>
                  <a:srgbClr val="585858"/>
                </a:solidFill>
              </a:defRPr>
            </a:lvl4pPr>
            <a:lvl5pPr>
              <a:defRPr sz="11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idx="17"/>
          </p:nvPr>
        </p:nvSpPr>
        <p:spPr>
          <a:xfrm>
            <a:off x="474133" y="3747124"/>
            <a:ext cx="5520267" cy="307777"/>
          </a:xfrm>
        </p:spPr>
        <p:txBody>
          <a:bodyPr anchor="ctr">
            <a:noAutofit/>
          </a:bodyPr>
          <a:lstStyle>
            <a:lvl1pPr marL="0" indent="0">
              <a:buNone/>
              <a:defRPr sz="26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8" hasCustomPrompt="1"/>
          </p:nvPr>
        </p:nvSpPr>
        <p:spPr>
          <a:xfrm>
            <a:off x="6199717" y="4113760"/>
            <a:ext cx="5520267" cy="2272051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2000">
                <a:solidFill>
                  <a:srgbClr val="585858"/>
                </a:solidFill>
              </a:defRPr>
            </a:lvl2pPr>
            <a:lvl3pPr>
              <a:defRPr sz="1800">
                <a:solidFill>
                  <a:srgbClr val="585858"/>
                </a:solidFill>
              </a:defRPr>
            </a:lvl3pPr>
            <a:lvl4pPr>
              <a:defRPr sz="1600">
                <a:solidFill>
                  <a:srgbClr val="585858"/>
                </a:solidFill>
              </a:defRPr>
            </a:lvl4pPr>
            <a:lvl5pPr>
              <a:defRPr sz="11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9"/>
          </p:nvPr>
        </p:nvSpPr>
        <p:spPr>
          <a:xfrm>
            <a:off x="6199717" y="3747124"/>
            <a:ext cx="5520267" cy="307777"/>
          </a:xfrm>
        </p:spPr>
        <p:txBody>
          <a:bodyPr anchor="ctr">
            <a:noAutofit/>
          </a:bodyPr>
          <a:lstStyle>
            <a:lvl1pPr marL="0" indent="0">
              <a:buNone/>
              <a:defRPr sz="26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74EACAD2-A62F-45EF-AD34-212ADDA51A89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472016" y="1405611"/>
            <a:ext cx="5520267" cy="2278034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24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2000">
                <a:solidFill>
                  <a:srgbClr val="585858"/>
                </a:solidFill>
              </a:defRPr>
            </a:lvl2pPr>
            <a:lvl3pPr>
              <a:defRPr sz="1800">
                <a:solidFill>
                  <a:srgbClr val="585858"/>
                </a:solidFill>
              </a:defRPr>
            </a:lvl3pPr>
            <a:lvl4pPr>
              <a:defRPr sz="1600">
                <a:solidFill>
                  <a:srgbClr val="585858"/>
                </a:solidFill>
              </a:defRPr>
            </a:lvl4pPr>
            <a:lvl5pPr>
              <a:defRPr sz="11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02E69308-C124-4A57-BE53-2A994BCDB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092" y="6426432"/>
            <a:ext cx="565151" cy="3270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80BC32"/>
                </a:solidFill>
                <a:latin typeface="+mj-lt"/>
                <a:ea typeface="MS PGothic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AF6BD4-99DA-413D-9519-67B49CF87A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52869"/>
      </p:ext>
    </p:extLst>
  </p:cSld>
  <p:clrMapOvr>
    <a:masterClrMapping/>
  </p:clrMapOvr>
  <p:hf hdr="0" ftr="0" dt="0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2 +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472016" y="1041823"/>
            <a:ext cx="11245851" cy="307777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16" hasCustomPrompt="1"/>
          </p:nvPr>
        </p:nvSpPr>
        <p:spPr>
          <a:xfrm>
            <a:off x="472016" y="4113760"/>
            <a:ext cx="5520267" cy="2272051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idx="17"/>
          </p:nvPr>
        </p:nvSpPr>
        <p:spPr>
          <a:xfrm>
            <a:off x="472016" y="3747124"/>
            <a:ext cx="5520267" cy="307777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8" hasCustomPrompt="1"/>
          </p:nvPr>
        </p:nvSpPr>
        <p:spPr>
          <a:xfrm>
            <a:off x="6197600" y="4113760"/>
            <a:ext cx="5520267" cy="2272051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9"/>
          </p:nvPr>
        </p:nvSpPr>
        <p:spPr>
          <a:xfrm>
            <a:off x="6197600" y="3747124"/>
            <a:ext cx="5520267" cy="307777"/>
          </a:xfrm>
        </p:spPr>
        <p:txBody>
          <a:bodyPr anchor="ctr">
            <a:noAutofit/>
          </a:bodyPr>
          <a:lstStyle>
            <a:lvl1pPr marL="0" indent="0">
              <a:buNone/>
              <a:defRPr sz="1800" b="0">
                <a:solidFill>
                  <a:srgbClr val="58585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74EACAD2-A62F-45EF-AD34-212ADDA51A89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472016" y="1405611"/>
            <a:ext cx="11245851" cy="2278034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sz="18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600">
                <a:solidFill>
                  <a:srgbClr val="585858"/>
                </a:solidFill>
              </a:defRPr>
            </a:lvl2pPr>
            <a:lvl3pPr>
              <a:defRPr sz="1400">
                <a:solidFill>
                  <a:srgbClr val="585858"/>
                </a:solidFill>
              </a:defRPr>
            </a:lvl3pPr>
            <a:lvl4pPr>
              <a:defRPr sz="1200">
                <a:solidFill>
                  <a:srgbClr val="585858"/>
                </a:solidFill>
              </a:defRPr>
            </a:lvl4pPr>
            <a:lvl5pPr>
              <a:defRPr sz="10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02E69308-C124-4A57-BE53-2A994BCDB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092" y="6426432"/>
            <a:ext cx="565151" cy="3270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80BC32"/>
                </a:solidFill>
                <a:latin typeface="+mj-lt"/>
                <a:ea typeface="MS PGothic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AF6BD4-99DA-413D-9519-67B49CF87A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64BD2313-87A3-465A-BCD8-5C6735E8645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74133" y="179248"/>
            <a:ext cx="11245851" cy="62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321340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ertical: 1 +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4133" y="1109785"/>
            <a:ext cx="5520267" cy="5276026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alt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6199717" y="1109786"/>
            <a:ext cx="5520267" cy="5276024"/>
          </a:xfrm>
        </p:spPr>
        <p:txBody>
          <a:bodyPr/>
          <a:lstStyle>
            <a:lvl1pPr marL="34290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  <a:defRPr lang="en-US" altLang="en-US" sz="1600" kern="1200" dirty="0">
                <a:solidFill>
                  <a:srgbClr val="585858"/>
                </a:solidFill>
                <a:latin typeface="Arial"/>
                <a:ea typeface="MS PGothic" panose="020B0600070205080204" pitchFamily="34" charset="-128"/>
                <a:cs typeface="MS PGothic" charset="0"/>
              </a:defRPr>
            </a:lvl1pPr>
            <a:lvl2pPr>
              <a:defRPr sz="1400">
                <a:solidFill>
                  <a:srgbClr val="585858"/>
                </a:solidFill>
              </a:defRPr>
            </a:lvl2pPr>
            <a:lvl3pPr>
              <a:defRPr sz="1200">
                <a:solidFill>
                  <a:srgbClr val="585858"/>
                </a:solidFill>
              </a:defRPr>
            </a:lvl3pPr>
            <a:lvl4pPr>
              <a:defRPr sz="1100">
                <a:solidFill>
                  <a:srgbClr val="585858"/>
                </a:solidFill>
              </a:defRPr>
            </a:lvl4pPr>
            <a:lvl5pPr>
              <a:defRPr sz="900">
                <a:solidFill>
                  <a:srgbClr val="585858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just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BC3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2C203971-E43D-497D-9C67-E73E2E81F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092" y="6426432"/>
            <a:ext cx="565151" cy="3270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80BC32"/>
                </a:solidFill>
                <a:latin typeface="+mj-lt"/>
                <a:ea typeface="MS PGothic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AF6BD4-99DA-413D-9519-67B49CF87A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511C4622-7F6E-4733-8369-47782F9C64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74133" y="179248"/>
            <a:ext cx="11245851" cy="623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077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8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32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20" Type="http://schemas.openxmlformats.org/officeDocument/2006/relationships/slideLayout" Target="../slideLayouts/slideLayout27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2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30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26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9.xml"/><Relationship Id="rId27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26" Type="http://schemas.openxmlformats.org/officeDocument/2006/relationships/slideLayout" Target="../slideLayouts/slideLayout63.xml"/><Relationship Id="rId3" Type="http://schemas.openxmlformats.org/officeDocument/2006/relationships/slideLayout" Target="../slideLayouts/slideLayout40.xml"/><Relationship Id="rId21" Type="http://schemas.openxmlformats.org/officeDocument/2006/relationships/slideLayout" Target="../slideLayouts/slideLayout58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5" Type="http://schemas.openxmlformats.org/officeDocument/2006/relationships/slideLayout" Target="../slideLayouts/slideLayout62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slideLayout" Target="../slideLayouts/slideLayout57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24" Type="http://schemas.openxmlformats.org/officeDocument/2006/relationships/slideLayout" Target="../slideLayouts/slideLayout61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23" Type="http://schemas.openxmlformats.org/officeDocument/2006/relationships/slideLayout" Target="../slideLayouts/slideLayout60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47.xml"/><Relationship Id="rId19" Type="http://schemas.openxmlformats.org/officeDocument/2006/relationships/slideLayout" Target="../slideLayouts/slideLayout56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Relationship Id="rId22" Type="http://schemas.openxmlformats.org/officeDocument/2006/relationships/slideLayout" Target="../slideLayouts/slideLayout59.xml"/><Relationship Id="rId27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18" Type="http://schemas.openxmlformats.org/officeDocument/2006/relationships/slideLayout" Target="../slideLayouts/slideLayout81.xml"/><Relationship Id="rId26" Type="http://schemas.openxmlformats.org/officeDocument/2006/relationships/slideLayout" Target="../slideLayouts/slideLayout89.xml"/><Relationship Id="rId3" Type="http://schemas.openxmlformats.org/officeDocument/2006/relationships/slideLayout" Target="../slideLayouts/slideLayout66.xml"/><Relationship Id="rId21" Type="http://schemas.openxmlformats.org/officeDocument/2006/relationships/slideLayout" Target="../slideLayouts/slideLayout84.xml"/><Relationship Id="rId34" Type="http://schemas.openxmlformats.org/officeDocument/2006/relationships/slideLayout" Target="../slideLayouts/slideLayout97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17" Type="http://schemas.openxmlformats.org/officeDocument/2006/relationships/slideLayout" Target="../slideLayouts/slideLayout80.xml"/><Relationship Id="rId25" Type="http://schemas.openxmlformats.org/officeDocument/2006/relationships/slideLayout" Target="../slideLayouts/slideLayout88.xml"/><Relationship Id="rId33" Type="http://schemas.openxmlformats.org/officeDocument/2006/relationships/slideLayout" Target="../slideLayouts/slideLayout96.xml"/><Relationship Id="rId2" Type="http://schemas.openxmlformats.org/officeDocument/2006/relationships/slideLayout" Target="../slideLayouts/slideLayout65.xml"/><Relationship Id="rId16" Type="http://schemas.openxmlformats.org/officeDocument/2006/relationships/slideLayout" Target="../slideLayouts/slideLayout79.xml"/><Relationship Id="rId20" Type="http://schemas.openxmlformats.org/officeDocument/2006/relationships/slideLayout" Target="../slideLayouts/slideLayout83.xml"/><Relationship Id="rId29" Type="http://schemas.openxmlformats.org/officeDocument/2006/relationships/slideLayout" Target="../slideLayouts/slideLayout92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24" Type="http://schemas.openxmlformats.org/officeDocument/2006/relationships/slideLayout" Target="../slideLayouts/slideLayout87.xml"/><Relationship Id="rId32" Type="http://schemas.openxmlformats.org/officeDocument/2006/relationships/slideLayout" Target="../slideLayouts/slideLayout95.xml"/><Relationship Id="rId5" Type="http://schemas.openxmlformats.org/officeDocument/2006/relationships/slideLayout" Target="../slideLayouts/slideLayout68.xml"/><Relationship Id="rId15" Type="http://schemas.openxmlformats.org/officeDocument/2006/relationships/slideLayout" Target="../slideLayouts/slideLayout78.xml"/><Relationship Id="rId23" Type="http://schemas.openxmlformats.org/officeDocument/2006/relationships/slideLayout" Target="../slideLayouts/slideLayout86.xml"/><Relationship Id="rId28" Type="http://schemas.openxmlformats.org/officeDocument/2006/relationships/slideLayout" Target="../slideLayouts/slideLayout91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73.xml"/><Relationship Id="rId19" Type="http://schemas.openxmlformats.org/officeDocument/2006/relationships/slideLayout" Target="../slideLayouts/slideLayout82.xml"/><Relationship Id="rId31" Type="http://schemas.openxmlformats.org/officeDocument/2006/relationships/slideLayout" Target="../slideLayouts/slideLayout94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slideLayout" Target="../slideLayouts/slideLayout77.xml"/><Relationship Id="rId22" Type="http://schemas.openxmlformats.org/officeDocument/2006/relationships/slideLayout" Target="../slideLayouts/slideLayout85.xml"/><Relationship Id="rId27" Type="http://schemas.openxmlformats.org/officeDocument/2006/relationships/slideLayout" Target="../slideLayouts/slideLayout90.xml"/><Relationship Id="rId30" Type="http://schemas.openxmlformats.org/officeDocument/2006/relationships/slideLayout" Target="../slideLayouts/slideLayout93.xml"/><Relationship Id="rId35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AE8CB98-951A-8A4C-B4BE-664727CBD0A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5802489" y="356680"/>
            <a:ext cx="6389512" cy="15374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F76DDFA-12C7-CC49-AA71-3173D911093A}"/>
              </a:ext>
            </a:extLst>
          </p:cNvPr>
          <p:cNvSpPr/>
          <p:nvPr userDrawn="1"/>
        </p:nvSpPr>
        <p:spPr>
          <a:xfrm>
            <a:off x="0" y="6555179"/>
            <a:ext cx="12192000" cy="3411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/>
          </a:p>
        </p:txBody>
      </p:sp>
      <p:sp>
        <p:nvSpPr>
          <p:cNvPr id="9" name="Date Placeholder 10">
            <a:extLst>
              <a:ext uri="{FF2B5EF4-FFF2-40B4-BE49-F238E27FC236}">
                <a16:creationId xmlns:a16="http://schemas.microsoft.com/office/drawing/2014/main" id="{44BF0F9A-FB7E-3742-8ED5-D6916B9403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4005" y="6573968"/>
            <a:ext cx="1187044" cy="302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ea typeface="Roboto Slab Medium" pitchFamily="2" charset="0"/>
                <a:cs typeface="Arial" panose="020B0604020202020204" pitchFamily="34" charset="0"/>
              </a:defRPr>
            </a:lvl1pPr>
          </a:lstStyle>
          <a:p>
            <a:fld id="{08625E5F-953B-8845-8717-54F8267EC504}" type="datetime1">
              <a:rPr lang="en-US" smtClean="0"/>
              <a:pPr/>
              <a:t>1/26/2022</a:t>
            </a:fld>
            <a:endParaRPr lang="en-LV" dirty="0"/>
          </a:p>
        </p:txBody>
      </p:sp>
      <p:sp>
        <p:nvSpPr>
          <p:cNvPr id="10" name="Footer Placeholder 24">
            <a:extLst>
              <a:ext uri="{FF2B5EF4-FFF2-40B4-BE49-F238E27FC236}">
                <a16:creationId xmlns:a16="http://schemas.microsoft.com/office/drawing/2014/main" id="{BAFDA49E-2ADE-ED47-A0FE-47C75E5FF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73968"/>
            <a:ext cx="4114800" cy="302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294158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999EAF4-8F0A-2448-AF2A-AA660F52C0AA}"/>
              </a:ext>
            </a:extLst>
          </p:cNvPr>
          <p:cNvSpPr/>
          <p:nvPr userDrawn="1"/>
        </p:nvSpPr>
        <p:spPr>
          <a:xfrm>
            <a:off x="0" y="6555179"/>
            <a:ext cx="12192000" cy="3411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75BF5C8D-C245-4D4B-A1EF-46DC7C4AD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0937" y="6593483"/>
            <a:ext cx="1187044" cy="264518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CDC4DDA-238E-9F43-A1E2-B1F334E683D5}" type="datetime1">
              <a:rPr lang="en-US" smtClean="0"/>
              <a:pPr/>
              <a:t>1/26/2022</a:t>
            </a:fld>
            <a:endParaRPr lang="en-LV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841098C-0BC6-D245-8367-BB601C72A088}"/>
              </a:ext>
            </a:extLst>
          </p:cNvPr>
          <p:cNvPicPr>
            <a:picLocks noChangeAspect="1"/>
          </p:cNvPicPr>
          <p:nvPr userDrawn="1"/>
        </p:nvPicPr>
        <p:blipFill>
          <a:blip r:embed="rId28"/>
          <a:stretch>
            <a:fillRect/>
          </a:stretch>
        </p:blipFill>
        <p:spPr>
          <a:xfrm>
            <a:off x="9002149" y="0"/>
            <a:ext cx="3157009" cy="75965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6E4F02F-D008-B14D-BA40-45BA64D29C70}"/>
              </a:ext>
            </a:extLst>
          </p:cNvPr>
          <p:cNvSpPr/>
          <p:nvPr userDrawn="1"/>
        </p:nvSpPr>
        <p:spPr>
          <a:xfrm>
            <a:off x="11366963" y="6339179"/>
            <a:ext cx="432000" cy="43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5058C3-5F13-3A4A-8DEA-831B4433C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6963" y="6387295"/>
            <a:ext cx="432000" cy="335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194609-30FB-CD42-9CAB-B592FF760F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05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LV"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LV" dirty="0"/>
          </a:p>
        </p:txBody>
      </p:sp>
    </p:spTree>
    <p:extLst>
      <p:ext uri="{BB962C8B-B14F-4D97-AF65-F5344CB8AC3E}">
        <p14:creationId xmlns:p14="http://schemas.microsoft.com/office/powerpoint/2010/main" val="311579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  <p:sldLayoutId id="2147483687" r:id="rId19"/>
    <p:sldLayoutId id="2147483688" r:id="rId20"/>
    <p:sldLayoutId id="2147483689" r:id="rId21"/>
    <p:sldLayoutId id="2147483690" r:id="rId22"/>
    <p:sldLayoutId id="2147483691" r:id="rId23"/>
    <p:sldLayoutId id="2147483692" r:id="rId24"/>
    <p:sldLayoutId id="2147483694" r:id="rId25"/>
    <p:sldLayoutId id="2147483695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HelveticaNeueLT Pro 55 Roman" panose="020B0604020202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HelveticaNeueLT Pro 55 Roman" panose="020B0604020202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HelveticaNeueLT Pro 55 Roman" panose="020B0604020202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HelveticaNeueLT Pro 55 Roman" panose="020B0604020202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HelveticaNeueLT Pro 55 Roman" panose="020B0604020202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HelveticaNeueLT Pro 55 Roman" panose="020B0604020202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5">
          <p15:clr>
            <a:srgbClr val="F26B43"/>
          </p15:clr>
        </p15:guide>
        <p15:guide id="3" pos="3885">
          <p15:clr>
            <a:srgbClr val="F26B43"/>
          </p15:clr>
        </p15:guide>
        <p15:guide id="4" pos="5677">
          <p15:clr>
            <a:srgbClr val="F26B43"/>
          </p15:clr>
        </p15:guide>
        <p15:guide id="5" orient="horz" pos="118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DAE8CB98-951A-8A4C-B4BE-664727CBD0A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02489" y="356680"/>
            <a:ext cx="6389512" cy="153747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F76DDFA-12C7-CC49-AA71-3173D911093A}"/>
              </a:ext>
            </a:extLst>
          </p:cNvPr>
          <p:cNvSpPr/>
          <p:nvPr userDrawn="1"/>
        </p:nvSpPr>
        <p:spPr>
          <a:xfrm>
            <a:off x="0" y="6555179"/>
            <a:ext cx="12192000" cy="3411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" name="Date Placeholder 10">
            <a:extLst>
              <a:ext uri="{FF2B5EF4-FFF2-40B4-BE49-F238E27FC236}">
                <a16:creationId xmlns:a16="http://schemas.microsoft.com/office/drawing/2014/main" id="{44BF0F9A-FB7E-3742-8ED5-D6916B9403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4005" y="6573968"/>
            <a:ext cx="1187044" cy="302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ea typeface="Roboto Slab Medium" pitchFamily="2" charset="0"/>
                <a:cs typeface="Arial" panose="020B0604020202020204" pitchFamily="34" charset="0"/>
              </a:defRPr>
            </a:lvl1pPr>
          </a:lstStyle>
          <a:p>
            <a:fld id="{08625E5F-953B-8845-8717-54F8267EC504}" type="datetime1">
              <a:rPr lang="en-US" smtClean="0"/>
              <a:pPr/>
              <a:t>1/26/2022</a:t>
            </a:fld>
            <a:endParaRPr lang="x-none" dirty="0"/>
          </a:p>
        </p:txBody>
      </p:sp>
      <p:sp>
        <p:nvSpPr>
          <p:cNvPr id="10" name="Footer Placeholder 24">
            <a:extLst>
              <a:ext uri="{FF2B5EF4-FFF2-40B4-BE49-F238E27FC236}">
                <a16:creationId xmlns:a16="http://schemas.microsoft.com/office/drawing/2014/main" id="{BAFDA49E-2ADE-ED47-A0FE-47C75E5FF6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73968"/>
            <a:ext cx="4114800" cy="3028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90073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999EAF4-8F0A-2448-AF2A-AA660F52C0AA}"/>
              </a:ext>
            </a:extLst>
          </p:cNvPr>
          <p:cNvSpPr/>
          <p:nvPr userDrawn="1"/>
        </p:nvSpPr>
        <p:spPr>
          <a:xfrm>
            <a:off x="0" y="6555179"/>
            <a:ext cx="12192000" cy="3411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75BF5C8D-C245-4D4B-A1EF-46DC7C4AD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0937" y="6593483"/>
            <a:ext cx="1187044" cy="264518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HelveticaNeueLT Pro 55 Roman" panose="020B0604020202020204" pitchFamily="34" charset="77"/>
              </a:defRPr>
            </a:lvl1pPr>
          </a:lstStyle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841098C-0BC6-D245-8367-BB601C72A088}"/>
              </a:ext>
            </a:extLst>
          </p:cNvPr>
          <p:cNvPicPr>
            <a:picLocks noChangeAspect="1"/>
          </p:cNvPicPr>
          <p:nvPr userDrawn="1"/>
        </p:nvPicPr>
        <p:blipFill>
          <a:blip r:embed="rId28"/>
          <a:stretch>
            <a:fillRect/>
          </a:stretch>
        </p:blipFill>
        <p:spPr>
          <a:xfrm>
            <a:off x="9002149" y="0"/>
            <a:ext cx="3157009" cy="75965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6E4F02F-D008-B14D-BA40-45BA64D29C70}"/>
              </a:ext>
            </a:extLst>
          </p:cNvPr>
          <p:cNvSpPr/>
          <p:nvPr userDrawn="1"/>
        </p:nvSpPr>
        <p:spPr>
          <a:xfrm>
            <a:off x="11366963" y="6339179"/>
            <a:ext cx="432000" cy="43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5058C3-5F13-3A4A-8DEA-831B4433C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6963" y="6387295"/>
            <a:ext cx="432000" cy="335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194609-30FB-CD42-9CAB-B592FF760F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05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LV" sz="1200" kern="1200">
                <a:solidFill>
                  <a:schemeClr val="tx1"/>
                </a:solidFill>
                <a:latin typeface="HelveticaNeueLT Pro 55 Roman" panose="020B0604020202020204" pitchFamily="34" charset="77"/>
                <a:ea typeface="+mn-ea"/>
                <a:cs typeface="+mn-cs"/>
              </a:defRPr>
            </a:lvl1pPr>
          </a:lstStyle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318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  <p:sldLayoutId id="2147483719" r:id="rId18"/>
    <p:sldLayoutId id="2147483720" r:id="rId19"/>
    <p:sldLayoutId id="2147483721" r:id="rId20"/>
    <p:sldLayoutId id="2147483722" r:id="rId21"/>
    <p:sldLayoutId id="2147483723" r:id="rId22"/>
    <p:sldLayoutId id="2147483724" r:id="rId23"/>
    <p:sldLayoutId id="2147483725" r:id="rId24"/>
    <p:sldLayoutId id="2147483728" r:id="rId25"/>
    <p:sldLayoutId id="2147483729" r:id="rId2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HelveticaNeueLT Pro 55 Roman" panose="020B0604020202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HelveticaNeueLT Pro 55 Roman" panose="020B0604020202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HelveticaNeueLT Pro 55 Roman" panose="020B0604020202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HelveticaNeueLT Pro 55 Roman" panose="020B0604020202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HelveticaNeueLT Pro 55 Roman" panose="020B0604020202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HelveticaNeueLT Pro 55 Roman" panose="020B0604020202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5">
          <p15:clr>
            <a:srgbClr val="F26B43"/>
          </p15:clr>
        </p15:guide>
        <p15:guide id="3" pos="3885">
          <p15:clr>
            <a:srgbClr val="F26B43"/>
          </p15:clr>
        </p15:guide>
        <p15:guide id="4" pos="5677">
          <p15:clr>
            <a:srgbClr val="F26B43"/>
          </p15:clr>
        </p15:guide>
        <p15:guide id="5" orient="horz" pos="118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999EAF4-8F0A-2448-AF2A-AA660F52C0AA}"/>
              </a:ext>
            </a:extLst>
          </p:cNvPr>
          <p:cNvSpPr/>
          <p:nvPr userDrawn="1"/>
        </p:nvSpPr>
        <p:spPr>
          <a:xfrm>
            <a:off x="0" y="6555179"/>
            <a:ext cx="12192000" cy="3411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 dirty="0"/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75BF5C8D-C245-4D4B-A1EF-46DC7C4AD4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0937" y="6593483"/>
            <a:ext cx="1187044" cy="264518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HelveticaNeueLT Pro 55 Roman" panose="020B0604020202020204" pitchFamily="34" charset="77"/>
              </a:defRPr>
            </a:lvl1pPr>
          </a:lstStyle>
          <a:p>
            <a:fld id="{9CDC4DDA-238E-9F43-A1E2-B1F334E683D5}" type="datetime1">
              <a:rPr lang="en-US" smtClean="0"/>
              <a:t>1/26/2022</a:t>
            </a:fld>
            <a:endParaRPr lang="en-LV" dirty="0">
              <a:latin typeface="HelveticaNeueLT Pro 55 Roman" panose="020B0604020202020204" pitchFamily="34" charset="77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841098C-0BC6-D245-8367-BB601C72A088}"/>
              </a:ext>
            </a:extLst>
          </p:cNvPr>
          <p:cNvPicPr>
            <a:picLocks noChangeAspect="1"/>
          </p:cNvPicPr>
          <p:nvPr userDrawn="1"/>
        </p:nvPicPr>
        <p:blipFill>
          <a:blip r:embed="rId36"/>
          <a:stretch>
            <a:fillRect/>
          </a:stretch>
        </p:blipFill>
        <p:spPr>
          <a:xfrm>
            <a:off x="9002149" y="0"/>
            <a:ext cx="3157009" cy="759655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6E4F02F-D008-B14D-BA40-45BA64D29C70}"/>
              </a:ext>
            </a:extLst>
          </p:cNvPr>
          <p:cNvSpPr/>
          <p:nvPr userDrawn="1"/>
        </p:nvSpPr>
        <p:spPr>
          <a:xfrm>
            <a:off x="11366963" y="6339179"/>
            <a:ext cx="432000" cy="43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5058C3-5F13-3A4A-8DEA-831B4433C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66963" y="6387295"/>
            <a:ext cx="432000" cy="335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B1FABE7-5FE9-1F4F-B81B-652D979C6CA7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194609-30FB-CD42-9CAB-B592FF760F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05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LV" sz="1200" kern="1200">
                <a:solidFill>
                  <a:schemeClr val="tx1"/>
                </a:solidFill>
                <a:latin typeface="HelveticaNeueLT Pro 55 Roman" panose="020B0604020202020204" pitchFamily="34" charset="77"/>
                <a:ea typeface="+mn-ea"/>
                <a:cs typeface="+mn-cs"/>
              </a:defRPr>
            </a:lvl1pPr>
          </a:lstStyle>
          <a:p>
            <a:endParaRPr lang="en-LV" sz="1200" kern="1200" dirty="0">
              <a:solidFill>
                <a:schemeClr val="tx1"/>
              </a:solidFill>
              <a:latin typeface="HelveticaNeueLT Pro 55 Roman" panose="020B0604020202020204" pitchFamily="34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12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  <p:sldLayoutId id="2147483750" r:id="rId17"/>
    <p:sldLayoutId id="2147483751" r:id="rId18"/>
    <p:sldLayoutId id="2147483752" r:id="rId19"/>
    <p:sldLayoutId id="2147483753" r:id="rId20"/>
    <p:sldLayoutId id="2147483754" r:id="rId21"/>
    <p:sldLayoutId id="2147483755" r:id="rId22"/>
    <p:sldLayoutId id="2147483756" r:id="rId23"/>
    <p:sldLayoutId id="2147483757" r:id="rId24"/>
    <p:sldLayoutId id="2147483758" r:id="rId25"/>
    <p:sldLayoutId id="2147483759" r:id="rId26"/>
    <p:sldLayoutId id="2147483760" r:id="rId27"/>
    <p:sldLayoutId id="2147483761" r:id="rId28"/>
    <p:sldLayoutId id="2147483762" r:id="rId29"/>
    <p:sldLayoutId id="2147483763" r:id="rId30"/>
    <p:sldLayoutId id="2147483764" r:id="rId31"/>
    <p:sldLayoutId id="2147483765" r:id="rId32"/>
    <p:sldLayoutId id="2147483766" r:id="rId33"/>
    <p:sldLayoutId id="2147483767" r:id="rId3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HelveticaNeueLT Pro 55 Roman" panose="020B0604020202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HelveticaNeueLT Pro 55 Roman" panose="020B0604020202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HelveticaNeueLT Pro 55 Roman" panose="020B0604020202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HelveticaNeueLT Pro 55 Roman" panose="020B0604020202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HelveticaNeueLT Pro 55 Roman" panose="020B0604020202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HelveticaNeueLT Pro 55 Roman" panose="020B0604020202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5">
          <p15:clr>
            <a:srgbClr val="F26B43"/>
          </p15:clr>
        </p15:guide>
        <p15:guide id="3" pos="3885">
          <p15:clr>
            <a:srgbClr val="F26B43"/>
          </p15:clr>
        </p15:guide>
        <p15:guide id="4" pos="5677">
          <p15:clr>
            <a:srgbClr val="F26B43"/>
          </p15:clr>
        </p15:guide>
        <p15:guide id="5" orient="horz" pos="118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122573-7759-4943-81B3-D85A54E07D8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ctr"/>
            <a:fld id="{1B1FABE7-5FE9-1F4F-B81B-652D979C6CA7}" type="slidenum">
              <a:rPr lang="en-LV" smtClean="0"/>
              <a:pPr algn="ctr"/>
              <a:t>1</a:t>
            </a:fld>
            <a:endParaRPr lang="en-LV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FF057679-0C93-494F-80A7-4D6A8BD2F982}"/>
              </a:ext>
            </a:extLst>
          </p:cNvPr>
          <p:cNvSpPr txBox="1">
            <a:spLocks/>
          </p:cNvSpPr>
          <p:nvPr/>
        </p:nvSpPr>
        <p:spPr>
          <a:xfrm>
            <a:off x="671389" y="535259"/>
            <a:ext cx="5166703" cy="89261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0" i="0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3200" dirty="0">
                <a:latin typeface="HelveticaNeueLT Pro 65 Md" panose="020B0604020202020204" pitchFamily="34" charset="0"/>
              </a:rPr>
              <a:t>Tehnoloģiju potenciāls nākotnes izvēlēm</a:t>
            </a:r>
            <a:endParaRPr kumimoji="0" lang="lv-LV" sz="3200" b="0" i="0" u="none" strike="noStrike" kern="1200" cap="none" spc="50" normalizeH="0" baseline="0" noProof="0" dirty="0">
              <a:ln>
                <a:noFill/>
              </a:ln>
              <a:solidFill>
                <a:srgbClr val="054F95"/>
              </a:solidFill>
              <a:effectLst/>
              <a:uLnTx/>
              <a:uFillTx/>
              <a:latin typeface="HelveticaNeueLT Pro 65 Md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3F7D3E6D-F0D6-4EC0-AA2C-E7980441280A}"/>
              </a:ext>
            </a:extLst>
          </p:cNvPr>
          <p:cNvGrpSpPr/>
          <p:nvPr/>
        </p:nvGrpSpPr>
        <p:grpSpPr>
          <a:xfrm>
            <a:off x="788936" y="3688641"/>
            <a:ext cx="10514456" cy="2263517"/>
            <a:chOff x="788936" y="3611267"/>
            <a:chExt cx="11756272" cy="226351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0D7F9D6-0BDA-464B-84D0-FB4EA4C9AC05}"/>
                </a:ext>
              </a:extLst>
            </p:cNvPr>
            <p:cNvSpPr txBox="1"/>
            <p:nvPr/>
          </p:nvSpPr>
          <p:spPr>
            <a:xfrm>
              <a:off x="788936" y="3611267"/>
              <a:ext cx="11756272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marL="36000" marR="0" lvl="0" indent="0" algn="l" defTabSz="10668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Tehnoloģijas «tirgū»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CB96097-2B3E-4608-B67D-4512B54471AA}"/>
                </a:ext>
              </a:extLst>
            </p:cNvPr>
            <p:cNvSpPr txBox="1"/>
            <p:nvPr/>
          </p:nvSpPr>
          <p:spPr>
            <a:xfrm>
              <a:off x="788936" y="4121188"/>
              <a:ext cx="11756272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marL="36000" marR="0" lvl="0" indent="0" algn="l" defTabSz="10668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Tehnoloģiju izmaksas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1E44144-1FC4-4918-BA4A-2276328C9E12}"/>
                </a:ext>
              </a:extLst>
            </p:cNvPr>
            <p:cNvSpPr txBox="1"/>
            <p:nvPr/>
          </p:nvSpPr>
          <p:spPr>
            <a:xfrm>
              <a:off x="788936" y="4609843"/>
              <a:ext cx="11756272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marL="36000" marR="0" lvl="0" indent="0" algn="l" defTabSz="10668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Jaudas koeficients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BC17F73-4A5F-4F93-9371-5999EA1CCE6F}"/>
                </a:ext>
              </a:extLst>
            </p:cNvPr>
            <p:cNvSpPr txBox="1"/>
            <p:nvPr/>
          </p:nvSpPr>
          <p:spPr>
            <a:xfrm>
              <a:off x="788936" y="5098498"/>
              <a:ext cx="11756272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marL="36000" marR="0" lvl="0" indent="0" algn="l" defTabSz="10668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Sabiedrības viedoklis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7F677DE-DF2D-45E0-B7A7-D07DA2004C2A}"/>
                </a:ext>
              </a:extLst>
            </p:cNvPr>
            <p:cNvSpPr txBox="1"/>
            <p:nvPr/>
          </p:nvSpPr>
          <p:spPr>
            <a:xfrm>
              <a:off x="788936" y="5597785"/>
              <a:ext cx="11756272" cy="2769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marL="36000" marR="0" lvl="0" indent="0" algn="l" defTabSz="10668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2">
                      <a:lumMod val="10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Profila raksturs</a:t>
              </a:r>
            </a:p>
          </p:txBody>
        </p:sp>
      </p:grp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6613B2A-EF92-4776-88E2-85887FFBC20F}"/>
              </a:ext>
            </a:extLst>
          </p:cNvPr>
          <p:cNvSpPr/>
          <p:nvPr/>
        </p:nvSpPr>
        <p:spPr>
          <a:xfrm>
            <a:off x="2908510" y="904678"/>
            <a:ext cx="1719849" cy="2760174"/>
          </a:xfrm>
          <a:custGeom>
            <a:avLst/>
            <a:gdLst>
              <a:gd name="connsiteX0" fmla="*/ 0 w 3715573"/>
              <a:gd name="connsiteY0" fmla="*/ 371557 h 4860925"/>
              <a:gd name="connsiteX1" fmla="*/ 371557 w 3715573"/>
              <a:gd name="connsiteY1" fmla="*/ 0 h 4860925"/>
              <a:gd name="connsiteX2" fmla="*/ 3344016 w 3715573"/>
              <a:gd name="connsiteY2" fmla="*/ 0 h 4860925"/>
              <a:gd name="connsiteX3" fmla="*/ 3715573 w 3715573"/>
              <a:gd name="connsiteY3" fmla="*/ 371557 h 4860925"/>
              <a:gd name="connsiteX4" fmla="*/ 3715573 w 3715573"/>
              <a:gd name="connsiteY4" fmla="*/ 4489368 h 4860925"/>
              <a:gd name="connsiteX5" fmla="*/ 3344016 w 3715573"/>
              <a:gd name="connsiteY5" fmla="*/ 4860925 h 4860925"/>
              <a:gd name="connsiteX6" fmla="*/ 371557 w 3715573"/>
              <a:gd name="connsiteY6" fmla="*/ 4860925 h 4860925"/>
              <a:gd name="connsiteX7" fmla="*/ 0 w 3715573"/>
              <a:gd name="connsiteY7" fmla="*/ 4489368 h 4860925"/>
              <a:gd name="connsiteX8" fmla="*/ 0 w 3715573"/>
              <a:gd name="connsiteY8" fmla="*/ 371557 h 486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5573" h="4860925">
                <a:moveTo>
                  <a:pt x="0" y="371557"/>
                </a:moveTo>
                <a:cubicBezTo>
                  <a:pt x="0" y="166352"/>
                  <a:pt x="166352" y="0"/>
                  <a:pt x="371557" y="0"/>
                </a:cubicBezTo>
                <a:lnTo>
                  <a:pt x="3344016" y="0"/>
                </a:lnTo>
                <a:cubicBezTo>
                  <a:pt x="3549221" y="0"/>
                  <a:pt x="3715573" y="166352"/>
                  <a:pt x="3715573" y="371557"/>
                </a:cubicBezTo>
                <a:lnTo>
                  <a:pt x="3715573" y="4489368"/>
                </a:lnTo>
                <a:cubicBezTo>
                  <a:pt x="3715573" y="4694573"/>
                  <a:pt x="3549221" y="4860925"/>
                  <a:pt x="3344016" y="4860925"/>
                </a:cubicBezTo>
                <a:lnTo>
                  <a:pt x="371557" y="4860925"/>
                </a:lnTo>
                <a:cubicBezTo>
                  <a:pt x="166352" y="4860925"/>
                  <a:pt x="0" y="4694573"/>
                  <a:pt x="0" y="4489368"/>
                </a:cubicBezTo>
                <a:lnTo>
                  <a:pt x="0" y="371557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2115058" rIns="170688" bIns="1142873" numCol="1" spcCol="1270" anchor="t" anchorCtr="0">
            <a:no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lv-LV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HelveticaNeueLT Pro 65 Md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HelveticaNeueLT Pro 65 Md" panose="020B0604020202020204" pitchFamily="34" charset="0"/>
                <a:cs typeface="Arial" panose="020B0604020202020204" pitchFamily="34" charset="0"/>
              </a:rPr>
              <a:t>Sauszemes VES</a:t>
            </a:r>
            <a:endParaRPr kumimoji="0" lang="lv-LV" sz="120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HelveticaNeueLT Pro 55 Roman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lv-LV" sz="11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HelveticaNeueLT Pro 55 Roman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45C2442-35FF-49F0-B755-A68B1745AFC1}"/>
              </a:ext>
            </a:extLst>
          </p:cNvPr>
          <p:cNvSpPr/>
          <p:nvPr/>
        </p:nvSpPr>
        <p:spPr>
          <a:xfrm>
            <a:off x="3007966" y="1566818"/>
            <a:ext cx="1431522" cy="1411005"/>
          </a:xfrm>
          <a:prstGeom prst="ellipse">
            <a:avLst/>
          </a:prstGeom>
          <a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5000" b="-2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6851A64-C725-44B3-AA4C-263F788F431A}"/>
              </a:ext>
            </a:extLst>
          </p:cNvPr>
          <p:cNvSpPr/>
          <p:nvPr/>
        </p:nvSpPr>
        <p:spPr>
          <a:xfrm>
            <a:off x="4658491" y="1543117"/>
            <a:ext cx="1421035" cy="1434705"/>
          </a:xfrm>
          <a:prstGeom prst="ellipse">
            <a:avLst/>
          </a:prstGeom>
          <a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000" r="-1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1699370"/>
              <a:satOff val="-23471"/>
              <a:lumOff val="-4005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55558BD-B6C0-41BD-BE95-2277E6EFBCBF}"/>
              </a:ext>
            </a:extLst>
          </p:cNvPr>
          <p:cNvSpPr/>
          <p:nvPr/>
        </p:nvSpPr>
        <p:spPr>
          <a:xfrm>
            <a:off x="6310620" y="1566818"/>
            <a:ext cx="1483833" cy="1422815"/>
          </a:xfrm>
          <a:prstGeom prst="ellipse">
            <a:avLst/>
          </a:prstGeom>
          <a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7000" b="-1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3398739"/>
              <a:satOff val="-46941"/>
              <a:lumOff val="-801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5E69C1E-8EBB-4771-9719-896DEF450636}"/>
              </a:ext>
            </a:extLst>
          </p:cNvPr>
          <p:cNvCxnSpPr/>
          <p:nvPr/>
        </p:nvCxnSpPr>
        <p:spPr>
          <a:xfrm>
            <a:off x="8714835" y="4174772"/>
            <a:ext cx="0" cy="300789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50CE90B-A490-4A1E-B584-C6061F70DAF5}"/>
              </a:ext>
            </a:extLst>
          </p:cNvPr>
          <p:cNvCxnSpPr/>
          <p:nvPr/>
        </p:nvCxnSpPr>
        <p:spPr>
          <a:xfrm>
            <a:off x="3793147" y="4198562"/>
            <a:ext cx="0" cy="300789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52EB11A-2173-4D22-B6A0-06B933AE2597}"/>
              </a:ext>
            </a:extLst>
          </p:cNvPr>
          <p:cNvSpPr txBox="1"/>
          <p:nvPr/>
        </p:nvSpPr>
        <p:spPr>
          <a:xfrm>
            <a:off x="3438599" y="4649933"/>
            <a:ext cx="7738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HelveticaNeueLT Pro 55 Roman" panose="020B0604020202020204" pitchFamily="34" charset="0"/>
                <a:cs typeface="Arial" panose="020B0604020202020204" pitchFamily="34" charset="0"/>
              </a:rPr>
              <a:t>37%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AF93674-DA9E-485A-BDB6-2E36E5E70928}"/>
              </a:ext>
            </a:extLst>
          </p:cNvPr>
          <p:cNvSpPr txBox="1"/>
          <p:nvPr/>
        </p:nvSpPr>
        <p:spPr>
          <a:xfrm>
            <a:off x="5157380" y="4685660"/>
            <a:ext cx="6807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HelveticaNeueLT Pro 55 Roman" panose="020B0604020202020204" pitchFamily="34" charset="0"/>
                <a:cs typeface="Arial" panose="020B0604020202020204" pitchFamily="34" charset="0"/>
              </a:rPr>
              <a:t>11%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2576969-04A1-40AC-B5D7-2EDA708FFA8B}"/>
              </a:ext>
            </a:extLst>
          </p:cNvPr>
          <p:cNvSpPr txBox="1"/>
          <p:nvPr/>
        </p:nvSpPr>
        <p:spPr>
          <a:xfrm>
            <a:off x="6647647" y="4682331"/>
            <a:ext cx="7738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lv-LV"/>
            </a:defPPr>
            <a:lvl1pPr marR="0" lvl="0" indent="0" algn="ctr" defTabSz="1066800" fontAlgn="auto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HelveticaNeueLT Pro 55 Roman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/>
              <a:t>46%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71A56D22-BB64-4903-A991-1813D4C0D9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53113" y="5600909"/>
            <a:ext cx="845793" cy="35241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254E9D1E-E930-4EC6-885D-874D1D5D5A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36070" y="5626358"/>
            <a:ext cx="845793" cy="32613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525F96CB-38A3-4E20-86A9-294D6A5727E1}"/>
              </a:ext>
            </a:extLst>
          </p:cNvPr>
          <p:cNvSpPr/>
          <p:nvPr/>
        </p:nvSpPr>
        <p:spPr>
          <a:xfrm>
            <a:off x="4571992" y="1119212"/>
            <a:ext cx="1719849" cy="2482160"/>
          </a:xfrm>
          <a:custGeom>
            <a:avLst/>
            <a:gdLst>
              <a:gd name="connsiteX0" fmla="*/ 0 w 3715573"/>
              <a:gd name="connsiteY0" fmla="*/ 371557 h 4860925"/>
              <a:gd name="connsiteX1" fmla="*/ 371557 w 3715573"/>
              <a:gd name="connsiteY1" fmla="*/ 0 h 4860925"/>
              <a:gd name="connsiteX2" fmla="*/ 3344016 w 3715573"/>
              <a:gd name="connsiteY2" fmla="*/ 0 h 4860925"/>
              <a:gd name="connsiteX3" fmla="*/ 3715573 w 3715573"/>
              <a:gd name="connsiteY3" fmla="*/ 371557 h 4860925"/>
              <a:gd name="connsiteX4" fmla="*/ 3715573 w 3715573"/>
              <a:gd name="connsiteY4" fmla="*/ 4489368 h 4860925"/>
              <a:gd name="connsiteX5" fmla="*/ 3344016 w 3715573"/>
              <a:gd name="connsiteY5" fmla="*/ 4860925 h 4860925"/>
              <a:gd name="connsiteX6" fmla="*/ 371557 w 3715573"/>
              <a:gd name="connsiteY6" fmla="*/ 4860925 h 4860925"/>
              <a:gd name="connsiteX7" fmla="*/ 0 w 3715573"/>
              <a:gd name="connsiteY7" fmla="*/ 4489368 h 4860925"/>
              <a:gd name="connsiteX8" fmla="*/ 0 w 3715573"/>
              <a:gd name="connsiteY8" fmla="*/ 371557 h 486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5573" h="4860925">
                <a:moveTo>
                  <a:pt x="0" y="371557"/>
                </a:moveTo>
                <a:cubicBezTo>
                  <a:pt x="0" y="166352"/>
                  <a:pt x="166352" y="0"/>
                  <a:pt x="371557" y="0"/>
                </a:cubicBezTo>
                <a:lnTo>
                  <a:pt x="3344016" y="0"/>
                </a:lnTo>
                <a:cubicBezTo>
                  <a:pt x="3549221" y="0"/>
                  <a:pt x="3715573" y="166352"/>
                  <a:pt x="3715573" y="371557"/>
                </a:cubicBezTo>
                <a:lnTo>
                  <a:pt x="3715573" y="4489368"/>
                </a:lnTo>
                <a:cubicBezTo>
                  <a:pt x="3715573" y="4694573"/>
                  <a:pt x="3549221" y="4860925"/>
                  <a:pt x="3344016" y="4860925"/>
                </a:cubicBezTo>
                <a:lnTo>
                  <a:pt x="371557" y="4860925"/>
                </a:lnTo>
                <a:cubicBezTo>
                  <a:pt x="166352" y="4860925"/>
                  <a:pt x="0" y="4694573"/>
                  <a:pt x="0" y="4489368"/>
                </a:cubicBezTo>
                <a:lnTo>
                  <a:pt x="0" y="371557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2115058" rIns="170688" bIns="1142873" numCol="1" spcCol="1270" anchor="t" anchorCtr="0">
            <a:no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lv-LV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HelveticaNeueLT Pro 65 Md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HelveticaNeueLT Pro 65 Md" panose="020B0604020202020204" pitchFamily="34" charset="0"/>
                <a:cs typeface="Arial" panose="020B0604020202020204" pitchFamily="34" charset="0"/>
              </a:rPr>
              <a:t>SES</a:t>
            </a:r>
            <a:endParaRPr kumimoji="0" lang="lv-LV" sz="120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HelveticaNeueLT Pro 55 Roman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lv-LV" sz="11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HelveticaNeueLT Pro 55 Roman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02AC177-D9A1-4DAE-9F9A-CB9820C3572D}"/>
              </a:ext>
            </a:extLst>
          </p:cNvPr>
          <p:cNvCxnSpPr/>
          <p:nvPr/>
        </p:nvCxnSpPr>
        <p:spPr>
          <a:xfrm>
            <a:off x="5431905" y="4198562"/>
            <a:ext cx="0" cy="300789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58B15C1A-4AA7-4518-88CC-FBB27DAE367E}"/>
              </a:ext>
            </a:extLst>
          </p:cNvPr>
          <p:cNvSpPr>
            <a:spLocks noChangeAspect="1"/>
          </p:cNvSpPr>
          <p:nvPr/>
        </p:nvSpPr>
        <p:spPr>
          <a:xfrm>
            <a:off x="5306479" y="5201636"/>
            <a:ext cx="276999" cy="276999"/>
          </a:xfrm>
          <a:prstGeom prst="flowChartConnector">
            <a:avLst/>
          </a:prstGeom>
          <a:solidFill>
            <a:schemeClr val="accent5">
              <a:lumMod val="75000"/>
              <a:lumOff val="2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618B2DE-E252-4006-BD6F-994C1FAB8B41}"/>
              </a:ext>
            </a:extLst>
          </p:cNvPr>
          <p:cNvSpPr/>
          <p:nvPr/>
        </p:nvSpPr>
        <p:spPr>
          <a:xfrm>
            <a:off x="6196870" y="1031943"/>
            <a:ext cx="1719849" cy="2663330"/>
          </a:xfrm>
          <a:custGeom>
            <a:avLst/>
            <a:gdLst>
              <a:gd name="connsiteX0" fmla="*/ 0 w 3715573"/>
              <a:gd name="connsiteY0" fmla="*/ 371557 h 4860925"/>
              <a:gd name="connsiteX1" fmla="*/ 371557 w 3715573"/>
              <a:gd name="connsiteY1" fmla="*/ 0 h 4860925"/>
              <a:gd name="connsiteX2" fmla="*/ 3344016 w 3715573"/>
              <a:gd name="connsiteY2" fmla="*/ 0 h 4860925"/>
              <a:gd name="connsiteX3" fmla="*/ 3715573 w 3715573"/>
              <a:gd name="connsiteY3" fmla="*/ 371557 h 4860925"/>
              <a:gd name="connsiteX4" fmla="*/ 3715573 w 3715573"/>
              <a:gd name="connsiteY4" fmla="*/ 4489368 h 4860925"/>
              <a:gd name="connsiteX5" fmla="*/ 3344016 w 3715573"/>
              <a:gd name="connsiteY5" fmla="*/ 4860925 h 4860925"/>
              <a:gd name="connsiteX6" fmla="*/ 371557 w 3715573"/>
              <a:gd name="connsiteY6" fmla="*/ 4860925 h 4860925"/>
              <a:gd name="connsiteX7" fmla="*/ 0 w 3715573"/>
              <a:gd name="connsiteY7" fmla="*/ 4489368 h 4860925"/>
              <a:gd name="connsiteX8" fmla="*/ 0 w 3715573"/>
              <a:gd name="connsiteY8" fmla="*/ 371557 h 486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5573" h="4860925">
                <a:moveTo>
                  <a:pt x="0" y="371557"/>
                </a:moveTo>
                <a:cubicBezTo>
                  <a:pt x="0" y="166352"/>
                  <a:pt x="166352" y="0"/>
                  <a:pt x="371557" y="0"/>
                </a:cubicBezTo>
                <a:lnTo>
                  <a:pt x="3344016" y="0"/>
                </a:lnTo>
                <a:cubicBezTo>
                  <a:pt x="3549221" y="0"/>
                  <a:pt x="3715573" y="166352"/>
                  <a:pt x="3715573" y="371557"/>
                </a:cubicBezTo>
                <a:lnTo>
                  <a:pt x="3715573" y="4489368"/>
                </a:lnTo>
                <a:cubicBezTo>
                  <a:pt x="3715573" y="4694573"/>
                  <a:pt x="3549221" y="4860925"/>
                  <a:pt x="3344016" y="4860925"/>
                </a:cubicBezTo>
                <a:lnTo>
                  <a:pt x="371557" y="4860925"/>
                </a:lnTo>
                <a:cubicBezTo>
                  <a:pt x="166352" y="4860925"/>
                  <a:pt x="0" y="4694573"/>
                  <a:pt x="0" y="4489368"/>
                </a:cubicBezTo>
                <a:lnTo>
                  <a:pt x="0" y="371557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2115058" rIns="170688" bIns="1142873" numCol="1" spcCol="1270" anchor="t" anchorCtr="0">
            <a:no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lv-LV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HelveticaNeueLT Pro 65 Md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HelveticaNeueLT Pro 65 Md" panose="020B0604020202020204" pitchFamily="34" charset="0"/>
                <a:cs typeface="Arial" panose="020B0604020202020204" pitchFamily="34" charset="0"/>
              </a:rPr>
              <a:t>Jūras VES</a:t>
            </a:r>
            <a:endParaRPr kumimoji="0" lang="lv-LV" sz="120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HelveticaNeueLT Pro 55 Roman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lv-LV" sz="11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HelveticaNeueLT Pro 55 Roman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E3D6960-2886-4B58-8C6C-43F116C4E034}"/>
              </a:ext>
            </a:extLst>
          </p:cNvPr>
          <p:cNvCxnSpPr/>
          <p:nvPr/>
        </p:nvCxnSpPr>
        <p:spPr>
          <a:xfrm>
            <a:off x="7002195" y="4198562"/>
            <a:ext cx="0" cy="300789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A4A25F4F-4071-4411-8A42-5690A6899185}"/>
              </a:ext>
            </a:extLst>
          </p:cNvPr>
          <p:cNvSpPr>
            <a:spLocks noChangeAspect="1"/>
          </p:cNvSpPr>
          <p:nvPr/>
        </p:nvSpPr>
        <p:spPr>
          <a:xfrm>
            <a:off x="6921240" y="5180012"/>
            <a:ext cx="276999" cy="276999"/>
          </a:xfrm>
          <a:prstGeom prst="flowChartConnector">
            <a:avLst/>
          </a:prstGeom>
          <a:solidFill>
            <a:schemeClr val="accent5">
              <a:lumMod val="75000"/>
              <a:lumOff val="2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26AA3088-09C5-48E7-9D91-6AA20B3B5D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8338" y="5596277"/>
            <a:ext cx="845793" cy="35241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5B97DE76-5C63-45C7-BAC3-CF92116A89B1}"/>
              </a:ext>
            </a:extLst>
          </p:cNvPr>
          <p:cNvSpPr/>
          <p:nvPr/>
        </p:nvSpPr>
        <p:spPr>
          <a:xfrm>
            <a:off x="7854911" y="999746"/>
            <a:ext cx="1719849" cy="2663330"/>
          </a:xfrm>
          <a:custGeom>
            <a:avLst/>
            <a:gdLst>
              <a:gd name="connsiteX0" fmla="*/ 0 w 3715573"/>
              <a:gd name="connsiteY0" fmla="*/ 371557 h 4860925"/>
              <a:gd name="connsiteX1" fmla="*/ 371557 w 3715573"/>
              <a:gd name="connsiteY1" fmla="*/ 0 h 4860925"/>
              <a:gd name="connsiteX2" fmla="*/ 3344016 w 3715573"/>
              <a:gd name="connsiteY2" fmla="*/ 0 h 4860925"/>
              <a:gd name="connsiteX3" fmla="*/ 3715573 w 3715573"/>
              <a:gd name="connsiteY3" fmla="*/ 371557 h 4860925"/>
              <a:gd name="connsiteX4" fmla="*/ 3715573 w 3715573"/>
              <a:gd name="connsiteY4" fmla="*/ 4489368 h 4860925"/>
              <a:gd name="connsiteX5" fmla="*/ 3344016 w 3715573"/>
              <a:gd name="connsiteY5" fmla="*/ 4860925 h 4860925"/>
              <a:gd name="connsiteX6" fmla="*/ 371557 w 3715573"/>
              <a:gd name="connsiteY6" fmla="*/ 4860925 h 4860925"/>
              <a:gd name="connsiteX7" fmla="*/ 0 w 3715573"/>
              <a:gd name="connsiteY7" fmla="*/ 4489368 h 4860925"/>
              <a:gd name="connsiteX8" fmla="*/ 0 w 3715573"/>
              <a:gd name="connsiteY8" fmla="*/ 371557 h 486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5573" h="4860925">
                <a:moveTo>
                  <a:pt x="0" y="371557"/>
                </a:moveTo>
                <a:cubicBezTo>
                  <a:pt x="0" y="166352"/>
                  <a:pt x="166352" y="0"/>
                  <a:pt x="371557" y="0"/>
                </a:cubicBezTo>
                <a:lnTo>
                  <a:pt x="3344016" y="0"/>
                </a:lnTo>
                <a:cubicBezTo>
                  <a:pt x="3549221" y="0"/>
                  <a:pt x="3715573" y="166352"/>
                  <a:pt x="3715573" y="371557"/>
                </a:cubicBezTo>
                <a:lnTo>
                  <a:pt x="3715573" y="4489368"/>
                </a:lnTo>
                <a:cubicBezTo>
                  <a:pt x="3715573" y="4694573"/>
                  <a:pt x="3549221" y="4860925"/>
                  <a:pt x="3344016" y="4860925"/>
                </a:cubicBezTo>
                <a:lnTo>
                  <a:pt x="371557" y="4860925"/>
                </a:lnTo>
                <a:cubicBezTo>
                  <a:pt x="166352" y="4860925"/>
                  <a:pt x="0" y="4694573"/>
                  <a:pt x="0" y="4489368"/>
                </a:cubicBezTo>
                <a:lnTo>
                  <a:pt x="0" y="371557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2115058" rIns="170688" bIns="1142873" numCol="1" spcCol="1270" anchor="t" anchorCtr="0">
            <a:no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lv-LV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HelveticaNeueLT Pro 65 Md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HelveticaNeueLT Pro 65 Md" panose="020B0604020202020204" pitchFamily="34" charset="0"/>
                <a:cs typeface="Arial" panose="020B0604020202020204" pitchFamily="34" charset="0"/>
              </a:rPr>
              <a:t>H</a:t>
            </a:r>
            <a:r>
              <a:rPr kumimoji="0" lang="lv-LV" sz="1600" b="0" i="0" u="none" strike="noStrike" kern="1200" cap="none" spc="0" normalizeH="0" baseline="-250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HelveticaNeueLT Pro 65 Md" panose="020B0604020202020204" pitchFamily="34" charset="0"/>
                <a:cs typeface="Arial" panose="020B0604020202020204" pitchFamily="34" charset="0"/>
              </a:rPr>
              <a:t>2</a:t>
            </a:r>
            <a:endParaRPr kumimoji="0" lang="lv-LV" sz="1200" i="0" u="none" strike="noStrike" kern="1200" cap="none" spc="0" normalizeH="0" baseline="-2500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HelveticaNeueLT Pro 55 Roman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lv-LV" sz="11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HelveticaNeueLT Pro 55 Roman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Flowchart: Connector 58">
            <a:extLst>
              <a:ext uri="{FF2B5EF4-FFF2-40B4-BE49-F238E27FC236}">
                <a16:creationId xmlns:a16="http://schemas.microsoft.com/office/drawing/2014/main" id="{862C8B04-C698-4C18-B9A5-DD6B170800BB}"/>
              </a:ext>
            </a:extLst>
          </p:cNvPr>
          <p:cNvSpPr>
            <a:spLocks noChangeAspect="1"/>
          </p:cNvSpPr>
          <p:nvPr/>
        </p:nvSpPr>
        <p:spPr>
          <a:xfrm>
            <a:off x="8613507" y="5186504"/>
            <a:ext cx="276999" cy="276999"/>
          </a:xfrm>
          <a:prstGeom prst="flowChartConnector">
            <a:avLst/>
          </a:prstGeom>
          <a:solidFill>
            <a:schemeClr val="accent5">
              <a:lumMod val="75000"/>
              <a:lumOff val="2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11BABA3-286A-46BA-A29B-D543AF0B7ABA}"/>
              </a:ext>
            </a:extLst>
          </p:cNvPr>
          <p:cNvGrpSpPr/>
          <p:nvPr/>
        </p:nvGrpSpPr>
        <p:grpSpPr>
          <a:xfrm>
            <a:off x="8372401" y="5582122"/>
            <a:ext cx="845793" cy="371660"/>
            <a:chOff x="4550292" y="5556973"/>
            <a:chExt cx="938780" cy="420178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B3028EE9-3850-4F2B-B09B-15334294D5D8}"/>
                </a:ext>
              </a:extLst>
            </p:cNvPr>
            <p:cNvGrpSpPr/>
            <p:nvPr/>
          </p:nvGrpSpPr>
          <p:grpSpPr>
            <a:xfrm>
              <a:off x="4550292" y="5556973"/>
              <a:ext cx="938780" cy="420178"/>
              <a:chOff x="83343" y="3145847"/>
              <a:chExt cx="688182" cy="325219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DA8CBCBA-FC39-49A3-892B-F4AE05F6BD1A}"/>
                  </a:ext>
                </a:extLst>
              </p:cNvPr>
              <p:cNvSpPr/>
              <p:nvPr/>
            </p:nvSpPr>
            <p:spPr>
              <a:xfrm>
                <a:off x="83343" y="3145847"/>
                <a:ext cx="688182" cy="32521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35965165-725B-4F95-A736-A11B5915D63F}"/>
                  </a:ext>
                </a:extLst>
              </p:cNvPr>
              <p:cNvSpPr/>
              <p:nvPr/>
            </p:nvSpPr>
            <p:spPr>
              <a:xfrm>
                <a:off x="147638" y="3176554"/>
                <a:ext cx="523875" cy="261978"/>
              </a:xfrm>
              <a:custGeom>
                <a:avLst/>
                <a:gdLst>
                  <a:gd name="connsiteX0" fmla="*/ 0 w 523875"/>
                  <a:gd name="connsiteY0" fmla="*/ 238159 h 261978"/>
                  <a:gd name="connsiteX1" fmla="*/ 85725 w 523875"/>
                  <a:gd name="connsiteY1" fmla="*/ 34 h 261978"/>
                  <a:gd name="connsiteX2" fmla="*/ 157162 w 523875"/>
                  <a:gd name="connsiteY2" fmla="*/ 252446 h 261978"/>
                  <a:gd name="connsiteX3" fmla="*/ 261937 w 523875"/>
                  <a:gd name="connsiteY3" fmla="*/ 19084 h 261978"/>
                  <a:gd name="connsiteX4" fmla="*/ 300037 w 523875"/>
                  <a:gd name="connsiteY4" fmla="*/ 261971 h 261978"/>
                  <a:gd name="connsiteX5" fmla="*/ 385762 w 523875"/>
                  <a:gd name="connsiteY5" fmla="*/ 9559 h 261978"/>
                  <a:gd name="connsiteX6" fmla="*/ 447675 w 523875"/>
                  <a:gd name="connsiteY6" fmla="*/ 252446 h 261978"/>
                  <a:gd name="connsiteX7" fmla="*/ 523875 w 523875"/>
                  <a:gd name="connsiteY7" fmla="*/ 33371 h 261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3875" h="261978">
                    <a:moveTo>
                      <a:pt x="0" y="238159"/>
                    </a:moveTo>
                    <a:cubicBezTo>
                      <a:pt x="29765" y="117906"/>
                      <a:pt x="59531" y="-2347"/>
                      <a:pt x="85725" y="34"/>
                    </a:cubicBezTo>
                    <a:cubicBezTo>
                      <a:pt x="111919" y="2415"/>
                      <a:pt x="127793" y="249271"/>
                      <a:pt x="157162" y="252446"/>
                    </a:cubicBezTo>
                    <a:cubicBezTo>
                      <a:pt x="186531" y="255621"/>
                      <a:pt x="238124" y="17496"/>
                      <a:pt x="261937" y="19084"/>
                    </a:cubicBezTo>
                    <a:cubicBezTo>
                      <a:pt x="285750" y="20672"/>
                      <a:pt x="279400" y="263558"/>
                      <a:pt x="300037" y="261971"/>
                    </a:cubicBezTo>
                    <a:cubicBezTo>
                      <a:pt x="320674" y="260384"/>
                      <a:pt x="361156" y="11146"/>
                      <a:pt x="385762" y="9559"/>
                    </a:cubicBezTo>
                    <a:cubicBezTo>
                      <a:pt x="410368" y="7972"/>
                      <a:pt x="424656" y="248477"/>
                      <a:pt x="447675" y="252446"/>
                    </a:cubicBezTo>
                    <a:cubicBezTo>
                      <a:pt x="470694" y="256415"/>
                      <a:pt x="497284" y="144893"/>
                      <a:pt x="523875" y="33371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</p:grp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50C9B97-7789-4774-8928-62628E9A223D}"/>
                </a:ext>
              </a:extLst>
            </p:cNvPr>
            <p:cNvCxnSpPr>
              <a:cxnSpLocks/>
            </p:cNvCxnSpPr>
            <p:nvPr/>
          </p:nvCxnSpPr>
          <p:spPr>
            <a:xfrm>
              <a:off x="4602684" y="5767062"/>
              <a:ext cx="802349" cy="326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5" name="Picture 64">
            <a:extLst>
              <a:ext uri="{FF2B5EF4-FFF2-40B4-BE49-F238E27FC236}">
                <a16:creationId xmlns:a16="http://schemas.microsoft.com/office/drawing/2014/main" id="{E7101D90-AA2F-4E02-8B3A-E0CF4F2B64A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081" r="1016"/>
          <a:stretch/>
        </p:blipFill>
        <p:spPr>
          <a:xfrm>
            <a:off x="8008443" y="1566818"/>
            <a:ext cx="1471346" cy="1471346"/>
          </a:xfrm>
          <a:prstGeom prst="ellipse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</p:pic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FF7E5BA6-A61F-453F-B902-B381F44AEDEB}"/>
              </a:ext>
            </a:extLst>
          </p:cNvPr>
          <p:cNvSpPr/>
          <p:nvPr/>
        </p:nvSpPr>
        <p:spPr>
          <a:xfrm>
            <a:off x="9571513" y="1021261"/>
            <a:ext cx="1719849" cy="2663330"/>
          </a:xfrm>
          <a:custGeom>
            <a:avLst/>
            <a:gdLst>
              <a:gd name="connsiteX0" fmla="*/ 0 w 3715573"/>
              <a:gd name="connsiteY0" fmla="*/ 371557 h 4860925"/>
              <a:gd name="connsiteX1" fmla="*/ 371557 w 3715573"/>
              <a:gd name="connsiteY1" fmla="*/ 0 h 4860925"/>
              <a:gd name="connsiteX2" fmla="*/ 3344016 w 3715573"/>
              <a:gd name="connsiteY2" fmla="*/ 0 h 4860925"/>
              <a:gd name="connsiteX3" fmla="*/ 3715573 w 3715573"/>
              <a:gd name="connsiteY3" fmla="*/ 371557 h 4860925"/>
              <a:gd name="connsiteX4" fmla="*/ 3715573 w 3715573"/>
              <a:gd name="connsiteY4" fmla="*/ 4489368 h 4860925"/>
              <a:gd name="connsiteX5" fmla="*/ 3344016 w 3715573"/>
              <a:gd name="connsiteY5" fmla="*/ 4860925 h 4860925"/>
              <a:gd name="connsiteX6" fmla="*/ 371557 w 3715573"/>
              <a:gd name="connsiteY6" fmla="*/ 4860925 h 4860925"/>
              <a:gd name="connsiteX7" fmla="*/ 0 w 3715573"/>
              <a:gd name="connsiteY7" fmla="*/ 4489368 h 4860925"/>
              <a:gd name="connsiteX8" fmla="*/ 0 w 3715573"/>
              <a:gd name="connsiteY8" fmla="*/ 371557 h 486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15573" h="4860925">
                <a:moveTo>
                  <a:pt x="0" y="371557"/>
                </a:moveTo>
                <a:cubicBezTo>
                  <a:pt x="0" y="166352"/>
                  <a:pt x="166352" y="0"/>
                  <a:pt x="371557" y="0"/>
                </a:cubicBezTo>
                <a:lnTo>
                  <a:pt x="3344016" y="0"/>
                </a:lnTo>
                <a:cubicBezTo>
                  <a:pt x="3549221" y="0"/>
                  <a:pt x="3715573" y="166352"/>
                  <a:pt x="3715573" y="371557"/>
                </a:cubicBezTo>
                <a:lnTo>
                  <a:pt x="3715573" y="4489368"/>
                </a:lnTo>
                <a:cubicBezTo>
                  <a:pt x="3715573" y="4694573"/>
                  <a:pt x="3549221" y="4860925"/>
                  <a:pt x="3344016" y="4860925"/>
                </a:cubicBezTo>
                <a:lnTo>
                  <a:pt x="371557" y="4860925"/>
                </a:lnTo>
                <a:cubicBezTo>
                  <a:pt x="166352" y="4860925"/>
                  <a:pt x="0" y="4694573"/>
                  <a:pt x="0" y="4489368"/>
                </a:cubicBezTo>
                <a:lnTo>
                  <a:pt x="0" y="371557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688" tIns="2115058" rIns="170688" bIns="1142873" numCol="1" spcCol="1270" anchor="t" anchorCtr="0">
            <a:no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lv-LV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HelveticaNeueLT Pro 65 Md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lv-LV" sz="1600" dirty="0">
                <a:solidFill>
                  <a:schemeClr val="bg2">
                    <a:lumMod val="10000"/>
                  </a:schemeClr>
                </a:solidFill>
                <a:latin typeface="HelveticaNeueLT Pro 65 Md" panose="020B0604020202020204" pitchFamily="34" charset="0"/>
                <a:cs typeface="Arial" panose="020B0604020202020204" pitchFamily="34" charset="0"/>
              </a:rPr>
              <a:t>MA</a:t>
            </a:r>
            <a:r>
              <a:rPr kumimoji="0" lang="lv-LV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HelveticaNeueLT Pro 65 Md" panose="020B0604020202020204" pitchFamily="34" charset="0"/>
                <a:cs typeface="Arial" panose="020B0604020202020204" pitchFamily="34" charset="0"/>
              </a:rPr>
              <a:t>ES</a:t>
            </a:r>
            <a:endParaRPr kumimoji="0" lang="lv-LV" sz="120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HelveticaNeueLT Pro 55 Roman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lv-LV" sz="11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HelveticaNeueLT Pro 55 Roman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7B2AADF9-530B-4891-B93A-3F734670F0FE}"/>
              </a:ext>
            </a:extLst>
          </p:cNvPr>
          <p:cNvCxnSpPr>
            <a:cxnSpLocks/>
          </p:cNvCxnSpPr>
          <p:nvPr/>
        </p:nvCxnSpPr>
        <p:spPr>
          <a:xfrm>
            <a:off x="10285125" y="4198562"/>
            <a:ext cx="299167" cy="300789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lowchart: Connector 68">
            <a:extLst>
              <a:ext uri="{FF2B5EF4-FFF2-40B4-BE49-F238E27FC236}">
                <a16:creationId xmlns:a16="http://schemas.microsoft.com/office/drawing/2014/main" id="{2BA74516-A0D6-4387-A1C9-15CEE8E3229E}"/>
              </a:ext>
            </a:extLst>
          </p:cNvPr>
          <p:cNvSpPr>
            <a:spLocks noChangeAspect="1"/>
          </p:cNvSpPr>
          <p:nvPr/>
        </p:nvSpPr>
        <p:spPr>
          <a:xfrm>
            <a:off x="10403769" y="5171732"/>
            <a:ext cx="276999" cy="276999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bg1"/>
              </a:solidFill>
              <a:latin typeface="Calibri" panose="020F0502020204030204"/>
            </a:endParaRPr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A394D744-B87E-44D3-B035-0610861CF98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30978" y="5612396"/>
            <a:ext cx="822582" cy="339762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FFB1D79E-716D-453F-A127-B1AF8A2E59D5}"/>
              </a:ext>
            </a:extLst>
          </p:cNvPr>
          <p:cNvSpPr txBox="1"/>
          <p:nvPr/>
        </p:nvSpPr>
        <p:spPr>
          <a:xfrm>
            <a:off x="10179752" y="4659896"/>
            <a:ext cx="7738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lv-LV"/>
            </a:defPPr>
            <a:lvl1pPr marR="0" lvl="0" indent="0" algn="ctr" defTabSz="1066800" fontAlgn="auto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HelveticaNeueLT Pro 55 Roman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/>
              <a:t>90%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ABF62BCC-D71F-4217-A8BA-45E6C20333B5}"/>
              </a:ext>
            </a:extLst>
          </p:cNvPr>
          <p:cNvSpPr/>
          <p:nvPr/>
        </p:nvSpPr>
        <p:spPr>
          <a:xfrm>
            <a:off x="9666484" y="1586139"/>
            <a:ext cx="1479520" cy="1432704"/>
          </a:xfrm>
          <a:prstGeom prst="ellipse">
            <a:avLst/>
          </a:prstGeom>
          <a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0000" r="-30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3398739"/>
              <a:satOff val="-46941"/>
              <a:lumOff val="-801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Flowchart: Connector 71">
            <a:extLst>
              <a:ext uri="{FF2B5EF4-FFF2-40B4-BE49-F238E27FC236}">
                <a16:creationId xmlns:a16="http://schemas.microsoft.com/office/drawing/2014/main" id="{3D0DD7EB-9189-4252-A3EE-3BECCC9A389D}"/>
              </a:ext>
            </a:extLst>
          </p:cNvPr>
          <p:cNvSpPr>
            <a:spLocks noChangeAspect="1"/>
          </p:cNvSpPr>
          <p:nvPr/>
        </p:nvSpPr>
        <p:spPr>
          <a:xfrm>
            <a:off x="3629934" y="3688641"/>
            <a:ext cx="276999" cy="276999"/>
          </a:xfrm>
          <a:prstGeom prst="flowChartConnector">
            <a:avLst/>
          </a:prstGeom>
          <a:solidFill>
            <a:schemeClr val="accent5">
              <a:lumMod val="75000"/>
              <a:lumOff val="2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lowchart: Connector 72">
            <a:extLst>
              <a:ext uri="{FF2B5EF4-FFF2-40B4-BE49-F238E27FC236}">
                <a16:creationId xmlns:a16="http://schemas.microsoft.com/office/drawing/2014/main" id="{C94804BF-98AB-4E58-AB42-D62E10266084}"/>
              </a:ext>
            </a:extLst>
          </p:cNvPr>
          <p:cNvSpPr>
            <a:spLocks noChangeAspect="1"/>
          </p:cNvSpPr>
          <p:nvPr/>
        </p:nvSpPr>
        <p:spPr>
          <a:xfrm>
            <a:off x="8576335" y="3664547"/>
            <a:ext cx="277000" cy="2770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Flowchart: Connector 73">
            <a:extLst>
              <a:ext uri="{FF2B5EF4-FFF2-40B4-BE49-F238E27FC236}">
                <a16:creationId xmlns:a16="http://schemas.microsoft.com/office/drawing/2014/main" id="{B660AA5F-182C-4AE5-BE78-EC7AEEAD2DE7}"/>
              </a:ext>
            </a:extLst>
          </p:cNvPr>
          <p:cNvSpPr>
            <a:spLocks noChangeAspect="1"/>
          </p:cNvSpPr>
          <p:nvPr/>
        </p:nvSpPr>
        <p:spPr>
          <a:xfrm>
            <a:off x="5293405" y="3693956"/>
            <a:ext cx="277000" cy="2770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lowchart: Connector 74">
            <a:extLst>
              <a:ext uri="{FF2B5EF4-FFF2-40B4-BE49-F238E27FC236}">
                <a16:creationId xmlns:a16="http://schemas.microsoft.com/office/drawing/2014/main" id="{38A2AD75-11E1-49F2-A064-95397751229F}"/>
              </a:ext>
            </a:extLst>
          </p:cNvPr>
          <p:cNvSpPr>
            <a:spLocks noChangeAspect="1"/>
          </p:cNvSpPr>
          <p:nvPr/>
        </p:nvSpPr>
        <p:spPr>
          <a:xfrm>
            <a:off x="6889705" y="3684591"/>
            <a:ext cx="277000" cy="2770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Flowchart: Connector 75">
            <a:extLst>
              <a:ext uri="{FF2B5EF4-FFF2-40B4-BE49-F238E27FC236}">
                <a16:creationId xmlns:a16="http://schemas.microsoft.com/office/drawing/2014/main" id="{6E7C3BE1-5A49-4BA6-A486-ED2B3D0B5D79}"/>
              </a:ext>
            </a:extLst>
          </p:cNvPr>
          <p:cNvSpPr>
            <a:spLocks noChangeAspect="1"/>
          </p:cNvSpPr>
          <p:nvPr/>
        </p:nvSpPr>
        <p:spPr>
          <a:xfrm>
            <a:off x="10307292" y="3687216"/>
            <a:ext cx="277000" cy="2770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Flowchart: Connector 76">
            <a:extLst>
              <a:ext uri="{FF2B5EF4-FFF2-40B4-BE49-F238E27FC236}">
                <a16:creationId xmlns:a16="http://schemas.microsoft.com/office/drawing/2014/main" id="{84F92417-5280-47E8-ABE2-1ED5B733CEBD}"/>
              </a:ext>
            </a:extLst>
          </p:cNvPr>
          <p:cNvSpPr>
            <a:spLocks noChangeAspect="1"/>
          </p:cNvSpPr>
          <p:nvPr/>
        </p:nvSpPr>
        <p:spPr>
          <a:xfrm>
            <a:off x="3665631" y="5186504"/>
            <a:ext cx="277000" cy="2770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DB8E1AA-C420-4F9A-98AE-84E731B28A75}"/>
              </a:ext>
            </a:extLst>
          </p:cNvPr>
          <p:cNvSpPr txBox="1"/>
          <p:nvPr/>
        </p:nvSpPr>
        <p:spPr>
          <a:xfrm>
            <a:off x="788936" y="6170979"/>
            <a:ext cx="10514456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36000" marR="0" lvl="0" indent="0" algn="l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Īstenošana</a:t>
            </a:r>
            <a:endParaRPr kumimoji="0" lang="lv-LV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6D62477-7B92-4421-B845-AD6C966868A4}"/>
              </a:ext>
            </a:extLst>
          </p:cNvPr>
          <p:cNvSpPr txBox="1"/>
          <p:nvPr/>
        </p:nvSpPr>
        <p:spPr>
          <a:xfrm>
            <a:off x="3327725" y="6155589"/>
            <a:ext cx="9955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HelveticaNeueLT Pro 55 Roman" panose="020B0604020202020204" pitchFamily="34" charset="0"/>
                <a:cs typeface="Arial" panose="020B0604020202020204" pitchFamily="34" charset="0"/>
              </a:rPr>
              <a:t>2021 - …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816D5F8-1213-4202-8101-54A1C5BA1EE7}"/>
              </a:ext>
            </a:extLst>
          </p:cNvPr>
          <p:cNvSpPr txBox="1"/>
          <p:nvPr/>
        </p:nvSpPr>
        <p:spPr>
          <a:xfrm>
            <a:off x="6504416" y="6159117"/>
            <a:ext cx="9955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HelveticaNeueLT Pro 55 Roman" panose="020B0604020202020204" pitchFamily="34" charset="0"/>
                <a:cs typeface="Arial" panose="020B0604020202020204" pitchFamily="34" charset="0"/>
              </a:rPr>
              <a:t>2025 - …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BB2A42F-F208-4F21-BC8B-4006C44FAC1C}"/>
              </a:ext>
            </a:extLst>
          </p:cNvPr>
          <p:cNvSpPr txBox="1"/>
          <p:nvPr/>
        </p:nvSpPr>
        <p:spPr>
          <a:xfrm>
            <a:off x="8297518" y="6165885"/>
            <a:ext cx="9955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HelveticaNeueLT Pro 55 Roman" panose="020B0604020202020204" pitchFamily="34" charset="0"/>
                <a:cs typeface="Arial" panose="020B0604020202020204" pitchFamily="34" charset="0"/>
              </a:rPr>
              <a:t>2030 - …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1069EFA-9831-41AC-96FC-E98D73CE363A}"/>
              </a:ext>
            </a:extLst>
          </p:cNvPr>
          <p:cNvSpPr txBox="1"/>
          <p:nvPr/>
        </p:nvSpPr>
        <p:spPr>
          <a:xfrm>
            <a:off x="10010177" y="6174446"/>
            <a:ext cx="9955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HelveticaNeueLT Pro 55 Roman" panose="020B0604020202020204" pitchFamily="34" charset="0"/>
                <a:cs typeface="Arial" panose="020B0604020202020204" pitchFamily="34" charset="0"/>
              </a:rPr>
              <a:t>2035 - …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320C254-2FBC-41B0-A907-0341942DA88E}"/>
              </a:ext>
            </a:extLst>
          </p:cNvPr>
          <p:cNvSpPr txBox="1"/>
          <p:nvPr/>
        </p:nvSpPr>
        <p:spPr>
          <a:xfrm>
            <a:off x="5036070" y="6145496"/>
            <a:ext cx="9955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066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HelveticaNeueLT Pro 55 Roman" panose="020B0604020202020204" pitchFamily="34" charset="0"/>
                <a:cs typeface="Arial" panose="020B0604020202020204" pitchFamily="34" charset="0"/>
              </a:rPr>
              <a:t>2021 - …</a:t>
            </a:r>
          </a:p>
        </p:txBody>
      </p:sp>
    </p:spTree>
    <p:extLst>
      <p:ext uri="{BB962C8B-B14F-4D97-AF65-F5344CB8AC3E}">
        <p14:creationId xmlns:p14="http://schemas.microsoft.com/office/powerpoint/2010/main" val="250483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Custom 3">
      <a:dk1>
        <a:srgbClr val="054F95"/>
      </a:dk1>
      <a:lt1>
        <a:srgbClr val="FFFFFF"/>
      </a:lt1>
      <a:dk2>
        <a:srgbClr val="595B5D"/>
      </a:dk2>
      <a:lt2>
        <a:srgbClr val="E7E6E6"/>
      </a:lt2>
      <a:accent1>
        <a:srgbClr val="054F95"/>
      </a:accent1>
      <a:accent2>
        <a:srgbClr val="A2BD30"/>
      </a:accent2>
      <a:accent3>
        <a:srgbClr val="C1D72F"/>
      </a:accent3>
      <a:accent4>
        <a:srgbClr val="006324"/>
      </a:accent4>
      <a:accent5>
        <a:srgbClr val="004712"/>
      </a:accent5>
      <a:accent6>
        <a:srgbClr val="005CAB"/>
      </a:accent6>
      <a:hlink>
        <a:srgbClr val="00A3E3"/>
      </a:hlink>
      <a:folHlink>
        <a:srgbClr val="B9E0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4">
      <a:dk1>
        <a:srgbClr val="054F95"/>
      </a:dk1>
      <a:lt1>
        <a:srgbClr val="FFFFFF"/>
      </a:lt1>
      <a:dk2>
        <a:srgbClr val="595B5D"/>
      </a:dk2>
      <a:lt2>
        <a:srgbClr val="E7E6E6"/>
      </a:lt2>
      <a:accent1>
        <a:srgbClr val="054F95"/>
      </a:accent1>
      <a:accent2>
        <a:srgbClr val="A2BD30"/>
      </a:accent2>
      <a:accent3>
        <a:srgbClr val="C1D72F"/>
      </a:accent3>
      <a:accent4>
        <a:srgbClr val="006324"/>
      </a:accent4>
      <a:accent5>
        <a:srgbClr val="004712"/>
      </a:accent5>
      <a:accent6>
        <a:srgbClr val="005CAB"/>
      </a:accent6>
      <a:hlink>
        <a:srgbClr val="00A3E3"/>
      </a:hlink>
      <a:folHlink>
        <a:srgbClr val="B9E0F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Custom 3">
      <a:dk1>
        <a:srgbClr val="054F95"/>
      </a:dk1>
      <a:lt1>
        <a:srgbClr val="FFFFFF"/>
      </a:lt1>
      <a:dk2>
        <a:srgbClr val="595B5D"/>
      </a:dk2>
      <a:lt2>
        <a:srgbClr val="E7E6E6"/>
      </a:lt2>
      <a:accent1>
        <a:srgbClr val="054F95"/>
      </a:accent1>
      <a:accent2>
        <a:srgbClr val="A2BD30"/>
      </a:accent2>
      <a:accent3>
        <a:srgbClr val="C1D72F"/>
      </a:accent3>
      <a:accent4>
        <a:srgbClr val="006324"/>
      </a:accent4>
      <a:accent5>
        <a:srgbClr val="004712"/>
      </a:accent5>
      <a:accent6>
        <a:srgbClr val="005CAB"/>
      </a:accent6>
      <a:hlink>
        <a:srgbClr val="00A3E3"/>
      </a:hlink>
      <a:folHlink>
        <a:srgbClr val="B9E0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Custom 4">
      <a:dk1>
        <a:srgbClr val="054F95"/>
      </a:dk1>
      <a:lt1>
        <a:srgbClr val="FFFFFF"/>
      </a:lt1>
      <a:dk2>
        <a:srgbClr val="595B5D"/>
      </a:dk2>
      <a:lt2>
        <a:srgbClr val="E7E6E6"/>
      </a:lt2>
      <a:accent1>
        <a:srgbClr val="054F95"/>
      </a:accent1>
      <a:accent2>
        <a:srgbClr val="A2BD30"/>
      </a:accent2>
      <a:accent3>
        <a:srgbClr val="C1D72F"/>
      </a:accent3>
      <a:accent4>
        <a:srgbClr val="006324"/>
      </a:accent4>
      <a:accent5>
        <a:srgbClr val="004712"/>
      </a:accent5>
      <a:accent6>
        <a:srgbClr val="005CAB"/>
      </a:accent6>
      <a:hlink>
        <a:srgbClr val="00A3E3"/>
      </a:hlink>
      <a:folHlink>
        <a:srgbClr val="B9E0F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Custom Design">
  <a:themeElements>
    <a:clrScheme name="Custom 4">
      <a:dk1>
        <a:srgbClr val="054F95"/>
      </a:dk1>
      <a:lt1>
        <a:srgbClr val="FFFFFF"/>
      </a:lt1>
      <a:dk2>
        <a:srgbClr val="595B5D"/>
      </a:dk2>
      <a:lt2>
        <a:srgbClr val="E7E6E6"/>
      </a:lt2>
      <a:accent1>
        <a:srgbClr val="054F95"/>
      </a:accent1>
      <a:accent2>
        <a:srgbClr val="A2BD30"/>
      </a:accent2>
      <a:accent3>
        <a:srgbClr val="C1D72F"/>
      </a:accent3>
      <a:accent4>
        <a:srgbClr val="006324"/>
      </a:accent4>
      <a:accent5>
        <a:srgbClr val="004712"/>
      </a:accent5>
      <a:accent6>
        <a:srgbClr val="005CAB"/>
      </a:accent6>
      <a:hlink>
        <a:srgbClr val="00A3E3"/>
      </a:hlink>
      <a:folHlink>
        <a:srgbClr val="B9E0F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11016</TotalTime>
  <Words>49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MS PGothic</vt:lpstr>
      <vt:lpstr>Arial</vt:lpstr>
      <vt:lpstr>Calibri</vt:lpstr>
      <vt:lpstr>Calibri Light</vt:lpstr>
      <vt:lpstr>HelveticaNeueLT Pro 55 Roman</vt:lpstr>
      <vt:lpstr>HelveticaNeueLT Pro 65 Md</vt:lpstr>
      <vt:lpstr>Roboto Light</vt:lpstr>
      <vt:lpstr>Roboto Slab Medium</vt:lpstr>
      <vt:lpstr>1_Custom Design</vt:lpstr>
      <vt:lpstr>Custom Design</vt:lpstr>
      <vt:lpstr>2_Custom Design</vt:lpstr>
      <vt:lpstr>3_Custom Design</vt:lpstr>
      <vt:lpstr>4_Custom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Stratēģiskās izvēles un galveno darbības mērķu nospraušana</dc:title>
  <dc:creator>Zane Galinska</dc:creator>
  <cp:lastModifiedBy>Kristaps Ločmelis</cp:lastModifiedBy>
  <cp:revision>459</cp:revision>
  <dcterms:created xsi:type="dcterms:W3CDTF">2021-09-14T12:17:25Z</dcterms:created>
  <dcterms:modified xsi:type="dcterms:W3CDTF">2022-01-26T10:22:24Z</dcterms:modified>
</cp:coreProperties>
</file>