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TI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theme/theme8.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9.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0.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1.xml" ContentType="application/vnd.openxmlformats-officedocument.theme+xml"/>
  <Override PartName="/ppt/slideLayouts/slideLayout51.xml" ContentType="application/vnd.openxmlformats-officedocument.presentationml.slideLayout+xml"/>
  <Override PartName="/ppt/theme/theme12.xml" ContentType="application/vnd.openxmlformats-officedocument.theme+xml"/>
  <Override PartName="/ppt/slideLayouts/slideLayout52.xml" ContentType="application/vnd.openxmlformats-officedocument.presentationml.slideLayout+xml"/>
  <Override PartName="/ppt/theme/theme1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8.xml" ContentType="application/vnd.openxmlformats-officedocument.theme+xml"/>
  <Override PartName="/ppt/slideLayouts/slideLayout73.xml" ContentType="application/vnd.openxmlformats-officedocument.presentationml.slideLayout+xml"/>
  <Override PartName="/ppt/theme/theme19.xml" ContentType="application/vnd.openxmlformats-officedocument.theme+xml"/>
  <Override PartName="/ppt/slideLayouts/slideLayout74.xml" ContentType="application/vnd.openxmlformats-officedocument.presentationml.slideLayout+xml"/>
  <Override PartName="/ppt/theme/theme20.xml" ContentType="application/vnd.openxmlformats-officedocument.theme+xml"/>
  <Override PartName="/ppt/slideLayouts/slideLayout75.xml" ContentType="application/vnd.openxmlformats-officedocument.presentationml.slideLayout+xml"/>
  <Override PartName="/ppt/theme/theme21.xml" ContentType="application/vnd.openxmlformats-officedocument.theme+xml"/>
  <Override PartName="/ppt/slideLayouts/slideLayout76.xml" ContentType="application/vnd.openxmlformats-officedocument.presentationml.slideLayout+xml"/>
  <Override PartName="/ppt/theme/theme22.xml" ContentType="application/vnd.openxmlformats-officedocument.theme+xml"/>
  <Override PartName="/ppt/slideLayouts/slideLayout77.xml" ContentType="application/vnd.openxmlformats-officedocument.presentationml.slideLayout+xml"/>
  <Override PartName="/ppt/theme/theme2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48" r:id="rId2"/>
    <p:sldMasterId id="2147483766" r:id="rId3"/>
    <p:sldMasterId id="2147483777" r:id="rId4"/>
    <p:sldMasterId id="2147483725" r:id="rId5"/>
    <p:sldMasterId id="2147483804" r:id="rId6"/>
    <p:sldMasterId id="2147483784" r:id="rId7"/>
    <p:sldMasterId id="2147483794" r:id="rId8"/>
    <p:sldMasterId id="2147483700" r:id="rId9"/>
    <p:sldMasterId id="2147483927" r:id="rId10"/>
    <p:sldMasterId id="2147483934" r:id="rId11"/>
    <p:sldMasterId id="2147483938" r:id="rId12"/>
    <p:sldMasterId id="2147483855" r:id="rId13"/>
    <p:sldMasterId id="2147483806" r:id="rId14"/>
    <p:sldMasterId id="2147483810" r:id="rId15"/>
    <p:sldMasterId id="2147483805" r:id="rId16"/>
    <p:sldMasterId id="2147483814" r:id="rId17"/>
    <p:sldMasterId id="2147483921" r:id="rId18"/>
    <p:sldMasterId id="2147483699" r:id="rId19"/>
    <p:sldMasterId id="2147483863" r:id="rId20"/>
    <p:sldMasterId id="2147483865" r:id="rId21"/>
    <p:sldMasterId id="2147483867" r:id="rId22"/>
    <p:sldMasterId id="2147483869" r:id="rId23"/>
    <p:sldMasterId id="2147483944" r:id="rId24"/>
  </p:sldMasterIdLst>
  <p:notesMasterIdLst>
    <p:notesMasterId r:id="rId46"/>
  </p:notesMasterIdLst>
  <p:handoutMasterIdLst>
    <p:handoutMasterId r:id="rId47"/>
  </p:handoutMasterIdLst>
  <p:sldIdLst>
    <p:sldId id="422" r:id="rId25"/>
    <p:sldId id="421" r:id="rId26"/>
    <p:sldId id="504" r:id="rId27"/>
    <p:sldId id="497" r:id="rId28"/>
    <p:sldId id="404" r:id="rId29"/>
    <p:sldId id="507" r:id="rId30"/>
    <p:sldId id="434" r:id="rId31"/>
    <p:sldId id="442" r:id="rId32"/>
    <p:sldId id="498" r:id="rId33"/>
    <p:sldId id="449" r:id="rId34"/>
    <p:sldId id="451" r:id="rId35"/>
    <p:sldId id="450" r:id="rId36"/>
    <p:sldId id="447" r:id="rId37"/>
    <p:sldId id="503" r:id="rId38"/>
    <p:sldId id="446" r:id="rId39"/>
    <p:sldId id="445" r:id="rId40"/>
    <p:sldId id="444" r:id="rId41"/>
    <p:sldId id="500" r:id="rId42"/>
    <p:sldId id="505" r:id="rId43"/>
    <p:sldId id="501" r:id="rId44"/>
    <p:sldId id="42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9C8E20-BE15-4FD7-88D7-C1A7581B6054}">
          <p14:sldIdLst>
            <p14:sldId id="422"/>
            <p14:sldId id="421"/>
            <p14:sldId id="504"/>
            <p14:sldId id="497"/>
            <p14:sldId id="404"/>
            <p14:sldId id="507"/>
            <p14:sldId id="434"/>
            <p14:sldId id="442"/>
            <p14:sldId id="498"/>
            <p14:sldId id="449"/>
            <p14:sldId id="451"/>
            <p14:sldId id="450"/>
            <p14:sldId id="447"/>
            <p14:sldId id="503"/>
            <p14:sldId id="446"/>
            <p14:sldId id="445"/>
            <p14:sldId id="444"/>
            <p14:sldId id="500"/>
            <p14:sldId id="505"/>
            <p14:sldId id="501"/>
            <p14:sldId id="42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940" userDrawn="1">
          <p15:clr>
            <a:srgbClr val="A4A3A4"/>
          </p15:clr>
        </p15:guide>
        <p15:guide id="4" pos="4040" userDrawn="1">
          <p15:clr>
            <a:srgbClr val="A4A3A4"/>
          </p15:clr>
        </p15:guide>
        <p15:guide id="5" orient="horz" pos="22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C74192-0985-6F1F-A844-C117FA33D559}" name="Teterina, Irena [JACLV]" initials="TI[" userId="S::ITeterin@its.jnj.com::a42e95f8-605d-490e-be72-0c9a16732c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2155"/>
    <a:srgbClr val="192A67"/>
    <a:srgbClr val="00B388"/>
    <a:srgbClr val="FFCD69"/>
    <a:srgbClr val="BFD350"/>
    <a:srgbClr val="88BA00"/>
    <a:srgbClr val="638406"/>
    <a:srgbClr val="4AD3CC"/>
    <a:srgbClr val="04BAB5"/>
    <a:srgbClr val="0984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2" autoAdjust="0"/>
    <p:restoredTop sz="89360" autoAdjust="0"/>
  </p:normalViewPr>
  <p:slideViewPr>
    <p:cSldViewPr snapToGrid="0" showGuides="1">
      <p:cViewPr varScale="1">
        <p:scale>
          <a:sx n="64" d="100"/>
          <a:sy n="64" d="100"/>
        </p:scale>
        <p:origin x="204" y="72"/>
      </p:cViewPr>
      <p:guideLst>
        <p:guide orient="horz" pos="2160"/>
        <p:guide pos="3840"/>
        <p:guide pos="3940"/>
        <p:guide pos="4040"/>
        <p:guide orient="horz" pos="2260"/>
      </p:guideLst>
    </p:cSldViewPr>
  </p:slideViewPr>
  <p:outlineViewPr>
    <p:cViewPr>
      <p:scale>
        <a:sx n="33" d="100"/>
        <a:sy n="33" d="100"/>
      </p:scale>
      <p:origin x="0" y="-558"/>
    </p:cViewPr>
  </p:outlineViewPr>
  <p:notesTextViewPr>
    <p:cViewPr>
      <p:scale>
        <a:sx n="1" d="1"/>
        <a:sy n="1" d="1"/>
      </p:scale>
      <p:origin x="0" y="0"/>
    </p:cViewPr>
  </p:notesTextViewPr>
  <p:sorterViewPr>
    <p:cViewPr>
      <p:scale>
        <a:sx n="100" d="100"/>
        <a:sy n="100" d="100"/>
      </p:scale>
      <p:origin x="0" y="-2130"/>
    </p:cViewPr>
  </p:sorterViewPr>
  <p:notesViewPr>
    <p:cSldViewPr snapToGrid="0">
      <p:cViewPr varScale="1">
        <p:scale>
          <a:sx n="63" d="100"/>
          <a:sy n="63" d="100"/>
        </p:scale>
        <p:origin x="3134"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5.xml"/><Relationship Id="rId41"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52"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E36B32-A096-4644-B5F0-8257213BB113}" type="datetimeFigureOut">
              <a:rPr lang="en-US" smtClean="0"/>
              <a:t>5/10/2022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E96A6C-281F-D14B-BCD7-E082B9990D0D}" type="slidenum">
              <a:rPr lang="en-US" smtClean="0"/>
              <a:t>‹#›</a:t>
            </a:fld>
            <a:endParaRPr lang="en-US"/>
          </a:p>
        </p:txBody>
      </p:sp>
    </p:spTree>
    <p:extLst>
      <p:ext uri="{BB962C8B-B14F-4D97-AF65-F5344CB8AC3E}">
        <p14:creationId xmlns:p14="http://schemas.microsoft.com/office/powerpoint/2010/main" val="2099603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1D28F-45C2-4155-AB57-EC115A14EFB9}" type="datetimeFigureOut">
              <a:rPr lang="et-EE" smtClean="0"/>
              <a:t>10.05.2022</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1A62F-5F74-427C-908B-E06FDD8070E9}" type="slidenum">
              <a:rPr lang="et-EE" smtClean="0"/>
              <a:t>‹#›</a:t>
            </a:fld>
            <a:endParaRPr lang="et-EE"/>
          </a:p>
        </p:txBody>
      </p:sp>
    </p:spTree>
    <p:extLst>
      <p:ext uri="{BB962C8B-B14F-4D97-AF65-F5344CB8AC3E}">
        <p14:creationId xmlns:p14="http://schemas.microsoft.com/office/powerpoint/2010/main" val="1470193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haigekassa.ee/haigekassa/finantsaruanded-ja-eelarve" TargetMode="External"/><Relationship Id="rId13" Type="http://schemas.openxmlformats.org/officeDocument/2006/relationships/hyperlink" Target="#_ftnref6"/><Relationship Id="rId3" Type="http://schemas.openxmlformats.org/officeDocument/2006/relationships/hyperlink" Target="#_ftnref1"/><Relationship Id="rId7" Type="http://schemas.openxmlformats.org/officeDocument/2006/relationships/hyperlink" Target="#_ftnref3"/><Relationship Id="rId12" Type="http://schemas.openxmlformats.org/officeDocument/2006/relationships/hyperlink" Target="https://www.riigiteataja.ee/akt/113032014012?leiaKehtiv" TargetMode="External"/><Relationship Id="rId17" Type="http://schemas.openxmlformats.org/officeDocument/2006/relationships/hyperlink" Target="https://www.e-tar.lt/portal/lt/legalAct/08348ee049e611eb8d9fe110e148c770" TargetMode="External"/><Relationship Id="rId2" Type="http://schemas.openxmlformats.org/officeDocument/2006/relationships/slide" Target="../slides/slide10.xml"/><Relationship Id="rId16" Type="http://schemas.openxmlformats.org/officeDocument/2006/relationships/hyperlink" Target="#_ftnref8"/><Relationship Id="rId1" Type="http://schemas.openxmlformats.org/officeDocument/2006/relationships/notesMaster" Target="../notesMasters/notesMaster1.xml"/><Relationship Id="rId6" Type="http://schemas.openxmlformats.org/officeDocument/2006/relationships/hyperlink" Target="https://www.riigiteataja.ee/akt/119032015063?leiaKehtiv" TargetMode="External"/><Relationship Id="rId11" Type="http://schemas.openxmlformats.org/officeDocument/2006/relationships/hyperlink" Target="#_ftnref5"/><Relationship Id="rId5" Type="http://schemas.openxmlformats.org/officeDocument/2006/relationships/hyperlink" Target="#_ftnref2"/><Relationship Id="rId15" Type="http://schemas.openxmlformats.org/officeDocument/2006/relationships/hyperlink" Target="#_ftnref7"/><Relationship Id="rId10" Type="http://schemas.openxmlformats.org/officeDocument/2006/relationships/hyperlink" Target="https://www.e-tar.lt/portal/lt/legalAct/TAR.94F6B680E8B8/HviBKCzkZR" TargetMode="External"/><Relationship Id="rId4" Type="http://schemas.openxmlformats.org/officeDocument/2006/relationships/hyperlink" Target="https://likumi.lv/ta/en/en/id/296188-health-care-financing-law" TargetMode="External"/><Relationship Id="rId9" Type="http://schemas.openxmlformats.org/officeDocument/2006/relationships/hyperlink" Target="#_ftnref4"/><Relationship Id="rId14" Type="http://schemas.openxmlformats.org/officeDocument/2006/relationships/hyperlink" Target="https://haigekassa.ee/sites/default/files/2021-05/Haigekassa_aastaaruanne_EST_2020_200x270mm.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Džons</a:t>
            </a:r>
            <a:endParaRPr lang="en-US" dirty="0"/>
          </a:p>
        </p:txBody>
      </p:sp>
      <p:sp>
        <p:nvSpPr>
          <p:cNvPr id="4" name="Slide Number Placeholder 3"/>
          <p:cNvSpPr>
            <a:spLocks noGrp="1"/>
          </p:cNvSpPr>
          <p:nvPr>
            <p:ph type="sldNum" sz="quarter" idx="5"/>
          </p:nvPr>
        </p:nvSpPr>
        <p:spPr/>
        <p:txBody>
          <a:bodyPr/>
          <a:lstStyle/>
          <a:p>
            <a:fld id="{F951A62F-5F74-427C-908B-E06FDD8070E9}" type="slidenum">
              <a:rPr lang="et-EE" smtClean="0"/>
              <a:t>5</a:t>
            </a:fld>
            <a:endParaRPr lang="et-EE"/>
          </a:p>
        </p:txBody>
      </p:sp>
    </p:spTree>
    <p:extLst>
      <p:ext uri="{BB962C8B-B14F-4D97-AF65-F5344CB8AC3E}">
        <p14:creationId xmlns:p14="http://schemas.microsoft.com/office/powerpoint/2010/main" val="73064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Pastāv arī citi maksājumu modeļi</a:t>
            </a:r>
            <a:endParaRPr lang="en-US" dirty="0"/>
          </a:p>
        </p:txBody>
      </p:sp>
      <p:sp>
        <p:nvSpPr>
          <p:cNvPr id="4" name="Slide Number Placeholder 3"/>
          <p:cNvSpPr>
            <a:spLocks noGrp="1"/>
          </p:cNvSpPr>
          <p:nvPr>
            <p:ph type="sldNum" sz="quarter" idx="5"/>
          </p:nvPr>
        </p:nvSpPr>
        <p:spPr/>
        <p:txBody>
          <a:bodyPr/>
          <a:lstStyle/>
          <a:p>
            <a:fld id="{F951A62F-5F74-427C-908B-E06FDD8070E9}" type="slidenum">
              <a:rPr lang="et-EE" smtClean="0"/>
              <a:t>17</a:t>
            </a:fld>
            <a:endParaRPr lang="et-EE"/>
          </a:p>
        </p:txBody>
      </p:sp>
    </p:spTree>
    <p:extLst>
      <p:ext uri="{BB962C8B-B14F-4D97-AF65-F5344CB8AC3E}">
        <p14:creationId xmlns:p14="http://schemas.microsoft.com/office/powerpoint/2010/main" val="4006521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Saite uz dokumentu</a:t>
            </a:r>
            <a:endParaRPr lang="en-US" dirty="0"/>
          </a:p>
        </p:txBody>
      </p:sp>
      <p:sp>
        <p:nvSpPr>
          <p:cNvPr id="4" name="Slide Number Placeholder 3"/>
          <p:cNvSpPr>
            <a:spLocks noGrp="1"/>
          </p:cNvSpPr>
          <p:nvPr>
            <p:ph type="sldNum" sz="quarter" idx="5"/>
          </p:nvPr>
        </p:nvSpPr>
        <p:spPr/>
        <p:txBody>
          <a:bodyPr/>
          <a:lstStyle/>
          <a:p>
            <a:fld id="{F951A62F-5F74-427C-908B-E06FDD8070E9}" type="slidenum">
              <a:rPr lang="et-EE" smtClean="0"/>
              <a:t>20</a:t>
            </a:fld>
            <a:endParaRPr lang="et-EE"/>
          </a:p>
        </p:txBody>
      </p:sp>
    </p:spTree>
    <p:extLst>
      <p:ext uri="{BB962C8B-B14F-4D97-AF65-F5344CB8AC3E}">
        <p14:creationId xmlns:p14="http://schemas.microsoft.com/office/powerpoint/2010/main" val="277896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No 7.slaida Dita</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latin typeface="Calibri Light" panose="020F0302020204030204" pitchFamily="34" charset="0"/>
                <a:cs typeface="Calibri Light" panose="020F0302020204030204" pitchFamily="34" charset="0"/>
              </a:rPr>
              <a:t>Platforma dažādu sektoru uzņēmumiem un organizācijām, kas apvienojušās ar mērķi uzlabot Latvijas veselības aprūpes kvalitāti, pieejamību un efektivitāti.</a:t>
            </a:r>
          </a:p>
          <a:p>
            <a:endParaRPr lang="en-US" dirty="0"/>
          </a:p>
        </p:txBody>
      </p:sp>
      <p:sp>
        <p:nvSpPr>
          <p:cNvPr id="4" name="Slide Number Placeholder 3"/>
          <p:cNvSpPr>
            <a:spLocks noGrp="1"/>
          </p:cNvSpPr>
          <p:nvPr>
            <p:ph type="sldNum" sz="quarter" idx="5"/>
          </p:nvPr>
        </p:nvSpPr>
        <p:spPr/>
        <p:txBody>
          <a:bodyPr/>
          <a:lstStyle/>
          <a:p>
            <a:fld id="{F951A62F-5F74-427C-908B-E06FDD8070E9}" type="slidenum">
              <a:rPr lang="et-EE" smtClean="0"/>
              <a:t>6</a:t>
            </a:fld>
            <a:endParaRPr lang="et-EE"/>
          </a:p>
        </p:txBody>
      </p:sp>
    </p:spTree>
    <p:extLst>
      <p:ext uri="{BB962C8B-B14F-4D97-AF65-F5344CB8AC3E}">
        <p14:creationId xmlns:p14="http://schemas.microsoft.com/office/powerpoint/2010/main" val="106326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F2E6F"/>
                </a:solidFill>
                <a:latin typeface="Calibri Light" panose="020F0302020204030204" pitchFamily="34" charset="0"/>
                <a:cs typeface="Calibri Light" panose="020F0302020204030204" pitchFamily="34" charset="0"/>
              </a:rPr>
              <a:t>ESAO</a:t>
            </a:r>
            <a:r>
              <a:rPr lang="lv-LV" sz="1200" b="0" i="0" u="none" strike="noStrike" baseline="0" dirty="0">
                <a:solidFill>
                  <a:srgbClr val="1F2E6F"/>
                </a:solidFill>
                <a:latin typeface="Calibri Light" panose="020F0302020204030204" pitchFamily="34" charset="0"/>
                <a:cs typeface="Calibri Light" panose="020F0302020204030204" pitchFamily="34" charset="0"/>
              </a:rPr>
              <a:t> (OECD)</a:t>
            </a:r>
            <a:r>
              <a:rPr lang="en-US" sz="1200" b="0" i="0" u="none" strike="noStrike" baseline="0" dirty="0">
                <a:solidFill>
                  <a:srgbClr val="1F2E6F"/>
                </a:solidFill>
                <a:latin typeface="Calibri Light" panose="020F0302020204030204" pitchFamily="34" charset="0"/>
                <a:cs typeface="Calibri Light" panose="020F0302020204030204" pitchFamily="34" charset="0"/>
              </a:rPr>
              <a:t> </a:t>
            </a:r>
            <a:r>
              <a:rPr lang="en-US" sz="1200" b="0" i="0" u="none" strike="noStrike" baseline="0" dirty="0" err="1">
                <a:solidFill>
                  <a:srgbClr val="1F2E6F"/>
                </a:solidFill>
                <a:latin typeface="Calibri Light" panose="020F0302020204030204" pitchFamily="34" charset="0"/>
                <a:cs typeface="Calibri Light" panose="020F0302020204030204" pitchFamily="34" charset="0"/>
              </a:rPr>
              <a:t>veiktā</a:t>
            </a:r>
            <a:r>
              <a:rPr lang="en-US" sz="1200" b="0" i="0" u="none" strike="noStrike" baseline="0" dirty="0">
                <a:solidFill>
                  <a:srgbClr val="1F2E6F"/>
                </a:solidFill>
                <a:latin typeface="Calibri Light" panose="020F0302020204030204" pitchFamily="34" charset="0"/>
                <a:cs typeface="Calibri Light" panose="020F0302020204030204" pitchFamily="34" charset="0"/>
              </a:rPr>
              <a:t> </a:t>
            </a:r>
            <a:r>
              <a:rPr lang="en-US" sz="1200" b="0" i="0" u="none" strike="noStrike" baseline="0" dirty="0" err="1">
                <a:solidFill>
                  <a:srgbClr val="1F2E6F"/>
                </a:solidFill>
                <a:latin typeface="Calibri Light" panose="020F0302020204030204" pitchFamily="34" charset="0"/>
                <a:cs typeface="Calibri Light" panose="020F0302020204030204" pitchFamily="34" charset="0"/>
              </a:rPr>
              <a:t>empīriskā</a:t>
            </a:r>
            <a:r>
              <a:rPr lang="en-US" sz="1200" b="0" i="0" u="none" strike="noStrike" baseline="0" dirty="0">
                <a:solidFill>
                  <a:srgbClr val="1F2E6F"/>
                </a:solidFill>
                <a:latin typeface="Calibri Light" panose="020F0302020204030204" pitchFamily="34" charset="0"/>
                <a:cs typeface="Calibri Light" panose="020F0302020204030204" pitchFamily="34" charset="0"/>
              </a:rPr>
              <a:t> </a:t>
            </a:r>
            <a:r>
              <a:rPr lang="en-US" sz="1200" b="0" i="0" u="none" strike="noStrike" baseline="0" dirty="0" err="1">
                <a:solidFill>
                  <a:srgbClr val="1F2E6F"/>
                </a:solidFill>
                <a:latin typeface="Calibri Light" panose="020F0302020204030204" pitchFamily="34" charset="0"/>
                <a:cs typeface="Calibri Light" panose="020F0302020204030204" pitchFamily="34" charset="0"/>
              </a:rPr>
              <a:t>analīze</a:t>
            </a:r>
            <a:r>
              <a:rPr lang="en-US" sz="1200" b="0" i="0" u="none" strike="noStrike" baseline="0" dirty="0">
                <a:solidFill>
                  <a:srgbClr val="1F2E6F"/>
                </a:solidFill>
                <a:latin typeface="Calibri Light" panose="020F0302020204030204" pitchFamily="34" charset="0"/>
                <a:cs typeface="Calibri Light" panose="020F0302020204030204" pitchFamily="34" charset="0"/>
              </a:rPr>
              <a:t> </a:t>
            </a:r>
            <a:r>
              <a:rPr lang="en-US" sz="1200" b="0" i="0" u="none" strike="noStrike" baseline="0" dirty="0" err="1">
                <a:solidFill>
                  <a:srgbClr val="1F2E6F"/>
                </a:solidFill>
                <a:latin typeface="Calibri Light" panose="020F0302020204030204" pitchFamily="34" charset="0"/>
                <a:cs typeface="Calibri Light" panose="020F0302020204030204" pitchFamily="34" charset="0"/>
              </a:rPr>
              <a:t>liecina</a:t>
            </a:r>
            <a:r>
              <a:rPr lang="en-US" sz="1200" b="0" i="0" u="none" strike="noStrike" baseline="0" dirty="0">
                <a:solidFill>
                  <a:srgbClr val="1F2E6F"/>
                </a:solidFill>
                <a:latin typeface="Calibri Light" panose="020F0302020204030204" pitchFamily="34" charset="0"/>
                <a:cs typeface="Calibri Light" panose="020F0302020204030204" pitchFamily="34" charset="0"/>
              </a:rPr>
              <a:t>, ka no 1991. </a:t>
            </a:r>
            <a:r>
              <a:rPr lang="en-US" sz="1200" b="0" i="0" u="none" strike="noStrike" baseline="0" dirty="0" err="1">
                <a:solidFill>
                  <a:srgbClr val="1F2E6F"/>
                </a:solidFill>
                <a:latin typeface="Calibri Light" panose="020F0302020204030204" pitchFamily="34" charset="0"/>
                <a:cs typeface="Calibri Light" panose="020F0302020204030204" pitchFamily="34" charset="0"/>
              </a:rPr>
              <a:t>līdz</a:t>
            </a:r>
            <a:r>
              <a:rPr lang="en-US" sz="1200" b="0" i="0" u="none" strike="noStrike" baseline="0" dirty="0">
                <a:solidFill>
                  <a:srgbClr val="1F2E6F"/>
                </a:solidFill>
                <a:latin typeface="Calibri Light" panose="020F0302020204030204" pitchFamily="34" charset="0"/>
                <a:cs typeface="Calibri Light" panose="020F0302020204030204" pitchFamily="34" charset="0"/>
              </a:rPr>
              <a:t> 2003. </a:t>
            </a:r>
            <a:r>
              <a:rPr lang="en-US" sz="1200" b="0" i="0" u="none" strike="noStrike" baseline="0" dirty="0" err="1">
                <a:solidFill>
                  <a:srgbClr val="1F2E6F"/>
                </a:solidFill>
                <a:latin typeface="Calibri Light" panose="020F0302020204030204" pitchFamily="34" charset="0"/>
                <a:cs typeface="Calibri Light" panose="020F0302020204030204" pitchFamily="34" charset="0"/>
              </a:rPr>
              <a:t>gadam</a:t>
            </a:r>
            <a:r>
              <a:rPr lang="en-US" sz="1200" b="0" i="0" u="none" strike="noStrike" baseline="0" dirty="0">
                <a:solidFill>
                  <a:srgbClr val="1F2E6F"/>
                </a:solidFill>
                <a:latin typeface="Calibri Light" panose="020F0302020204030204" pitchFamily="34" charset="0"/>
                <a:cs typeface="Calibri Light" panose="020F0302020204030204" pitchFamily="34" charset="0"/>
              </a:rPr>
              <a:t> </a:t>
            </a:r>
            <a:r>
              <a:rPr lang="en-US" sz="1200" b="1" i="0" u="none" strike="noStrike" baseline="0" dirty="0" err="1">
                <a:solidFill>
                  <a:srgbClr val="1F2E6F"/>
                </a:solidFill>
                <a:latin typeface="Calibri Light" panose="020F0302020204030204" pitchFamily="34" charset="0"/>
                <a:cs typeface="Calibri Light" panose="020F0302020204030204" pitchFamily="34" charset="0"/>
              </a:rPr>
              <a:t>palielinājums</a:t>
            </a:r>
            <a:r>
              <a:rPr lang="en-US" sz="1200" b="1" i="0" u="none" strike="noStrike" baseline="0" dirty="0">
                <a:solidFill>
                  <a:srgbClr val="1F2E6F"/>
                </a:solidFill>
                <a:latin typeface="Calibri Light" panose="020F0302020204030204" pitchFamily="34" charset="0"/>
                <a:cs typeface="Calibri Light" panose="020F0302020204030204" pitchFamily="34" charset="0"/>
              </a:rPr>
              <a:t> </a:t>
            </a:r>
            <a:r>
              <a:rPr lang="en-US" sz="1200" b="1" i="0" u="none" strike="noStrike" baseline="0" dirty="0" err="1">
                <a:solidFill>
                  <a:srgbClr val="1F2E6F"/>
                </a:solidFill>
                <a:latin typeface="Calibri Light" panose="020F0302020204030204" pitchFamily="34" charset="0"/>
                <a:cs typeface="Calibri Light" panose="020F0302020204030204" pitchFamily="34" charset="0"/>
              </a:rPr>
              <a:t>veselības</a:t>
            </a:r>
            <a:r>
              <a:rPr lang="en-US" sz="1200" b="1" i="0" u="none" strike="noStrike" baseline="0" dirty="0">
                <a:solidFill>
                  <a:srgbClr val="1F2E6F"/>
                </a:solidFill>
                <a:latin typeface="Calibri Light" panose="020F0302020204030204" pitchFamily="34" charset="0"/>
                <a:cs typeface="Calibri Light" panose="020F0302020204030204" pitchFamily="34" charset="0"/>
              </a:rPr>
              <a:t> </a:t>
            </a:r>
            <a:r>
              <a:rPr lang="en-US" sz="1200" b="1" i="0" u="none" strike="noStrike" baseline="0" dirty="0" err="1">
                <a:solidFill>
                  <a:srgbClr val="1F2E6F"/>
                </a:solidFill>
                <a:latin typeface="Calibri Light" panose="020F0302020204030204" pitchFamily="34" charset="0"/>
                <a:cs typeface="Calibri Light" panose="020F0302020204030204" pitchFamily="34" charset="0"/>
              </a:rPr>
              <a:t>aprūpes</a:t>
            </a:r>
            <a:r>
              <a:rPr lang="en-US" sz="1200" b="1" i="0" u="none" strike="noStrike" baseline="0" dirty="0">
                <a:solidFill>
                  <a:srgbClr val="1F2E6F"/>
                </a:solidFill>
                <a:latin typeface="Calibri Light" panose="020F0302020204030204" pitchFamily="34" charset="0"/>
                <a:cs typeface="Calibri Light" panose="020F0302020204030204" pitchFamily="34" charset="0"/>
              </a:rPr>
              <a:t> </a:t>
            </a:r>
            <a:r>
              <a:rPr lang="en-US" sz="1200" b="1" i="0" u="none" strike="noStrike" baseline="0" dirty="0" err="1">
                <a:solidFill>
                  <a:srgbClr val="1F2E6F"/>
                </a:solidFill>
                <a:latin typeface="Calibri Light" panose="020F0302020204030204" pitchFamily="34" charset="0"/>
                <a:cs typeface="Calibri Light" panose="020F0302020204030204" pitchFamily="34" charset="0"/>
              </a:rPr>
              <a:t>investīcijās</a:t>
            </a:r>
            <a:r>
              <a:rPr lang="en-US" sz="1200" b="1" i="0" u="none" strike="noStrike" baseline="0" dirty="0">
                <a:solidFill>
                  <a:srgbClr val="1F2E6F"/>
                </a:solidFill>
                <a:latin typeface="Calibri Light" panose="020F0302020204030204" pitchFamily="34" charset="0"/>
                <a:cs typeface="Calibri Light" panose="020F0302020204030204" pitchFamily="34" charset="0"/>
              </a:rPr>
              <a:t> </a:t>
            </a:r>
            <a:r>
              <a:rPr lang="en-US" sz="1200" b="1" i="0" u="none" strike="noStrike" baseline="0" dirty="0" err="1">
                <a:solidFill>
                  <a:srgbClr val="1F2E6F"/>
                </a:solidFill>
                <a:latin typeface="Calibri Light" panose="020F0302020204030204" pitchFamily="34" charset="0"/>
                <a:cs typeface="Calibri Light" panose="020F0302020204030204" pitchFamily="34" charset="0"/>
              </a:rPr>
              <a:t>panāca</a:t>
            </a:r>
            <a:r>
              <a:rPr lang="en-US" sz="1200" b="1" i="0" u="none" strike="noStrike" baseline="0" dirty="0">
                <a:solidFill>
                  <a:srgbClr val="1F2E6F"/>
                </a:solidFill>
                <a:latin typeface="Calibri Light" panose="020F0302020204030204" pitchFamily="34" charset="0"/>
                <a:cs typeface="Calibri Light" panose="020F0302020204030204" pitchFamily="34" charset="0"/>
              </a:rPr>
              <a:t> 46% </a:t>
            </a:r>
            <a:r>
              <a:rPr lang="en-US" sz="1200" b="1" i="0" u="none" strike="noStrike" baseline="0" dirty="0" err="1">
                <a:solidFill>
                  <a:srgbClr val="1F2E6F"/>
                </a:solidFill>
                <a:latin typeface="Calibri Light" panose="020F0302020204030204" pitchFamily="34" charset="0"/>
                <a:cs typeface="Calibri Light" panose="020F0302020204030204" pitchFamily="34" charset="0"/>
              </a:rPr>
              <a:t>vīriešu</a:t>
            </a:r>
            <a:r>
              <a:rPr lang="en-US" sz="1200" b="1" i="0" u="none" strike="noStrike" baseline="0" dirty="0">
                <a:solidFill>
                  <a:srgbClr val="1F2E6F"/>
                </a:solidFill>
                <a:latin typeface="Calibri Light" panose="020F0302020204030204" pitchFamily="34" charset="0"/>
                <a:cs typeface="Calibri Light" panose="020F0302020204030204" pitchFamily="34" charset="0"/>
              </a:rPr>
              <a:t> un 39% </a:t>
            </a:r>
            <a:r>
              <a:rPr lang="en-US" sz="1200" b="1" i="0" u="none" strike="noStrike" baseline="0" dirty="0" err="1">
                <a:solidFill>
                  <a:srgbClr val="1F2E6F"/>
                </a:solidFill>
                <a:latin typeface="Calibri Light" panose="020F0302020204030204" pitchFamily="34" charset="0"/>
                <a:cs typeface="Calibri Light" panose="020F0302020204030204" pitchFamily="34" charset="0"/>
              </a:rPr>
              <a:t>sieviešu</a:t>
            </a:r>
            <a:r>
              <a:rPr lang="en-US" sz="1200" b="1" i="0" u="none" strike="noStrike" baseline="0" dirty="0">
                <a:solidFill>
                  <a:srgbClr val="1F2E6F"/>
                </a:solidFill>
                <a:latin typeface="Calibri Light" panose="020F0302020204030204" pitchFamily="34" charset="0"/>
                <a:cs typeface="Calibri Light" panose="020F0302020204030204" pitchFamily="34" charset="0"/>
              </a:rPr>
              <a:t> </a:t>
            </a:r>
            <a:r>
              <a:rPr lang="en-US" sz="1200" b="1" i="0" u="none" strike="noStrike" baseline="0" dirty="0" err="1">
                <a:solidFill>
                  <a:srgbClr val="1F2E6F"/>
                </a:solidFill>
                <a:latin typeface="Calibri Light" panose="020F0302020204030204" pitchFamily="34" charset="0"/>
                <a:cs typeface="Calibri Light" panose="020F0302020204030204" pitchFamily="34" charset="0"/>
              </a:rPr>
              <a:t>paredzamā</a:t>
            </a:r>
            <a:r>
              <a:rPr lang="en-US" sz="1200" b="1" i="0" u="none" strike="noStrike" baseline="0" dirty="0">
                <a:solidFill>
                  <a:srgbClr val="1F2E6F"/>
                </a:solidFill>
                <a:latin typeface="Calibri Light" panose="020F0302020204030204" pitchFamily="34" charset="0"/>
                <a:cs typeface="Calibri Light" panose="020F0302020204030204" pitchFamily="34" charset="0"/>
              </a:rPr>
              <a:t> </a:t>
            </a:r>
            <a:r>
              <a:rPr lang="en-US" sz="1200" b="1" i="0" u="none" strike="noStrike" baseline="0" dirty="0" err="1">
                <a:solidFill>
                  <a:srgbClr val="1F2E6F"/>
                </a:solidFill>
                <a:latin typeface="Calibri Light" panose="020F0302020204030204" pitchFamily="34" charset="0"/>
                <a:cs typeface="Calibri Light" panose="020F0302020204030204" pitchFamily="34" charset="0"/>
              </a:rPr>
              <a:t>dzīves</a:t>
            </a:r>
            <a:r>
              <a:rPr lang="en-US" sz="1200" b="1" i="0" u="none" strike="noStrike" baseline="0" dirty="0">
                <a:solidFill>
                  <a:srgbClr val="1F2E6F"/>
                </a:solidFill>
                <a:latin typeface="Calibri Light" panose="020F0302020204030204" pitchFamily="34" charset="0"/>
                <a:cs typeface="Calibri Light" panose="020F0302020204030204" pitchFamily="34" charset="0"/>
              </a:rPr>
              <a:t> </a:t>
            </a:r>
            <a:r>
              <a:rPr lang="en-US" sz="1200" b="1" i="0" u="none" strike="noStrike" baseline="0" dirty="0" err="1">
                <a:solidFill>
                  <a:srgbClr val="1F2E6F"/>
                </a:solidFill>
                <a:latin typeface="Calibri Light" panose="020F0302020204030204" pitchFamily="34" charset="0"/>
                <a:cs typeface="Calibri Light" panose="020F0302020204030204" pitchFamily="34" charset="0"/>
              </a:rPr>
              <a:t>ilguma</a:t>
            </a:r>
            <a:r>
              <a:rPr lang="en-US" sz="1200" b="1" i="0" u="none" strike="noStrike" baseline="0" dirty="0">
                <a:solidFill>
                  <a:srgbClr val="1F2E6F"/>
                </a:solidFill>
                <a:latin typeface="Calibri Light" panose="020F0302020204030204" pitchFamily="34" charset="0"/>
                <a:cs typeface="Calibri Light" panose="020F0302020204030204" pitchFamily="34" charset="0"/>
              </a:rPr>
              <a:t> </a:t>
            </a:r>
            <a:r>
              <a:rPr lang="en-US" sz="1200" b="1" i="0" u="none" strike="noStrike" baseline="0" dirty="0" err="1">
                <a:solidFill>
                  <a:srgbClr val="1F2E6F"/>
                </a:solidFill>
                <a:latin typeface="Calibri Light" panose="020F0302020204030204" pitchFamily="34" charset="0"/>
                <a:cs typeface="Calibri Light" panose="020F0302020204030204" pitchFamily="34" charset="0"/>
              </a:rPr>
              <a:t>palielinājumu</a:t>
            </a:r>
            <a:r>
              <a:rPr lang="en-US" sz="1200" b="1" i="0" u="none" strike="noStrike" baseline="0" dirty="0">
                <a:solidFill>
                  <a:srgbClr val="1F2E6F"/>
                </a:solidFill>
                <a:latin typeface="Calibri Light" panose="020F0302020204030204" pitchFamily="34" charset="0"/>
                <a:cs typeface="Calibri Light" panose="020F0302020204030204" pitchFamily="34" charset="0"/>
              </a:rPr>
              <a:t> </a:t>
            </a:r>
            <a:r>
              <a:rPr lang="en-US" sz="1200" b="1" i="0" u="none" strike="noStrike" baseline="0" dirty="0" err="1">
                <a:solidFill>
                  <a:srgbClr val="1F2E6F"/>
                </a:solidFill>
                <a:latin typeface="Calibri Light" panose="020F0302020204030204" pitchFamily="34" charset="0"/>
                <a:cs typeface="Calibri Light" panose="020F0302020204030204" pitchFamily="34" charset="0"/>
              </a:rPr>
              <a:t>dzimšanas</a:t>
            </a:r>
            <a:r>
              <a:rPr lang="en-US" sz="1200" b="1" i="0" u="none" strike="noStrike" baseline="0" dirty="0">
                <a:solidFill>
                  <a:srgbClr val="1F2E6F"/>
                </a:solidFill>
                <a:latin typeface="Calibri Light" panose="020F0302020204030204" pitchFamily="34" charset="0"/>
                <a:cs typeface="Calibri Light" panose="020F0302020204030204" pitchFamily="34" charset="0"/>
              </a:rPr>
              <a:t> </a:t>
            </a:r>
            <a:r>
              <a:rPr lang="en-US" sz="1200" b="1" i="0" u="none" strike="noStrike" baseline="0" dirty="0" err="1">
                <a:solidFill>
                  <a:srgbClr val="1F2E6F"/>
                </a:solidFill>
                <a:latin typeface="Calibri Light" panose="020F0302020204030204" pitchFamily="34" charset="0"/>
                <a:cs typeface="Calibri Light" panose="020F0302020204030204" pitchFamily="34" charset="0"/>
              </a:rPr>
              <a:t>brīdī</a:t>
            </a:r>
            <a:r>
              <a:rPr lang="en-US" sz="1200" b="1" i="0" u="none" strike="noStrike" baseline="0" dirty="0">
                <a:solidFill>
                  <a:srgbClr val="1F2E6F"/>
                </a:solidFill>
                <a:latin typeface="Calibri Light" panose="020F0302020204030204" pitchFamily="34" charset="0"/>
                <a:cs typeface="Calibri Light" panose="020F0302020204030204" pitchFamily="34" charset="0"/>
              </a:rPr>
              <a:t>. </a:t>
            </a:r>
            <a:endParaRPr lang="lv-LV" sz="1200" b="1" i="0" u="none" strike="noStrike" baseline="0" dirty="0">
              <a:solidFill>
                <a:srgbClr val="1F2E6F"/>
              </a:solidFill>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baseline="0" dirty="0">
                <a:solidFill>
                  <a:srgbClr val="1F2E6F"/>
                </a:solidFill>
                <a:latin typeface="Calibri Light" panose="020F0302020204030204" pitchFamily="34" charset="0"/>
                <a:cs typeface="Calibri Light" panose="020F0302020204030204" pitchFamily="34" charset="0"/>
              </a:rPr>
              <a:t>Latvija atpaliek no EU vidējiem rādītājiem un </a:t>
            </a:r>
            <a:r>
              <a:rPr lang="lv-LV" sz="1200" b="1" i="0" u="none" strike="noStrike" baseline="0" dirty="0" err="1">
                <a:solidFill>
                  <a:srgbClr val="1F2E6F"/>
                </a:solidFill>
                <a:latin typeface="Calibri Light" panose="020F0302020204030204" pitchFamily="34" charset="0"/>
                <a:cs typeface="Calibri Light" panose="020F0302020204030204" pitchFamily="34" charset="0"/>
              </a:rPr>
              <a:t>kaimiņvalstīm.</a:t>
            </a:r>
            <a:r>
              <a:rPr kumimoji="0" lang="lv-LV" altLang="zh-CN" sz="1200" b="1" i="1" u="none" strike="noStrike" cap="none" normalizeH="0" baseline="0" dirty="0" err="1">
                <a:ln>
                  <a:noFill/>
                </a:ln>
                <a:solidFill>
                  <a:srgbClr val="192A67"/>
                </a:solidFill>
                <a:effectLst/>
                <a:latin typeface="Calibri Light" panose="020F0302020204030204" pitchFamily="34" charset="0"/>
                <a:cs typeface="Calibri Light" panose="020F0302020204030204" pitchFamily="34" charset="0"/>
              </a:rPr>
              <a:t>Uzlabojumus</a:t>
            </a:r>
            <a:r>
              <a:rPr kumimoji="0" lang="lv-LV" altLang="zh-CN" sz="1200" b="1" i="1" u="none" strike="noStrike" cap="none" normalizeH="0" baseline="0" dirty="0">
                <a:ln>
                  <a:noFill/>
                </a:ln>
                <a:solidFill>
                  <a:srgbClr val="192A67"/>
                </a:solidFill>
                <a:effectLst/>
                <a:latin typeface="Calibri Light" panose="020F0302020204030204" pitchFamily="34" charset="0"/>
                <a:cs typeface="Calibri Light" panose="020F0302020204030204" pitchFamily="34" charset="0"/>
              </a:rPr>
              <a:t> veselības aprūpes finansējumā sajutīs vairāk kā 700 000 jeb 40% Latvijas iedzīvotāju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Light" panose="020F0302020204030204" pitchFamily="34" charset="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951A62F-5F74-427C-908B-E06FDD8070E9}" type="slidenum">
              <a:rPr lang="et-EE" smtClean="0"/>
              <a:t>8</a:t>
            </a:fld>
            <a:endParaRPr lang="et-EE"/>
          </a:p>
        </p:txBody>
      </p:sp>
    </p:spTree>
    <p:extLst>
      <p:ext uri="{BB962C8B-B14F-4D97-AF65-F5344CB8AC3E}">
        <p14:creationId xmlns:p14="http://schemas.microsoft.com/office/powerpoint/2010/main" val="1225741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Dita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b="1" i="1" u="none" strike="noStrike" baseline="0" dirty="0">
              <a:solidFill>
                <a:srgbClr val="1F2E6F"/>
              </a:solidFill>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baseline="0" dirty="0">
                <a:solidFill>
                  <a:srgbClr val="1F2E6F"/>
                </a:solidFill>
                <a:latin typeface="Calibri Light" panose="020F0302020204030204" pitchFamily="34" charset="0"/>
                <a:cs typeface="Calibri Light" panose="020F0302020204030204" pitchFamily="34" charset="0"/>
              </a:rPr>
              <a:t>AmCham </a:t>
            </a:r>
            <a:r>
              <a:rPr lang="en-US" sz="1200" b="1" i="0" u="none" strike="noStrike" baseline="0" dirty="0" err="1">
                <a:solidFill>
                  <a:srgbClr val="1F2E6F"/>
                </a:solidFill>
                <a:latin typeface="Calibri Light" panose="020F0302020204030204" pitchFamily="34" charset="0"/>
                <a:cs typeface="Calibri Light" panose="020F0302020204030204" pitchFamily="34" charset="0"/>
              </a:rPr>
              <a:t>aicina</a:t>
            </a:r>
            <a:r>
              <a:rPr lang="en-US" sz="1200" b="1" i="0" u="none" strike="noStrike" baseline="0" dirty="0">
                <a:solidFill>
                  <a:srgbClr val="1F2E6F"/>
                </a:solidFill>
                <a:latin typeface="Calibri Light" panose="020F0302020204030204" pitchFamily="34" charset="0"/>
                <a:cs typeface="Calibri Light" panose="020F0302020204030204" pitchFamily="34" charset="0"/>
              </a:rPr>
              <a:t> </a:t>
            </a:r>
            <a:r>
              <a:rPr lang="en-US" sz="1200" b="1" i="0" u="none" strike="noStrike" baseline="0" dirty="0" err="1">
                <a:solidFill>
                  <a:srgbClr val="1F2E6F"/>
                </a:solidFill>
                <a:latin typeface="Calibri Light" panose="020F0302020204030204" pitchFamily="34" charset="0"/>
                <a:cs typeface="Calibri Light" panose="020F0302020204030204" pitchFamily="34" charset="0"/>
              </a:rPr>
              <a:t>sagatavot</a:t>
            </a:r>
            <a:r>
              <a:rPr lang="en-US" sz="1200" b="1" i="0" u="none" strike="noStrike" baseline="0" dirty="0">
                <a:solidFill>
                  <a:srgbClr val="1F2E6F"/>
                </a:solidFill>
                <a:latin typeface="Calibri Light" panose="020F0302020204030204" pitchFamily="34" charset="0"/>
                <a:cs typeface="Calibri Light" panose="020F0302020204030204" pitchFamily="34" charset="0"/>
              </a:rPr>
              <a:t> Latvijas </a:t>
            </a:r>
            <a:r>
              <a:rPr lang="en-US" sz="1200" b="1" i="0" u="none" strike="noStrike" baseline="0" dirty="0" err="1">
                <a:solidFill>
                  <a:srgbClr val="1F2E6F"/>
                </a:solidFill>
                <a:latin typeface="Calibri Light" panose="020F0302020204030204" pitchFamily="34" charset="0"/>
                <a:cs typeface="Calibri Light" panose="020F0302020204030204" pitchFamily="34" charset="0"/>
              </a:rPr>
              <a:t>iedzīvotājus</a:t>
            </a:r>
            <a:r>
              <a:rPr lang="en-US" sz="1200" b="1" i="0" u="none" strike="noStrike" baseline="0" dirty="0">
                <a:solidFill>
                  <a:srgbClr val="1F2E6F"/>
                </a:solidFill>
                <a:latin typeface="Calibri Light" panose="020F0302020204030204" pitchFamily="34" charset="0"/>
                <a:cs typeface="Calibri Light" panose="020F0302020204030204" pitchFamily="34" charset="0"/>
              </a:rPr>
              <a:t> </a:t>
            </a:r>
            <a:r>
              <a:rPr lang="en-US" sz="1200" b="1" i="0" u="none" strike="noStrike" baseline="0" dirty="0" err="1">
                <a:solidFill>
                  <a:srgbClr val="1F2E6F"/>
                </a:solidFill>
                <a:latin typeface="Calibri Light" panose="020F0302020204030204" pitchFamily="34" charset="0"/>
                <a:cs typeface="Calibri Light" panose="020F0302020204030204" pitchFamily="34" charset="0"/>
              </a:rPr>
              <a:t>nākotnes</a:t>
            </a:r>
            <a:r>
              <a:rPr lang="en-US" sz="1200" b="1" i="0" u="none" strike="noStrike" baseline="0" dirty="0">
                <a:solidFill>
                  <a:srgbClr val="1F2E6F"/>
                </a:solidFill>
                <a:latin typeface="Calibri Light" panose="020F0302020204030204" pitchFamily="34" charset="0"/>
                <a:cs typeface="Calibri Light" panose="020F0302020204030204" pitchFamily="34" charset="0"/>
              </a:rPr>
              <a:t> </a:t>
            </a:r>
            <a:r>
              <a:rPr lang="en-US" sz="1200" b="1" i="0" u="none" strike="noStrike" baseline="0" dirty="0" err="1">
                <a:solidFill>
                  <a:srgbClr val="1F2E6F"/>
                </a:solidFill>
                <a:latin typeface="Calibri Light" panose="020F0302020204030204" pitchFamily="34" charset="0"/>
                <a:cs typeface="Calibri Light" panose="020F0302020204030204" pitchFamily="34" charset="0"/>
              </a:rPr>
              <a:t>darba</a:t>
            </a:r>
            <a:r>
              <a:rPr lang="en-US" sz="1200" b="1" i="0" u="none" strike="noStrike" baseline="0" dirty="0">
                <a:solidFill>
                  <a:srgbClr val="1F2E6F"/>
                </a:solidFill>
                <a:latin typeface="Calibri Light" panose="020F0302020204030204" pitchFamily="34" charset="0"/>
                <a:cs typeface="Calibri Light" panose="020F0302020204030204" pitchFamily="34" charset="0"/>
              </a:rPr>
              <a:t> </a:t>
            </a:r>
            <a:r>
              <a:rPr lang="en-US" sz="1200" b="1" i="0" u="none" strike="noStrike" baseline="0" dirty="0" err="1">
                <a:solidFill>
                  <a:srgbClr val="1F2E6F"/>
                </a:solidFill>
                <a:latin typeface="Calibri Light" panose="020F0302020204030204" pitchFamily="34" charset="0"/>
                <a:cs typeface="Calibri Light" panose="020F0302020204030204" pitchFamily="34" charset="0"/>
              </a:rPr>
              <a:t>tirgus</a:t>
            </a:r>
            <a:r>
              <a:rPr lang="en-US" sz="1200" b="1" i="0" u="none" strike="noStrike" baseline="0" dirty="0">
                <a:solidFill>
                  <a:srgbClr val="1F2E6F"/>
                </a:solidFill>
                <a:latin typeface="Calibri Light" panose="020F0302020204030204" pitchFamily="34" charset="0"/>
                <a:cs typeface="Calibri Light" panose="020F0302020204030204" pitchFamily="34" charset="0"/>
              </a:rPr>
              <a:t> </a:t>
            </a:r>
            <a:r>
              <a:rPr lang="en-US" sz="1200" b="1" i="0" u="none" strike="noStrike" baseline="0" dirty="0" err="1">
                <a:solidFill>
                  <a:srgbClr val="1F2E6F"/>
                </a:solidFill>
                <a:latin typeface="Calibri Light" panose="020F0302020204030204" pitchFamily="34" charset="0"/>
                <a:cs typeface="Calibri Light" panose="020F0302020204030204" pitchFamily="34" charset="0"/>
              </a:rPr>
              <a:t>vajadzībām</a:t>
            </a:r>
            <a:r>
              <a:rPr lang="en-US" sz="1200" b="1" i="0" u="none" strike="noStrike" baseline="0" dirty="0">
                <a:solidFill>
                  <a:srgbClr val="1F2E6F"/>
                </a:solidFill>
                <a:latin typeface="Calibri Light" panose="020F0302020204030204" pitchFamily="34" charset="0"/>
                <a:cs typeface="Calibri Light" panose="020F0302020204030204" pitchFamily="34" charset="0"/>
              </a:rPr>
              <a:t> un </a:t>
            </a:r>
            <a:r>
              <a:rPr lang="en-US" sz="1200" b="1" i="0" u="none" strike="noStrike" baseline="0" dirty="0" err="1">
                <a:solidFill>
                  <a:srgbClr val="1F2E6F"/>
                </a:solidFill>
                <a:latin typeface="Calibri Light" panose="020F0302020204030204" pitchFamily="34" charset="0"/>
                <a:cs typeface="Calibri Light" panose="020F0302020204030204" pitchFamily="34" charset="0"/>
              </a:rPr>
              <a:t>uzlabot</a:t>
            </a:r>
            <a:r>
              <a:rPr lang="en-US" sz="1200" b="1" i="0" u="none" strike="noStrike" baseline="0" dirty="0">
                <a:solidFill>
                  <a:srgbClr val="1F2E6F"/>
                </a:solidFill>
                <a:latin typeface="Calibri Light" panose="020F0302020204030204" pitchFamily="34" charset="0"/>
                <a:cs typeface="Calibri Light" panose="020F0302020204030204" pitchFamily="34" charset="0"/>
              </a:rPr>
              <a:t> </a:t>
            </a:r>
            <a:r>
              <a:rPr lang="en-US" sz="1200" b="1" i="0" u="none" strike="noStrike" baseline="0" dirty="0" err="1">
                <a:solidFill>
                  <a:srgbClr val="1F2E6F"/>
                </a:solidFill>
                <a:latin typeface="Calibri Light" panose="020F0302020204030204" pitchFamily="34" charset="0"/>
                <a:cs typeface="Calibri Light" panose="020F0302020204030204" pitchFamily="34" charset="0"/>
              </a:rPr>
              <a:t>sabiedrības</a:t>
            </a:r>
            <a:r>
              <a:rPr lang="en-US" sz="1200" b="1" i="0" u="none" strike="noStrike" baseline="0" dirty="0">
                <a:solidFill>
                  <a:srgbClr val="1F2E6F"/>
                </a:solidFill>
                <a:latin typeface="Calibri Light" panose="020F0302020204030204" pitchFamily="34" charset="0"/>
                <a:cs typeface="Calibri Light" panose="020F0302020204030204" pitchFamily="34" charset="0"/>
              </a:rPr>
              <a:t> </a:t>
            </a:r>
            <a:r>
              <a:rPr lang="en-US" sz="1200" b="1" i="0" u="none" strike="noStrike" baseline="0" dirty="0" err="1">
                <a:solidFill>
                  <a:srgbClr val="1F2E6F"/>
                </a:solidFill>
                <a:latin typeface="Calibri Light" panose="020F0302020204030204" pitchFamily="34" charset="0"/>
                <a:cs typeface="Calibri Light" panose="020F0302020204030204" pitchFamily="34" charset="0"/>
              </a:rPr>
              <a:t>veselības</a:t>
            </a:r>
            <a:r>
              <a:rPr lang="en-US" sz="1200" b="1" i="0" u="none" strike="noStrike" baseline="0" dirty="0">
                <a:solidFill>
                  <a:srgbClr val="1F2E6F"/>
                </a:solidFill>
                <a:latin typeface="Calibri Light" panose="020F0302020204030204" pitchFamily="34" charset="0"/>
                <a:cs typeface="Calibri Light" panose="020F0302020204030204" pitchFamily="34" charset="0"/>
              </a:rPr>
              <a:t> </a:t>
            </a:r>
            <a:r>
              <a:rPr lang="en-US" sz="1200" b="1" i="0" u="none" strike="noStrike" baseline="0" dirty="0" err="1">
                <a:solidFill>
                  <a:srgbClr val="1F2E6F"/>
                </a:solidFill>
                <a:latin typeface="Calibri Light" panose="020F0302020204030204" pitchFamily="34" charset="0"/>
                <a:cs typeface="Calibri Light" panose="020F0302020204030204" pitchFamily="34" charset="0"/>
              </a:rPr>
              <a:t>rezultātus</a:t>
            </a:r>
            <a:endParaRPr lang="en-US" sz="1600" b="1" dirty="0">
              <a:latin typeface="Calibri Light" panose="020F0302020204030204" pitchFamily="34" charset="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951A62F-5F74-427C-908B-E06FDD8070E9}" type="slidenum">
              <a:rPr lang="et-EE" smtClean="0"/>
              <a:t>9</a:t>
            </a:fld>
            <a:endParaRPr lang="et-EE"/>
          </a:p>
        </p:txBody>
      </p:sp>
    </p:spTree>
    <p:extLst>
      <p:ext uri="{BB962C8B-B14F-4D97-AF65-F5344CB8AC3E}">
        <p14:creationId xmlns:p14="http://schemas.microsoft.com/office/powerpoint/2010/main" val="426695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1200" b="0" i="0" u="sng" strike="noStrike" cap="none" normalizeH="0" baseline="30000" dirty="0" bmk="">
                <a:ln>
                  <a:noFill/>
                </a:ln>
                <a:solidFill>
                  <a:srgbClr val="800080"/>
                </a:solidFill>
                <a:effectLst/>
                <a:latin typeface="Calibri" panose="020F0502020204030204" pitchFamily="34" charset="0"/>
                <a:ea typeface="Times New Roman" panose="02020603050405020304" pitchFamily="18" charset="0"/>
                <a:cs typeface="Arial" panose="020B0604020202020204" pitchFamily="34" charset="0"/>
                <a:hlinkClick r:id="rId3"/>
              </a:rPr>
              <a:t>[1]</a:t>
            </a:r>
            <a:r>
              <a:rPr kumimoji="0" lang="lv-LV" altLang="en-US" sz="12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Veselības aprūpes finansēšanas likums, 4. pants, 2. daļa: </a:t>
            </a:r>
            <a:r>
              <a:rPr kumimoji="0" lang="lv-LV" altLang="en-US" sz="12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hlinkClick r:id="rId4"/>
              </a:rPr>
              <a:t>https://likumi.lv/ta/en/en/id/296188-health-care-financing-law</a:t>
            </a:r>
            <a:r>
              <a:rPr kumimoji="0" lang="lv-LV" altLang="en-US" sz="12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en-US"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1200" b="0" i="0" u="sng" strike="noStrike" cap="none" normalizeH="0" baseline="30000" dirty="0" bmk="">
                <a:ln>
                  <a:noFill/>
                </a:ln>
                <a:solidFill>
                  <a:srgbClr val="800080"/>
                </a:solidFill>
                <a:effectLst/>
                <a:latin typeface="Times New Roman" panose="02020603050405020304" pitchFamily="18" charset="0"/>
                <a:ea typeface="Calibri" panose="020F0502020204030204" pitchFamily="34" charset="0"/>
                <a:cs typeface="Times New Roman" panose="02020603050405020304" pitchFamily="18" charset="0"/>
                <a:hlinkClick r:id="rId5"/>
              </a:rPr>
              <a:t>[2]</a:t>
            </a:r>
            <a:r>
              <a:rPr kumimoji="0" lang="lv-LV"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Igaunijas Republikas Sociālā nodokļa likums, 10. pants: </a:t>
            </a:r>
            <a:r>
              <a:rPr kumimoji="0" lang="lv-LV"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https://www.riigiteataja.ee/akt/119032015063?leiaKehtiv</a:t>
            </a:r>
            <a:r>
              <a:rPr kumimoji="0" lang="lv-LV"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30000" dirty="0" bmk="">
                <a:ln>
                  <a:noFill/>
                </a:ln>
                <a:solidFill>
                  <a:srgbClr val="800080"/>
                </a:solidFill>
                <a:effectLst/>
                <a:latin typeface="Times New Roman" panose="02020603050405020304" pitchFamily="18" charset="0"/>
                <a:ea typeface="Calibri" panose="020F0502020204030204" pitchFamily="34" charset="0"/>
                <a:cs typeface="Times New Roman" panose="02020603050405020304" pitchFamily="18" charset="0"/>
                <a:hlinkClick r:id="rId7"/>
              </a:rPr>
              <a:t>[3]</a:t>
            </a:r>
            <a:r>
              <a:rPr kumimoji="0" lang="en-US"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200" b="0" i="0" u="none" strike="noStrike" cap="none" normalizeH="0" baseline="0" dirty="0" err="1"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Paskaidrojuma</a:t>
            </a:r>
            <a:r>
              <a:rPr kumimoji="0" lang="en-US"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200" b="0" i="0" u="none" strike="noStrike" cap="none" normalizeH="0" baseline="0" dirty="0" err="1"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raksts</a:t>
            </a:r>
            <a:r>
              <a:rPr kumimoji="0" lang="en-US"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200" b="0" i="0" u="none" strike="noStrike" cap="none" normalizeH="0" baseline="0" dirty="0" err="1"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Igaunijas</a:t>
            </a:r>
            <a:r>
              <a:rPr kumimoji="0" lang="en-US"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200" b="0" i="0" u="none" strike="noStrike" cap="none" normalizeH="0" baseline="0" dirty="0" err="1"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slimokases</a:t>
            </a:r>
            <a:r>
              <a:rPr kumimoji="0" lang="en-US"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200" b="0" i="0" u="none" strike="noStrike" cap="none" normalizeH="0" baseline="0" dirty="0" err="1"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budžetam</a:t>
            </a:r>
            <a:r>
              <a:rPr kumimoji="0" lang="en-US"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2022. </a:t>
            </a:r>
            <a:r>
              <a:rPr kumimoji="0" lang="en-US" altLang="en-US" sz="1200" b="0" i="0" u="none" strike="noStrike" cap="none" normalizeH="0" baseline="0" dirty="0" err="1"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gadam</a:t>
            </a:r>
            <a:r>
              <a:rPr kumimoji="0" lang="en-US" altLang="en-US"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200" b="0" i="0" u="none" strike="noStrike" cap="none" normalizeH="0" baseline="0" dirty="0" err="1"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Igaunijas</a:t>
            </a:r>
            <a:r>
              <a:rPr kumimoji="0" lang="en-US"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200" b="0" i="0" u="none" strike="noStrike" cap="none" normalizeH="0" baseline="0" dirty="0" err="1"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slimokase</a:t>
            </a:r>
            <a:r>
              <a:rPr kumimoji="0" lang="en-US"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2022.g.: </a:t>
            </a:r>
            <a:r>
              <a:rPr kumimoji="0" lang="en-US"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8"/>
              </a:rPr>
              <a:t>https://haigekassa.ee/haigekassa/finantsaruanded-ja-eelarve</a:t>
            </a:r>
            <a:endParaRPr kumimoji="0" lang="en-US" altLang="en-US"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1200" b="0" i="0" u="sng" strike="noStrike" cap="none" normalizeH="0" baseline="30000" dirty="0" bmk="">
                <a:ln>
                  <a:noFill/>
                </a:ln>
                <a:solidFill>
                  <a:srgbClr val="800080"/>
                </a:solidFill>
                <a:effectLst/>
                <a:latin typeface="Times New Roman" panose="02020603050405020304" pitchFamily="18" charset="0"/>
                <a:ea typeface="Calibri" panose="020F0502020204030204" pitchFamily="34" charset="0"/>
                <a:cs typeface="Times New Roman" panose="02020603050405020304" pitchFamily="18" charset="0"/>
                <a:hlinkClick r:id="rId9"/>
              </a:rPr>
              <a:t>[4]</a:t>
            </a:r>
            <a:r>
              <a:rPr kumimoji="0" lang="lv-LV"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Lietuvas Republikas likums par veselības apdro</a:t>
            </a:r>
            <a:r>
              <a:rPr kumimoji="0" lang="lv-LV" altLang="en-US"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š</a:t>
            </a:r>
            <a:r>
              <a:rPr kumimoji="0" lang="lv-LV"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inā</a:t>
            </a:r>
            <a:r>
              <a:rPr kumimoji="0" lang="lv-LV" altLang="en-US"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š</a:t>
            </a:r>
            <a:r>
              <a:rPr kumimoji="0" lang="lv-LV"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anu. 16.panta 2. un 3.daļa: </a:t>
            </a:r>
            <a:r>
              <a:rPr kumimoji="0" lang="lv-LV"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10"/>
              </a:rPr>
              <a:t>https://www.e-tar.lt/portal/lt/legalAct/TAR.94F6B680E8B8/HviBKCzkZR</a:t>
            </a:r>
            <a:r>
              <a:rPr kumimoji="0" lang="lv-LV"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1200" b="0" i="0" u="sng" strike="noStrike" cap="none" normalizeH="0" baseline="30000" dirty="0" bmk="">
                <a:ln>
                  <a:noFill/>
                </a:ln>
                <a:solidFill>
                  <a:srgbClr val="800080"/>
                </a:solidFill>
                <a:effectLst/>
                <a:latin typeface="Times New Roman" panose="02020603050405020304" pitchFamily="18" charset="0"/>
                <a:ea typeface="Calibri" panose="020F0502020204030204" pitchFamily="34" charset="0"/>
                <a:cs typeface="Times New Roman" panose="02020603050405020304" pitchFamily="18" charset="0"/>
                <a:hlinkClick r:id="rId11"/>
              </a:rPr>
              <a:t>[5]</a:t>
            </a:r>
            <a:r>
              <a:rPr kumimoji="0" lang="lv-LV"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Igaunijas Veselības apdro</a:t>
            </a:r>
            <a:r>
              <a:rPr kumimoji="0" lang="lv-LV" altLang="en-US"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š</a:t>
            </a:r>
            <a:r>
              <a:rPr kumimoji="0" lang="lv-LV"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inā</a:t>
            </a:r>
            <a:r>
              <a:rPr kumimoji="0" lang="lv-LV" altLang="en-US"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š</a:t>
            </a:r>
            <a:r>
              <a:rPr kumimoji="0" lang="lv-LV"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anas fonda likuma 38. un 39. pants: </a:t>
            </a:r>
            <a:r>
              <a:rPr kumimoji="0" lang="lv-LV"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12"/>
              </a:rPr>
              <a:t>https://www.riigiteataja.ee/akt/113032014012?leiaKehtiv</a:t>
            </a:r>
            <a:r>
              <a:rPr kumimoji="0" lang="lv-LV"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1200" b="0" i="0" u="sng" strike="noStrike" cap="none" normalizeH="0" baseline="30000" dirty="0" bmk="">
                <a:ln>
                  <a:noFill/>
                </a:ln>
                <a:solidFill>
                  <a:srgbClr val="800080"/>
                </a:solidFill>
                <a:effectLst/>
                <a:latin typeface="Calibri" panose="020F0502020204030204" pitchFamily="34" charset="0"/>
                <a:ea typeface="Times New Roman" panose="02020603050405020304" pitchFamily="18" charset="0"/>
                <a:cs typeface="Arial" panose="020B0604020202020204" pitchFamily="34" charset="0"/>
                <a:hlinkClick r:id="rId13"/>
              </a:rPr>
              <a:t>[6]</a:t>
            </a:r>
            <a:r>
              <a:rPr kumimoji="0" lang="lv-LV" altLang="en-US" sz="12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Igaunijas Veselības apdrošināšanas fonda “Igaunijas Veselības apdrošināšanas fonda gada ziņojums par 2020. gadu”, 2021. gads </a:t>
            </a:r>
            <a:r>
              <a:rPr kumimoji="0" lang="lv-LV" altLang="en-US" sz="1200" b="0" i="1"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(“Estonian Health Insurance </a:t>
            </a:r>
            <a:r>
              <a:rPr kumimoji="0" lang="lv-LV" altLang="en-US" sz="1200" b="0" i="1" u="none" strike="noStrike" cap="none" normalizeH="0" baseline="0" dirty="0" err="1" bmk="">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Fund</a:t>
            </a:r>
            <a:r>
              <a:rPr kumimoji="0" lang="lv-LV" altLang="en-US" sz="1200" b="0" i="1"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kumimoji="0" lang="lv-LV" altLang="en-US" sz="1200" b="0" i="1" u="none" strike="noStrike" cap="none" normalizeH="0" baseline="0" dirty="0" err="1" bmk="">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Annual</a:t>
            </a:r>
            <a:r>
              <a:rPr kumimoji="0" lang="lv-LV" altLang="en-US" sz="1200" b="0" i="1"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kumimoji="0" lang="lv-LV" altLang="en-US" sz="1200" b="0" i="1" u="none" strike="noStrike" cap="none" normalizeH="0" baseline="0" dirty="0" err="1" bmk="">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Report</a:t>
            </a:r>
            <a:r>
              <a:rPr kumimoji="0" lang="lv-LV" altLang="en-US" sz="1200" b="0" i="1"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2020”, 2021)</a:t>
            </a:r>
            <a:r>
              <a:rPr kumimoji="0" lang="lv-LV" altLang="en-US" sz="12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kumimoji="0" lang="lv-LV" altLang="en-US" sz="12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hlinkClick r:id="rId14"/>
              </a:rPr>
              <a:t>https://haigekassa.ee/sites/default/files/2021-05/Haigekassa_aastaaruanne_EST_2020_200x270mm.pdf</a:t>
            </a:r>
            <a:r>
              <a:rPr kumimoji="0" lang="lv-LV" altLang="en-US" sz="1200" b="0" i="0" u="sng" strike="noStrike" cap="none" normalizeH="0" baseline="0" dirty="0" bmk="">
                <a:ln>
                  <a:noFill/>
                </a:ln>
                <a:solidFill>
                  <a:srgbClr val="0000FF"/>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en-US"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1200" b="0" i="0" u="sng" strike="noStrike" cap="none" normalizeH="0" baseline="30000" dirty="0" bmk="">
                <a:ln>
                  <a:noFill/>
                </a:ln>
                <a:solidFill>
                  <a:srgbClr val="800080"/>
                </a:solidFill>
                <a:effectLst/>
                <a:latin typeface="Times New Roman" panose="02020603050405020304" pitchFamily="18" charset="0"/>
                <a:ea typeface="Calibri" panose="020F0502020204030204" pitchFamily="34" charset="0"/>
                <a:cs typeface="Times New Roman" panose="02020603050405020304" pitchFamily="18" charset="0"/>
                <a:hlinkClick r:id="rId15"/>
              </a:rPr>
              <a:t>[7]</a:t>
            </a:r>
            <a:r>
              <a:rPr kumimoji="0" lang="lv-LV"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200" b="0" i="0" u="none" strike="noStrike" cap="none" normalizeH="0" baseline="0" dirty="0" err="1"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Lietuvas</a:t>
            </a:r>
            <a:r>
              <a:rPr kumimoji="0" lang="en-US"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200" b="0" i="0" u="none" strike="noStrike" cap="none" normalizeH="0" baseline="0" dirty="0" err="1"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Republikas</a:t>
            </a:r>
            <a:r>
              <a:rPr kumimoji="0" lang="en-US"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200" b="0" i="0" u="none" strike="noStrike" cap="none" normalizeH="0" baseline="0" dirty="0" err="1"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likums</a:t>
            </a:r>
            <a:r>
              <a:rPr kumimoji="0" lang="en-US"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Par </a:t>
            </a:r>
            <a:r>
              <a:rPr kumimoji="0" lang="en-US" altLang="en-US" sz="1200" b="0" i="0" u="none" strike="noStrike" cap="none" normalizeH="0" baseline="0" dirty="0" err="1"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veselības</a:t>
            </a:r>
            <a:r>
              <a:rPr kumimoji="0" lang="en-US"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200" b="0" i="0" u="none" strike="noStrike" cap="none" normalizeH="0" baseline="0" dirty="0" err="1"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apdro</a:t>
            </a:r>
            <a:r>
              <a:rPr kumimoji="0" lang="en-US" altLang="en-US"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š</a:t>
            </a:r>
            <a:r>
              <a:rPr kumimoji="0" lang="en-US" altLang="en-US" sz="1200" b="0" i="0" u="none" strike="noStrike" cap="none" normalizeH="0" baseline="0" dirty="0" err="1"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inā</a:t>
            </a:r>
            <a:r>
              <a:rPr kumimoji="0" lang="en-US" altLang="en-US"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š</a:t>
            </a:r>
            <a:r>
              <a:rPr kumimoji="0" lang="en-US" altLang="en-US" sz="1200" b="0" i="0" u="none" strike="noStrike" cap="none" normalizeH="0" baseline="0" dirty="0" err="1"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anu</a:t>
            </a:r>
            <a:r>
              <a:rPr kumimoji="0" lang="en-US"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22. Pants: </a:t>
            </a:r>
            <a:r>
              <a:rPr kumimoji="0" lang="en-US"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10"/>
              </a:rPr>
              <a:t>https://www.e-tar.lt/portal/lt/legalAct/TAR.94F6B680E8B8/HviBKCzkZR</a:t>
            </a:r>
            <a:r>
              <a:rPr kumimoji="0" lang="en-US" altLang="en-US" sz="1200" b="0"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1200" b="0" i="0" u="sng" strike="noStrike" cap="none" normalizeH="0" baseline="30000" dirty="0" bmk="">
                <a:ln>
                  <a:noFill/>
                </a:ln>
                <a:solidFill>
                  <a:srgbClr val="800080"/>
                </a:solidFill>
                <a:effectLst/>
                <a:latin typeface="Calibri" panose="020F0502020204030204" pitchFamily="34" charset="0"/>
                <a:ea typeface="Times New Roman" panose="02020603050405020304" pitchFamily="18" charset="0"/>
                <a:cs typeface="Arial" panose="020B0604020202020204" pitchFamily="34" charset="0"/>
                <a:hlinkClick r:id="rId16"/>
              </a:rPr>
              <a:t>[8]</a:t>
            </a:r>
            <a:r>
              <a:rPr kumimoji="0" lang="lv-LV"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Lietuvas tiesību aktu reģistrs “2021. gada obligātie budžeta rādītāji veselības apdrošināšanas fondam”, 2020. gads: </a:t>
            </a:r>
            <a:r>
              <a:rPr kumimoji="0" lang="lv-LV"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hlinkClick r:id="rId17"/>
              </a:rPr>
              <a:t>https://www.e-tar.lt/portal/lt/legalAct/08348ee049e611eb8d9fe110e148c770</a:t>
            </a:r>
            <a:r>
              <a:rPr kumimoji="0" lang="lv-LV" altLang="en-US" sz="1200" b="0" i="0" u="sng" strike="noStrike" cap="none" normalizeH="0" baseline="0" dirty="0">
                <a:ln>
                  <a:noFill/>
                </a:ln>
                <a:solidFill>
                  <a:srgbClr val="0000FF"/>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lv-LV" altLang="en-US" sz="36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951A62F-5F74-427C-908B-E06FDD8070E9}" type="slidenum">
              <a:rPr lang="et-EE" smtClean="0"/>
              <a:t>10</a:t>
            </a:fld>
            <a:endParaRPr lang="et-EE"/>
          </a:p>
        </p:txBody>
      </p:sp>
    </p:spTree>
    <p:extLst>
      <p:ext uri="{BB962C8B-B14F-4D97-AF65-F5344CB8AC3E}">
        <p14:creationId xmlns:p14="http://schemas.microsoft.com/office/powerpoint/2010/main" val="452551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altLang="zh-CN" sz="1200" b="1" i="1" dirty="0">
                <a:solidFill>
                  <a:srgbClr val="192A67"/>
                </a:solidFill>
                <a:latin typeface="Calibri Light" panose="020F0302020204030204" pitchFamily="34" charset="0"/>
                <a:cs typeface="Calibri Light" panose="020F0302020204030204" pitchFamily="34" charset="0"/>
              </a:rPr>
              <a:t>Uz</a:t>
            </a:r>
            <a:r>
              <a:rPr lang="en-US" altLang="zh-CN" sz="1200" b="1" i="1" dirty="0">
                <a:solidFill>
                  <a:srgbClr val="192A67"/>
                </a:solidFill>
                <a:latin typeface="Calibri Light" panose="020F0302020204030204" pitchFamily="34" charset="0"/>
                <a:cs typeface="Calibri Light" panose="020F0302020204030204" pitchFamily="34" charset="0"/>
              </a:rPr>
              <a:t> </a:t>
            </a:r>
            <a:r>
              <a:rPr lang="en-US" altLang="zh-CN" sz="1200" b="1" i="1" dirty="0" err="1">
                <a:solidFill>
                  <a:srgbClr val="192A67"/>
                </a:solidFill>
                <a:latin typeface="Calibri Light" panose="020F0302020204030204" pitchFamily="34" charset="0"/>
                <a:cs typeface="Calibri Light" panose="020F0302020204030204" pitchFamily="34" charset="0"/>
              </a:rPr>
              <a:t>katru</a:t>
            </a:r>
            <a:r>
              <a:rPr lang="en-US" altLang="zh-CN" sz="1200" b="1" i="1" dirty="0">
                <a:solidFill>
                  <a:srgbClr val="192A67"/>
                </a:solidFill>
                <a:latin typeface="Calibri Light" panose="020F0302020204030204" pitchFamily="34" charset="0"/>
                <a:cs typeface="Calibri Light" panose="020F0302020204030204" pitchFamily="34" charset="0"/>
              </a:rPr>
              <a:t> </a:t>
            </a:r>
            <a:r>
              <a:rPr lang="en-US" altLang="zh-CN" sz="1200" b="1" i="1" dirty="0" err="1">
                <a:solidFill>
                  <a:srgbClr val="192A67"/>
                </a:solidFill>
                <a:latin typeface="Calibri Light" panose="020F0302020204030204" pitchFamily="34" charset="0"/>
                <a:cs typeface="Calibri Light" panose="020F0302020204030204" pitchFamily="34" charset="0"/>
              </a:rPr>
              <a:t>ieguldīto</a:t>
            </a:r>
            <a:r>
              <a:rPr lang="en-US" altLang="zh-CN" sz="1200" b="1" i="1" dirty="0">
                <a:solidFill>
                  <a:srgbClr val="192A67"/>
                </a:solidFill>
                <a:latin typeface="Calibri Light" panose="020F0302020204030204" pitchFamily="34" charset="0"/>
                <a:cs typeface="Calibri Light" panose="020F0302020204030204" pitchFamily="34" charset="0"/>
              </a:rPr>
              <a:t> </a:t>
            </a:r>
            <a:r>
              <a:rPr lang="en-US" altLang="zh-CN" sz="1200" b="1" i="1" dirty="0" err="1">
                <a:solidFill>
                  <a:srgbClr val="192A67"/>
                </a:solidFill>
                <a:latin typeface="Calibri Light" panose="020F0302020204030204" pitchFamily="34" charset="0"/>
                <a:cs typeface="Calibri Light" panose="020F0302020204030204" pitchFamily="34" charset="0"/>
              </a:rPr>
              <a:t>eiro</a:t>
            </a:r>
            <a:r>
              <a:rPr lang="en-US" altLang="zh-CN" sz="1200" b="1" i="1" dirty="0">
                <a:solidFill>
                  <a:srgbClr val="192A67"/>
                </a:solidFill>
                <a:latin typeface="Calibri Light" panose="020F0302020204030204" pitchFamily="34" charset="0"/>
                <a:cs typeface="Calibri Light" panose="020F0302020204030204" pitchFamily="34" charset="0"/>
              </a:rPr>
              <a:t> </a:t>
            </a:r>
            <a:r>
              <a:rPr lang="en-US" altLang="zh-CN" sz="1200" b="1" i="1" dirty="0" err="1">
                <a:solidFill>
                  <a:srgbClr val="192A67"/>
                </a:solidFill>
                <a:latin typeface="Calibri Light" panose="020F0302020204030204" pitchFamily="34" charset="0"/>
                <a:cs typeface="Calibri Light" panose="020F0302020204030204" pitchFamily="34" charset="0"/>
              </a:rPr>
              <a:t>veselības</a:t>
            </a:r>
            <a:r>
              <a:rPr lang="lv-LV" altLang="zh-CN" sz="1200" b="1" i="1" dirty="0">
                <a:solidFill>
                  <a:srgbClr val="192A67"/>
                </a:solidFill>
                <a:latin typeface="Calibri Light" panose="020F0302020204030204" pitchFamily="34" charset="0"/>
                <a:cs typeface="Calibri Light" panose="020F0302020204030204" pitchFamily="34" charset="0"/>
              </a:rPr>
              <a:t> </a:t>
            </a:r>
            <a:r>
              <a:rPr lang="en-US" altLang="zh-CN" sz="1200" b="1" i="1" dirty="0" err="1">
                <a:solidFill>
                  <a:srgbClr val="192A67"/>
                </a:solidFill>
                <a:latin typeface="Calibri Light" panose="020F0302020204030204" pitchFamily="34" charset="0"/>
                <a:cs typeface="Calibri Light" panose="020F0302020204030204" pitchFamily="34" charset="0"/>
              </a:rPr>
              <a:t>aprūpē</a:t>
            </a:r>
            <a:r>
              <a:rPr lang="en-US" altLang="zh-CN" sz="1200" b="1" i="1" dirty="0">
                <a:solidFill>
                  <a:srgbClr val="192A67"/>
                </a:solidFill>
                <a:latin typeface="Calibri Light" panose="020F0302020204030204" pitchFamily="34" charset="0"/>
                <a:cs typeface="Calibri Light" panose="020F0302020204030204" pitchFamily="34" charset="0"/>
              </a:rPr>
              <a:t> </a:t>
            </a:r>
            <a:r>
              <a:rPr lang="en-US" altLang="zh-CN" sz="1200" b="1" i="1" dirty="0" err="1">
                <a:solidFill>
                  <a:srgbClr val="192A67"/>
                </a:solidFill>
                <a:latin typeface="Calibri Light" panose="020F0302020204030204" pitchFamily="34" charset="0"/>
                <a:cs typeface="Calibri Light" panose="020F0302020204030204" pitchFamily="34" charset="0"/>
              </a:rPr>
              <a:t>tiek</a:t>
            </a:r>
            <a:r>
              <a:rPr lang="en-US" altLang="zh-CN" sz="1200" b="1" i="1" dirty="0">
                <a:solidFill>
                  <a:srgbClr val="192A67"/>
                </a:solidFill>
                <a:latin typeface="Calibri Light" panose="020F0302020204030204" pitchFamily="34" charset="0"/>
                <a:cs typeface="Calibri Light" panose="020F0302020204030204" pitchFamily="34" charset="0"/>
              </a:rPr>
              <a:t> </a:t>
            </a:r>
            <a:r>
              <a:rPr lang="en-US" altLang="zh-CN" sz="1200" b="1" i="1" dirty="0" err="1">
                <a:solidFill>
                  <a:srgbClr val="192A67"/>
                </a:solidFill>
                <a:latin typeface="Calibri Light" panose="020F0302020204030204" pitchFamily="34" charset="0"/>
                <a:cs typeface="Calibri Light" panose="020F0302020204030204" pitchFamily="34" charset="0"/>
              </a:rPr>
              <a:t>iegūti</a:t>
            </a:r>
            <a:r>
              <a:rPr lang="en-US" altLang="zh-CN" sz="1200" b="1" i="1" dirty="0">
                <a:solidFill>
                  <a:srgbClr val="192A67"/>
                </a:solidFill>
                <a:latin typeface="Calibri Light" panose="020F0302020204030204" pitchFamily="34" charset="0"/>
                <a:cs typeface="Calibri Light" panose="020F0302020204030204" pitchFamily="34" charset="0"/>
              </a:rPr>
              <a:t> 2,4 </a:t>
            </a:r>
            <a:r>
              <a:rPr lang="en-US" altLang="zh-CN" sz="1200" b="1" i="1" dirty="0" err="1">
                <a:solidFill>
                  <a:srgbClr val="192A67"/>
                </a:solidFill>
                <a:latin typeface="Calibri Light" panose="020F0302020204030204" pitchFamily="34" charset="0"/>
                <a:cs typeface="Calibri Light" panose="020F0302020204030204" pitchFamily="34" charset="0"/>
              </a:rPr>
              <a:t>eiro</a:t>
            </a:r>
            <a:r>
              <a:rPr lang="en-US" altLang="zh-CN" sz="1200" b="1" i="1" dirty="0">
                <a:solidFill>
                  <a:srgbClr val="192A67"/>
                </a:solidFill>
                <a:latin typeface="Calibri Light" panose="020F0302020204030204" pitchFamily="34" charset="0"/>
                <a:cs typeface="Calibri Light" panose="020F0302020204030204" pitchFamily="34" charset="0"/>
              </a:rPr>
              <a:t> un </a:t>
            </a:r>
            <a:r>
              <a:rPr lang="en-US" altLang="zh-CN" sz="1200" b="1" i="1" dirty="0" err="1">
                <a:solidFill>
                  <a:srgbClr val="192A67"/>
                </a:solidFill>
                <a:latin typeface="Calibri Light" panose="020F0302020204030204" pitchFamily="34" charset="0"/>
                <a:cs typeface="Calibri Light" panose="020F0302020204030204" pitchFamily="34" charset="0"/>
              </a:rPr>
              <a:t>vidēji</a:t>
            </a:r>
            <a:r>
              <a:rPr lang="en-US" altLang="zh-CN" sz="1200" b="1" i="1" dirty="0">
                <a:solidFill>
                  <a:srgbClr val="192A67"/>
                </a:solidFill>
                <a:latin typeface="Calibri Light" panose="020F0302020204030204" pitchFamily="34" charset="0"/>
                <a:cs typeface="Calibri Light" panose="020F0302020204030204" pitchFamily="34" charset="0"/>
              </a:rPr>
              <a:t> 28 </a:t>
            </a:r>
            <a:r>
              <a:rPr lang="en-US" altLang="zh-CN" sz="1200" b="1" i="1" dirty="0" err="1">
                <a:solidFill>
                  <a:srgbClr val="192A67"/>
                </a:solidFill>
                <a:latin typeface="Calibri Light" panose="020F0302020204030204" pitchFamily="34" charset="0"/>
                <a:cs typeface="Calibri Light" panose="020F0302020204030204" pitchFamily="34" charset="0"/>
              </a:rPr>
              <a:t>veselīgas</a:t>
            </a:r>
            <a:r>
              <a:rPr lang="lv-LV" altLang="zh-CN" sz="1200" b="1" i="1" dirty="0">
                <a:solidFill>
                  <a:srgbClr val="192A67"/>
                </a:solidFill>
                <a:latin typeface="Calibri Light" panose="020F0302020204030204" pitchFamily="34" charset="0"/>
                <a:cs typeface="Calibri Light" panose="020F0302020204030204" pitchFamily="34" charset="0"/>
              </a:rPr>
              <a:t> </a:t>
            </a:r>
            <a:r>
              <a:rPr lang="en-US" altLang="zh-CN" sz="1200" b="1" i="1" dirty="0" err="1">
                <a:solidFill>
                  <a:srgbClr val="192A67"/>
                </a:solidFill>
                <a:latin typeface="Calibri Light" panose="020F0302020204030204" pitchFamily="34" charset="0"/>
                <a:cs typeface="Calibri Light" panose="020F0302020204030204" pitchFamily="34" charset="0"/>
              </a:rPr>
              <a:t>dzīves</a:t>
            </a:r>
            <a:r>
              <a:rPr lang="en-US" altLang="zh-CN" sz="1200" b="1" i="1" dirty="0">
                <a:solidFill>
                  <a:srgbClr val="192A67"/>
                </a:solidFill>
                <a:latin typeface="Calibri Light" panose="020F0302020204030204" pitchFamily="34" charset="0"/>
                <a:cs typeface="Calibri Light" panose="020F0302020204030204" pitchFamily="34" charset="0"/>
              </a:rPr>
              <a:t> </a:t>
            </a:r>
            <a:r>
              <a:rPr lang="en-US" altLang="zh-CN" sz="1200" b="1" i="1" dirty="0" err="1">
                <a:solidFill>
                  <a:srgbClr val="192A67"/>
                </a:solidFill>
                <a:latin typeface="Calibri Light" panose="020F0302020204030204" pitchFamily="34" charset="0"/>
                <a:cs typeface="Calibri Light" panose="020F0302020204030204" pitchFamily="34" charset="0"/>
              </a:rPr>
              <a:t>dienas</a:t>
            </a:r>
            <a:r>
              <a:rPr lang="en-US" altLang="zh-CN" sz="1200" b="1" i="1" dirty="0">
                <a:solidFill>
                  <a:srgbClr val="192A67"/>
                </a:solidFill>
                <a:latin typeface="Calibri Light" panose="020F0302020204030204" pitchFamily="34" charset="0"/>
                <a:cs typeface="Calibri Light" panose="020F0302020204030204" pitchFamily="34" charset="0"/>
              </a:rPr>
              <a:t> </a:t>
            </a:r>
            <a:r>
              <a:rPr lang="en-US" altLang="zh-CN" sz="1200" b="1" i="1" dirty="0" err="1">
                <a:solidFill>
                  <a:srgbClr val="192A67"/>
                </a:solidFill>
                <a:latin typeface="Calibri Light" panose="020F0302020204030204" pitchFamily="34" charset="0"/>
                <a:cs typeface="Calibri Light" panose="020F0302020204030204" pitchFamily="34" charset="0"/>
              </a:rPr>
              <a:t>gadā</a:t>
            </a:r>
            <a:r>
              <a:rPr lang="en-US" altLang="zh-CN" sz="1200" b="1" i="1" dirty="0">
                <a:solidFill>
                  <a:srgbClr val="192A67"/>
                </a:solidFill>
                <a:latin typeface="Calibri Light" panose="020F0302020204030204" pitchFamily="34" charset="0"/>
                <a:cs typeface="Calibri Light" panose="020F0302020204030204" pitchFamily="34" charset="0"/>
              </a:rPr>
              <a:t> </a:t>
            </a:r>
            <a:r>
              <a:rPr lang="en-US" altLang="zh-CN" sz="1200" b="1" i="1" dirty="0" err="1">
                <a:solidFill>
                  <a:srgbClr val="192A67"/>
                </a:solidFill>
                <a:latin typeface="Calibri Light" panose="020F0302020204030204" pitchFamily="34" charset="0"/>
                <a:cs typeface="Calibri Light" panose="020F0302020204030204" pitchFamily="34" charset="0"/>
              </a:rPr>
              <a:t>uz</a:t>
            </a:r>
            <a:r>
              <a:rPr lang="en-US" altLang="zh-CN" sz="1200" b="1" i="1" dirty="0">
                <a:solidFill>
                  <a:srgbClr val="192A67"/>
                </a:solidFill>
                <a:latin typeface="Calibri Light" panose="020F0302020204030204" pitchFamily="34" charset="0"/>
                <a:cs typeface="Calibri Light" panose="020F0302020204030204" pitchFamily="34" charset="0"/>
              </a:rPr>
              <a:t> </a:t>
            </a:r>
            <a:r>
              <a:rPr lang="en-US" altLang="zh-CN" sz="1200" b="1" i="1" dirty="0" err="1">
                <a:solidFill>
                  <a:srgbClr val="192A67"/>
                </a:solidFill>
                <a:latin typeface="Calibri Light" panose="020F0302020204030204" pitchFamily="34" charset="0"/>
                <a:cs typeface="Calibri Light" panose="020F0302020204030204" pitchFamily="34" charset="0"/>
              </a:rPr>
              <a:t>vienu</a:t>
            </a:r>
            <a:r>
              <a:rPr lang="en-US" altLang="zh-CN" sz="1200" b="1" i="1" dirty="0">
                <a:solidFill>
                  <a:srgbClr val="192A67"/>
                </a:solidFill>
                <a:latin typeface="Calibri Light" panose="020F0302020204030204" pitchFamily="34" charset="0"/>
                <a:cs typeface="Calibri Light" panose="020F0302020204030204" pitchFamily="34" charset="0"/>
              </a:rPr>
              <a:t> </a:t>
            </a:r>
            <a:r>
              <a:rPr lang="en-US" altLang="zh-CN" sz="1200" b="1" i="1" dirty="0" err="1">
                <a:solidFill>
                  <a:srgbClr val="192A67"/>
                </a:solidFill>
                <a:latin typeface="Calibri Light" panose="020F0302020204030204" pitchFamily="34" charset="0"/>
                <a:cs typeface="Calibri Light" panose="020F0302020204030204" pitchFamily="34" charset="0"/>
              </a:rPr>
              <a:t>cilvēku</a:t>
            </a:r>
            <a:endParaRPr lang="en-US" altLang="zh-CN" sz="1200" b="1" i="1" dirty="0">
              <a:solidFill>
                <a:srgbClr val="192A67"/>
              </a:solidFill>
              <a:latin typeface="Calibri Light" panose="020F0302020204030204" pitchFamily="34" charset="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951A62F-5F74-427C-908B-E06FDD8070E9}" type="slidenum">
              <a:rPr lang="et-EE" smtClean="0"/>
              <a:t>11</a:t>
            </a:fld>
            <a:endParaRPr lang="et-EE"/>
          </a:p>
        </p:txBody>
      </p:sp>
    </p:spTree>
    <p:extLst>
      <p:ext uri="{BB962C8B-B14F-4D97-AF65-F5344CB8AC3E}">
        <p14:creationId xmlns:p14="http://schemas.microsoft.com/office/powerpoint/2010/main" val="4232890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 jo ambulatoras tehnoloģijas ir visefektīvākais veids, kā kontrolēt veselības aprūpes izmaksas, samazinot hospitalizāciju, </a:t>
            </a:r>
            <a:r>
              <a:rPr lang="lv-LV" dirty="0" err="1"/>
              <a:t>invalidizāciju</a:t>
            </a:r>
            <a:r>
              <a:rPr lang="lv-LV" dirty="0"/>
              <a:t> un slimību </a:t>
            </a:r>
            <a:r>
              <a:rPr lang="lv-LV" dirty="0" err="1"/>
              <a:t>hronizāciju</a:t>
            </a:r>
            <a:r>
              <a:rPr lang="lv-LV" dirty="0"/>
              <a:t>.</a:t>
            </a:r>
            <a:endParaRPr lang="en-US" dirty="0"/>
          </a:p>
        </p:txBody>
      </p:sp>
      <p:sp>
        <p:nvSpPr>
          <p:cNvPr id="4" name="Slide Number Placeholder 3"/>
          <p:cNvSpPr>
            <a:spLocks noGrp="1"/>
          </p:cNvSpPr>
          <p:nvPr>
            <p:ph type="sldNum" sz="quarter" idx="5"/>
          </p:nvPr>
        </p:nvSpPr>
        <p:spPr/>
        <p:txBody>
          <a:bodyPr/>
          <a:lstStyle/>
          <a:p>
            <a:fld id="{F951A62F-5F74-427C-908B-E06FDD8070E9}" type="slidenum">
              <a:rPr lang="et-EE" smtClean="0"/>
              <a:t>12</a:t>
            </a:fld>
            <a:endParaRPr lang="et-EE"/>
          </a:p>
        </p:txBody>
      </p:sp>
    </p:spTree>
    <p:extLst>
      <p:ext uri="{BB962C8B-B14F-4D97-AF65-F5344CB8AC3E}">
        <p14:creationId xmlns:p14="http://schemas.microsoft.com/office/powerpoint/2010/main" val="3973885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Edgars</a:t>
            </a:r>
          </a:p>
          <a:p>
            <a:r>
              <a:rPr lang="lv-LV" dirty="0"/>
              <a:t>Rekomendācijas parādās pakāpeniski</a:t>
            </a:r>
            <a:endParaRPr lang="en-US" dirty="0"/>
          </a:p>
        </p:txBody>
      </p:sp>
      <p:sp>
        <p:nvSpPr>
          <p:cNvPr id="4" name="Slide Number Placeholder 3"/>
          <p:cNvSpPr>
            <a:spLocks noGrp="1"/>
          </p:cNvSpPr>
          <p:nvPr>
            <p:ph type="sldNum" sz="quarter" idx="5"/>
          </p:nvPr>
        </p:nvSpPr>
        <p:spPr/>
        <p:txBody>
          <a:bodyPr/>
          <a:lstStyle/>
          <a:p>
            <a:fld id="{F951A62F-5F74-427C-908B-E06FDD8070E9}" type="slidenum">
              <a:rPr lang="et-EE" smtClean="0"/>
              <a:t>13</a:t>
            </a:fld>
            <a:endParaRPr lang="et-EE"/>
          </a:p>
        </p:txBody>
      </p:sp>
    </p:spTree>
    <p:extLst>
      <p:ext uri="{BB962C8B-B14F-4D97-AF65-F5344CB8AC3E}">
        <p14:creationId xmlns:p14="http://schemas.microsoft.com/office/powerpoint/2010/main" val="2688132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Ielikt saiti uz AmCham VBHC koncept dokumentu</a:t>
            </a:r>
            <a:endParaRPr lang="en-US" dirty="0"/>
          </a:p>
        </p:txBody>
      </p:sp>
      <p:sp>
        <p:nvSpPr>
          <p:cNvPr id="4" name="Slide Number Placeholder 3"/>
          <p:cNvSpPr>
            <a:spLocks noGrp="1"/>
          </p:cNvSpPr>
          <p:nvPr>
            <p:ph type="sldNum" sz="quarter" idx="5"/>
          </p:nvPr>
        </p:nvSpPr>
        <p:spPr/>
        <p:txBody>
          <a:bodyPr/>
          <a:lstStyle/>
          <a:p>
            <a:fld id="{F951A62F-5F74-427C-908B-E06FDD8070E9}" type="slidenum">
              <a:rPr lang="et-EE" smtClean="0"/>
              <a:t>15</a:t>
            </a:fld>
            <a:endParaRPr lang="et-EE"/>
          </a:p>
        </p:txBody>
      </p:sp>
    </p:spTree>
    <p:extLst>
      <p:ext uri="{BB962C8B-B14F-4D97-AF65-F5344CB8AC3E}">
        <p14:creationId xmlns:p14="http://schemas.microsoft.com/office/powerpoint/2010/main" val="2634265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ti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T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ti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Master" Target="../slideMasters/slideMaster1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19.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20.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2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2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2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Master" Target="../slideMasters/slideMaster2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T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B413F1-1131-42CE-9071-7D79779360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075" y="5308006"/>
            <a:ext cx="2342092" cy="481078"/>
          </a:xfrm>
          <a:prstGeom prst="rect">
            <a:avLst/>
          </a:prstGeom>
        </p:spPr>
      </p:pic>
      <p:sp>
        <p:nvSpPr>
          <p:cNvPr id="5" name="Title Placeholder 1">
            <a:extLst>
              <a:ext uri="{FF2B5EF4-FFF2-40B4-BE49-F238E27FC236}">
                <a16:creationId xmlns:a16="http://schemas.microsoft.com/office/drawing/2014/main" id="{45DF0856-02F5-416B-A0C5-084A91E39A7C}"/>
              </a:ext>
            </a:extLst>
          </p:cNvPr>
          <p:cNvSpPr>
            <a:spLocks noGrp="1"/>
          </p:cNvSpPr>
          <p:nvPr>
            <p:ph type="title" hasCustomPrompt="1"/>
          </p:nvPr>
        </p:nvSpPr>
        <p:spPr>
          <a:xfrm>
            <a:off x="8479366" y="587793"/>
            <a:ext cx="3300829" cy="2273940"/>
          </a:xfrm>
          <a:prstGeom prst="rect">
            <a:avLst/>
          </a:prstGeom>
        </p:spPr>
        <p:txBody>
          <a:bodyPr vert="horz" lIns="91440" tIns="45720" rIns="91440" bIns="45720" rtlCol="0" anchor="t">
            <a:noAutofit/>
          </a:bodyPr>
          <a:lstStyle>
            <a:lvl1pPr>
              <a:lnSpc>
                <a:spcPct val="120000"/>
              </a:lnSpc>
              <a:defRPr sz="2600">
                <a:solidFill>
                  <a:schemeClr val="tx2"/>
                </a:solidFill>
              </a:defRPr>
            </a:lvl1pPr>
          </a:lstStyle>
          <a:p>
            <a:r>
              <a:rPr lang="lv-LV" dirty="0" err="1"/>
              <a:t>Title</a:t>
            </a:r>
            <a:r>
              <a:rPr lang="lv-LV" dirty="0"/>
              <a:t> </a:t>
            </a:r>
            <a:r>
              <a:rPr lang="lv-LV" dirty="0" err="1"/>
              <a:t>of</a:t>
            </a:r>
            <a:r>
              <a:rPr lang="lv-LV" dirty="0"/>
              <a:t> </a:t>
            </a:r>
            <a:r>
              <a:rPr lang="lv-LV" dirty="0" err="1"/>
              <a:t>presentation</a:t>
            </a:r>
            <a:endParaRPr lang="en-US" dirty="0"/>
          </a:p>
        </p:txBody>
      </p:sp>
      <p:sp>
        <p:nvSpPr>
          <p:cNvPr id="9" name="Text Placeholder 2">
            <a:extLst>
              <a:ext uri="{FF2B5EF4-FFF2-40B4-BE49-F238E27FC236}">
                <a16:creationId xmlns:a16="http://schemas.microsoft.com/office/drawing/2014/main" id="{E73BC9E5-FB40-40AA-ABAA-E545BB9BF9BF}"/>
              </a:ext>
            </a:extLst>
          </p:cNvPr>
          <p:cNvSpPr>
            <a:spLocks noGrp="1"/>
          </p:cNvSpPr>
          <p:nvPr>
            <p:ph type="body" sz="quarter" idx="13" hasCustomPrompt="1"/>
          </p:nvPr>
        </p:nvSpPr>
        <p:spPr>
          <a:xfrm>
            <a:off x="7841673" y="5281202"/>
            <a:ext cx="3791529" cy="231622"/>
          </a:xfrm>
          <a:prstGeom prst="rect">
            <a:avLst/>
          </a:prstGeom>
        </p:spPr>
        <p:txBody>
          <a:bodyPr>
            <a:noAutofit/>
          </a:bodyPr>
          <a:lstStyle>
            <a:lvl1pPr>
              <a:defRPr sz="1200" b="0">
                <a:solidFill>
                  <a:schemeClr val="tx2"/>
                </a:solidFill>
                <a:latin typeface="+mn-lt"/>
              </a:defRPr>
            </a:lvl1pPr>
          </a:lstStyle>
          <a:p>
            <a:pPr lvl="0"/>
            <a:r>
              <a:rPr lang="lv-LV" dirty="0" err="1"/>
              <a:t>Place</a:t>
            </a:r>
            <a:endParaRPr lang="en-US" dirty="0"/>
          </a:p>
        </p:txBody>
      </p:sp>
      <p:sp>
        <p:nvSpPr>
          <p:cNvPr id="10" name="Text Placeholder 2">
            <a:extLst>
              <a:ext uri="{FF2B5EF4-FFF2-40B4-BE49-F238E27FC236}">
                <a16:creationId xmlns:a16="http://schemas.microsoft.com/office/drawing/2014/main" id="{F3633946-F2EF-4E66-8FF3-52CA3E359FCF}"/>
              </a:ext>
            </a:extLst>
          </p:cNvPr>
          <p:cNvSpPr>
            <a:spLocks noGrp="1"/>
          </p:cNvSpPr>
          <p:nvPr>
            <p:ph type="body" sz="quarter" idx="14" hasCustomPrompt="1"/>
          </p:nvPr>
        </p:nvSpPr>
        <p:spPr>
          <a:xfrm>
            <a:off x="7841674" y="5049580"/>
            <a:ext cx="3791529" cy="231622"/>
          </a:xfrm>
          <a:prstGeom prst="rect">
            <a:avLst/>
          </a:prstGeom>
        </p:spPr>
        <p:txBody>
          <a:bodyPr>
            <a:noAutofit/>
          </a:bodyPr>
          <a:lstStyle>
            <a:lvl1pPr>
              <a:defRPr sz="1200" b="1" spc="30" baseline="0">
                <a:solidFill>
                  <a:schemeClr val="tx2"/>
                </a:solidFill>
                <a:latin typeface="+mn-lt"/>
              </a:defRPr>
            </a:lvl1pPr>
          </a:lstStyle>
          <a:p>
            <a:pPr lvl="0"/>
            <a:r>
              <a:rPr lang="lv-LV" dirty="0" err="1"/>
              <a:t>Author</a:t>
            </a:r>
            <a:endParaRPr lang="en-US" dirty="0"/>
          </a:p>
        </p:txBody>
      </p:sp>
      <p:sp>
        <p:nvSpPr>
          <p:cNvPr id="11" name="Text Placeholder 2">
            <a:extLst>
              <a:ext uri="{FF2B5EF4-FFF2-40B4-BE49-F238E27FC236}">
                <a16:creationId xmlns:a16="http://schemas.microsoft.com/office/drawing/2014/main" id="{D4FC30CE-9D77-4717-8E47-AC4350C26243}"/>
              </a:ext>
            </a:extLst>
          </p:cNvPr>
          <p:cNvSpPr>
            <a:spLocks noGrp="1"/>
          </p:cNvSpPr>
          <p:nvPr>
            <p:ph type="body" sz="quarter" idx="15" hasCustomPrompt="1"/>
          </p:nvPr>
        </p:nvSpPr>
        <p:spPr>
          <a:xfrm>
            <a:off x="7841674" y="5688875"/>
            <a:ext cx="3791528" cy="674980"/>
          </a:xfrm>
          <a:prstGeom prst="rect">
            <a:avLst/>
          </a:prstGeom>
        </p:spPr>
        <p:txBody>
          <a:bodyPr>
            <a:noAutofit/>
          </a:bodyPr>
          <a:lstStyle>
            <a:lvl1pPr>
              <a:lnSpc>
                <a:spcPct val="100000"/>
              </a:lnSpc>
              <a:defRPr sz="1100" b="0">
                <a:solidFill>
                  <a:schemeClr val="tx2"/>
                </a:solidFill>
                <a:latin typeface="+mn-lt"/>
              </a:defRPr>
            </a:lvl1pPr>
          </a:lstStyle>
          <a:p>
            <a:pPr lvl="0"/>
            <a:r>
              <a:rPr lang="lv-LV" dirty="0" err="1"/>
              <a:t>Date</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8443" y="810996"/>
            <a:ext cx="6223268" cy="4140774"/>
          </a:xfrm>
          <a:prstGeom prst="rect">
            <a:avLst/>
          </a:prstGeom>
        </p:spPr>
      </p:pic>
    </p:spTree>
    <p:extLst>
      <p:ext uri="{BB962C8B-B14F-4D97-AF65-F5344CB8AC3E}">
        <p14:creationId xmlns:p14="http://schemas.microsoft.com/office/powerpoint/2010/main" val="283864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with Text and Photo 2">
    <p:bg>
      <p:bgRef idx="1001">
        <a:schemeClr val="bg1"/>
      </p:bgRef>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104D988-8C57-4A37-8FF7-5600990F7822}"/>
              </a:ext>
            </a:extLst>
          </p:cNvPr>
          <p:cNvSpPr>
            <a:spLocks noGrp="1"/>
          </p:cNvSpPr>
          <p:nvPr>
            <p:ph type="body" sz="quarter" idx="11" hasCustomPrompt="1"/>
          </p:nvPr>
        </p:nvSpPr>
        <p:spPr>
          <a:xfrm>
            <a:off x="634713" y="1253067"/>
            <a:ext cx="4869104" cy="4628659"/>
          </a:xfrm>
        </p:spPr>
        <p:txBody>
          <a:bodyPr>
            <a:noAutofit/>
          </a:bodyPr>
          <a:lstStyle>
            <a:lvl1pPr>
              <a:defRPr sz="2200" b="0">
                <a:solidFill>
                  <a:srgbClr val="CCE4FF"/>
                </a:solidFill>
              </a:defRPr>
            </a:lvl1pPr>
          </a:lstStyle>
          <a:p>
            <a:pPr lvl="0"/>
            <a:r>
              <a:rPr lang="en-US" dirty="0"/>
              <a:t>Click to edit text</a:t>
            </a:r>
          </a:p>
        </p:txBody>
      </p:sp>
      <p:sp>
        <p:nvSpPr>
          <p:cNvPr id="5" name="Picture Placeholder 2">
            <a:extLst>
              <a:ext uri="{FF2B5EF4-FFF2-40B4-BE49-F238E27FC236}">
                <a16:creationId xmlns:a16="http://schemas.microsoft.com/office/drawing/2014/main" id="{E9D0A3EA-DC3E-483B-BD9D-B81DDFBD7ED5}"/>
              </a:ext>
            </a:extLst>
          </p:cNvPr>
          <p:cNvSpPr>
            <a:spLocks noGrp="1"/>
          </p:cNvSpPr>
          <p:nvPr>
            <p:ph type="pic" sz="quarter" idx="10"/>
          </p:nvPr>
        </p:nvSpPr>
        <p:spPr>
          <a:xfrm>
            <a:off x="8178800" y="605246"/>
            <a:ext cx="4013200" cy="6252754"/>
          </a:xfrm>
          <a:pattFill prst="lgGrid">
            <a:fgClr>
              <a:schemeClr val="tx1"/>
            </a:fgClr>
            <a:bgClr>
              <a:srgbClr val="1F1F5E"/>
            </a:bgClr>
          </a:pattFill>
        </p:spPr>
        <p:txBody>
          <a:bodyPr/>
          <a:lstStyle>
            <a:lvl1pPr algn="ctr">
              <a:defRPr b="0">
                <a:solidFill>
                  <a:schemeClr val="tx1"/>
                </a:solidFill>
              </a:defRPr>
            </a:lvl1pPr>
          </a:lstStyle>
          <a:p>
            <a:r>
              <a:rPr lang="en-US"/>
              <a:t>Drag picture to placeholder or click icon to add</a:t>
            </a:r>
            <a:endParaRPr lang="en-US" dirty="0"/>
          </a:p>
        </p:txBody>
      </p:sp>
      <p:sp>
        <p:nvSpPr>
          <p:cNvPr id="6" name="Text Placeholder 2">
            <a:extLst>
              <a:ext uri="{FF2B5EF4-FFF2-40B4-BE49-F238E27FC236}">
                <a16:creationId xmlns:a16="http://schemas.microsoft.com/office/drawing/2014/main" id="{E477860A-C6D6-4FB7-9CF6-417E0522FF85}"/>
              </a:ext>
            </a:extLst>
          </p:cNvPr>
          <p:cNvSpPr>
            <a:spLocks noGrp="1"/>
          </p:cNvSpPr>
          <p:nvPr>
            <p:ph type="body" sz="quarter" idx="13" hasCustomPrompt="1"/>
          </p:nvPr>
        </p:nvSpPr>
        <p:spPr>
          <a:xfrm>
            <a:off x="647891" y="712426"/>
            <a:ext cx="4465976" cy="444673"/>
          </a:xfrm>
        </p:spPr>
        <p:txBody>
          <a:bodyPr>
            <a:noAutofit/>
          </a:bodyPr>
          <a:lstStyle>
            <a:lvl1pPr>
              <a:defRPr sz="2600" b="0" spc="30" baseline="0">
                <a:solidFill>
                  <a:srgbClr val="CCE4FF"/>
                </a:solidFill>
                <a:latin typeface="+mj-lt"/>
              </a:defRPr>
            </a:lvl1pPr>
          </a:lstStyle>
          <a:p>
            <a:pPr lvl="0"/>
            <a:r>
              <a:rPr lang="en-US" dirty="0"/>
              <a:t>Click to </a:t>
            </a:r>
            <a:r>
              <a:rPr lang="lv-LV" dirty="0" err="1"/>
              <a:t>add</a:t>
            </a:r>
            <a:r>
              <a:rPr lang="lv-LV" dirty="0"/>
              <a:t> </a:t>
            </a:r>
            <a:r>
              <a:rPr lang="lv-LV" dirty="0" err="1"/>
              <a:t>heading</a:t>
            </a:r>
            <a:endParaRPr lang="en-US" dirty="0"/>
          </a:p>
        </p:txBody>
      </p:sp>
    </p:spTree>
    <p:extLst>
      <p:ext uri="{BB962C8B-B14F-4D97-AF65-F5344CB8AC3E}">
        <p14:creationId xmlns:p14="http://schemas.microsoft.com/office/powerpoint/2010/main" val="155651972"/>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with Text and Photo 3">
    <p:bg>
      <p:bgPr>
        <a:solidFill>
          <a:schemeClr val="bg2"/>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104D988-8C57-4A37-8FF7-5600990F7822}"/>
              </a:ext>
            </a:extLst>
          </p:cNvPr>
          <p:cNvSpPr>
            <a:spLocks noGrp="1"/>
          </p:cNvSpPr>
          <p:nvPr>
            <p:ph type="body" sz="quarter" idx="11" hasCustomPrompt="1"/>
          </p:nvPr>
        </p:nvSpPr>
        <p:spPr>
          <a:xfrm>
            <a:off x="4935780" y="3774629"/>
            <a:ext cx="4869104" cy="2478125"/>
          </a:xfrm>
        </p:spPr>
        <p:txBody>
          <a:bodyPr>
            <a:noAutofit/>
          </a:bodyPr>
          <a:lstStyle>
            <a:lvl1pPr>
              <a:defRPr sz="2200" b="0">
                <a:solidFill>
                  <a:srgbClr val="1F1F5E"/>
                </a:solidFill>
              </a:defRPr>
            </a:lvl1pPr>
          </a:lstStyle>
          <a:p>
            <a:pPr lvl="0"/>
            <a:r>
              <a:rPr lang="en-US" dirty="0"/>
              <a:t>Click to edit text</a:t>
            </a:r>
          </a:p>
        </p:txBody>
      </p:sp>
      <p:sp>
        <p:nvSpPr>
          <p:cNvPr id="4" name="Text Placeholder 2">
            <a:extLst>
              <a:ext uri="{FF2B5EF4-FFF2-40B4-BE49-F238E27FC236}">
                <a16:creationId xmlns:a16="http://schemas.microsoft.com/office/drawing/2014/main" id="{BBA2FA37-F48E-4BE7-8D45-14C0C6623A85}"/>
              </a:ext>
            </a:extLst>
          </p:cNvPr>
          <p:cNvSpPr>
            <a:spLocks noGrp="1"/>
          </p:cNvSpPr>
          <p:nvPr>
            <p:ph type="body" sz="quarter" idx="13" hasCustomPrompt="1"/>
          </p:nvPr>
        </p:nvSpPr>
        <p:spPr>
          <a:xfrm>
            <a:off x="4935780" y="2743201"/>
            <a:ext cx="4869104" cy="834088"/>
          </a:xfrm>
        </p:spPr>
        <p:txBody>
          <a:bodyPr numCol="1" anchor="b">
            <a:noAutofit/>
          </a:bodyPr>
          <a:lstStyle>
            <a:lvl1pPr>
              <a:lnSpc>
                <a:spcPct val="80000"/>
              </a:lnSpc>
              <a:defRPr sz="2600" b="0" baseline="0">
                <a:solidFill>
                  <a:srgbClr val="1F1F5E"/>
                </a:solidFill>
              </a:defRPr>
            </a:lvl1pPr>
          </a:lstStyle>
          <a:p>
            <a:pPr lvl="0"/>
            <a:r>
              <a:rPr lang="en-US" dirty="0"/>
              <a:t>Click to </a:t>
            </a:r>
            <a:r>
              <a:rPr lang="lv-LV" dirty="0" err="1"/>
              <a:t>add</a:t>
            </a:r>
            <a:r>
              <a:rPr lang="lv-LV" dirty="0"/>
              <a:t> </a:t>
            </a:r>
            <a:r>
              <a:rPr lang="lv-LV" dirty="0" err="1"/>
              <a:t>heading</a:t>
            </a:r>
            <a:endParaRPr lang="en-US" dirty="0"/>
          </a:p>
        </p:txBody>
      </p:sp>
      <p:sp>
        <p:nvSpPr>
          <p:cNvPr id="5" name="Picture Placeholder 2">
            <a:extLst>
              <a:ext uri="{FF2B5EF4-FFF2-40B4-BE49-F238E27FC236}">
                <a16:creationId xmlns:a16="http://schemas.microsoft.com/office/drawing/2014/main" id="{E9D0A3EA-DC3E-483B-BD9D-B81DDFBD7ED5}"/>
              </a:ext>
            </a:extLst>
          </p:cNvPr>
          <p:cNvSpPr>
            <a:spLocks noGrp="1"/>
          </p:cNvSpPr>
          <p:nvPr>
            <p:ph type="pic" sz="quarter" idx="10"/>
          </p:nvPr>
        </p:nvSpPr>
        <p:spPr>
          <a:xfrm>
            <a:off x="0" y="0"/>
            <a:ext cx="4013200" cy="6252754"/>
          </a:xfrm>
          <a:pattFill prst="lgGrid">
            <a:fgClr>
              <a:schemeClr val="tx2"/>
            </a:fgClr>
            <a:bgClr>
              <a:schemeClr val="bg2"/>
            </a:bgClr>
          </a:pattFill>
        </p:spPr>
        <p:txBody>
          <a:bodyPr/>
          <a:lstStyle>
            <a:lvl1pPr algn="ctr">
              <a:defRPr b="0">
                <a:solidFill>
                  <a:schemeClr val="tx1"/>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2135174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with Text and Photo 4">
    <p:bg>
      <p:bgRef idx="1001">
        <a:schemeClr val="bg1"/>
      </p:bgRef>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104D988-8C57-4A37-8FF7-5600990F7822}"/>
              </a:ext>
            </a:extLst>
          </p:cNvPr>
          <p:cNvSpPr>
            <a:spLocks noGrp="1"/>
          </p:cNvSpPr>
          <p:nvPr>
            <p:ph type="body" sz="quarter" idx="11" hasCustomPrompt="1"/>
          </p:nvPr>
        </p:nvSpPr>
        <p:spPr>
          <a:xfrm>
            <a:off x="4935780" y="3774629"/>
            <a:ext cx="4869104" cy="2478125"/>
          </a:xfrm>
        </p:spPr>
        <p:txBody>
          <a:bodyPr>
            <a:noAutofit/>
          </a:bodyPr>
          <a:lstStyle>
            <a:lvl1pPr>
              <a:defRPr sz="2200" b="0">
                <a:solidFill>
                  <a:srgbClr val="CCE4FF"/>
                </a:solidFill>
              </a:defRPr>
            </a:lvl1pPr>
          </a:lstStyle>
          <a:p>
            <a:pPr lvl="0"/>
            <a:r>
              <a:rPr lang="en-US" dirty="0"/>
              <a:t>Click to edit text</a:t>
            </a:r>
          </a:p>
        </p:txBody>
      </p:sp>
      <p:sp>
        <p:nvSpPr>
          <p:cNvPr id="5" name="Picture Placeholder 2">
            <a:extLst>
              <a:ext uri="{FF2B5EF4-FFF2-40B4-BE49-F238E27FC236}">
                <a16:creationId xmlns:a16="http://schemas.microsoft.com/office/drawing/2014/main" id="{E9D0A3EA-DC3E-483B-BD9D-B81DDFBD7ED5}"/>
              </a:ext>
            </a:extLst>
          </p:cNvPr>
          <p:cNvSpPr>
            <a:spLocks noGrp="1"/>
          </p:cNvSpPr>
          <p:nvPr>
            <p:ph type="pic" sz="quarter" idx="10"/>
          </p:nvPr>
        </p:nvSpPr>
        <p:spPr>
          <a:xfrm>
            <a:off x="0" y="0"/>
            <a:ext cx="4013200" cy="6252754"/>
          </a:xfrm>
          <a:pattFill prst="lgGrid">
            <a:fgClr>
              <a:schemeClr val="tx1"/>
            </a:fgClr>
            <a:bgClr>
              <a:srgbClr val="1F1F5E"/>
            </a:bgClr>
          </a:pattFill>
        </p:spPr>
        <p:txBody>
          <a:bodyPr/>
          <a:lstStyle>
            <a:lvl1pPr algn="ctr">
              <a:defRPr b="0">
                <a:solidFill>
                  <a:schemeClr val="tx1"/>
                </a:solidFill>
              </a:defRPr>
            </a:lvl1pPr>
          </a:lstStyle>
          <a:p>
            <a:r>
              <a:rPr lang="en-US"/>
              <a:t>Drag picture to placeholder or click icon to add</a:t>
            </a:r>
            <a:endParaRPr lang="en-US" dirty="0"/>
          </a:p>
        </p:txBody>
      </p:sp>
      <p:sp>
        <p:nvSpPr>
          <p:cNvPr id="6" name="Text Placeholder 2">
            <a:extLst>
              <a:ext uri="{FF2B5EF4-FFF2-40B4-BE49-F238E27FC236}">
                <a16:creationId xmlns:a16="http://schemas.microsoft.com/office/drawing/2014/main" id="{BBA2FA37-F48E-4BE7-8D45-14C0C6623A85}"/>
              </a:ext>
            </a:extLst>
          </p:cNvPr>
          <p:cNvSpPr>
            <a:spLocks noGrp="1"/>
          </p:cNvSpPr>
          <p:nvPr>
            <p:ph type="body" sz="quarter" idx="13" hasCustomPrompt="1"/>
          </p:nvPr>
        </p:nvSpPr>
        <p:spPr>
          <a:xfrm>
            <a:off x="4935780" y="2743201"/>
            <a:ext cx="4869104" cy="834088"/>
          </a:xfrm>
        </p:spPr>
        <p:txBody>
          <a:bodyPr numCol="1" anchor="b">
            <a:noAutofit/>
          </a:bodyPr>
          <a:lstStyle>
            <a:lvl1pPr>
              <a:lnSpc>
                <a:spcPct val="80000"/>
              </a:lnSpc>
              <a:defRPr sz="2600" b="0" baseline="0">
                <a:solidFill>
                  <a:srgbClr val="CCE4FF"/>
                </a:solidFill>
              </a:defRPr>
            </a:lvl1pPr>
          </a:lstStyle>
          <a:p>
            <a:pPr lvl="0"/>
            <a:r>
              <a:rPr lang="en-US" dirty="0"/>
              <a:t>Click to </a:t>
            </a:r>
            <a:r>
              <a:rPr lang="lv-LV" dirty="0" err="1"/>
              <a:t>add</a:t>
            </a:r>
            <a:r>
              <a:rPr lang="lv-LV" dirty="0"/>
              <a:t> </a:t>
            </a:r>
            <a:r>
              <a:rPr lang="lv-LV" dirty="0" err="1"/>
              <a:t>heading</a:t>
            </a:r>
            <a:endParaRPr lang="en-US" dirty="0"/>
          </a:p>
        </p:txBody>
      </p:sp>
    </p:spTree>
    <p:extLst>
      <p:ext uri="{BB962C8B-B14F-4D97-AF65-F5344CB8AC3E}">
        <p14:creationId xmlns:p14="http://schemas.microsoft.com/office/powerpoint/2010/main" val="176811037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with List 1">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D9241D-CD95-4BF6-A8AB-BD8EF572A362}"/>
              </a:ext>
            </a:extLst>
          </p:cNvPr>
          <p:cNvSpPr>
            <a:spLocks noGrp="1"/>
          </p:cNvSpPr>
          <p:nvPr>
            <p:ph type="body" sz="quarter" idx="10" hasCustomPrompt="1"/>
          </p:nvPr>
        </p:nvSpPr>
        <p:spPr>
          <a:xfrm>
            <a:off x="4932022" y="604308"/>
            <a:ext cx="6497977" cy="5508625"/>
          </a:xfrm>
        </p:spPr>
        <p:txBody>
          <a:bodyPr>
            <a:normAutofit/>
          </a:bodyPr>
          <a:lstStyle>
            <a:lvl1pPr marL="342900" indent="-342900">
              <a:buSzPct val="120000"/>
              <a:buFontTx/>
              <a:buBlip>
                <a:blip r:embed="rId2"/>
              </a:buBlip>
              <a:defRPr lang="lv-LV" sz="2200" b="0" kern="1200" dirty="0" smtClean="0">
                <a:solidFill>
                  <a:schemeClr val="tx2"/>
                </a:solidFill>
                <a:latin typeface="+mn-lt"/>
                <a:ea typeface="+mn-ea"/>
                <a:cs typeface="+mn-cs"/>
              </a:defRPr>
            </a:lvl1pPr>
            <a:lvl2pPr marL="892175" marR="0" indent="-357188" algn="l" defTabSz="914400" rtl="0" eaLnBrk="1" fontAlgn="auto" latinLnBrk="0" hangingPunct="1">
              <a:lnSpc>
                <a:spcPct val="110000"/>
              </a:lnSpc>
              <a:spcBef>
                <a:spcPts val="500"/>
              </a:spcBef>
              <a:spcAft>
                <a:spcPts val="0"/>
              </a:spcAft>
              <a:buClrTx/>
              <a:buSzPct val="120000"/>
              <a:buFontTx/>
              <a:buBlip>
                <a:blip r:embed="rId2"/>
              </a:buBlip>
              <a:tabLst/>
              <a:defRPr sz="2200"/>
            </a:lvl2pPr>
            <a:lvl3pPr marL="1438275" indent="-357188">
              <a:buSzPct val="120000"/>
              <a:buFontTx/>
              <a:buBlip>
                <a:blip r:embed="rId2"/>
              </a:buBlip>
              <a:defRPr lang="lv-LV" sz="2200" kern="1200" dirty="0" smtClean="0">
                <a:solidFill>
                  <a:schemeClr val="tx2"/>
                </a:solidFill>
                <a:latin typeface="+mn-lt"/>
                <a:ea typeface="+mn-ea"/>
                <a:cs typeface="+mn-cs"/>
              </a:defRPr>
            </a:lvl3pPr>
            <a:lvl4pPr marL="1371600" indent="0">
              <a:buNone/>
              <a:defRPr sz="2200"/>
            </a:lvl4pPr>
          </a:lstStyle>
          <a:p>
            <a:pPr lvl="0"/>
            <a:r>
              <a:rPr lang="lv-LV" dirty="0"/>
              <a:t>Click to add bullet-points</a:t>
            </a:r>
          </a:p>
          <a:p>
            <a:pPr lvl="1"/>
            <a:r>
              <a:rPr lang="lv-LV" dirty="0"/>
              <a:t>Level 2</a:t>
            </a:r>
          </a:p>
          <a:p>
            <a:pPr lvl="2"/>
            <a:r>
              <a:rPr lang="lv-LV" dirty="0"/>
              <a:t>Level 3</a:t>
            </a:r>
          </a:p>
          <a:p>
            <a:pPr marL="429750" lvl="0" indent="-429750" algn="l" defTabSz="914400" rtl="0" eaLnBrk="1" latinLnBrk="0" hangingPunct="1">
              <a:lnSpc>
                <a:spcPct val="110000"/>
              </a:lnSpc>
              <a:spcBef>
                <a:spcPts val="1000"/>
              </a:spcBef>
              <a:buFontTx/>
              <a:buBlip>
                <a:blip r:embed="rId3"/>
              </a:buBlip>
            </a:pPr>
            <a:endParaRPr lang="lv-LV" dirty="0"/>
          </a:p>
          <a:p>
            <a:pPr lvl="0"/>
            <a:r>
              <a:rPr lang="lv-LV" dirty="0"/>
              <a:t>Text 2</a:t>
            </a:r>
          </a:p>
          <a:p>
            <a:pPr lvl="0"/>
            <a:endParaRPr lang="lv-LV" dirty="0"/>
          </a:p>
          <a:p>
            <a:pPr lvl="0"/>
            <a:r>
              <a:rPr lang="lv-LV" dirty="0"/>
              <a:t>Text 3</a:t>
            </a:r>
          </a:p>
          <a:p>
            <a:pPr lvl="1"/>
            <a:endParaRPr lang="en-US" dirty="0"/>
          </a:p>
        </p:txBody>
      </p:sp>
      <p:sp>
        <p:nvSpPr>
          <p:cNvPr id="4" name="Text Placeholder 2">
            <a:extLst>
              <a:ext uri="{FF2B5EF4-FFF2-40B4-BE49-F238E27FC236}">
                <a16:creationId xmlns:a16="http://schemas.microsoft.com/office/drawing/2014/main" id="{E477860A-C6D6-4FB7-9CF6-417E0522FF85}"/>
              </a:ext>
            </a:extLst>
          </p:cNvPr>
          <p:cNvSpPr>
            <a:spLocks noGrp="1"/>
          </p:cNvSpPr>
          <p:nvPr>
            <p:ph type="body" sz="quarter" idx="13" hasCustomPrompt="1"/>
          </p:nvPr>
        </p:nvSpPr>
        <p:spPr>
          <a:xfrm>
            <a:off x="638747" y="604308"/>
            <a:ext cx="3965673" cy="444673"/>
          </a:xfrm>
        </p:spPr>
        <p:txBody>
          <a:bodyPr>
            <a:noAutofit/>
          </a:bodyPr>
          <a:lstStyle>
            <a:lvl1pPr>
              <a:defRPr sz="2600" b="0" spc="30" baseline="0">
                <a:solidFill>
                  <a:srgbClr val="CCE4FF"/>
                </a:solidFill>
                <a:latin typeface="+mj-lt"/>
              </a:defRPr>
            </a:lvl1pPr>
          </a:lstStyle>
          <a:p>
            <a:pPr lvl="0"/>
            <a:r>
              <a:rPr lang="en-US" dirty="0"/>
              <a:t>Click to </a:t>
            </a:r>
            <a:r>
              <a:rPr lang="lv-LV" dirty="0" err="1"/>
              <a:t>add</a:t>
            </a:r>
            <a:r>
              <a:rPr lang="lv-LV" dirty="0"/>
              <a:t> </a:t>
            </a:r>
            <a:r>
              <a:rPr lang="lv-LV" dirty="0" err="1"/>
              <a:t>heading</a:t>
            </a:r>
            <a:endParaRPr lang="en-US" dirty="0"/>
          </a:p>
        </p:txBody>
      </p:sp>
    </p:spTree>
    <p:extLst>
      <p:ext uri="{BB962C8B-B14F-4D97-AF65-F5344CB8AC3E}">
        <p14:creationId xmlns:p14="http://schemas.microsoft.com/office/powerpoint/2010/main" val="1145471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with List 2">
    <p:bg>
      <p:bgRef idx="1001">
        <a:schemeClr val="bg2"/>
      </p:bgRef>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477860A-C6D6-4FB7-9CF6-417E0522FF85}"/>
              </a:ext>
            </a:extLst>
          </p:cNvPr>
          <p:cNvSpPr>
            <a:spLocks noGrp="1"/>
          </p:cNvSpPr>
          <p:nvPr>
            <p:ph type="body" sz="quarter" idx="13" hasCustomPrompt="1"/>
          </p:nvPr>
        </p:nvSpPr>
        <p:spPr>
          <a:xfrm>
            <a:off x="620459" y="604308"/>
            <a:ext cx="3965673" cy="444673"/>
          </a:xfrm>
        </p:spPr>
        <p:txBody>
          <a:bodyPr>
            <a:noAutofit/>
          </a:bodyPr>
          <a:lstStyle>
            <a:lvl1pPr>
              <a:defRPr sz="2600" b="0" spc="30" baseline="0">
                <a:solidFill>
                  <a:schemeClr val="tx1"/>
                </a:solidFill>
                <a:latin typeface="+mj-lt"/>
              </a:defRPr>
            </a:lvl1pPr>
          </a:lstStyle>
          <a:p>
            <a:pPr lvl="0"/>
            <a:r>
              <a:rPr lang="en-US" dirty="0"/>
              <a:t>Click to </a:t>
            </a:r>
            <a:r>
              <a:rPr lang="lv-LV" dirty="0" err="1"/>
              <a:t>add</a:t>
            </a:r>
            <a:r>
              <a:rPr lang="lv-LV" dirty="0"/>
              <a:t> </a:t>
            </a:r>
            <a:r>
              <a:rPr lang="lv-LV" dirty="0" err="1"/>
              <a:t>heading</a:t>
            </a:r>
            <a:endParaRPr lang="en-US" dirty="0"/>
          </a:p>
        </p:txBody>
      </p:sp>
      <p:sp>
        <p:nvSpPr>
          <p:cNvPr id="6" name="Text Placeholder 2">
            <a:extLst>
              <a:ext uri="{FF2B5EF4-FFF2-40B4-BE49-F238E27FC236}">
                <a16:creationId xmlns:a16="http://schemas.microsoft.com/office/drawing/2014/main" id="{8AD1F639-1242-4BC6-A490-31306B64DBFC}"/>
              </a:ext>
            </a:extLst>
          </p:cNvPr>
          <p:cNvSpPr>
            <a:spLocks noGrp="1"/>
          </p:cNvSpPr>
          <p:nvPr>
            <p:ph type="body" sz="quarter" idx="10" hasCustomPrompt="1"/>
          </p:nvPr>
        </p:nvSpPr>
        <p:spPr>
          <a:xfrm>
            <a:off x="4932022" y="604308"/>
            <a:ext cx="6497977" cy="5508625"/>
          </a:xfrm>
        </p:spPr>
        <p:txBody>
          <a:bodyPr>
            <a:normAutofit/>
          </a:bodyPr>
          <a:lstStyle>
            <a:lvl1pPr marL="342900" indent="-342900">
              <a:buSzPct val="100000"/>
              <a:buFontTx/>
              <a:buBlip>
                <a:blip r:embed="rId2"/>
              </a:buBlip>
              <a:defRPr lang="lv-LV" sz="2200" b="0" kern="1200" dirty="0" smtClean="0">
                <a:solidFill>
                  <a:schemeClr val="tx1"/>
                </a:solidFill>
                <a:latin typeface="+mn-lt"/>
                <a:ea typeface="+mn-ea"/>
                <a:cs typeface="+mn-cs"/>
              </a:defRPr>
            </a:lvl1pPr>
            <a:lvl2pPr marL="892175" marR="0" indent="-357188" algn="l" defTabSz="914400" rtl="0" eaLnBrk="1" fontAlgn="auto" latinLnBrk="0" hangingPunct="1">
              <a:lnSpc>
                <a:spcPct val="110000"/>
              </a:lnSpc>
              <a:spcBef>
                <a:spcPts val="500"/>
              </a:spcBef>
              <a:spcAft>
                <a:spcPts val="0"/>
              </a:spcAft>
              <a:buClrTx/>
              <a:buSzPct val="100000"/>
              <a:buFontTx/>
              <a:buBlip>
                <a:blip r:embed="rId2"/>
              </a:buBlip>
              <a:tabLst/>
              <a:defRPr sz="2200">
                <a:solidFill>
                  <a:schemeClr val="tx1"/>
                </a:solidFill>
              </a:defRPr>
            </a:lvl2pPr>
            <a:lvl3pPr marL="1438275" indent="-357188">
              <a:buSzPct val="100000"/>
              <a:buFontTx/>
              <a:buBlip>
                <a:blip r:embed="rId2"/>
              </a:buBlip>
              <a:defRPr lang="lv-LV" sz="2200" kern="1200" dirty="0" smtClean="0">
                <a:solidFill>
                  <a:schemeClr val="tx1"/>
                </a:solidFill>
                <a:latin typeface="+mn-lt"/>
                <a:ea typeface="+mn-ea"/>
                <a:cs typeface="+mn-cs"/>
              </a:defRPr>
            </a:lvl3pPr>
            <a:lvl4pPr marL="1371600" indent="0">
              <a:buNone/>
              <a:defRPr sz="2200"/>
            </a:lvl4pPr>
          </a:lstStyle>
          <a:p>
            <a:pPr lvl="0"/>
            <a:r>
              <a:rPr lang="lv-LV" dirty="0"/>
              <a:t>Click to add bullet-points</a:t>
            </a:r>
          </a:p>
          <a:p>
            <a:pPr lvl="1"/>
            <a:r>
              <a:rPr lang="lv-LV" dirty="0"/>
              <a:t>Level 2</a:t>
            </a:r>
          </a:p>
          <a:p>
            <a:pPr lvl="2"/>
            <a:r>
              <a:rPr lang="lv-LV" dirty="0"/>
              <a:t>Level 3</a:t>
            </a:r>
          </a:p>
          <a:p>
            <a:pPr marL="429750" lvl="0" indent="-429750" algn="l" defTabSz="914400" rtl="0" eaLnBrk="1" latinLnBrk="0" hangingPunct="1">
              <a:lnSpc>
                <a:spcPct val="110000"/>
              </a:lnSpc>
              <a:spcBef>
                <a:spcPts val="1000"/>
              </a:spcBef>
              <a:buFontTx/>
              <a:buBlip>
                <a:blip r:embed="rId3"/>
              </a:buBlip>
            </a:pPr>
            <a:endParaRPr lang="lv-LV" dirty="0"/>
          </a:p>
          <a:p>
            <a:pPr lvl="0"/>
            <a:r>
              <a:rPr lang="lv-LV" dirty="0"/>
              <a:t>Text 2</a:t>
            </a:r>
          </a:p>
          <a:p>
            <a:pPr lvl="0"/>
            <a:endParaRPr lang="lv-LV" dirty="0"/>
          </a:p>
          <a:p>
            <a:pPr lvl="0"/>
            <a:r>
              <a:rPr lang="lv-LV" dirty="0"/>
              <a:t>Text 3</a:t>
            </a:r>
          </a:p>
          <a:p>
            <a:pPr lvl="1"/>
            <a:endParaRPr lang="en-US" dirty="0"/>
          </a:p>
        </p:txBody>
      </p:sp>
    </p:spTree>
    <p:extLst>
      <p:ext uri="{BB962C8B-B14F-4D97-AF65-F5344CB8AC3E}">
        <p14:creationId xmlns:p14="http://schemas.microsoft.com/office/powerpoint/2010/main" val="128653447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with List 3">
    <p:bg>
      <p:bgRef idx="1001">
        <a:schemeClr val="bg1"/>
      </p:bgRef>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BA2FA37-F48E-4BE7-8D45-14C0C6623A85}"/>
              </a:ext>
            </a:extLst>
          </p:cNvPr>
          <p:cNvSpPr>
            <a:spLocks noGrp="1"/>
          </p:cNvSpPr>
          <p:nvPr>
            <p:ph type="body" sz="quarter" idx="13" hasCustomPrompt="1"/>
          </p:nvPr>
        </p:nvSpPr>
        <p:spPr>
          <a:xfrm>
            <a:off x="838199" y="365125"/>
            <a:ext cx="10515599" cy="1325562"/>
          </a:xfrm>
        </p:spPr>
        <p:txBody>
          <a:bodyPr numCol="1" anchor="b">
            <a:noAutofit/>
          </a:bodyPr>
          <a:lstStyle>
            <a:lvl1pPr>
              <a:lnSpc>
                <a:spcPct val="80000"/>
              </a:lnSpc>
              <a:defRPr sz="2600" b="0" baseline="0">
                <a:solidFill>
                  <a:srgbClr val="CCE4FF"/>
                </a:solidFill>
              </a:defRPr>
            </a:lvl1pPr>
          </a:lstStyle>
          <a:p>
            <a:pPr lvl="0"/>
            <a:r>
              <a:rPr lang="en-US" dirty="0"/>
              <a:t>Click to </a:t>
            </a:r>
            <a:r>
              <a:rPr lang="lv-LV" dirty="0" err="1"/>
              <a:t>add</a:t>
            </a:r>
            <a:r>
              <a:rPr lang="lv-LV" dirty="0"/>
              <a:t> </a:t>
            </a:r>
            <a:r>
              <a:rPr lang="lv-LV" dirty="0" err="1"/>
              <a:t>heading</a:t>
            </a:r>
            <a:endParaRPr lang="en-US" dirty="0"/>
          </a:p>
        </p:txBody>
      </p:sp>
      <p:sp>
        <p:nvSpPr>
          <p:cNvPr id="7" name="Text Placeholder 2">
            <a:extLst>
              <a:ext uri="{FF2B5EF4-FFF2-40B4-BE49-F238E27FC236}">
                <a16:creationId xmlns:a16="http://schemas.microsoft.com/office/drawing/2014/main" id="{DE793F52-FC02-4B7B-893D-556B0E7D1CC3}"/>
              </a:ext>
            </a:extLst>
          </p:cNvPr>
          <p:cNvSpPr>
            <a:spLocks noGrp="1"/>
          </p:cNvSpPr>
          <p:nvPr>
            <p:ph type="body" sz="quarter" idx="14" hasCustomPrompt="1"/>
          </p:nvPr>
        </p:nvSpPr>
        <p:spPr>
          <a:xfrm>
            <a:off x="838198" y="1825625"/>
            <a:ext cx="10515599" cy="4351338"/>
          </a:xfrm>
        </p:spPr>
        <p:txBody>
          <a:bodyPr>
            <a:normAutofit/>
          </a:bodyPr>
          <a:lstStyle>
            <a:lvl1pPr marL="342900" indent="-342900">
              <a:buSzPct val="120000"/>
              <a:buFontTx/>
              <a:buBlip>
                <a:blip r:embed="rId2"/>
              </a:buBlip>
              <a:defRPr lang="lv-LV" sz="2200" b="0" kern="1200" dirty="0" smtClean="0">
                <a:solidFill>
                  <a:schemeClr val="bg2"/>
                </a:solidFill>
                <a:latin typeface="+mn-lt"/>
                <a:ea typeface="+mn-ea"/>
                <a:cs typeface="+mn-cs"/>
              </a:defRPr>
            </a:lvl1pPr>
            <a:lvl2pPr marL="892175" marR="0" indent="-357188" algn="l" defTabSz="914400" rtl="0" eaLnBrk="1" fontAlgn="auto" latinLnBrk="0" hangingPunct="1">
              <a:lnSpc>
                <a:spcPct val="110000"/>
              </a:lnSpc>
              <a:spcBef>
                <a:spcPts val="500"/>
              </a:spcBef>
              <a:spcAft>
                <a:spcPts val="0"/>
              </a:spcAft>
              <a:buClrTx/>
              <a:buSzPct val="120000"/>
              <a:buFontTx/>
              <a:buBlip>
                <a:blip r:embed="rId2"/>
              </a:buBlip>
              <a:tabLst/>
              <a:defRPr sz="2200">
                <a:solidFill>
                  <a:schemeClr val="bg2"/>
                </a:solidFill>
              </a:defRPr>
            </a:lvl2pPr>
            <a:lvl3pPr marL="1438275" indent="-357188">
              <a:buSzPct val="120000"/>
              <a:buFontTx/>
              <a:buBlip>
                <a:blip r:embed="rId2"/>
              </a:buBlip>
              <a:defRPr lang="lv-LV" sz="2200" kern="1200" dirty="0" smtClean="0">
                <a:solidFill>
                  <a:schemeClr val="bg2"/>
                </a:solidFill>
                <a:latin typeface="+mn-lt"/>
                <a:ea typeface="+mn-ea"/>
                <a:cs typeface="+mn-cs"/>
              </a:defRPr>
            </a:lvl3pPr>
            <a:lvl4pPr marL="1371600" indent="0">
              <a:buNone/>
              <a:defRPr sz="2200"/>
            </a:lvl4pPr>
          </a:lstStyle>
          <a:p>
            <a:pPr lvl="0"/>
            <a:r>
              <a:rPr lang="lv-LV" dirty="0"/>
              <a:t>Click to add bullet-points</a:t>
            </a:r>
          </a:p>
          <a:p>
            <a:pPr lvl="1"/>
            <a:r>
              <a:rPr lang="lv-LV" dirty="0"/>
              <a:t>Level 2</a:t>
            </a:r>
          </a:p>
          <a:p>
            <a:pPr lvl="2"/>
            <a:r>
              <a:rPr lang="lv-LV" dirty="0"/>
              <a:t>Level 3</a:t>
            </a:r>
          </a:p>
          <a:p>
            <a:pPr lvl="1"/>
            <a:endParaRPr lang="en-US" dirty="0"/>
          </a:p>
        </p:txBody>
      </p:sp>
    </p:spTree>
    <p:extLst>
      <p:ext uri="{BB962C8B-B14F-4D97-AF65-F5344CB8AC3E}">
        <p14:creationId xmlns:p14="http://schemas.microsoft.com/office/powerpoint/2010/main" val="213426102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with List 4">
    <p:bg>
      <p:bgRef idx="1001">
        <a:schemeClr val="bg2"/>
      </p:bgRef>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BA2FA37-F48E-4BE7-8D45-14C0C6623A85}"/>
              </a:ext>
            </a:extLst>
          </p:cNvPr>
          <p:cNvSpPr>
            <a:spLocks noGrp="1"/>
          </p:cNvSpPr>
          <p:nvPr>
            <p:ph type="body" sz="quarter" idx="13" hasCustomPrompt="1"/>
          </p:nvPr>
        </p:nvSpPr>
        <p:spPr>
          <a:xfrm>
            <a:off x="838199" y="365125"/>
            <a:ext cx="10515599" cy="1325562"/>
          </a:xfrm>
        </p:spPr>
        <p:txBody>
          <a:bodyPr numCol="1" anchor="b">
            <a:noAutofit/>
          </a:bodyPr>
          <a:lstStyle>
            <a:lvl1pPr>
              <a:lnSpc>
                <a:spcPct val="80000"/>
              </a:lnSpc>
              <a:defRPr sz="2600" b="0" baseline="0">
                <a:solidFill>
                  <a:schemeClr val="accent1"/>
                </a:solidFill>
              </a:defRPr>
            </a:lvl1pPr>
          </a:lstStyle>
          <a:p>
            <a:pPr lvl="0"/>
            <a:r>
              <a:rPr lang="en-US" dirty="0"/>
              <a:t>Click to </a:t>
            </a:r>
            <a:r>
              <a:rPr lang="lv-LV" dirty="0" err="1"/>
              <a:t>add</a:t>
            </a:r>
            <a:r>
              <a:rPr lang="lv-LV" dirty="0"/>
              <a:t> </a:t>
            </a:r>
            <a:r>
              <a:rPr lang="lv-LV" dirty="0" err="1"/>
              <a:t>heading</a:t>
            </a:r>
            <a:endParaRPr lang="en-US" dirty="0"/>
          </a:p>
        </p:txBody>
      </p:sp>
      <p:sp>
        <p:nvSpPr>
          <p:cNvPr id="7" name="Text Placeholder 2">
            <a:extLst>
              <a:ext uri="{FF2B5EF4-FFF2-40B4-BE49-F238E27FC236}">
                <a16:creationId xmlns:a16="http://schemas.microsoft.com/office/drawing/2014/main" id="{DE793F52-FC02-4B7B-893D-556B0E7D1CC3}"/>
              </a:ext>
            </a:extLst>
          </p:cNvPr>
          <p:cNvSpPr>
            <a:spLocks noGrp="1"/>
          </p:cNvSpPr>
          <p:nvPr>
            <p:ph type="body" sz="quarter" idx="14" hasCustomPrompt="1"/>
          </p:nvPr>
        </p:nvSpPr>
        <p:spPr>
          <a:xfrm>
            <a:off x="838198" y="1825625"/>
            <a:ext cx="10515599" cy="4351338"/>
          </a:xfrm>
        </p:spPr>
        <p:txBody>
          <a:bodyPr>
            <a:normAutofit/>
          </a:bodyPr>
          <a:lstStyle>
            <a:lvl1pPr marL="342900" indent="-342900">
              <a:buFontTx/>
              <a:buBlip>
                <a:blip r:embed="rId2"/>
              </a:buBlip>
              <a:defRPr lang="lv-LV" sz="2200" b="0" kern="1200" dirty="0" smtClean="0">
                <a:solidFill>
                  <a:schemeClr val="accent1"/>
                </a:solidFill>
                <a:latin typeface="+mn-lt"/>
                <a:ea typeface="+mn-ea"/>
                <a:cs typeface="+mn-cs"/>
              </a:defRPr>
            </a:lvl1pPr>
            <a:lvl2pPr marL="892175" marR="0" indent="-357188" algn="l" defTabSz="914400" rtl="0" eaLnBrk="1" fontAlgn="auto" latinLnBrk="0" hangingPunct="1">
              <a:lnSpc>
                <a:spcPct val="110000"/>
              </a:lnSpc>
              <a:spcBef>
                <a:spcPts val="500"/>
              </a:spcBef>
              <a:spcAft>
                <a:spcPts val="0"/>
              </a:spcAft>
              <a:buClrTx/>
              <a:buSzTx/>
              <a:buFontTx/>
              <a:buBlip>
                <a:blip r:embed="rId2"/>
              </a:buBlip>
              <a:tabLst/>
              <a:defRPr sz="2200">
                <a:solidFill>
                  <a:schemeClr val="accent1"/>
                </a:solidFill>
              </a:defRPr>
            </a:lvl2pPr>
            <a:lvl3pPr marL="1438275" indent="-357188">
              <a:buFontTx/>
              <a:buBlip>
                <a:blip r:embed="rId2"/>
              </a:buBlip>
              <a:defRPr lang="lv-LV" sz="2200" kern="1200" dirty="0" smtClean="0">
                <a:solidFill>
                  <a:schemeClr val="accent1"/>
                </a:solidFill>
                <a:latin typeface="+mn-lt"/>
                <a:ea typeface="+mn-ea"/>
                <a:cs typeface="+mn-cs"/>
              </a:defRPr>
            </a:lvl3pPr>
            <a:lvl4pPr marL="1371600" indent="0">
              <a:buNone/>
              <a:defRPr sz="2200"/>
            </a:lvl4pPr>
          </a:lstStyle>
          <a:p>
            <a:pPr lvl="0"/>
            <a:r>
              <a:rPr lang="lv-LV" dirty="0"/>
              <a:t>Click to add bullet-points</a:t>
            </a:r>
          </a:p>
          <a:p>
            <a:pPr lvl="1"/>
            <a:r>
              <a:rPr lang="lv-LV" dirty="0"/>
              <a:t>Level 2</a:t>
            </a:r>
          </a:p>
          <a:p>
            <a:pPr lvl="2"/>
            <a:r>
              <a:rPr lang="lv-LV" dirty="0"/>
              <a:t>Level 3</a:t>
            </a:r>
          </a:p>
          <a:p>
            <a:pPr lvl="1"/>
            <a:endParaRPr lang="en-US" dirty="0"/>
          </a:p>
        </p:txBody>
      </p:sp>
    </p:spTree>
    <p:extLst>
      <p:ext uri="{BB962C8B-B14F-4D97-AF65-F5344CB8AC3E}">
        <p14:creationId xmlns:p14="http://schemas.microsoft.com/office/powerpoint/2010/main" val="62181666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with List 5">
    <p:bg>
      <p:bgPr>
        <a:solidFill>
          <a:schemeClr val="bg2"/>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477860A-C6D6-4FB7-9CF6-417E0522FF85}"/>
              </a:ext>
            </a:extLst>
          </p:cNvPr>
          <p:cNvSpPr>
            <a:spLocks noGrp="1"/>
          </p:cNvSpPr>
          <p:nvPr>
            <p:ph type="body" sz="quarter" idx="13" hasCustomPrompt="1"/>
          </p:nvPr>
        </p:nvSpPr>
        <p:spPr>
          <a:xfrm>
            <a:off x="4932024" y="712426"/>
            <a:ext cx="5480058" cy="444673"/>
          </a:xfrm>
        </p:spPr>
        <p:txBody>
          <a:bodyPr>
            <a:noAutofit/>
          </a:bodyPr>
          <a:lstStyle>
            <a:lvl1pPr>
              <a:defRPr sz="2600" b="0" spc="30" baseline="0">
                <a:solidFill>
                  <a:schemeClr val="tx1"/>
                </a:solidFill>
                <a:latin typeface="+mj-lt"/>
              </a:defRPr>
            </a:lvl1pPr>
          </a:lstStyle>
          <a:p>
            <a:pPr lvl="0"/>
            <a:r>
              <a:rPr lang="en-US" dirty="0"/>
              <a:t>Click to </a:t>
            </a:r>
            <a:r>
              <a:rPr lang="lv-LV" dirty="0" err="1"/>
              <a:t>add</a:t>
            </a:r>
            <a:r>
              <a:rPr lang="lv-LV" dirty="0"/>
              <a:t> </a:t>
            </a:r>
            <a:r>
              <a:rPr lang="lv-LV" dirty="0" err="1"/>
              <a:t>heading</a:t>
            </a:r>
            <a:endParaRPr lang="en-US" dirty="0"/>
          </a:p>
        </p:txBody>
      </p:sp>
      <p:sp>
        <p:nvSpPr>
          <p:cNvPr id="5" name="Text Placeholder 2">
            <a:extLst>
              <a:ext uri="{FF2B5EF4-FFF2-40B4-BE49-F238E27FC236}">
                <a16:creationId xmlns:a16="http://schemas.microsoft.com/office/drawing/2014/main" id="{877F71EB-9424-4691-BCAC-A567199E67AE}"/>
              </a:ext>
            </a:extLst>
          </p:cNvPr>
          <p:cNvSpPr>
            <a:spLocks noGrp="1"/>
          </p:cNvSpPr>
          <p:nvPr>
            <p:ph type="body" sz="quarter" idx="14" hasCustomPrompt="1"/>
          </p:nvPr>
        </p:nvSpPr>
        <p:spPr>
          <a:xfrm>
            <a:off x="4932023" y="1354875"/>
            <a:ext cx="5480058" cy="4843203"/>
          </a:xfrm>
        </p:spPr>
        <p:txBody>
          <a:bodyPr>
            <a:normAutofit/>
          </a:bodyPr>
          <a:lstStyle>
            <a:lvl1pPr marL="342900" indent="-342900">
              <a:buFontTx/>
              <a:buBlip>
                <a:blip r:embed="rId2"/>
              </a:buBlip>
              <a:defRPr lang="lv-LV" sz="2200" b="0" kern="1200" dirty="0" smtClean="0">
                <a:solidFill>
                  <a:schemeClr val="accent1"/>
                </a:solidFill>
                <a:latin typeface="+mn-lt"/>
                <a:ea typeface="+mn-ea"/>
                <a:cs typeface="+mn-cs"/>
              </a:defRPr>
            </a:lvl1pPr>
            <a:lvl2pPr marL="892175" marR="0" indent="-357188" algn="l" defTabSz="914400" rtl="0" eaLnBrk="1" fontAlgn="auto" latinLnBrk="0" hangingPunct="1">
              <a:lnSpc>
                <a:spcPct val="110000"/>
              </a:lnSpc>
              <a:spcBef>
                <a:spcPts val="500"/>
              </a:spcBef>
              <a:spcAft>
                <a:spcPts val="0"/>
              </a:spcAft>
              <a:buClrTx/>
              <a:buSzTx/>
              <a:buFontTx/>
              <a:buBlip>
                <a:blip r:embed="rId2"/>
              </a:buBlip>
              <a:tabLst/>
              <a:defRPr sz="2200">
                <a:solidFill>
                  <a:schemeClr val="accent1"/>
                </a:solidFill>
              </a:defRPr>
            </a:lvl2pPr>
            <a:lvl3pPr marL="1438275" indent="-357188">
              <a:buFontTx/>
              <a:buBlip>
                <a:blip r:embed="rId2"/>
              </a:buBlip>
              <a:defRPr lang="lv-LV" sz="2200" kern="1200" dirty="0" smtClean="0">
                <a:solidFill>
                  <a:schemeClr val="accent1"/>
                </a:solidFill>
                <a:latin typeface="+mn-lt"/>
                <a:ea typeface="+mn-ea"/>
                <a:cs typeface="+mn-cs"/>
              </a:defRPr>
            </a:lvl3pPr>
            <a:lvl4pPr marL="1371600" indent="0">
              <a:buNone/>
              <a:defRPr sz="2200"/>
            </a:lvl4pPr>
          </a:lstStyle>
          <a:p>
            <a:pPr lvl="0"/>
            <a:r>
              <a:rPr lang="lv-LV" dirty="0"/>
              <a:t>Click to add bullet-points</a:t>
            </a:r>
          </a:p>
          <a:p>
            <a:pPr lvl="1"/>
            <a:r>
              <a:rPr lang="lv-LV" dirty="0"/>
              <a:t>Level 2</a:t>
            </a:r>
          </a:p>
          <a:p>
            <a:pPr lvl="2"/>
            <a:r>
              <a:rPr lang="lv-LV" dirty="0"/>
              <a:t>Level 3</a:t>
            </a:r>
          </a:p>
          <a:p>
            <a:pPr lvl="1"/>
            <a:endParaRPr lang="en-US" dirty="0"/>
          </a:p>
        </p:txBody>
      </p:sp>
    </p:spTree>
    <p:extLst>
      <p:ext uri="{BB962C8B-B14F-4D97-AF65-F5344CB8AC3E}">
        <p14:creationId xmlns:p14="http://schemas.microsoft.com/office/powerpoint/2010/main" val="3111863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with List 6">
    <p:bg>
      <p:bgPr>
        <a:solidFill>
          <a:schemeClr val="bg2"/>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477860A-C6D6-4FB7-9CF6-417E0522FF85}"/>
              </a:ext>
            </a:extLst>
          </p:cNvPr>
          <p:cNvSpPr>
            <a:spLocks noGrp="1"/>
          </p:cNvSpPr>
          <p:nvPr>
            <p:ph type="body" sz="quarter" idx="13" hasCustomPrompt="1"/>
          </p:nvPr>
        </p:nvSpPr>
        <p:spPr>
          <a:xfrm>
            <a:off x="647891" y="712426"/>
            <a:ext cx="4465976" cy="444673"/>
          </a:xfrm>
        </p:spPr>
        <p:txBody>
          <a:bodyPr>
            <a:noAutofit/>
          </a:bodyPr>
          <a:lstStyle>
            <a:lvl1pPr>
              <a:defRPr sz="2600" b="0" spc="30" baseline="0">
                <a:solidFill>
                  <a:schemeClr val="tx1"/>
                </a:solidFill>
                <a:latin typeface="+mj-lt"/>
              </a:defRPr>
            </a:lvl1pPr>
          </a:lstStyle>
          <a:p>
            <a:pPr lvl="0"/>
            <a:r>
              <a:rPr lang="en-US" dirty="0"/>
              <a:t>Click to </a:t>
            </a:r>
            <a:r>
              <a:rPr lang="lv-LV" dirty="0" err="1"/>
              <a:t>add</a:t>
            </a:r>
            <a:r>
              <a:rPr lang="lv-LV" dirty="0"/>
              <a:t> </a:t>
            </a:r>
            <a:r>
              <a:rPr lang="lv-LV" dirty="0" err="1"/>
              <a:t>heading</a:t>
            </a:r>
            <a:endParaRPr lang="en-US" dirty="0"/>
          </a:p>
        </p:txBody>
      </p:sp>
      <p:sp>
        <p:nvSpPr>
          <p:cNvPr id="5" name="Text Placeholder 2">
            <a:extLst>
              <a:ext uri="{FF2B5EF4-FFF2-40B4-BE49-F238E27FC236}">
                <a16:creationId xmlns:a16="http://schemas.microsoft.com/office/drawing/2014/main" id="{1C073773-14B4-4DFB-8E2B-38EAF8A1AF96}"/>
              </a:ext>
            </a:extLst>
          </p:cNvPr>
          <p:cNvSpPr>
            <a:spLocks noGrp="1"/>
          </p:cNvSpPr>
          <p:nvPr>
            <p:ph type="body" sz="quarter" idx="15" hasCustomPrompt="1"/>
          </p:nvPr>
        </p:nvSpPr>
        <p:spPr>
          <a:xfrm>
            <a:off x="647891" y="1354876"/>
            <a:ext cx="3839442" cy="4790697"/>
          </a:xfrm>
        </p:spPr>
        <p:txBody>
          <a:bodyPr>
            <a:normAutofit/>
          </a:bodyPr>
          <a:lstStyle>
            <a:lvl1pPr marL="342900" indent="-342900">
              <a:buFontTx/>
              <a:buBlip>
                <a:blip r:embed="rId2"/>
              </a:buBlip>
              <a:defRPr lang="lv-LV" sz="2200" b="0" kern="1200" dirty="0" smtClean="0">
                <a:solidFill>
                  <a:schemeClr val="accent1"/>
                </a:solidFill>
                <a:latin typeface="+mn-lt"/>
                <a:ea typeface="+mn-ea"/>
                <a:cs typeface="+mn-cs"/>
              </a:defRPr>
            </a:lvl1pPr>
            <a:lvl2pPr marL="892175" marR="0" indent="-357188" algn="l" defTabSz="914400" rtl="0" eaLnBrk="1" fontAlgn="auto" latinLnBrk="0" hangingPunct="1">
              <a:lnSpc>
                <a:spcPct val="110000"/>
              </a:lnSpc>
              <a:spcBef>
                <a:spcPts val="500"/>
              </a:spcBef>
              <a:spcAft>
                <a:spcPts val="0"/>
              </a:spcAft>
              <a:buClrTx/>
              <a:buSzTx/>
              <a:buFontTx/>
              <a:buBlip>
                <a:blip r:embed="rId2"/>
              </a:buBlip>
              <a:tabLst/>
              <a:defRPr sz="2200">
                <a:solidFill>
                  <a:schemeClr val="accent1"/>
                </a:solidFill>
              </a:defRPr>
            </a:lvl2pPr>
            <a:lvl3pPr marL="1438275" indent="-357188">
              <a:buFontTx/>
              <a:buBlip>
                <a:blip r:embed="rId2"/>
              </a:buBlip>
              <a:defRPr lang="lv-LV" sz="2200" kern="1200" dirty="0" smtClean="0">
                <a:solidFill>
                  <a:schemeClr val="accent1"/>
                </a:solidFill>
                <a:latin typeface="+mn-lt"/>
                <a:ea typeface="+mn-ea"/>
                <a:cs typeface="+mn-cs"/>
              </a:defRPr>
            </a:lvl3pPr>
            <a:lvl4pPr marL="1371600" indent="0">
              <a:buNone/>
              <a:defRPr sz="2200"/>
            </a:lvl4pPr>
          </a:lstStyle>
          <a:p>
            <a:pPr lvl="0"/>
            <a:r>
              <a:rPr lang="lv-LV" dirty="0"/>
              <a:t>Click to add bullet-points</a:t>
            </a:r>
          </a:p>
          <a:p>
            <a:pPr lvl="1"/>
            <a:r>
              <a:rPr lang="lv-LV" dirty="0"/>
              <a:t>Level 2</a:t>
            </a:r>
          </a:p>
          <a:p>
            <a:pPr lvl="2"/>
            <a:r>
              <a:rPr lang="lv-LV" dirty="0"/>
              <a:t>Level 3</a:t>
            </a:r>
          </a:p>
          <a:p>
            <a:pPr lvl="1"/>
            <a:endParaRPr lang="en-US" dirty="0"/>
          </a:p>
        </p:txBody>
      </p:sp>
      <p:sp>
        <p:nvSpPr>
          <p:cNvPr id="7" name="Text Placeholder 2">
            <a:extLst>
              <a:ext uri="{FF2B5EF4-FFF2-40B4-BE49-F238E27FC236}">
                <a16:creationId xmlns:a16="http://schemas.microsoft.com/office/drawing/2014/main" id="{809BB7CA-F10C-4FA9-8E33-19D6245F2FD0}"/>
              </a:ext>
            </a:extLst>
          </p:cNvPr>
          <p:cNvSpPr>
            <a:spLocks noGrp="1"/>
          </p:cNvSpPr>
          <p:nvPr>
            <p:ph type="body" sz="quarter" idx="16" hasCustomPrompt="1"/>
          </p:nvPr>
        </p:nvSpPr>
        <p:spPr>
          <a:xfrm>
            <a:off x="4932024" y="1278679"/>
            <a:ext cx="3974910" cy="4817322"/>
          </a:xfrm>
        </p:spPr>
        <p:txBody>
          <a:bodyPr>
            <a:normAutofit/>
          </a:bodyPr>
          <a:lstStyle>
            <a:lvl1pPr marL="342900" indent="-342900">
              <a:buFontTx/>
              <a:buBlip>
                <a:blip r:embed="rId2"/>
              </a:buBlip>
              <a:defRPr lang="lv-LV" sz="2200" b="0" kern="1200" dirty="0" smtClean="0">
                <a:solidFill>
                  <a:schemeClr val="accent1"/>
                </a:solidFill>
                <a:latin typeface="+mn-lt"/>
                <a:ea typeface="+mn-ea"/>
                <a:cs typeface="+mn-cs"/>
              </a:defRPr>
            </a:lvl1pPr>
            <a:lvl2pPr marL="892175" marR="0" indent="-357188" algn="l" defTabSz="914400" rtl="0" eaLnBrk="1" fontAlgn="auto" latinLnBrk="0" hangingPunct="1">
              <a:lnSpc>
                <a:spcPct val="110000"/>
              </a:lnSpc>
              <a:spcBef>
                <a:spcPts val="500"/>
              </a:spcBef>
              <a:spcAft>
                <a:spcPts val="0"/>
              </a:spcAft>
              <a:buClrTx/>
              <a:buSzTx/>
              <a:buFontTx/>
              <a:buBlip>
                <a:blip r:embed="rId2"/>
              </a:buBlip>
              <a:tabLst/>
              <a:defRPr sz="2200">
                <a:solidFill>
                  <a:schemeClr val="accent1"/>
                </a:solidFill>
              </a:defRPr>
            </a:lvl2pPr>
            <a:lvl3pPr marL="1438275" indent="-357188">
              <a:buFontTx/>
              <a:buBlip>
                <a:blip r:embed="rId2"/>
              </a:buBlip>
              <a:defRPr lang="lv-LV" sz="2200" kern="1200" dirty="0" smtClean="0">
                <a:solidFill>
                  <a:schemeClr val="accent1"/>
                </a:solidFill>
                <a:latin typeface="+mn-lt"/>
                <a:ea typeface="+mn-ea"/>
                <a:cs typeface="+mn-cs"/>
              </a:defRPr>
            </a:lvl3pPr>
            <a:lvl4pPr marL="1371600" indent="0">
              <a:buNone/>
              <a:defRPr sz="2200"/>
            </a:lvl4pPr>
          </a:lstStyle>
          <a:p>
            <a:pPr lvl="0"/>
            <a:r>
              <a:rPr lang="lv-LV" dirty="0"/>
              <a:t>Click to add bullet-points</a:t>
            </a:r>
          </a:p>
          <a:p>
            <a:pPr lvl="1"/>
            <a:r>
              <a:rPr lang="lv-LV" dirty="0"/>
              <a:t>Level 2</a:t>
            </a:r>
          </a:p>
          <a:p>
            <a:pPr lvl="2"/>
            <a:r>
              <a:rPr lang="lv-LV" dirty="0"/>
              <a:t>Level 3</a:t>
            </a:r>
          </a:p>
          <a:p>
            <a:pPr lvl="1"/>
            <a:endParaRPr lang="en-US" dirty="0"/>
          </a:p>
        </p:txBody>
      </p:sp>
    </p:spTree>
    <p:extLst>
      <p:ext uri="{BB962C8B-B14F-4D97-AF65-F5344CB8AC3E}">
        <p14:creationId xmlns:p14="http://schemas.microsoft.com/office/powerpoint/2010/main" val="1582461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with List 7">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2495" y="1356315"/>
            <a:ext cx="4184148" cy="3013211"/>
          </a:xfrm>
          <a:prstGeom prst="rect">
            <a:avLst/>
          </a:prstGeom>
        </p:spPr>
      </p:pic>
      <p:sp>
        <p:nvSpPr>
          <p:cNvPr id="5" name="Text Placeholder 2">
            <a:extLst>
              <a:ext uri="{FF2B5EF4-FFF2-40B4-BE49-F238E27FC236}">
                <a16:creationId xmlns:a16="http://schemas.microsoft.com/office/drawing/2014/main" id="{E477860A-C6D6-4FB7-9CF6-417E0522FF85}"/>
              </a:ext>
            </a:extLst>
          </p:cNvPr>
          <p:cNvSpPr>
            <a:spLocks noGrp="1"/>
          </p:cNvSpPr>
          <p:nvPr>
            <p:ph type="body" sz="quarter" idx="13" hasCustomPrompt="1"/>
          </p:nvPr>
        </p:nvSpPr>
        <p:spPr>
          <a:xfrm>
            <a:off x="647891" y="712426"/>
            <a:ext cx="4465976" cy="444673"/>
          </a:xfrm>
        </p:spPr>
        <p:txBody>
          <a:bodyPr>
            <a:noAutofit/>
          </a:bodyPr>
          <a:lstStyle>
            <a:lvl1pPr>
              <a:defRPr sz="2600" b="0" spc="30" baseline="0">
                <a:solidFill>
                  <a:schemeClr val="tx1"/>
                </a:solidFill>
                <a:latin typeface="+mj-lt"/>
              </a:defRPr>
            </a:lvl1pPr>
          </a:lstStyle>
          <a:p>
            <a:pPr lvl="0"/>
            <a:r>
              <a:rPr lang="en-US" dirty="0"/>
              <a:t>Click to </a:t>
            </a:r>
            <a:r>
              <a:rPr lang="lv-LV" dirty="0" err="1"/>
              <a:t>add</a:t>
            </a:r>
            <a:r>
              <a:rPr lang="lv-LV" dirty="0"/>
              <a:t> </a:t>
            </a:r>
            <a:r>
              <a:rPr lang="lv-LV" dirty="0" err="1"/>
              <a:t>heading</a:t>
            </a:r>
            <a:endParaRPr lang="en-US" dirty="0"/>
          </a:p>
        </p:txBody>
      </p:sp>
      <p:sp>
        <p:nvSpPr>
          <p:cNvPr id="6" name="Text Placeholder 2">
            <a:extLst>
              <a:ext uri="{FF2B5EF4-FFF2-40B4-BE49-F238E27FC236}">
                <a16:creationId xmlns:a16="http://schemas.microsoft.com/office/drawing/2014/main" id="{0DCEAF22-B230-47E2-A1DE-707366C75009}"/>
              </a:ext>
            </a:extLst>
          </p:cNvPr>
          <p:cNvSpPr>
            <a:spLocks noGrp="1"/>
          </p:cNvSpPr>
          <p:nvPr>
            <p:ph type="body" sz="quarter" idx="14" hasCustomPrompt="1"/>
          </p:nvPr>
        </p:nvSpPr>
        <p:spPr>
          <a:xfrm>
            <a:off x="6466113" y="2730183"/>
            <a:ext cx="5078187" cy="3644490"/>
          </a:xfrm>
        </p:spPr>
        <p:txBody>
          <a:bodyPr>
            <a:normAutofit/>
          </a:bodyPr>
          <a:lstStyle>
            <a:lvl1pPr marL="342900" indent="-342900">
              <a:buFontTx/>
              <a:buBlip>
                <a:blip r:embed="rId3"/>
              </a:buBlip>
              <a:defRPr lang="lv-LV" sz="2200" b="0" kern="1200" dirty="0" smtClean="0">
                <a:solidFill>
                  <a:schemeClr val="accent1"/>
                </a:solidFill>
                <a:latin typeface="+mn-lt"/>
                <a:ea typeface="+mn-ea"/>
                <a:cs typeface="+mn-cs"/>
              </a:defRPr>
            </a:lvl1pPr>
            <a:lvl2pPr marL="892175" marR="0" indent="-357188" algn="l" defTabSz="914400" rtl="0" eaLnBrk="1" fontAlgn="auto" latinLnBrk="0" hangingPunct="1">
              <a:lnSpc>
                <a:spcPct val="110000"/>
              </a:lnSpc>
              <a:spcBef>
                <a:spcPts val="500"/>
              </a:spcBef>
              <a:spcAft>
                <a:spcPts val="0"/>
              </a:spcAft>
              <a:buClrTx/>
              <a:buSzTx/>
              <a:buFontTx/>
              <a:buBlip>
                <a:blip r:embed="rId3"/>
              </a:buBlip>
              <a:tabLst/>
              <a:defRPr sz="2200">
                <a:solidFill>
                  <a:schemeClr val="accent1"/>
                </a:solidFill>
              </a:defRPr>
            </a:lvl2pPr>
            <a:lvl3pPr marL="1438275" indent="-357188">
              <a:buFontTx/>
              <a:buBlip>
                <a:blip r:embed="rId3"/>
              </a:buBlip>
              <a:defRPr lang="lv-LV" sz="2200" kern="1200" dirty="0" smtClean="0">
                <a:solidFill>
                  <a:schemeClr val="accent1"/>
                </a:solidFill>
                <a:latin typeface="+mn-lt"/>
                <a:ea typeface="+mn-ea"/>
                <a:cs typeface="+mn-cs"/>
              </a:defRPr>
            </a:lvl3pPr>
            <a:lvl4pPr marL="1371600" indent="0">
              <a:buNone/>
              <a:defRPr sz="2200"/>
            </a:lvl4pPr>
          </a:lstStyle>
          <a:p>
            <a:pPr lvl="0"/>
            <a:r>
              <a:rPr lang="lv-LV" dirty="0"/>
              <a:t>Click to add bullet-points</a:t>
            </a:r>
          </a:p>
          <a:p>
            <a:pPr lvl="1"/>
            <a:r>
              <a:rPr lang="lv-LV" dirty="0"/>
              <a:t>Level 2</a:t>
            </a:r>
          </a:p>
          <a:p>
            <a:pPr lvl="2"/>
            <a:r>
              <a:rPr lang="lv-LV" dirty="0"/>
              <a:t>Level 3</a:t>
            </a:r>
          </a:p>
          <a:p>
            <a:pPr lvl="1"/>
            <a:endParaRPr lang="en-US" dirty="0"/>
          </a:p>
        </p:txBody>
      </p:sp>
    </p:spTree>
    <p:extLst>
      <p:ext uri="{BB962C8B-B14F-4D97-AF65-F5344CB8AC3E}">
        <p14:creationId xmlns:p14="http://schemas.microsoft.com/office/powerpoint/2010/main" val="186806100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opening slide 1">
    <p:bg>
      <p:bgRef idx="1001">
        <a:schemeClr val="bg2"/>
      </p:bgRef>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0F1E5AD8-946F-4FC4-9BB5-12245E109643}"/>
              </a:ext>
            </a:extLst>
          </p:cNvPr>
          <p:cNvSpPr>
            <a:spLocks noGrp="1"/>
          </p:cNvSpPr>
          <p:nvPr>
            <p:ph type="pic" sz="quarter" idx="10" hasCustomPrompt="1"/>
          </p:nvPr>
        </p:nvSpPr>
        <p:spPr>
          <a:xfrm>
            <a:off x="5617029" y="740228"/>
            <a:ext cx="6574971" cy="6117771"/>
          </a:xfrm>
          <a:pattFill prst="lgGrid">
            <a:fgClr>
              <a:srgbClr val="CCE4FF"/>
            </a:fgClr>
            <a:bgClr>
              <a:schemeClr val="bg2"/>
            </a:bgClr>
          </a:pattFill>
        </p:spPr>
        <p:txBody>
          <a:bodyPr/>
          <a:lstStyle>
            <a:lvl1pPr algn="ctr">
              <a:defRPr b="0">
                <a:solidFill>
                  <a:schemeClr val="tx2"/>
                </a:solidFill>
              </a:defRPr>
            </a:lvl1pPr>
          </a:lstStyle>
          <a:p>
            <a:r>
              <a:rPr lang="lv-LV" dirty="0"/>
              <a:t> </a:t>
            </a:r>
          </a:p>
          <a:p>
            <a:endParaRPr lang="lv-LV" dirty="0"/>
          </a:p>
          <a:p>
            <a:endParaRPr lang="lv-LV" dirty="0"/>
          </a:p>
          <a:p>
            <a:endParaRPr lang="lv-LV" dirty="0"/>
          </a:p>
          <a:p>
            <a:endParaRPr lang="lv-LV" dirty="0"/>
          </a:p>
          <a:p>
            <a:r>
              <a:rPr lang="lv-LV" dirty="0"/>
              <a:t>Click on icon to add image   </a:t>
            </a:r>
            <a:endParaRPr lang="en-US" dirty="0"/>
          </a:p>
        </p:txBody>
      </p:sp>
      <p:sp>
        <p:nvSpPr>
          <p:cNvPr id="6" name="Title 2">
            <a:extLst>
              <a:ext uri="{FF2B5EF4-FFF2-40B4-BE49-F238E27FC236}">
                <a16:creationId xmlns:a16="http://schemas.microsoft.com/office/drawing/2014/main" id="{894D8FDA-A2B9-47AF-99FD-73408B1C0F31}"/>
              </a:ext>
            </a:extLst>
          </p:cNvPr>
          <p:cNvSpPr>
            <a:spLocks noGrp="1"/>
          </p:cNvSpPr>
          <p:nvPr>
            <p:ph type="title" hasCustomPrompt="1"/>
          </p:nvPr>
        </p:nvSpPr>
        <p:spPr>
          <a:xfrm>
            <a:off x="636994" y="740228"/>
            <a:ext cx="4512192" cy="1872341"/>
          </a:xfrm>
        </p:spPr>
        <p:txBody>
          <a:bodyPr anchor="t">
            <a:normAutofit/>
          </a:bodyPr>
          <a:lstStyle>
            <a:lvl1pPr>
              <a:lnSpc>
                <a:spcPct val="90000"/>
              </a:lnSpc>
              <a:defRPr sz="3700">
                <a:solidFill>
                  <a:srgbClr val="1F1F5E"/>
                </a:solidFill>
              </a:defRPr>
            </a:lvl1pPr>
          </a:lstStyle>
          <a:p>
            <a:r>
              <a:rPr lang="en-US" dirty="0"/>
              <a:t>Click to </a:t>
            </a:r>
            <a:r>
              <a:rPr lang="lv-LV" dirty="0" err="1"/>
              <a:t>add</a:t>
            </a:r>
            <a:r>
              <a:rPr lang="lv-LV" dirty="0"/>
              <a:t> </a:t>
            </a:r>
            <a:r>
              <a:rPr lang="lv-LV" dirty="0" err="1"/>
              <a:t>chapter</a:t>
            </a:r>
            <a:r>
              <a:rPr lang="lv-LV" dirty="0"/>
              <a:t> </a:t>
            </a:r>
            <a:r>
              <a:rPr lang="lv-LV" dirty="0" err="1"/>
              <a:t>title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 y="5938520"/>
            <a:ext cx="1041400" cy="208280"/>
          </a:xfrm>
          <a:prstGeom prst="rect">
            <a:avLst/>
          </a:prstGeom>
        </p:spPr>
      </p:pic>
    </p:spTree>
    <p:extLst>
      <p:ext uri="{BB962C8B-B14F-4D97-AF65-F5344CB8AC3E}">
        <p14:creationId xmlns:p14="http://schemas.microsoft.com/office/powerpoint/2010/main" val="197891513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with List 8">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2495" y="1356315"/>
            <a:ext cx="4184148" cy="3013211"/>
          </a:xfrm>
          <a:prstGeom prst="rect">
            <a:avLst/>
          </a:prstGeom>
        </p:spPr>
      </p:pic>
      <p:sp>
        <p:nvSpPr>
          <p:cNvPr id="5" name="Text Placeholder 2">
            <a:extLst>
              <a:ext uri="{FF2B5EF4-FFF2-40B4-BE49-F238E27FC236}">
                <a16:creationId xmlns:a16="http://schemas.microsoft.com/office/drawing/2014/main" id="{E477860A-C6D6-4FB7-9CF6-417E0522FF85}"/>
              </a:ext>
            </a:extLst>
          </p:cNvPr>
          <p:cNvSpPr>
            <a:spLocks noGrp="1"/>
          </p:cNvSpPr>
          <p:nvPr>
            <p:ph type="body" sz="quarter" idx="13" hasCustomPrompt="1"/>
          </p:nvPr>
        </p:nvSpPr>
        <p:spPr>
          <a:xfrm>
            <a:off x="647891" y="712426"/>
            <a:ext cx="4465976" cy="444673"/>
          </a:xfrm>
        </p:spPr>
        <p:txBody>
          <a:bodyPr>
            <a:noAutofit/>
          </a:bodyPr>
          <a:lstStyle>
            <a:lvl1pPr>
              <a:defRPr sz="2600" b="0" spc="30" baseline="0">
                <a:solidFill>
                  <a:srgbClr val="CCE4FF"/>
                </a:solidFill>
                <a:latin typeface="+mj-lt"/>
              </a:defRPr>
            </a:lvl1pPr>
          </a:lstStyle>
          <a:p>
            <a:pPr lvl="0"/>
            <a:r>
              <a:rPr lang="lv-LV" dirty="0" err="1"/>
              <a:t>Click</a:t>
            </a:r>
            <a:r>
              <a:rPr lang="lv-LV" dirty="0"/>
              <a:t> to </a:t>
            </a:r>
            <a:r>
              <a:rPr lang="lv-LV" dirty="0" err="1"/>
              <a:t>add</a:t>
            </a:r>
            <a:r>
              <a:rPr lang="lv-LV" dirty="0"/>
              <a:t> </a:t>
            </a:r>
            <a:r>
              <a:rPr lang="lv-LV" dirty="0" err="1"/>
              <a:t>heading</a:t>
            </a:r>
            <a:endParaRPr lang="lv-LV" dirty="0"/>
          </a:p>
        </p:txBody>
      </p:sp>
      <p:sp>
        <p:nvSpPr>
          <p:cNvPr id="6" name="Text Placeholder 2">
            <a:extLst>
              <a:ext uri="{FF2B5EF4-FFF2-40B4-BE49-F238E27FC236}">
                <a16:creationId xmlns:a16="http://schemas.microsoft.com/office/drawing/2014/main" id="{95A79C49-8B25-4C4C-9A9B-E1004B66C9DC}"/>
              </a:ext>
            </a:extLst>
          </p:cNvPr>
          <p:cNvSpPr>
            <a:spLocks noGrp="1"/>
          </p:cNvSpPr>
          <p:nvPr>
            <p:ph type="body" sz="quarter" idx="14" hasCustomPrompt="1"/>
          </p:nvPr>
        </p:nvSpPr>
        <p:spPr>
          <a:xfrm>
            <a:off x="6466114" y="2730183"/>
            <a:ext cx="5078186" cy="3644491"/>
          </a:xfrm>
        </p:spPr>
        <p:txBody>
          <a:bodyPr>
            <a:normAutofit/>
          </a:bodyPr>
          <a:lstStyle>
            <a:lvl1pPr marL="342900" indent="-342900">
              <a:buSzPct val="120000"/>
              <a:buFontTx/>
              <a:buBlip>
                <a:blip r:embed="rId3"/>
              </a:buBlip>
              <a:defRPr lang="lv-LV" sz="2200" b="0" kern="1200" dirty="0" smtClean="0">
                <a:solidFill>
                  <a:schemeClr val="tx2"/>
                </a:solidFill>
                <a:latin typeface="+mn-lt"/>
                <a:ea typeface="+mn-ea"/>
                <a:cs typeface="+mn-cs"/>
              </a:defRPr>
            </a:lvl1pPr>
            <a:lvl2pPr marL="892175" marR="0" indent="-357188" algn="l" defTabSz="914400" rtl="0" eaLnBrk="1" fontAlgn="auto" latinLnBrk="0" hangingPunct="1">
              <a:lnSpc>
                <a:spcPct val="110000"/>
              </a:lnSpc>
              <a:spcBef>
                <a:spcPts val="500"/>
              </a:spcBef>
              <a:spcAft>
                <a:spcPts val="0"/>
              </a:spcAft>
              <a:buClrTx/>
              <a:buSzPct val="120000"/>
              <a:buFontTx/>
              <a:buBlip>
                <a:blip r:embed="rId3"/>
              </a:buBlip>
              <a:tabLst/>
              <a:defRPr sz="2200"/>
            </a:lvl2pPr>
            <a:lvl3pPr marL="1438275" indent="-357188">
              <a:buSzPct val="120000"/>
              <a:buFontTx/>
              <a:buBlip>
                <a:blip r:embed="rId3"/>
              </a:buBlip>
              <a:defRPr lang="lv-LV" sz="2200" kern="1200" dirty="0" smtClean="0">
                <a:solidFill>
                  <a:schemeClr val="tx2"/>
                </a:solidFill>
                <a:latin typeface="+mn-lt"/>
                <a:ea typeface="+mn-ea"/>
                <a:cs typeface="+mn-cs"/>
              </a:defRPr>
            </a:lvl3pPr>
            <a:lvl4pPr marL="1371600" indent="0">
              <a:buNone/>
              <a:defRPr sz="2200"/>
            </a:lvl4pPr>
          </a:lstStyle>
          <a:p>
            <a:pPr lvl="0"/>
            <a:r>
              <a:rPr lang="lv-LV" dirty="0"/>
              <a:t>Click to add bullet-points</a:t>
            </a:r>
          </a:p>
          <a:p>
            <a:pPr lvl="1"/>
            <a:r>
              <a:rPr lang="lv-LV" dirty="0"/>
              <a:t>Level 2</a:t>
            </a:r>
          </a:p>
          <a:p>
            <a:pPr lvl="2"/>
            <a:r>
              <a:rPr lang="lv-LV" dirty="0"/>
              <a:t>Level 3</a:t>
            </a:r>
          </a:p>
          <a:p>
            <a:pPr lvl="1"/>
            <a:endParaRPr lang="en-US" dirty="0"/>
          </a:p>
        </p:txBody>
      </p:sp>
    </p:spTree>
    <p:extLst>
      <p:ext uri="{BB962C8B-B14F-4D97-AF65-F5344CB8AC3E}">
        <p14:creationId xmlns:p14="http://schemas.microsoft.com/office/powerpoint/2010/main" val="3796450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with List and Photo 1">
    <p:bg>
      <p:bgPr>
        <a:solidFill>
          <a:schemeClr val="bg2"/>
        </a:solid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9D0A3EA-DC3E-483B-BD9D-B81DDFBD7ED5}"/>
              </a:ext>
            </a:extLst>
          </p:cNvPr>
          <p:cNvSpPr>
            <a:spLocks noGrp="1"/>
          </p:cNvSpPr>
          <p:nvPr>
            <p:ph type="pic" sz="quarter" idx="10"/>
          </p:nvPr>
        </p:nvSpPr>
        <p:spPr>
          <a:xfrm>
            <a:off x="8178800" y="634574"/>
            <a:ext cx="4013200" cy="6252754"/>
          </a:xfrm>
          <a:pattFill prst="lgGrid">
            <a:fgClr>
              <a:schemeClr val="tx2"/>
            </a:fgClr>
            <a:bgClr>
              <a:schemeClr val="bg2"/>
            </a:bgClr>
          </a:pattFill>
        </p:spPr>
        <p:txBody>
          <a:bodyPr/>
          <a:lstStyle>
            <a:lvl1pPr algn="ctr">
              <a:defRPr b="0">
                <a:solidFill>
                  <a:schemeClr val="tx1"/>
                </a:solidFill>
              </a:defRPr>
            </a:lvl1pPr>
          </a:lstStyle>
          <a:p>
            <a:r>
              <a:rPr lang="en-US"/>
              <a:t>Drag picture to placeholder or click icon to add</a:t>
            </a:r>
            <a:endParaRPr lang="en-US" dirty="0"/>
          </a:p>
        </p:txBody>
      </p:sp>
      <p:sp>
        <p:nvSpPr>
          <p:cNvPr id="6" name="Text Placeholder 2">
            <a:extLst>
              <a:ext uri="{FF2B5EF4-FFF2-40B4-BE49-F238E27FC236}">
                <a16:creationId xmlns:a16="http://schemas.microsoft.com/office/drawing/2014/main" id="{E477860A-C6D6-4FB7-9CF6-417E0522FF85}"/>
              </a:ext>
            </a:extLst>
          </p:cNvPr>
          <p:cNvSpPr>
            <a:spLocks noGrp="1"/>
          </p:cNvSpPr>
          <p:nvPr>
            <p:ph type="body" sz="quarter" idx="13" hasCustomPrompt="1"/>
          </p:nvPr>
        </p:nvSpPr>
        <p:spPr>
          <a:xfrm>
            <a:off x="647891" y="712426"/>
            <a:ext cx="4465976" cy="444673"/>
          </a:xfrm>
        </p:spPr>
        <p:txBody>
          <a:bodyPr>
            <a:noAutofit/>
          </a:bodyPr>
          <a:lstStyle>
            <a:lvl1pPr>
              <a:defRPr sz="2600" b="0" spc="30" baseline="0">
                <a:solidFill>
                  <a:schemeClr val="tx1"/>
                </a:solidFill>
                <a:latin typeface="+mj-lt"/>
              </a:defRPr>
            </a:lvl1pPr>
          </a:lstStyle>
          <a:p>
            <a:pPr lvl="0"/>
            <a:r>
              <a:rPr lang="en-US" dirty="0"/>
              <a:t>Click to </a:t>
            </a:r>
            <a:r>
              <a:rPr lang="lv-LV" dirty="0" err="1"/>
              <a:t>add</a:t>
            </a:r>
            <a:r>
              <a:rPr lang="lv-LV" dirty="0"/>
              <a:t> </a:t>
            </a:r>
            <a:r>
              <a:rPr lang="lv-LV" dirty="0" err="1"/>
              <a:t>heading</a:t>
            </a:r>
            <a:endParaRPr lang="en-US" dirty="0"/>
          </a:p>
        </p:txBody>
      </p:sp>
      <p:sp>
        <p:nvSpPr>
          <p:cNvPr id="7" name="Text Placeholder 4">
            <a:extLst>
              <a:ext uri="{FF2B5EF4-FFF2-40B4-BE49-F238E27FC236}">
                <a16:creationId xmlns:a16="http://schemas.microsoft.com/office/drawing/2014/main" id="{3B8BF97F-A80C-4063-A4FB-6D89F19ECB6A}"/>
              </a:ext>
            </a:extLst>
          </p:cNvPr>
          <p:cNvSpPr>
            <a:spLocks noGrp="1"/>
          </p:cNvSpPr>
          <p:nvPr>
            <p:ph type="body" sz="quarter" idx="14" hasCustomPrompt="1"/>
          </p:nvPr>
        </p:nvSpPr>
        <p:spPr>
          <a:xfrm>
            <a:off x="647891" y="1354890"/>
            <a:ext cx="4853423" cy="5141444"/>
          </a:xfrm>
        </p:spPr>
        <p:txBody>
          <a:bodyPr>
            <a:normAutofit/>
          </a:bodyPr>
          <a:lstStyle>
            <a:lvl1pPr marL="342900" indent="-342900">
              <a:buFontTx/>
              <a:buBlip>
                <a:blip r:embed="rId2"/>
              </a:buBlip>
              <a:defRPr lang="et-EE" sz="2200" b="0" kern="1200" dirty="0" smtClean="0">
                <a:solidFill>
                  <a:srgbClr val="1F1F5E"/>
                </a:solidFill>
                <a:latin typeface="+mn-lt"/>
                <a:ea typeface="+mn-ea"/>
                <a:cs typeface="+mn-cs"/>
              </a:defRPr>
            </a:lvl1pPr>
            <a:lvl2pPr marL="892175" indent="-357188">
              <a:buFontTx/>
              <a:buBlip>
                <a:blip r:embed="rId2"/>
              </a:buBlip>
              <a:defRPr sz="2200">
                <a:solidFill>
                  <a:schemeClr val="accent1"/>
                </a:solidFill>
              </a:defRPr>
            </a:lvl2pPr>
            <a:lvl3pPr marL="1438275" indent="-357188">
              <a:buFontTx/>
              <a:buBlip>
                <a:blip r:embed="rId2"/>
              </a:buBlip>
              <a:defRPr lang="et-EE" sz="2200" b="0" kern="1200" dirty="0">
                <a:solidFill>
                  <a:srgbClr val="1F1F5E"/>
                </a:solidFill>
                <a:latin typeface="+mn-lt"/>
                <a:ea typeface="+mn-ea"/>
                <a:cs typeface="+mn-cs"/>
              </a:defRPr>
            </a:lvl3pPr>
            <a:lvl4pPr>
              <a:defRPr/>
            </a:lvl4pPr>
            <a:lvl5pPr>
              <a:defRPr lang="en-US" sz="2200" b="0" kern="1200" dirty="0" smtClean="0">
                <a:solidFill>
                  <a:srgbClr val="1F1F5E"/>
                </a:solidFill>
                <a:latin typeface="+mn-lt"/>
                <a:ea typeface="+mn-ea"/>
                <a:cs typeface="+mn-cs"/>
              </a:defRPr>
            </a:lvl5pPr>
            <a:lvl6pPr>
              <a:defRPr lang="en-US" sz="2200" b="0" kern="1200" dirty="0" smtClean="0">
                <a:solidFill>
                  <a:srgbClr val="1F1F5E"/>
                </a:solidFill>
                <a:latin typeface="+mn-lt"/>
                <a:ea typeface="+mn-ea"/>
                <a:cs typeface="+mn-cs"/>
              </a:defRPr>
            </a:lvl6pPr>
            <a:lvl7pPr>
              <a:defRPr lang="et-EE" sz="2200" b="0" kern="1200" dirty="0">
                <a:solidFill>
                  <a:srgbClr val="1F1F5E"/>
                </a:solidFill>
                <a:latin typeface="+mn-lt"/>
                <a:ea typeface="+mn-ea"/>
                <a:cs typeface="+mn-cs"/>
              </a:defRPr>
            </a:lvl7pPr>
          </a:lstStyle>
          <a:p>
            <a:pPr lvl="0"/>
            <a:r>
              <a:rPr lang="lv-LV" dirty="0"/>
              <a:t>Click to add bullet-points</a:t>
            </a:r>
          </a:p>
          <a:p>
            <a:pPr lvl="1"/>
            <a:r>
              <a:rPr lang="lv-LV" dirty="0"/>
              <a:t>Level 2</a:t>
            </a:r>
          </a:p>
          <a:p>
            <a:pPr lvl="2"/>
            <a:r>
              <a:rPr lang="lv-LV" dirty="0"/>
              <a:t>Level 3</a:t>
            </a:r>
          </a:p>
          <a:p>
            <a:pPr lvl="0"/>
            <a:endParaRPr lang="lv-LV" dirty="0"/>
          </a:p>
          <a:p>
            <a:pPr lvl="0"/>
            <a:r>
              <a:rPr lang="lv-LV" dirty="0"/>
              <a:t>Text 2</a:t>
            </a:r>
          </a:p>
          <a:p>
            <a:pPr lvl="0"/>
            <a:endParaRPr lang="lv-LV" dirty="0"/>
          </a:p>
          <a:p>
            <a:pPr lvl="0"/>
            <a:r>
              <a:rPr lang="lv-LV" dirty="0"/>
              <a:t>Text 3</a:t>
            </a:r>
          </a:p>
        </p:txBody>
      </p:sp>
    </p:spTree>
    <p:extLst>
      <p:ext uri="{BB962C8B-B14F-4D97-AF65-F5344CB8AC3E}">
        <p14:creationId xmlns:p14="http://schemas.microsoft.com/office/powerpoint/2010/main" val="3355223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with List and Photo 2">
    <p:bg>
      <p:bgRef idx="1001">
        <a:schemeClr val="bg1"/>
      </p:bgRef>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9D0A3EA-DC3E-483B-BD9D-B81DDFBD7ED5}"/>
              </a:ext>
            </a:extLst>
          </p:cNvPr>
          <p:cNvSpPr>
            <a:spLocks noGrp="1"/>
          </p:cNvSpPr>
          <p:nvPr>
            <p:ph type="pic" sz="quarter" idx="10"/>
          </p:nvPr>
        </p:nvSpPr>
        <p:spPr>
          <a:xfrm>
            <a:off x="8178800" y="605246"/>
            <a:ext cx="4013200" cy="6252754"/>
          </a:xfrm>
          <a:pattFill prst="lgGrid">
            <a:fgClr>
              <a:schemeClr val="tx1"/>
            </a:fgClr>
            <a:bgClr>
              <a:srgbClr val="1F1F5E"/>
            </a:bgClr>
          </a:pattFill>
        </p:spPr>
        <p:txBody>
          <a:bodyPr/>
          <a:lstStyle>
            <a:lvl1pPr algn="ctr">
              <a:defRPr b="0">
                <a:solidFill>
                  <a:schemeClr val="tx1"/>
                </a:solidFill>
              </a:defRPr>
            </a:lvl1pPr>
          </a:lstStyle>
          <a:p>
            <a:r>
              <a:rPr lang="en-US"/>
              <a:t>Drag picture to placeholder or click icon to add</a:t>
            </a:r>
            <a:endParaRPr lang="en-US" dirty="0"/>
          </a:p>
        </p:txBody>
      </p:sp>
      <p:sp>
        <p:nvSpPr>
          <p:cNvPr id="6" name="Text Placeholder 2">
            <a:extLst>
              <a:ext uri="{FF2B5EF4-FFF2-40B4-BE49-F238E27FC236}">
                <a16:creationId xmlns:a16="http://schemas.microsoft.com/office/drawing/2014/main" id="{E477860A-C6D6-4FB7-9CF6-417E0522FF85}"/>
              </a:ext>
            </a:extLst>
          </p:cNvPr>
          <p:cNvSpPr>
            <a:spLocks noGrp="1"/>
          </p:cNvSpPr>
          <p:nvPr>
            <p:ph type="body" sz="quarter" idx="13" hasCustomPrompt="1"/>
          </p:nvPr>
        </p:nvSpPr>
        <p:spPr>
          <a:xfrm>
            <a:off x="647891" y="712426"/>
            <a:ext cx="4465976" cy="444673"/>
          </a:xfrm>
        </p:spPr>
        <p:txBody>
          <a:bodyPr>
            <a:noAutofit/>
          </a:bodyPr>
          <a:lstStyle>
            <a:lvl1pPr>
              <a:defRPr sz="2600" b="0" spc="30" baseline="0">
                <a:solidFill>
                  <a:srgbClr val="CCE4FF"/>
                </a:solidFill>
                <a:latin typeface="+mj-lt"/>
              </a:defRPr>
            </a:lvl1pPr>
          </a:lstStyle>
          <a:p>
            <a:pPr lvl="0"/>
            <a:r>
              <a:rPr lang="en-US" dirty="0"/>
              <a:t>Click to </a:t>
            </a:r>
            <a:r>
              <a:rPr lang="lv-LV" dirty="0" err="1"/>
              <a:t>add</a:t>
            </a:r>
            <a:r>
              <a:rPr lang="lv-LV" dirty="0"/>
              <a:t> </a:t>
            </a:r>
            <a:r>
              <a:rPr lang="lv-LV" dirty="0" err="1"/>
              <a:t>heading</a:t>
            </a:r>
            <a:endParaRPr lang="en-US" dirty="0"/>
          </a:p>
        </p:txBody>
      </p:sp>
      <p:sp>
        <p:nvSpPr>
          <p:cNvPr id="7" name="Text Placeholder 2">
            <a:extLst>
              <a:ext uri="{FF2B5EF4-FFF2-40B4-BE49-F238E27FC236}">
                <a16:creationId xmlns:a16="http://schemas.microsoft.com/office/drawing/2014/main" id="{B6A3C531-9744-4A30-8D3B-CCA1BE8FC845}"/>
              </a:ext>
            </a:extLst>
          </p:cNvPr>
          <p:cNvSpPr>
            <a:spLocks noGrp="1"/>
          </p:cNvSpPr>
          <p:nvPr>
            <p:ph type="body" sz="quarter" idx="14" hasCustomPrompt="1"/>
          </p:nvPr>
        </p:nvSpPr>
        <p:spPr>
          <a:xfrm>
            <a:off x="634714" y="1257149"/>
            <a:ext cx="4869104" cy="4624578"/>
          </a:xfrm>
        </p:spPr>
        <p:txBody>
          <a:bodyPr>
            <a:normAutofit/>
          </a:bodyPr>
          <a:lstStyle>
            <a:lvl1pPr marL="342900" indent="-342900">
              <a:buSzPct val="120000"/>
              <a:buFontTx/>
              <a:buBlip>
                <a:blip r:embed="rId2"/>
              </a:buBlip>
              <a:defRPr lang="lv-LV" sz="2200" b="0" kern="1200" dirty="0" smtClean="0">
                <a:solidFill>
                  <a:schemeClr val="bg2"/>
                </a:solidFill>
                <a:latin typeface="+mn-lt"/>
                <a:ea typeface="+mn-ea"/>
                <a:cs typeface="+mn-cs"/>
              </a:defRPr>
            </a:lvl1pPr>
            <a:lvl2pPr marL="892175" marR="0" indent="-357188" algn="l" defTabSz="914400" rtl="0" eaLnBrk="1" fontAlgn="auto" latinLnBrk="0" hangingPunct="1">
              <a:lnSpc>
                <a:spcPct val="110000"/>
              </a:lnSpc>
              <a:spcBef>
                <a:spcPts val="500"/>
              </a:spcBef>
              <a:spcAft>
                <a:spcPts val="0"/>
              </a:spcAft>
              <a:buClrTx/>
              <a:buSzPct val="120000"/>
              <a:buFontTx/>
              <a:buBlip>
                <a:blip r:embed="rId2"/>
              </a:buBlip>
              <a:tabLst/>
              <a:defRPr sz="2200">
                <a:solidFill>
                  <a:schemeClr val="bg2"/>
                </a:solidFill>
              </a:defRPr>
            </a:lvl2pPr>
            <a:lvl3pPr marL="1438275" indent="-357188">
              <a:buSzPct val="120000"/>
              <a:buFontTx/>
              <a:buBlip>
                <a:blip r:embed="rId2"/>
              </a:buBlip>
              <a:defRPr lang="lv-LV" sz="2200" kern="1200" dirty="0" smtClean="0">
                <a:solidFill>
                  <a:schemeClr val="bg2"/>
                </a:solidFill>
                <a:latin typeface="+mn-lt"/>
                <a:ea typeface="+mn-ea"/>
                <a:cs typeface="+mn-cs"/>
              </a:defRPr>
            </a:lvl3pPr>
            <a:lvl4pPr marL="1371600" indent="0">
              <a:buNone/>
              <a:defRPr sz="2200"/>
            </a:lvl4pPr>
          </a:lstStyle>
          <a:p>
            <a:pPr lvl="0"/>
            <a:r>
              <a:rPr lang="lv-LV" dirty="0"/>
              <a:t>Click to add bullet-points</a:t>
            </a:r>
          </a:p>
          <a:p>
            <a:pPr lvl="1"/>
            <a:r>
              <a:rPr lang="lv-LV" dirty="0"/>
              <a:t>Level 2</a:t>
            </a:r>
          </a:p>
          <a:p>
            <a:pPr lvl="2"/>
            <a:r>
              <a:rPr lang="lv-LV" dirty="0"/>
              <a:t>Level 3</a:t>
            </a:r>
          </a:p>
          <a:p>
            <a:pPr marL="429750" lvl="0" indent="-429750" algn="l" defTabSz="914400" rtl="0" eaLnBrk="1" latinLnBrk="0" hangingPunct="1">
              <a:lnSpc>
                <a:spcPct val="110000"/>
              </a:lnSpc>
              <a:spcBef>
                <a:spcPts val="1000"/>
              </a:spcBef>
              <a:buFontTx/>
              <a:buBlip>
                <a:blip r:embed="rId3"/>
              </a:buBlip>
            </a:pPr>
            <a:endParaRPr lang="lv-LV" dirty="0"/>
          </a:p>
          <a:p>
            <a:pPr lvl="0"/>
            <a:r>
              <a:rPr lang="lv-LV" dirty="0"/>
              <a:t>Text 2</a:t>
            </a:r>
          </a:p>
          <a:p>
            <a:pPr lvl="0"/>
            <a:endParaRPr lang="lv-LV" dirty="0"/>
          </a:p>
          <a:p>
            <a:pPr lvl="0"/>
            <a:r>
              <a:rPr lang="lv-LV" dirty="0"/>
              <a:t>Text 3</a:t>
            </a:r>
          </a:p>
          <a:p>
            <a:pPr lvl="1"/>
            <a:endParaRPr lang="en-US" dirty="0"/>
          </a:p>
        </p:txBody>
      </p:sp>
    </p:spTree>
    <p:extLst>
      <p:ext uri="{BB962C8B-B14F-4D97-AF65-F5344CB8AC3E}">
        <p14:creationId xmlns:p14="http://schemas.microsoft.com/office/powerpoint/2010/main" val="3206044946"/>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with List and Photo 3">
    <p:bg>
      <p:bgPr>
        <a:solidFill>
          <a:schemeClr val="bg2"/>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BA2FA37-F48E-4BE7-8D45-14C0C6623A85}"/>
              </a:ext>
            </a:extLst>
          </p:cNvPr>
          <p:cNvSpPr>
            <a:spLocks noGrp="1"/>
          </p:cNvSpPr>
          <p:nvPr>
            <p:ph type="body" sz="quarter" idx="13" hasCustomPrompt="1"/>
          </p:nvPr>
        </p:nvSpPr>
        <p:spPr>
          <a:xfrm>
            <a:off x="4935780" y="2743201"/>
            <a:ext cx="4869104" cy="834088"/>
          </a:xfrm>
        </p:spPr>
        <p:txBody>
          <a:bodyPr numCol="1" anchor="b">
            <a:noAutofit/>
          </a:bodyPr>
          <a:lstStyle>
            <a:lvl1pPr>
              <a:lnSpc>
                <a:spcPct val="80000"/>
              </a:lnSpc>
              <a:defRPr sz="2600" b="0" baseline="0">
                <a:solidFill>
                  <a:srgbClr val="1F1F5E"/>
                </a:solidFill>
              </a:defRPr>
            </a:lvl1pPr>
          </a:lstStyle>
          <a:p>
            <a:pPr lvl="0"/>
            <a:r>
              <a:rPr lang="en-US" dirty="0"/>
              <a:t>Click to </a:t>
            </a:r>
            <a:r>
              <a:rPr lang="lv-LV" dirty="0" err="1"/>
              <a:t>add</a:t>
            </a:r>
            <a:r>
              <a:rPr lang="lv-LV" dirty="0"/>
              <a:t> </a:t>
            </a:r>
            <a:r>
              <a:rPr lang="lv-LV" dirty="0" err="1"/>
              <a:t>heading</a:t>
            </a:r>
            <a:endParaRPr lang="en-US" dirty="0"/>
          </a:p>
        </p:txBody>
      </p:sp>
      <p:sp>
        <p:nvSpPr>
          <p:cNvPr id="5" name="Picture Placeholder 2">
            <a:extLst>
              <a:ext uri="{FF2B5EF4-FFF2-40B4-BE49-F238E27FC236}">
                <a16:creationId xmlns:a16="http://schemas.microsoft.com/office/drawing/2014/main" id="{E9D0A3EA-DC3E-483B-BD9D-B81DDFBD7ED5}"/>
              </a:ext>
            </a:extLst>
          </p:cNvPr>
          <p:cNvSpPr>
            <a:spLocks noGrp="1"/>
          </p:cNvSpPr>
          <p:nvPr>
            <p:ph type="pic" sz="quarter" idx="10"/>
          </p:nvPr>
        </p:nvSpPr>
        <p:spPr>
          <a:xfrm>
            <a:off x="0" y="0"/>
            <a:ext cx="4013200" cy="6252754"/>
          </a:xfrm>
          <a:pattFill prst="lgGrid">
            <a:fgClr>
              <a:schemeClr val="tx2"/>
            </a:fgClr>
            <a:bgClr>
              <a:schemeClr val="bg2"/>
            </a:bgClr>
          </a:pattFill>
        </p:spPr>
        <p:txBody>
          <a:bodyPr/>
          <a:lstStyle>
            <a:lvl1pPr algn="ctr">
              <a:defRPr b="0">
                <a:solidFill>
                  <a:schemeClr val="tx1"/>
                </a:solidFill>
              </a:defRPr>
            </a:lvl1pPr>
          </a:lstStyle>
          <a:p>
            <a:r>
              <a:rPr lang="en-US"/>
              <a:t>Drag picture to placeholder or click icon to add</a:t>
            </a:r>
            <a:endParaRPr lang="en-US" dirty="0"/>
          </a:p>
        </p:txBody>
      </p:sp>
      <p:sp>
        <p:nvSpPr>
          <p:cNvPr id="6" name="Text Placeholder 4">
            <a:extLst>
              <a:ext uri="{FF2B5EF4-FFF2-40B4-BE49-F238E27FC236}">
                <a16:creationId xmlns:a16="http://schemas.microsoft.com/office/drawing/2014/main" id="{FA9E80F0-7873-482E-8FD0-B208649E1CCF}"/>
              </a:ext>
            </a:extLst>
          </p:cNvPr>
          <p:cNvSpPr>
            <a:spLocks noGrp="1"/>
          </p:cNvSpPr>
          <p:nvPr>
            <p:ph type="body" sz="quarter" idx="14" hasCustomPrompt="1"/>
          </p:nvPr>
        </p:nvSpPr>
        <p:spPr>
          <a:xfrm>
            <a:off x="4935780" y="3867864"/>
            <a:ext cx="5344742" cy="2669413"/>
          </a:xfrm>
        </p:spPr>
        <p:txBody>
          <a:bodyPr>
            <a:normAutofit/>
          </a:bodyPr>
          <a:lstStyle>
            <a:lvl1pPr marL="342900" indent="-342900">
              <a:buFontTx/>
              <a:buBlip>
                <a:blip r:embed="rId2"/>
              </a:buBlip>
              <a:defRPr lang="et-EE" sz="2200" b="0" kern="1200" dirty="0" smtClean="0">
                <a:solidFill>
                  <a:srgbClr val="1F1F5E"/>
                </a:solidFill>
                <a:latin typeface="+mn-lt"/>
                <a:ea typeface="+mn-ea"/>
                <a:cs typeface="+mn-cs"/>
              </a:defRPr>
            </a:lvl1pPr>
            <a:lvl2pPr marL="892175" indent="-357188">
              <a:buFontTx/>
              <a:buBlip>
                <a:blip r:embed="rId2"/>
              </a:buBlip>
              <a:defRPr sz="2200">
                <a:solidFill>
                  <a:schemeClr val="accent1"/>
                </a:solidFill>
              </a:defRPr>
            </a:lvl2pPr>
            <a:lvl3pPr marL="1438275" indent="-357188">
              <a:buFontTx/>
              <a:buBlip>
                <a:blip r:embed="rId2"/>
              </a:buBlip>
              <a:defRPr lang="et-EE" sz="2200" b="0" kern="1200" dirty="0">
                <a:solidFill>
                  <a:srgbClr val="1F1F5E"/>
                </a:solidFill>
                <a:latin typeface="+mn-lt"/>
                <a:ea typeface="+mn-ea"/>
                <a:cs typeface="+mn-cs"/>
              </a:defRPr>
            </a:lvl3pPr>
            <a:lvl4pPr>
              <a:defRPr/>
            </a:lvl4pPr>
            <a:lvl5pPr>
              <a:defRPr lang="en-US" sz="2200" b="0" kern="1200" dirty="0" smtClean="0">
                <a:solidFill>
                  <a:srgbClr val="1F1F5E"/>
                </a:solidFill>
                <a:latin typeface="+mn-lt"/>
                <a:ea typeface="+mn-ea"/>
                <a:cs typeface="+mn-cs"/>
              </a:defRPr>
            </a:lvl5pPr>
            <a:lvl6pPr>
              <a:defRPr lang="en-US" sz="2200" b="0" kern="1200" dirty="0" smtClean="0">
                <a:solidFill>
                  <a:srgbClr val="1F1F5E"/>
                </a:solidFill>
                <a:latin typeface="+mn-lt"/>
                <a:ea typeface="+mn-ea"/>
                <a:cs typeface="+mn-cs"/>
              </a:defRPr>
            </a:lvl6pPr>
            <a:lvl7pPr>
              <a:defRPr lang="et-EE" sz="2200" b="0" kern="1200" dirty="0">
                <a:solidFill>
                  <a:srgbClr val="1F1F5E"/>
                </a:solidFill>
                <a:latin typeface="+mn-lt"/>
                <a:ea typeface="+mn-ea"/>
                <a:cs typeface="+mn-cs"/>
              </a:defRPr>
            </a:lvl7pPr>
          </a:lstStyle>
          <a:p>
            <a:pPr lvl="0"/>
            <a:r>
              <a:rPr lang="lv-LV" dirty="0"/>
              <a:t>Click to add bullet-points</a:t>
            </a:r>
          </a:p>
          <a:p>
            <a:pPr lvl="1"/>
            <a:r>
              <a:rPr lang="lv-LV" dirty="0"/>
              <a:t>Level 2</a:t>
            </a:r>
          </a:p>
          <a:p>
            <a:pPr lvl="2"/>
            <a:r>
              <a:rPr lang="lv-LV" dirty="0"/>
              <a:t>Level 3</a:t>
            </a:r>
          </a:p>
          <a:p>
            <a:pPr lvl="0"/>
            <a:endParaRPr lang="lv-LV" dirty="0"/>
          </a:p>
          <a:p>
            <a:pPr lvl="0"/>
            <a:endParaRPr lang="lv-LV" dirty="0"/>
          </a:p>
        </p:txBody>
      </p:sp>
    </p:spTree>
    <p:extLst>
      <p:ext uri="{BB962C8B-B14F-4D97-AF65-F5344CB8AC3E}">
        <p14:creationId xmlns:p14="http://schemas.microsoft.com/office/powerpoint/2010/main" val="3318268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with List and Photo 4">
    <p:bg>
      <p:bgRef idx="1001">
        <a:schemeClr val="bg1"/>
      </p:bgRef>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9D0A3EA-DC3E-483B-BD9D-B81DDFBD7ED5}"/>
              </a:ext>
            </a:extLst>
          </p:cNvPr>
          <p:cNvSpPr>
            <a:spLocks noGrp="1"/>
          </p:cNvSpPr>
          <p:nvPr>
            <p:ph type="pic" sz="quarter" idx="10"/>
          </p:nvPr>
        </p:nvSpPr>
        <p:spPr>
          <a:xfrm>
            <a:off x="0" y="0"/>
            <a:ext cx="4013200" cy="6252754"/>
          </a:xfrm>
          <a:pattFill prst="lgGrid">
            <a:fgClr>
              <a:schemeClr val="tx1"/>
            </a:fgClr>
            <a:bgClr>
              <a:srgbClr val="1F1F5E"/>
            </a:bgClr>
          </a:pattFill>
        </p:spPr>
        <p:txBody>
          <a:bodyPr/>
          <a:lstStyle>
            <a:lvl1pPr algn="ctr">
              <a:defRPr b="0">
                <a:solidFill>
                  <a:schemeClr val="tx1"/>
                </a:solidFill>
              </a:defRPr>
            </a:lvl1pPr>
          </a:lstStyle>
          <a:p>
            <a:r>
              <a:rPr lang="en-US"/>
              <a:t>Drag picture to placeholder or click icon to add</a:t>
            </a:r>
            <a:endParaRPr lang="en-US" dirty="0"/>
          </a:p>
        </p:txBody>
      </p:sp>
      <p:sp>
        <p:nvSpPr>
          <p:cNvPr id="6" name="Text Placeholder 2">
            <a:extLst>
              <a:ext uri="{FF2B5EF4-FFF2-40B4-BE49-F238E27FC236}">
                <a16:creationId xmlns:a16="http://schemas.microsoft.com/office/drawing/2014/main" id="{BBA2FA37-F48E-4BE7-8D45-14C0C6623A85}"/>
              </a:ext>
            </a:extLst>
          </p:cNvPr>
          <p:cNvSpPr>
            <a:spLocks noGrp="1"/>
          </p:cNvSpPr>
          <p:nvPr>
            <p:ph type="body" sz="quarter" idx="13" hasCustomPrompt="1"/>
          </p:nvPr>
        </p:nvSpPr>
        <p:spPr>
          <a:xfrm>
            <a:off x="4935780" y="2743201"/>
            <a:ext cx="4869104" cy="834088"/>
          </a:xfrm>
        </p:spPr>
        <p:txBody>
          <a:bodyPr numCol="1" anchor="b">
            <a:noAutofit/>
          </a:bodyPr>
          <a:lstStyle>
            <a:lvl1pPr>
              <a:lnSpc>
                <a:spcPct val="80000"/>
              </a:lnSpc>
              <a:defRPr sz="2600" b="0" baseline="0">
                <a:solidFill>
                  <a:srgbClr val="CCE4FF"/>
                </a:solidFill>
              </a:defRPr>
            </a:lvl1pPr>
          </a:lstStyle>
          <a:p>
            <a:pPr lvl="0"/>
            <a:r>
              <a:rPr lang="en-US" dirty="0"/>
              <a:t>Click to </a:t>
            </a:r>
            <a:r>
              <a:rPr lang="lv-LV" dirty="0" err="1"/>
              <a:t>add</a:t>
            </a:r>
            <a:r>
              <a:rPr lang="lv-LV" dirty="0"/>
              <a:t> </a:t>
            </a:r>
            <a:r>
              <a:rPr lang="lv-LV" dirty="0" err="1"/>
              <a:t>heading</a:t>
            </a:r>
            <a:endParaRPr lang="en-US" dirty="0"/>
          </a:p>
        </p:txBody>
      </p:sp>
      <p:sp>
        <p:nvSpPr>
          <p:cNvPr id="7" name="Text Placeholder 2">
            <a:extLst>
              <a:ext uri="{FF2B5EF4-FFF2-40B4-BE49-F238E27FC236}">
                <a16:creationId xmlns:a16="http://schemas.microsoft.com/office/drawing/2014/main" id="{DE793F52-FC02-4B7B-893D-556B0E7D1CC3}"/>
              </a:ext>
            </a:extLst>
          </p:cNvPr>
          <p:cNvSpPr>
            <a:spLocks noGrp="1"/>
          </p:cNvSpPr>
          <p:nvPr>
            <p:ph type="body" sz="quarter" idx="14" hasCustomPrompt="1"/>
          </p:nvPr>
        </p:nvSpPr>
        <p:spPr>
          <a:xfrm>
            <a:off x="4935780" y="3774629"/>
            <a:ext cx="4869104" cy="2478125"/>
          </a:xfrm>
        </p:spPr>
        <p:txBody>
          <a:bodyPr>
            <a:normAutofit/>
          </a:bodyPr>
          <a:lstStyle>
            <a:lvl1pPr marL="342900" indent="-342900">
              <a:buSzPct val="120000"/>
              <a:buFontTx/>
              <a:buBlip>
                <a:blip r:embed="rId2"/>
              </a:buBlip>
              <a:defRPr lang="lv-LV" sz="2200" b="0" kern="1200" dirty="0" smtClean="0">
                <a:solidFill>
                  <a:schemeClr val="bg2"/>
                </a:solidFill>
                <a:latin typeface="+mn-lt"/>
                <a:ea typeface="+mn-ea"/>
                <a:cs typeface="+mn-cs"/>
              </a:defRPr>
            </a:lvl1pPr>
            <a:lvl2pPr marL="892175" marR="0" indent="-357188" algn="l" defTabSz="914400" rtl="0" eaLnBrk="1" fontAlgn="auto" latinLnBrk="0" hangingPunct="1">
              <a:lnSpc>
                <a:spcPct val="110000"/>
              </a:lnSpc>
              <a:spcBef>
                <a:spcPts val="500"/>
              </a:spcBef>
              <a:spcAft>
                <a:spcPts val="0"/>
              </a:spcAft>
              <a:buClrTx/>
              <a:buSzPct val="120000"/>
              <a:buFontTx/>
              <a:buBlip>
                <a:blip r:embed="rId2"/>
              </a:buBlip>
              <a:tabLst/>
              <a:defRPr sz="2200">
                <a:solidFill>
                  <a:schemeClr val="bg2"/>
                </a:solidFill>
              </a:defRPr>
            </a:lvl2pPr>
            <a:lvl3pPr marL="1438275" indent="-357188">
              <a:buSzPct val="120000"/>
              <a:buFontTx/>
              <a:buBlip>
                <a:blip r:embed="rId2"/>
              </a:buBlip>
              <a:defRPr lang="lv-LV" sz="2200" kern="1200" dirty="0" smtClean="0">
                <a:solidFill>
                  <a:schemeClr val="bg2"/>
                </a:solidFill>
                <a:latin typeface="+mn-lt"/>
                <a:ea typeface="+mn-ea"/>
                <a:cs typeface="+mn-cs"/>
              </a:defRPr>
            </a:lvl3pPr>
            <a:lvl4pPr marL="1371600" indent="0">
              <a:buNone/>
              <a:defRPr sz="2200"/>
            </a:lvl4pPr>
          </a:lstStyle>
          <a:p>
            <a:pPr lvl="0"/>
            <a:r>
              <a:rPr lang="lv-LV" dirty="0"/>
              <a:t>Click to add bullet-points</a:t>
            </a:r>
          </a:p>
          <a:p>
            <a:pPr lvl="1"/>
            <a:r>
              <a:rPr lang="lv-LV" dirty="0"/>
              <a:t>Level 2</a:t>
            </a:r>
          </a:p>
          <a:p>
            <a:pPr lvl="2"/>
            <a:r>
              <a:rPr lang="lv-LV" dirty="0"/>
              <a:t>Level 3</a:t>
            </a:r>
          </a:p>
          <a:p>
            <a:pPr lvl="1"/>
            <a:endParaRPr lang="en-US" dirty="0"/>
          </a:p>
        </p:txBody>
      </p:sp>
    </p:spTree>
    <p:extLst>
      <p:ext uri="{BB962C8B-B14F-4D97-AF65-F5344CB8AC3E}">
        <p14:creationId xmlns:p14="http://schemas.microsoft.com/office/powerpoint/2010/main" val="3903568712"/>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with List and Table 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65A1BF-B975-408E-987A-71FFC4C5D3F9}"/>
              </a:ext>
            </a:extLst>
          </p:cNvPr>
          <p:cNvSpPr>
            <a:spLocks noGrp="1"/>
          </p:cNvSpPr>
          <p:nvPr>
            <p:ph type="title"/>
          </p:nvPr>
        </p:nvSpPr>
        <p:spPr>
          <a:xfrm>
            <a:off x="608224" y="2180166"/>
            <a:ext cx="4469613" cy="433388"/>
          </a:xfrm>
        </p:spPr>
        <p:txBody>
          <a:bodyPr>
            <a:noAutofit/>
          </a:bodyPr>
          <a:lstStyle>
            <a:lvl1pPr>
              <a:defRPr sz="2600">
                <a:solidFill>
                  <a:schemeClr val="tx1"/>
                </a:solidFill>
              </a:defRPr>
            </a:lvl1pPr>
          </a:lstStyle>
          <a:p>
            <a:r>
              <a:rPr lang="en-US" dirty="0"/>
              <a:t>Click to edit Master title style</a:t>
            </a:r>
          </a:p>
        </p:txBody>
      </p:sp>
      <p:sp>
        <p:nvSpPr>
          <p:cNvPr id="4" name="Table Placeholder 4">
            <a:extLst>
              <a:ext uri="{FF2B5EF4-FFF2-40B4-BE49-F238E27FC236}">
                <a16:creationId xmlns:a16="http://schemas.microsoft.com/office/drawing/2014/main" id="{7130A329-7EC5-4221-A677-80C732AAFABF}"/>
              </a:ext>
            </a:extLst>
          </p:cNvPr>
          <p:cNvSpPr>
            <a:spLocks noGrp="1"/>
          </p:cNvSpPr>
          <p:nvPr>
            <p:ph type="tbl" sz="quarter" idx="12" hasCustomPrompt="1"/>
          </p:nvPr>
        </p:nvSpPr>
        <p:spPr>
          <a:xfrm>
            <a:off x="6197599" y="685801"/>
            <a:ext cx="5232401" cy="5444066"/>
          </a:xfrm>
        </p:spPr>
        <p:txBody>
          <a:bodyPr/>
          <a:lstStyle/>
          <a:p>
            <a:r>
              <a:rPr lang="en-US" dirty="0"/>
              <a:t> </a:t>
            </a:r>
          </a:p>
        </p:txBody>
      </p:sp>
      <p:sp>
        <p:nvSpPr>
          <p:cNvPr id="5" name="Text Placeholder 2">
            <a:extLst>
              <a:ext uri="{FF2B5EF4-FFF2-40B4-BE49-F238E27FC236}">
                <a16:creationId xmlns:a16="http://schemas.microsoft.com/office/drawing/2014/main" id="{90342AF0-BC9F-4644-B980-805FD3B8F90E}"/>
              </a:ext>
            </a:extLst>
          </p:cNvPr>
          <p:cNvSpPr>
            <a:spLocks noGrp="1"/>
          </p:cNvSpPr>
          <p:nvPr>
            <p:ph type="body" sz="quarter" idx="14" hasCustomPrompt="1"/>
          </p:nvPr>
        </p:nvSpPr>
        <p:spPr>
          <a:xfrm>
            <a:off x="608224" y="2756677"/>
            <a:ext cx="4469613" cy="3369876"/>
          </a:xfrm>
        </p:spPr>
        <p:txBody>
          <a:bodyPr>
            <a:normAutofit/>
          </a:bodyPr>
          <a:lstStyle>
            <a:lvl1pPr marL="342900" indent="-342900">
              <a:buFontTx/>
              <a:buBlip>
                <a:blip r:embed="rId2"/>
              </a:buBlip>
              <a:defRPr lang="lv-LV" sz="2200" b="0" kern="1200" dirty="0" smtClean="0">
                <a:solidFill>
                  <a:schemeClr val="accent1"/>
                </a:solidFill>
                <a:latin typeface="+mn-lt"/>
                <a:ea typeface="+mn-ea"/>
                <a:cs typeface="+mn-cs"/>
              </a:defRPr>
            </a:lvl1pPr>
            <a:lvl2pPr marL="892175" marR="0" indent="-357188" algn="l" defTabSz="914400" rtl="0" eaLnBrk="1" fontAlgn="auto" latinLnBrk="0" hangingPunct="1">
              <a:lnSpc>
                <a:spcPct val="110000"/>
              </a:lnSpc>
              <a:spcBef>
                <a:spcPts val="500"/>
              </a:spcBef>
              <a:spcAft>
                <a:spcPts val="0"/>
              </a:spcAft>
              <a:buClrTx/>
              <a:buSzTx/>
              <a:buFontTx/>
              <a:buBlip>
                <a:blip r:embed="rId2"/>
              </a:buBlip>
              <a:tabLst/>
              <a:defRPr sz="2200">
                <a:solidFill>
                  <a:schemeClr val="accent1"/>
                </a:solidFill>
              </a:defRPr>
            </a:lvl2pPr>
            <a:lvl3pPr marL="1438275" indent="-357188">
              <a:buFontTx/>
              <a:buBlip>
                <a:blip r:embed="rId2"/>
              </a:buBlip>
              <a:defRPr lang="lv-LV" sz="2200" kern="1200" dirty="0" smtClean="0">
                <a:solidFill>
                  <a:schemeClr val="accent1"/>
                </a:solidFill>
                <a:latin typeface="+mn-lt"/>
                <a:ea typeface="+mn-ea"/>
                <a:cs typeface="+mn-cs"/>
              </a:defRPr>
            </a:lvl3pPr>
            <a:lvl4pPr marL="1371600" indent="0">
              <a:buNone/>
              <a:defRPr sz="2200"/>
            </a:lvl4pPr>
          </a:lstStyle>
          <a:p>
            <a:pPr lvl="0"/>
            <a:r>
              <a:rPr lang="lv-LV" dirty="0"/>
              <a:t>Click to add bullet-points</a:t>
            </a:r>
          </a:p>
          <a:p>
            <a:pPr lvl="1"/>
            <a:r>
              <a:rPr lang="lv-LV" dirty="0"/>
              <a:t>Level 2</a:t>
            </a:r>
          </a:p>
          <a:p>
            <a:pPr lvl="2"/>
            <a:r>
              <a:rPr lang="lv-LV" dirty="0"/>
              <a:t>Level 3</a:t>
            </a:r>
          </a:p>
          <a:p>
            <a:pPr lvl="1"/>
            <a:endParaRPr lang="en-US" dirty="0"/>
          </a:p>
        </p:txBody>
      </p:sp>
    </p:spTree>
    <p:extLst>
      <p:ext uri="{BB962C8B-B14F-4D97-AF65-F5344CB8AC3E}">
        <p14:creationId xmlns:p14="http://schemas.microsoft.com/office/powerpoint/2010/main" val="156762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with List and Table 2">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65A1BF-B975-408E-987A-71FFC4C5D3F9}"/>
              </a:ext>
            </a:extLst>
          </p:cNvPr>
          <p:cNvSpPr>
            <a:spLocks noGrp="1"/>
          </p:cNvSpPr>
          <p:nvPr>
            <p:ph type="title"/>
          </p:nvPr>
        </p:nvSpPr>
        <p:spPr>
          <a:xfrm>
            <a:off x="608224" y="2180166"/>
            <a:ext cx="4469613" cy="433388"/>
          </a:xfrm>
        </p:spPr>
        <p:txBody>
          <a:bodyPr>
            <a:noAutofit/>
          </a:bodyPr>
          <a:lstStyle>
            <a:lvl1pPr>
              <a:defRPr sz="2600">
                <a:solidFill>
                  <a:schemeClr val="bg2"/>
                </a:solidFill>
              </a:defRPr>
            </a:lvl1pPr>
          </a:lstStyle>
          <a:p>
            <a:r>
              <a:rPr lang="en-US" dirty="0"/>
              <a:t>Click to edit Master title style</a:t>
            </a:r>
          </a:p>
        </p:txBody>
      </p:sp>
      <p:sp>
        <p:nvSpPr>
          <p:cNvPr id="4" name="Table Placeholder 4">
            <a:extLst>
              <a:ext uri="{FF2B5EF4-FFF2-40B4-BE49-F238E27FC236}">
                <a16:creationId xmlns:a16="http://schemas.microsoft.com/office/drawing/2014/main" id="{7130A329-7EC5-4221-A677-80C732AAFABF}"/>
              </a:ext>
            </a:extLst>
          </p:cNvPr>
          <p:cNvSpPr>
            <a:spLocks noGrp="1"/>
          </p:cNvSpPr>
          <p:nvPr>
            <p:ph type="tbl" sz="quarter" idx="12" hasCustomPrompt="1"/>
          </p:nvPr>
        </p:nvSpPr>
        <p:spPr>
          <a:xfrm>
            <a:off x="6197599" y="685801"/>
            <a:ext cx="5232401" cy="5444066"/>
          </a:xfrm>
        </p:spPr>
        <p:txBody>
          <a:bodyPr/>
          <a:lstStyle/>
          <a:p>
            <a:r>
              <a:rPr lang="en-US" dirty="0"/>
              <a:t> </a:t>
            </a:r>
          </a:p>
        </p:txBody>
      </p:sp>
      <p:sp>
        <p:nvSpPr>
          <p:cNvPr id="5" name="Text Placeholder 2">
            <a:extLst>
              <a:ext uri="{FF2B5EF4-FFF2-40B4-BE49-F238E27FC236}">
                <a16:creationId xmlns:a16="http://schemas.microsoft.com/office/drawing/2014/main" id="{90342AF0-BC9F-4644-B980-805FD3B8F90E}"/>
              </a:ext>
            </a:extLst>
          </p:cNvPr>
          <p:cNvSpPr>
            <a:spLocks noGrp="1"/>
          </p:cNvSpPr>
          <p:nvPr>
            <p:ph type="body" sz="quarter" idx="14" hasCustomPrompt="1"/>
          </p:nvPr>
        </p:nvSpPr>
        <p:spPr>
          <a:xfrm>
            <a:off x="608224" y="2756677"/>
            <a:ext cx="4469613" cy="3369876"/>
          </a:xfrm>
        </p:spPr>
        <p:txBody>
          <a:bodyPr>
            <a:normAutofit/>
          </a:bodyPr>
          <a:lstStyle>
            <a:lvl1pPr marL="342900" indent="-342900">
              <a:buSzPct val="120000"/>
              <a:buFontTx/>
              <a:buBlip>
                <a:blip r:embed="rId2"/>
              </a:buBlip>
              <a:defRPr lang="lv-LV" sz="2200" b="0" kern="1200" dirty="0" smtClean="0">
                <a:solidFill>
                  <a:schemeClr val="bg2"/>
                </a:solidFill>
                <a:latin typeface="+mn-lt"/>
                <a:ea typeface="+mn-ea"/>
                <a:cs typeface="+mn-cs"/>
              </a:defRPr>
            </a:lvl1pPr>
            <a:lvl2pPr marL="892175" marR="0" indent="-357188" algn="l" defTabSz="914400" rtl="0" eaLnBrk="1" fontAlgn="auto" latinLnBrk="0" hangingPunct="1">
              <a:lnSpc>
                <a:spcPct val="110000"/>
              </a:lnSpc>
              <a:spcBef>
                <a:spcPts val="500"/>
              </a:spcBef>
              <a:spcAft>
                <a:spcPts val="0"/>
              </a:spcAft>
              <a:buClrTx/>
              <a:buSzPct val="120000"/>
              <a:buFontTx/>
              <a:buBlip>
                <a:blip r:embed="rId2"/>
              </a:buBlip>
              <a:tabLst/>
              <a:defRPr sz="2200">
                <a:solidFill>
                  <a:schemeClr val="bg2"/>
                </a:solidFill>
              </a:defRPr>
            </a:lvl2pPr>
            <a:lvl3pPr marL="1438275" indent="-357188">
              <a:buSzPct val="120000"/>
              <a:buFontTx/>
              <a:buBlip>
                <a:blip r:embed="rId2"/>
              </a:buBlip>
              <a:defRPr lang="lv-LV" sz="2200" kern="1200" dirty="0" smtClean="0">
                <a:solidFill>
                  <a:schemeClr val="bg2"/>
                </a:solidFill>
                <a:latin typeface="+mn-lt"/>
                <a:ea typeface="+mn-ea"/>
                <a:cs typeface="+mn-cs"/>
              </a:defRPr>
            </a:lvl3pPr>
            <a:lvl4pPr marL="1371600" indent="0">
              <a:buNone/>
              <a:defRPr sz="2200"/>
            </a:lvl4pPr>
          </a:lstStyle>
          <a:p>
            <a:pPr lvl="0"/>
            <a:r>
              <a:rPr lang="lv-LV" dirty="0"/>
              <a:t>Click to add bullet-points</a:t>
            </a:r>
          </a:p>
          <a:p>
            <a:pPr lvl="1"/>
            <a:r>
              <a:rPr lang="lv-LV" dirty="0"/>
              <a:t>Level 2</a:t>
            </a:r>
          </a:p>
          <a:p>
            <a:pPr lvl="2"/>
            <a:r>
              <a:rPr lang="lv-LV" dirty="0"/>
              <a:t>Level 3</a:t>
            </a:r>
          </a:p>
          <a:p>
            <a:pPr lvl="1"/>
            <a:endParaRPr lang="en-US" dirty="0"/>
          </a:p>
        </p:txBody>
      </p:sp>
    </p:spTree>
    <p:extLst>
      <p:ext uri="{BB962C8B-B14F-4D97-AF65-F5344CB8AC3E}">
        <p14:creationId xmlns:p14="http://schemas.microsoft.com/office/powerpoint/2010/main" val="409165126"/>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with List and Chart">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E1B469-E4AE-4824-95F4-8C504A95217C}"/>
              </a:ext>
            </a:extLst>
          </p:cNvPr>
          <p:cNvSpPr>
            <a:spLocks noGrp="1"/>
          </p:cNvSpPr>
          <p:nvPr>
            <p:ph type="title"/>
          </p:nvPr>
        </p:nvSpPr>
        <p:spPr>
          <a:xfrm>
            <a:off x="608224" y="2180166"/>
            <a:ext cx="4527979" cy="433388"/>
          </a:xfrm>
        </p:spPr>
        <p:txBody>
          <a:bodyPr>
            <a:noAutofit/>
          </a:bodyPr>
          <a:lstStyle>
            <a:lvl1pPr>
              <a:defRPr sz="2600">
                <a:solidFill>
                  <a:schemeClr val="tx1"/>
                </a:solidFill>
              </a:defRPr>
            </a:lvl1pPr>
          </a:lstStyle>
          <a:p>
            <a:r>
              <a:rPr lang="en-US" dirty="0"/>
              <a:t>Click to edit Master title style</a:t>
            </a:r>
          </a:p>
        </p:txBody>
      </p:sp>
      <p:sp>
        <p:nvSpPr>
          <p:cNvPr id="5" name="Chart Placeholder 4">
            <a:extLst>
              <a:ext uri="{FF2B5EF4-FFF2-40B4-BE49-F238E27FC236}">
                <a16:creationId xmlns:a16="http://schemas.microsoft.com/office/drawing/2014/main" id="{78231200-ECD6-49B6-854B-6B6C194D9750}"/>
              </a:ext>
            </a:extLst>
          </p:cNvPr>
          <p:cNvSpPr>
            <a:spLocks noGrp="1"/>
          </p:cNvSpPr>
          <p:nvPr>
            <p:ph type="chart" sz="quarter" idx="12" hasCustomPrompt="1"/>
          </p:nvPr>
        </p:nvSpPr>
        <p:spPr>
          <a:xfrm>
            <a:off x="5791200" y="685801"/>
            <a:ext cx="5792575" cy="5444067"/>
          </a:xfrm>
        </p:spPr>
        <p:txBody>
          <a:bodyPr/>
          <a:lstStyle>
            <a:lvl1pPr>
              <a:defRPr b="0"/>
            </a:lvl1pPr>
          </a:lstStyle>
          <a:p>
            <a:r>
              <a:rPr lang="en-US" dirty="0"/>
              <a:t> </a:t>
            </a:r>
          </a:p>
        </p:txBody>
      </p:sp>
      <p:sp>
        <p:nvSpPr>
          <p:cNvPr id="6" name="Text Placeholder 2">
            <a:extLst>
              <a:ext uri="{FF2B5EF4-FFF2-40B4-BE49-F238E27FC236}">
                <a16:creationId xmlns:a16="http://schemas.microsoft.com/office/drawing/2014/main" id="{908825A3-CDD8-4474-BD1E-F5F1777AB13B}"/>
              </a:ext>
            </a:extLst>
          </p:cNvPr>
          <p:cNvSpPr>
            <a:spLocks noGrp="1"/>
          </p:cNvSpPr>
          <p:nvPr>
            <p:ph type="body" sz="quarter" idx="14" hasCustomPrompt="1"/>
          </p:nvPr>
        </p:nvSpPr>
        <p:spPr>
          <a:xfrm>
            <a:off x="608225" y="2759991"/>
            <a:ext cx="4527978" cy="3412208"/>
          </a:xfrm>
        </p:spPr>
        <p:txBody>
          <a:bodyPr>
            <a:normAutofit/>
          </a:bodyPr>
          <a:lstStyle>
            <a:lvl1pPr marL="342900" indent="-342900">
              <a:buFontTx/>
              <a:buBlip>
                <a:blip r:embed="rId2"/>
              </a:buBlip>
              <a:defRPr lang="lv-LV" sz="2200" b="0" kern="1200" dirty="0" smtClean="0">
                <a:solidFill>
                  <a:schemeClr val="accent1"/>
                </a:solidFill>
                <a:latin typeface="+mn-lt"/>
                <a:ea typeface="+mn-ea"/>
                <a:cs typeface="+mn-cs"/>
              </a:defRPr>
            </a:lvl1pPr>
            <a:lvl2pPr marL="892175" marR="0" indent="-357188" algn="l" defTabSz="914400" rtl="0" eaLnBrk="1" fontAlgn="auto" latinLnBrk="0" hangingPunct="1">
              <a:lnSpc>
                <a:spcPct val="110000"/>
              </a:lnSpc>
              <a:spcBef>
                <a:spcPts val="500"/>
              </a:spcBef>
              <a:spcAft>
                <a:spcPts val="0"/>
              </a:spcAft>
              <a:buClrTx/>
              <a:buSzTx/>
              <a:buFontTx/>
              <a:buBlip>
                <a:blip r:embed="rId2"/>
              </a:buBlip>
              <a:tabLst/>
              <a:defRPr sz="2200">
                <a:solidFill>
                  <a:schemeClr val="accent1"/>
                </a:solidFill>
              </a:defRPr>
            </a:lvl2pPr>
            <a:lvl3pPr marL="1438275" indent="-357188">
              <a:buFontTx/>
              <a:buBlip>
                <a:blip r:embed="rId2"/>
              </a:buBlip>
              <a:defRPr lang="lv-LV" sz="2200" kern="1200" dirty="0" smtClean="0">
                <a:solidFill>
                  <a:schemeClr val="accent1"/>
                </a:solidFill>
                <a:latin typeface="+mn-lt"/>
                <a:ea typeface="+mn-ea"/>
                <a:cs typeface="+mn-cs"/>
              </a:defRPr>
            </a:lvl3pPr>
            <a:lvl4pPr marL="1371600" indent="0">
              <a:buNone/>
              <a:defRPr sz="2200"/>
            </a:lvl4pPr>
          </a:lstStyle>
          <a:p>
            <a:pPr lvl="0"/>
            <a:r>
              <a:rPr lang="lv-LV" dirty="0"/>
              <a:t>Click to add bullet-points</a:t>
            </a:r>
          </a:p>
          <a:p>
            <a:pPr lvl="1"/>
            <a:r>
              <a:rPr lang="lv-LV" dirty="0"/>
              <a:t>Level 2</a:t>
            </a:r>
          </a:p>
          <a:p>
            <a:pPr lvl="2"/>
            <a:r>
              <a:rPr lang="lv-LV" dirty="0"/>
              <a:t>Level 3</a:t>
            </a:r>
          </a:p>
          <a:p>
            <a:pPr lvl="1"/>
            <a:endParaRPr lang="en-US" dirty="0"/>
          </a:p>
        </p:txBody>
      </p:sp>
    </p:spTree>
    <p:extLst>
      <p:ext uri="{BB962C8B-B14F-4D97-AF65-F5344CB8AC3E}">
        <p14:creationId xmlns:p14="http://schemas.microsoft.com/office/powerpoint/2010/main" val="3882558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F0591C-FB18-44E2-9F29-19D3FF457A10}" type="datetimeFigureOut">
              <a:rPr lang="lv-LV" smtClean="0"/>
              <a:t>10.05.2022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41D922A-D3B0-40FB-8926-4700FF079AC1}" type="slidenum">
              <a:rPr lang="lv-LV" smtClean="0"/>
              <a:t>‹#›</a:t>
            </a:fld>
            <a:endParaRPr lang="lv-LV"/>
          </a:p>
        </p:txBody>
      </p:sp>
    </p:spTree>
    <p:extLst>
      <p:ext uri="{BB962C8B-B14F-4D97-AF65-F5344CB8AC3E}">
        <p14:creationId xmlns:p14="http://schemas.microsoft.com/office/powerpoint/2010/main" val="3119967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page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CA6A5A-9676-42D2-AEFC-BD118E141A42}"/>
              </a:ext>
            </a:extLst>
          </p:cNvPr>
          <p:cNvSpPr>
            <a:spLocks noGrp="1"/>
          </p:cNvSpPr>
          <p:nvPr>
            <p:ph type="body" sz="quarter" idx="10" hasCustomPrompt="1"/>
          </p:nvPr>
        </p:nvSpPr>
        <p:spPr>
          <a:xfrm>
            <a:off x="6466114" y="2730183"/>
            <a:ext cx="5078186" cy="3644491"/>
          </a:xfrm>
        </p:spPr>
        <p:txBody>
          <a:bodyPr>
            <a:normAutofit/>
          </a:bodyPr>
          <a:lstStyle>
            <a:lvl1pPr>
              <a:defRPr sz="2200" b="0">
                <a:solidFill>
                  <a:srgbClr val="1F1F5E"/>
                </a:solidFill>
              </a:defRPr>
            </a:lvl1pPr>
          </a:lstStyle>
          <a:p>
            <a:pPr lvl="0"/>
            <a:r>
              <a:rPr lang="lv-LV" dirty="0"/>
              <a:t>Click to edit text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2495" y="1356315"/>
            <a:ext cx="4184148" cy="3013211"/>
          </a:xfrm>
          <a:prstGeom prst="rect">
            <a:avLst/>
          </a:prstGeom>
        </p:spPr>
      </p:pic>
      <p:sp>
        <p:nvSpPr>
          <p:cNvPr id="5" name="Text Placeholder 2">
            <a:extLst>
              <a:ext uri="{FF2B5EF4-FFF2-40B4-BE49-F238E27FC236}">
                <a16:creationId xmlns:a16="http://schemas.microsoft.com/office/drawing/2014/main" id="{E477860A-C6D6-4FB7-9CF6-417E0522FF85}"/>
              </a:ext>
            </a:extLst>
          </p:cNvPr>
          <p:cNvSpPr>
            <a:spLocks noGrp="1"/>
          </p:cNvSpPr>
          <p:nvPr>
            <p:ph type="body" sz="quarter" idx="13" hasCustomPrompt="1"/>
          </p:nvPr>
        </p:nvSpPr>
        <p:spPr>
          <a:xfrm>
            <a:off x="647891" y="712426"/>
            <a:ext cx="4465976" cy="444673"/>
          </a:xfrm>
        </p:spPr>
        <p:txBody>
          <a:bodyPr>
            <a:noAutofit/>
          </a:bodyPr>
          <a:lstStyle>
            <a:lvl1pPr>
              <a:defRPr sz="2600" b="0" spc="30" baseline="0">
                <a:solidFill>
                  <a:schemeClr val="tx1"/>
                </a:solidFill>
                <a:latin typeface="+mj-lt"/>
              </a:defRPr>
            </a:lvl1pPr>
          </a:lstStyle>
          <a:p>
            <a:pPr lvl="0"/>
            <a:r>
              <a:rPr lang="en-US" dirty="0"/>
              <a:t>Click to </a:t>
            </a:r>
            <a:r>
              <a:rPr lang="lv-LV" dirty="0" err="1"/>
              <a:t>add</a:t>
            </a:r>
            <a:r>
              <a:rPr lang="lv-LV" dirty="0"/>
              <a:t> </a:t>
            </a:r>
            <a:r>
              <a:rPr lang="lv-LV" dirty="0" err="1"/>
              <a:t>heading</a:t>
            </a:r>
            <a:endParaRPr lang="en-US" dirty="0"/>
          </a:p>
        </p:txBody>
      </p:sp>
    </p:spTree>
    <p:extLst>
      <p:ext uri="{BB962C8B-B14F-4D97-AF65-F5344CB8AC3E}">
        <p14:creationId xmlns:p14="http://schemas.microsoft.com/office/powerpoint/2010/main" val="202633854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opening slide 2">
    <p:bg>
      <p:bgPr>
        <a:solidFill>
          <a:schemeClr val="tx1"/>
        </a:solid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0F1E5AD8-946F-4FC4-9BB5-12245E109643}"/>
              </a:ext>
            </a:extLst>
          </p:cNvPr>
          <p:cNvSpPr>
            <a:spLocks noGrp="1"/>
          </p:cNvSpPr>
          <p:nvPr>
            <p:ph type="pic" sz="quarter" idx="10" hasCustomPrompt="1"/>
          </p:nvPr>
        </p:nvSpPr>
        <p:spPr>
          <a:xfrm>
            <a:off x="5617029" y="740228"/>
            <a:ext cx="6574971" cy="6117771"/>
          </a:xfrm>
          <a:pattFill prst="lgGrid">
            <a:fgClr>
              <a:schemeClr val="bg1"/>
            </a:fgClr>
            <a:bgClr>
              <a:schemeClr val="tx1"/>
            </a:bgClr>
          </a:pattFill>
        </p:spPr>
        <p:txBody>
          <a:bodyPr/>
          <a:lstStyle>
            <a:lvl1pPr algn="ctr">
              <a:defRPr b="0">
                <a:solidFill>
                  <a:schemeClr val="tx2"/>
                </a:solidFill>
              </a:defRPr>
            </a:lvl1pPr>
          </a:lstStyle>
          <a:p>
            <a:r>
              <a:rPr lang="lv-LV" dirty="0"/>
              <a:t> </a:t>
            </a:r>
          </a:p>
          <a:p>
            <a:endParaRPr lang="lv-LV" dirty="0"/>
          </a:p>
          <a:p>
            <a:endParaRPr lang="lv-LV" dirty="0"/>
          </a:p>
          <a:p>
            <a:endParaRPr lang="lv-LV" dirty="0"/>
          </a:p>
          <a:p>
            <a:endParaRPr lang="lv-LV" dirty="0"/>
          </a:p>
          <a:p>
            <a:r>
              <a:rPr lang="lv-LV" dirty="0"/>
              <a:t>Click on icon to add image   </a:t>
            </a:r>
            <a:endParaRPr lang="en-US" dirty="0"/>
          </a:p>
        </p:txBody>
      </p:sp>
      <p:sp>
        <p:nvSpPr>
          <p:cNvPr id="6" name="Title 2">
            <a:extLst>
              <a:ext uri="{FF2B5EF4-FFF2-40B4-BE49-F238E27FC236}">
                <a16:creationId xmlns:a16="http://schemas.microsoft.com/office/drawing/2014/main" id="{894D8FDA-A2B9-47AF-99FD-73408B1C0F31}"/>
              </a:ext>
            </a:extLst>
          </p:cNvPr>
          <p:cNvSpPr>
            <a:spLocks noGrp="1"/>
          </p:cNvSpPr>
          <p:nvPr>
            <p:ph type="title" hasCustomPrompt="1"/>
          </p:nvPr>
        </p:nvSpPr>
        <p:spPr>
          <a:xfrm>
            <a:off x="636994" y="740228"/>
            <a:ext cx="4512192" cy="1872341"/>
          </a:xfrm>
        </p:spPr>
        <p:txBody>
          <a:bodyPr anchor="t">
            <a:normAutofit/>
          </a:bodyPr>
          <a:lstStyle>
            <a:lvl1pPr>
              <a:lnSpc>
                <a:spcPct val="90000"/>
              </a:lnSpc>
              <a:defRPr sz="3700">
                <a:solidFill>
                  <a:schemeClr val="tx2"/>
                </a:solidFill>
              </a:defRPr>
            </a:lvl1pPr>
          </a:lstStyle>
          <a:p>
            <a:r>
              <a:rPr lang="en-US" dirty="0"/>
              <a:t>Click to </a:t>
            </a:r>
            <a:r>
              <a:rPr lang="lv-LV" dirty="0" err="1"/>
              <a:t>add</a:t>
            </a:r>
            <a:r>
              <a:rPr lang="lv-LV" dirty="0"/>
              <a:t> </a:t>
            </a:r>
            <a:r>
              <a:rPr lang="lv-LV" dirty="0" err="1"/>
              <a:t>chapter</a:t>
            </a:r>
            <a:r>
              <a:rPr lang="lv-LV" dirty="0"/>
              <a:t> </a:t>
            </a:r>
            <a:r>
              <a:rPr lang="lv-LV" dirty="0" err="1"/>
              <a:t>title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 y="5938520"/>
            <a:ext cx="1041400" cy="208280"/>
          </a:xfrm>
          <a:prstGeom prst="rect">
            <a:avLst/>
          </a:prstGeom>
        </p:spPr>
      </p:pic>
    </p:spTree>
    <p:extLst>
      <p:ext uri="{BB962C8B-B14F-4D97-AF65-F5344CB8AC3E}">
        <p14:creationId xmlns:p14="http://schemas.microsoft.com/office/powerpoint/2010/main" val="3592378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page 2">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CA6A5A-9676-42D2-AEFC-BD118E141A42}"/>
              </a:ext>
            </a:extLst>
          </p:cNvPr>
          <p:cNvSpPr>
            <a:spLocks noGrp="1"/>
          </p:cNvSpPr>
          <p:nvPr>
            <p:ph type="body" sz="quarter" idx="10" hasCustomPrompt="1"/>
          </p:nvPr>
        </p:nvSpPr>
        <p:spPr>
          <a:xfrm>
            <a:off x="6466114" y="2730183"/>
            <a:ext cx="5078186" cy="3644491"/>
          </a:xfrm>
        </p:spPr>
        <p:txBody>
          <a:bodyPr>
            <a:normAutofit/>
          </a:bodyPr>
          <a:lstStyle>
            <a:lvl1pPr>
              <a:defRPr sz="2200" b="0">
                <a:solidFill>
                  <a:schemeClr val="tx2"/>
                </a:solidFill>
              </a:defRPr>
            </a:lvl1pPr>
          </a:lstStyle>
          <a:p>
            <a:pPr lvl="0"/>
            <a:r>
              <a:rPr lang="lv-LV" dirty="0"/>
              <a:t>Click to edit text</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2495" y="1356315"/>
            <a:ext cx="4184148" cy="3013211"/>
          </a:xfrm>
          <a:prstGeom prst="rect">
            <a:avLst/>
          </a:prstGeom>
        </p:spPr>
      </p:pic>
      <p:sp>
        <p:nvSpPr>
          <p:cNvPr id="5" name="Text Placeholder 2">
            <a:extLst>
              <a:ext uri="{FF2B5EF4-FFF2-40B4-BE49-F238E27FC236}">
                <a16:creationId xmlns:a16="http://schemas.microsoft.com/office/drawing/2014/main" id="{E477860A-C6D6-4FB7-9CF6-417E0522FF85}"/>
              </a:ext>
            </a:extLst>
          </p:cNvPr>
          <p:cNvSpPr>
            <a:spLocks noGrp="1"/>
          </p:cNvSpPr>
          <p:nvPr>
            <p:ph type="body" sz="quarter" idx="13" hasCustomPrompt="1"/>
          </p:nvPr>
        </p:nvSpPr>
        <p:spPr>
          <a:xfrm>
            <a:off x="647891" y="712426"/>
            <a:ext cx="4465976" cy="444673"/>
          </a:xfrm>
        </p:spPr>
        <p:txBody>
          <a:bodyPr>
            <a:noAutofit/>
          </a:bodyPr>
          <a:lstStyle>
            <a:lvl1pPr>
              <a:defRPr sz="2600" b="0" spc="30" baseline="0">
                <a:solidFill>
                  <a:srgbClr val="CCE4FF"/>
                </a:solidFill>
                <a:latin typeface="+mj-lt"/>
              </a:defRPr>
            </a:lvl1pPr>
          </a:lstStyle>
          <a:p>
            <a:pPr lvl="0"/>
            <a:r>
              <a:rPr lang="lv-LV" dirty="0" err="1"/>
              <a:t>Click</a:t>
            </a:r>
            <a:r>
              <a:rPr lang="lv-LV" dirty="0"/>
              <a:t> to </a:t>
            </a:r>
            <a:r>
              <a:rPr lang="lv-LV" dirty="0" err="1"/>
              <a:t>add</a:t>
            </a:r>
            <a:r>
              <a:rPr lang="lv-LV" dirty="0"/>
              <a:t> </a:t>
            </a:r>
            <a:r>
              <a:rPr lang="lv-LV" dirty="0" err="1"/>
              <a:t>heading</a:t>
            </a:r>
            <a:endParaRPr lang="lv-LV" dirty="0"/>
          </a:p>
        </p:txBody>
      </p:sp>
    </p:spTree>
    <p:extLst>
      <p:ext uri="{BB962C8B-B14F-4D97-AF65-F5344CB8AC3E}">
        <p14:creationId xmlns:p14="http://schemas.microsoft.com/office/powerpoint/2010/main" val="4178447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page 3">
    <p:bg>
      <p:bgPr>
        <a:solidFill>
          <a:schemeClr val="bg2"/>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E65C29D-ABD0-4E1A-AC77-B75A41F09808}"/>
              </a:ext>
            </a:extLst>
          </p:cNvPr>
          <p:cNvSpPr>
            <a:spLocks noGrp="1"/>
          </p:cNvSpPr>
          <p:nvPr>
            <p:ph type="body" sz="quarter" idx="11" hasCustomPrompt="1"/>
          </p:nvPr>
        </p:nvSpPr>
        <p:spPr>
          <a:xfrm>
            <a:off x="4932023" y="1354876"/>
            <a:ext cx="5480059" cy="4843203"/>
          </a:xfrm>
        </p:spPr>
        <p:txBody>
          <a:bodyPr>
            <a:noAutofit/>
          </a:bodyPr>
          <a:lstStyle>
            <a:lvl1pPr>
              <a:defRPr sz="2200" b="0">
                <a:solidFill>
                  <a:schemeClr val="tx1"/>
                </a:solidFill>
              </a:defRPr>
            </a:lvl1pPr>
          </a:lstStyle>
          <a:p>
            <a:pPr lvl="0"/>
            <a:r>
              <a:rPr lang="en-US" dirty="0"/>
              <a:t>Click to edit text</a:t>
            </a:r>
          </a:p>
        </p:txBody>
      </p:sp>
      <p:sp>
        <p:nvSpPr>
          <p:cNvPr id="4" name="Text Placeholder 2">
            <a:extLst>
              <a:ext uri="{FF2B5EF4-FFF2-40B4-BE49-F238E27FC236}">
                <a16:creationId xmlns:a16="http://schemas.microsoft.com/office/drawing/2014/main" id="{E477860A-C6D6-4FB7-9CF6-417E0522FF85}"/>
              </a:ext>
            </a:extLst>
          </p:cNvPr>
          <p:cNvSpPr>
            <a:spLocks noGrp="1"/>
          </p:cNvSpPr>
          <p:nvPr>
            <p:ph type="body" sz="quarter" idx="13" hasCustomPrompt="1"/>
          </p:nvPr>
        </p:nvSpPr>
        <p:spPr>
          <a:xfrm>
            <a:off x="4932024" y="712426"/>
            <a:ext cx="5480058" cy="444673"/>
          </a:xfrm>
        </p:spPr>
        <p:txBody>
          <a:bodyPr>
            <a:noAutofit/>
          </a:bodyPr>
          <a:lstStyle>
            <a:lvl1pPr>
              <a:defRPr sz="2600" b="0" spc="30" baseline="0">
                <a:solidFill>
                  <a:schemeClr val="tx1"/>
                </a:solidFill>
                <a:latin typeface="+mj-lt"/>
              </a:defRPr>
            </a:lvl1pPr>
          </a:lstStyle>
          <a:p>
            <a:pPr lvl="0"/>
            <a:r>
              <a:rPr lang="en-US" dirty="0"/>
              <a:t>Click to </a:t>
            </a:r>
            <a:r>
              <a:rPr lang="lv-LV" dirty="0" err="1"/>
              <a:t>add</a:t>
            </a:r>
            <a:r>
              <a:rPr lang="lv-LV" dirty="0"/>
              <a:t> </a:t>
            </a:r>
            <a:r>
              <a:rPr lang="lv-LV" dirty="0" err="1"/>
              <a:t>heading</a:t>
            </a:r>
            <a:endParaRPr lang="en-US" dirty="0"/>
          </a:p>
        </p:txBody>
      </p:sp>
    </p:spTree>
    <p:extLst>
      <p:ext uri="{BB962C8B-B14F-4D97-AF65-F5344CB8AC3E}">
        <p14:creationId xmlns:p14="http://schemas.microsoft.com/office/powerpoint/2010/main" val="27687326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page 4">
    <p:bg>
      <p:bgPr>
        <a:solidFill>
          <a:schemeClr val="bg2"/>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E65C29D-ABD0-4E1A-AC77-B75A41F09808}"/>
              </a:ext>
            </a:extLst>
          </p:cNvPr>
          <p:cNvSpPr>
            <a:spLocks noGrp="1"/>
          </p:cNvSpPr>
          <p:nvPr>
            <p:ph type="body" sz="quarter" idx="11" hasCustomPrompt="1"/>
          </p:nvPr>
        </p:nvSpPr>
        <p:spPr>
          <a:xfrm>
            <a:off x="647891" y="1354877"/>
            <a:ext cx="3839442" cy="4741124"/>
          </a:xfrm>
        </p:spPr>
        <p:txBody>
          <a:bodyPr>
            <a:noAutofit/>
          </a:bodyPr>
          <a:lstStyle>
            <a:lvl1pPr>
              <a:defRPr sz="2200" b="0">
                <a:solidFill>
                  <a:schemeClr val="tx1"/>
                </a:solidFill>
              </a:defRPr>
            </a:lvl1pPr>
          </a:lstStyle>
          <a:p>
            <a:pPr lvl="0"/>
            <a:r>
              <a:rPr lang="en-US" dirty="0"/>
              <a:t>Click to edit text</a:t>
            </a:r>
          </a:p>
        </p:txBody>
      </p:sp>
      <p:sp>
        <p:nvSpPr>
          <p:cNvPr id="4" name="Text Placeholder 2">
            <a:extLst>
              <a:ext uri="{FF2B5EF4-FFF2-40B4-BE49-F238E27FC236}">
                <a16:creationId xmlns:a16="http://schemas.microsoft.com/office/drawing/2014/main" id="{E477860A-C6D6-4FB7-9CF6-417E0522FF85}"/>
              </a:ext>
            </a:extLst>
          </p:cNvPr>
          <p:cNvSpPr>
            <a:spLocks noGrp="1"/>
          </p:cNvSpPr>
          <p:nvPr>
            <p:ph type="body" sz="quarter" idx="13" hasCustomPrompt="1"/>
          </p:nvPr>
        </p:nvSpPr>
        <p:spPr>
          <a:xfrm>
            <a:off x="647891" y="712426"/>
            <a:ext cx="4465976" cy="444673"/>
          </a:xfrm>
        </p:spPr>
        <p:txBody>
          <a:bodyPr>
            <a:noAutofit/>
          </a:bodyPr>
          <a:lstStyle>
            <a:lvl1pPr>
              <a:defRPr sz="2600" b="0" spc="30" baseline="0">
                <a:solidFill>
                  <a:schemeClr val="tx1"/>
                </a:solidFill>
                <a:latin typeface="+mj-lt"/>
              </a:defRPr>
            </a:lvl1pPr>
          </a:lstStyle>
          <a:p>
            <a:pPr lvl="0"/>
            <a:r>
              <a:rPr lang="en-US" dirty="0"/>
              <a:t>Click to </a:t>
            </a:r>
            <a:r>
              <a:rPr lang="lv-LV" dirty="0" err="1"/>
              <a:t>add</a:t>
            </a:r>
            <a:r>
              <a:rPr lang="lv-LV" dirty="0"/>
              <a:t> </a:t>
            </a:r>
            <a:r>
              <a:rPr lang="lv-LV" dirty="0" err="1"/>
              <a:t>heading</a:t>
            </a:r>
            <a:endParaRPr lang="en-US" dirty="0"/>
          </a:p>
        </p:txBody>
      </p:sp>
      <p:sp>
        <p:nvSpPr>
          <p:cNvPr id="6" name="Text Placeholder 2">
            <a:extLst>
              <a:ext uri="{FF2B5EF4-FFF2-40B4-BE49-F238E27FC236}">
                <a16:creationId xmlns:a16="http://schemas.microsoft.com/office/drawing/2014/main" id="{0E65C29D-ABD0-4E1A-AC77-B75A41F09808}"/>
              </a:ext>
            </a:extLst>
          </p:cNvPr>
          <p:cNvSpPr>
            <a:spLocks noGrp="1"/>
          </p:cNvSpPr>
          <p:nvPr>
            <p:ph type="body" sz="quarter" idx="14" hasCustomPrompt="1"/>
          </p:nvPr>
        </p:nvSpPr>
        <p:spPr>
          <a:xfrm>
            <a:off x="4932024" y="1354877"/>
            <a:ext cx="3974910" cy="4741124"/>
          </a:xfrm>
        </p:spPr>
        <p:txBody>
          <a:bodyPr>
            <a:noAutofit/>
          </a:bodyPr>
          <a:lstStyle>
            <a:lvl1pPr>
              <a:defRPr sz="2200" b="0">
                <a:solidFill>
                  <a:schemeClr val="tx1"/>
                </a:solidFill>
              </a:defRPr>
            </a:lvl1pPr>
          </a:lstStyle>
          <a:p>
            <a:pPr lvl="0"/>
            <a:r>
              <a:rPr lang="en-US" dirty="0"/>
              <a:t>Click to edit text</a:t>
            </a:r>
          </a:p>
        </p:txBody>
      </p:sp>
    </p:spTree>
    <p:extLst>
      <p:ext uri="{BB962C8B-B14F-4D97-AF65-F5344CB8AC3E}">
        <p14:creationId xmlns:p14="http://schemas.microsoft.com/office/powerpoint/2010/main" val="15260309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 with People 1">
    <p:bg>
      <p:bgRef idx="1001">
        <a:schemeClr val="bg1"/>
      </p:bgRef>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C14CD411-D421-4E6B-8D71-1A2BF3F4B348}"/>
              </a:ext>
            </a:extLst>
          </p:cNvPr>
          <p:cNvSpPr>
            <a:spLocks noGrp="1"/>
          </p:cNvSpPr>
          <p:nvPr>
            <p:ph type="body" sz="quarter" idx="14" hasCustomPrompt="1"/>
          </p:nvPr>
        </p:nvSpPr>
        <p:spPr>
          <a:xfrm>
            <a:off x="6696204" y="2652965"/>
            <a:ext cx="3785530" cy="3443036"/>
          </a:xfrm>
        </p:spPr>
        <p:txBody>
          <a:bodyPr>
            <a:noAutofit/>
          </a:bodyPr>
          <a:lstStyle>
            <a:lvl1pPr>
              <a:defRPr sz="1200" b="0">
                <a:solidFill>
                  <a:srgbClr val="CCE4FF"/>
                </a:solidFill>
              </a:defRPr>
            </a:lvl1pPr>
          </a:lstStyle>
          <a:p>
            <a:pPr lvl="0"/>
            <a:r>
              <a:rPr lang="lv-LV" dirty="0" err="1"/>
              <a:t>Description</a:t>
            </a:r>
            <a:endParaRPr lang="en-US" dirty="0"/>
          </a:p>
        </p:txBody>
      </p:sp>
      <p:sp>
        <p:nvSpPr>
          <p:cNvPr id="3" name="Text Placeholder 2">
            <a:extLst>
              <a:ext uri="{FF2B5EF4-FFF2-40B4-BE49-F238E27FC236}">
                <a16:creationId xmlns:a16="http://schemas.microsoft.com/office/drawing/2014/main" id="{1C261024-B4EA-456F-8D93-F164C3BA1FFD}"/>
              </a:ext>
            </a:extLst>
          </p:cNvPr>
          <p:cNvSpPr>
            <a:spLocks noGrp="1"/>
          </p:cNvSpPr>
          <p:nvPr>
            <p:ph type="body" sz="quarter" idx="15" hasCustomPrompt="1"/>
          </p:nvPr>
        </p:nvSpPr>
        <p:spPr>
          <a:xfrm>
            <a:off x="6696204" y="711200"/>
            <a:ext cx="3785530" cy="1267258"/>
          </a:xfrm>
        </p:spPr>
        <p:txBody>
          <a:bodyPr anchor="b">
            <a:noAutofit/>
          </a:bodyPr>
          <a:lstStyle>
            <a:lvl1pPr>
              <a:defRPr sz="3200" b="0" spc="30" baseline="0">
                <a:solidFill>
                  <a:srgbClr val="CCE4FF"/>
                </a:solidFill>
                <a:latin typeface="+mn-lt"/>
              </a:defRPr>
            </a:lvl1pPr>
          </a:lstStyle>
          <a:p>
            <a:pPr lvl="0"/>
            <a:r>
              <a:rPr lang="lv-LV" dirty="0" err="1"/>
              <a:t>Name</a:t>
            </a:r>
            <a:r>
              <a:rPr lang="lv-LV" dirty="0"/>
              <a:t> </a:t>
            </a:r>
            <a:r>
              <a:rPr lang="lv-LV" dirty="0" err="1"/>
              <a:t>Surname</a:t>
            </a:r>
            <a:endParaRPr lang="en-US" dirty="0"/>
          </a:p>
        </p:txBody>
      </p:sp>
      <p:sp>
        <p:nvSpPr>
          <p:cNvPr id="4" name="Picture Placeholder 5">
            <a:extLst>
              <a:ext uri="{FF2B5EF4-FFF2-40B4-BE49-F238E27FC236}">
                <a16:creationId xmlns:a16="http://schemas.microsoft.com/office/drawing/2014/main" id="{9AB51D7F-5909-484E-A2ED-0EA7045C083F}"/>
              </a:ext>
            </a:extLst>
          </p:cNvPr>
          <p:cNvSpPr>
            <a:spLocks noGrp="1"/>
          </p:cNvSpPr>
          <p:nvPr>
            <p:ph type="pic" sz="quarter" idx="13"/>
          </p:nvPr>
        </p:nvSpPr>
        <p:spPr>
          <a:xfrm>
            <a:off x="2214217" y="1"/>
            <a:ext cx="3204443" cy="3064932"/>
          </a:xfrm>
          <a:pattFill prst="dotGrid">
            <a:fgClr>
              <a:schemeClr val="tx1"/>
            </a:fgClr>
            <a:bgClr>
              <a:srgbClr val="1F1F5E"/>
            </a:bgClr>
          </a:pattFill>
        </p:spPr>
        <p:txBody>
          <a:bodyPr>
            <a:normAutofit/>
          </a:bodyPr>
          <a:lstStyle>
            <a:lvl1pPr algn="ctr">
              <a:defRPr sz="1400" b="0">
                <a:solidFill>
                  <a:schemeClr val="tx1"/>
                </a:solidFill>
              </a:defRPr>
            </a:lvl1pPr>
          </a:lstStyle>
          <a:p>
            <a:r>
              <a:rPr lang="en-US"/>
              <a:t>Drag picture to placeholder or click icon to add</a:t>
            </a:r>
            <a:endParaRPr lang="en-US" dirty="0"/>
          </a:p>
        </p:txBody>
      </p:sp>
      <p:sp>
        <p:nvSpPr>
          <p:cNvPr id="11" name="Text Placeholder 2">
            <a:extLst>
              <a:ext uri="{FF2B5EF4-FFF2-40B4-BE49-F238E27FC236}">
                <a16:creationId xmlns:a16="http://schemas.microsoft.com/office/drawing/2014/main" id="{008B97F0-ECD7-4032-9726-D137C9AE1AEA}"/>
              </a:ext>
            </a:extLst>
          </p:cNvPr>
          <p:cNvSpPr>
            <a:spLocks noGrp="1"/>
          </p:cNvSpPr>
          <p:nvPr>
            <p:ph type="body" sz="quarter" idx="22" hasCustomPrompt="1"/>
          </p:nvPr>
        </p:nvSpPr>
        <p:spPr>
          <a:xfrm>
            <a:off x="6696204" y="2142413"/>
            <a:ext cx="3394944" cy="350499"/>
          </a:xfrm>
        </p:spPr>
        <p:txBody>
          <a:bodyPr>
            <a:noAutofit/>
          </a:bodyPr>
          <a:lstStyle>
            <a:lvl1pPr>
              <a:defRPr sz="1200" b="0">
                <a:solidFill>
                  <a:srgbClr val="CCE4FF"/>
                </a:solidFill>
              </a:defRPr>
            </a:lvl1pPr>
          </a:lstStyle>
          <a:p>
            <a:pPr lvl="0"/>
            <a:r>
              <a:rPr lang="lv-LV" dirty="0" err="1"/>
              <a:t>Position</a:t>
            </a:r>
            <a:endParaRPr lang="en-US" dirty="0"/>
          </a:p>
        </p:txBody>
      </p:sp>
    </p:spTree>
    <p:extLst>
      <p:ext uri="{BB962C8B-B14F-4D97-AF65-F5344CB8AC3E}">
        <p14:creationId xmlns:p14="http://schemas.microsoft.com/office/powerpoint/2010/main" val="369712321"/>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 with People 2">
    <p:bg>
      <p:bgRef idx="1001">
        <a:schemeClr val="bg1"/>
      </p:bgRef>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C14CD411-D421-4E6B-8D71-1A2BF3F4B348}"/>
              </a:ext>
            </a:extLst>
          </p:cNvPr>
          <p:cNvSpPr>
            <a:spLocks noGrp="1"/>
          </p:cNvSpPr>
          <p:nvPr>
            <p:ph type="body" sz="quarter" idx="14" hasCustomPrompt="1"/>
          </p:nvPr>
        </p:nvSpPr>
        <p:spPr>
          <a:xfrm>
            <a:off x="2129550" y="4385548"/>
            <a:ext cx="3394944" cy="1710452"/>
          </a:xfrm>
        </p:spPr>
        <p:txBody>
          <a:bodyPr>
            <a:noAutofit/>
          </a:bodyPr>
          <a:lstStyle>
            <a:lvl1pPr>
              <a:defRPr sz="1200" b="0">
                <a:solidFill>
                  <a:srgbClr val="CCE4FF"/>
                </a:solidFill>
              </a:defRPr>
            </a:lvl1pPr>
          </a:lstStyle>
          <a:p>
            <a:pPr lvl="0"/>
            <a:r>
              <a:rPr lang="lv-LV" dirty="0" err="1"/>
              <a:t>Description</a:t>
            </a:r>
            <a:endParaRPr lang="en-US" dirty="0"/>
          </a:p>
        </p:txBody>
      </p:sp>
      <p:sp>
        <p:nvSpPr>
          <p:cNvPr id="3" name="Text Placeholder 2">
            <a:extLst>
              <a:ext uri="{FF2B5EF4-FFF2-40B4-BE49-F238E27FC236}">
                <a16:creationId xmlns:a16="http://schemas.microsoft.com/office/drawing/2014/main" id="{1C261024-B4EA-456F-8D93-F164C3BA1FFD}"/>
              </a:ext>
            </a:extLst>
          </p:cNvPr>
          <p:cNvSpPr>
            <a:spLocks noGrp="1"/>
          </p:cNvSpPr>
          <p:nvPr>
            <p:ph type="body" sz="quarter" idx="15" hasCustomPrompt="1"/>
          </p:nvPr>
        </p:nvSpPr>
        <p:spPr>
          <a:xfrm>
            <a:off x="2129550" y="3481123"/>
            <a:ext cx="3394943" cy="444673"/>
          </a:xfrm>
        </p:spPr>
        <p:txBody>
          <a:bodyPr>
            <a:noAutofit/>
          </a:bodyPr>
          <a:lstStyle>
            <a:lvl1pPr>
              <a:defRPr sz="1800" b="0" spc="30" baseline="0">
                <a:solidFill>
                  <a:srgbClr val="CCE4FF"/>
                </a:solidFill>
                <a:latin typeface="+mn-lt"/>
              </a:defRPr>
            </a:lvl1pPr>
          </a:lstStyle>
          <a:p>
            <a:pPr lvl="0"/>
            <a:r>
              <a:rPr lang="lv-LV" dirty="0" err="1"/>
              <a:t>Name</a:t>
            </a:r>
            <a:r>
              <a:rPr lang="lv-LV" dirty="0"/>
              <a:t> </a:t>
            </a:r>
            <a:r>
              <a:rPr lang="lv-LV" dirty="0" err="1"/>
              <a:t>Surname</a:t>
            </a:r>
            <a:endParaRPr lang="en-US" dirty="0"/>
          </a:p>
        </p:txBody>
      </p:sp>
      <p:sp>
        <p:nvSpPr>
          <p:cNvPr id="4" name="Picture Placeholder 5">
            <a:extLst>
              <a:ext uri="{FF2B5EF4-FFF2-40B4-BE49-F238E27FC236}">
                <a16:creationId xmlns:a16="http://schemas.microsoft.com/office/drawing/2014/main" id="{9AB51D7F-5909-484E-A2ED-0EA7045C083F}"/>
              </a:ext>
            </a:extLst>
          </p:cNvPr>
          <p:cNvSpPr>
            <a:spLocks noGrp="1"/>
          </p:cNvSpPr>
          <p:nvPr>
            <p:ph type="pic" sz="quarter" idx="13"/>
          </p:nvPr>
        </p:nvSpPr>
        <p:spPr>
          <a:xfrm>
            <a:off x="2214217" y="1"/>
            <a:ext cx="3204443" cy="3064932"/>
          </a:xfrm>
          <a:pattFill prst="dotGrid">
            <a:fgClr>
              <a:schemeClr val="tx1"/>
            </a:fgClr>
            <a:bgClr>
              <a:srgbClr val="1F1F5E"/>
            </a:bgClr>
          </a:pattFill>
        </p:spPr>
        <p:txBody>
          <a:bodyPr>
            <a:normAutofit/>
          </a:bodyPr>
          <a:lstStyle>
            <a:lvl1pPr algn="ctr">
              <a:defRPr sz="1400" b="0">
                <a:solidFill>
                  <a:schemeClr val="tx1"/>
                </a:solidFill>
              </a:defRPr>
            </a:lvl1pPr>
          </a:lstStyle>
          <a:p>
            <a:r>
              <a:rPr lang="en-US"/>
              <a:t>Drag picture to placeholder or click icon to add</a:t>
            </a:r>
            <a:endParaRPr lang="en-US" dirty="0"/>
          </a:p>
        </p:txBody>
      </p:sp>
      <p:sp>
        <p:nvSpPr>
          <p:cNvPr id="5" name="Text Placeholder 2">
            <a:extLst>
              <a:ext uri="{FF2B5EF4-FFF2-40B4-BE49-F238E27FC236}">
                <a16:creationId xmlns:a16="http://schemas.microsoft.com/office/drawing/2014/main" id="{712A5535-CBBB-48F2-95AE-8BB45926E675}"/>
              </a:ext>
            </a:extLst>
          </p:cNvPr>
          <p:cNvSpPr>
            <a:spLocks noGrp="1"/>
          </p:cNvSpPr>
          <p:nvPr>
            <p:ph type="body" sz="quarter" idx="16" hasCustomPrompt="1"/>
          </p:nvPr>
        </p:nvSpPr>
        <p:spPr>
          <a:xfrm>
            <a:off x="6611537" y="4385548"/>
            <a:ext cx="3394944" cy="1710452"/>
          </a:xfrm>
        </p:spPr>
        <p:txBody>
          <a:bodyPr>
            <a:noAutofit/>
          </a:bodyPr>
          <a:lstStyle>
            <a:lvl1pPr>
              <a:defRPr sz="1200" b="0">
                <a:solidFill>
                  <a:srgbClr val="CCE4FF"/>
                </a:solidFill>
              </a:defRPr>
            </a:lvl1pPr>
          </a:lstStyle>
          <a:p>
            <a:pPr lvl="0"/>
            <a:r>
              <a:rPr lang="lv-LV" dirty="0" err="1"/>
              <a:t>Description</a:t>
            </a:r>
            <a:endParaRPr lang="en-US" dirty="0"/>
          </a:p>
        </p:txBody>
      </p:sp>
      <p:sp>
        <p:nvSpPr>
          <p:cNvPr id="6" name="Text Placeholder 2">
            <a:extLst>
              <a:ext uri="{FF2B5EF4-FFF2-40B4-BE49-F238E27FC236}">
                <a16:creationId xmlns:a16="http://schemas.microsoft.com/office/drawing/2014/main" id="{2A6EA404-F396-4BF0-BA07-62CB1A00AAC6}"/>
              </a:ext>
            </a:extLst>
          </p:cNvPr>
          <p:cNvSpPr>
            <a:spLocks noGrp="1"/>
          </p:cNvSpPr>
          <p:nvPr>
            <p:ph type="body" sz="quarter" idx="17" hasCustomPrompt="1"/>
          </p:nvPr>
        </p:nvSpPr>
        <p:spPr>
          <a:xfrm>
            <a:off x="6611537" y="3481123"/>
            <a:ext cx="3394943" cy="444673"/>
          </a:xfrm>
        </p:spPr>
        <p:txBody>
          <a:bodyPr>
            <a:noAutofit/>
          </a:bodyPr>
          <a:lstStyle>
            <a:lvl1pPr>
              <a:defRPr sz="1800" b="0" spc="30" baseline="0">
                <a:solidFill>
                  <a:srgbClr val="CCE4FF"/>
                </a:solidFill>
                <a:latin typeface="+mn-lt"/>
              </a:defRPr>
            </a:lvl1pPr>
          </a:lstStyle>
          <a:p>
            <a:pPr lvl="0"/>
            <a:r>
              <a:rPr lang="lv-LV" dirty="0" err="1"/>
              <a:t>Name</a:t>
            </a:r>
            <a:r>
              <a:rPr lang="lv-LV" dirty="0"/>
              <a:t> </a:t>
            </a:r>
            <a:r>
              <a:rPr lang="lv-LV" dirty="0" err="1"/>
              <a:t>Surname</a:t>
            </a:r>
            <a:endParaRPr lang="en-US" dirty="0"/>
          </a:p>
        </p:txBody>
      </p:sp>
      <p:sp>
        <p:nvSpPr>
          <p:cNvPr id="7" name="Picture Placeholder 5">
            <a:extLst>
              <a:ext uri="{FF2B5EF4-FFF2-40B4-BE49-F238E27FC236}">
                <a16:creationId xmlns:a16="http://schemas.microsoft.com/office/drawing/2014/main" id="{85A715B8-D5DC-4B5C-B1A7-4776678AF27F}"/>
              </a:ext>
            </a:extLst>
          </p:cNvPr>
          <p:cNvSpPr>
            <a:spLocks noGrp="1"/>
          </p:cNvSpPr>
          <p:nvPr>
            <p:ph type="pic" sz="quarter" idx="18"/>
          </p:nvPr>
        </p:nvSpPr>
        <p:spPr>
          <a:xfrm>
            <a:off x="6696204" y="0"/>
            <a:ext cx="3204443" cy="3064933"/>
          </a:xfrm>
          <a:pattFill prst="dotGrid">
            <a:fgClr>
              <a:schemeClr val="tx1"/>
            </a:fgClr>
            <a:bgClr>
              <a:srgbClr val="1F1F5E"/>
            </a:bgClr>
          </a:pattFill>
        </p:spPr>
        <p:txBody>
          <a:bodyPr>
            <a:normAutofit/>
          </a:bodyPr>
          <a:lstStyle>
            <a:lvl1pPr algn="ctr">
              <a:defRPr sz="1400" b="0">
                <a:solidFill>
                  <a:schemeClr val="tx1"/>
                </a:solidFill>
              </a:defRPr>
            </a:lvl1pPr>
          </a:lstStyle>
          <a:p>
            <a:r>
              <a:rPr lang="en-US"/>
              <a:t>Drag picture to placeholder or click icon to add</a:t>
            </a:r>
            <a:endParaRPr lang="en-US" dirty="0"/>
          </a:p>
        </p:txBody>
      </p:sp>
      <p:sp>
        <p:nvSpPr>
          <p:cNvPr id="11" name="Text Placeholder 2">
            <a:extLst>
              <a:ext uri="{FF2B5EF4-FFF2-40B4-BE49-F238E27FC236}">
                <a16:creationId xmlns:a16="http://schemas.microsoft.com/office/drawing/2014/main" id="{008B97F0-ECD7-4032-9726-D137C9AE1AEA}"/>
              </a:ext>
            </a:extLst>
          </p:cNvPr>
          <p:cNvSpPr>
            <a:spLocks noGrp="1"/>
          </p:cNvSpPr>
          <p:nvPr>
            <p:ph type="body" sz="quarter" idx="22" hasCustomPrompt="1"/>
          </p:nvPr>
        </p:nvSpPr>
        <p:spPr>
          <a:xfrm>
            <a:off x="2129550" y="3925796"/>
            <a:ext cx="3394944" cy="350499"/>
          </a:xfrm>
        </p:spPr>
        <p:txBody>
          <a:bodyPr>
            <a:noAutofit/>
          </a:bodyPr>
          <a:lstStyle>
            <a:lvl1pPr>
              <a:defRPr sz="1200" b="0">
                <a:solidFill>
                  <a:srgbClr val="CCE4FF"/>
                </a:solidFill>
              </a:defRPr>
            </a:lvl1pPr>
          </a:lstStyle>
          <a:p>
            <a:pPr lvl="0"/>
            <a:r>
              <a:rPr lang="lv-LV" dirty="0" err="1"/>
              <a:t>Position</a:t>
            </a:r>
            <a:endParaRPr lang="en-US" dirty="0"/>
          </a:p>
        </p:txBody>
      </p:sp>
      <p:sp>
        <p:nvSpPr>
          <p:cNvPr id="12" name="Text Placeholder 2">
            <a:extLst>
              <a:ext uri="{FF2B5EF4-FFF2-40B4-BE49-F238E27FC236}">
                <a16:creationId xmlns:a16="http://schemas.microsoft.com/office/drawing/2014/main" id="{65FCB59E-846C-45DA-8D67-71029EC1BD62}"/>
              </a:ext>
            </a:extLst>
          </p:cNvPr>
          <p:cNvSpPr>
            <a:spLocks noGrp="1"/>
          </p:cNvSpPr>
          <p:nvPr>
            <p:ph type="body" sz="quarter" idx="23" hasCustomPrompt="1"/>
          </p:nvPr>
        </p:nvSpPr>
        <p:spPr>
          <a:xfrm>
            <a:off x="6611537" y="3925796"/>
            <a:ext cx="3394944" cy="350499"/>
          </a:xfrm>
        </p:spPr>
        <p:txBody>
          <a:bodyPr>
            <a:noAutofit/>
          </a:bodyPr>
          <a:lstStyle>
            <a:lvl1pPr>
              <a:defRPr sz="1200" b="0">
                <a:solidFill>
                  <a:srgbClr val="CCE4FF"/>
                </a:solidFill>
              </a:defRPr>
            </a:lvl1pPr>
          </a:lstStyle>
          <a:p>
            <a:pPr lvl="0"/>
            <a:r>
              <a:rPr lang="lv-LV" dirty="0" err="1"/>
              <a:t>Position</a:t>
            </a:r>
            <a:endParaRPr lang="en-US" dirty="0"/>
          </a:p>
        </p:txBody>
      </p:sp>
    </p:spTree>
    <p:extLst>
      <p:ext uri="{BB962C8B-B14F-4D97-AF65-F5344CB8AC3E}">
        <p14:creationId xmlns:p14="http://schemas.microsoft.com/office/powerpoint/2010/main" val="613657160"/>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 with 3 Client Logos">
    <p:bg>
      <p:bgPr>
        <a:solidFill>
          <a:schemeClr val="bg2"/>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CB93E9F8-EEB3-4BD1-A8BC-1FC4619F3EE3}"/>
              </a:ext>
            </a:extLst>
          </p:cNvPr>
          <p:cNvSpPr>
            <a:spLocks noGrp="1"/>
          </p:cNvSpPr>
          <p:nvPr>
            <p:ph type="body" sz="quarter" idx="21" hasCustomPrompt="1"/>
          </p:nvPr>
        </p:nvSpPr>
        <p:spPr>
          <a:xfrm>
            <a:off x="728320" y="3996265"/>
            <a:ext cx="3186000" cy="2082802"/>
          </a:xfrm>
        </p:spPr>
        <p:txBody>
          <a:bodyPr>
            <a:noAutofit/>
          </a:bodyPr>
          <a:lstStyle>
            <a:lvl1pPr>
              <a:defRPr sz="2200" b="0">
                <a:solidFill>
                  <a:schemeClr val="tx1"/>
                </a:solidFill>
                <a:latin typeface="+mn-lt"/>
              </a:defRPr>
            </a:lvl1pPr>
          </a:lstStyle>
          <a:p>
            <a:pPr lvl="0"/>
            <a:r>
              <a:rPr lang="lv-LV" dirty="0" err="1"/>
              <a:t>Text</a:t>
            </a:r>
            <a:endParaRPr lang="en-US" dirty="0"/>
          </a:p>
        </p:txBody>
      </p:sp>
      <p:sp>
        <p:nvSpPr>
          <p:cNvPr id="9" name="Picture Placeholder 5">
            <a:extLst>
              <a:ext uri="{FF2B5EF4-FFF2-40B4-BE49-F238E27FC236}">
                <a16:creationId xmlns:a16="http://schemas.microsoft.com/office/drawing/2014/main" id="{62BA0B86-1E00-40BA-AD22-718BAB0F90CD}"/>
              </a:ext>
            </a:extLst>
          </p:cNvPr>
          <p:cNvSpPr>
            <a:spLocks noGrp="1"/>
          </p:cNvSpPr>
          <p:nvPr>
            <p:ph type="pic" sz="quarter" idx="22" hasCustomPrompt="1"/>
          </p:nvPr>
        </p:nvSpPr>
        <p:spPr>
          <a:xfrm>
            <a:off x="811683" y="2861904"/>
            <a:ext cx="2305655" cy="965031"/>
          </a:xfrm>
          <a:noFill/>
        </p:spPr>
        <p:txBody>
          <a:bodyPr>
            <a:normAutofit/>
          </a:bodyPr>
          <a:lstStyle>
            <a:lvl1pPr algn="ctr">
              <a:defRPr sz="1200" b="0">
                <a:solidFill>
                  <a:schemeClr val="tx1"/>
                </a:solidFill>
              </a:defRPr>
            </a:lvl1pPr>
          </a:lstStyle>
          <a:p>
            <a:br>
              <a:rPr lang="lv-LV" dirty="0"/>
            </a:br>
            <a:r>
              <a:rPr lang="lv-LV" dirty="0"/>
              <a:t>Click on icon to add image </a:t>
            </a:r>
            <a:endParaRPr lang="en-US" dirty="0"/>
          </a:p>
        </p:txBody>
      </p:sp>
      <p:sp>
        <p:nvSpPr>
          <p:cNvPr id="10" name="Text Placeholder 2">
            <a:extLst>
              <a:ext uri="{FF2B5EF4-FFF2-40B4-BE49-F238E27FC236}">
                <a16:creationId xmlns:a16="http://schemas.microsoft.com/office/drawing/2014/main" id="{0767FCA2-29A5-45BD-A7A0-B2921D323F20}"/>
              </a:ext>
            </a:extLst>
          </p:cNvPr>
          <p:cNvSpPr>
            <a:spLocks noGrp="1"/>
          </p:cNvSpPr>
          <p:nvPr>
            <p:ph type="body" sz="quarter" idx="23" hasCustomPrompt="1"/>
          </p:nvPr>
        </p:nvSpPr>
        <p:spPr>
          <a:xfrm>
            <a:off x="8243814" y="3996265"/>
            <a:ext cx="3186000" cy="2082802"/>
          </a:xfrm>
        </p:spPr>
        <p:txBody>
          <a:bodyPr>
            <a:noAutofit/>
          </a:bodyPr>
          <a:lstStyle>
            <a:lvl1pPr>
              <a:defRPr sz="2200" b="0">
                <a:solidFill>
                  <a:schemeClr val="tx1"/>
                </a:solidFill>
                <a:latin typeface="+mn-lt"/>
              </a:defRPr>
            </a:lvl1pPr>
          </a:lstStyle>
          <a:p>
            <a:pPr lvl="0"/>
            <a:r>
              <a:rPr lang="lv-LV" dirty="0" err="1"/>
              <a:t>Text</a:t>
            </a:r>
            <a:endParaRPr lang="en-US" dirty="0"/>
          </a:p>
        </p:txBody>
      </p:sp>
      <p:sp>
        <p:nvSpPr>
          <p:cNvPr id="11" name="Picture Placeholder 5">
            <a:extLst>
              <a:ext uri="{FF2B5EF4-FFF2-40B4-BE49-F238E27FC236}">
                <a16:creationId xmlns:a16="http://schemas.microsoft.com/office/drawing/2014/main" id="{D17491FB-4132-4CF0-BE3A-9B37C6E5DBBB}"/>
              </a:ext>
            </a:extLst>
          </p:cNvPr>
          <p:cNvSpPr>
            <a:spLocks noGrp="1"/>
          </p:cNvSpPr>
          <p:nvPr>
            <p:ph type="pic" sz="quarter" idx="24" hasCustomPrompt="1"/>
          </p:nvPr>
        </p:nvSpPr>
        <p:spPr>
          <a:xfrm>
            <a:off x="8311546" y="2861903"/>
            <a:ext cx="2305655" cy="965031"/>
          </a:xfrm>
          <a:noFill/>
        </p:spPr>
        <p:txBody>
          <a:bodyPr>
            <a:normAutofit/>
          </a:bodyPr>
          <a:lstStyle>
            <a:lvl1pPr algn="ctr">
              <a:defRPr sz="1200" b="0">
                <a:solidFill>
                  <a:schemeClr val="tx1"/>
                </a:solidFill>
              </a:defRPr>
            </a:lvl1pPr>
          </a:lstStyle>
          <a:p>
            <a:br>
              <a:rPr lang="lv-LV" dirty="0"/>
            </a:br>
            <a:r>
              <a:rPr lang="lv-LV" dirty="0"/>
              <a:t>Click on icon to add image </a:t>
            </a:r>
            <a:endParaRPr lang="en-US" dirty="0"/>
          </a:p>
        </p:txBody>
      </p:sp>
      <p:sp>
        <p:nvSpPr>
          <p:cNvPr id="12" name="Text Placeholder 2">
            <a:extLst>
              <a:ext uri="{FF2B5EF4-FFF2-40B4-BE49-F238E27FC236}">
                <a16:creationId xmlns:a16="http://schemas.microsoft.com/office/drawing/2014/main" id="{AACB4385-F56B-4785-BE69-2FC549E70D18}"/>
              </a:ext>
            </a:extLst>
          </p:cNvPr>
          <p:cNvSpPr>
            <a:spLocks noGrp="1"/>
          </p:cNvSpPr>
          <p:nvPr>
            <p:ph type="body" sz="quarter" idx="25" hasCustomPrompt="1"/>
          </p:nvPr>
        </p:nvSpPr>
        <p:spPr>
          <a:xfrm>
            <a:off x="4494220" y="3996265"/>
            <a:ext cx="3185327" cy="2082802"/>
          </a:xfrm>
        </p:spPr>
        <p:txBody>
          <a:bodyPr>
            <a:noAutofit/>
          </a:bodyPr>
          <a:lstStyle>
            <a:lvl1pPr>
              <a:defRPr sz="2200" b="0">
                <a:solidFill>
                  <a:schemeClr val="tx1"/>
                </a:solidFill>
                <a:latin typeface="+mn-lt"/>
              </a:defRPr>
            </a:lvl1pPr>
          </a:lstStyle>
          <a:p>
            <a:pPr lvl="0"/>
            <a:r>
              <a:rPr lang="lv-LV" dirty="0" err="1"/>
              <a:t>Text</a:t>
            </a:r>
            <a:endParaRPr lang="en-US" dirty="0"/>
          </a:p>
        </p:txBody>
      </p:sp>
      <p:sp>
        <p:nvSpPr>
          <p:cNvPr id="13" name="Picture Placeholder 5">
            <a:extLst>
              <a:ext uri="{FF2B5EF4-FFF2-40B4-BE49-F238E27FC236}">
                <a16:creationId xmlns:a16="http://schemas.microsoft.com/office/drawing/2014/main" id="{373D0B22-516D-4DAF-838B-B556B9CBE327}"/>
              </a:ext>
            </a:extLst>
          </p:cNvPr>
          <p:cNvSpPr>
            <a:spLocks noGrp="1"/>
          </p:cNvSpPr>
          <p:nvPr>
            <p:ph type="pic" sz="quarter" idx="26" hasCustomPrompt="1"/>
          </p:nvPr>
        </p:nvSpPr>
        <p:spPr>
          <a:xfrm>
            <a:off x="4561951" y="2868244"/>
            <a:ext cx="2290023" cy="958691"/>
          </a:xfrm>
          <a:noFill/>
        </p:spPr>
        <p:txBody>
          <a:bodyPr>
            <a:normAutofit/>
          </a:bodyPr>
          <a:lstStyle>
            <a:lvl1pPr algn="ctr">
              <a:defRPr sz="1200" b="0">
                <a:solidFill>
                  <a:schemeClr val="tx1"/>
                </a:solidFill>
              </a:defRPr>
            </a:lvl1pPr>
          </a:lstStyle>
          <a:p>
            <a:br>
              <a:rPr lang="lv-LV" dirty="0"/>
            </a:br>
            <a:r>
              <a:rPr lang="lv-LV" dirty="0"/>
              <a:t>Click on icon to add image </a:t>
            </a:r>
            <a:endParaRPr lang="en-US" dirty="0"/>
          </a:p>
        </p:txBody>
      </p:sp>
    </p:spTree>
    <p:extLst>
      <p:ext uri="{BB962C8B-B14F-4D97-AF65-F5344CB8AC3E}">
        <p14:creationId xmlns:p14="http://schemas.microsoft.com/office/powerpoint/2010/main" val="3335767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with 6 Client Logos">
    <p:bg>
      <p:bgPr>
        <a:solidFill>
          <a:schemeClr val="bg2"/>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CB93E9F8-EEB3-4BD1-A8BC-1FC4619F3EE3}"/>
              </a:ext>
            </a:extLst>
          </p:cNvPr>
          <p:cNvSpPr>
            <a:spLocks noGrp="1"/>
          </p:cNvSpPr>
          <p:nvPr>
            <p:ph type="body" sz="quarter" idx="21" hasCustomPrompt="1"/>
          </p:nvPr>
        </p:nvSpPr>
        <p:spPr>
          <a:xfrm>
            <a:off x="728320" y="1837265"/>
            <a:ext cx="3186000" cy="1096435"/>
          </a:xfrm>
        </p:spPr>
        <p:txBody>
          <a:bodyPr>
            <a:noAutofit/>
          </a:bodyPr>
          <a:lstStyle>
            <a:lvl1pPr>
              <a:defRPr sz="2200" b="0">
                <a:solidFill>
                  <a:schemeClr val="tx1"/>
                </a:solidFill>
                <a:latin typeface="+mn-lt"/>
              </a:defRPr>
            </a:lvl1pPr>
          </a:lstStyle>
          <a:p>
            <a:pPr lvl="0"/>
            <a:r>
              <a:rPr lang="en-US" dirty="0"/>
              <a:t>Click to edit text</a:t>
            </a:r>
          </a:p>
        </p:txBody>
      </p:sp>
      <p:sp>
        <p:nvSpPr>
          <p:cNvPr id="9" name="Picture Placeholder 5">
            <a:extLst>
              <a:ext uri="{FF2B5EF4-FFF2-40B4-BE49-F238E27FC236}">
                <a16:creationId xmlns:a16="http://schemas.microsoft.com/office/drawing/2014/main" id="{62BA0B86-1E00-40BA-AD22-718BAB0F90CD}"/>
              </a:ext>
            </a:extLst>
          </p:cNvPr>
          <p:cNvSpPr>
            <a:spLocks noGrp="1"/>
          </p:cNvSpPr>
          <p:nvPr>
            <p:ph type="pic" sz="quarter" idx="22" hasCustomPrompt="1"/>
          </p:nvPr>
        </p:nvSpPr>
        <p:spPr>
          <a:xfrm>
            <a:off x="811683" y="702904"/>
            <a:ext cx="2305655" cy="965031"/>
          </a:xfrm>
          <a:noFill/>
        </p:spPr>
        <p:txBody>
          <a:bodyPr>
            <a:normAutofit/>
          </a:bodyPr>
          <a:lstStyle>
            <a:lvl1pPr algn="ctr">
              <a:defRPr sz="1200" b="0">
                <a:solidFill>
                  <a:schemeClr val="tx1"/>
                </a:solidFill>
              </a:defRPr>
            </a:lvl1pPr>
          </a:lstStyle>
          <a:p>
            <a:br>
              <a:rPr lang="lv-LV" dirty="0"/>
            </a:br>
            <a:r>
              <a:rPr lang="lv-LV" dirty="0"/>
              <a:t>Click on icon to add image </a:t>
            </a:r>
            <a:endParaRPr lang="en-US" dirty="0"/>
          </a:p>
        </p:txBody>
      </p:sp>
      <p:sp>
        <p:nvSpPr>
          <p:cNvPr id="10" name="Text Placeholder 2">
            <a:extLst>
              <a:ext uri="{FF2B5EF4-FFF2-40B4-BE49-F238E27FC236}">
                <a16:creationId xmlns:a16="http://schemas.microsoft.com/office/drawing/2014/main" id="{0767FCA2-29A5-45BD-A7A0-B2921D323F20}"/>
              </a:ext>
            </a:extLst>
          </p:cNvPr>
          <p:cNvSpPr>
            <a:spLocks noGrp="1"/>
          </p:cNvSpPr>
          <p:nvPr>
            <p:ph type="body" sz="quarter" idx="23" hasCustomPrompt="1"/>
          </p:nvPr>
        </p:nvSpPr>
        <p:spPr>
          <a:xfrm>
            <a:off x="8243814" y="1837265"/>
            <a:ext cx="3186000" cy="1096435"/>
          </a:xfrm>
        </p:spPr>
        <p:txBody>
          <a:bodyPr>
            <a:noAutofit/>
          </a:bodyPr>
          <a:lstStyle>
            <a:lvl1pPr>
              <a:defRPr sz="2200" b="0">
                <a:solidFill>
                  <a:schemeClr val="tx1"/>
                </a:solidFill>
                <a:latin typeface="+mn-lt"/>
              </a:defRPr>
            </a:lvl1pPr>
          </a:lstStyle>
          <a:p>
            <a:pPr lvl="0"/>
            <a:r>
              <a:rPr lang="en-US" dirty="0"/>
              <a:t>Click to edit text</a:t>
            </a:r>
          </a:p>
        </p:txBody>
      </p:sp>
      <p:sp>
        <p:nvSpPr>
          <p:cNvPr id="11" name="Picture Placeholder 5">
            <a:extLst>
              <a:ext uri="{FF2B5EF4-FFF2-40B4-BE49-F238E27FC236}">
                <a16:creationId xmlns:a16="http://schemas.microsoft.com/office/drawing/2014/main" id="{D17491FB-4132-4CF0-BE3A-9B37C6E5DBBB}"/>
              </a:ext>
            </a:extLst>
          </p:cNvPr>
          <p:cNvSpPr>
            <a:spLocks noGrp="1"/>
          </p:cNvSpPr>
          <p:nvPr>
            <p:ph type="pic" sz="quarter" idx="24" hasCustomPrompt="1"/>
          </p:nvPr>
        </p:nvSpPr>
        <p:spPr>
          <a:xfrm>
            <a:off x="8311546" y="702903"/>
            <a:ext cx="2305655" cy="965031"/>
          </a:xfrm>
          <a:noFill/>
        </p:spPr>
        <p:txBody>
          <a:bodyPr>
            <a:normAutofit/>
          </a:bodyPr>
          <a:lstStyle>
            <a:lvl1pPr algn="ctr">
              <a:defRPr sz="1200" b="0">
                <a:solidFill>
                  <a:schemeClr val="tx1"/>
                </a:solidFill>
              </a:defRPr>
            </a:lvl1pPr>
          </a:lstStyle>
          <a:p>
            <a:br>
              <a:rPr lang="lv-LV" dirty="0"/>
            </a:br>
            <a:r>
              <a:rPr lang="lv-LV" dirty="0"/>
              <a:t>Click on icon to add image </a:t>
            </a:r>
            <a:endParaRPr lang="en-US" dirty="0"/>
          </a:p>
        </p:txBody>
      </p:sp>
      <p:sp>
        <p:nvSpPr>
          <p:cNvPr id="12" name="Text Placeholder 2">
            <a:extLst>
              <a:ext uri="{FF2B5EF4-FFF2-40B4-BE49-F238E27FC236}">
                <a16:creationId xmlns:a16="http://schemas.microsoft.com/office/drawing/2014/main" id="{AACB4385-F56B-4785-BE69-2FC549E70D18}"/>
              </a:ext>
            </a:extLst>
          </p:cNvPr>
          <p:cNvSpPr>
            <a:spLocks noGrp="1"/>
          </p:cNvSpPr>
          <p:nvPr>
            <p:ph type="body" sz="quarter" idx="25" hasCustomPrompt="1"/>
          </p:nvPr>
        </p:nvSpPr>
        <p:spPr>
          <a:xfrm>
            <a:off x="4494220" y="1837265"/>
            <a:ext cx="3185327" cy="1096435"/>
          </a:xfrm>
        </p:spPr>
        <p:txBody>
          <a:bodyPr>
            <a:noAutofit/>
          </a:bodyPr>
          <a:lstStyle>
            <a:lvl1pPr>
              <a:defRPr sz="2200" b="0">
                <a:solidFill>
                  <a:schemeClr val="tx1"/>
                </a:solidFill>
                <a:latin typeface="+mn-lt"/>
              </a:defRPr>
            </a:lvl1pPr>
          </a:lstStyle>
          <a:p>
            <a:pPr lvl="0"/>
            <a:r>
              <a:rPr lang="en-US" dirty="0"/>
              <a:t>Click to edit text</a:t>
            </a:r>
          </a:p>
        </p:txBody>
      </p:sp>
      <p:sp>
        <p:nvSpPr>
          <p:cNvPr id="13" name="Picture Placeholder 5">
            <a:extLst>
              <a:ext uri="{FF2B5EF4-FFF2-40B4-BE49-F238E27FC236}">
                <a16:creationId xmlns:a16="http://schemas.microsoft.com/office/drawing/2014/main" id="{373D0B22-516D-4DAF-838B-B556B9CBE327}"/>
              </a:ext>
            </a:extLst>
          </p:cNvPr>
          <p:cNvSpPr>
            <a:spLocks noGrp="1"/>
          </p:cNvSpPr>
          <p:nvPr>
            <p:ph type="pic" sz="quarter" idx="26" hasCustomPrompt="1"/>
          </p:nvPr>
        </p:nvSpPr>
        <p:spPr>
          <a:xfrm>
            <a:off x="4561951" y="709244"/>
            <a:ext cx="2290023" cy="958691"/>
          </a:xfrm>
          <a:noFill/>
        </p:spPr>
        <p:txBody>
          <a:bodyPr>
            <a:normAutofit/>
          </a:bodyPr>
          <a:lstStyle>
            <a:lvl1pPr algn="ctr">
              <a:defRPr sz="1200" b="0">
                <a:solidFill>
                  <a:schemeClr val="tx1"/>
                </a:solidFill>
              </a:defRPr>
            </a:lvl1pPr>
          </a:lstStyle>
          <a:p>
            <a:br>
              <a:rPr lang="lv-LV" dirty="0"/>
            </a:br>
            <a:r>
              <a:rPr lang="lv-LV" dirty="0"/>
              <a:t>Click on icon to add image </a:t>
            </a:r>
            <a:endParaRPr lang="en-US" dirty="0"/>
          </a:p>
        </p:txBody>
      </p:sp>
      <p:sp>
        <p:nvSpPr>
          <p:cNvPr id="14" name="Text Placeholder 2">
            <a:extLst>
              <a:ext uri="{FF2B5EF4-FFF2-40B4-BE49-F238E27FC236}">
                <a16:creationId xmlns:a16="http://schemas.microsoft.com/office/drawing/2014/main" id="{CB93E9F8-EEB3-4BD1-A8BC-1FC4619F3EE3}"/>
              </a:ext>
            </a:extLst>
          </p:cNvPr>
          <p:cNvSpPr>
            <a:spLocks noGrp="1"/>
          </p:cNvSpPr>
          <p:nvPr>
            <p:ph type="body" sz="quarter" idx="27" hasCustomPrompt="1"/>
          </p:nvPr>
        </p:nvSpPr>
        <p:spPr>
          <a:xfrm>
            <a:off x="728320" y="4701283"/>
            <a:ext cx="3186000" cy="1096435"/>
          </a:xfrm>
        </p:spPr>
        <p:txBody>
          <a:bodyPr>
            <a:noAutofit/>
          </a:bodyPr>
          <a:lstStyle>
            <a:lvl1pPr>
              <a:defRPr sz="2200" b="0">
                <a:solidFill>
                  <a:schemeClr val="tx1"/>
                </a:solidFill>
                <a:latin typeface="+mn-lt"/>
              </a:defRPr>
            </a:lvl1pPr>
          </a:lstStyle>
          <a:p>
            <a:pPr lvl="0"/>
            <a:r>
              <a:rPr lang="en-US" dirty="0"/>
              <a:t>Click to edit text</a:t>
            </a:r>
          </a:p>
        </p:txBody>
      </p:sp>
      <p:sp>
        <p:nvSpPr>
          <p:cNvPr id="15" name="Picture Placeholder 5">
            <a:extLst>
              <a:ext uri="{FF2B5EF4-FFF2-40B4-BE49-F238E27FC236}">
                <a16:creationId xmlns:a16="http://schemas.microsoft.com/office/drawing/2014/main" id="{62BA0B86-1E00-40BA-AD22-718BAB0F90CD}"/>
              </a:ext>
            </a:extLst>
          </p:cNvPr>
          <p:cNvSpPr>
            <a:spLocks noGrp="1"/>
          </p:cNvSpPr>
          <p:nvPr>
            <p:ph type="pic" sz="quarter" idx="28" hasCustomPrompt="1"/>
          </p:nvPr>
        </p:nvSpPr>
        <p:spPr>
          <a:xfrm>
            <a:off x="811683" y="3566922"/>
            <a:ext cx="2305655" cy="965031"/>
          </a:xfrm>
          <a:noFill/>
        </p:spPr>
        <p:txBody>
          <a:bodyPr>
            <a:normAutofit/>
          </a:bodyPr>
          <a:lstStyle>
            <a:lvl1pPr algn="ctr">
              <a:defRPr sz="1200" b="0">
                <a:solidFill>
                  <a:schemeClr val="tx1"/>
                </a:solidFill>
              </a:defRPr>
            </a:lvl1pPr>
          </a:lstStyle>
          <a:p>
            <a:br>
              <a:rPr lang="lv-LV" dirty="0"/>
            </a:br>
            <a:r>
              <a:rPr lang="lv-LV" dirty="0"/>
              <a:t>Click on icon to add image </a:t>
            </a:r>
            <a:endParaRPr lang="en-US" dirty="0"/>
          </a:p>
        </p:txBody>
      </p:sp>
      <p:sp>
        <p:nvSpPr>
          <p:cNvPr id="16" name="Text Placeholder 2">
            <a:extLst>
              <a:ext uri="{FF2B5EF4-FFF2-40B4-BE49-F238E27FC236}">
                <a16:creationId xmlns:a16="http://schemas.microsoft.com/office/drawing/2014/main" id="{0767FCA2-29A5-45BD-A7A0-B2921D323F20}"/>
              </a:ext>
            </a:extLst>
          </p:cNvPr>
          <p:cNvSpPr>
            <a:spLocks noGrp="1"/>
          </p:cNvSpPr>
          <p:nvPr>
            <p:ph type="body" sz="quarter" idx="29" hasCustomPrompt="1"/>
          </p:nvPr>
        </p:nvSpPr>
        <p:spPr>
          <a:xfrm>
            <a:off x="8243814" y="4701283"/>
            <a:ext cx="3186000" cy="1096435"/>
          </a:xfrm>
        </p:spPr>
        <p:txBody>
          <a:bodyPr>
            <a:noAutofit/>
          </a:bodyPr>
          <a:lstStyle>
            <a:lvl1pPr>
              <a:defRPr sz="2200" b="0">
                <a:solidFill>
                  <a:schemeClr val="tx1"/>
                </a:solidFill>
                <a:latin typeface="+mn-lt"/>
              </a:defRPr>
            </a:lvl1pPr>
          </a:lstStyle>
          <a:p>
            <a:pPr lvl="0"/>
            <a:r>
              <a:rPr lang="en-US" dirty="0"/>
              <a:t>Click to edit text</a:t>
            </a:r>
          </a:p>
        </p:txBody>
      </p:sp>
      <p:sp>
        <p:nvSpPr>
          <p:cNvPr id="17" name="Picture Placeholder 5">
            <a:extLst>
              <a:ext uri="{FF2B5EF4-FFF2-40B4-BE49-F238E27FC236}">
                <a16:creationId xmlns:a16="http://schemas.microsoft.com/office/drawing/2014/main" id="{D17491FB-4132-4CF0-BE3A-9B37C6E5DBBB}"/>
              </a:ext>
            </a:extLst>
          </p:cNvPr>
          <p:cNvSpPr>
            <a:spLocks noGrp="1"/>
          </p:cNvSpPr>
          <p:nvPr>
            <p:ph type="pic" sz="quarter" idx="30" hasCustomPrompt="1"/>
          </p:nvPr>
        </p:nvSpPr>
        <p:spPr>
          <a:xfrm>
            <a:off x="8311546" y="3566921"/>
            <a:ext cx="2305655" cy="965031"/>
          </a:xfrm>
          <a:noFill/>
        </p:spPr>
        <p:txBody>
          <a:bodyPr>
            <a:normAutofit/>
          </a:bodyPr>
          <a:lstStyle>
            <a:lvl1pPr algn="ctr">
              <a:defRPr sz="1200" b="0">
                <a:solidFill>
                  <a:schemeClr val="tx1"/>
                </a:solidFill>
              </a:defRPr>
            </a:lvl1pPr>
          </a:lstStyle>
          <a:p>
            <a:br>
              <a:rPr lang="lv-LV" dirty="0"/>
            </a:br>
            <a:r>
              <a:rPr lang="lv-LV" dirty="0"/>
              <a:t>Click on icon to add image </a:t>
            </a:r>
            <a:endParaRPr lang="en-US" dirty="0"/>
          </a:p>
        </p:txBody>
      </p:sp>
      <p:sp>
        <p:nvSpPr>
          <p:cNvPr id="18" name="Text Placeholder 2">
            <a:extLst>
              <a:ext uri="{FF2B5EF4-FFF2-40B4-BE49-F238E27FC236}">
                <a16:creationId xmlns:a16="http://schemas.microsoft.com/office/drawing/2014/main" id="{AACB4385-F56B-4785-BE69-2FC549E70D18}"/>
              </a:ext>
            </a:extLst>
          </p:cNvPr>
          <p:cNvSpPr>
            <a:spLocks noGrp="1"/>
          </p:cNvSpPr>
          <p:nvPr>
            <p:ph type="body" sz="quarter" idx="31" hasCustomPrompt="1"/>
          </p:nvPr>
        </p:nvSpPr>
        <p:spPr>
          <a:xfrm>
            <a:off x="4494220" y="4701283"/>
            <a:ext cx="3185327" cy="1096435"/>
          </a:xfrm>
        </p:spPr>
        <p:txBody>
          <a:bodyPr>
            <a:noAutofit/>
          </a:bodyPr>
          <a:lstStyle>
            <a:lvl1pPr>
              <a:defRPr sz="2200" b="0">
                <a:solidFill>
                  <a:schemeClr val="tx1"/>
                </a:solidFill>
                <a:latin typeface="+mn-lt"/>
              </a:defRPr>
            </a:lvl1pPr>
          </a:lstStyle>
          <a:p>
            <a:pPr lvl="0"/>
            <a:r>
              <a:rPr lang="en-US" dirty="0"/>
              <a:t>Click to edit text</a:t>
            </a:r>
          </a:p>
        </p:txBody>
      </p:sp>
      <p:sp>
        <p:nvSpPr>
          <p:cNvPr id="19" name="Picture Placeholder 5">
            <a:extLst>
              <a:ext uri="{FF2B5EF4-FFF2-40B4-BE49-F238E27FC236}">
                <a16:creationId xmlns:a16="http://schemas.microsoft.com/office/drawing/2014/main" id="{373D0B22-516D-4DAF-838B-B556B9CBE327}"/>
              </a:ext>
            </a:extLst>
          </p:cNvPr>
          <p:cNvSpPr>
            <a:spLocks noGrp="1"/>
          </p:cNvSpPr>
          <p:nvPr>
            <p:ph type="pic" sz="quarter" idx="32" hasCustomPrompt="1"/>
          </p:nvPr>
        </p:nvSpPr>
        <p:spPr>
          <a:xfrm>
            <a:off x="4561951" y="3573262"/>
            <a:ext cx="2290023" cy="958691"/>
          </a:xfrm>
          <a:noFill/>
        </p:spPr>
        <p:txBody>
          <a:bodyPr>
            <a:normAutofit/>
          </a:bodyPr>
          <a:lstStyle>
            <a:lvl1pPr algn="ctr">
              <a:defRPr sz="1200" b="0">
                <a:solidFill>
                  <a:schemeClr val="tx1"/>
                </a:solidFill>
              </a:defRPr>
            </a:lvl1pPr>
          </a:lstStyle>
          <a:p>
            <a:br>
              <a:rPr lang="lv-LV" dirty="0"/>
            </a:br>
            <a:r>
              <a:rPr lang="lv-LV" dirty="0"/>
              <a:t>Click on icon to add image </a:t>
            </a:r>
            <a:endParaRPr lang="en-US" dirty="0"/>
          </a:p>
        </p:txBody>
      </p:sp>
    </p:spTree>
    <p:extLst>
      <p:ext uri="{BB962C8B-B14F-4D97-AF65-F5344CB8AC3E}">
        <p14:creationId xmlns:p14="http://schemas.microsoft.com/office/powerpoint/2010/main" val="62793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with Icons">
    <p:bg>
      <p:bgPr>
        <a:solidFill>
          <a:schemeClr val="tx1"/>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E9C3004-B483-4FB6-83F1-FDDDD558BC4D}"/>
              </a:ext>
            </a:extLst>
          </p:cNvPr>
          <p:cNvSpPr>
            <a:spLocks noGrp="1"/>
          </p:cNvSpPr>
          <p:nvPr>
            <p:ph type="body" sz="quarter" idx="10" hasCustomPrompt="1"/>
          </p:nvPr>
        </p:nvSpPr>
        <p:spPr>
          <a:xfrm>
            <a:off x="1286823" y="4182377"/>
            <a:ext cx="2892008" cy="1291327"/>
          </a:xfrm>
        </p:spPr>
        <p:txBody>
          <a:bodyPr/>
          <a:lstStyle>
            <a:lvl1pPr algn="ctr">
              <a:defRPr b="0">
                <a:solidFill>
                  <a:schemeClr val="tx2"/>
                </a:solidFill>
              </a:defRPr>
            </a:lvl1pPr>
          </a:lstStyle>
          <a:p>
            <a:pPr lvl="0"/>
            <a:r>
              <a:rPr lang="lv-LV" dirty="0"/>
              <a:t>Click to edit text</a:t>
            </a:r>
            <a:endParaRPr lang="en-US" dirty="0"/>
          </a:p>
        </p:txBody>
      </p:sp>
      <p:sp>
        <p:nvSpPr>
          <p:cNvPr id="3" name="Text Placeholder 2">
            <a:extLst>
              <a:ext uri="{FF2B5EF4-FFF2-40B4-BE49-F238E27FC236}">
                <a16:creationId xmlns:a16="http://schemas.microsoft.com/office/drawing/2014/main" id="{1259F69A-CCEA-400D-954F-4703FBC5401B}"/>
              </a:ext>
            </a:extLst>
          </p:cNvPr>
          <p:cNvSpPr>
            <a:spLocks noGrp="1"/>
          </p:cNvSpPr>
          <p:nvPr>
            <p:ph type="body" sz="quarter" idx="11" hasCustomPrompt="1"/>
          </p:nvPr>
        </p:nvSpPr>
        <p:spPr>
          <a:xfrm>
            <a:off x="4649995" y="4182377"/>
            <a:ext cx="2892007" cy="1291327"/>
          </a:xfrm>
        </p:spPr>
        <p:txBody>
          <a:bodyPr/>
          <a:lstStyle>
            <a:lvl1pPr algn="ctr">
              <a:defRPr b="0">
                <a:solidFill>
                  <a:schemeClr val="tx2"/>
                </a:solidFill>
              </a:defRPr>
            </a:lvl1pPr>
          </a:lstStyle>
          <a:p>
            <a:pPr lvl="0"/>
            <a:r>
              <a:rPr lang="lv-LV" dirty="0"/>
              <a:t>Click to edit text</a:t>
            </a:r>
            <a:endParaRPr lang="en-US" dirty="0"/>
          </a:p>
        </p:txBody>
      </p:sp>
      <p:sp>
        <p:nvSpPr>
          <p:cNvPr id="4" name="Picture Placeholder 5">
            <a:extLst>
              <a:ext uri="{FF2B5EF4-FFF2-40B4-BE49-F238E27FC236}">
                <a16:creationId xmlns:a16="http://schemas.microsoft.com/office/drawing/2014/main" id="{C255A196-967C-472A-8B35-F9CE14C7184B}"/>
              </a:ext>
            </a:extLst>
          </p:cNvPr>
          <p:cNvSpPr>
            <a:spLocks noGrp="1"/>
          </p:cNvSpPr>
          <p:nvPr>
            <p:ph type="pic" sz="quarter" idx="13"/>
          </p:nvPr>
        </p:nvSpPr>
        <p:spPr>
          <a:xfrm>
            <a:off x="1426315" y="1288668"/>
            <a:ext cx="2613025" cy="2613025"/>
          </a:xfrm>
          <a:noFill/>
        </p:spPr>
        <p:txBody>
          <a:bodyPr>
            <a:normAutofit/>
          </a:bodyPr>
          <a:lstStyle>
            <a:lvl1pPr algn="ctr">
              <a:defRPr sz="1400" b="0">
                <a:solidFill>
                  <a:schemeClr val="tx2"/>
                </a:solidFill>
              </a:defRPr>
            </a:lvl1pPr>
          </a:lstStyle>
          <a:p>
            <a:r>
              <a:rPr lang="en-US"/>
              <a:t>Drag picture to placeholder or click icon to add</a:t>
            </a:r>
            <a:endParaRPr lang="en-US" dirty="0"/>
          </a:p>
        </p:txBody>
      </p:sp>
      <p:sp>
        <p:nvSpPr>
          <p:cNvPr id="5" name="Picture Placeholder 5">
            <a:extLst>
              <a:ext uri="{FF2B5EF4-FFF2-40B4-BE49-F238E27FC236}">
                <a16:creationId xmlns:a16="http://schemas.microsoft.com/office/drawing/2014/main" id="{485AF8C7-1A62-494F-98DB-525C5CAA5F07}"/>
              </a:ext>
            </a:extLst>
          </p:cNvPr>
          <p:cNvSpPr>
            <a:spLocks noGrp="1"/>
          </p:cNvSpPr>
          <p:nvPr>
            <p:ph type="pic" sz="quarter" idx="14"/>
          </p:nvPr>
        </p:nvSpPr>
        <p:spPr>
          <a:xfrm>
            <a:off x="4789487" y="1288667"/>
            <a:ext cx="2613025" cy="2613025"/>
          </a:xfrm>
          <a:noFill/>
        </p:spPr>
        <p:txBody>
          <a:bodyPr>
            <a:normAutofit/>
          </a:bodyPr>
          <a:lstStyle>
            <a:lvl1pPr algn="ctr">
              <a:defRPr sz="1400" b="0">
                <a:solidFill>
                  <a:schemeClr val="tx2"/>
                </a:solidFill>
              </a:defRPr>
            </a:lvl1pPr>
          </a:lstStyle>
          <a:p>
            <a:r>
              <a:rPr lang="en-US"/>
              <a:t>Drag picture to placeholder or click icon to add</a:t>
            </a:r>
            <a:endParaRPr lang="en-US" dirty="0"/>
          </a:p>
        </p:txBody>
      </p:sp>
      <p:sp>
        <p:nvSpPr>
          <p:cNvPr id="6" name="Picture Placeholder 5">
            <a:extLst>
              <a:ext uri="{FF2B5EF4-FFF2-40B4-BE49-F238E27FC236}">
                <a16:creationId xmlns:a16="http://schemas.microsoft.com/office/drawing/2014/main" id="{94531B94-BE90-439D-89B1-52943730948F}"/>
              </a:ext>
            </a:extLst>
          </p:cNvPr>
          <p:cNvSpPr>
            <a:spLocks noGrp="1"/>
          </p:cNvSpPr>
          <p:nvPr>
            <p:ph type="pic" sz="quarter" idx="15"/>
          </p:nvPr>
        </p:nvSpPr>
        <p:spPr>
          <a:xfrm>
            <a:off x="8152660" y="1288666"/>
            <a:ext cx="2613025" cy="2613025"/>
          </a:xfrm>
          <a:noFill/>
        </p:spPr>
        <p:txBody>
          <a:bodyPr>
            <a:normAutofit/>
          </a:bodyPr>
          <a:lstStyle>
            <a:lvl1pPr algn="ctr">
              <a:defRPr sz="1400" b="0">
                <a:solidFill>
                  <a:schemeClr val="tx2"/>
                </a:solidFill>
              </a:defRPr>
            </a:lvl1pPr>
          </a:lstStyle>
          <a:p>
            <a:r>
              <a:rPr lang="en-US"/>
              <a:t>Drag picture to placeholder or click icon to add</a:t>
            </a:r>
            <a:endParaRPr lang="en-US" dirty="0"/>
          </a:p>
        </p:txBody>
      </p:sp>
      <p:sp>
        <p:nvSpPr>
          <p:cNvPr id="7" name="Text Placeholder 2">
            <a:extLst>
              <a:ext uri="{FF2B5EF4-FFF2-40B4-BE49-F238E27FC236}">
                <a16:creationId xmlns:a16="http://schemas.microsoft.com/office/drawing/2014/main" id="{DD31E93D-F12B-4D85-9FAF-C742C3B7F34F}"/>
              </a:ext>
            </a:extLst>
          </p:cNvPr>
          <p:cNvSpPr>
            <a:spLocks noGrp="1"/>
          </p:cNvSpPr>
          <p:nvPr>
            <p:ph type="body" sz="quarter" idx="16" hasCustomPrompt="1"/>
          </p:nvPr>
        </p:nvSpPr>
        <p:spPr>
          <a:xfrm>
            <a:off x="8013166" y="4182377"/>
            <a:ext cx="2892007" cy="1291327"/>
          </a:xfrm>
        </p:spPr>
        <p:txBody>
          <a:bodyPr/>
          <a:lstStyle>
            <a:lvl1pPr algn="ctr">
              <a:defRPr b="0">
                <a:solidFill>
                  <a:schemeClr val="tx2"/>
                </a:solidFill>
              </a:defRPr>
            </a:lvl1pPr>
          </a:lstStyle>
          <a:p>
            <a:pPr lvl="0"/>
            <a:r>
              <a:rPr lang="lv-LV" dirty="0"/>
              <a:t>Click to edit text</a:t>
            </a:r>
            <a:endParaRPr lang="en-US" dirty="0"/>
          </a:p>
        </p:txBody>
      </p:sp>
    </p:spTree>
    <p:extLst>
      <p:ext uri="{BB962C8B-B14F-4D97-AF65-F5344CB8AC3E}">
        <p14:creationId xmlns:p14="http://schemas.microsoft.com/office/powerpoint/2010/main" val="8744758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with Table 1">
    <p:bg>
      <p:bgPr>
        <a:solidFill>
          <a:schemeClr val="bg2"/>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6AE9D28-BD46-47E9-94A2-52F69992580B}"/>
              </a:ext>
            </a:extLst>
          </p:cNvPr>
          <p:cNvSpPr>
            <a:spLocks noGrp="1"/>
          </p:cNvSpPr>
          <p:nvPr>
            <p:ph type="body" sz="quarter" idx="11" hasCustomPrompt="1"/>
          </p:nvPr>
        </p:nvSpPr>
        <p:spPr>
          <a:xfrm>
            <a:off x="608225" y="1092058"/>
            <a:ext cx="5744634" cy="1380210"/>
          </a:xfrm>
        </p:spPr>
        <p:txBody>
          <a:bodyPr>
            <a:noAutofit/>
          </a:bodyPr>
          <a:lstStyle>
            <a:lvl1pPr>
              <a:defRPr sz="2200" b="0">
                <a:solidFill>
                  <a:schemeClr val="tx1"/>
                </a:solidFill>
              </a:defRPr>
            </a:lvl1pPr>
          </a:lstStyle>
          <a:p>
            <a:pPr lvl="0"/>
            <a:r>
              <a:rPr lang="lv-LV" dirty="0"/>
              <a:t>Click to edit text</a:t>
            </a:r>
            <a:endParaRPr lang="en-US" dirty="0"/>
          </a:p>
        </p:txBody>
      </p:sp>
      <p:sp>
        <p:nvSpPr>
          <p:cNvPr id="3" name="Title 2">
            <a:extLst>
              <a:ext uri="{FF2B5EF4-FFF2-40B4-BE49-F238E27FC236}">
                <a16:creationId xmlns:a16="http://schemas.microsoft.com/office/drawing/2014/main" id="{66442675-B2D4-4B68-9DC1-F85761F342AE}"/>
              </a:ext>
            </a:extLst>
          </p:cNvPr>
          <p:cNvSpPr>
            <a:spLocks noGrp="1"/>
          </p:cNvSpPr>
          <p:nvPr>
            <p:ph type="title"/>
          </p:nvPr>
        </p:nvSpPr>
        <p:spPr>
          <a:xfrm>
            <a:off x="608225" y="596899"/>
            <a:ext cx="5744634" cy="433388"/>
          </a:xfrm>
        </p:spPr>
        <p:txBody>
          <a:bodyPr>
            <a:noAutofit/>
          </a:bodyPr>
          <a:lstStyle>
            <a:lvl1pPr>
              <a:defRPr sz="2600">
                <a:solidFill>
                  <a:schemeClr val="tx1"/>
                </a:solidFill>
              </a:defRPr>
            </a:lvl1pPr>
          </a:lstStyle>
          <a:p>
            <a:r>
              <a:rPr lang="en-US" dirty="0"/>
              <a:t>Click to edit Master title style</a:t>
            </a:r>
          </a:p>
        </p:txBody>
      </p:sp>
      <p:sp>
        <p:nvSpPr>
          <p:cNvPr id="5" name="Table Placeholder 4">
            <a:extLst>
              <a:ext uri="{FF2B5EF4-FFF2-40B4-BE49-F238E27FC236}">
                <a16:creationId xmlns:a16="http://schemas.microsoft.com/office/drawing/2014/main" id="{35E8E227-0850-49DE-8E83-91EC4CFED008}"/>
              </a:ext>
            </a:extLst>
          </p:cNvPr>
          <p:cNvSpPr>
            <a:spLocks noGrp="1"/>
          </p:cNvSpPr>
          <p:nvPr>
            <p:ph type="tbl" sz="quarter" idx="12" hasCustomPrompt="1"/>
          </p:nvPr>
        </p:nvSpPr>
        <p:spPr>
          <a:xfrm>
            <a:off x="677863" y="2717271"/>
            <a:ext cx="10836274" cy="3425825"/>
          </a:xfrm>
        </p:spPr>
        <p:txBody>
          <a:bodyPr/>
          <a:lstStyle>
            <a:lvl1pPr>
              <a:defRPr b="0">
                <a:solidFill>
                  <a:schemeClr val="tx1"/>
                </a:solidFill>
              </a:defRPr>
            </a:lvl1pPr>
          </a:lstStyle>
          <a:p>
            <a:r>
              <a:rPr lang="en-US" dirty="0"/>
              <a:t> </a:t>
            </a:r>
          </a:p>
        </p:txBody>
      </p:sp>
    </p:spTree>
    <p:extLst>
      <p:ext uri="{BB962C8B-B14F-4D97-AF65-F5344CB8AC3E}">
        <p14:creationId xmlns:p14="http://schemas.microsoft.com/office/powerpoint/2010/main" val="36220308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 with Table 2">
    <p:bg>
      <p:bgPr>
        <a:solidFill>
          <a:schemeClr val="bg2"/>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0663674-4011-4BBB-A076-14C449035CD9}"/>
              </a:ext>
            </a:extLst>
          </p:cNvPr>
          <p:cNvSpPr>
            <a:spLocks noGrp="1"/>
          </p:cNvSpPr>
          <p:nvPr>
            <p:ph type="body" sz="quarter" idx="11" hasCustomPrompt="1"/>
          </p:nvPr>
        </p:nvSpPr>
        <p:spPr>
          <a:xfrm>
            <a:off x="608225" y="2759991"/>
            <a:ext cx="4469612" cy="3369876"/>
          </a:xfrm>
        </p:spPr>
        <p:txBody>
          <a:bodyPr>
            <a:noAutofit/>
          </a:bodyPr>
          <a:lstStyle>
            <a:lvl1pPr>
              <a:defRPr sz="2200" b="0">
                <a:solidFill>
                  <a:schemeClr val="tx1"/>
                </a:solidFill>
              </a:defRPr>
            </a:lvl1pPr>
          </a:lstStyle>
          <a:p>
            <a:pPr lvl="0"/>
            <a:r>
              <a:rPr lang="lv-LV" dirty="0"/>
              <a:t>Click to edit text</a:t>
            </a:r>
            <a:endParaRPr lang="en-US" dirty="0"/>
          </a:p>
        </p:txBody>
      </p:sp>
      <p:sp>
        <p:nvSpPr>
          <p:cNvPr id="3" name="Title 2">
            <a:extLst>
              <a:ext uri="{FF2B5EF4-FFF2-40B4-BE49-F238E27FC236}">
                <a16:creationId xmlns:a16="http://schemas.microsoft.com/office/drawing/2014/main" id="{9C65A1BF-B975-408E-987A-71FFC4C5D3F9}"/>
              </a:ext>
            </a:extLst>
          </p:cNvPr>
          <p:cNvSpPr>
            <a:spLocks noGrp="1"/>
          </p:cNvSpPr>
          <p:nvPr>
            <p:ph type="title"/>
          </p:nvPr>
        </p:nvSpPr>
        <p:spPr>
          <a:xfrm>
            <a:off x="608224" y="2180166"/>
            <a:ext cx="4469613" cy="433388"/>
          </a:xfrm>
        </p:spPr>
        <p:txBody>
          <a:bodyPr>
            <a:noAutofit/>
          </a:bodyPr>
          <a:lstStyle>
            <a:lvl1pPr>
              <a:defRPr sz="2600">
                <a:solidFill>
                  <a:schemeClr val="tx1"/>
                </a:solidFill>
              </a:defRPr>
            </a:lvl1pPr>
          </a:lstStyle>
          <a:p>
            <a:r>
              <a:rPr lang="en-US" dirty="0"/>
              <a:t>Click to edit Master title style</a:t>
            </a:r>
          </a:p>
        </p:txBody>
      </p:sp>
      <p:sp>
        <p:nvSpPr>
          <p:cNvPr id="4" name="Table Placeholder 4">
            <a:extLst>
              <a:ext uri="{FF2B5EF4-FFF2-40B4-BE49-F238E27FC236}">
                <a16:creationId xmlns:a16="http://schemas.microsoft.com/office/drawing/2014/main" id="{7130A329-7EC5-4221-A677-80C732AAFABF}"/>
              </a:ext>
            </a:extLst>
          </p:cNvPr>
          <p:cNvSpPr>
            <a:spLocks noGrp="1"/>
          </p:cNvSpPr>
          <p:nvPr>
            <p:ph type="tbl" sz="quarter" idx="12" hasCustomPrompt="1"/>
          </p:nvPr>
        </p:nvSpPr>
        <p:spPr>
          <a:xfrm>
            <a:off x="6197599" y="685801"/>
            <a:ext cx="5232401" cy="5444066"/>
          </a:xfrm>
        </p:spPr>
        <p:txBody>
          <a:bodyPr/>
          <a:lstStyle/>
          <a:p>
            <a:r>
              <a:rPr lang="en-US" dirty="0"/>
              <a:t> </a:t>
            </a:r>
          </a:p>
        </p:txBody>
      </p:sp>
    </p:spTree>
    <p:extLst>
      <p:ext uri="{BB962C8B-B14F-4D97-AF65-F5344CB8AC3E}">
        <p14:creationId xmlns:p14="http://schemas.microsoft.com/office/powerpoint/2010/main" val="1856679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opening slide 3">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3770C-B04C-4D68-B14A-71E0A77FD92D}"/>
              </a:ext>
            </a:extLst>
          </p:cNvPr>
          <p:cNvSpPr>
            <a:spLocks noGrp="1"/>
          </p:cNvSpPr>
          <p:nvPr>
            <p:ph type="title" hasCustomPrompt="1"/>
          </p:nvPr>
        </p:nvSpPr>
        <p:spPr>
          <a:xfrm>
            <a:off x="636723" y="4719233"/>
            <a:ext cx="3168111" cy="1766807"/>
          </a:xfrm>
        </p:spPr>
        <p:txBody>
          <a:bodyPr>
            <a:normAutofit/>
          </a:bodyPr>
          <a:lstStyle>
            <a:lvl1pPr>
              <a:lnSpc>
                <a:spcPct val="90000"/>
              </a:lnSpc>
              <a:defRPr sz="4800">
                <a:solidFill>
                  <a:schemeClr val="tx1"/>
                </a:solidFill>
              </a:defRPr>
            </a:lvl1pPr>
          </a:lstStyle>
          <a:p>
            <a:r>
              <a:rPr lang="lv-LV" dirty="0" err="1"/>
              <a:t>Chapter</a:t>
            </a:r>
            <a:r>
              <a:rPr lang="lv-LV" dirty="0"/>
              <a:t> </a:t>
            </a:r>
            <a:r>
              <a:rPr lang="lv-LV" dirty="0" err="1"/>
              <a:t>title</a:t>
            </a:r>
            <a:endParaRPr lang="en-US" dirty="0"/>
          </a:p>
        </p:txBody>
      </p:sp>
      <p:sp>
        <p:nvSpPr>
          <p:cNvPr id="4" name="Picture Placeholder 2">
            <a:extLst>
              <a:ext uri="{FF2B5EF4-FFF2-40B4-BE49-F238E27FC236}">
                <a16:creationId xmlns:a16="http://schemas.microsoft.com/office/drawing/2014/main" id="{1CA40A6A-B6B6-4B62-8BC3-66080794CF09}"/>
              </a:ext>
            </a:extLst>
          </p:cNvPr>
          <p:cNvSpPr>
            <a:spLocks noGrp="1"/>
          </p:cNvSpPr>
          <p:nvPr>
            <p:ph type="pic" sz="quarter" idx="11" hasCustomPrompt="1"/>
          </p:nvPr>
        </p:nvSpPr>
        <p:spPr>
          <a:xfrm>
            <a:off x="720670" y="0"/>
            <a:ext cx="11471329" cy="4200041"/>
          </a:xfrm>
          <a:pattFill prst="lgGrid">
            <a:fgClr>
              <a:schemeClr val="tx2"/>
            </a:fgClr>
            <a:bgClr>
              <a:schemeClr val="bg2"/>
            </a:bgClr>
          </a:pattFill>
        </p:spPr>
        <p:txBody>
          <a:bodyPr/>
          <a:lstStyle>
            <a:lvl1pPr algn="ctr">
              <a:defRPr b="0">
                <a:solidFill>
                  <a:schemeClr val="tx1"/>
                </a:solidFill>
              </a:defRPr>
            </a:lvl1pPr>
          </a:lstStyle>
          <a:p>
            <a:r>
              <a:rPr lang="lv-LV" dirty="0"/>
              <a:t> </a:t>
            </a:r>
          </a:p>
          <a:p>
            <a:endParaRPr lang="lv-LV" dirty="0"/>
          </a:p>
          <a:p>
            <a:endParaRPr lang="lv-LV" dirty="0"/>
          </a:p>
          <a:p>
            <a:r>
              <a:rPr lang="lv-LV" dirty="0"/>
              <a:t>Click on icon to add image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9764" y="5938520"/>
            <a:ext cx="1041400" cy="208280"/>
          </a:xfrm>
          <a:prstGeom prst="rect">
            <a:avLst/>
          </a:prstGeom>
        </p:spPr>
      </p:pic>
    </p:spTree>
    <p:extLst>
      <p:ext uri="{BB962C8B-B14F-4D97-AF65-F5344CB8AC3E}">
        <p14:creationId xmlns:p14="http://schemas.microsoft.com/office/powerpoint/2010/main" val="3678677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lide with Chart and Text 1">
    <p:bg>
      <p:bgPr>
        <a:solidFill>
          <a:schemeClr val="bg2"/>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A4A49E5-0746-4557-A182-31BD37BDBD99}"/>
              </a:ext>
            </a:extLst>
          </p:cNvPr>
          <p:cNvSpPr>
            <a:spLocks noGrp="1"/>
          </p:cNvSpPr>
          <p:nvPr>
            <p:ph type="body" sz="quarter" idx="11" hasCustomPrompt="1"/>
          </p:nvPr>
        </p:nvSpPr>
        <p:spPr>
          <a:xfrm>
            <a:off x="608225" y="2759991"/>
            <a:ext cx="4527978" cy="3369876"/>
          </a:xfrm>
        </p:spPr>
        <p:txBody>
          <a:bodyPr>
            <a:noAutofit/>
          </a:bodyPr>
          <a:lstStyle>
            <a:lvl1pPr>
              <a:defRPr sz="2200" b="0">
                <a:solidFill>
                  <a:schemeClr val="tx1"/>
                </a:solidFill>
              </a:defRPr>
            </a:lvl1pPr>
          </a:lstStyle>
          <a:p>
            <a:pPr lvl="0"/>
            <a:r>
              <a:rPr lang="lv-LV" dirty="0"/>
              <a:t>Click to edit text</a:t>
            </a:r>
            <a:endParaRPr lang="en-US" dirty="0"/>
          </a:p>
        </p:txBody>
      </p:sp>
      <p:sp>
        <p:nvSpPr>
          <p:cNvPr id="3" name="Title 2">
            <a:extLst>
              <a:ext uri="{FF2B5EF4-FFF2-40B4-BE49-F238E27FC236}">
                <a16:creationId xmlns:a16="http://schemas.microsoft.com/office/drawing/2014/main" id="{4CE1B469-E4AE-4824-95F4-8C504A95217C}"/>
              </a:ext>
            </a:extLst>
          </p:cNvPr>
          <p:cNvSpPr>
            <a:spLocks noGrp="1"/>
          </p:cNvSpPr>
          <p:nvPr>
            <p:ph type="title"/>
          </p:nvPr>
        </p:nvSpPr>
        <p:spPr>
          <a:xfrm>
            <a:off x="608224" y="2180166"/>
            <a:ext cx="4527979" cy="433388"/>
          </a:xfrm>
        </p:spPr>
        <p:txBody>
          <a:bodyPr>
            <a:noAutofit/>
          </a:bodyPr>
          <a:lstStyle>
            <a:lvl1pPr>
              <a:defRPr sz="2600">
                <a:solidFill>
                  <a:schemeClr val="tx1"/>
                </a:solidFill>
              </a:defRPr>
            </a:lvl1pPr>
          </a:lstStyle>
          <a:p>
            <a:r>
              <a:rPr lang="en-US" dirty="0"/>
              <a:t>Click to edit Master title style</a:t>
            </a:r>
          </a:p>
        </p:txBody>
      </p:sp>
      <p:sp>
        <p:nvSpPr>
          <p:cNvPr id="5" name="Chart Placeholder 4">
            <a:extLst>
              <a:ext uri="{FF2B5EF4-FFF2-40B4-BE49-F238E27FC236}">
                <a16:creationId xmlns:a16="http://schemas.microsoft.com/office/drawing/2014/main" id="{78231200-ECD6-49B6-854B-6B6C194D9750}"/>
              </a:ext>
            </a:extLst>
          </p:cNvPr>
          <p:cNvSpPr>
            <a:spLocks noGrp="1"/>
          </p:cNvSpPr>
          <p:nvPr>
            <p:ph type="chart" sz="quarter" idx="12" hasCustomPrompt="1"/>
          </p:nvPr>
        </p:nvSpPr>
        <p:spPr>
          <a:xfrm>
            <a:off x="5791200" y="685801"/>
            <a:ext cx="5792575" cy="5444067"/>
          </a:xfrm>
        </p:spPr>
        <p:txBody>
          <a:bodyPr/>
          <a:lstStyle>
            <a:lvl1pPr>
              <a:defRPr b="0"/>
            </a:lvl1pPr>
          </a:lstStyle>
          <a:p>
            <a:r>
              <a:rPr lang="en-US" dirty="0"/>
              <a:t> </a:t>
            </a:r>
          </a:p>
        </p:txBody>
      </p:sp>
    </p:spTree>
    <p:extLst>
      <p:ext uri="{BB962C8B-B14F-4D97-AF65-F5344CB8AC3E}">
        <p14:creationId xmlns:p14="http://schemas.microsoft.com/office/powerpoint/2010/main" val="34419514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ide with Chart and Text 2">
    <p:bg>
      <p:bgPr>
        <a:solidFill>
          <a:schemeClr val="bg2"/>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D2BF91D8-DBB2-4740-906A-FB6CABAFFE37}"/>
              </a:ext>
            </a:extLst>
          </p:cNvPr>
          <p:cNvSpPr>
            <a:spLocks noGrp="1"/>
          </p:cNvSpPr>
          <p:nvPr>
            <p:ph type="body" sz="quarter" idx="11" hasCustomPrompt="1"/>
          </p:nvPr>
        </p:nvSpPr>
        <p:spPr>
          <a:xfrm>
            <a:off x="6095999" y="601132"/>
            <a:ext cx="5335587" cy="948269"/>
          </a:xfrm>
        </p:spPr>
        <p:txBody>
          <a:bodyPr>
            <a:noAutofit/>
          </a:bodyPr>
          <a:lstStyle>
            <a:lvl1pPr>
              <a:defRPr sz="2200" b="0">
                <a:solidFill>
                  <a:schemeClr val="tx1"/>
                </a:solidFill>
              </a:defRPr>
            </a:lvl1pPr>
          </a:lstStyle>
          <a:p>
            <a:pPr lvl="0"/>
            <a:r>
              <a:rPr lang="lv-LV" dirty="0"/>
              <a:t>Click to edit text</a:t>
            </a:r>
            <a:endParaRPr lang="en-US" dirty="0"/>
          </a:p>
        </p:txBody>
      </p:sp>
      <p:sp>
        <p:nvSpPr>
          <p:cNvPr id="3" name="Title 2">
            <a:extLst>
              <a:ext uri="{FF2B5EF4-FFF2-40B4-BE49-F238E27FC236}">
                <a16:creationId xmlns:a16="http://schemas.microsoft.com/office/drawing/2014/main" id="{8B585851-2379-4E48-9E61-E941D3ED45B4}"/>
              </a:ext>
            </a:extLst>
          </p:cNvPr>
          <p:cNvSpPr>
            <a:spLocks noGrp="1"/>
          </p:cNvSpPr>
          <p:nvPr>
            <p:ph type="title" hasCustomPrompt="1"/>
          </p:nvPr>
        </p:nvSpPr>
        <p:spPr>
          <a:xfrm>
            <a:off x="608223" y="601132"/>
            <a:ext cx="5335587" cy="433388"/>
          </a:xfrm>
        </p:spPr>
        <p:txBody>
          <a:bodyPr>
            <a:noAutofit/>
          </a:bodyPr>
          <a:lstStyle>
            <a:lvl1pPr>
              <a:defRPr sz="2600">
                <a:solidFill>
                  <a:schemeClr val="tx1"/>
                </a:solidFill>
              </a:defRPr>
            </a:lvl1pPr>
          </a:lstStyle>
          <a:p>
            <a:r>
              <a:rPr lang="en-US" dirty="0"/>
              <a:t>Click to edit title</a:t>
            </a:r>
          </a:p>
        </p:txBody>
      </p:sp>
      <p:sp>
        <p:nvSpPr>
          <p:cNvPr id="5" name="Chart Placeholder 4">
            <a:extLst>
              <a:ext uri="{FF2B5EF4-FFF2-40B4-BE49-F238E27FC236}">
                <a16:creationId xmlns:a16="http://schemas.microsoft.com/office/drawing/2014/main" id="{BE5A7FE5-5A23-44E5-9B65-B265C26202FA}"/>
              </a:ext>
            </a:extLst>
          </p:cNvPr>
          <p:cNvSpPr>
            <a:spLocks noGrp="1"/>
          </p:cNvSpPr>
          <p:nvPr>
            <p:ph type="chart" sz="quarter" idx="14" hasCustomPrompt="1"/>
          </p:nvPr>
        </p:nvSpPr>
        <p:spPr>
          <a:xfrm>
            <a:off x="608013" y="1905000"/>
            <a:ext cx="3479800" cy="3479800"/>
          </a:xfrm>
        </p:spPr>
        <p:txBody>
          <a:bodyPr/>
          <a:lstStyle/>
          <a:p>
            <a:r>
              <a:rPr lang="lv-LV" dirty="0"/>
              <a:t> </a:t>
            </a:r>
            <a:endParaRPr lang="en-US" dirty="0"/>
          </a:p>
        </p:txBody>
      </p:sp>
      <p:sp>
        <p:nvSpPr>
          <p:cNvPr id="7" name="Chart Placeholder 4">
            <a:extLst>
              <a:ext uri="{FF2B5EF4-FFF2-40B4-BE49-F238E27FC236}">
                <a16:creationId xmlns:a16="http://schemas.microsoft.com/office/drawing/2014/main" id="{DFEADBB1-1E38-43BF-ADAC-AD7C36060457}"/>
              </a:ext>
            </a:extLst>
          </p:cNvPr>
          <p:cNvSpPr>
            <a:spLocks noGrp="1"/>
          </p:cNvSpPr>
          <p:nvPr>
            <p:ph type="chart" sz="quarter" idx="15" hasCustomPrompt="1"/>
          </p:nvPr>
        </p:nvSpPr>
        <p:spPr>
          <a:xfrm>
            <a:off x="7951787" y="1905000"/>
            <a:ext cx="3479800" cy="3479800"/>
          </a:xfrm>
        </p:spPr>
        <p:txBody>
          <a:bodyPr/>
          <a:lstStyle/>
          <a:p>
            <a:r>
              <a:rPr lang="lv-LV" dirty="0"/>
              <a:t> </a:t>
            </a:r>
            <a:endParaRPr lang="en-US" dirty="0"/>
          </a:p>
        </p:txBody>
      </p:sp>
      <p:sp>
        <p:nvSpPr>
          <p:cNvPr id="9" name="Chart Placeholder 4">
            <a:extLst>
              <a:ext uri="{FF2B5EF4-FFF2-40B4-BE49-F238E27FC236}">
                <a16:creationId xmlns:a16="http://schemas.microsoft.com/office/drawing/2014/main" id="{AA8883F3-94E9-40FC-B648-9AB778692058}"/>
              </a:ext>
            </a:extLst>
          </p:cNvPr>
          <p:cNvSpPr>
            <a:spLocks noGrp="1"/>
          </p:cNvSpPr>
          <p:nvPr>
            <p:ph type="chart" sz="quarter" idx="16" hasCustomPrompt="1"/>
          </p:nvPr>
        </p:nvSpPr>
        <p:spPr>
          <a:xfrm>
            <a:off x="4279900" y="1905000"/>
            <a:ext cx="3479800" cy="3479800"/>
          </a:xfrm>
        </p:spPr>
        <p:txBody>
          <a:bodyPr/>
          <a:lstStyle/>
          <a:p>
            <a:r>
              <a:rPr lang="lv-LV" dirty="0"/>
              <a:t> </a:t>
            </a:r>
            <a:endParaRPr lang="en-US" dirty="0"/>
          </a:p>
        </p:txBody>
      </p:sp>
    </p:spTree>
    <p:extLst>
      <p:ext uri="{BB962C8B-B14F-4D97-AF65-F5344CB8AC3E}">
        <p14:creationId xmlns:p14="http://schemas.microsoft.com/office/powerpoint/2010/main" val="16916818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 with Chart">
    <p:bg>
      <p:bgPr>
        <a:solidFill>
          <a:schemeClr val="bg2"/>
        </a:solidFill>
        <a:effectLst/>
      </p:bgPr>
    </p:bg>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B087246F-E5AD-4770-9665-BF4BB0859A08}"/>
              </a:ext>
            </a:extLst>
          </p:cNvPr>
          <p:cNvSpPr>
            <a:spLocks noGrp="1"/>
          </p:cNvSpPr>
          <p:nvPr>
            <p:ph sz="quarter" idx="13" hasCustomPrompt="1"/>
          </p:nvPr>
        </p:nvSpPr>
        <p:spPr>
          <a:xfrm>
            <a:off x="608013" y="1905000"/>
            <a:ext cx="10975548" cy="4351338"/>
          </a:xfrm>
        </p:spPr>
        <p:txBody>
          <a:bodyPr>
            <a:normAutofit/>
          </a:bodyPr>
          <a:lstStyle>
            <a:lvl1pPr>
              <a:defRPr sz="1400" b="0">
                <a:solidFill>
                  <a:schemeClr val="bg1"/>
                </a:solidFill>
              </a:defRPr>
            </a:lvl1pPr>
            <a:lvl2pPr>
              <a:defRPr sz="1400" b="0">
                <a:solidFill>
                  <a:schemeClr val="bg1"/>
                </a:solidFill>
              </a:defRPr>
            </a:lvl2pPr>
            <a:lvl3pPr>
              <a:defRPr sz="1400" b="0">
                <a:solidFill>
                  <a:schemeClr val="bg1"/>
                </a:solidFill>
              </a:defRPr>
            </a:lvl3pPr>
            <a:lvl4pPr>
              <a:defRPr sz="1400" b="0">
                <a:solidFill>
                  <a:schemeClr val="bg1"/>
                </a:solidFill>
              </a:defRPr>
            </a:lvl4pPr>
            <a:lvl5pPr>
              <a:defRPr sz="1400" b="0">
                <a:solidFill>
                  <a:schemeClr val="bg1"/>
                </a:solidFill>
              </a:defRPr>
            </a:lvl5pPr>
          </a:lstStyle>
          <a:p>
            <a:pPr lvl="0"/>
            <a:r>
              <a:rPr lang="en-US" dirty="0"/>
              <a:t> </a:t>
            </a:r>
          </a:p>
        </p:txBody>
      </p:sp>
      <p:sp>
        <p:nvSpPr>
          <p:cNvPr id="7" name="Text Placeholder 2">
            <a:extLst>
              <a:ext uri="{FF2B5EF4-FFF2-40B4-BE49-F238E27FC236}">
                <a16:creationId xmlns:a16="http://schemas.microsoft.com/office/drawing/2014/main" id="{6057144C-2E45-4424-B960-E5CF8BEE9B73}"/>
              </a:ext>
            </a:extLst>
          </p:cNvPr>
          <p:cNvSpPr>
            <a:spLocks noGrp="1"/>
          </p:cNvSpPr>
          <p:nvPr>
            <p:ph type="body" sz="quarter" idx="11" hasCustomPrompt="1"/>
          </p:nvPr>
        </p:nvSpPr>
        <p:spPr>
          <a:xfrm>
            <a:off x="6095999" y="601132"/>
            <a:ext cx="5335587" cy="948269"/>
          </a:xfrm>
        </p:spPr>
        <p:txBody>
          <a:bodyPr>
            <a:noAutofit/>
          </a:bodyPr>
          <a:lstStyle>
            <a:lvl1pPr>
              <a:defRPr sz="2200" b="0">
                <a:solidFill>
                  <a:schemeClr val="tx1"/>
                </a:solidFill>
              </a:defRPr>
            </a:lvl1pPr>
          </a:lstStyle>
          <a:p>
            <a:pPr lvl="0"/>
            <a:r>
              <a:rPr lang="lv-LV" dirty="0"/>
              <a:t>Click to edit text</a:t>
            </a:r>
            <a:endParaRPr lang="en-US" dirty="0"/>
          </a:p>
        </p:txBody>
      </p:sp>
      <p:sp>
        <p:nvSpPr>
          <p:cNvPr id="9" name="Title 2">
            <a:extLst>
              <a:ext uri="{FF2B5EF4-FFF2-40B4-BE49-F238E27FC236}">
                <a16:creationId xmlns:a16="http://schemas.microsoft.com/office/drawing/2014/main" id="{10B84AC7-39F9-488E-B22E-0EE6CAB83E16}"/>
              </a:ext>
            </a:extLst>
          </p:cNvPr>
          <p:cNvSpPr>
            <a:spLocks noGrp="1"/>
          </p:cNvSpPr>
          <p:nvPr>
            <p:ph type="title" hasCustomPrompt="1"/>
          </p:nvPr>
        </p:nvSpPr>
        <p:spPr>
          <a:xfrm>
            <a:off x="608223" y="601132"/>
            <a:ext cx="5335587" cy="433388"/>
          </a:xfrm>
        </p:spPr>
        <p:txBody>
          <a:bodyPr>
            <a:noAutofit/>
          </a:bodyPr>
          <a:lstStyle>
            <a:lvl1pPr>
              <a:defRPr sz="2600">
                <a:solidFill>
                  <a:schemeClr val="tx1"/>
                </a:solidFill>
              </a:defRPr>
            </a:lvl1pPr>
          </a:lstStyle>
          <a:p>
            <a:r>
              <a:rPr lang="en-US" dirty="0"/>
              <a:t>Click to edit title</a:t>
            </a:r>
          </a:p>
        </p:txBody>
      </p:sp>
    </p:spTree>
    <p:extLst>
      <p:ext uri="{BB962C8B-B14F-4D97-AF65-F5344CB8AC3E}">
        <p14:creationId xmlns:p14="http://schemas.microsoft.com/office/powerpoint/2010/main" val="42871433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dditional 1">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E94E990-48B0-4C10-99D3-FCF4B48422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087" y="733238"/>
            <a:ext cx="6806869" cy="4814461"/>
          </a:xfrm>
          <a:prstGeom prst="rect">
            <a:avLst/>
          </a:prstGeom>
        </p:spPr>
      </p:pic>
      <p:sp>
        <p:nvSpPr>
          <p:cNvPr id="12" name="Text Placeholder 1">
            <a:extLst>
              <a:ext uri="{FF2B5EF4-FFF2-40B4-BE49-F238E27FC236}">
                <a16:creationId xmlns:a16="http://schemas.microsoft.com/office/drawing/2014/main" id="{D5EEA902-21A5-4D83-B85F-C68CE211B683}"/>
              </a:ext>
            </a:extLst>
          </p:cNvPr>
          <p:cNvSpPr>
            <a:spLocks noGrp="1"/>
          </p:cNvSpPr>
          <p:nvPr>
            <p:ph type="body" sz="quarter" idx="11" hasCustomPrompt="1"/>
          </p:nvPr>
        </p:nvSpPr>
        <p:spPr>
          <a:xfrm>
            <a:off x="6984292" y="733238"/>
            <a:ext cx="3430368" cy="121431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3"/>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lv-LV" dirty="0"/>
              <a:t>Click to add heading</a:t>
            </a:r>
          </a:p>
          <a:p>
            <a:endParaRPr lang="en-GB" sz="2000" dirty="0">
              <a:solidFill>
                <a:srgbClr val="CCE4FF"/>
              </a:solidFill>
            </a:endParaRPr>
          </a:p>
        </p:txBody>
      </p:sp>
      <p:sp>
        <p:nvSpPr>
          <p:cNvPr id="13" name="Text Placeholder 2">
            <a:extLst>
              <a:ext uri="{FF2B5EF4-FFF2-40B4-BE49-F238E27FC236}">
                <a16:creationId xmlns:a16="http://schemas.microsoft.com/office/drawing/2014/main" id="{14D3AA61-FB69-41B1-AD6C-13B4A3084E47}"/>
              </a:ext>
            </a:extLst>
          </p:cNvPr>
          <p:cNvSpPr>
            <a:spLocks noGrp="1"/>
          </p:cNvSpPr>
          <p:nvPr>
            <p:ph type="body" sz="quarter" idx="13" hasCustomPrompt="1"/>
          </p:nvPr>
        </p:nvSpPr>
        <p:spPr>
          <a:xfrm>
            <a:off x="633156" y="5003511"/>
            <a:ext cx="3261949" cy="1566701"/>
          </a:xfrm>
          <a:prstGeom prst="rect">
            <a:avLst/>
          </a:prstGeom>
        </p:spPr>
        <p:txBody>
          <a:bodyPr/>
          <a:lstStyle>
            <a:lvl1pPr marL="0" marR="0" indent="0" algn="l" defTabSz="914400" rtl="0" eaLnBrk="1" fontAlgn="auto" latinLnBrk="0" hangingPunct="1">
              <a:lnSpc>
                <a:spcPts val="4400"/>
              </a:lnSpc>
              <a:spcBef>
                <a:spcPts val="1000"/>
              </a:spcBef>
              <a:spcAft>
                <a:spcPts val="0"/>
              </a:spcAft>
              <a:buClrTx/>
              <a:buSzTx/>
              <a:buFont typeface="Arial" panose="020B0604020202020204" pitchFamily="34" charset="0"/>
              <a:buNone/>
              <a:tabLst/>
              <a:defRPr sz="4800">
                <a:solidFill>
                  <a:srgbClr val="CCE4FF"/>
                </a:solidFill>
              </a:defRPr>
            </a:lvl1pPr>
          </a:lstStyle>
          <a:p>
            <a:pPr marL="0" marR="0" lvl="0" indent="0" algn="l" defTabSz="914400" rtl="0" eaLnBrk="1" fontAlgn="auto" latinLnBrk="0" hangingPunct="1">
              <a:lnSpc>
                <a:spcPts val="4400"/>
              </a:lnSpc>
              <a:spcBef>
                <a:spcPts val="1000"/>
              </a:spcBef>
              <a:spcAft>
                <a:spcPts val="0"/>
              </a:spcAft>
              <a:buClrTx/>
              <a:buSzTx/>
              <a:buFont typeface="Arial" panose="020B0604020202020204" pitchFamily="34" charset="0"/>
              <a:buNone/>
              <a:tabLst/>
              <a:defRPr/>
            </a:pPr>
            <a:r>
              <a:rPr lang="lv-LV" dirty="0"/>
              <a:t>Click to add heading</a:t>
            </a:r>
          </a:p>
          <a:p>
            <a:pPr>
              <a:lnSpc>
                <a:spcPts val="4400"/>
              </a:lnSpc>
            </a:pPr>
            <a:endParaRPr lang="en-GB" sz="4800" dirty="0">
              <a:solidFill>
                <a:srgbClr val="CCE4FF"/>
              </a:solidFill>
            </a:endParaRPr>
          </a:p>
        </p:txBody>
      </p:sp>
    </p:spTree>
    <p:extLst>
      <p:ext uri="{BB962C8B-B14F-4D97-AF65-F5344CB8AC3E}">
        <p14:creationId xmlns:p14="http://schemas.microsoft.com/office/powerpoint/2010/main" val="29985329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dditional 2">
    <p:bg>
      <p:bgRef idx="1001">
        <a:schemeClr val="bg1"/>
      </p:bgRef>
    </p:bg>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BD105920-BEB9-429D-9DEA-456D29DF87A0}"/>
              </a:ext>
            </a:extLst>
          </p:cNvPr>
          <p:cNvSpPr>
            <a:spLocks noGrp="1"/>
          </p:cNvSpPr>
          <p:nvPr>
            <p:ph type="body" sz="quarter" idx="11" hasCustomPrompt="1"/>
          </p:nvPr>
        </p:nvSpPr>
        <p:spPr>
          <a:xfrm>
            <a:off x="689510" y="627222"/>
            <a:ext cx="2000681" cy="843769"/>
          </a:xfrm>
          <a:prstGeom prst="rect">
            <a:avLst/>
          </a:prstGeom>
        </p:spPr>
        <p:txBody>
          <a:bodyPr/>
          <a:lstStyle>
            <a:lvl1pPr>
              <a:defRPr sz="2400">
                <a:solidFill>
                  <a:schemeClr val="accent3"/>
                </a:solidFill>
              </a:defRPr>
            </a:lvl1pPr>
          </a:lstStyle>
          <a:p>
            <a:r>
              <a:rPr lang="et-EE" sz="2400" dirty="0" err="1">
                <a:solidFill>
                  <a:srgbClr val="CCE4FF"/>
                </a:solidFill>
              </a:rPr>
              <a:t>Click</a:t>
            </a:r>
            <a:r>
              <a:rPr lang="et-EE" sz="2400" dirty="0">
                <a:solidFill>
                  <a:srgbClr val="CCE4FF"/>
                </a:solidFill>
              </a:rPr>
              <a:t> </a:t>
            </a:r>
            <a:r>
              <a:rPr lang="et-EE" sz="2400" dirty="0" err="1">
                <a:solidFill>
                  <a:srgbClr val="CCE4FF"/>
                </a:solidFill>
              </a:rPr>
              <a:t>to</a:t>
            </a:r>
            <a:r>
              <a:rPr lang="et-EE" sz="2400" dirty="0">
                <a:solidFill>
                  <a:srgbClr val="CCE4FF"/>
                </a:solidFill>
              </a:rPr>
              <a:t> …</a:t>
            </a:r>
            <a:endParaRPr lang="en-GB" sz="2400" dirty="0">
              <a:solidFill>
                <a:srgbClr val="CCE4FF"/>
              </a:solidFill>
            </a:endParaRPr>
          </a:p>
        </p:txBody>
      </p:sp>
      <p:pic>
        <p:nvPicPr>
          <p:cNvPr id="6" name="Picture 5">
            <a:extLst>
              <a:ext uri="{FF2B5EF4-FFF2-40B4-BE49-F238E27FC236}">
                <a16:creationId xmlns:a16="http://schemas.microsoft.com/office/drawing/2014/main" id="{3A1EA531-42F1-4CCA-A4F1-92673B3FDB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4242" y="1144769"/>
            <a:ext cx="8461558" cy="4712692"/>
          </a:xfrm>
          <a:prstGeom prst="rect">
            <a:avLst/>
          </a:prstGeom>
        </p:spPr>
      </p:pic>
      <p:sp>
        <p:nvSpPr>
          <p:cNvPr id="10" name="Text Placeholder 1">
            <a:extLst>
              <a:ext uri="{FF2B5EF4-FFF2-40B4-BE49-F238E27FC236}">
                <a16:creationId xmlns:a16="http://schemas.microsoft.com/office/drawing/2014/main" id="{65DB165F-CEC0-438C-83F3-F935CAC73D6E}"/>
              </a:ext>
            </a:extLst>
          </p:cNvPr>
          <p:cNvSpPr>
            <a:spLocks noGrp="1"/>
          </p:cNvSpPr>
          <p:nvPr>
            <p:ph type="body" sz="quarter" idx="12" hasCustomPrompt="1"/>
          </p:nvPr>
        </p:nvSpPr>
        <p:spPr>
          <a:xfrm>
            <a:off x="689510" y="5430006"/>
            <a:ext cx="2293176" cy="843769"/>
          </a:xfrm>
          <a:prstGeom prst="rect">
            <a:avLst/>
          </a:prstGeom>
        </p:spPr>
        <p:txBody>
          <a:bodyPr/>
          <a:lstStyle>
            <a:lvl1pPr>
              <a:defRPr sz="1800">
                <a:solidFill>
                  <a:schemeClr val="accent3"/>
                </a:solidFill>
              </a:defRPr>
            </a:lvl1pPr>
          </a:lstStyle>
          <a:p>
            <a:r>
              <a:rPr lang="et-EE" sz="2400" dirty="0" err="1">
                <a:solidFill>
                  <a:srgbClr val="CCE4FF"/>
                </a:solidFill>
              </a:rPr>
              <a:t>Click</a:t>
            </a:r>
            <a:r>
              <a:rPr lang="et-EE" sz="2400" dirty="0">
                <a:solidFill>
                  <a:srgbClr val="CCE4FF"/>
                </a:solidFill>
              </a:rPr>
              <a:t> </a:t>
            </a:r>
            <a:r>
              <a:rPr lang="et-EE" sz="2400" dirty="0" err="1">
                <a:solidFill>
                  <a:srgbClr val="CCE4FF"/>
                </a:solidFill>
              </a:rPr>
              <a:t>to</a:t>
            </a:r>
            <a:r>
              <a:rPr lang="et-EE" sz="2400" dirty="0">
                <a:solidFill>
                  <a:srgbClr val="CCE4FF"/>
                </a:solidFill>
              </a:rPr>
              <a:t> …</a:t>
            </a:r>
            <a:endParaRPr lang="en-GB" sz="2400" dirty="0">
              <a:solidFill>
                <a:srgbClr val="CCE4FF"/>
              </a:solidFill>
            </a:endParaRPr>
          </a:p>
        </p:txBody>
      </p:sp>
      <p:sp>
        <p:nvSpPr>
          <p:cNvPr id="15" name="Text Placeholder 1">
            <a:extLst>
              <a:ext uri="{FF2B5EF4-FFF2-40B4-BE49-F238E27FC236}">
                <a16:creationId xmlns:a16="http://schemas.microsoft.com/office/drawing/2014/main" id="{711CDA17-B620-4DBF-9F9E-10013ED58AFE}"/>
              </a:ext>
            </a:extLst>
          </p:cNvPr>
          <p:cNvSpPr>
            <a:spLocks noGrp="1"/>
          </p:cNvSpPr>
          <p:nvPr>
            <p:ph type="body" sz="quarter" idx="13" hasCustomPrompt="1"/>
          </p:nvPr>
        </p:nvSpPr>
        <p:spPr>
          <a:xfrm>
            <a:off x="5402551" y="911435"/>
            <a:ext cx="2304535" cy="677879"/>
          </a:xfrm>
          <a:prstGeom prst="rect">
            <a:avLst/>
          </a:prstGeom>
        </p:spPr>
        <p:txBody>
          <a:bodyPr/>
          <a:lstStyle>
            <a:lvl1pPr>
              <a:defRPr sz="1800">
                <a:solidFill>
                  <a:schemeClr val="accent3"/>
                </a:solidFill>
              </a:defRPr>
            </a:lvl1pPr>
          </a:lstStyle>
          <a:p>
            <a:r>
              <a:rPr lang="et-EE" sz="2400" dirty="0" err="1">
                <a:solidFill>
                  <a:srgbClr val="CCE4FF"/>
                </a:solidFill>
              </a:rPr>
              <a:t>Click</a:t>
            </a:r>
            <a:r>
              <a:rPr lang="et-EE" sz="2400" dirty="0">
                <a:solidFill>
                  <a:srgbClr val="CCE4FF"/>
                </a:solidFill>
              </a:rPr>
              <a:t> </a:t>
            </a:r>
            <a:r>
              <a:rPr lang="et-EE" sz="2400" dirty="0" err="1">
                <a:solidFill>
                  <a:srgbClr val="CCE4FF"/>
                </a:solidFill>
              </a:rPr>
              <a:t>to</a:t>
            </a:r>
            <a:r>
              <a:rPr lang="et-EE" sz="2400" dirty="0">
                <a:solidFill>
                  <a:srgbClr val="CCE4FF"/>
                </a:solidFill>
              </a:rPr>
              <a:t> …</a:t>
            </a:r>
            <a:endParaRPr lang="en-GB" sz="2400" dirty="0">
              <a:solidFill>
                <a:srgbClr val="CCE4FF"/>
              </a:solidFill>
            </a:endParaRPr>
          </a:p>
        </p:txBody>
      </p:sp>
      <p:sp>
        <p:nvSpPr>
          <p:cNvPr id="16" name="Text Placeholder 1">
            <a:extLst>
              <a:ext uri="{FF2B5EF4-FFF2-40B4-BE49-F238E27FC236}">
                <a16:creationId xmlns:a16="http://schemas.microsoft.com/office/drawing/2014/main" id="{E1C67557-385B-47AC-9C1A-281D8981232F}"/>
              </a:ext>
            </a:extLst>
          </p:cNvPr>
          <p:cNvSpPr>
            <a:spLocks noGrp="1"/>
          </p:cNvSpPr>
          <p:nvPr>
            <p:ph type="body" sz="quarter" idx="14" hasCustomPrompt="1"/>
          </p:nvPr>
        </p:nvSpPr>
        <p:spPr>
          <a:xfrm>
            <a:off x="9302236" y="3789707"/>
            <a:ext cx="2000681" cy="843769"/>
          </a:xfrm>
          <a:prstGeom prst="rect">
            <a:avLst/>
          </a:prstGeom>
        </p:spPr>
        <p:txBody>
          <a:bodyPr/>
          <a:lstStyle>
            <a:lvl1pPr>
              <a:defRPr sz="1800">
                <a:solidFill>
                  <a:schemeClr val="accent3"/>
                </a:solidFill>
              </a:defRPr>
            </a:lvl1pPr>
          </a:lstStyle>
          <a:p>
            <a:r>
              <a:rPr lang="et-EE" sz="2400" dirty="0" err="1">
                <a:solidFill>
                  <a:srgbClr val="CCE4FF"/>
                </a:solidFill>
              </a:rPr>
              <a:t>Click</a:t>
            </a:r>
            <a:r>
              <a:rPr lang="et-EE" sz="2400" dirty="0">
                <a:solidFill>
                  <a:srgbClr val="CCE4FF"/>
                </a:solidFill>
              </a:rPr>
              <a:t> </a:t>
            </a:r>
            <a:r>
              <a:rPr lang="et-EE" sz="2400" dirty="0" err="1">
                <a:solidFill>
                  <a:srgbClr val="CCE4FF"/>
                </a:solidFill>
              </a:rPr>
              <a:t>to</a:t>
            </a:r>
            <a:r>
              <a:rPr lang="et-EE" sz="2400" dirty="0">
                <a:solidFill>
                  <a:srgbClr val="CCE4FF"/>
                </a:solidFill>
              </a:rPr>
              <a:t> …</a:t>
            </a:r>
            <a:endParaRPr lang="en-GB" sz="2400" dirty="0">
              <a:solidFill>
                <a:srgbClr val="CCE4FF"/>
              </a:solidFill>
            </a:endParaRPr>
          </a:p>
        </p:txBody>
      </p:sp>
    </p:spTree>
    <p:extLst>
      <p:ext uri="{BB962C8B-B14F-4D97-AF65-F5344CB8AC3E}">
        <p14:creationId xmlns:p14="http://schemas.microsoft.com/office/powerpoint/2010/main" val="43215465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dditional 3">
    <p:bg>
      <p:bgPr>
        <a:solidFill>
          <a:schemeClr val="bg2"/>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BBA1FB8-7B20-46EA-9683-801B87CC990B}"/>
              </a:ext>
            </a:extLst>
          </p:cNvPr>
          <p:cNvGraphicFramePr>
            <a:graphicFrameLocks noGrp="1"/>
          </p:cNvGraphicFramePr>
          <p:nvPr userDrawn="1"/>
        </p:nvGraphicFramePr>
        <p:xfrm>
          <a:off x="1" y="0"/>
          <a:ext cx="12192000" cy="6858000"/>
        </p:xfrm>
        <a:graphic>
          <a:graphicData uri="http://schemas.openxmlformats.org/drawingml/2006/table">
            <a:tbl>
              <a:tblPr>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1567203">
                <a:tc>
                  <a:txBody>
                    <a:bodyPr/>
                    <a:lstStyle/>
                    <a:p>
                      <a:pPr marL="0" algn="l" defTabSz="914400" rtl="0" eaLnBrk="1" latinLnBrk="0" hangingPunct="1"/>
                      <a:endParaRPr lang="en-US" sz="2400" b="1" kern="1200" dirty="0">
                        <a:solidFill>
                          <a:schemeClr val="tx2"/>
                        </a:solidFill>
                        <a:latin typeface="+mn-lt"/>
                        <a:ea typeface="+mn-ea"/>
                        <a:cs typeface="+mn-cs"/>
                      </a:endParaRPr>
                    </a:p>
                  </a:txBody>
                  <a:tcPr marL="468000" marR="288000" marT="503999"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spcAft>
                          <a:spcPts val="1600"/>
                        </a:spcAft>
                      </a:pPr>
                      <a:endParaRPr lang="en-US" sz="2400" b="1" dirty="0">
                        <a:solidFill>
                          <a:schemeClr val="tx2"/>
                        </a:solidFill>
                      </a:endParaRPr>
                    </a:p>
                  </a:txBody>
                  <a:tcPr marL="468000" marR="288000" marT="503999"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US" sz="2400" b="1" kern="1200" dirty="0">
                        <a:solidFill>
                          <a:schemeClr val="dk1"/>
                        </a:solidFill>
                        <a:latin typeface="+mj-lt"/>
                        <a:ea typeface="+mn-ea"/>
                        <a:cs typeface="+mn-cs"/>
                      </a:endParaRPr>
                    </a:p>
                  </a:txBody>
                  <a:tcPr marL="468000" marR="288000" marT="50399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290797">
                <a:tc>
                  <a:txBody>
                    <a:bodyPr/>
                    <a:lstStyle/>
                    <a:p>
                      <a:pPr>
                        <a:lnSpc>
                          <a:spcPct val="110000"/>
                        </a:lnSpc>
                        <a:spcBef>
                          <a:spcPts val="1000"/>
                        </a:spcBef>
                      </a:pPr>
                      <a:endParaRPr lang="lv-LV" sz="1400" dirty="0">
                        <a:solidFill>
                          <a:schemeClr val="tx2"/>
                        </a:solidFill>
                      </a:endParaRPr>
                    </a:p>
                  </a:txBody>
                  <a:tcPr marL="468000" marR="288000" marT="0" marB="72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nSpc>
                          <a:spcPct val="110000"/>
                        </a:lnSpc>
                        <a:spcBef>
                          <a:spcPts val="1000"/>
                        </a:spcBef>
                      </a:pPr>
                      <a:endParaRPr lang="en-US" sz="1400" kern="1200" dirty="0">
                        <a:solidFill>
                          <a:schemeClr val="tx2"/>
                        </a:solidFill>
                        <a:latin typeface="+mn-lt"/>
                        <a:ea typeface="+mn-ea"/>
                        <a:cs typeface="+mn-cs"/>
                      </a:endParaRPr>
                    </a:p>
                  </a:txBody>
                  <a:tcPr marL="468000" marR="288000" marT="0" marB="72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10000"/>
                        </a:lnSpc>
                        <a:spcBef>
                          <a:spcPts val="1000"/>
                        </a:spcBef>
                      </a:pPr>
                      <a:endParaRPr lang="en-US" sz="1400" kern="1200" dirty="0">
                        <a:solidFill>
                          <a:schemeClr val="dk1"/>
                        </a:solidFill>
                        <a:latin typeface="+mn-lt"/>
                        <a:ea typeface="+mn-ea"/>
                        <a:cs typeface="+mn-cs"/>
                      </a:endParaRPr>
                    </a:p>
                  </a:txBody>
                  <a:tcPr marL="468000" marR="288000" marT="0" marB="720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8" name="Heading col 1">
            <a:extLst>
              <a:ext uri="{FF2B5EF4-FFF2-40B4-BE49-F238E27FC236}">
                <a16:creationId xmlns:a16="http://schemas.microsoft.com/office/drawing/2014/main" id="{2F09A9F5-B33B-42AE-9BA7-0AE59AF736ED}"/>
              </a:ext>
            </a:extLst>
          </p:cNvPr>
          <p:cNvSpPr>
            <a:spLocks noGrp="1"/>
          </p:cNvSpPr>
          <p:nvPr>
            <p:ph type="body" sz="quarter" idx="13" hasCustomPrompt="1"/>
          </p:nvPr>
        </p:nvSpPr>
        <p:spPr>
          <a:xfrm>
            <a:off x="356061" y="478963"/>
            <a:ext cx="3389088" cy="444673"/>
          </a:xfrm>
          <a:prstGeom prst="rect">
            <a:avLst/>
          </a:prstGeom>
        </p:spPr>
        <p:txBody>
          <a:bodyPr>
            <a:noAutofit/>
          </a:bodyPr>
          <a:lstStyle>
            <a:lvl1pPr marL="0" algn="l" defTabSz="914400" rtl="0" eaLnBrk="1" latinLnBrk="0" hangingPunct="1">
              <a:defRPr lang="en-US" sz="2600" b="0" kern="1200" dirty="0">
                <a:solidFill>
                  <a:schemeClr val="tx2"/>
                </a:solidFill>
                <a:latin typeface="+mn-lt"/>
                <a:ea typeface="+mn-ea"/>
                <a:cs typeface="+mn-cs"/>
              </a:defRPr>
            </a:lvl1pPr>
          </a:lstStyle>
          <a:p>
            <a:pPr lvl="0"/>
            <a:r>
              <a:rPr lang="et-EE" dirty="0" err="1"/>
              <a:t>Heading</a:t>
            </a:r>
            <a:endParaRPr lang="en-US" dirty="0"/>
          </a:p>
        </p:txBody>
      </p:sp>
      <p:sp>
        <p:nvSpPr>
          <p:cNvPr id="9" name="Heading col 2">
            <a:extLst>
              <a:ext uri="{FF2B5EF4-FFF2-40B4-BE49-F238E27FC236}">
                <a16:creationId xmlns:a16="http://schemas.microsoft.com/office/drawing/2014/main" id="{3AD8958D-EF5D-4CDF-A037-CCB67292DB84}"/>
              </a:ext>
            </a:extLst>
          </p:cNvPr>
          <p:cNvSpPr>
            <a:spLocks noGrp="1"/>
          </p:cNvSpPr>
          <p:nvPr>
            <p:ph type="body" sz="quarter" idx="14" hasCustomPrompt="1"/>
          </p:nvPr>
        </p:nvSpPr>
        <p:spPr>
          <a:xfrm>
            <a:off x="4401456" y="478963"/>
            <a:ext cx="3389088" cy="444673"/>
          </a:xfrm>
          <a:prstGeom prst="rect">
            <a:avLst/>
          </a:prstGeom>
        </p:spPr>
        <p:txBody>
          <a:bodyPr>
            <a:noAutofit/>
          </a:bodyPr>
          <a:lstStyle>
            <a:lvl1pPr marL="0" algn="l" defTabSz="914400" rtl="0" eaLnBrk="1" latinLnBrk="0" hangingPunct="1">
              <a:defRPr lang="en-US" sz="2600" b="0" kern="1200" dirty="0">
                <a:solidFill>
                  <a:schemeClr val="tx2"/>
                </a:solidFill>
                <a:latin typeface="+mn-lt"/>
                <a:ea typeface="+mn-ea"/>
                <a:cs typeface="+mn-cs"/>
              </a:defRPr>
            </a:lvl1pPr>
          </a:lstStyle>
          <a:p>
            <a:pPr lvl="0"/>
            <a:r>
              <a:rPr lang="et-EE" dirty="0" err="1"/>
              <a:t>Heading</a:t>
            </a:r>
            <a:endParaRPr lang="en-US" dirty="0"/>
          </a:p>
        </p:txBody>
      </p:sp>
      <p:sp>
        <p:nvSpPr>
          <p:cNvPr id="10" name="Heading col 3">
            <a:extLst>
              <a:ext uri="{FF2B5EF4-FFF2-40B4-BE49-F238E27FC236}">
                <a16:creationId xmlns:a16="http://schemas.microsoft.com/office/drawing/2014/main" id="{A121FBA6-AD59-4739-867B-394F0B015FB5}"/>
              </a:ext>
            </a:extLst>
          </p:cNvPr>
          <p:cNvSpPr>
            <a:spLocks noGrp="1"/>
          </p:cNvSpPr>
          <p:nvPr>
            <p:ph type="body" sz="quarter" idx="15" hasCustomPrompt="1"/>
          </p:nvPr>
        </p:nvSpPr>
        <p:spPr>
          <a:xfrm>
            <a:off x="8503284" y="478963"/>
            <a:ext cx="3389088" cy="444673"/>
          </a:xfrm>
          <a:prstGeom prst="rect">
            <a:avLst/>
          </a:prstGeom>
        </p:spPr>
        <p:txBody>
          <a:bodyPr>
            <a:noAutofit/>
          </a:bodyPr>
          <a:lstStyle>
            <a:lvl1pPr marL="0" algn="l" defTabSz="914400" rtl="0" eaLnBrk="1" latinLnBrk="0" hangingPunct="1">
              <a:defRPr lang="en-US" sz="2600" b="0" kern="1200" dirty="0">
                <a:solidFill>
                  <a:schemeClr val="dk1"/>
                </a:solidFill>
                <a:latin typeface="+mj-lt"/>
                <a:ea typeface="+mn-ea"/>
                <a:cs typeface="+mn-cs"/>
              </a:defRPr>
            </a:lvl1pPr>
          </a:lstStyle>
          <a:p>
            <a:pPr lvl="0"/>
            <a:r>
              <a:rPr lang="et-EE" dirty="0" err="1"/>
              <a:t>Heading</a:t>
            </a:r>
            <a:endParaRPr lang="en-US" dirty="0"/>
          </a:p>
        </p:txBody>
      </p:sp>
      <p:sp>
        <p:nvSpPr>
          <p:cNvPr id="13" name="Col 1 content">
            <a:extLst>
              <a:ext uri="{FF2B5EF4-FFF2-40B4-BE49-F238E27FC236}">
                <a16:creationId xmlns:a16="http://schemas.microsoft.com/office/drawing/2014/main" id="{768FF185-8784-4AF3-BC08-3DB91519A17D}"/>
              </a:ext>
            </a:extLst>
          </p:cNvPr>
          <p:cNvSpPr>
            <a:spLocks noGrp="1"/>
          </p:cNvSpPr>
          <p:nvPr>
            <p:ph type="body" sz="quarter" idx="11" hasCustomPrompt="1"/>
          </p:nvPr>
        </p:nvSpPr>
        <p:spPr>
          <a:xfrm>
            <a:off x="375517" y="1527848"/>
            <a:ext cx="3389088" cy="4989682"/>
          </a:xfrm>
          <a:prstGeom prst="rect">
            <a:avLst/>
          </a:prstGeom>
        </p:spPr>
        <p:txBody>
          <a:bodyPr>
            <a:noAutofit/>
          </a:bodyPr>
          <a:lstStyle>
            <a:lvl1pPr>
              <a:defRPr lang="en-US" sz="2200" kern="1200" dirty="0">
                <a:solidFill>
                  <a:schemeClr val="tx2"/>
                </a:solidFill>
                <a:latin typeface="+mn-lt"/>
                <a:ea typeface="+mn-ea"/>
                <a:cs typeface="+mn-cs"/>
              </a:defRPr>
            </a:lvl1pPr>
          </a:lstStyle>
          <a:p>
            <a:pPr lvl="0"/>
            <a:r>
              <a:rPr lang="en-US" dirty="0"/>
              <a:t>Click to edit text</a:t>
            </a:r>
          </a:p>
        </p:txBody>
      </p:sp>
      <p:sp>
        <p:nvSpPr>
          <p:cNvPr id="14" name="Col 2 content">
            <a:extLst>
              <a:ext uri="{FF2B5EF4-FFF2-40B4-BE49-F238E27FC236}">
                <a16:creationId xmlns:a16="http://schemas.microsoft.com/office/drawing/2014/main" id="{850CDFE6-1B6A-4D04-8DAA-C1EC759106A4}"/>
              </a:ext>
            </a:extLst>
          </p:cNvPr>
          <p:cNvSpPr>
            <a:spLocks noGrp="1"/>
          </p:cNvSpPr>
          <p:nvPr>
            <p:ph type="body" sz="quarter" idx="16" hasCustomPrompt="1"/>
          </p:nvPr>
        </p:nvSpPr>
        <p:spPr>
          <a:xfrm>
            <a:off x="4440368" y="1537576"/>
            <a:ext cx="3389088" cy="4989682"/>
          </a:xfrm>
          <a:prstGeom prst="rect">
            <a:avLst/>
          </a:prstGeom>
        </p:spPr>
        <p:txBody>
          <a:bodyPr>
            <a:noAutofit/>
          </a:bodyPr>
          <a:lstStyle>
            <a:lvl1pPr>
              <a:defRPr lang="en-US" sz="2200" kern="1200" dirty="0">
                <a:solidFill>
                  <a:schemeClr val="tx2"/>
                </a:solidFill>
                <a:latin typeface="+mn-lt"/>
                <a:ea typeface="+mn-ea"/>
                <a:cs typeface="+mn-cs"/>
              </a:defRPr>
            </a:lvl1pPr>
          </a:lstStyle>
          <a:p>
            <a:pPr lvl="0"/>
            <a:r>
              <a:rPr lang="en-US" dirty="0"/>
              <a:t>Click to edit text</a:t>
            </a:r>
          </a:p>
        </p:txBody>
      </p:sp>
      <p:sp>
        <p:nvSpPr>
          <p:cNvPr id="15" name="Col 3 content">
            <a:extLst>
              <a:ext uri="{FF2B5EF4-FFF2-40B4-BE49-F238E27FC236}">
                <a16:creationId xmlns:a16="http://schemas.microsoft.com/office/drawing/2014/main" id="{35B98E5B-1DA2-4369-BBAA-A5CBF00EF314}"/>
              </a:ext>
            </a:extLst>
          </p:cNvPr>
          <p:cNvSpPr>
            <a:spLocks noGrp="1"/>
          </p:cNvSpPr>
          <p:nvPr>
            <p:ph type="body" sz="quarter" idx="17" hasCustomPrompt="1"/>
          </p:nvPr>
        </p:nvSpPr>
        <p:spPr>
          <a:xfrm>
            <a:off x="8503284" y="1537585"/>
            <a:ext cx="3389088" cy="4989682"/>
          </a:xfrm>
          <a:prstGeom prst="rect">
            <a:avLst/>
          </a:prstGeom>
        </p:spPr>
        <p:txBody>
          <a:bodyPr>
            <a:noAutofit/>
          </a:bodyPr>
          <a:lstStyle>
            <a:lvl1pPr>
              <a:defRPr lang="en-US" sz="2200" kern="1200" dirty="0">
                <a:solidFill>
                  <a:schemeClr val="dk1"/>
                </a:solidFill>
                <a:latin typeface="+mn-lt"/>
                <a:ea typeface="+mn-ea"/>
                <a:cs typeface="+mn-cs"/>
              </a:defRPr>
            </a:lvl1pPr>
          </a:lstStyle>
          <a:p>
            <a:pPr lvl="0"/>
            <a:r>
              <a:rPr lang="en-US" dirty="0"/>
              <a:t>Click to edit text</a:t>
            </a:r>
          </a:p>
        </p:txBody>
      </p:sp>
    </p:spTree>
    <p:extLst>
      <p:ext uri="{BB962C8B-B14F-4D97-AF65-F5344CB8AC3E}">
        <p14:creationId xmlns:p14="http://schemas.microsoft.com/office/powerpoint/2010/main" val="5675348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dditional 4">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7FEFA7-A138-45C8-BBB3-8B407B133A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4832" y="1049106"/>
            <a:ext cx="6308952" cy="4121426"/>
          </a:xfrm>
          <a:prstGeom prst="rect">
            <a:avLst/>
          </a:prstGeom>
        </p:spPr>
      </p:pic>
      <p:sp>
        <p:nvSpPr>
          <p:cNvPr id="8" name="Text Placeholder 1">
            <a:extLst>
              <a:ext uri="{FF2B5EF4-FFF2-40B4-BE49-F238E27FC236}">
                <a16:creationId xmlns:a16="http://schemas.microsoft.com/office/drawing/2014/main" id="{AAF13716-9944-435B-91A0-53492A0F1A3A}"/>
              </a:ext>
            </a:extLst>
          </p:cNvPr>
          <p:cNvSpPr>
            <a:spLocks noGrp="1"/>
          </p:cNvSpPr>
          <p:nvPr>
            <p:ph type="body" sz="quarter" idx="11" hasCustomPrompt="1"/>
          </p:nvPr>
        </p:nvSpPr>
        <p:spPr>
          <a:xfrm>
            <a:off x="689510" y="627222"/>
            <a:ext cx="2398247" cy="958254"/>
          </a:xfrm>
          <a:prstGeom prst="rect">
            <a:avLst/>
          </a:prstGeom>
        </p:spPr>
        <p:txBody>
          <a:bodyPr/>
          <a:lstStyle>
            <a:lvl1pPr>
              <a:defRPr>
                <a:solidFill>
                  <a:schemeClr val="accent3"/>
                </a:solidFill>
              </a:defRPr>
            </a:lvl1pPr>
          </a:lstStyle>
          <a:p>
            <a:r>
              <a:rPr lang="et-EE" sz="2400" dirty="0" err="1">
                <a:solidFill>
                  <a:srgbClr val="CCE4FF"/>
                </a:solidFill>
              </a:rPr>
              <a:t>Click</a:t>
            </a:r>
            <a:r>
              <a:rPr lang="et-EE" sz="2400" dirty="0">
                <a:solidFill>
                  <a:srgbClr val="CCE4FF"/>
                </a:solidFill>
              </a:rPr>
              <a:t> </a:t>
            </a:r>
            <a:r>
              <a:rPr lang="et-EE" sz="2400" dirty="0" err="1">
                <a:solidFill>
                  <a:srgbClr val="CCE4FF"/>
                </a:solidFill>
              </a:rPr>
              <a:t>to</a:t>
            </a:r>
            <a:r>
              <a:rPr lang="et-EE" sz="2400" dirty="0">
                <a:solidFill>
                  <a:srgbClr val="CCE4FF"/>
                </a:solidFill>
              </a:rPr>
              <a:t> …</a:t>
            </a:r>
            <a:endParaRPr lang="en-GB" sz="2400" dirty="0">
              <a:solidFill>
                <a:srgbClr val="CCE4FF"/>
              </a:solidFill>
            </a:endParaRPr>
          </a:p>
        </p:txBody>
      </p:sp>
      <p:sp>
        <p:nvSpPr>
          <p:cNvPr id="13" name="Text Placeholder 1">
            <a:extLst>
              <a:ext uri="{FF2B5EF4-FFF2-40B4-BE49-F238E27FC236}">
                <a16:creationId xmlns:a16="http://schemas.microsoft.com/office/drawing/2014/main" id="{1B586CCA-C611-46EF-8C4A-D1CDA4DEA370}"/>
              </a:ext>
            </a:extLst>
          </p:cNvPr>
          <p:cNvSpPr>
            <a:spLocks noGrp="1"/>
          </p:cNvSpPr>
          <p:nvPr>
            <p:ph type="body" sz="quarter" idx="12" hasCustomPrompt="1"/>
          </p:nvPr>
        </p:nvSpPr>
        <p:spPr>
          <a:xfrm>
            <a:off x="5500048" y="738285"/>
            <a:ext cx="2398247" cy="958254"/>
          </a:xfrm>
          <a:prstGeom prst="rect">
            <a:avLst/>
          </a:prstGeom>
        </p:spPr>
        <p:txBody>
          <a:bodyPr/>
          <a:lstStyle>
            <a:lvl1pPr>
              <a:defRPr sz="1600">
                <a:solidFill>
                  <a:schemeClr val="accent3"/>
                </a:solidFill>
              </a:defRPr>
            </a:lvl1pPr>
          </a:lstStyle>
          <a:p>
            <a:r>
              <a:rPr lang="et-EE" sz="2400" dirty="0" err="1">
                <a:solidFill>
                  <a:srgbClr val="CCE4FF"/>
                </a:solidFill>
              </a:rPr>
              <a:t>Click</a:t>
            </a:r>
            <a:r>
              <a:rPr lang="et-EE" sz="2400" dirty="0">
                <a:solidFill>
                  <a:srgbClr val="CCE4FF"/>
                </a:solidFill>
              </a:rPr>
              <a:t> </a:t>
            </a:r>
            <a:r>
              <a:rPr lang="et-EE" sz="2400" dirty="0" err="1">
                <a:solidFill>
                  <a:srgbClr val="CCE4FF"/>
                </a:solidFill>
              </a:rPr>
              <a:t>to</a:t>
            </a:r>
            <a:r>
              <a:rPr lang="et-EE" sz="2400" dirty="0">
                <a:solidFill>
                  <a:srgbClr val="CCE4FF"/>
                </a:solidFill>
              </a:rPr>
              <a:t> …</a:t>
            </a:r>
            <a:endParaRPr lang="en-GB" sz="2400" dirty="0">
              <a:solidFill>
                <a:srgbClr val="CCE4FF"/>
              </a:solidFill>
            </a:endParaRPr>
          </a:p>
        </p:txBody>
      </p:sp>
      <p:sp>
        <p:nvSpPr>
          <p:cNvPr id="14" name="Text Placeholder 1">
            <a:extLst>
              <a:ext uri="{FF2B5EF4-FFF2-40B4-BE49-F238E27FC236}">
                <a16:creationId xmlns:a16="http://schemas.microsoft.com/office/drawing/2014/main" id="{EF52E909-E89C-42C3-BE75-5FDAF4AE5BC9}"/>
              </a:ext>
            </a:extLst>
          </p:cNvPr>
          <p:cNvSpPr>
            <a:spLocks noGrp="1"/>
          </p:cNvSpPr>
          <p:nvPr>
            <p:ph type="body" sz="quarter" idx="13" hasCustomPrompt="1"/>
          </p:nvPr>
        </p:nvSpPr>
        <p:spPr>
          <a:xfrm>
            <a:off x="5500049" y="3109819"/>
            <a:ext cx="2398247" cy="958254"/>
          </a:xfrm>
          <a:prstGeom prst="rect">
            <a:avLst/>
          </a:prstGeom>
        </p:spPr>
        <p:txBody>
          <a:bodyPr/>
          <a:lstStyle>
            <a:lvl1pPr>
              <a:defRPr sz="1600">
                <a:solidFill>
                  <a:schemeClr val="accent3"/>
                </a:solidFill>
              </a:defRPr>
            </a:lvl1pPr>
          </a:lstStyle>
          <a:p>
            <a:r>
              <a:rPr lang="et-EE" sz="2400" dirty="0" err="1">
                <a:solidFill>
                  <a:srgbClr val="CCE4FF"/>
                </a:solidFill>
              </a:rPr>
              <a:t>Click</a:t>
            </a:r>
            <a:r>
              <a:rPr lang="et-EE" sz="2400" dirty="0">
                <a:solidFill>
                  <a:srgbClr val="CCE4FF"/>
                </a:solidFill>
              </a:rPr>
              <a:t> </a:t>
            </a:r>
            <a:r>
              <a:rPr lang="et-EE" sz="2400" dirty="0" err="1">
                <a:solidFill>
                  <a:srgbClr val="CCE4FF"/>
                </a:solidFill>
              </a:rPr>
              <a:t>to</a:t>
            </a:r>
            <a:r>
              <a:rPr lang="et-EE" sz="2400" dirty="0">
                <a:solidFill>
                  <a:srgbClr val="CCE4FF"/>
                </a:solidFill>
              </a:rPr>
              <a:t> …</a:t>
            </a:r>
            <a:endParaRPr lang="en-GB" sz="2400" dirty="0">
              <a:solidFill>
                <a:srgbClr val="CCE4FF"/>
              </a:solidFill>
            </a:endParaRPr>
          </a:p>
        </p:txBody>
      </p:sp>
      <p:sp>
        <p:nvSpPr>
          <p:cNvPr id="17" name="Text Placeholder 1">
            <a:extLst>
              <a:ext uri="{FF2B5EF4-FFF2-40B4-BE49-F238E27FC236}">
                <a16:creationId xmlns:a16="http://schemas.microsoft.com/office/drawing/2014/main" id="{6228F1ED-173B-419E-A02A-DF2F80E38419}"/>
              </a:ext>
            </a:extLst>
          </p:cNvPr>
          <p:cNvSpPr>
            <a:spLocks noGrp="1"/>
          </p:cNvSpPr>
          <p:nvPr>
            <p:ph type="body" sz="quarter" idx="14" hasCustomPrompt="1"/>
          </p:nvPr>
        </p:nvSpPr>
        <p:spPr>
          <a:xfrm>
            <a:off x="9038380" y="5287616"/>
            <a:ext cx="2398247" cy="958254"/>
          </a:xfrm>
          <a:prstGeom prst="rect">
            <a:avLst/>
          </a:prstGeom>
        </p:spPr>
        <p:txBody>
          <a:bodyPr/>
          <a:lstStyle>
            <a:lvl1pPr>
              <a:defRPr sz="1600">
                <a:solidFill>
                  <a:schemeClr val="accent3"/>
                </a:solidFill>
              </a:defRPr>
            </a:lvl1pPr>
          </a:lstStyle>
          <a:p>
            <a:r>
              <a:rPr lang="et-EE" sz="2400" dirty="0" err="1">
                <a:solidFill>
                  <a:srgbClr val="CCE4FF"/>
                </a:solidFill>
              </a:rPr>
              <a:t>Click</a:t>
            </a:r>
            <a:r>
              <a:rPr lang="et-EE" sz="2400" dirty="0">
                <a:solidFill>
                  <a:srgbClr val="CCE4FF"/>
                </a:solidFill>
              </a:rPr>
              <a:t> </a:t>
            </a:r>
            <a:r>
              <a:rPr lang="et-EE" sz="2400" dirty="0" err="1">
                <a:solidFill>
                  <a:srgbClr val="CCE4FF"/>
                </a:solidFill>
              </a:rPr>
              <a:t>to</a:t>
            </a:r>
            <a:r>
              <a:rPr lang="et-EE" sz="2400" dirty="0">
                <a:solidFill>
                  <a:srgbClr val="CCE4FF"/>
                </a:solidFill>
              </a:rPr>
              <a:t> …</a:t>
            </a:r>
            <a:endParaRPr lang="en-GB" sz="2400" dirty="0">
              <a:solidFill>
                <a:srgbClr val="CCE4FF"/>
              </a:solidFill>
            </a:endParaRPr>
          </a:p>
        </p:txBody>
      </p:sp>
    </p:spTree>
    <p:extLst>
      <p:ext uri="{BB962C8B-B14F-4D97-AF65-F5344CB8AC3E}">
        <p14:creationId xmlns:p14="http://schemas.microsoft.com/office/powerpoint/2010/main" val="12940274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dditional 5">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280B2C4-A083-4BBF-A8B6-86BFE4E4A5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5639" y="1160915"/>
            <a:ext cx="6633138" cy="4536170"/>
          </a:xfrm>
          <a:prstGeom prst="rect">
            <a:avLst/>
          </a:prstGeom>
        </p:spPr>
      </p:pic>
      <p:sp>
        <p:nvSpPr>
          <p:cNvPr id="14" name="Text Placeholder 1">
            <a:extLst>
              <a:ext uri="{FF2B5EF4-FFF2-40B4-BE49-F238E27FC236}">
                <a16:creationId xmlns:a16="http://schemas.microsoft.com/office/drawing/2014/main" id="{90C86914-08D3-401F-BA66-940836729692}"/>
              </a:ext>
            </a:extLst>
          </p:cNvPr>
          <p:cNvSpPr>
            <a:spLocks noGrp="1"/>
          </p:cNvSpPr>
          <p:nvPr>
            <p:ph type="body" sz="quarter" idx="11" hasCustomPrompt="1"/>
          </p:nvPr>
        </p:nvSpPr>
        <p:spPr>
          <a:xfrm>
            <a:off x="689511" y="627221"/>
            <a:ext cx="1857746" cy="1421497"/>
          </a:xfrm>
          <a:prstGeom prst="rect">
            <a:avLst/>
          </a:prstGeom>
        </p:spPr>
        <p:txBody>
          <a:bodyPr/>
          <a:lstStyle>
            <a:lvl1pPr>
              <a:defRPr sz="2400">
                <a:solidFill>
                  <a:schemeClr val="accent3"/>
                </a:solidFill>
              </a:defRPr>
            </a:lvl1pPr>
          </a:lstStyle>
          <a:p>
            <a:r>
              <a:rPr lang="et-EE" sz="2400" dirty="0" err="1">
                <a:solidFill>
                  <a:srgbClr val="CCE4FF"/>
                </a:solidFill>
              </a:rPr>
              <a:t>Click</a:t>
            </a:r>
            <a:r>
              <a:rPr lang="et-EE" sz="2400" dirty="0">
                <a:solidFill>
                  <a:srgbClr val="CCE4FF"/>
                </a:solidFill>
              </a:rPr>
              <a:t> </a:t>
            </a:r>
            <a:r>
              <a:rPr lang="et-EE" sz="2400" dirty="0" err="1">
                <a:solidFill>
                  <a:srgbClr val="CCE4FF"/>
                </a:solidFill>
              </a:rPr>
              <a:t>to</a:t>
            </a:r>
            <a:r>
              <a:rPr lang="et-EE" sz="2400" dirty="0">
                <a:solidFill>
                  <a:srgbClr val="CCE4FF"/>
                </a:solidFill>
              </a:rPr>
              <a:t> …</a:t>
            </a:r>
            <a:endParaRPr lang="en-GB" sz="2400" dirty="0">
              <a:solidFill>
                <a:srgbClr val="CCE4FF"/>
              </a:solidFill>
            </a:endParaRPr>
          </a:p>
        </p:txBody>
      </p:sp>
      <p:sp>
        <p:nvSpPr>
          <p:cNvPr id="18" name="Text Placeholder 1">
            <a:extLst>
              <a:ext uri="{FF2B5EF4-FFF2-40B4-BE49-F238E27FC236}">
                <a16:creationId xmlns:a16="http://schemas.microsoft.com/office/drawing/2014/main" id="{722A80FC-CDC8-4E7F-8693-771EC1DBAF04}"/>
              </a:ext>
            </a:extLst>
          </p:cNvPr>
          <p:cNvSpPr>
            <a:spLocks noGrp="1"/>
          </p:cNvSpPr>
          <p:nvPr>
            <p:ph type="body" sz="quarter" idx="12" hasCustomPrompt="1"/>
          </p:nvPr>
        </p:nvSpPr>
        <p:spPr>
          <a:xfrm>
            <a:off x="2853223" y="3629025"/>
            <a:ext cx="2010828" cy="1421497"/>
          </a:xfrm>
          <a:prstGeom prst="rect">
            <a:avLst/>
          </a:prstGeom>
        </p:spPr>
        <p:txBody>
          <a:bodyPr/>
          <a:lstStyle>
            <a:lvl1pPr>
              <a:defRPr sz="1600">
                <a:solidFill>
                  <a:schemeClr val="accent3"/>
                </a:solidFill>
              </a:defRPr>
            </a:lvl1pPr>
          </a:lstStyle>
          <a:p>
            <a:r>
              <a:rPr lang="et-EE" sz="2400" dirty="0" err="1">
                <a:solidFill>
                  <a:srgbClr val="CCE4FF"/>
                </a:solidFill>
              </a:rPr>
              <a:t>Click</a:t>
            </a:r>
            <a:r>
              <a:rPr lang="et-EE" sz="2400" dirty="0">
                <a:solidFill>
                  <a:srgbClr val="CCE4FF"/>
                </a:solidFill>
              </a:rPr>
              <a:t> </a:t>
            </a:r>
            <a:r>
              <a:rPr lang="et-EE" sz="2400" dirty="0" err="1">
                <a:solidFill>
                  <a:srgbClr val="CCE4FF"/>
                </a:solidFill>
              </a:rPr>
              <a:t>to</a:t>
            </a:r>
            <a:r>
              <a:rPr lang="et-EE" sz="2400" dirty="0">
                <a:solidFill>
                  <a:srgbClr val="CCE4FF"/>
                </a:solidFill>
              </a:rPr>
              <a:t> …</a:t>
            </a:r>
            <a:endParaRPr lang="en-GB" sz="2400" dirty="0">
              <a:solidFill>
                <a:srgbClr val="CCE4FF"/>
              </a:solidFill>
            </a:endParaRPr>
          </a:p>
        </p:txBody>
      </p:sp>
      <p:sp>
        <p:nvSpPr>
          <p:cNvPr id="19" name="Text Placeholder 1">
            <a:extLst>
              <a:ext uri="{FF2B5EF4-FFF2-40B4-BE49-F238E27FC236}">
                <a16:creationId xmlns:a16="http://schemas.microsoft.com/office/drawing/2014/main" id="{5BB8D510-09AE-4C67-BD81-C00FCEB43ECB}"/>
              </a:ext>
            </a:extLst>
          </p:cNvPr>
          <p:cNvSpPr>
            <a:spLocks noGrp="1"/>
          </p:cNvSpPr>
          <p:nvPr>
            <p:ph type="body" sz="quarter" idx="13" hasCustomPrompt="1"/>
          </p:nvPr>
        </p:nvSpPr>
        <p:spPr>
          <a:xfrm>
            <a:off x="6930649" y="1285744"/>
            <a:ext cx="2010828" cy="1109113"/>
          </a:xfrm>
          <a:prstGeom prst="rect">
            <a:avLst/>
          </a:prstGeom>
        </p:spPr>
        <p:txBody>
          <a:bodyPr/>
          <a:lstStyle>
            <a:lvl1pPr>
              <a:defRPr sz="1600">
                <a:solidFill>
                  <a:schemeClr val="accent3"/>
                </a:solidFill>
              </a:defRPr>
            </a:lvl1pPr>
          </a:lstStyle>
          <a:p>
            <a:r>
              <a:rPr lang="et-EE" sz="2400" dirty="0" err="1">
                <a:solidFill>
                  <a:srgbClr val="CCE4FF"/>
                </a:solidFill>
              </a:rPr>
              <a:t>Click</a:t>
            </a:r>
            <a:r>
              <a:rPr lang="et-EE" sz="2400" dirty="0">
                <a:solidFill>
                  <a:srgbClr val="CCE4FF"/>
                </a:solidFill>
              </a:rPr>
              <a:t> </a:t>
            </a:r>
            <a:r>
              <a:rPr lang="et-EE" sz="2400" dirty="0" err="1">
                <a:solidFill>
                  <a:srgbClr val="CCE4FF"/>
                </a:solidFill>
              </a:rPr>
              <a:t>to</a:t>
            </a:r>
            <a:r>
              <a:rPr lang="et-EE" sz="2400" dirty="0">
                <a:solidFill>
                  <a:srgbClr val="CCE4FF"/>
                </a:solidFill>
              </a:rPr>
              <a:t> …</a:t>
            </a:r>
            <a:endParaRPr lang="en-GB" sz="2400" dirty="0">
              <a:solidFill>
                <a:srgbClr val="CCE4FF"/>
              </a:solidFill>
            </a:endParaRPr>
          </a:p>
        </p:txBody>
      </p:sp>
      <p:sp>
        <p:nvSpPr>
          <p:cNvPr id="20" name="Text Placeholder 1">
            <a:extLst>
              <a:ext uri="{FF2B5EF4-FFF2-40B4-BE49-F238E27FC236}">
                <a16:creationId xmlns:a16="http://schemas.microsoft.com/office/drawing/2014/main" id="{817D5EAB-7F0F-439D-A850-B79554103FFE}"/>
              </a:ext>
            </a:extLst>
          </p:cNvPr>
          <p:cNvSpPr>
            <a:spLocks noGrp="1"/>
          </p:cNvSpPr>
          <p:nvPr>
            <p:ph type="body" sz="quarter" idx="14" hasCustomPrompt="1"/>
          </p:nvPr>
        </p:nvSpPr>
        <p:spPr>
          <a:xfrm>
            <a:off x="9588125" y="5244500"/>
            <a:ext cx="2010828" cy="1421497"/>
          </a:xfrm>
          <a:prstGeom prst="rect">
            <a:avLst/>
          </a:prstGeom>
        </p:spPr>
        <p:txBody>
          <a:bodyPr/>
          <a:lstStyle>
            <a:lvl1pPr>
              <a:defRPr sz="1600">
                <a:solidFill>
                  <a:schemeClr val="accent3"/>
                </a:solidFill>
              </a:defRPr>
            </a:lvl1pPr>
          </a:lstStyle>
          <a:p>
            <a:r>
              <a:rPr lang="et-EE" sz="2400" dirty="0" err="1">
                <a:solidFill>
                  <a:srgbClr val="CCE4FF"/>
                </a:solidFill>
              </a:rPr>
              <a:t>Click</a:t>
            </a:r>
            <a:r>
              <a:rPr lang="et-EE" sz="2400" dirty="0">
                <a:solidFill>
                  <a:srgbClr val="CCE4FF"/>
                </a:solidFill>
              </a:rPr>
              <a:t> </a:t>
            </a:r>
            <a:r>
              <a:rPr lang="et-EE" sz="2400" dirty="0" err="1">
                <a:solidFill>
                  <a:srgbClr val="CCE4FF"/>
                </a:solidFill>
              </a:rPr>
              <a:t>to</a:t>
            </a:r>
            <a:r>
              <a:rPr lang="et-EE" sz="2400" dirty="0">
                <a:solidFill>
                  <a:srgbClr val="CCE4FF"/>
                </a:solidFill>
              </a:rPr>
              <a:t> …</a:t>
            </a:r>
            <a:endParaRPr lang="en-GB" sz="2400" dirty="0">
              <a:solidFill>
                <a:srgbClr val="CCE4FF"/>
              </a:solidFill>
            </a:endParaRPr>
          </a:p>
        </p:txBody>
      </p:sp>
    </p:spTree>
    <p:extLst>
      <p:ext uri="{BB962C8B-B14F-4D97-AF65-F5344CB8AC3E}">
        <p14:creationId xmlns:p14="http://schemas.microsoft.com/office/powerpoint/2010/main" val="1627906195"/>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B4FC2DD-AD92-4867-B006-BC44729AE55D}"/>
              </a:ext>
            </a:extLst>
          </p:cNvPr>
          <p:cNvSpPr>
            <a:spLocks noGrp="1"/>
          </p:cNvSpPr>
          <p:nvPr>
            <p:ph type="pic" sz="quarter" idx="10"/>
          </p:nvPr>
        </p:nvSpPr>
        <p:spPr>
          <a:xfrm>
            <a:off x="1289304" y="1004432"/>
            <a:ext cx="1938861" cy="1887834"/>
          </a:xfrm>
          <a:prstGeom prst="rect">
            <a:avLst/>
          </a:prstGeom>
        </p:spPr>
        <p:txBody>
          <a:bodyPr/>
          <a:lstStyle>
            <a:lvl1pPr marL="0" indent="0">
              <a:buFont typeface="Arial" panose="020B0604020202020204" pitchFamily="34" charset="0"/>
              <a:buNone/>
              <a:defRPr sz="1800"/>
            </a:lvl1pPr>
          </a:lstStyle>
          <a:p>
            <a:endParaRPr lang="et-EE" dirty="0"/>
          </a:p>
        </p:txBody>
      </p:sp>
      <p:sp>
        <p:nvSpPr>
          <p:cNvPr id="18" name="Title 2">
            <a:extLst>
              <a:ext uri="{FF2B5EF4-FFF2-40B4-BE49-F238E27FC236}">
                <a16:creationId xmlns:a16="http://schemas.microsoft.com/office/drawing/2014/main" id="{FA9C922B-F16B-48AD-8D7C-4B9814DC3B14}"/>
              </a:ext>
            </a:extLst>
          </p:cNvPr>
          <p:cNvSpPr>
            <a:spLocks noGrp="1"/>
          </p:cNvSpPr>
          <p:nvPr>
            <p:ph type="title" hasCustomPrompt="1"/>
          </p:nvPr>
        </p:nvSpPr>
        <p:spPr>
          <a:xfrm>
            <a:off x="1289304" y="119864"/>
            <a:ext cx="9610344" cy="433388"/>
          </a:xfrm>
          <a:prstGeom prst="rect">
            <a:avLst/>
          </a:prstGeom>
        </p:spPr>
        <p:txBody>
          <a:bodyPr>
            <a:noAutofit/>
          </a:bodyPr>
          <a:lstStyle>
            <a:lvl1pPr algn="ctr">
              <a:defRPr sz="2600">
                <a:solidFill>
                  <a:srgbClr val="1F1F5E"/>
                </a:solidFill>
                <a:latin typeface="Arial" panose="020B0604020202020204" pitchFamily="34" charset="0"/>
                <a:cs typeface="Arial" panose="020B0604020202020204" pitchFamily="34" charset="0"/>
              </a:defRPr>
            </a:lvl1pPr>
          </a:lstStyle>
          <a:p>
            <a:r>
              <a:rPr lang="en-US" dirty="0"/>
              <a:t>Click to edit title</a:t>
            </a:r>
          </a:p>
        </p:txBody>
      </p:sp>
      <p:sp>
        <p:nvSpPr>
          <p:cNvPr id="19" name="Text Placeholder 2">
            <a:extLst>
              <a:ext uri="{FF2B5EF4-FFF2-40B4-BE49-F238E27FC236}">
                <a16:creationId xmlns:a16="http://schemas.microsoft.com/office/drawing/2014/main" id="{67ED83E5-3D5F-43B2-ADBF-CA6B6ABEC967}"/>
              </a:ext>
            </a:extLst>
          </p:cNvPr>
          <p:cNvSpPr>
            <a:spLocks noGrp="1"/>
          </p:cNvSpPr>
          <p:nvPr>
            <p:ph type="body" sz="quarter" idx="11" hasCustomPrompt="1"/>
          </p:nvPr>
        </p:nvSpPr>
        <p:spPr>
          <a:xfrm>
            <a:off x="1289305" y="641434"/>
            <a:ext cx="1938861" cy="301752"/>
          </a:xfrm>
          <a:prstGeom prst="rect">
            <a:avLst/>
          </a:prstGeom>
        </p:spPr>
        <p:txBody>
          <a:bodyPr>
            <a:noAutofit/>
          </a:bodyPr>
          <a:lstStyle>
            <a:lvl1pPr marL="0" indent="0" algn="ctr">
              <a:buNone/>
              <a:defRPr sz="1800" b="0">
                <a:solidFill>
                  <a:srgbClr val="191960"/>
                </a:solidFill>
              </a:defRPr>
            </a:lvl1pPr>
          </a:lstStyle>
          <a:p>
            <a:pPr lvl="0"/>
            <a:r>
              <a:rPr lang="lv-LV" dirty="0"/>
              <a:t>Click to edit text</a:t>
            </a:r>
            <a:endParaRPr lang="en-US" dirty="0"/>
          </a:p>
        </p:txBody>
      </p:sp>
      <p:sp>
        <p:nvSpPr>
          <p:cNvPr id="20" name="Picture Placeholder 5">
            <a:extLst>
              <a:ext uri="{FF2B5EF4-FFF2-40B4-BE49-F238E27FC236}">
                <a16:creationId xmlns:a16="http://schemas.microsoft.com/office/drawing/2014/main" id="{D1D72609-DA8D-40DF-B91A-67B85948582B}"/>
              </a:ext>
            </a:extLst>
          </p:cNvPr>
          <p:cNvSpPr>
            <a:spLocks noGrp="1"/>
          </p:cNvSpPr>
          <p:nvPr>
            <p:ph type="pic" sz="quarter" idx="12"/>
          </p:nvPr>
        </p:nvSpPr>
        <p:spPr>
          <a:xfrm>
            <a:off x="1289304" y="2962656"/>
            <a:ext cx="1938861" cy="1887834"/>
          </a:xfrm>
          <a:prstGeom prst="rect">
            <a:avLst/>
          </a:prstGeom>
        </p:spPr>
        <p:txBody>
          <a:bodyPr/>
          <a:lstStyle>
            <a:lvl1pPr marL="0" indent="0">
              <a:buFont typeface="Arial" panose="020B0604020202020204" pitchFamily="34" charset="0"/>
              <a:buNone/>
              <a:defRPr sz="1800"/>
            </a:lvl1pPr>
          </a:lstStyle>
          <a:p>
            <a:endParaRPr lang="et-EE" dirty="0"/>
          </a:p>
        </p:txBody>
      </p:sp>
      <p:sp>
        <p:nvSpPr>
          <p:cNvPr id="21" name="Picture Placeholder 5">
            <a:extLst>
              <a:ext uri="{FF2B5EF4-FFF2-40B4-BE49-F238E27FC236}">
                <a16:creationId xmlns:a16="http://schemas.microsoft.com/office/drawing/2014/main" id="{ECEF74DA-4F80-4A62-8C87-7EAC6DB6787D}"/>
              </a:ext>
            </a:extLst>
          </p:cNvPr>
          <p:cNvSpPr>
            <a:spLocks noGrp="1"/>
          </p:cNvSpPr>
          <p:nvPr>
            <p:ph type="pic" sz="quarter" idx="13"/>
          </p:nvPr>
        </p:nvSpPr>
        <p:spPr>
          <a:xfrm>
            <a:off x="1289304" y="4920880"/>
            <a:ext cx="1938861" cy="1887834"/>
          </a:xfrm>
          <a:prstGeom prst="rect">
            <a:avLst/>
          </a:prstGeom>
        </p:spPr>
        <p:txBody>
          <a:bodyPr/>
          <a:lstStyle>
            <a:lvl1pPr marL="0" indent="0">
              <a:buFont typeface="Arial" panose="020B0604020202020204" pitchFamily="34" charset="0"/>
              <a:buNone/>
              <a:defRPr sz="1800"/>
            </a:lvl1pPr>
          </a:lstStyle>
          <a:p>
            <a:endParaRPr lang="et-EE" dirty="0"/>
          </a:p>
        </p:txBody>
      </p:sp>
      <p:sp>
        <p:nvSpPr>
          <p:cNvPr id="22" name="Picture Placeholder 5">
            <a:extLst>
              <a:ext uri="{FF2B5EF4-FFF2-40B4-BE49-F238E27FC236}">
                <a16:creationId xmlns:a16="http://schemas.microsoft.com/office/drawing/2014/main" id="{3D781D7C-E30E-4417-A557-67536C5DAAE0}"/>
              </a:ext>
            </a:extLst>
          </p:cNvPr>
          <p:cNvSpPr>
            <a:spLocks noGrp="1"/>
          </p:cNvSpPr>
          <p:nvPr>
            <p:ph type="pic" sz="quarter" idx="14"/>
          </p:nvPr>
        </p:nvSpPr>
        <p:spPr>
          <a:xfrm>
            <a:off x="3846465" y="1005237"/>
            <a:ext cx="1938861" cy="1887834"/>
          </a:xfrm>
          <a:prstGeom prst="rect">
            <a:avLst/>
          </a:prstGeom>
        </p:spPr>
        <p:txBody>
          <a:bodyPr/>
          <a:lstStyle>
            <a:lvl1pPr marL="0" indent="0">
              <a:buFont typeface="Arial" panose="020B0604020202020204" pitchFamily="34" charset="0"/>
              <a:buNone/>
              <a:defRPr sz="1800"/>
            </a:lvl1pPr>
          </a:lstStyle>
          <a:p>
            <a:endParaRPr lang="et-EE" dirty="0"/>
          </a:p>
        </p:txBody>
      </p:sp>
      <p:sp>
        <p:nvSpPr>
          <p:cNvPr id="23" name="Text Placeholder 2">
            <a:extLst>
              <a:ext uri="{FF2B5EF4-FFF2-40B4-BE49-F238E27FC236}">
                <a16:creationId xmlns:a16="http://schemas.microsoft.com/office/drawing/2014/main" id="{F2F63EFF-8533-49A9-BD26-D37AEFA034EF}"/>
              </a:ext>
            </a:extLst>
          </p:cNvPr>
          <p:cNvSpPr>
            <a:spLocks noGrp="1"/>
          </p:cNvSpPr>
          <p:nvPr>
            <p:ph type="body" sz="quarter" idx="15" hasCustomPrompt="1"/>
          </p:nvPr>
        </p:nvSpPr>
        <p:spPr>
          <a:xfrm>
            <a:off x="3846466" y="642239"/>
            <a:ext cx="1938861" cy="301752"/>
          </a:xfrm>
          <a:prstGeom prst="rect">
            <a:avLst/>
          </a:prstGeom>
        </p:spPr>
        <p:txBody>
          <a:bodyPr>
            <a:noAutofit/>
          </a:bodyPr>
          <a:lstStyle>
            <a:lvl1pPr marL="0" indent="0" algn="ctr">
              <a:buNone/>
              <a:defRPr sz="1800" b="0">
                <a:solidFill>
                  <a:srgbClr val="191960"/>
                </a:solidFill>
              </a:defRPr>
            </a:lvl1pPr>
          </a:lstStyle>
          <a:p>
            <a:pPr lvl="0"/>
            <a:r>
              <a:rPr lang="lv-LV" dirty="0"/>
              <a:t>Click to edit text</a:t>
            </a:r>
            <a:endParaRPr lang="en-US" dirty="0"/>
          </a:p>
        </p:txBody>
      </p:sp>
      <p:sp>
        <p:nvSpPr>
          <p:cNvPr id="24" name="Picture Placeholder 5">
            <a:extLst>
              <a:ext uri="{FF2B5EF4-FFF2-40B4-BE49-F238E27FC236}">
                <a16:creationId xmlns:a16="http://schemas.microsoft.com/office/drawing/2014/main" id="{F39B0C62-F16F-404B-9ECA-2187349B6806}"/>
              </a:ext>
            </a:extLst>
          </p:cNvPr>
          <p:cNvSpPr>
            <a:spLocks noGrp="1"/>
          </p:cNvSpPr>
          <p:nvPr>
            <p:ph type="pic" sz="quarter" idx="16"/>
          </p:nvPr>
        </p:nvSpPr>
        <p:spPr>
          <a:xfrm>
            <a:off x="3846465" y="2963461"/>
            <a:ext cx="1938861" cy="1887834"/>
          </a:xfrm>
          <a:prstGeom prst="rect">
            <a:avLst/>
          </a:prstGeom>
        </p:spPr>
        <p:txBody>
          <a:bodyPr/>
          <a:lstStyle>
            <a:lvl1pPr marL="0" indent="0">
              <a:buFont typeface="Arial" panose="020B0604020202020204" pitchFamily="34" charset="0"/>
              <a:buNone/>
              <a:defRPr sz="1800"/>
            </a:lvl1pPr>
          </a:lstStyle>
          <a:p>
            <a:endParaRPr lang="et-EE" dirty="0"/>
          </a:p>
        </p:txBody>
      </p:sp>
      <p:sp>
        <p:nvSpPr>
          <p:cNvPr id="25" name="Picture Placeholder 5">
            <a:extLst>
              <a:ext uri="{FF2B5EF4-FFF2-40B4-BE49-F238E27FC236}">
                <a16:creationId xmlns:a16="http://schemas.microsoft.com/office/drawing/2014/main" id="{E6FEFD30-CF5A-440C-9A3A-6B429D9FB2BC}"/>
              </a:ext>
            </a:extLst>
          </p:cNvPr>
          <p:cNvSpPr>
            <a:spLocks noGrp="1"/>
          </p:cNvSpPr>
          <p:nvPr>
            <p:ph type="pic" sz="quarter" idx="17"/>
          </p:nvPr>
        </p:nvSpPr>
        <p:spPr>
          <a:xfrm>
            <a:off x="3846465" y="4921685"/>
            <a:ext cx="1938861" cy="1887834"/>
          </a:xfrm>
          <a:prstGeom prst="rect">
            <a:avLst/>
          </a:prstGeom>
        </p:spPr>
        <p:txBody>
          <a:bodyPr/>
          <a:lstStyle>
            <a:lvl1pPr marL="0" indent="0">
              <a:buFont typeface="Arial" panose="020B0604020202020204" pitchFamily="34" charset="0"/>
              <a:buNone/>
              <a:defRPr sz="1800"/>
            </a:lvl1pPr>
          </a:lstStyle>
          <a:p>
            <a:endParaRPr lang="et-EE" dirty="0"/>
          </a:p>
        </p:txBody>
      </p:sp>
      <p:sp>
        <p:nvSpPr>
          <p:cNvPr id="26" name="Picture Placeholder 5">
            <a:extLst>
              <a:ext uri="{FF2B5EF4-FFF2-40B4-BE49-F238E27FC236}">
                <a16:creationId xmlns:a16="http://schemas.microsoft.com/office/drawing/2014/main" id="{CDC1A45F-224E-43F0-8B24-0976E9FAC192}"/>
              </a:ext>
            </a:extLst>
          </p:cNvPr>
          <p:cNvSpPr>
            <a:spLocks noGrp="1"/>
          </p:cNvSpPr>
          <p:nvPr>
            <p:ph type="pic" sz="quarter" idx="18"/>
          </p:nvPr>
        </p:nvSpPr>
        <p:spPr>
          <a:xfrm>
            <a:off x="6403626" y="1004432"/>
            <a:ext cx="1938861" cy="1887834"/>
          </a:xfrm>
          <a:prstGeom prst="rect">
            <a:avLst/>
          </a:prstGeom>
        </p:spPr>
        <p:txBody>
          <a:bodyPr/>
          <a:lstStyle>
            <a:lvl1pPr marL="0" indent="0">
              <a:buFont typeface="Arial" panose="020B0604020202020204" pitchFamily="34" charset="0"/>
              <a:buNone/>
              <a:defRPr sz="1800"/>
            </a:lvl1pPr>
          </a:lstStyle>
          <a:p>
            <a:endParaRPr lang="et-EE" dirty="0"/>
          </a:p>
        </p:txBody>
      </p:sp>
      <p:sp>
        <p:nvSpPr>
          <p:cNvPr id="27" name="Text Placeholder 2">
            <a:extLst>
              <a:ext uri="{FF2B5EF4-FFF2-40B4-BE49-F238E27FC236}">
                <a16:creationId xmlns:a16="http://schemas.microsoft.com/office/drawing/2014/main" id="{322A843F-038A-424B-B469-82FC0F11BE74}"/>
              </a:ext>
            </a:extLst>
          </p:cNvPr>
          <p:cNvSpPr>
            <a:spLocks noGrp="1"/>
          </p:cNvSpPr>
          <p:nvPr>
            <p:ph type="body" sz="quarter" idx="19" hasCustomPrompt="1"/>
          </p:nvPr>
        </p:nvSpPr>
        <p:spPr>
          <a:xfrm>
            <a:off x="6403627" y="641434"/>
            <a:ext cx="1938861" cy="301752"/>
          </a:xfrm>
          <a:prstGeom prst="rect">
            <a:avLst/>
          </a:prstGeom>
        </p:spPr>
        <p:txBody>
          <a:bodyPr>
            <a:noAutofit/>
          </a:bodyPr>
          <a:lstStyle>
            <a:lvl1pPr marL="0" indent="0" algn="ctr">
              <a:buNone/>
              <a:defRPr sz="1800" b="0">
                <a:solidFill>
                  <a:srgbClr val="191960"/>
                </a:solidFill>
              </a:defRPr>
            </a:lvl1pPr>
          </a:lstStyle>
          <a:p>
            <a:pPr lvl="0"/>
            <a:r>
              <a:rPr lang="lv-LV" dirty="0"/>
              <a:t>Click to edit text</a:t>
            </a:r>
            <a:endParaRPr lang="en-US" dirty="0"/>
          </a:p>
        </p:txBody>
      </p:sp>
      <p:sp>
        <p:nvSpPr>
          <p:cNvPr id="28" name="Picture Placeholder 5">
            <a:extLst>
              <a:ext uri="{FF2B5EF4-FFF2-40B4-BE49-F238E27FC236}">
                <a16:creationId xmlns:a16="http://schemas.microsoft.com/office/drawing/2014/main" id="{05A0C39B-889D-4A48-980E-14B77E8AEBCE}"/>
              </a:ext>
            </a:extLst>
          </p:cNvPr>
          <p:cNvSpPr>
            <a:spLocks noGrp="1"/>
          </p:cNvSpPr>
          <p:nvPr>
            <p:ph type="pic" sz="quarter" idx="20"/>
          </p:nvPr>
        </p:nvSpPr>
        <p:spPr>
          <a:xfrm>
            <a:off x="6403626" y="2962656"/>
            <a:ext cx="1938861" cy="1887834"/>
          </a:xfrm>
          <a:prstGeom prst="rect">
            <a:avLst/>
          </a:prstGeom>
        </p:spPr>
        <p:txBody>
          <a:bodyPr/>
          <a:lstStyle>
            <a:lvl1pPr marL="0" indent="0">
              <a:buFont typeface="Arial" panose="020B0604020202020204" pitchFamily="34" charset="0"/>
              <a:buNone/>
              <a:defRPr sz="1800"/>
            </a:lvl1pPr>
          </a:lstStyle>
          <a:p>
            <a:endParaRPr lang="et-EE" dirty="0"/>
          </a:p>
        </p:txBody>
      </p:sp>
      <p:sp>
        <p:nvSpPr>
          <p:cNvPr id="29" name="Picture Placeholder 5">
            <a:extLst>
              <a:ext uri="{FF2B5EF4-FFF2-40B4-BE49-F238E27FC236}">
                <a16:creationId xmlns:a16="http://schemas.microsoft.com/office/drawing/2014/main" id="{6062657F-8A62-4BE1-968D-1E724674C293}"/>
              </a:ext>
            </a:extLst>
          </p:cNvPr>
          <p:cNvSpPr>
            <a:spLocks noGrp="1"/>
          </p:cNvSpPr>
          <p:nvPr>
            <p:ph type="pic" sz="quarter" idx="21"/>
          </p:nvPr>
        </p:nvSpPr>
        <p:spPr>
          <a:xfrm>
            <a:off x="6403626" y="4920880"/>
            <a:ext cx="1938861" cy="1887834"/>
          </a:xfrm>
          <a:prstGeom prst="rect">
            <a:avLst/>
          </a:prstGeom>
        </p:spPr>
        <p:txBody>
          <a:bodyPr/>
          <a:lstStyle>
            <a:lvl1pPr marL="0" indent="0">
              <a:buFont typeface="Arial" panose="020B0604020202020204" pitchFamily="34" charset="0"/>
              <a:buNone/>
              <a:defRPr sz="1800"/>
            </a:lvl1pPr>
          </a:lstStyle>
          <a:p>
            <a:endParaRPr lang="et-EE" dirty="0"/>
          </a:p>
        </p:txBody>
      </p:sp>
      <p:sp>
        <p:nvSpPr>
          <p:cNvPr id="30" name="Picture Placeholder 5">
            <a:extLst>
              <a:ext uri="{FF2B5EF4-FFF2-40B4-BE49-F238E27FC236}">
                <a16:creationId xmlns:a16="http://schemas.microsoft.com/office/drawing/2014/main" id="{4B0024EB-13CE-43CE-90FE-5FC26B867297}"/>
              </a:ext>
            </a:extLst>
          </p:cNvPr>
          <p:cNvSpPr>
            <a:spLocks noGrp="1"/>
          </p:cNvSpPr>
          <p:nvPr>
            <p:ph type="pic" sz="quarter" idx="22"/>
          </p:nvPr>
        </p:nvSpPr>
        <p:spPr>
          <a:xfrm>
            <a:off x="8960787" y="1004432"/>
            <a:ext cx="1938861" cy="1887834"/>
          </a:xfrm>
          <a:prstGeom prst="rect">
            <a:avLst/>
          </a:prstGeom>
        </p:spPr>
        <p:txBody>
          <a:bodyPr/>
          <a:lstStyle>
            <a:lvl1pPr marL="0" indent="0">
              <a:buFont typeface="Arial" panose="020B0604020202020204" pitchFamily="34" charset="0"/>
              <a:buNone/>
              <a:defRPr sz="1800"/>
            </a:lvl1pPr>
          </a:lstStyle>
          <a:p>
            <a:endParaRPr lang="et-EE" dirty="0"/>
          </a:p>
        </p:txBody>
      </p:sp>
      <p:sp>
        <p:nvSpPr>
          <p:cNvPr id="31" name="Text Placeholder 2">
            <a:extLst>
              <a:ext uri="{FF2B5EF4-FFF2-40B4-BE49-F238E27FC236}">
                <a16:creationId xmlns:a16="http://schemas.microsoft.com/office/drawing/2014/main" id="{B02454B5-BC6A-436D-BC06-0040C09CF161}"/>
              </a:ext>
            </a:extLst>
          </p:cNvPr>
          <p:cNvSpPr>
            <a:spLocks noGrp="1"/>
          </p:cNvSpPr>
          <p:nvPr>
            <p:ph type="body" sz="quarter" idx="23" hasCustomPrompt="1"/>
          </p:nvPr>
        </p:nvSpPr>
        <p:spPr>
          <a:xfrm>
            <a:off x="8960789" y="641434"/>
            <a:ext cx="1938860" cy="301752"/>
          </a:xfrm>
          <a:prstGeom prst="rect">
            <a:avLst/>
          </a:prstGeom>
        </p:spPr>
        <p:txBody>
          <a:bodyPr>
            <a:noAutofit/>
          </a:bodyPr>
          <a:lstStyle>
            <a:lvl1pPr marL="0" indent="0" algn="ctr">
              <a:buNone/>
              <a:defRPr sz="1800" b="0">
                <a:solidFill>
                  <a:srgbClr val="191960"/>
                </a:solidFill>
              </a:defRPr>
            </a:lvl1pPr>
          </a:lstStyle>
          <a:p>
            <a:pPr lvl="0"/>
            <a:r>
              <a:rPr lang="lv-LV" dirty="0"/>
              <a:t>Click to edit text</a:t>
            </a:r>
            <a:endParaRPr lang="en-US" dirty="0"/>
          </a:p>
        </p:txBody>
      </p:sp>
      <p:sp>
        <p:nvSpPr>
          <p:cNvPr id="32" name="Picture Placeholder 5">
            <a:extLst>
              <a:ext uri="{FF2B5EF4-FFF2-40B4-BE49-F238E27FC236}">
                <a16:creationId xmlns:a16="http://schemas.microsoft.com/office/drawing/2014/main" id="{4252B344-3544-4B30-BFBC-8FF72DA6EA9B}"/>
              </a:ext>
            </a:extLst>
          </p:cNvPr>
          <p:cNvSpPr>
            <a:spLocks noGrp="1"/>
          </p:cNvSpPr>
          <p:nvPr>
            <p:ph type="pic" sz="quarter" idx="24"/>
          </p:nvPr>
        </p:nvSpPr>
        <p:spPr>
          <a:xfrm>
            <a:off x="8960787" y="2962656"/>
            <a:ext cx="1938861" cy="1887834"/>
          </a:xfrm>
          <a:prstGeom prst="rect">
            <a:avLst/>
          </a:prstGeom>
        </p:spPr>
        <p:txBody>
          <a:bodyPr/>
          <a:lstStyle>
            <a:lvl1pPr marL="0" indent="0">
              <a:buFont typeface="Arial" panose="020B0604020202020204" pitchFamily="34" charset="0"/>
              <a:buNone/>
              <a:defRPr sz="1800"/>
            </a:lvl1pPr>
          </a:lstStyle>
          <a:p>
            <a:endParaRPr lang="et-EE" dirty="0"/>
          </a:p>
        </p:txBody>
      </p:sp>
      <p:sp>
        <p:nvSpPr>
          <p:cNvPr id="33" name="Picture Placeholder 5">
            <a:extLst>
              <a:ext uri="{FF2B5EF4-FFF2-40B4-BE49-F238E27FC236}">
                <a16:creationId xmlns:a16="http://schemas.microsoft.com/office/drawing/2014/main" id="{77A83954-2E61-49B3-82B5-37B3EAEAE451}"/>
              </a:ext>
            </a:extLst>
          </p:cNvPr>
          <p:cNvSpPr>
            <a:spLocks noGrp="1"/>
          </p:cNvSpPr>
          <p:nvPr>
            <p:ph type="pic" sz="quarter" idx="25"/>
          </p:nvPr>
        </p:nvSpPr>
        <p:spPr>
          <a:xfrm>
            <a:off x="8960787" y="4920880"/>
            <a:ext cx="1938861" cy="1887834"/>
          </a:xfrm>
          <a:prstGeom prst="rect">
            <a:avLst/>
          </a:prstGeom>
        </p:spPr>
        <p:txBody>
          <a:bodyPr/>
          <a:lstStyle>
            <a:lvl1pPr marL="0" indent="0">
              <a:buFont typeface="Arial" panose="020B0604020202020204" pitchFamily="34" charset="0"/>
              <a:buNone/>
              <a:defRPr sz="1800"/>
            </a:lvl1pPr>
          </a:lstStyle>
          <a:p>
            <a:endParaRPr lang="et-EE" dirty="0"/>
          </a:p>
        </p:txBody>
      </p:sp>
      <p:sp>
        <p:nvSpPr>
          <p:cNvPr id="34" name="Text Placeholder 2">
            <a:extLst>
              <a:ext uri="{FF2B5EF4-FFF2-40B4-BE49-F238E27FC236}">
                <a16:creationId xmlns:a16="http://schemas.microsoft.com/office/drawing/2014/main" id="{D3508303-9143-42C4-8F27-86304B0D49FD}"/>
              </a:ext>
            </a:extLst>
          </p:cNvPr>
          <p:cNvSpPr>
            <a:spLocks noGrp="1"/>
          </p:cNvSpPr>
          <p:nvPr>
            <p:ph type="body" sz="quarter" idx="26" hasCustomPrompt="1"/>
          </p:nvPr>
        </p:nvSpPr>
        <p:spPr>
          <a:xfrm>
            <a:off x="1289304" y="2586190"/>
            <a:ext cx="1938861" cy="301752"/>
          </a:xfrm>
          <a:prstGeom prst="rect">
            <a:avLst/>
          </a:prstGeom>
        </p:spPr>
        <p:txBody>
          <a:bodyPr>
            <a:noAutofit/>
          </a:bodyPr>
          <a:lstStyle>
            <a:lvl1pPr marL="0" indent="0" algn="ctr">
              <a:buNone/>
              <a:defRPr sz="1400" b="0">
                <a:solidFill>
                  <a:schemeClr val="bg1"/>
                </a:solidFill>
              </a:defRPr>
            </a:lvl1pPr>
          </a:lstStyle>
          <a:p>
            <a:pPr lvl="0"/>
            <a:r>
              <a:rPr lang="lv-LV" dirty="0"/>
              <a:t>Click to edit text</a:t>
            </a:r>
            <a:endParaRPr lang="en-US" dirty="0"/>
          </a:p>
        </p:txBody>
      </p:sp>
      <p:sp>
        <p:nvSpPr>
          <p:cNvPr id="35" name="Text Placeholder 2">
            <a:extLst>
              <a:ext uri="{FF2B5EF4-FFF2-40B4-BE49-F238E27FC236}">
                <a16:creationId xmlns:a16="http://schemas.microsoft.com/office/drawing/2014/main" id="{C5FE8403-99EA-4C14-8CB6-83AC34896492}"/>
              </a:ext>
            </a:extLst>
          </p:cNvPr>
          <p:cNvSpPr>
            <a:spLocks noGrp="1"/>
          </p:cNvSpPr>
          <p:nvPr>
            <p:ph type="body" sz="quarter" idx="27" hasCustomPrompt="1"/>
          </p:nvPr>
        </p:nvSpPr>
        <p:spPr>
          <a:xfrm>
            <a:off x="1289303" y="4548738"/>
            <a:ext cx="1938861" cy="301752"/>
          </a:xfrm>
          <a:prstGeom prst="rect">
            <a:avLst/>
          </a:prstGeom>
        </p:spPr>
        <p:txBody>
          <a:bodyPr>
            <a:noAutofit/>
          </a:bodyPr>
          <a:lstStyle>
            <a:lvl1pPr marL="0" indent="0" algn="ctr">
              <a:buNone/>
              <a:defRPr sz="1400" b="0">
                <a:solidFill>
                  <a:schemeClr val="bg1"/>
                </a:solidFill>
              </a:defRPr>
            </a:lvl1pPr>
          </a:lstStyle>
          <a:p>
            <a:pPr lvl="0"/>
            <a:r>
              <a:rPr lang="lv-LV" dirty="0"/>
              <a:t>Click to edit text</a:t>
            </a:r>
            <a:endParaRPr lang="en-US" dirty="0"/>
          </a:p>
        </p:txBody>
      </p:sp>
      <p:sp>
        <p:nvSpPr>
          <p:cNvPr id="36" name="Text Placeholder 2">
            <a:extLst>
              <a:ext uri="{FF2B5EF4-FFF2-40B4-BE49-F238E27FC236}">
                <a16:creationId xmlns:a16="http://schemas.microsoft.com/office/drawing/2014/main" id="{0ABF7FF5-171C-4ACE-9160-9AB8BDDA9175}"/>
              </a:ext>
            </a:extLst>
          </p:cNvPr>
          <p:cNvSpPr>
            <a:spLocks noGrp="1"/>
          </p:cNvSpPr>
          <p:nvPr>
            <p:ph type="body" sz="quarter" idx="28" hasCustomPrompt="1"/>
          </p:nvPr>
        </p:nvSpPr>
        <p:spPr>
          <a:xfrm>
            <a:off x="1289303" y="6506962"/>
            <a:ext cx="1938861" cy="301752"/>
          </a:xfrm>
          <a:prstGeom prst="rect">
            <a:avLst/>
          </a:prstGeom>
        </p:spPr>
        <p:txBody>
          <a:bodyPr>
            <a:noAutofit/>
          </a:bodyPr>
          <a:lstStyle>
            <a:lvl1pPr marL="0" indent="0" algn="ctr">
              <a:buNone/>
              <a:defRPr sz="1400" b="0">
                <a:solidFill>
                  <a:schemeClr val="bg1"/>
                </a:solidFill>
              </a:defRPr>
            </a:lvl1pPr>
          </a:lstStyle>
          <a:p>
            <a:pPr lvl="0"/>
            <a:r>
              <a:rPr lang="lv-LV" dirty="0"/>
              <a:t>Click to edit text</a:t>
            </a:r>
            <a:endParaRPr lang="en-US" dirty="0"/>
          </a:p>
        </p:txBody>
      </p:sp>
      <p:sp>
        <p:nvSpPr>
          <p:cNvPr id="37" name="Text Placeholder 2">
            <a:extLst>
              <a:ext uri="{FF2B5EF4-FFF2-40B4-BE49-F238E27FC236}">
                <a16:creationId xmlns:a16="http://schemas.microsoft.com/office/drawing/2014/main" id="{5402E9A1-5C77-4D4C-9100-CD16F91415F7}"/>
              </a:ext>
            </a:extLst>
          </p:cNvPr>
          <p:cNvSpPr>
            <a:spLocks noGrp="1"/>
          </p:cNvSpPr>
          <p:nvPr>
            <p:ph type="body" sz="quarter" idx="29" hasCustomPrompt="1"/>
          </p:nvPr>
        </p:nvSpPr>
        <p:spPr>
          <a:xfrm>
            <a:off x="3846464" y="2586190"/>
            <a:ext cx="1938861" cy="301752"/>
          </a:xfrm>
          <a:prstGeom prst="rect">
            <a:avLst/>
          </a:prstGeom>
        </p:spPr>
        <p:txBody>
          <a:bodyPr>
            <a:noAutofit/>
          </a:bodyPr>
          <a:lstStyle>
            <a:lvl1pPr marL="0" indent="0" algn="ctr">
              <a:buNone/>
              <a:defRPr sz="1400" b="0">
                <a:solidFill>
                  <a:schemeClr val="bg1"/>
                </a:solidFill>
              </a:defRPr>
            </a:lvl1pPr>
          </a:lstStyle>
          <a:p>
            <a:pPr lvl="0"/>
            <a:r>
              <a:rPr lang="lv-LV" dirty="0"/>
              <a:t>Click to edit text</a:t>
            </a:r>
            <a:endParaRPr lang="en-US" dirty="0"/>
          </a:p>
        </p:txBody>
      </p:sp>
      <p:sp>
        <p:nvSpPr>
          <p:cNvPr id="38" name="Text Placeholder 2">
            <a:extLst>
              <a:ext uri="{FF2B5EF4-FFF2-40B4-BE49-F238E27FC236}">
                <a16:creationId xmlns:a16="http://schemas.microsoft.com/office/drawing/2014/main" id="{39F49CA1-688B-495A-977D-632B06ABEEA4}"/>
              </a:ext>
            </a:extLst>
          </p:cNvPr>
          <p:cNvSpPr>
            <a:spLocks noGrp="1"/>
          </p:cNvSpPr>
          <p:nvPr>
            <p:ph type="body" sz="quarter" idx="30" hasCustomPrompt="1"/>
          </p:nvPr>
        </p:nvSpPr>
        <p:spPr>
          <a:xfrm>
            <a:off x="6403626" y="2586190"/>
            <a:ext cx="1938861" cy="301752"/>
          </a:xfrm>
          <a:prstGeom prst="rect">
            <a:avLst/>
          </a:prstGeom>
        </p:spPr>
        <p:txBody>
          <a:bodyPr>
            <a:noAutofit/>
          </a:bodyPr>
          <a:lstStyle>
            <a:lvl1pPr marL="0" indent="0" algn="ctr">
              <a:buNone/>
              <a:defRPr sz="1400" b="0">
                <a:solidFill>
                  <a:schemeClr val="bg1"/>
                </a:solidFill>
              </a:defRPr>
            </a:lvl1pPr>
          </a:lstStyle>
          <a:p>
            <a:pPr lvl="0"/>
            <a:r>
              <a:rPr lang="lv-LV" dirty="0"/>
              <a:t>Click to edit text</a:t>
            </a:r>
            <a:endParaRPr lang="en-US" dirty="0"/>
          </a:p>
        </p:txBody>
      </p:sp>
      <p:sp>
        <p:nvSpPr>
          <p:cNvPr id="39" name="Text Placeholder 2">
            <a:extLst>
              <a:ext uri="{FF2B5EF4-FFF2-40B4-BE49-F238E27FC236}">
                <a16:creationId xmlns:a16="http://schemas.microsoft.com/office/drawing/2014/main" id="{664B7845-0C80-4C5B-883E-D07DFBBC12E4}"/>
              </a:ext>
            </a:extLst>
          </p:cNvPr>
          <p:cNvSpPr>
            <a:spLocks noGrp="1"/>
          </p:cNvSpPr>
          <p:nvPr>
            <p:ph type="body" sz="quarter" idx="31" hasCustomPrompt="1"/>
          </p:nvPr>
        </p:nvSpPr>
        <p:spPr>
          <a:xfrm>
            <a:off x="8960786" y="2598344"/>
            <a:ext cx="1938861" cy="301752"/>
          </a:xfrm>
          <a:prstGeom prst="rect">
            <a:avLst/>
          </a:prstGeom>
        </p:spPr>
        <p:txBody>
          <a:bodyPr>
            <a:noAutofit/>
          </a:bodyPr>
          <a:lstStyle>
            <a:lvl1pPr marL="0" indent="0" algn="ctr">
              <a:buNone/>
              <a:defRPr sz="1400" b="0">
                <a:solidFill>
                  <a:schemeClr val="bg1"/>
                </a:solidFill>
              </a:defRPr>
            </a:lvl1pPr>
          </a:lstStyle>
          <a:p>
            <a:pPr lvl="0"/>
            <a:r>
              <a:rPr lang="lv-LV" dirty="0"/>
              <a:t>Click to edit text</a:t>
            </a:r>
            <a:endParaRPr lang="en-US" dirty="0"/>
          </a:p>
        </p:txBody>
      </p:sp>
      <p:sp>
        <p:nvSpPr>
          <p:cNvPr id="40" name="Text Placeholder 2">
            <a:extLst>
              <a:ext uri="{FF2B5EF4-FFF2-40B4-BE49-F238E27FC236}">
                <a16:creationId xmlns:a16="http://schemas.microsoft.com/office/drawing/2014/main" id="{62F0F2FF-73E4-46E4-A8A9-04BAC002FCC4}"/>
              </a:ext>
            </a:extLst>
          </p:cNvPr>
          <p:cNvSpPr>
            <a:spLocks noGrp="1"/>
          </p:cNvSpPr>
          <p:nvPr>
            <p:ph type="body" sz="quarter" idx="32" hasCustomPrompt="1"/>
          </p:nvPr>
        </p:nvSpPr>
        <p:spPr>
          <a:xfrm>
            <a:off x="3846463" y="4560583"/>
            <a:ext cx="1938861" cy="301752"/>
          </a:xfrm>
          <a:prstGeom prst="rect">
            <a:avLst/>
          </a:prstGeom>
        </p:spPr>
        <p:txBody>
          <a:bodyPr>
            <a:noAutofit/>
          </a:bodyPr>
          <a:lstStyle>
            <a:lvl1pPr marL="0" indent="0" algn="ctr">
              <a:buNone/>
              <a:defRPr sz="1400" b="0">
                <a:solidFill>
                  <a:schemeClr val="bg1"/>
                </a:solidFill>
              </a:defRPr>
            </a:lvl1pPr>
          </a:lstStyle>
          <a:p>
            <a:pPr lvl="0"/>
            <a:r>
              <a:rPr lang="lv-LV" dirty="0"/>
              <a:t>Click to edit text</a:t>
            </a:r>
            <a:endParaRPr lang="en-US" dirty="0"/>
          </a:p>
        </p:txBody>
      </p:sp>
      <p:sp>
        <p:nvSpPr>
          <p:cNvPr id="41" name="Text Placeholder 2">
            <a:extLst>
              <a:ext uri="{FF2B5EF4-FFF2-40B4-BE49-F238E27FC236}">
                <a16:creationId xmlns:a16="http://schemas.microsoft.com/office/drawing/2014/main" id="{13E5887F-E0F2-4A9D-963D-71C8E06F4E1A}"/>
              </a:ext>
            </a:extLst>
          </p:cNvPr>
          <p:cNvSpPr>
            <a:spLocks noGrp="1"/>
          </p:cNvSpPr>
          <p:nvPr>
            <p:ph type="body" sz="quarter" idx="33" hasCustomPrompt="1"/>
          </p:nvPr>
        </p:nvSpPr>
        <p:spPr>
          <a:xfrm>
            <a:off x="6403622" y="4549090"/>
            <a:ext cx="1938861" cy="301752"/>
          </a:xfrm>
          <a:prstGeom prst="rect">
            <a:avLst/>
          </a:prstGeom>
        </p:spPr>
        <p:txBody>
          <a:bodyPr>
            <a:noAutofit/>
          </a:bodyPr>
          <a:lstStyle>
            <a:lvl1pPr marL="0" indent="0" algn="ctr">
              <a:buNone/>
              <a:defRPr sz="1400" b="0">
                <a:solidFill>
                  <a:schemeClr val="bg1"/>
                </a:solidFill>
              </a:defRPr>
            </a:lvl1pPr>
          </a:lstStyle>
          <a:p>
            <a:pPr lvl="0"/>
            <a:r>
              <a:rPr lang="lv-LV" dirty="0"/>
              <a:t>Click to edit text</a:t>
            </a:r>
            <a:endParaRPr lang="en-US" dirty="0"/>
          </a:p>
        </p:txBody>
      </p:sp>
      <p:sp>
        <p:nvSpPr>
          <p:cNvPr id="42" name="Text Placeholder 2">
            <a:extLst>
              <a:ext uri="{FF2B5EF4-FFF2-40B4-BE49-F238E27FC236}">
                <a16:creationId xmlns:a16="http://schemas.microsoft.com/office/drawing/2014/main" id="{5453F402-FF5A-4822-B574-8A70269589A6}"/>
              </a:ext>
            </a:extLst>
          </p:cNvPr>
          <p:cNvSpPr>
            <a:spLocks noGrp="1"/>
          </p:cNvSpPr>
          <p:nvPr>
            <p:ph type="body" sz="quarter" idx="34" hasCustomPrompt="1"/>
          </p:nvPr>
        </p:nvSpPr>
        <p:spPr>
          <a:xfrm>
            <a:off x="8960779" y="4567378"/>
            <a:ext cx="1938861" cy="301752"/>
          </a:xfrm>
          <a:prstGeom prst="rect">
            <a:avLst/>
          </a:prstGeom>
        </p:spPr>
        <p:txBody>
          <a:bodyPr>
            <a:noAutofit/>
          </a:bodyPr>
          <a:lstStyle>
            <a:lvl1pPr marL="0" indent="0" algn="ctr">
              <a:buNone/>
              <a:defRPr sz="1400" b="0">
                <a:solidFill>
                  <a:schemeClr val="bg1"/>
                </a:solidFill>
              </a:defRPr>
            </a:lvl1pPr>
          </a:lstStyle>
          <a:p>
            <a:pPr lvl="0"/>
            <a:r>
              <a:rPr lang="lv-LV" dirty="0"/>
              <a:t>Click to edit text</a:t>
            </a:r>
            <a:endParaRPr lang="en-US" dirty="0"/>
          </a:p>
        </p:txBody>
      </p:sp>
      <p:sp>
        <p:nvSpPr>
          <p:cNvPr id="43" name="Text Placeholder 2">
            <a:extLst>
              <a:ext uri="{FF2B5EF4-FFF2-40B4-BE49-F238E27FC236}">
                <a16:creationId xmlns:a16="http://schemas.microsoft.com/office/drawing/2014/main" id="{0E3B3E45-495F-4058-893B-61743048EFA1}"/>
              </a:ext>
            </a:extLst>
          </p:cNvPr>
          <p:cNvSpPr>
            <a:spLocks noGrp="1"/>
          </p:cNvSpPr>
          <p:nvPr>
            <p:ph type="body" sz="quarter" idx="35" hasCustomPrompt="1"/>
          </p:nvPr>
        </p:nvSpPr>
        <p:spPr>
          <a:xfrm>
            <a:off x="3846462" y="6506962"/>
            <a:ext cx="1938861" cy="301752"/>
          </a:xfrm>
          <a:prstGeom prst="rect">
            <a:avLst/>
          </a:prstGeom>
        </p:spPr>
        <p:txBody>
          <a:bodyPr>
            <a:noAutofit/>
          </a:bodyPr>
          <a:lstStyle>
            <a:lvl1pPr marL="0" indent="0" algn="ctr">
              <a:buNone/>
              <a:defRPr sz="1400" b="0">
                <a:solidFill>
                  <a:schemeClr val="bg1"/>
                </a:solidFill>
              </a:defRPr>
            </a:lvl1pPr>
          </a:lstStyle>
          <a:p>
            <a:pPr lvl="0"/>
            <a:r>
              <a:rPr lang="lv-LV" dirty="0"/>
              <a:t>Click to edit text</a:t>
            </a:r>
            <a:endParaRPr lang="en-US" dirty="0"/>
          </a:p>
        </p:txBody>
      </p:sp>
      <p:sp>
        <p:nvSpPr>
          <p:cNvPr id="44" name="Text Placeholder 2">
            <a:extLst>
              <a:ext uri="{FF2B5EF4-FFF2-40B4-BE49-F238E27FC236}">
                <a16:creationId xmlns:a16="http://schemas.microsoft.com/office/drawing/2014/main" id="{8D1233A4-3F3C-421F-8E4B-7DCF0395763D}"/>
              </a:ext>
            </a:extLst>
          </p:cNvPr>
          <p:cNvSpPr>
            <a:spLocks noGrp="1"/>
          </p:cNvSpPr>
          <p:nvPr>
            <p:ph type="body" sz="quarter" idx="36" hasCustomPrompt="1"/>
          </p:nvPr>
        </p:nvSpPr>
        <p:spPr>
          <a:xfrm>
            <a:off x="6403620" y="6521278"/>
            <a:ext cx="1938861" cy="301752"/>
          </a:xfrm>
          <a:prstGeom prst="rect">
            <a:avLst/>
          </a:prstGeom>
        </p:spPr>
        <p:txBody>
          <a:bodyPr>
            <a:noAutofit/>
          </a:bodyPr>
          <a:lstStyle>
            <a:lvl1pPr marL="0" indent="0" algn="ctr">
              <a:buNone/>
              <a:defRPr sz="1400" b="0">
                <a:solidFill>
                  <a:schemeClr val="bg1"/>
                </a:solidFill>
              </a:defRPr>
            </a:lvl1pPr>
          </a:lstStyle>
          <a:p>
            <a:pPr lvl="0"/>
            <a:r>
              <a:rPr lang="lv-LV" dirty="0"/>
              <a:t>Click to edit text</a:t>
            </a:r>
            <a:endParaRPr lang="en-US" dirty="0"/>
          </a:p>
        </p:txBody>
      </p:sp>
      <p:sp>
        <p:nvSpPr>
          <p:cNvPr id="45" name="Text Placeholder 2">
            <a:extLst>
              <a:ext uri="{FF2B5EF4-FFF2-40B4-BE49-F238E27FC236}">
                <a16:creationId xmlns:a16="http://schemas.microsoft.com/office/drawing/2014/main" id="{11100F66-1CF0-4B01-8792-35002D6358FA}"/>
              </a:ext>
            </a:extLst>
          </p:cNvPr>
          <p:cNvSpPr>
            <a:spLocks noGrp="1"/>
          </p:cNvSpPr>
          <p:nvPr>
            <p:ph type="body" sz="quarter" idx="37" hasCustomPrompt="1"/>
          </p:nvPr>
        </p:nvSpPr>
        <p:spPr>
          <a:xfrm>
            <a:off x="8960779" y="6506962"/>
            <a:ext cx="1938861" cy="301752"/>
          </a:xfrm>
          <a:prstGeom prst="rect">
            <a:avLst/>
          </a:prstGeom>
        </p:spPr>
        <p:txBody>
          <a:bodyPr>
            <a:noAutofit/>
          </a:bodyPr>
          <a:lstStyle>
            <a:lvl1pPr marL="0" indent="0" algn="ctr">
              <a:buNone/>
              <a:defRPr sz="1400" b="0">
                <a:solidFill>
                  <a:schemeClr val="bg1"/>
                </a:solidFill>
              </a:defRPr>
            </a:lvl1pPr>
          </a:lstStyle>
          <a:p>
            <a:pPr lvl="0"/>
            <a:r>
              <a:rPr lang="lv-LV" dirty="0"/>
              <a:t>Click to edit text</a:t>
            </a:r>
            <a:endParaRPr lang="en-US" dirty="0"/>
          </a:p>
        </p:txBody>
      </p:sp>
    </p:spTree>
    <p:extLst>
      <p:ext uri="{BB962C8B-B14F-4D97-AF65-F5344CB8AC3E}">
        <p14:creationId xmlns:p14="http://schemas.microsoft.com/office/powerpoint/2010/main" val="17227738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picture smal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B4FC2DD-AD92-4867-B006-BC44729AE55D}"/>
              </a:ext>
            </a:extLst>
          </p:cNvPr>
          <p:cNvSpPr>
            <a:spLocks noGrp="1"/>
          </p:cNvSpPr>
          <p:nvPr>
            <p:ph type="pic" sz="quarter" idx="10"/>
          </p:nvPr>
        </p:nvSpPr>
        <p:spPr>
          <a:xfrm>
            <a:off x="3593592" y="1719072"/>
            <a:ext cx="2140028" cy="1869376"/>
          </a:xfrm>
          <a:prstGeom prst="rect">
            <a:avLst/>
          </a:prstGeom>
        </p:spPr>
        <p:txBody>
          <a:bodyPr/>
          <a:lstStyle>
            <a:lvl1pPr marL="0" indent="0">
              <a:buFont typeface="Arial" panose="020B0604020202020204" pitchFamily="34" charset="0"/>
              <a:buNone/>
              <a:defRPr sz="1800"/>
            </a:lvl1pPr>
          </a:lstStyle>
          <a:p>
            <a:endParaRPr lang="et-EE" dirty="0"/>
          </a:p>
        </p:txBody>
      </p:sp>
      <p:sp>
        <p:nvSpPr>
          <p:cNvPr id="15" name="Picture Placeholder 5">
            <a:extLst>
              <a:ext uri="{FF2B5EF4-FFF2-40B4-BE49-F238E27FC236}">
                <a16:creationId xmlns:a16="http://schemas.microsoft.com/office/drawing/2014/main" id="{9F5A371F-BD65-40C8-9EAA-B62C625F9E9F}"/>
              </a:ext>
            </a:extLst>
          </p:cNvPr>
          <p:cNvSpPr>
            <a:spLocks noGrp="1"/>
          </p:cNvSpPr>
          <p:nvPr>
            <p:ph type="pic" sz="quarter" idx="19"/>
          </p:nvPr>
        </p:nvSpPr>
        <p:spPr>
          <a:xfrm>
            <a:off x="6277786" y="1719072"/>
            <a:ext cx="2140028" cy="1869376"/>
          </a:xfrm>
          <a:prstGeom prst="rect">
            <a:avLst/>
          </a:prstGeom>
        </p:spPr>
        <p:txBody>
          <a:bodyPr/>
          <a:lstStyle>
            <a:lvl1pPr marL="0" indent="0">
              <a:buNone/>
              <a:defRPr sz="1800"/>
            </a:lvl1pPr>
          </a:lstStyle>
          <a:p>
            <a:endParaRPr lang="et-EE"/>
          </a:p>
        </p:txBody>
      </p:sp>
      <p:sp>
        <p:nvSpPr>
          <p:cNvPr id="8" name="Title 2">
            <a:extLst>
              <a:ext uri="{FF2B5EF4-FFF2-40B4-BE49-F238E27FC236}">
                <a16:creationId xmlns:a16="http://schemas.microsoft.com/office/drawing/2014/main" id="{D39750B7-D1ED-487D-9792-C57DA3CF4F7D}"/>
              </a:ext>
            </a:extLst>
          </p:cNvPr>
          <p:cNvSpPr>
            <a:spLocks noGrp="1"/>
          </p:cNvSpPr>
          <p:nvPr>
            <p:ph type="title" hasCustomPrompt="1"/>
          </p:nvPr>
        </p:nvSpPr>
        <p:spPr>
          <a:xfrm>
            <a:off x="1290828" y="502348"/>
            <a:ext cx="9610344" cy="433388"/>
          </a:xfrm>
          <a:prstGeom prst="rect">
            <a:avLst/>
          </a:prstGeom>
        </p:spPr>
        <p:txBody>
          <a:bodyPr>
            <a:noAutofit/>
          </a:bodyPr>
          <a:lstStyle>
            <a:lvl1pPr algn="ctr">
              <a:defRPr sz="2600">
                <a:solidFill>
                  <a:srgbClr val="1F1F5E"/>
                </a:solidFill>
                <a:latin typeface="Arial" panose="020B0604020202020204" pitchFamily="34" charset="0"/>
                <a:cs typeface="Arial" panose="020B0604020202020204" pitchFamily="34" charset="0"/>
              </a:defRPr>
            </a:lvl1pPr>
          </a:lstStyle>
          <a:p>
            <a:r>
              <a:rPr lang="en-US" dirty="0"/>
              <a:t>Click to edit title</a:t>
            </a:r>
          </a:p>
        </p:txBody>
      </p:sp>
      <p:sp>
        <p:nvSpPr>
          <p:cNvPr id="9" name="Picture Placeholder 5">
            <a:extLst>
              <a:ext uri="{FF2B5EF4-FFF2-40B4-BE49-F238E27FC236}">
                <a16:creationId xmlns:a16="http://schemas.microsoft.com/office/drawing/2014/main" id="{06EB0ACF-A5B3-4267-8009-A70FD07D7C7E}"/>
              </a:ext>
            </a:extLst>
          </p:cNvPr>
          <p:cNvSpPr>
            <a:spLocks noGrp="1"/>
          </p:cNvSpPr>
          <p:nvPr>
            <p:ph type="pic" sz="quarter" idx="20"/>
          </p:nvPr>
        </p:nvSpPr>
        <p:spPr>
          <a:xfrm>
            <a:off x="3593592" y="4066032"/>
            <a:ext cx="2140028" cy="1869376"/>
          </a:xfrm>
          <a:prstGeom prst="rect">
            <a:avLst/>
          </a:prstGeom>
        </p:spPr>
        <p:txBody>
          <a:bodyPr/>
          <a:lstStyle>
            <a:lvl1pPr marL="0" indent="0">
              <a:buFont typeface="Arial" panose="020B0604020202020204" pitchFamily="34" charset="0"/>
              <a:buNone/>
              <a:defRPr sz="1800"/>
            </a:lvl1pPr>
          </a:lstStyle>
          <a:p>
            <a:endParaRPr lang="et-EE" dirty="0"/>
          </a:p>
        </p:txBody>
      </p:sp>
      <p:sp>
        <p:nvSpPr>
          <p:cNvPr id="11" name="Picture Placeholder 5">
            <a:extLst>
              <a:ext uri="{FF2B5EF4-FFF2-40B4-BE49-F238E27FC236}">
                <a16:creationId xmlns:a16="http://schemas.microsoft.com/office/drawing/2014/main" id="{B7CEC598-86A5-474F-A4EC-473CAB21E256}"/>
              </a:ext>
            </a:extLst>
          </p:cNvPr>
          <p:cNvSpPr>
            <a:spLocks noGrp="1"/>
          </p:cNvSpPr>
          <p:nvPr>
            <p:ph type="pic" sz="quarter" idx="21"/>
          </p:nvPr>
        </p:nvSpPr>
        <p:spPr>
          <a:xfrm>
            <a:off x="6277786" y="4066032"/>
            <a:ext cx="2140028" cy="1869376"/>
          </a:xfrm>
          <a:prstGeom prst="rect">
            <a:avLst/>
          </a:prstGeom>
        </p:spPr>
        <p:txBody>
          <a:bodyPr/>
          <a:lstStyle>
            <a:lvl1pPr marL="0" indent="0">
              <a:buNone/>
              <a:defRPr sz="1800"/>
            </a:lvl1pPr>
          </a:lstStyle>
          <a:p>
            <a:endParaRPr lang="et-EE"/>
          </a:p>
        </p:txBody>
      </p:sp>
      <p:sp>
        <p:nvSpPr>
          <p:cNvPr id="12" name="Text Placeholder 2">
            <a:extLst>
              <a:ext uri="{FF2B5EF4-FFF2-40B4-BE49-F238E27FC236}">
                <a16:creationId xmlns:a16="http://schemas.microsoft.com/office/drawing/2014/main" id="{3200E237-6921-42E3-A3D5-63AF988C164F}"/>
              </a:ext>
            </a:extLst>
          </p:cNvPr>
          <p:cNvSpPr>
            <a:spLocks noGrp="1"/>
          </p:cNvSpPr>
          <p:nvPr>
            <p:ph type="body" sz="quarter" idx="11" hasCustomPrompt="1"/>
          </p:nvPr>
        </p:nvSpPr>
        <p:spPr>
          <a:xfrm>
            <a:off x="3593592" y="1329404"/>
            <a:ext cx="2140028" cy="301752"/>
          </a:xfrm>
          <a:prstGeom prst="rect">
            <a:avLst/>
          </a:prstGeom>
        </p:spPr>
        <p:txBody>
          <a:bodyPr>
            <a:noAutofit/>
          </a:bodyPr>
          <a:lstStyle>
            <a:lvl1pPr marL="0" indent="0" algn="ctr">
              <a:buNone/>
              <a:defRPr sz="1800" b="0">
                <a:solidFill>
                  <a:srgbClr val="191960"/>
                </a:solidFill>
              </a:defRPr>
            </a:lvl1pPr>
          </a:lstStyle>
          <a:p>
            <a:pPr lvl="0"/>
            <a:r>
              <a:rPr lang="lv-LV" dirty="0"/>
              <a:t>Click to edit text</a:t>
            </a:r>
            <a:endParaRPr lang="en-US" dirty="0"/>
          </a:p>
        </p:txBody>
      </p:sp>
      <p:sp>
        <p:nvSpPr>
          <p:cNvPr id="13" name="Text Placeholder 2">
            <a:extLst>
              <a:ext uri="{FF2B5EF4-FFF2-40B4-BE49-F238E27FC236}">
                <a16:creationId xmlns:a16="http://schemas.microsoft.com/office/drawing/2014/main" id="{B7712A46-EAC1-41E1-86C8-70E8DF09CD92}"/>
              </a:ext>
            </a:extLst>
          </p:cNvPr>
          <p:cNvSpPr>
            <a:spLocks noGrp="1"/>
          </p:cNvSpPr>
          <p:nvPr>
            <p:ph type="body" sz="quarter" idx="22" hasCustomPrompt="1"/>
          </p:nvPr>
        </p:nvSpPr>
        <p:spPr>
          <a:xfrm>
            <a:off x="6277786" y="1329404"/>
            <a:ext cx="2140028" cy="301752"/>
          </a:xfrm>
          <a:prstGeom prst="rect">
            <a:avLst/>
          </a:prstGeom>
        </p:spPr>
        <p:txBody>
          <a:bodyPr>
            <a:noAutofit/>
          </a:bodyPr>
          <a:lstStyle>
            <a:lvl1pPr marL="0" indent="0" algn="ctr">
              <a:buNone/>
              <a:defRPr sz="1800" b="0">
                <a:solidFill>
                  <a:srgbClr val="191960"/>
                </a:solidFill>
              </a:defRPr>
            </a:lvl1pPr>
          </a:lstStyle>
          <a:p>
            <a:pPr lvl="0"/>
            <a:r>
              <a:rPr lang="lv-LV" dirty="0"/>
              <a:t>Click to edit text</a:t>
            </a:r>
            <a:endParaRPr lang="en-US" dirty="0"/>
          </a:p>
        </p:txBody>
      </p:sp>
      <p:sp>
        <p:nvSpPr>
          <p:cNvPr id="14" name="Text Placeholder 2">
            <a:extLst>
              <a:ext uri="{FF2B5EF4-FFF2-40B4-BE49-F238E27FC236}">
                <a16:creationId xmlns:a16="http://schemas.microsoft.com/office/drawing/2014/main" id="{0C476611-6977-436A-8831-A214CE0B1ADA}"/>
              </a:ext>
            </a:extLst>
          </p:cNvPr>
          <p:cNvSpPr>
            <a:spLocks noGrp="1"/>
          </p:cNvSpPr>
          <p:nvPr>
            <p:ph type="body" sz="quarter" idx="26" hasCustomPrompt="1"/>
          </p:nvPr>
        </p:nvSpPr>
        <p:spPr>
          <a:xfrm>
            <a:off x="3593592" y="3285744"/>
            <a:ext cx="2140028" cy="301752"/>
          </a:xfrm>
          <a:prstGeom prst="rect">
            <a:avLst/>
          </a:prstGeom>
        </p:spPr>
        <p:txBody>
          <a:bodyPr>
            <a:noAutofit/>
          </a:bodyPr>
          <a:lstStyle>
            <a:lvl1pPr marL="0" indent="0" algn="ctr">
              <a:buNone/>
              <a:defRPr sz="1400" b="0">
                <a:solidFill>
                  <a:schemeClr val="bg1"/>
                </a:solidFill>
              </a:defRPr>
            </a:lvl1pPr>
          </a:lstStyle>
          <a:p>
            <a:pPr lvl="0"/>
            <a:r>
              <a:rPr lang="lv-LV" dirty="0"/>
              <a:t>Click to edit text</a:t>
            </a:r>
            <a:endParaRPr lang="en-US" dirty="0"/>
          </a:p>
        </p:txBody>
      </p:sp>
      <p:sp>
        <p:nvSpPr>
          <p:cNvPr id="16" name="Text Placeholder 2">
            <a:extLst>
              <a:ext uri="{FF2B5EF4-FFF2-40B4-BE49-F238E27FC236}">
                <a16:creationId xmlns:a16="http://schemas.microsoft.com/office/drawing/2014/main" id="{85C8B52A-658F-45C3-8928-58AD06F38A6A}"/>
              </a:ext>
            </a:extLst>
          </p:cNvPr>
          <p:cNvSpPr>
            <a:spLocks noGrp="1"/>
          </p:cNvSpPr>
          <p:nvPr>
            <p:ph type="body" sz="quarter" idx="27" hasCustomPrompt="1"/>
          </p:nvPr>
        </p:nvSpPr>
        <p:spPr>
          <a:xfrm>
            <a:off x="3593592" y="5632704"/>
            <a:ext cx="2140028" cy="301752"/>
          </a:xfrm>
          <a:prstGeom prst="rect">
            <a:avLst/>
          </a:prstGeom>
        </p:spPr>
        <p:txBody>
          <a:bodyPr>
            <a:noAutofit/>
          </a:bodyPr>
          <a:lstStyle>
            <a:lvl1pPr marL="0" indent="0" algn="ctr">
              <a:buNone/>
              <a:defRPr sz="1400" b="0">
                <a:solidFill>
                  <a:schemeClr val="bg1"/>
                </a:solidFill>
              </a:defRPr>
            </a:lvl1pPr>
          </a:lstStyle>
          <a:p>
            <a:pPr lvl="0"/>
            <a:r>
              <a:rPr lang="lv-LV" dirty="0"/>
              <a:t>Click to edit text</a:t>
            </a:r>
            <a:endParaRPr lang="en-US" dirty="0"/>
          </a:p>
        </p:txBody>
      </p:sp>
      <p:sp>
        <p:nvSpPr>
          <p:cNvPr id="17" name="Text Placeholder 2">
            <a:extLst>
              <a:ext uri="{FF2B5EF4-FFF2-40B4-BE49-F238E27FC236}">
                <a16:creationId xmlns:a16="http://schemas.microsoft.com/office/drawing/2014/main" id="{E9679B4F-5BB8-49D1-8791-FEC6399EA798}"/>
              </a:ext>
            </a:extLst>
          </p:cNvPr>
          <p:cNvSpPr>
            <a:spLocks noGrp="1"/>
          </p:cNvSpPr>
          <p:nvPr>
            <p:ph type="body" sz="quarter" idx="28" hasCustomPrompt="1"/>
          </p:nvPr>
        </p:nvSpPr>
        <p:spPr>
          <a:xfrm>
            <a:off x="6277786" y="3285744"/>
            <a:ext cx="2140028" cy="301752"/>
          </a:xfrm>
          <a:prstGeom prst="rect">
            <a:avLst/>
          </a:prstGeom>
        </p:spPr>
        <p:txBody>
          <a:bodyPr>
            <a:noAutofit/>
          </a:bodyPr>
          <a:lstStyle>
            <a:lvl1pPr marL="0" indent="0" algn="ctr">
              <a:buNone/>
              <a:defRPr sz="1400" b="0">
                <a:solidFill>
                  <a:schemeClr val="bg1"/>
                </a:solidFill>
              </a:defRPr>
            </a:lvl1pPr>
          </a:lstStyle>
          <a:p>
            <a:pPr lvl="0"/>
            <a:r>
              <a:rPr lang="lv-LV" dirty="0"/>
              <a:t>Click to edit text</a:t>
            </a:r>
            <a:endParaRPr lang="en-US" dirty="0"/>
          </a:p>
        </p:txBody>
      </p:sp>
      <p:sp>
        <p:nvSpPr>
          <p:cNvPr id="18" name="Text Placeholder 2">
            <a:extLst>
              <a:ext uri="{FF2B5EF4-FFF2-40B4-BE49-F238E27FC236}">
                <a16:creationId xmlns:a16="http://schemas.microsoft.com/office/drawing/2014/main" id="{635150A2-438B-4094-BE20-70243D2A279D}"/>
              </a:ext>
            </a:extLst>
          </p:cNvPr>
          <p:cNvSpPr>
            <a:spLocks noGrp="1"/>
          </p:cNvSpPr>
          <p:nvPr>
            <p:ph type="body" sz="quarter" idx="29" hasCustomPrompt="1"/>
          </p:nvPr>
        </p:nvSpPr>
        <p:spPr>
          <a:xfrm>
            <a:off x="6277786" y="5632704"/>
            <a:ext cx="2140028" cy="301752"/>
          </a:xfrm>
          <a:prstGeom prst="rect">
            <a:avLst/>
          </a:prstGeom>
        </p:spPr>
        <p:txBody>
          <a:bodyPr>
            <a:noAutofit/>
          </a:bodyPr>
          <a:lstStyle>
            <a:lvl1pPr marL="0" indent="0" algn="ctr">
              <a:buNone/>
              <a:defRPr sz="1400" b="0">
                <a:solidFill>
                  <a:schemeClr val="bg1"/>
                </a:solidFill>
              </a:defRPr>
            </a:lvl1pPr>
          </a:lstStyle>
          <a:p>
            <a:pPr lvl="0"/>
            <a:r>
              <a:rPr lang="lv-LV" dirty="0"/>
              <a:t>Click to edit text</a:t>
            </a:r>
            <a:endParaRPr lang="en-US" dirty="0"/>
          </a:p>
        </p:txBody>
      </p:sp>
    </p:spTree>
    <p:extLst>
      <p:ext uri="{BB962C8B-B14F-4D97-AF65-F5344CB8AC3E}">
        <p14:creationId xmlns:p14="http://schemas.microsoft.com/office/powerpoint/2010/main" val="1277588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opening slide 4">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3770C-B04C-4D68-B14A-71E0A77FD92D}"/>
              </a:ext>
            </a:extLst>
          </p:cNvPr>
          <p:cNvSpPr>
            <a:spLocks noGrp="1"/>
          </p:cNvSpPr>
          <p:nvPr>
            <p:ph type="title" hasCustomPrompt="1"/>
          </p:nvPr>
        </p:nvSpPr>
        <p:spPr>
          <a:xfrm>
            <a:off x="636723" y="4719233"/>
            <a:ext cx="3168111" cy="1766807"/>
          </a:xfrm>
        </p:spPr>
        <p:txBody>
          <a:bodyPr>
            <a:normAutofit/>
          </a:bodyPr>
          <a:lstStyle>
            <a:lvl1pPr>
              <a:lnSpc>
                <a:spcPct val="90000"/>
              </a:lnSpc>
              <a:defRPr sz="4800">
                <a:solidFill>
                  <a:srgbClr val="CCE4FF"/>
                </a:solidFill>
              </a:defRPr>
            </a:lvl1pPr>
          </a:lstStyle>
          <a:p>
            <a:r>
              <a:rPr lang="lv-LV" dirty="0" err="1"/>
              <a:t>Chapter</a:t>
            </a:r>
            <a:r>
              <a:rPr lang="lv-LV" dirty="0"/>
              <a:t> </a:t>
            </a:r>
            <a:r>
              <a:rPr lang="lv-LV" dirty="0" err="1"/>
              <a:t>title</a:t>
            </a:r>
            <a:endParaRPr lang="en-US" dirty="0"/>
          </a:p>
        </p:txBody>
      </p:sp>
      <p:sp>
        <p:nvSpPr>
          <p:cNvPr id="4" name="Picture Placeholder 2">
            <a:extLst>
              <a:ext uri="{FF2B5EF4-FFF2-40B4-BE49-F238E27FC236}">
                <a16:creationId xmlns:a16="http://schemas.microsoft.com/office/drawing/2014/main" id="{1CA40A6A-B6B6-4B62-8BC3-66080794CF09}"/>
              </a:ext>
            </a:extLst>
          </p:cNvPr>
          <p:cNvSpPr>
            <a:spLocks noGrp="1"/>
          </p:cNvSpPr>
          <p:nvPr>
            <p:ph type="pic" sz="quarter" idx="11" hasCustomPrompt="1"/>
          </p:nvPr>
        </p:nvSpPr>
        <p:spPr>
          <a:xfrm>
            <a:off x="720670" y="0"/>
            <a:ext cx="11471329" cy="4200041"/>
          </a:xfrm>
          <a:pattFill prst="lgGrid">
            <a:fgClr>
              <a:schemeClr val="tx1"/>
            </a:fgClr>
            <a:bgClr>
              <a:srgbClr val="1F1F5E"/>
            </a:bgClr>
          </a:pattFill>
        </p:spPr>
        <p:txBody>
          <a:bodyPr/>
          <a:lstStyle>
            <a:lvl1pPr algn="ctr">
              <a:defRPr b="0">
                <a:solidFill>
                  <a:schemeClr val="tx1"/>
                </a:solidFill>
              </a:defRPr>
            </a:lvl1pPr>
          </a:lstStyle>
          <a:p>
            <a:r>
              <a:rPr lang="lv-LV" dirty="0"/>
              <a:t> </a:t>
            </a:r>
          </a:p>
          <a:p>
            <a:endParaRPr lang="lv-LV" dirty="0"/>
          </a:p>
          <a:p>
            <a:endParaRPr lang="lv-LV" dirty="0"/>
          </a:p>
          <a:p>
            <a:r>
              <a:rPr lang="lv-LV" dirty="0"/>
              <a:t>Click on icon to add image  </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9763" y="5938520"/>
            <a:ext cx="1041400" cy="208280"/>
          </a:xfrm>
          <a:prstGeom prst="rect">
            <a:avLst/>
          </a:prstGeom>
        </p:spPr>
      </p:pic>
    </p:spTree>
    <p:extLst>
      <p:ext uri="{BB962C8B-B14F-4D97-AF65-F5344CB8AC3E}">
        <p14:creationId xmlns:p14="http://schemas.microsoft.com/office/powerpoint/2010/main" val="557000597"/>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15" name="Picture Placeholder 5">
            <a:extLst>
              <a:ext uri="{FF2B5EF4-FFF2-40B4-BE49-F238E27FC236}">
                <a16:creationId xmlns:a16="http://schemas.microsoft.com/office/drawing/2014/main" id="{9F5A371F-BD65-40C8-9EAA-B62C625F9E9F}"/>
              </a:ext>
            </a:extLst>
          </p:cNvPr>
          <p:cNvSpPr>
            <a:spLocks noGrp="1"/>
          </p:cNvSpPr>
          <p:nvPr>
            <p:ph type="pic" sz="quarter" idx="19"/>
          </p:nvPr>
        </p:nvSpPr>
        <p:spPr>
          <a:xfrm>
            <a:off x="2493265" y="958120"/>
            <a:ext cx="3296258" cy="2834640"/>
          </a:xfrm>
          <a:prstGeom prst="rect">
            <a:avLst/>
          </a:prstGeom>
        </p:spPr>
        <p:txBody>
          <a:bodyPr/>
          <a:lstStyle>
            <a:lvl1pPr marL="0" indent="0">
              <a:buNone/>
              <a:defRPr sz="1800"/>
            </a:lvl1pPr>
          </a:lstStyle>
          <a:p>
            <a:endParaRPr lang="et-EE"/>
          </a:p>
        </p:txBody>
      </p:sp>
      <p:sp>
        <p:nvSpPr>
          <p:cNvPr id="6" name="Title 2">
            <a:extLst>
              <a:ext uri="{FF2B5EF4-FFF2-40B4-BE49-F238E27FC236}">
                <a16:creationId xmlns:a16="http://schemas.microsoft.com/office/drawing/2014/main" id="{64266D7B-108D-4944-A709-621C67CDBC91}"/>
              </a:ext>
            </a:extLst>
          </p:cNvPr>
          <p:cNvSpPr>
            <a:spLocks noGrp="1"/>
          </p:cNvSpPr>
          <p:nvPr>
            <p:ph type="title" hasCustomPrompt="1"/>
          </p:nvPr>
        </p:nvSpPr>
        <p:spPr>
          <a:xfrm>
            <a:off x="1290828" y="77724"/>
            <a:ext cx="9610344" cy="433388"/>
          </a:xfrm>
          <a:prstGeom prst="rect">
            <a:avLst/>
          </a:prstGeom>
        </p:spPr>
        <p:txBody>
          <a:bodyPr>
            <a:noAutofit/>
          </a:bodyPr>
          <a:lstStyle>
            <a:lvl1pPr algn="ctr">
              <a:defRPr sz="2600">
                <a:solidFill>
                  <a:srgbClr val="1F1F5E"/>
                </a:solidFill>
                <a:latin typeface="Arial" panose="020B0604020202020204" pitchFamily="34" charset="0"/>
                <a:cs typeface="Arial" panose="020B0604020202020204" pitchFamily="34" charset="0"/>
              </a:defRPr>
            </a:lvl1pPr>
          </a:lstStyle>
          <a:p>
            <a:r>
              <a:rPr lang="en-US" dirty="0"/>
              <a:t>Click to edit title</a:t>
            </a:r>
          </a:p>
        </p:txBody>
      </p:sp>
      <p:sp>
        <p:nvSpPr>
          <p:cNvPr id="7" name="Text Placeholder 2">
            <a:extLst>
              <a:ext uri="{FF2B5EF4-FFF2-40B4-BE49-F238E27FC236}">
                <a16:creationId xmlns:a16="http://schemas.microsoft.com/office/drawing/2014/main" id="{D4643A57-F459-4F5D-9BDE-79D684F264F4}"/>
              </a:ext>
            </a:extLst>
          </p:cNvPr>
          <p:cNvSpPr>
            <a:spLocks noGrp="1"/>
          </p:cNvSpPr>
          <p:nvPr>
            <p:ph type="body" sz="quarter" idx="11" hasCustomPrompt="1"/>
          </p:nvPr>
        </p:nvSpPr>
        <p:spPr>
          <a:xfrm>
            <a:off x="3071380" y="579930"/>
            <a:ext cx="2140028" cy="301752"/>
          </a:xfrm>
          <a:prstGeom prst="rect">
            <a:avLst/>
          </a:prstGeom>
        </p:spPr>
        <p:txBody>
          <a:bodyPr>
            <a:noAutofit/>
          </a:bodyPr>
          <a:lstStyle>
            <a:lvl1pPr marL="0" indent="0" algn="ctr">
              <a:buNone/>
              <a:defRPr sz="1800" b="0">
                <a:solidFill>
                  <a:srgbClr val="191960"/>
                </a:solidFill>
              </a:defRPr>
            </a:lvl1pPr>
          </a:lstStyle>
          <a:p>
            <a:pPr lvl="0"/>
            <a:r>
              <a:rPr lang="lv-LV" dirty="0"/>
              <a:t>Click to edit text</a:t>
            </a:r>
            <a:endParaRPr lang="en-US" dirty="0"/>
          </a:p>
        </p:txBody>
      </p:sp>
      <p:sp>
        <p:nvSpPr>
          <p:cNvPr id="13" name="Picture Placeholder 5">
            <a:extLst>
              <a:ext uri="{FF2B5EF4-FFF2-40B4-BE49-F238E27FC236}">
                <a16:creationId xmlns:a16="http://schemas.microsoft.com/office/drawing/2014/main" id="{1CB7A7B6-0968-4453-A60A-CBB94C680CCD}"/>
              </a:ext>
            </a:extLst>
          </p:cNvPr>
          <p:cNvSpPr>
            <a:spLocks noGrp="1"/>
          </p:cNvSpPr>
          <p:nvPr>
            <p:ph type="pic" sz="quarter" idx="24"/>
          </p:nvPr>
        </p:nvSpPr>
        <p:spPr>
          <a:xfrm>
            <a:off x="2493265" y="3945636"/>
            <a:ext cx="3296258" cy="2834640"/>
          </a:xfrm>
          <a:prstGeom prst="rect">
            <a:avLst/>
          </a:prstGeom>
        </p:spPr>
        <p:txBody>
          <a:bodyPr/>
          <a:lstStyle>
            <a:lvl1pPr marL="0" indent="0">
              <a:buNone/>
              <a:defRPr sz="1800"/>
            </a:lvl1pPr>
          </a:lstStyle>
          <a:p>
            <a:endParaRPr lang="et-EE"/>
          </a:p>
        </p:txBody>
      </p:sp>
      <p:sp>
        <p:nvSpPr>
          <p:cNvPr id="14" name="Text Placeholder 2">
            <a:extLst>
              <a:ext uri="{FF2B5EF4-FFF2-40B4-BE49-F238E27FC236}">
                <a16:creationId xmlns:a16="http://schemas.microsoft.com/office/drawing/2014/main" id="{556866BE-514A-4FCC-97BF-CCAD994F860B}"/>
              </a:ext>
            </a:extLst>
          </p:cNvPr>
          <p:cNvSpPr>
            <a:spLocks noGrp="1"/>
          </p:cNvSpPr>
          <p:nvPr>
            <p:ph type="body" sz="quarter" idx="26" hasCustomPrompt="1"/>
          </p:nvPr>
        </p:nvSpPr>
        <p:spPr>
          <a:xfrm>
            <a:off x="2493265" y="3491008"/>
            <a:ext cx="3296258" cy="301752"/>
          </a:xfrm>
          <a:prstGeom prst="rect">
            <a:avLst/>
          </a:prstGeom>
        </p:spPr>
        <p:txBody>
          <a:bodyPr>
            <a:noAutofit/>
          </a:bodyPr>
          <a:lstStyle>
            <a:lvl1pPr marL="0" indent="0" algn="ctr">
              <a:buNone/>
              <a:defRPr sz="1400" b="0">
                <a:solidFill>
                  <a:schemeClr val="bg1"/>
                </a:solidFill>
              </a:defRPr>
            </a:lvl1pPr>
          </a:lstStyle>
          <a:p>
            <a:pPr lvl="0"/>
            <a:r>
              <a:rPr lang="lv-LV" dirty="0"/>
              <a:t>Click to edit text</a:t>
            </a:r>
            <a:endParaRPr lang="en-US" dirty="0"/>
          </a:p>
        </p:txBody>
      </p:sp>
      <p:sp>
        <p:nvSpPr>
          <p:cNvPr id="17" name="Text Placeholder 2">
            <a:extLst>
              <a:ext uri="{FF2B5EF4-FFF2-40B4-BE49-F238E27FC236}">
                <a16:creationId xmlns:a16="http://schemas.microsoft.com/office/drawing/2014/main" id="{B59D5820-98B3-4C7E-9C8B-C3F141B3F061}"/>
              </a:ext>
            </a:extLst>
          </p:cNvPr>
          <p:cNvSpPr>
            <a:spLocks noGrp="1"/>
          </p:cNvSpPr>
          <p:nvPr>
            <p:ph type="body" sz="quarter" idx="27" hasCustomPrompt="1"/>
          </p:nvPr>
        </p:nvSpPr>
        <p:spPr>
          <a:xfrm>
            <a:off x="2493265" y="6478524"/>
            <a:ext cx="3296258" cy="301752"/>
          </a:xfrm>
          <a:prstGeom prst="rect">
            <a:avLst/>
          </a:prstGeom>
        </p:spPr>
        <p:txBody>
          <a:bodyPr>
            <a:noAutofit/>
          </a:bodyPr>
          <a:lstStyle>
            <a:lvl1pPr marL="0" indent="0" algn="ctr">
              <a:buNone/>
              <a:defRPr sz="1400" b="0">
                <a:solidFill>
                  <a:schemeClr val="bg1"/>
                </a:solidFill>
              </a:defRPr>
            </a:lvl1pPr>
          </a:lstStyle>
          <a:p>
            <a:pPr lvl="0"/>
            <a:r>
              <a:rPr lang="lv-LV" dirty="0"/>
              <a:t>Click to edit text</a:t>
            </a:r>
            <a:endParaRPr lang="en-US" dirty="0"/>
          </a:p>
        </p:txBody>
      </p:sp>
      <p:sp>
        <p:nvSpPr>
          <p:cNvPr id="18" name="Picture Placeholder 5">
            <a:extLst>
              <a:ext uri="{FF2B5EF4-FFF2-40B4-BE49-F238E27FC236}">
                <a16:creationId xmlns:a16="http://schemas.microsoft.com/office/drawing/2014/main" id="{D8C51D53-52E0-49A0-BDDE-DF03B374FC3F}"/>
              </a:ext>
            </a:extLst>
          </p:cNvPr>
          <p:cNvSpPr>
            <a:spLocks noGrp="1"/>
          </p:cNvSpPr>
          <p:nvPr>
            <p:ph type="pic" sz="quarter" idx="28"/>
          </p:nvPr>
        </p:nvSpPr>
        <p:spPr>
          <a:xfrm>
            <a:off x="6402478" y="958120"/>
            <a:ext cx="3296258" cy="2834640"/>
          </a:xfrm>
          <a:prstGeom prst="rect">
            <a:avLst/>
          </a:prstGeom>
        </p:spPr>
        <p:txBody>
          <a:bodyPr/>
          <a:lstStyle>
            <a:lvl1pPr marL="0" indent="0">
              <a:buNone/>
              <a:defRPr sz="1800"/>
            </a:lvl1pPr>
          </a:lstStyle>
          <a:p>
            <a:endParaRPr lang="et-EE"/>
          </a:p>
        </p:txBody>
      </p:sp>
      <p:sp>
        <p:nvSpPr>
          <p:cNvPr id="19" name="Text Placeholder 2">
            <a:extLst>
              <a:ext uri="{FF2B5EF4-FFF2-40B4-BE49-F238E27FC236}">
                <a16:creationId xmlns:a16="http://schemas.microsoft.com/office/drawing/2014/main" id="{614A775D-B950-4F9C-992D-4818CAC94572}"/>
              </a:ext>
            </a:extLst>
          </p:cNvPr>
          <p:cNvSpPr>
            <a:spLocks noGrp="1"/>
          </p:cNvSpPr>
          <p:nvPr>
            <p:ph type="body" sz="quarter" idx="29" hasCustomPrompt="1"/>
          </p:nvPr>
        </p:nvSpPr>
        <p:spPr>
          <a:xfrm>
            <a:off x="6980593" y="579930"/>
            <a:ext cx="2140028" cy="301752"/>
          </a:xfrm>
          <a:prstGeom prst="rect">
            <a:avLst/>
          </a:prstGeom>
        </p:spPr>
        <p:txBody>
          <a:bodyPr>
            <a:noAutofit/>
          </a:bodyPr>
          <a:lstStyle>
            <a:lvl1pPr marL="0" indent="0" algn="ctr">
              <a:buNone/>
              <a:defRPr sz="1800" b="0">
                <a:solidFill>
                  <a:srgbClr val="191960"/>
                </a:solidFill>
              </a:defRPr>
            </a:lvl1pPr>
          </a:lstStyle>
          <a:p>
            <a:pPr lvl="0"/>
            <a:r>
              <a:rPr lang="lv-LV" dirty="0"/>
              <a:t>Click to edit text</a:t>
            </a:r>
            <a:endParaRPr lang="en-US" dirty="0"/>
          </a:p>
        </p:txBody>
      </p:sp>
      <p:sp>
        <p:nvSpPr>
          <p:cNvPr id="20" name="Picture Placeholder 5">
            <a:extLst>
              <a:ext uri="{FF2B5EF4-FFF2-40B4-BE49-F238E27FC236}">
                <a16:creationId xmlns:a16="http://schemas.microsoft.com/office/drawing/2014/main" id="{3E6F3BDC-8179-45E2-AF18-0276AB1C12F6}"/>
              </a:ext>
            </a:extLst>
          </p:cNvPr>
          <p:cNvSpPr>
            <a:spLocks noGrp="1"/>
          </p:cNvSpPr>
          <p:nvPr>
            <p:ph type="pic" sz="quarter" idx="30"/>
          </p:nvPr>
        </p:nvSpPr>
        <p:spPr>
          <a:xfrm>
            <a:off x="6402478" y="3945636"/>
            <a:ext cx="3296258" cy="2834640"/>
          </a:xfrm>
          <a:prstGeom prst="rect">
            <a:avLst/>
          </a:prstGeom>
        </p:spPr>
        <p:txBody>
          <a:bodyPr/>
          <a:lstStyle>
            <a:lvl1pPr marL="0" indent="0">
              <a:buNone/>
              <a:defRPr sz="1800"/>
            </a:lvl1pPr>
          </a:lstStyle>
          <a:p>
            <a:endParaRPr lang="et-EE"/>
          </a:p>
        </p:txBody>
      </p:sp>
      <p:sp>
        <p:nvSpPr>
          <p:cNvPr id="21" name="Text Placeholder 2">
            <a:extLst>
              <a:ext uri="{FF2B5EF4-FFF2-40B4-BE49-F238E27FC236}">
                <a16:creationId xmlns:a16="http://schemas.microsoft.com/office/drawing/2014/main" id="{981A4561-8430-4497-8B63-B0FE1321CB01}"/>
              </a:ext>
            </a:extLst>
          </p:cNvPr>
          <p:cNvSpPr>
            <a:spLocks noGrp="1"/>
          </p:cNvSpPr>
          <p:nvPr>
            <p:ph type="body" sz="quarter" idx="31" hasCustomPrompt="1"/>
          </p:nvPr>
        </p:nvSpPr>
        <p:spPr>
          <a:xfrm>
            <a:off x="6402478" y="3491008"/>
            <a:ext cx="3296258" cy="301752"/>
          </a:xfrm>
          <a:prstGeom prst="rect">
            <a:avLst/>
          </a:prstGeom>
        </p:spPr>
        <p:txBody>
          <a:bodyPr>
            <a:noAutofit/>
          </a:bodyPr>
          <a:lstStyle>
            <a:lvl1pPr marL="0" indent="0" algn="ctr">
              <a:buNone/>
              <a:defRPr sz="1400" b="0">
                <a:solidFill>
                  <a:schemeClr val="bg1"/>
                </a:solidFill>
              </a:defRPr>
            </a:lvl1pPr>
          </a:lstStyle>
          <a:p>
            <a:pPr lvl="0"/>
            <a:r>
              <a:rPr lang="lv-LV" dirty="0"/>
              <a:t>Click to edit text</a:t>
            </a:r>
            <a:endParaRPr lang="en-US" dirty="0"/>
          </a:p>
        </p:txBody>
      </p:sp>
      <p:sp>
        <p:nvSpPr>
          <p:cNvPr id="22" name="Text Placeholder 2">
            <a:extLst>
              <a:ext uri="{FF2B5EF4-FFF2-40B4-BE49-F238E27FC236}">
                <a16:creationId xmlns:a16="http://schemas.microsoft.com/office/drawing/2014/main" id="{D68AE216-4E99-4740-937D-BABB52FC2387}"/>
              </a:ext>
            </a:extLst>
          </p:cNvPr>
          <p:cNvSpPr>
            <a:spLocks noGrp="1"/>
          </p:cNvSpPr>
          <p:nvPr>
            <p:ph type="body" sz="quarter" idx="32" hasCustomPrompt="1"/>
          </p:nvPr>
        </p:nvSpPr>
        <p:spPr>
          <a:xfrm>
            <a:off x="6402478" y="6478524"/>
            <a:ext cx="3296258" cy="301752"/>
          </a:xfrm>
          <a:prstGeom prst="rect">
            <a:avLst/>
          </a:prstGeom>
        </p:spPr>
        <p:txBody>
          <a:bodyPr>
            <a:noAutofit/>
          </a:bodyPr>
          <a:lstStyle>
            <a:lvl1pPr marL="0" indent="0" algn="ctr">
              <a:buNone/>
              <a:defRPr sz="1400" b="0">
                <a:solidFill>
                  <a:schemeClr val="bg1"/>
                </a:solidFill>
              </a:defRPr>
            </a:lvl1pPr>
          </a:lstStyle>
          <a:p>
            <a:pPr lvl="0"/>
            <a:r>
              <a:rPr lang="lv-LV" dirty="0"/>
              <a:t>Click to edit text</a:t>
            </a:r>
            <a:endParaRPr lang="en-US" dirty="0"/>
          </a:p>
        </p:txBody>
      </p:sp>
    </p:spTree>
    <p:extLst>
      <p:ext uri="{BB962C8B-B14F-4D97-AF65-F5344CB8AC3E}">
        <p14:creationId xmlns:p14="http://schemas.microsoft.com/office/powerpoint/2010/main" val="3933310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con Slide">
    <p:bg>
      <p:bgRef idx="1001">
        <a:schemeClr val="bg1"/>
      </p:bgRef>
    </p:bg>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A246AD45-D086-49DC-94C4-C131FAB4DC33}"/>
              </a:ext>
            </a:extLst>
          </p:cNvPr>
          <p:cNvSpPr>
            <a:spLocks noGrp="1"/>
          </p:cNvSpPr>
          <p:nvPr>
            <p:ph type="title"/>
          </p:nvPr>
        </p:nvSpPr>
        <p:spPr>
          <a:xfrm>
            <a:off x="608225" y="596899"/>
            <a:ext cx="5744634" cy="433388"/>
          </a:xfrm>
        </p:spPr>
        <p:txBody>
          <a:bodyPr>
            <a:normAutofit fontScale="90000"/>
          </a:bodyPr>
          <a:lstStyle/>
          <a:p>
            <a:r>
              <a:rPr lang="en-GB" dirty="0"/>
              <a:t>White elements for presentation</a:t>
            </a:r>
          </a:p>
        </p:txBody>
      </p:sp>
      <p:pic>
        <p:nvPicPr>
          <p:cNvPr id="20" name="Picture 19">
            <a:extLst>
              <a:ext uri="{FF2B5EF4-FFF2-40B4-BE49-F238E27FC236}">
                <a16:creationId xmlns:a16="http://schemas.microsoft.com/office/drawing/2014/main" id="{B5C11412-85D3-4ED0-8957-D5D8DE7DE7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1645" y="1694325"/>
            <a:ext cx="869577" cy="869577"/>
          </a:xfrm>
          <a:prstGeom prst="rect">
            <a:avLst/>
          </a:prstGeom>
        </p:spPr>
      </p:pic>
      <p:pic>
        <p:nvPicPr>
          <p:cNvPr id="30" name="Picture 29">
            <a:extLst>
              <a:ext uri="{FF2B5EF4-FFF2-40B4-BE49-F238E27FC236}">
                <a16:creationId xmlns:a16="http://schemas.microsoft.com/office/drawing/2014/main" id="{06D12636-C50D-481D-814C-AF6BA681F1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64703" y="5271229"/>
            <a:ext cx="869577" cy="869577"/>
          </a:xfrm>
          <a:prstGeom prst="rect">
            <a:avLst/>
          </a:prstGeom>
        </p:spPr>
      </p:pic>
      <p:pic>
        <p:nvPicPr>
          <p:cNvPr id="31" name="Picture 30">
            <a:extLst>
              <a:ext uri="{FF2B5EF4-FFF2-40B4-BE49-F238E27FC236}">
                <a16:creationId xmlns:a16="http://schemas.microsoft.com/office/drawing/2014/main" id="{FD59D91C-776E-4BF8-93A7-333CD2A3B1D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64703" y="4078931"/>
            <a:ext cx="869577" cy="869577"/>
          </a:xfrm>
          <a:prstGeom prst="rect">
            <a:avLst/>
          </a:prstGeom>
        </p:spPr>
      </p:pic>
      <p:pic>
        <p:nvPicPr>
          <p:cNvPr id="32" name="Picture 31">
            <a:extLst>
              <a:ext uri="{FF2B5EF4-FFF2-40B4-BE49-F238E27FC236}">
                <a16:creationId xmlns:a16="http://schemas.microsoft.com/office/drawing/2014/main" id="{E764CD54-4F52-465C-8446-B3066E0B7DB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64703" y="2886629"/>
            <a:ext cx="869577" cy="869577"/>
          </a:xfrm>
          <a:prstGeom prst="rect">
            <a:avLst/>
          </a:prstGeom>
        </p:spPr>
      </p:pic>
      <p:pic>
        <p:nvPicPr>
          <p:cNvPr id="33" name="Picture 32">
            <a:extLst>
              <a:ext uri="{FF2B5EF4-FFF2-40B4-BE49-F238E27FC236}">
                <a16:creationId xmlns:a16="http://schemas.microsoft.com/office/drawing/2014/main" id="{F1A67486-FE9D-4B6E-8AD8-179F27A741B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9055" y="5271233"/>
            <a:ext cx="869577" cy="869577"/>
          </a:xfrm>
          <a:prstGeom prst="rect">
            <a:avLst/>
          </a:prstGeom>
        </p:spPr>
      </p:pic>
      <p:pic>
        <p:nvPicPr>
          <p:cNvPr id="34" name="Picture 33">
            <a:extLst>
              <a:ext uri="{FF2B5EF4-FFF2-40B4-BE49-F238E27FC236}">
                <a16:creationId xmlns:a16="http://schemas.microsoft.com/office/drawing/2014/main" id="{33FF264F-451C-4967-94E1-A86E3AEACF7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99056" y="4078933"/>
            <a:ext cx="869577" cy="869577"/>
          </a:xfrm>
          <a:prstGeom prst="rect">
            <a:avLst/>
          </a:prstGeom>
        </p:spPr>
      </p:pic>
      <p:pic>
        <p:nvPicPr>
          <p:cNvPr id="35" name="Picture 34">
            <a:extLst>
              <a:ext uri="{FF2B5EF4-FFF2-40B4-BE49-F238E27FC236}">
                <a16:creationId xmlns:a16="http://schemas.microsoft.com/office/drawing/2014/main" id="{A1CA576C-479F-4742-A11B-5D81B5E3181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399056" y="2886630"/>
            <a:ext cx="869577" cy="869577"/>
          </a:xfrm>
          <a:prstGeom prst="rect">
            <a:avLst/>
          </a:prstGeom>
        </p:spPr>
      </p:pic>
      <p:pic>
        <p:nvPicPr>
          <p:cNvPr id="36" name="Picture 35">
            <a:extLst>
              <a:ext uri="{FF2B5EF4-FFF2-40B4-BE49-F238E27FC236}">
                <a16:creationId xmlns:a16="http://schemas.microsoft.com/office/drawing/2014/main" id="{3A8EF2FD-D2A7-411C-A9D1-7B2AAD7D719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096000" y="4078938"/>
            <a:ext cx="869577" cy="869577"/>
          </a:xfrm>
          <a:prstGeom prst="rect">
            <a:avLst/>
          </a:prstGeom>
        </p:spPr>
      </p:pic>
      <p:pic>
        <p:nvPicPr>
          <p:cNvPr id="37" name="Picture 36">
            <a:extLst>
              <a:ext uri="{FF2B5EF4-FFF2-40B4-BE49-F238E27FC236}">
                <a16:creationId xmlns:a16="http://schemas.microsoft.com/office/drawing/2014/main" id="{EB2D4912-6400-4ECD-9C71-30DBACAE0F1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096000" y="1694325"/>
            <a:ext cx="869577" cy="869577"/>
          </a:xfrm>
          <a:prstGeom prst="rect">
            <a:avLst/>
          </a:prstGeom>
        </p:spPr>
      </p:pic>
      <p:pic>
        <p:nvPicPr>
          <p:cNvPr id="38" name="Picture 37">
            <a:extLst>
              <a:ext uri="{FF2B5EF4-FFF2-40B4-BE49-F238E27FC236}">
                <a16:creationId xmlns:a16="http://schemas.microsoft.com/office/drawing/2014/main" id="{61419E90-5729-4ABE-9D40-58BB4C3250F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530351" y="1694326"/>
            <a:ext cx="869577" cy="869577"/>
          </a:xfrm>
          <a:prstGeom prst="rect">
            <a:avLst/>
          </a:prstGeom>
        </p:spPr>
      </p:pic>
      <p:pic>
        <p:nvPicPr>
          <p:cNvPr id="39" name="Picture 38">
            <a:extLst>
              <a:ext uri="{FF2B5EF4-FFF2-40B4-BE49-F238E27FC236}">
                <a16:creationId xmlns:a16="http://schemas.microsoft.com/office/drawing/2014/main" id="{7D970BB0-4E13-42B9-8F3A-396B0F3C37B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964703" y="1694326"/>
            <a:ext cx="869577" cy="869577"/>
          </a:xfrm>
          <a:prstGeom prst="rect">
            <a:avLst/>
          </a:prstGeom>
        </p:spPr>
      </p:pic>
      <p:pic>
        <p:nvPicPr>
          <p:cNvPr id="40" name="Picture 39">
            <a:extLst>
              <a:ext uri="{FF2B5EF4-FFF2-40B4-BE49-F238E27FC236}">
                <a16:creationId xmlns:a16="http://schemas.microsoft.com/office/drawing/2014/main" id="{26962D10-B997-4608-AA3A-EFD2680B884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99056" y="1694327"/>
            <a:ext cx="869577" cy="869577"/>
          </a:xfrm>
          <a:prstGeom prst="rect">
            <a:avLst/>
          </a:prstGeom>
        </p:spPr>
      </p:pic>
      <p:pic>
        <p:nvPicPr>
          <p:cNvPr id="41" name="Picture 40">
            <a:extLst>
              <a:ext uri="{FF2B5EF4-FFF2-40B4-BE49-F238E27FC236}">
                <a16:creationId xmlns:a16="http://schemas.microsoft.com/office/drawing/2014/main" id="{E3D0E8D6-F734-4206-BCA3-64798B8599F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661646" y="2886631"/>
            <a:ext cx="869577" cy="869577"/>
          </a:xfrm>
          <a:prstGeom prst="rect">
            <a:avLst/>
          </a:prstGeom>
        </p:spPr>
      </p:pic>
      <p:pic>
        <p:nvPicPr>
          <p:cNvPr id="42" name="Picture 41">
            <a:extLst>
              <a:ext uri="{FF2B5EF4-FFF2-40B4-BE49-F238E27FC236}">
                <a16:creationId xmlns:a16="http://schemas.microsoft.com/office/drawing/2014/main" id="{BAD8F86F-1287-40E6-9CE2-81827C55B4F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095999" y="2886632"/>
            <a:ext cx="869577" cy="869577"/>
          </a:xfrm>
          <a:prstGeom prst="rect">
            <a:avLst/>
          </a:prstGeom>
        </p:spPr>
      </p:pic>
      <p:pic>
        <p:nvPicPr>
          <p:cNvPr id="43" name="Picture 42">
            <a:extLst>
              <a:ext uri="{FF2B5EF4-FFF2-40B4-BE49-F238E27FC236}">
                <a16:creationId xmlns:a16="http://schemas.microsoft.com/office/drawing/2014/main" id="{9A01FA05-BC3D-4561-9A49-1AC4737C006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661648" y="4078938"/>
            <a:ext cx="869577" cy="869577"/>
          </a:xfrm>
          <a:prstGeom prst="rect">
            <a:avLst/>
          </a:prstGeom>
        </p:spPr>
      </p:pic>
      <p:pic>
        <p:nvPicPr>
          <p:cNvPr id="44" name="Picture 43">
            <a:extLst>
              <a:ext uri="{FF2B5EF4-FFF2-40B4-BE49-F238E27FC236}">
                <a16:creationId xmlns:a16="http://schemas.microsoft.com/office/drawing/2014/main" id="{2F13551A-AABA-4022-AE03-DA09AB0512A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61648" y="5271244"/>
            <a:ext cx="869577" cy="869577"/>
          </a:xfrm>
          <a:prstGeom prst="rect">
            <a:avLst/>
          </a:prstGeom>
        </p:spPr>
      </p:pic>
      <p:pic>
        <p:nvPicPr>
          <p:cNvPr id="45" name="Picture 44">
            <a:extLst>
              <a:ext uri="{FF2B5EF4-FFF2-40B4-BE49-F238E27FC236}">
                <a16:creationId xmlns:a16="http://schemas.microsoft.com/office/drawing/2014/main" id="{76D8960B-7434-473D-9824-C2A8A0972C32}"/>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096000" y="5271244"/>
            <a:ext cx="869577" cy="869577"/>
          </a:xfrm>
          <a:prstGeom prst="rect">
            <a:avLst/>
          </a:prstGeom>
        </p:spPr>
      </p:pic>
      <p:pic>
        <p:nvPicPr>
          <p:cNvPr id="46" name="Picture 45">
            <a:extLst>
              <a:ext uri="{FF2B5EF4-FFF2-40B4-BE49-F238E27FC236}">
                <a16:creationId xmlns:a16="http://schemas.microsoft.com/office/drawing/2014/main" id="{7B2766B4-2A94-4610-8A51-AFE118BC866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498974" y="5271245"/>
            <a:ext cx="869577" cy="869577"/>
          </a:xfrm>
          <a:prstGeom prst="rect">
            <a:avLst/>
          </a:prstGeom>
        </p:spPr>
      </p:pic>
      <p:pic>
        <p:nvPicPr>
          <p:cNvPr id="47" name="Picture 46">
            <a:extLst>
              <a:ext uri="{FF2B5EF4-FFF2-40B4-BE49-F238E27FC236}">
                <a16:creationId xmlns:a16="http://schemas.microsoft.com/office/drawing/2014/main" id="{E0555D91-61B9-444E-BE23-3934DD96F3C1}"/>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530352" y="2886632"/>
            <a:ext cx="869577" cy="869577"/>
          </a:xfrm>
          <a:prstGeom prst="rect">
            <a:avLst/>
          </a:prstGeom>
        </p:spPr>
      </p:pic>
      <p:pic>
        <p:nvPicPr>
          <p:cNvPr id="48" name="Picture 47">
            <a:extLst>
              <a:ext uri="{FF2B5EF4-FFF2-40B4-BE49-F238E27FC236}">
                <a16:creationId xmlns:a16="http://schemas.microsoft.com/office/drawing/2014/main" id="{87B89306-BE3E-4973-9EB1-E4600A978AEB}"/>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530352" y="4078939"/>
            <a:ext cx="869577" cy="869577"/>
          </a:xfrm>
          <a:prstGeom prst="rect">
            <a:avLst/>
          </a:prstGeom>
        </p:spPr>
      </p:pic>
    </p:spTree>
    <p:extLst>
      <p:ext uri="{BB962C8B-B14F-4D97-AF65-F5344CB8AC3E}">
        <p14:creationId xmlns:p14="http://schemas.microsoft.com/office/powerpoint/2010/main" val="1459216585"/>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Slide">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651769"/>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bout Sorainen 1">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2037" y="2586038"/>
            <a:ext cx="5627039" cy="2887662"/>
          </a:xfrm>
          <a:prstGeom prst="rect">
            <a:avLst/>
          </a:prstGeom>
        </p:spPr>
      </p:pic>
      <p:sp>
        <p:nvSpPr>
          <p:cNvPr id="9" name="TextBox 8"/>
          <p:cNvSpPr txBox="1"/>
          <p:nvPr userDrawn="1"/>
        </p:nvSpPr>
        <p:spPr>
          <a:xfrm>
            <a:off x="609601" y="552291"/>
            <a:ext cx="10515600" cy="925894"/>
          </a:xfrm>
          <a:prstGeom prst="rect">
            <a:avLst/>
          </a:prstGeom>
          <a:noFill/>
        </p:spPr>
        <p:txBody>
          <a:bodyPr wrap="square" rtlCol="0">
            <a:spAutoFit/>
          </a:bodyPr>
          <a:lstStyle/>
          <a:p>
            <a:pPr>
              <a:lnSpc>
                <a:spcPts val="6500"/>
              </a:lnSpc>
            </a:pPr>
            <a:r>
              <a:rPr lang="lv-LV" sz="6000" noProof="0" dirty="0">
                <a:solidFill>
                  <a:srgbClr val="CCE4FF"/>
                </a:solidFill>
              </a:rPr>
              <a:t>Vienota pieredze</a:t>
            </a:r>
          </a:p>
        </p:txBody>
      </p:sp>
      <p:sp>
        <p:nvSpPr>
          <p:cNvPr id="10" name="TextBox 9"/>
          <p:cNvSpPr txBox="1"/>
          <p:nvPr userDrawn="1"/>
        </p:nvSpPr>
        <p:spPr>
          <a:xfrm>
            <a:off x="8420100" y="4596537"/>
            <a:ext cx="318346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solidFill>
                  <a:srgbClr val="CCE4FF"/>
                </a:solidFill>
              </a:rPr>
              <a:t>Mēs esam pilnībā integrēts reģionāls juridiskais birojs, kas palīdz uzņēmumiem risināt to juridiskos un nodokļu jautājumus Baltijā un Baltkrievijā.</a:t>
            </a:r>
            <a:endParaRPr lang="en-US" dirty="0">
              <a:solidFill>
                <a:srgbClr val="CCE4FF"/>
              </a:solidFill>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 y="5938520"/>
            <a:ext cx="1041400" cy="208280"/>
          </a:xfrm>
          <a:prstGeom prst="rect">
            <a:avLst/>
          </a:prstGeom>
        </p:spPr>
      </p:pic>
    </p:spTree>
    <p:extLst>
      <p:ext uri="{BB962C8B-B14F-4D97-AF65-F5344CB8AC3E}">
        <p14:creationId xmlns:p14="http://schemas.microsoft.com/office/powerpoint/2010/main" val="105345268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bout Sorainen 2">
    <p:bg>
      <p:bgRef idx="1001">
        <a:schemeClr val="bg2"/>
      </p:bgRef>
    </p:bg>
    <p:spTree>
      <p:nvGrpSpPr>
        <p:cNvPr id="1" name=""/>
        <p:cNvGrpSpPr/>
        <p:nvPr/>
      </p:nvGrpSpPr>
      <p:grpSpPr>
        <a:xfrm>
          <a:off x="0" y="0"/>
          <a:ext cx="0" cy="0"/>
          <a:chOff x="0" y="0"/>
          <a:chExt cx="0" cy="0"/>
        </a:xfrm>
      </p:grpSpPr>
      <p:sp>
        <p:nvSpPr>
          <p:cNvPr id="7" name="TextBox 6"/>
          <p:cNvSpPr txBox="1"/>
          <p:nvPr userDrawn="1"/>
        </p:nvSpPr>
        <p:spPr>
          <a:xfrm>
            <a:off x="596902" y="609600"/>
            <a:ext cx="3619500" cy="1887696"/>
          </a:xfrm>
          <a:prstGeom prst="rect">
            <a:avLst/>
          </a:prstGeom>
          <a:noFill/>
        </p:spPr>
        <p:txBody>
          <a:bodyPr wrap="square" rtlCol="0">
            <a:spAutoFit/>
          </a:bodyPr>
          <a:lstStyle/>
          <a:p>
            <a:pPr>
              <a:lnSpc>
                <a:spcPts val="7020"/>
              </a:lnSpc>
            </a:pPr>
            <a:r>
              <a:rPr lang="lv-LV" sz="6000"/>
              <a:t>Četri</a:t>
            </a:r>
            <a:endParaRPr lang="lv-LV" sz="6000" dirty="0"/>
          </a:p>
          <a:p>
            <a:pPr>
              <a:lnSpc>
                <a:spcPts val="7020"/>
              </a:lnSpc>
            </a:pPr>
            <a:r>
              <a:rPr lang="lv-LV" sz="6000"/>
              <a:t> biroji</a:t>
            </a:r>
            <a:endParaRPr lang="lv-LV" sz="6000"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7755" y="1435100"/>
            <a:ext cx="4696384" cy="4720104"/>
          </a:xfrm>
          <a:prstGeom prst="rect">
            <a:avLst/>
          </a:prstGeom>
        </p:spPr>
      </p:pic>
      <p:sp>
        <p:nvSpPr>
          <p:cNvPr id="11" name="TextBox 10"/>
          <p:cNvSpPr txBox="1"/>
          <p:nvPr userDrawn="1"/>
        </p:nvSpPr>
        <p:spPr>
          <a:xfrm>
            <a:off x="8775700" y="609600"/>
            <a:ext cx="3619500" cy="1887696"/>
          </a:xfrm>
          <a:prstGeom prst="rect">
            <a:avLst/>
          </a:prstGeom>
          <a:noFill/>
        </p:spPr>
        <p:txBody>
          <a:bodyPr wrap="square" rtlCol="0">
            <a:spAutoFit/>
          </a:bodyPr>
          <a:lstStyle/>
          <a:p>
            <a:pPr>
              <a:lnSpc>
                <a:spcPts val="7020"/>
              </a:lnSpc>
            </a:pPr>
            <a:r>
              <a:rPr lang="lv-LV" sz="6000"/>
              <a:t>V</a:t>
            </a:r>
            <a:r>
              <a:rPr lang="lv-LV" sz="6000" noProof="0"/>
              <a:t>iena</a:t>
            </a:r>
            <a:r>
              <a:rPr lang="lv-LV" sz="6000"/>
              <a:t> komanda</a:t>
            </a:r>
            <a:endParaRPr lang="lv-LV" sz="6000" dirty="0"/>
          </a:p>
        </p:txBody>
      </p:sp>
      <p:sp>
        <p:nvSpPr>
          <p:cNvPr id="9" name="TextBox 8"/>
          <p:cNvSpPr txBox="1"/>
          <p:nvPr userDrawn="1"/>
        </p:nvSpPr>
        <p:spPr>
          <a:xfrm>
            <a:off x="8793075" y="4201756"/>
            <a:ext cx="2781300" cy="2031325"/>
          </a:xfrm>
          <a:prstGeom prst="rect">
            <a:avLst/>
          </a:prstGeom>
          <a:noFill/>
        </p:spPr>
        <p:txBody>
          <a:bodyPr wrap="square" rtlCol="0" anchor="b">
            <a:spAutoFit/>
          </a:bodyPr>
          <a:lstStyle/>
          <a:p>
            <a:r>
              <a:rPr lang="lv-LV" sz="1400" kern="1200" dirty="0">
                <a:solidFill>
                  <a:schemeClr val="tx1"/>
                </a:solidFill>
                <a:effectLst/>
                <a:latin typeface="+mn-lt"/>
                <a:ea typeface="+mn-ea"/>
                <a:cs typeface="+mn-cs"/>
              </a:rPr>
              <a:t>Mūsu biroji Latvijā, Igaunijā, Lietuvā un Baltkrievijā darbojas kā vienota unikāla ekosistēma. </a:t>
            </a:r>
          </a:p>
          <a:p>
            <a:endParaRPr lang="lv-LV" sz="1400" kern="1200" dirty="0">
              <a:solidFill>
                <a:schemeClr val="tx1"/>
              </a:solidFill>
              <a:effectLst/>
              <a:latin typeface="+mn-lt"/>
              <a:ea typeface="+mn-ea"/>
              <a:cs typeface="+mn-cs"/>
            </a:endParaRPr>
          </a:p>
          <a:p>
            <a:r>
              <a:rPr lang="lv-LV" sz="1400" kern="1200" dirty="0">
                <a:solidFill>
                  <a:schemeClr val="tx1"/>
                </a:solidFill>
                <a:effectLst/>
                <a:latin typeface="+mn-lt"/>
                <a:ea typeface="+mn-ea"/>
                <a:cs typeface="+mn-cs"/>
              </a:rPr>
              <a:t>Mūsu reģionālajās komandās strādā un savas biznesa sektoru zināšanas un profesionālo specializāciju apvieno 200 tiesību un nodokļu speciālistu.</a:t>
            </a:r>
            <a:endParaRPr lang="lv-LV" sz="1400"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 y="5938520"/>
            <a:ext cx="1041400" cy="208280"/>
          </a:xfrm>
          <a:prstGeom prst="rect">
            <a:avLst/>
          </a:prstGeom>
        </p:spPr>
      </p:pic>
    </p:spTree>
    <p:extLst>
      <p:ext uri="{BB962C8B-B14F-4D97-AF65-F5344CB8AC3E}">
        <p14:creationId xmlns:p14="http://schemas.microsoft.com/office/powerpoint/2010/main" val="1688454725"/>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bout Sorainen 3">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609601" y="3329875"/>
            <a:ext cx="3022599" cy="1759456"/>
          </a:xfrm>
          <a:prstGeom prst="rect">
            <a:avLst/>
          </a:prstGeom>
          <a:noFill/>
        </p:spPr>
        <p:txBody>
          <a:bodyPr wrap="square" rtlCol="0">
            <a:spAutoFit/>
          </a:bodyPr>
          <a:lstStyle/>
          <a:p>
            <a:pPr>
              <a:lnSpc>
                <a:spcPts val="6500"/>
              </a:lnSpc>
            </a:pPr>
            <a:r>
              <a:rPr lang="lv-LV" sz="6000">
                <a:solidFill>
                  <a:srgbClr val="CCE4FF"/>
                </a:solidFill>
              </a:rPr>
              <a:t>10 000 klientu</a:t>
            </a:r>
            <a:endParaRPr lang="lv-LV" sz="6000" dirty="0">
              <a:solidFill>
                <a:srgbClr val="CCE4FF"/>
              </a:solidFill>
            </a:endParaRPr>
          </a:p>
        </p:txBody>
      </p:sp>
      <p:sp>
        <p:nvSpPr>
          <p:cNvPr id="10" name="TextBox 9"/>
          <p:cNvSpPr txBox="1"/>
          <p:nvPr userDrawn="1"/>
        </p:nvSpPr>
        <p:spPr>
          <a:xfrm>
            <a:off x="8809456" y="3493526"/>
            <a:ext cx="2379244" cy="269304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300" dirty="0">
                <a:solidFill>
                  <a:srgbClr val="CCE4FF"/>
                </a:solidFill>
              </a:rPr>
              <a:t>Kopš biroja dibināšanas 1995. gadā mēs cieši sadarbojamies ar vietējiem, reģionāliem un starptautiskiem uzņēmumiem, lai veicinātu labklājību Baltijas valstīs un Baltkrievijā, sekmējot klientu biznesa panākumus.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300" dirty="0">
              <a:solidFill>
                <a:srgbClr val="CCE4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300" dirty="0">
                <a:solidFill>
                  <a:srgbClr val="CCE4FF"/>
                </a:solidFill>
              </a:rPr>
              <a:t>Mēs sniedzam precīzus risinājumus, rūpīgi izvērtējot jautājuma būtību.</a:t>
            </a:r>
          </a:p>
        </p:txBody>
      </p:sp>
      <p:sp>
        <p:nvSpPr>
          <p:cNvPr id="7" name="TextBox 6"/>
          <p:cNvSpPr txBox="1"/>
          <p:nvPr userDrawn="1"/>
        </p:nvSpPr>
        <p:spPr>
          <a:xfrm>
            <a:off x="5164555" y="717907"/>
            <a:ext cx="3839745" cy="1759456"/>
          </a:xfrm>
          <a:prstGeom prst="rect">
            <a:avLst/>
          </a:prstGeom>
          <a:noFill/>
        </p:spPr>
        <p:txBody>
          <a:bodyPr wrap="square" rtlCol="0">
            <a:spAutoFit/>
          </a:bodyPr>
          <a:lstStyle/>
          <a:p>
            <a:pPr>
              <a:lnSpc>
                <a:spcPts val="6500"/>
              </a:lnSpc>
            </a:pPr>
            <a:r>
              <a:rPr lang="lv-LV" sz="6000" noProof="1">
                <a:solidFill>
                  <a:srgbClr val="CCE4FF"/>
                </a:solidFill>
              </a:rPr>
              <a:t>Viena pieeja</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 y="5938520"/>
            <a:ext cx="1041400" cy="20828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8586" y="1495518"/>
            <a:ext cx="6282200" cy="2762607"/>
          </a:xfrm>
          <a:prstGeom prst="rect">
            <a:avLst/>
          </a:prstGeom>
        </p:spPr>
      </p:pic>
    </p:spTree>
    <p:extLst>
      <p:ext uri="{BB962C8B-B14F-4D97-AF65-F5344CB8AC3E}">
        <p14:creationId xmlns:p14="http://schemas.microsoft.com/office/powerpoint/2010/main" val="1946431972"/>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bout Sorainen 4">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584202" y="590870"/>
            <a:ext cx="2853265" cy="553998"/>
          </a:xfrm>
          <a:prstGeom prst="rect">
            <a:avLst/>
          </a:prstGeom>
          <a:noFill/>
        </p:spPr>
        <p:txBody>
          <a:bodyPr wrap="square" rtlCol="0">
            <a:spAutoFit/>
          </a:bodyPr>
          <a:lstStyle/>
          <a:p>
            <a:r>
              <a:rPr lang="lv-LV" sz="3000" noProof="0">
                <a:solidFill>
                  <a:srgbClr val="CCE4FF"/>
                </a:solidFill>
              </a:rPr>
              <a:t>10 sektori</a:t>
            </a:r>
          </a:p>
        </p:txBody>
      </p:sp>
      <p:sp>
        <p:nvSpPr>
          <p:cNvPr id="9" name="TextBox 8"/>
          <p:cNvSpPr txBox="1"/>
          <p:nvPr userDrawn="1"/>
        </p:nvSpPr>
        <p:spPr>
          <a:xfrm>
            <a:off x="635002" y="1283818"/>
            <a:ext cx="4102098" cy="2528897"/>
          </a:xfrm>
          <a:prstGeom prst="rect">
            <a:avLst/>
          </a:prstGeom>
          <a:noFill/>
        </p:spPr>
        <p:txBody>
          <a:bodyPr wrap="square" rtlCol="0">
            <a:spAutoFit/>
          </a:bodyPr>
          <a:lstStyle/>
          <a:p>
            <a:pPr>
              <a:lnSpc>
                <a:spcPts val="1860"/>
              </a:lnSpc>
            </a:pPr>
            <a:r>
              <a:rPr lang="lv-LV" sz="1150" noProof="0">
                <a:solidFill>
                  <a:srgbClr val="CCE4FF"/>
                </a:solidFill>
              </a:rPr>
              <a:t>Dzīvības zinātnes un veselības aprūpe</a:t>
            </a:r>
          </a:p>
          <a:p>
            <a:pPr>
              <a:lnSpc>
                <a:spcPts val="1860"/>
              </a:lnSpc>
            </a:pPr>
            <a:r>
              <a:rPr lang="lv-LV" sz="1150" noProof="0">
                <a:solidFill>
                  <a:srgbClr val="CCE4FF"/>
                </a:solidFill>
              </a:rPr>
              <a:t>Enerģētika un infrastruktūra</a:t>
            </a:r>
          </a:p>
          <a:p>
            <a:pPr>
              <a:lnSpc>
                <a:spcPts val="1860"/>
              </a:lnSpc>
            </a:pPr>
            <a:r>
              <a:rPr lang="lv-LV" sz="1150" noProof="0">
                <a:solidFill>
                  <a:srgbClr val="CCE4FF"/>
                </a:solidFill>
              </a:rPr>
              <a:t>Finanses un apdrošināšana</a:t>
            </a:r>
          </a:p>
          <a:p>
            <a:pPr>
              <a:lnSpc>
                <a:spcPts val="1860"/>
              </a:lnSpc>
            </a:pPr>
            <a:r>
              <a:rPr lang="lv-LV" sz="1150" noProof="0">
                <a:solidFill>
                  <a:srgbClr val="CCE4FF"/>
                </a:solidFill>
              </a:rPr>
              <a:t>Jaunuzņēmumi</a:t>
            </a:r>
          </a:p>
          <a:p>
            <a:pPr>
              <a:lnSpc>
                <a:spcPts val="1860"/>
              </a:lnSpc>
            </a:pPr>
            <a:r>
              <a:rPr lang="lv-LV" sz="1150" noProof="0">
                <a:solidFill>
                  <a:srgbClr val="CCE4FF"/>
                </a:solidFill>
              </a:rPr>
              <a:t>Nekustamais īpašums un būvniecība</a:t>
            </a:r>
          </a:p>
          <a:p>
            <a:pPr>
              <a:lnSpc>
                <a:spcPts val="1860"/>
              </a:lnSpc>
            </a:pPr>
            <a:r>
              <a:rPr lang="lv-LV" sz="1150" noProof="0">
                <a:solidFill>
                  <a:srgbClr val="CCE4FF"/>
                </a:solidFill>
              </a:rPr>
              <a:t>Privātais un riska kapitāls</a:t>
            </a:r>
          </a:p>
          <a:p>
            <a:pPr>
              <a:lnSpc>
                <a:spcPts val="1860"/>
              </a:lnSpc>
            </a:pPr>
            <a:r>
              <a:rPr lang="lv-LV" sz="1150" noProof="0">
                <a:solidFill>
                  <a:srgbClr val="CCE4FF"/>
                </a:solidFill>
              </a:rPr>
              <a:t>Rūpniecība</a:t>
            </a:r>
          </a:p>
          <a:p>
            <a:pPr>
              <a:lnSpc>
                <a:spcPts val="1860"/>
              </a:lnSpc>
            </a:pPr>
            <a:r>
              <a:rPr lang="lv-LV" sz="1150" noProof="0">
                <a:solidFill>
                  <a:srgbClr val="CCE4FF"/>
                </a:solidFill>
              </a:rPr>
              <a:t>Tehnoloģijas, mediji un telekomunikācijas</a:t>
            </a:r>
          </a:p>
          <a:p>
            <a:pPr>
              <a:lnSpc>
                <a:spcPts val="1860"/>
              </a:lnSpc>
            </a:pPr>
            <a:r>
              <a:rPr lang="lv-LV" sz="1150" noProof="0">
                <a:solidFill>
                  <a:srgbClr val="CCE4FF"/>
                </a:solidFill>
              </a:rPr>
              <a:t>Tirdzniecība un patēriņa preces</a:t>
            </a:r>
          </a:p>
          <a:p>
            <a:pPr>
              <a:lnSpc>
                <a:spcPts val="1860"/>
              </a:lnSpc>
            </a:pPr>
            <a:r>
              <a:rPr lang="lv-LV" sz="1150" noProof="0">
                <a:solidFill>
                  <a:srgbClr val="CCE4FF"/>
                </a:solidFill>
              </a:rPr>
              <a:t>Transports un loģistika</a:t>
            </a:r>
          </a:p>
        </p:txBody>
      </p:sp>
      <p:sp>
        <p:nvSpPr>
          <p:cNvPr id="11" name="TextBox 10"/>
          <p:cNvSpPr txBox="1"/>
          <p:nvPr userDrawn="1"/>
        </p:nvSpPr>
        <p:spPr>
          <a:xfrm>
            <a:off x="7518742" y="2540000"/>
            <a:ext cx="2853265" cy="553998"/>
          </a:xfrm>
          <a:prstGeom prst="rect">
            <a:avLst/>
          </a:prstGeom>
          <a:noFill/>
        </p:spPr>
        <p:txBody>
          <a:bodyPr wrap="square" rtlCol="0">
            <a:spAutoFit/>
          </a:bodyPr>
          <a:lstStyle/>
          <a:p>
            <a:r>
              <a:rPr lang="lv-LV" sz="3000" noProof="0" dirty="0">
                <a:solidFill>
                  <a:srgbClr val="CCE4FF"/>
                </a:solidFill>
              </a:rPr>
              <a:t>10 prakses</a:t>
            </a:r>
          </a:p>
        </p:txBody>
      </p:sp>
      <p:sp>
        <p:nvSpPr>
          <p:cNvPr id="12" name="TextBox 11"/>
          <p:cNvSpPr txBox="1"/>
          <p:nvPr userDrawn="1"/>
        </p:nvSpPr>
        <p:spPr>
          <a:xfrm>
            <a:off x="7518742" y="3243728"/>
            <a:ext cx="3466758" cy="2501519"/>
          </a:xfrm>
          <a:prstGeom prst="rect">
            <a:avLst/>
          </a:prstGeom>
          <a:noFill/>
        </p:spPr>
        <p:txBody>
          <a:bodyPr wrap="square" rtlCol="0">
            <a:spAutoFit/>
          </a:bodyPr>
          <a:lstStyle/>
          <a:p>
            <a:pPr>
              <a:lnSpc>
                <a:spcPts val="1860"/>
              </a:lnSpc>
            </a:pPr>
            <a:r>
              <a:rPr lang="lv-LV" sz="1150" noProof="0" dirty="0">
                <a:solidFill>
                  <a:srgbClr val="CCE4FF"/>
                </a:solidFill>
              </a:rPr>
              <a:t>Darba tiesības</a:t>
            </a:r>
          </a:p>
          <a:p>
            <a:pPr>
              <a:lnSpc>
                <a:spcPts val="1860"/>
              </a:lnSpc>
            </a:pPr>
            <a:r>
              <a:rPr lang="lv-LV" sz="1150" noProof="0" dirty="0">
                <a:solidFill>
                  <a:srgbClr val="CCE4FF"/>
                </a:solidFill>
              </a:rPr>
              <a:t>Datu aizsardzība</a:t>
            </a:r>
          </a:p>
          <a:p>
            <a:pPr>
              <a:lnSpc>
                <a:spcPts val="1860"/>
              </a:lnSpc>
            </a:pPr>
            <a:r>
              <a:rPr lang="lv-LV" sz="1150" noProof="0" dirty="0">
                <a:solidFill>
                  <a:srgbClr val="CCE4FF"/>
                </a:solidFill>
              </a:rPr>
              <a:t>Finanses un apdrošināšana</a:t>
            </a:r>
          </a:p>
          <a:p>
            <a:pPr>
              <a:lnSpc>
                <a:spcPts val="1860"/>
              </a:lnSpc>
            </a:pPr>
            <a:r>
              <a:rPr lang="lv-LV" sz="1150" noProof="0" dirty="0">
                <a:solidFill>
                  <a:srgbClr val="CCE4FF"/>
                </a:solidFill>
              </a:rPr>
              <a:t>Intelektuālais īpašums</a:t>
            </a:r>
          </a:p>
          <a:p>
            <a:pPr>
              <a:lnSpc>
                <a:spcPts val="1860"/>
              </a:lnSpc>
            </a:pPr>
            <a:r>
              <a:rPr lang="lv-LV" sz="1150" noProof="0" dirty="0">
                <a:solidFill>
                  <a:srgbClr val="CCE4FF"/>
                </a:solidFill>
              </a:rPr>
              <a:t>Konkurence un regulētās jomas </a:t>
            </a:r>
          </a:p>
          <a:p>
            <a:pPr>
              <a:lnSpc>
                <a:spcPts val="1860"/>
              </a:lnSpc>
            </a:pPr>
            <a:r>
              <a:rPr lang="lv-LV" sz="1150" noProof="0" dirty="0">
                <a:solidFill>
                  <a:srgbClr val="CCE4FF"/>
                </a:solidFill>
              </a:rPr>
              <a:t>Korporatīvās konsultācijas un M&amp;A </a:t>
            </a:r>
          </a:p>
          <a:p>
            <a:pPr>
              <a:lnSpc>
                <a:spcPts val="1860"/>
              </a:lnSpc>
            </a:pPr>
            <a:r>
              <a:rPr lang="lv-LV" sz="1150" noProof="0" dirty="0">
                <a:solidFill>
                  <a:srgbClr val="CCE4FF"/>
                </a:solidFill>
              </a:rPr>
              <a:t>Nekustamais īpašums un būvniecība</a:t>
            </a:r>
          </a:p>
          <a:p>
            <a:pPr>
              <a:lnSpc>
                <a:spcPts val="1860"/>
              </a:lnSpc>
            </a:pPr>
            <a:r>
              <a:rPr lang="lv-LV" sz="1150" noProof="0" dirty="0">
                <a:solidFill>
                  <a:srgbClr val="CCE4FF"/>
                </a:solidFill>
              </a:rPr>
              <a:t>Nodokļi</a:t>
            </a:r>
          </a:p>
          <a:p>
            <a:pPr>
              <a:lnSpc>
                <a:spcPts val="1860"/>
              </a:lnSpc>
            </a:pPr>
            <a:r>
              <a:rPr lang="lv-LV" sz="1150" noProof="0" dirty="0">
                <a:solidFill>
                  <a:srgbClr val="CCE4FF"/>
                </a:solidFill>
              </a:rPr>
              <a:t>Strīdu risināšana un risku vadība</a:t>
            </a:r>
          </a:p>
          <a:p>
            <a:pPr>
              <a:lnSpc>
                <a:spcPts val="1860"/>
              </a:lnSpc>
            </a:pPr>
            <a:r>
              <a:rPr lang="lv-LV" sz="1150" noProof="0" dirty="0">
                <a:solidFill>
                  <a:srgbClr val="CCE4FF"/>
                </a:solidFill>
              </a:rPr>
              <a:t>Uzņēmuma darbības atbilstības nodrošināšana</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 y="5938520"/>
            <a:ext cx="1041400" cy="20828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3483" y="914400"/>
            <a:ext cx="4046075" cy="5232400"/>
          </a:xfrm>
          <a:prstGeom prst="rect">
            <a:avLst/>
          </a:prstGeom>
        </p:spPr>
      </p:pic>
    </p:spTree>
    <p:extLst>
      <p:ext uri="{BB962C8B-B14F-4D97-AF65-F5344CB8AC3E}">
        <p14:creationId xmlns:p14="http://schemas.microsoft.com/office/powerpoint/2010/main" val="259362923"/>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bout Sorainen 1">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7099" y="2586038"/>
            <a:ext cx="5627039" cy="2887662"/>
          </a:xfrm>
          <a:prstGeom prst="rect">
            <a:avLst/>
          </a:prstGeom>
        </p:spPr>
      </p:pic>
      <p:sp>
        <p:nvSpPr>
          <p:cNvPr id="9" name="TextBox 8"/>
          <p:cNvSpPr txBox="1"/>
          <p:nvPr userDrawn="1"/>
        </p:nvSpPr>
        <p:spPr>
          <a:xfrm>
            <a:off x="609601" y="552291"/>
            <a:ext cx="10515600" cy="925894"/>
          </a:xfrm>
          <a:prstGeom prst="rect">
            <a:avLst/>
          </a:prstGeom>
          <a:noFill/>
        </p:spPr>
        <p:txBody>
          <a:bodyPr wrap="square" rtlCol="0">
            <a:spAutoFit/>
          </a:bodyPr>
          <a:lstStyle/>
          <a:p>
            <a:pPr>
              <a:lnSpc>
                <a:spcPts val="6500"/>
              </a:lnSpc>
            </a:pPr>
            <a:r>
              <a:rPr lang="lt-LT" sz="6000" noProof="0" dirty="0">
                <a:solidFill>
                  <a:srgbClr val="CCE4FF"/>
                </a:solidFill>
              </a:rPr>
              <a:t>Sujungiame patirtį</a:t>
            </a:r>
          </a:p>
        </p:txBody>
      </p:sp>
      <p:sp>
        <p:nvSpPr>
          <p:cNvPr id="10" name="TextBox 9"/>
          <p:cNvSpPr txBox="1"/>
          <p:nvPr userDrawn="1"/>
        </p:nvSpPr>
        <p:spPr>
          <a:xfrm>
            <a:off x="8420100" y="4596537"/>
            <a:ext cx="318346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solidFill>
                  <a:srgbClr val="CCE4FF"/>
                </a:solidFill>
              </a:rPr>
              <a:t>Esame visiškai integruota regioninė advokatų kontora, teikianti verslo teisės ir mokesčių paslaugas Baltijos šalyse ir Baltarusijoje.</a:t>
            </a:r>
            <a:endParaRPr lang="en-US" dirty="0">
              <a:solidFill>
                <a:srgbClr val="CCE4FF"/>
              </a:solidFill>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 y="5938520"/>
            <a:ext cx="1041400" cy="208280"/>
          </a:xfrm>
          <a:prstGeom prst="rect">
            <a:avLst/>
          </a:prstGeom>
        </p:spPr>
      </p:pic>
    </p:spTree>
    <p:extLst>
      <p:ext uri="{BB962C8B-B14F-4D97-AF65-F5344CB8AC3E}">
        <p14:creationId xmlns:p14="http://schemas.microsoft.com/office/powerpoint/2010/main" val="123353923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bout Sorainen 2">
    <p:bg>
      <p:bgRef idx="1001">
        <a:schemeClr val="bg2"/>
      </p:bgRef>
    </p:bg>
    <p:spTree>
      <p:nvGrpSpPr>
        <p:cNvPr id="1" name=""/>
        <p:cNvGrpSpPr/>
        <p:nvPr/>
      </p:nvGrpSpPr>
      <p:grpSpPr>
        <a:xfrm>
          <a:off x="0" y="0"/>
          <a:ext cx="0" cy="0"/>
          <a:chOff x="0" y="0"/>
          <a:chExt cx="0" cy="0"/>
        </a:xfrm>
      </p:grpSpPr>
      <p:sp>
        <p:nvSpPr>
          <p:cNvPr id="7" name="TextBox 6"/>
          <p:cNvSpPr txBox="1"/>
          <p:nvPr userDrawn="1"/>
        </p:nvSpPr>
        <p:spPr>
          <a:xfrm>
            <a:off x="596902" y="609600"/>
            <a:ext cx="3619500" cy="1887696"/>
          </a:xfrm>
          <a:prstGeom prst="rect">
            <a:avLst/>
          </a:prstGeom>
          <a:noFill/>
        </p:spPr>
        <p:txBody>
          <a:bodyPr wrap="square" rtlCol="0">
            <a:spAutoFit/>
          </a:bodyPr>
          <a:lstStyle/>
          <a:p>
            <a:pPr>
              <a:lnSpc>
                <a:spcPts val="7020"/>
              </a:lnSpc>
            </a:pPr>
            <a:r>
              <a:rPr lang="lt-LT" sz="6000" noProof="0" dirty="0"/>
              <a:t>Keturi biurai </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7755" y="1435100"/>
            <a:ext cx="4696384" cy="4720104"/>
          </a:xfrm>
          <a:prstGeom prst="rect">
            <a:avLst/>
          </a:prstGeom>
        </p:spPr>
      </p:pic>
      <p:sp>
        <p:nvSpPr>
          <p:cNvPr id="11" name="TextBox 10"/>
          <p:cNvSpPr txBox="1"/>
          <p:nvPr userDrawn="1"/>
        </p:nvSpPr>
        <p:spPr>
          <a:xfrm>
            <a:off x="8775700" y="609600"/>
            <a:ext cx="3619500" cy="1887696"/>
          </a:xfrm>
          <a:prstGeom prst="rect">
            <a:avLst/>
          </a:prstGeom>
          <a:noFill/>
        </p:spPr>
        <p:txBody>
          <a:bodyPr wrap="square" rtlCol="0">
            <a:spAutoFit/>
          </a:bodyPr>
          <a:lstStyle/>
          <a:p>
            <a:pPr>
              <a:lnSpc>
                <a:spcPts val="7020"/>
              </a:lnSpc>
            </a:pPr>
            <a:r>
              <a:rPr lang="lt-LT" sz="6000" noProof="0" dirty="0"/>
              <a:t>Viena komanda</a:t>
            </a:r>
          </a:p>
        </p:txBody>
      </p:sp>
      <p:sp>
        <p:nvSpPr>
          <p:cNvPr id="9" name="TextBox 8"/>
          <p:cNvSpPr txBox="1"/>
          <p:nvPr userDrawn="1"/>
        </p:nvSpPr>
        <p:spPr>
          <a:xfrm>
            <a:off x="8793075" y="4140200"/>
            <a:ext cx="2781300" cy="2092881"/>
          </a:xfrm>
          <a:prstGeom prst="rect">
            <a:avLst/>
          </a:prstGeom>
          <a:noFill/>
        </p:spPr>
        <p:txBody>
          <a:bodyPr wrap="square" rtlCol="0" anchor="b">
            <a:spAutoFit/>
          </a:bodyPr>
          <a:lstStyle/>
          <a:p>
            <a:r>
              <a:rPr lang="lt-LT" sz="1300" noProof="0" dirty="0"/>
              <a:t>Mūsų integruoti biurai Estijoje, Latvijoje, Lietuvoje ir Baltarusijoje sudaro vientisą ekosistemą. </a:t>
            </a:r>
          </a:p>
          <a:p>
            <a:endParaRPr lang="lt-LT" sz="1300" noProof="0" dirty="0"/>
          </a:p>
          <a:p>
            <a:r>
              <a:rPr lang="lt-LT" sz="1300" noProof="0" dirty="0"/>
              <a:t>200 teisės ir mokesčių specialistų sujungia savo žinias ir patirtį, kad patenkintų visuose verslo sektoriuose kylančius ir su visomis teisės sritimis susijusius mūsų klientų poreikius.</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 y="5938520"/>
            <a:ext cx="1041400" cy="208280"/>
          </a:xfrm>
          <a:prstGeom prst="rect">
            <a:avLst/>
          </a:prstGeom>
        </p:spPr>
      </p:pic>
    </p:spTree>
    <p:extLst>
      <p:ext uri="{BB962C8B-B14F-4D97-AF65-F5344CB8AC3E}">
        <p14:creationId xmlns:p14="http://schemas.microsoft.com/office/powerpoint/2010/main" val="41771427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bout Sorainen 3">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609601" y="3329875"/>
            <a:ext cx="3022599" cy="1759456"/>
          </a:xfrm>
          <a:prstGeom prst="rect">
            <a:avLst/>
          </a:prstGeom>
          <a:noFill/>
        </p:spPr>
        <p:txBody>
          <a:bodyPr wrap="square" rtlCol="0">
            <a:spAutoFit/>
          </a:bodyPr>
          <a:lstStyle/>
          <a:p>
            <a:pPr>
              <a:lnSpc>
                <a:spcPts val="6500"/>
              </a:lnSpc>
            </a:pPr>
            <a:r>
              <a:rPr lang="lt-LT" sz="6000" dirty="0">
                <a:solidFill>
                  <a:srgbClr val="CCE4FF"/>
                </a:solidFill>
              </a:rPr>
              <a:t>10 000 klientų</a:t>
            </a:r>
            <a:endParaRPr lang="en-US" sz="6000" dirty="0">
              <a:solidFill>
                <a:srgbClr val="CCE4FF"/>
              </a:solidFill>
            </a:endParaRPr>
          </a:p>
        </p:txBody>
      </p:sp>
      <p:sp>
        <p:nvSpPr>
          <p:cNvPr id="10" name="TextBox 9"/>
          <p:cNvSpPr txBox="1"/>
          <p:nvPr userDrawn="1"/>
        </p:nvSpPr>
        <p:spPr>
          <a:xfrm>
            <a:off x="8809456" y="3693581"/>
            <a:ext cx="2379244" cy="249299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300" dirty="0">
                <a:solidFill>
                  <a:srgbClr val="CCE4FF"/>
                </a:solidFill>
              </a:rPr>
              <a:t>Nuo pat „Sorainen“ įkūrimo 1995 m. glaudžiai bendradarbiaujame su vietos, regioninėmis ir tarptautinėmis įmonėmis.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300" dirty="0">
              <a:solidFill>
                <a:srgbClr val="CCE4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1300" dirty="0">
                <a:solidFill>
                  <a:srgbClr val="CCE4FF"/>
                </a:solidFill>
              </a:rPr>
              <a:t>Siekiame skatinti gerovę Baltijos šalyse ir Baltarusijoje prisidėdami prie klientų verslo sėkmės. Siūlome tikslius teisinius sprendimus, paremtus kruopščia analize. </a:t>
            </a:r>
            <a:endParaRPr lang="en-US" sz="1300" dirty="0">
              <a:solidFill>
                <a:srgbClr val="CCE4FF"/>
              </a:solidFill>
            </a:endParaRPr>
          </a:p>
        </p:txBody>
      </p:sp>
      <p:sp>
        <p:nvSpPr>
          <p:cNvPr id="7" name="TextBox 6"/>
          <p:cNvSpPr txBox="1"/>
          <p:nvPr userDrawn="1"/>
        </p:nvSpPr>
        <p:spPr>
          <a:xfrm>
            <a:off x="5164555" y="717907"/>
            <a:ext cx="3839745" cy="1759456"/>
          </a:xfrm>
          <a:prstGeom prst="rect">
            <a:avLst/>
          </a:prstGeom>
          <a:noFill/>
        </p:spPr>
        <p:txBody>
          <a:bodyPr wrap="square" rtlCol="0">
            <a:spAutoFit/>
          </a:bodyPr>
          <a:lstStyle/>
          <a:p>
            <a:pPr>
              <a:lnSpc>
                <a:spcPts val="6500"/>
              </a:lnSpc>
            </a:pPr>
            <a:r>
              <a:rPr lang="lt-LT" sz="6000" noProof="0" dirty="0">
                <a:solidFill>
                  <a:srgbClr val="CCE4FF"/>
                </a:solidFill>
              </a:rPr>
              <a:t>Vienas požiūris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 y="5938520"/>
            <a:ext cx="1041400" cy="20828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8586" y="1495518"/>
            <a:ext cx="6282200" cy="2762607"/>
          </a:xfrm>
          <a:prstGeom prst="rect">
            <a:avLst/>
          </a:prstGeom>
        </p:spPr>
      </p:pic>
    </p:spTree>
    <p:extLst>
      <p:ext uri="{BB962C8B-B14F-4D97-AF65-F5344CB8AC3E}">
        <p14:creationId xmlns:p14="http://schemas.microsoft.com/office/powerpoint/2010/main" val="117306446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opening slide 5">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461" y="1041400"/>
            <a:ext cx="5300100" cy="4419599"/>
          </a:xfrm>
          <a:prstGeom prst="rect">
            <a:avLst/>
          </a:prstGeom>
        </p:spPr>
      </p:pic>
      <p:sp>
        <p:nvSpPr>
          <p:cNvPr id="12" name="Title 2">
            <a:extLst>
              <a:ext uri="{FF2B5EF4-FFF2-40B4-BE49-F238E27FC236}">
                <a16:creationId xmlns:a16="http://schemas.microsoft.com/office/drawing/2014/main" id="{894D8FDA-A2B9-47AF-99FD-73408B1C0F31}"/>
              </a:ext>
            </a:extLst>
          </p:cNvPr>
          <p:cNvSpPr>
            <a:spLocks noGrp="1"/>
          </p:cNvSpPr>
          <p:nvPr>
            <p:ph type="title" hasCustomPrompt="1"/>
          </p:nvPr>
        </p:nvSpPr>
        <p:spPr>
          <a:xfrm>
            <a:off x="7099299" y="626530"/>
            <a:ext cx="4152353" cy="1872341"/>
          </a:xfrm>
        </p:spPr>
        <p:txBody>
          <a:bodyPr anchor="t">
            <a:normAutofit/>
          </a:bodyPr>
          <a:lstStyle>
            <a:lvl1pPr>
              <a:lnSpc>
                <a:spcPct val="90000"/>
              </a:lnSpc>
              <a:defRPr sz="3700">
                <a:solidFill>
                  <a:srgbClr val="CCE4FF"/>
                </a:solidFill>
              </a:defRPr>
            </a:lvl1pPr>
          </a:lstStyle>
          <a:p>
            <a:r>
              <a:rPr lang="en-US" dirty="0"/>
              <a:t>Click to </a:t>
            </a:r>
            <a:r>
              <a:rPr lang="lv-LV" dirty="0" err="1"/>
              <a:t>add</a:t>
            </a:r>
            <a:r>
              <a:rPr lang="lv-LV" dirty="0"/>
              <a:t> </a:t>
            </a:r>
            <a:r>
              <a:rPr lang="lv-LV" dirty="0" err="1"/>
              <a:t>chapter</a:t>
            </a:r>
            <a:r>
              <a:rPr lang="lv-LV" dirty="0"/>
              <a:t> </a:t>
            </a:r>
            <a:r>
              <a:rPr lang="lv-LV" dirty="0" err="1"/>
              <a:t>title</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 y="5938520"/>
            <a:ext cx="1041400" cy="208280"/>
          </a:xfrm>
          <a:prstGeom prst="rect">
            <a:avLst/>
          </a:prstGeom>
        </p:spPr>
      </p:pic>
    </p:spTree>
    <p:extLst>
      <p:ext uri="{BB962C8B-B14F-4D97-AF65-F5344CB8AC3E}">
        <p14:creationId xmlns:p14="http://schemas.microsoft.com/office/powerpoint/2010/main" val="4058667806"/>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bout Sorainen 4">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584202" y="590870"/>
            <a:ext cx="2853265" cy="553998"/>
          </a:xfrm>
          <a:prstGeom prst="rect">
            <a:avLst/>
          </a:prstGeom>
          <a:noFill/>
        </p:spPr>
        <p:txBody>
          <a:bodyPr wrap="square" rtlCol="0">
            <a:spAutoFit/>
          </a:bodyPr>
          <a:lstStyle/>
          <a:p>
            <a:r>
              <a:rPr lang="lt-LT" sz="3000" dirty="0">
                <a:solidFill>
                  <a:srgbClr val="CCE4FF"/>
                </a:solidFill>
              </a:rPr>
              <a:t>10 sektorių</a:t>
            </a:r>
            <a:endParaRPr lang="en-US" sz="3000" dirty="0">
              <a:solidFill>
                <a:srgbClr val="CCE4FF"/>
              </a:solidFill>
            </a:endParaRPr>
          </a:p>
        </p:txBody>
      </p:sp>
      <p:sp>
        <p:nvSpPr>
          <p:cNvPr id="9" name="TextBox 8"/>
          <p:cNvSpPr txBox="1"/>
          <p:nvPr userDrawn="1"/>
        </p:nvSpPr>
        <p:spPr>
          <a:xfrm>
            <a:off x="635002" y="1283818"/>
            <a:ext cx="4102098" cy="2501519"/>
          </a:xfrm>
          <a:prstGeom prst="rect">
            <a:avLst/>
          </a:prstGeom>
          <a:noFill/>
        </p:spPr>
        <p:txBody>
          <a:bodyPr wrap="square" rtlCol="0">
            <a:spAutoFit/>
          </a:bodyPr>
          <a:lstStyle/>
          <a:p>
            <a:pPr>
              <a:lnSpc>
                <a:spcPts val="1860"/>
              </a:lnSpc>
            </a:pPr>
            <a:r>
              <a:rPr lang="lt-LT" sz="1150" dirty="0">
                <a:solidFill>
                  <a:srgbClr val="CCE4FF"/>
                </a:solidFill>
              </a:rPr>
              <a:t>Energetika ir infrastruktūra </a:t>
            </a:r>
          </a:p>
          <a:p>
            <a:pPr>
              <a:lnSpc>
                <a:spcPts val="1860"/>
              </a:lnSpc>
            </a:pPr>
            <a:r>
              <a:rPr lang="lt-LT" sz="1150" dirty="0">
                <a:solidFill>
                  <a:srgbClr val="CCE4FF"/>
                </a:solidFill>
              </a:rPr>
              <a:t>Finansai ir draudimas </a:t>
            </a:r>
          </a:p>
          <a:p>
            <a:pPr>
              <a:lnSpc>
                <a:spcPts val="1860"/>
              </a:lnSpc>
            </a:pPr>
            <a:r>
              <a:rPr lang="lt-LT" sz="1150" dirty="0">
                <a:solidFill>
                  <a:srgbClr val="CCE4FF"/>
                </a:solidFill>
              </a:rPr>
              <a:t>Gyvybės mokslai ir sveikatos apsauga</a:t>
            </a:r>
          </a:p>
          <a:p>
            <a:pPr>
              <a:lnSpc>
                <a:spcPts val="1860"/>
              </a:lnSpc>
            </a:pPr>
            <a:r>
              <a:rPr lang="lt-LT" sz="1150" dirty="0">
                <a:solidFill>
                  <a:srgbClr val="CCE4FF"/>
                </a:solidFill>
              </a:rPr>
              <a:t>Nekilnojamasis turtas ir statyba</a:t>
            </a:r>
          </a:p>
          <a:p>
            <a:pPr>
              <a:lnSpc>
                <a:spcPts val="1860"/>
              </a:lnSpc>
            </a:pPr>
            <a:r>
              <a:rPr lang="lt-LT" sz="1150" dirty="0">
                <a:solidFill>
                  <a:srgbClr val="CCE4FF"/>
                </a:solidFill>
              </a:rPr>
              <a:t>Pramonė </a:t>
            </a:r>
          </a:p>
          <a:p>
            <a:pPr>
              <a:lnSpc>
                <a:spcPts val="1860"/>
              </a:lnSpc>
            </a:pPr>
            <a:r>
              <a:rPr lang="lt-LT" sz="1150" dirty="0">
                <a:solidFill>
                  <a:srgbClr val="CCE4FF"/>
                </a:solidFill>
              </a:rPr>
              <a:t>Prekyba ir vartojimo prekės</a:t>
            </a:r>
          </a:p>
          <a:p>
            <a:pPr>
              <a:lnSpc>
                <a:spcPts val="1860"/>
              </a:lnSpc>
            </a:pPr>
            <a:r>
              <a:rPr lang="lt-LT" sz="1150" dirty="0">
                <a:solidFill>
                  <a:srgbClr val="CCE4FF"/>
                </a:solidFill>
              </a:rPr>
              <a:t>Privatus ir rizikos kapitalas</a:t>
            </a:r>
          </a:p>
          <a:p>
            <a:pPr>
              <a:lnSpc>
                <a:spcPts val="1860"/>
              </a:lnSpc>
            </a:pPr>
            <a:r>
              <a:rPr lang="lt-LT" sz="1150" dirty="0" err="1">
                <a:solidFill>
                  <a:srgbClr val="CCE4FF"/>
                </a:solidFill>
              </a:rPr>
              <a:t>Startuoliai</a:t>
            </a:r>
            <a:r>
              <a:rPr lang="lt-LT" sz="1150" dirty="0">
                <a:solidFill>
                  <a:srgbClr val="CCE4FF"/>
                </a:solidFill>
              </a:rPr>
              <a:t> </a:t>
            </a:r>
          </a:p>
          <a:p>
            <a:pPr>
              <a:lnSpc>
                <a:spcPts val="1860"/>
              </a:lnSpc>
            </a:pPr>
            <a:r>
              <a:rPr lang="lt-LT" sz="1150" dirty="0">
                <a:solidFill>
                  <a:srgbClr val="CCE4FF"/>
                </a:solidFill>
              </a:rPr>
              <a:t>Technologijos, žiniasklaida ir telekomunikacijos </a:t>
            </a:r>
          </a:p>
          <a:p>
            <a:pPr>
              <a:lnSpc>
                <a:spcPts val="1860"/>
              </a:lnSpc>
            </a:pPr>
            <a:r>
              <a:rPr lang="lt-LT" sz="1150" dirty="0">
                <a:solidFill>
                  <a:srgbClr val="CCE4FF"/>
                </a:solidFill>
              </a:rPr>
              <a:t>Transportas ir logistika</a:t>
            </a:r>
          </a:p>
        </p:txBody>
      </p:sp>
      <p:sp>
        <p:nvSpPr>
          <p:cNvPr id="11" name="TextBox 10"/>
          <p:cNvSpPr txBox="1"/>
          <p:nvPr userDrawn="1"/>
        </p:nvSpPr>
        <p:spPr>
          <a:xfrm>
            <a:off x="7518742" y="2540000"/>
            <a:ext cx="3562123" cy="553998"/>
          </a:xfrm>
          <a:prstGeom prst="rect">
            <a:avLst/>
          </a:prstGeom>
          <a:noFill/>
        </p:spPr>
        <p:txBody>
          <a:bodyPr wrap="square" rtlCol="0">
            <a:spAutoFit/>
          </a:bodyPr>
          <a:lstStyle/>
          <a:p>
            <a:r>
              <a:rPr lang="lv-LV" sz="3000" dirty="0">
                <a:solidFill>
                  <a:srgbClr val="CCE4FF"/>
                </a:solidFill>
              </a:rPr>
              <a:t>10</a:t>
            </a:r>
            <a:r>
              <a:rPr lang="en-US" sz="3000" dirty="0">
                <a:solidFill>
                  <a:srgbClr val="CCE4FF"/>
                </a:solidFill>
              </a:rPr>
              <a:t> </a:t>
            </a:r>
            <a:r>
              <a:rPr lang="lt-LT" sz="3000" noProof="0" dirty="0">
                <a:solidFill>
                  <a:srgbClr val="CCE4FF"/>
                </a:solidFill>
              </a:rPr>
              <a:t>praktikos sričių</a:t>
            </a:r>
          </a:p>
        </p:txBody>
      </p:sp>
      <p:sp>
        <p:nvSpPr>
          <p:cNvPr id="12" name="TextBox 11"/>
          <p:cNvSpPr txBox="1"/>
          <p:nvPr userDrawn="1"/>
        </p:nvSpPr>
        <p:spPr>
          <a:xfrm>
            <a:off x="7518742" y="3243728"/>
            <a:ext cx="3466758" cy="2501519"/>
          </a:xfrm>
          <a:prstGeom prst="rect">
            <a:avLst/>
          </a:prstGeom>
          <a:noFill/>
        </p:spPr>
        <p:txBody>
          <a:bodyPr wrap="square" rtlCol="0">
            <a:spAutoFit/>
          </a:bodyPr>
          <a:lstStyle/>
          <a:p>
            <a:pPr>
              <a:lnSpc>
                <a:spcPts val="1860"/>
              </a:lnSpc>
            </a:pPr>
            <a:r>
              <a:rPr lang="lt-LT" sz="1150" dirty="0">
                <a:solidFill>
                  <a:srgbClr val="CCE4FF"/>
                </a:solidFill>
              </a:rPr>
              <a:t>Darbo teisė </a:t>
            </a:r>
          </a:p>
          <a:p>
            <a:pPr>
              <a:lnSpc>
                <a:spcPts val="1860"/>
              </a:lnSpc>
            </a:pPr>
            <a:r>
              <a:rPr lang="lt-LT" sz="1150" dirty="0">
                <a:solidFill>
                  <a:srgbClr val="CCE4FF"/>
                </a:solidFill>
              </a:rPr>
              <a:t>Duomenų apsauga</a:t>
            </a:r>
          </a:p>
          <a:p>
            <a:pPr>
              <a:lnSpc>
                <a:spcPts val="1860"/>
              </a:lnSpc>
            </a:pPr>
            <a:r>
              <a:rPr lang="lt-LT" sz="1150" dirty="0">
                <a:solidFill>
                  <a:srgbClr val="CCE4FF"/>
                </a:solidFill>
              </a:rPr>
              <a:t>Finansai ir draudimas </a:t>
            </a:r>
          </a:p>
          <a:p>
            <a:pPr>
              <a:lnSpc>
                <a:spcPts val="1860"/>
              </a:lnSpc>
            </a:pPr>
            <a:r>
              <a:rPr lang="lt-LT" sz="1150" dirty="0">
                <a:solidFill>
                  <a:srgbClr val="CCE4FF"/>
                </a:solidFill>
              </a:rPr>
              <a:t>Ginčų sprendimas ir rizikos valdymas </a:t>
            </a:r>
          </a:p>
          <a:p>
            <a:pPr>
              <a:lnSpc>
                <a:spcPts val="1860"/>
              </a:lnSpc>
            </a:pPr>
            <a:r>
              <a:rPr lang="lt-LT" sz="1150" dirty="0">
                <a:solidFill>
                  <a:srgbClr val="CCE4FF"/>
                </a:solidFill>
              </a:rPr>
              <a:t>Įmonių teisė ir įsigijimai </a:t>
            </a:r>
          </a:p>
          <a:p>
            <a:pPr>
              <a:lnSpc>
                <a:spcPts val="1860"/>
              </a:lnSpc>
            </a:pPr>
            <a:r>
              <a:rPr lang="lt-LT" sz="1150" dirty="0">
                <a:solidFill>
                  <a:srgbClr val="CCE4FF"/>
                </a:solidFill>
              </a:rPr>
              <a:t>Intelektinė nuosavybė </a:t>
            </a:r>
          </a:p>
          <a:p>
            <a:pPr>
              <a:lnSpc>
                <a:spcPts val="1860"/>
              </a:lnSpc>
            </a:pPr>
            <a:r>
              <a:rPr lang="lt-LT" sz="1150" dirty="0">
                <a:solidFill>
                  <a:srgbClr val="CCE4FF"/>
                </a:solidFill>
              </a:rPr>
              <a:t>Konkurencija ir reguliuojamos industrijos </a:t>
            </a:r>
          </a:p>
          <a:p>
            <a:pPr>
              <a:lnSpc>
                <a:spcPts val="1860"/>
              </a:lnSpc>
            </a:pPr>
            <a:r>
              <a:rPr lang="lt-LT" sz="1150" dirty="0">
                <a:solidFill>
                  <a:srgbClr val="CCE4FF"/>
                </a:solidFill>
              </a:rPr>
              <a:t>Mokesčiai </a:t>
            </a:r>
          </a:p>
          <a:p>
            <a:pPr>
              <a:lnSpc>
                <a:spcPts val="1860"/>
              </a:lnSpc>
            </a:pPr>
            <a:r>
              <a:rPr lang="lt-LT" sz="1150" dirty="0">
                <a:solidFill>
                  <a:srgbClr val="CCE4FF"/>
                </a:solidFill>
              </a:rPr>
              <a:t>Nekilnojamasis turtas ir statyba</a:t>
            </a:r>
          </a:p>
          <a:p>
            <a:pPr>
              <a:lnSpc>
                <a:spcPts val="1860"/>
              </a:lnSpc>
            </a:pPr>
            <a:r>
              <a:rPr lang="lt-LT" sz="1150" dirty="0">
                <a:solidFill>
                  <a:srgbClr val="CCE4FF"/>
                </a:solidFill>
              </a:rPr>
              <a:t>Teisinė atitiktis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 y="5938520"/>
            <a:ext cx="1041400" cy="20828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3483" y="914400"/>
            <a:ext cx="4046075" cy="5232400"/>
          </a:xfrm>
          <a:prstGeom prst="rect">
            <a:avLst/>
          </a:prstGeom>
        </p:spPr>
      </p:pic>
    </p:spTree>
    <p:extLst>
      <p:ext uri="{BB962C8B-B14F-4D97-AF65-F5344CB8AC3E}">
        <p14:creationId xmlns:p14="http://schemas.microsoft.com/office/powerpoint/2010/main" val="1825364148"/>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bout Sorainen 1">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2037" y="2586038"/>
            <a:ext cx="5627039" cy="2887662"/>
          </a:xfrm>
          <a:prstGeom prst="rect">
            <a:avLst/>
          </a:prstGeom>
        </p:spPr>
      </p:pic>
      <p:sp>
        <p:nvSpPr>
          <p:cNvPr id="9" name="TextBox 8"/>
          <p:cNvSpPr txBox="1"/>
          <p:nvPr userDrawn="1"/>
        </p:nvSpPr>
        <p:spPr>
          <a:xfrm>
            <a:off x="609601" y="552291"/>
            <a:ext cx="10515600" cy="925894"/>
          </a:xfrm>
          <a:prstGeom prst="rect">
            <a:avLst/>
          </a:prstGeom>
          <a:noFill/>
        </p:spPr>
        <p:txBody>
          <a:bodyPr wrap="square" rtlCol="0">
            <a:spAutoFit/>
          </a:bodyPr>
          <a:lstStyle/>
          <a:p>
            <a:pPr>
              <a:lnSpc>
                <a:spcPts val="6500"/>
              </a:lnSpc>
            </a:pPr>
            <a:r>
              <a:rPr lang="et-EE" sz="6000" noProof="0" dirty="0">
                <a:solidFill>
                  <a:srgbClr val="CCE4FF"/>
                </a:solidFill>
              </a:rPr>
              <a:t>Ühine kogemustepagas</a:t>
            </a:r>
          </a:p>
        </p:txBody>
      </p:sp>
      <p:sp>
        <p:nvSpPr>
          <p:cNvPr id="10" name="TextBox 9"/>
          <p:cNvSpPr txBox="1"/>
          <p:nvPr userDrawn="1"/>
        </p:nvSpPr>
        <p:spPr>
          <a:xfrm>
            <a:off x="8420100" y="4596537"/>
            <a:ext cx="31834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600" noProof="0">
                <a:solidFill>
                  <a:srgbClr val="CCE4FF"/>
                </a:solidFill>
              </a:rPr>
              <a:t>Oleme äriõigusele keskendunud advokaadibüroo, mis nõustab ühtse regionaalse meeskonnana kliente kõikides Balti riike ja Valgevene puudutavates äri- ja maksuõiguse küsimustes.</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 y="5938520"/>
            <a:ext cx="1041400" cy="208280"/>
          </a:xfrm>
          <a:prstGeom prst="rect">
            <a:avLst/>
          </a:prstGeom>
        </p:spPr>
      </p:pic>
    </p:spTree>
    <p:extLst>
      <p:ext uri="{BB962C8B-B14F-4D97-AF65-F5344CB8AC3E}">
        <p14:creationId xmlns:p14="http://schemas.microsoft.com/office/powerpoint/2010/main" val="2169838119"/>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bout Sorainen 2">
    <p:bg>
      <p:bgRef idx="1001">
        <a:schemeClr val="bg2"/>
      </p:bgRef>
    </p:bg>
    <p:spTree>
      <p:nvGrpSpPr>
        <p:cNvPr id="1" name=""/>
        <p:cNvGrpSpPr/>
        <p:nvPr/>
      </p:nvGrpSpPr>
      <p:grpSpPr>
        <a:xfrm>
          <a:off x="0" y="0"/>
          <a:ext cx="0" cy="0"/>
          <a:chOff x="0" y="0"/>
          <a:chExt cx="0" cy="0"/>
        </a:xfrm>
      </p:grpSpPr>
      <p:sp>
        <p:nvSpPr>
          <p:cNvPr id="7" name="TextBox 6"/>
          <p:cNvSpPr txBox="1"/>
          <p:nvPr userDrawn="1"/>
        </p:nvSpPr>
        <p:spPr>
          <a:xfrm>
            <a:off x="596902" y="609600"/>
            <a:ext cx="3619500" cy="1887696"/>
          </a:xfrm>
          <a:prstGeom prst="rect">
            <a:avLst/>
          </a:prstGeom>
          <a:noFill/>
        </p:spPr>
        <p:txBody>
          <a:bodyPr wrap="square" rtlCol="0">
            <a:spAutoFit/>
          </a:bodyPr>
          <a:lstStyle/>
          <a:p>
            <a:pPr>
              <a:lnSpc>
                <a:spcPts val="7020"/>
              </a:lnSpc>
            </a:pPr>
            <a:r>
              <a:rPr lang="et-EE" sz="5400" noProof="0"/>
              <a:t>Neli kontorit </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7755" y="1435100"/>
            <a:ext cx="4696384" cy="4720104"/>
          </a:xfrm>
          <a:prstGeom prst="rect">
            <a:avLst/>
          </a:prstGeom>
        </p:spPr>
      </p:pic>
      <p:sp>
        <p:nvSpPr>
          <p:cNvPr id="11" name="TextBox 10"/>
          <p:cNvSpPr txBox="1"/>
          <p:nvPr userDrawn="1"/>
        </p:nvSpPr>
        <p:spPr>
          <a:xfrm>
            <a:off x="8775700" y="609600"/>
            <a:ext cx="3619500" cy="1820948"/>
          </a:xfrm>
          <a:prstGeom prst="rect">
            <a:avLst/>
          </a:prstGeom>
          <a:noFill/>
        </p:spPr>
        <p:txBody>
          <a:bodyPr wrap="square" rtlCol="0">
            <a:spAutoFit/>
          </a:bodyPr>
          <a:lstStyle/>
          <a:p>
            <a:pPr>
              <a:lnSpc>
                <a:spcPts val="7020"/>
              </a:lnSpc>
            </a:pPr>
            <a:r>
              <a:rPr lang="et-EE" sz="5400" noProof="0"/>
              <a:t>Üks meeskond</a:t>
            </a:r>
          </a:p>
        </p:txBody>
      </p:sp>
      <p:sp>
        <p:nvSpPr>
          <p:cNvPr id="9" name="TextBox 8"/>
          <p:cNvSpPr txBox="1"/>
          <p:nvPr userDrawn="1"/>
        </p:nvSpPr>
        <p:spPr>
          <a:xfrm>
            <a:off x="8793075" y="3770868"/>
            <a:ext cx="2781300" cy="2462213"/>
          </a:xfrm>
          <a:prstGeom prst="rect">
            <a:avLst/>
          </a:prstGeom>
          <a:noFill/>
        </p:spPr>
        <p:txBody>
          <a:bodyPr wrap="square" rtlCol="0" anchor="b">
            <a:spAutoFit/>
          </a:bodyPr>
          <a:lstStyle/>
          <a:p>
            <a:r>
              <a:rPr lang="et-EE" sz="1400" kern="1200" dirty="0">
                <a:solidFill>
                  <a:schemeClr val="tx1"/>
                </a:solidFill>
                <a:effectLst/>
                <a:latin typeface="+mn-lt"/>
                <a:ea typeface="+mn-ea"/>
                <a:cs typeface="+mn-cs"/>
              </a:rPr>
              <a:t>Meie Eesti, Läti, Leedu ja Valgevene kontorid tegutsevad ühtse õigusnõu andva ökosüsteemina. </a:t>
            </a:r>
          </a:p>
          <a:p>
            <a:endParaRPr lang="et-EE" sz="1400" kern="1200" dirty="0">
              <a:solidFill>
                <a:schemeClr val="tx1"/>
              </a:solidFill>
              <a:effectLst/>
              <a:latin typeface="+mn-lt"/>
              <a:ea typeface="+mn-ea"/>
              <a:cs typeface="+mn-cs"/>
            </a:endParaRPr>
          </a:p>
          <a:p>
            <a:r>
              <a:rPr lang="et-EE" sz="1400" kern="1200" dirty="0">
                <a:solidFill>
                  <a:schemeClr val="tx1"/>
                </a:solidFill>
                <a:effectLst/>
                <a:latin typeface="+mn-lt"/>
                <a:ea typeface="+mn-ea"/>
                <a:cs typeface="+mn-cs"/>
              </a:rPr>
              <a:t>200 advokaadist ja maksuspetsialistist koosnev regionaalne tiim ühendab oma õigusteadmised kõikidest ärisektoritest ja õigusvaldkondadest.</a:t>
            </a:r>
            <a:r>
              <a:rPr lang="et-EE" sz="1400" b="1" kern="1200" dirty="0">
                <a:solidFill>
                  <a:schemeClr val="tx1"/>
                </a:solidFill>
                <a:effectLst/>
                <a:latin typeface="+mn-lt"/>
                <a:ea typeface="+mn-ea"/>
                <a:cs typeface="+mn-cs"/>
              </a:rPr>
              <a:t> </a:t>
            </a:r>
            <a:endParaRPr lang="et-EE" sz="1400" noProof="0"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 y="5938520"/>
            <a:ext cx="1041400" cy="208280"/>
          </a:xfrm>
          <a:prstGeom prst="rect">
            <a:avLst/>
          </a:prstGeom>
        </p:spPr>
      </p:pic>
    </p:spTree>
    <p:extLst>
      <p:ext uri="{BB962C8B-B14F-4D97-AF65-F5344CB8AC3E}">
        <p14:creationId xmlns:p14="http://schemas.microsoft.com/office/powerpoint/2010/main" val="673643812"/>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bout Sorainen 3">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609601" y="3329875"/>
            <a:ext cx="4112028" cy="1691169"/>
          </a:xfrm>
          <a:prstGeom prst="rect">
            <a:avLst/>
          </a:prstGeom>
          <a:noFill/>
        </p:spPr>
        <p:txBody>
          <a:bodyPr wrap="square" rtlCol="0">
            <a:spAutoFit/>
          </a:bodyPr>
          <a:lstStyle/>
          <a:p>
            <a:pPr>
              <a:lnSpc>
                <a:spcPts val="6500"/>
              </a:lnSpc>
            </a:pPr>
            <a:r>
              <a:rPr lang="et-EE" sz="4800" noProof="0">
                <a:solidFill>
                  <a:srgbClr val="CCE4FF"/>
                </a:solidFill>
              </a:rPr>
              <a:t>Üle </a:t>
            </a:r>
          </a:p>
          <a:p>
            <a:pPr>
              <a:lnSpc>
                <a:spcPts val="6500"/>
              </a:lnSpc>
            </a:pPr>
            <a:r>
              <a:rPr lang="et-EE" sz="4800" noProof="0">
                <a:solidFill>
                  <a:srgbClr val="CCE4FF"/>
                </a:solidFill>
              </a:rPr>
              <a:t>10 000 kliendi</a:t>
            </a:r>
          </a:p>
        </p:txBody>
      </p:sp>
      <p:sp>
        <p:nvSpPr>
          <p:cNvPr id="10" name="TextBox 9"/>
          <p:cNvSpPr txBox="1"/>
          <p:nvPr userDrawn="1"/>
        </p:nvSpPr>
        <p:spPr>
          <a:xfrm>
            <a:off x="8809456" y="3093417"/>
            <a:ext cx="2379244" cy="3093154"/>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300" noProof="0" dirty="0">
                <a:solidFill>
                  <a:srgbClr val="CCE4FF"/>
                </a:solidFill>
              </a:rPr>
              <a:t>Oleme alates 1995. aastast olnud heaks partneriks kohalikele, regionaalsetele ja rahvusvahelistele ettevõtetele.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300" noProof="0" dirty="0">
              <a:solidFill>
                <a:srgbClr val="CCE4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300" noProof="0" dirty="0">
                <a:solidFill>
                  <a:srgbClr val="CCE4FF"/>
                </a:solidFill>
              </a:rPr>
              <a:t>Meie siht on aidata klientidel oma äris edukas olla, et sel moel kasvatada üldist heaolu Balti riikides ja Valgevenes. Me aitame kaasa ettevõtte edule, kaaludes hoolikalt läbi tema õiguslikud küsimused ja pakkudes just neile täpselt sobivaid lahendusi. </a:t>
            </a:r>
          </a:p>
        </p:txBody>
      </p:sp>
      <p:sp>
        <p:nvSpPr>
          <p:cNvPr id="7" name="TextBox 6"/>
          <p:cNvSpPr txBox="1"/>
          <p:nvPr userDrawn="1"/>
        </p:nvSpPr>
        <p:spPr>
          <a:xfrm>
            <a:off x="5164555" y="717907"/>
            <a:ext cx="4237140" cy="1691169"/>
          </a:xfrm>
          <a:prstGeom prst="rect">
            <a:avLst/>
          </a:prstGeom>
          <a:noFill/>
        </p:spPr>
        <p:txBody>
          <a:bodyPr wrap="square" rtlCol="0">
            <a:spAutoFit/>
          </a:bodyPr>
          <a:lstStyle/>
          <a:p>
            <a:pPr>
              <a:lnSpc>
                <a:spcPts val="6500"/>
              </a:lnSpc>
            </a:pPr>
            <a:r>
              <a:rPr lang="et-EE" sz="4800" noProof="0">
                <a:solidFill>
                  <a:srgbClr val="CCE4FF"/>
                </a:solidFill>
              </a:rPr>
              <a:t>Üks lähenemisviis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 y="5938520"/>
            <a:ext cx="1041400" cy="20828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93648" y="1470580"/>
            <a:ext cx="6282200" cy="2762607"/>
          </a:xfrm>
          <a:prstGeom prst="rect">
            <a:avLst/>
          </a:prstGeom>
        </p:spPr>
      </p:pic>
    </p:spTree>
    <p:extLst>
      <p:ext uri="{BB962C8B-B14F-4D97-AF65-F5344CB8AC3E}">
        <p14:creationId xmlns:p14="http://schemas.microsoft.com/office/powerpoint/2010/main" val="513085301"/>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bout Sorainen 4">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492762" y="698999"/>
            <a:ext cx="2853265" cy="400110"/>
          </a:xfrm>
          <a:prstGeom prst="rect">
            <a:avLst/>
          </a:prstGeom>
          <a:noFill/>
        </p:spPr>
        <p:txBody>
          <a:bodyPr wrap="square" rtlCol="0">
            <a:spAutoFit/>
          </a:bodyPr>
          <a:lstStyle/>
          <a:p>
            <a:r>
              <a:rPr lang="et-EE" sz="2000" noProof="0" dirty="0">
                <a:solidFill>
                  <a:srgbClr val="CCE4FF"/>
                </a:solidFill>
              </a:rPr>
              <a:t>10 ettevõtlussektorit</a:t>
            </a:r>
          </a:p>
        </p:txBody>
      </p:sp>
      <p:sp>
        <p:nvSpPr>
          <p:cNvPr id="9" name="TextBox 8"/>
          <p:cNvSpPr txBox="1"/>
          <p:nvPr userDrawn="1"/>
        </p:nvSpPr>
        <p:spPr>
          <a:xfrm>
            <a:off x="635002" y="1283818"/>
            <a:ext cx="4102098" cy="2528897"/>
          </a:xfrm>
          <a:prstGeom prst="rect">
            <a:avLst/>
          </a:prstGeom>
          <a:noFill/>
        </p:spPr>
        <p:txBody>
          <a:bodyPr wrap="square" rtlCol="0">
            <a:spAutoFit/>
          </a:bodyPr>
          <a:lstStyle/>
          <a:p>
            <a:pPr>
              <a:lnSpc>
                <a:spcPts val="1860"/>
              </a:lnSpc>
            </a:pPr>
            <a:r>
              <a:rPr lang="et-EE" sz="1150" noProof="0">
                <a:solidFill>
                  <a:srgbClr val="CCE4FF"/>
                </a:solidFill>
              </a:rPr>
              <a:t>energeetika ja infrastruktuur </a:t>
            </a:r>
          </a:p>
          <a:p>
            <a:pPr>
              <a:lnSpc>
                <a:spcPts val="1860"/>
              </a:lnSpc>
            </a:pPr>
            <a:r>
              <a:rPr lang="et-EE" sz="1150" noProof="0">
                <a:solidFill>
                  <a:srgbClr val="CCE4FF"/>
                </a:solidFill>
              </a:rPr>
              <a:t>era- ja riskikapital </a:t>
            </a:r>
          </a:p>
          <a:p>
            <a:pPr>
              <a:lnSpc>
                <a:spcPts val="1860"/>
              </a:lnSpc>
            </a:pPr>
            <a:r>
              <a:rPr lang="et-EE" sz="1150" noProof="0">
                <a:solidFill>
                  <a:srgbClr val="CCE4FF"/>
                </a:solidFill>
              </a:rPr>
              <a:t>finants- ja kindlustusteenused</a:t>
            </a:r>
          </a:p>
          <a:p>
            <a:pPr>
              <a:lnSpc>
                <a:spcPts val="1860"/>
              </a:lnSpc>
            </a:pPr>
            <a:r>
              <a:rPr lang="et-EE" sz="1150" noProof="0">
                <a:solidFill>
                  <a:srgbClr val="CCE4FF"/>
                </a:solidFill>
              </a:rPr>
              <a:t>idufirmad </a:t>
            </a:r>
          </a:p>
          <a:p>
            <a:pPr>
              <a:lnSpc>
                <a:spcPts val="1860"/>
              </a:lnSpc>
            </a:pPr>
            <a:r>
              <a:rPr lang="et-EE" sz="1150" noProof="0">
                <a:solidFill>
                  <a:srgbClr val="CCE4FF"/>
                </a:solidFill>
              </a:rPr>
              <a:t>kinnisvara- ja ehitus</a:t>
            </a:r>
          </a:p>
          <a:p>
            <a:pPr>
              <a:lnSpc>
                <a:spcPts val="1860"/>
              </a:lnSpc>
            </a:pPr>
            <a:r>
              <a:rPr lang="et-EE" sz="1150" noProof="0">
                <a:solidFill>
                  <a:srgbClr val="CCE4FF"/>
                </a:solidFill>
              </a:rPr>
              <a:t>kaubandus ja vahendus</a:t>
            </a:r>
          </a:p>
          <a:p>
            <a:pPr>
              <a:lnSpc>
                <a:spcPts val="1860"/>
              </a:lnSpc>
            </a:pPr>
            <a:r>
              <a:rPr lang="et-EE" sz="1150" noProof="0">
                <a:solidFill>
                  <a:srgbClr val="CCE4FF"/>
                </a:solidFill>
              </a:rPr>
              <a:t>meditsiin ja tervishoid </a:t>
            </a:r>
          </a:p>
          <a:p>
            <a:pPr>
              <a:lnSpc>
                <a:spcPts val="1860"/>
              </a:lnSpc>
            </a:pPr>
            <a:r>
              <a:rPr lang="et-EE" sz="1150" noProof="0">
                <a:solidFill>
                  <a:srgbClr val="CCE4FF"/>
                </a:solidFill>
              </a:rPr>
              <a:t>tehnoloogia, meedia ja telekommunikatsioon </a:t>
            </a:r>
          </a:p>
          <a:p>
            <a:pPr>
              <a:lnSpc>
                <a:spcPts val="1860"/>
              </a:lnSpc>
            </a:pPr>
            <a:r>
              <a:rPr lang="et-EE" sz="1150" noProof="0">
                <a:solidFill>
                  <a:srgbClr val="CCE4FF"/>
                </a:solidFill>
              </a:rPr>
              <a:t>tööstus </a:t>
            </a:r>
          </a:p>
          <a:p>
            <a:pPr>
              <a:lnSpc>
                <a:spcPts val="1860"/>
              </a:lnSpc>
            </a:pPr>
            <a:r>
              <a:rPr lang="et-EE" sz="1150" noProof="0">
                <a:solidFill>
                  <a:srgbClr val="CCE4FF"/>
                </a:solidFill>
              </a:rPr>
              <a:t>transport ja logistika</a:t>
            </a:r>
          </a:p>
        </p:txBody>
      </p:sp>
      <p:sp>
        <p:nvSpPr>
          <p:cNvPr id="11" name="TextBox 10"/>
          <p:cNvSpPr txBox="1"/>
          <p:nvPr userDrawn="1"/>
        </p:nvSpPr>
        <p:spPr>
          <a:xfrm>
            <a:off x="7518742" y="2540000"/>
            <a:ext cx="2853265" cy="400110"/>
          </a:xfrm>
          <a:prstGeom prst="rect">
            <a:avLst/>
          </a:prstGeom>
          <a:noFill/>
        </p:spPr>
        <p:txBody>
          <a:bodyPr wrap="square" rtlCol="0">
            <a:spAutoFit/>
          </a:bodyPr>
          <a:lstStyle/>
          <a:p>
            <a:r>
              <a:rPr lang="et-EE" sz="2000" noProof="0" dirty="0">
                <a:solidFill>
                  <a:srgbClr val="CCE4FF"/>
                </a:solidFill>
              </a:rPr>
              <a:t>10 õigusvaldkonda</a:t>
            </a:r>
          </a:p>
        </p:txBody>
      </p:sp>
      <p:sp>
        <p:nvSpPr>
          <p:cNvPr id="12" name="TextBox 11"/>
          <p:cNvSpPr txBox="1"/>
          <p:nvPr userDrawn="1"/>
        </p:nvSpPr>
        <p:spPr>
          <a:xfrm>
            <a:off x="7518742" y="3243728"/>
            <a:ext cx="3466758" cy="2501519"/>
          </a:xfrm>
          <a:prstGeom prst="rect">
            <a:avLst/>
          </a:prstGeom>
          <a:noFill/>
        </p:spPr>
        <p:txBody>
          <a:bodyPr wrap="square" rtlCol="0">
            <a:spAutoFit/>
          </a:bodyPr>
          <a:lstStyle/>
          <a:p>
            <a:pPr>
              <a:lnSpc>
                <a:spcPts val="1860"/>
              </a:lnSpc>
            </a:pPr>
            <a:r>
              <a:rPr lang="et-EE" sz="1150" noProof="0" dirty="0">
                <a:solidFill>
                  <a:srgbClr val="CCE4FF"/>
                </a:solidFill>
              </a:rPr>
              <a:t>andmekaitseõigus</a:t>
            </a:r>
          </a:p>
          <a:p>
            <a:pPr>
              <a:lnSpc>
                <a:spcPts val="1860"/>
              </a:lnSpc>
            </a:pPr>
            <a:r>
              <a:rPr lang="et-EE" sz="1150" noProof="0" dirty="0">
                <a:solidFill>
                  <a:srgbClr val="CCE4FF"/>
                </a:solidFill>
              </a:rPr>
              <a:t>finants- ja kindlustusõigus</a:t>
            </a:r>
          </a:p>
          <a:p>
            <a:pPr>
              <a:lnSpc>
                <a:spcPts val="1860"/>
              </a:lnSpc>
            </a:pPr>
            <a:r>
              <a:rPr lang="et-EE" sz="1150" noProof="0" dirty="0">
                <a:solidFill>
                  <a:srgbClr val="CCE4FF"/>
                </a:solidFill>
              </a:rPr>
              <a:t>intellektuaalomandiõigus</a:t>
            </a:r>
          </a:p>
          <a:p>
            <a:pPr>
              <a:lnSpc>
                <a:spcPts val="1860"/>
              </a:lnSpc>
            </a:pPr>
            <a:r>
              <a:rPr lang="et-EE" sz="1150" noProof="0" dirty="0">
                <a:solidFill>
                  <a:srgbClr val="CCE4FF"/>
                </a:solidFill>
              </a:rPr>
              <a:t>kinnisvara- ja ehitusõigus</a:t>
            </a:r>
          </a:p>
          <a:p>
            <a:pPr>
              <a:lnSpc>
                <a:spcPts val="1860"/>
              </a:lnSpc>
            </a:pPr>
            <a:r>
              <a:rPr lang="et-EE" sz="1150" noProof="0" dirty="0">
                <a:solidFill>
                  <a:srgbClr val="CCE4FF"/>
                </a:solidFill>
              </a:rPr>
              <a:t>konkurentsiõigus ja tururegulatsioon </a:t>
            </a:r>
          </a:p>
          <a:p>
            <a:pPr>
              <a:lnSpc>
                <a:spcPts val="1860"/>
              </a:lnSpc>
            </a:pPr>
            <a:r>
              <a:rPr lang="et-EE" sz="1150" noProof="0" dirty="0">
                <a:solidFill>
                  <a:srgbClr val="CCE4FF"/>
                </a:solidFill>
              </a:rPr>
              <a:t>maksuõigus </a:t>
            </a:r>
          </a:p>
          <a:p>
            <a:pPr>
              <a:lnSpc>
                <a:spcPts val="1860"/>
              </a:lnSpc>
            </a:pPr>
            <a:r>
              <a:rPr lang="et-EE" sz="1150" noProof="0" dirty="0">
                <a:solidFill>
                  <a:srgbClr val="CCE4FF"/>
                </a:solidFill>
              </a:rPr>
              <a:t>tööõigus</a:t>
            </a:r>
          </a:p>
          <a:p>
            <a:pPr>
              <a:lnSpc>
                <a:spcPts val="1860"/>
              </a:lnSpc>
            </a:pPr>
            <a:r>
              <a:rPr lang="et-EE" sz="1150" noProof="0" dirty="0">
                <a:solidFill>
                  <a:srgbClr val="CCE4FF"/>
                </a:solidFill>
              </a:rPr>
              <a:t>ühinguõigus ning ühinemised ja ülevõtmised</a:t>
            </a:r>
          </a:p>
          <a:p>
            <a:pPr>
              <a:lnSpc>
                <a:spcPts val="1860"/>
              </a:lnSpc>
            </a:pPr>
            <a:r>
              <a:rPr lang="et-EE" sz="1150" noProof="0" dirty="0">
                <a:solidFill>
                  <a:srgbClr val="CCE4FF"/>
                </a:solidFill>
              </a:rPr>
              <a:t>vaidluste lahendamine ja ennetamine</a:t>
            </a:r>
          </a:p>
          <a:p>
            <a:pPr>
              <a:lnSpc>
                <a:spcPts val="1860"/>
              </a:lnSpc>
            </a:pPr>
            <a:r>
              <a:rPr lang="et-EE" sz="1150" noProof="0" dirty="0">
                <a:solidFill>
                  <a:srgbClr val="CCE4FF"/>
                </a:solidFill>
              </a:rPr>
              <a:t>vastavuskontroll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 y="5938520"/>
            <a:ext cx="1041400" cy="20828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3483" y="914400"/>
            <a:ext cx="4046075" cy="5232400"/>
          </a:xfrm>
          <a:prstGeom prst="rect">
            <a:avLst/>
          </a:prstGeom>
        </p:spPr>
      </p:pic>
    </p:spTree>
    <p:extLst>
      <p:ext uri="{BB962C8B-B14F-4D97-AF65-F5344CB8AC3E}">
        <p14:creationId xmlns:p14="http://schemas.microsoft.com/office/powerpoint/2010/main" val="718759859"/>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bout Sorainen 1">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2037" y="2586038"/>
            <a:ext cx="5627039" cy="2887662"/>
          </a:xfrm>
          <a:prstGeom prst="rect">
            <a:avLst/>
          </a:prstGeom>
        </p:spPr>
      </p:pic>
      <p:sp>
        <p:nvSpPr>
          <p:cNvPr id="9" name="TextBox 8"/>
          <p:cNvSpPr txBox="1"/>
          <p:nvPr userDrawn="1"/>
        </p:nvSpPr>
        <p:spPr>
          <a:xfrm>
            <a:off x="609601" y="552291"/>
            <a:ext cx="10515600" cy="925894"/>
          </a:xfrm>
          <a:prstGeom prst="rect">
            <a:avLst/>
          </a:prstGeom>
          <a:noFill/>
        </p:spPr>
        <p:txBody>
          <a:bodyPr wrap="square" rtlCol="0">
            <a:spAutoFit/>
          </a:bodyPr>
          <a:lstStyle/>
          <a:p>
            <a:pPr>
              <a:lnSpc>
                <a:spcPts val="6500"/>
              </a:lnSpc>
            </a:pPr>
            <a:r>
              <a:rPr lang="ru-RU" sz="6000" dirty="0">
                <a:solidFill>
                  <a:srgbClr val="CCE4FF"/>
                </a:solidFill>
              </a:rPr>
              <a:t>Объединенный опыт</a:t>
            </a:r>
            <a:endParaRPr lang="en-US" sz="6000" dirty="0">
              <a:solidFill>
                <a:srgbClr val="CCE4FF"/>
              </a:solidFill>
            </a:endParaRPr>
          </a:p>
        </p:txBody>
      </p:sp>
      <p:sp>
        <p:nvSpPr>
          <p:cNvPr id="10" name="TextBox 9"/>
          <p:cNvSpPr txBox="1"/>
          <p:nvPr userDrawn="1"/>
        </p:nvSpPr>
        <p:spPr>
          <a:xfrm>
            <a:off x="8420100" y="4596537"/>
            <a:ext cx="318346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CCE4FF"/>
                </a:solidFill>
              </a:rPr>
              <a:t>Мы являемся ведущей региональной юридической фирмой с полностью интегрированными офисами, предоставляющей консультации по всем юридическим и налоговым аспектам осуществления хозяйственной деятельности в странах Балтии и Беларуси.</a:t>
            </a:r>
            <a:endParaRPr lang="en-US" sz="1400" dirty="0">
              <a:solidFill>
                <a:srgbClr val="CCE4FF"/>
              </a:solidFill>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 y="5938520"/>
            <a:ext cx="1041400" cy="208280"/>
          </a:xfrm>
          <a:prstGeom prst="rect">
            <a:avLst/>
          </a:prstGeom>
        </p:spPr>
      </p:pic>
    </p:spTree>
    <p:extLst>
      <p:ext uri="{BB962C8B-B14F-4D97-AF65-F5344CB8AC3E}">
        <p14:creationId xmlns:p14="http://schemas.microsoft.com/office/powerpoint/2010/main" val="1503455964"/>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bout Sorainen 2">
    <p:bg>
      <p:bgRef idx="1001">
        <a:schemeClr val="bg2"/>
      </p:bgRef>
    </p:bg>
    <p:spTree>
      <p:nvGrpSpPr>
        <p:cNvPr id="1" name=""/>
        <p:cNvGrpSpPr/>
        <p:nvPr/>
      </p:nvGrpSpPr>
      <p:grpSpPr>
        <a:xfrm>
          <a:off x="0" y="0"/>
          <a:ext cx="0" cy="0"/>
          <a:chOff x="0" y="0"/>
          <a:chExt cx="0" cy="0"/>
        </a:xfrm>
      </p:grpSpPr>
      <p:sp>
        <p:nvSpPr>
          <p:cNvPr id="7" name="TextBox 6"/>
          <p:cNvSpPr txBox="1"/>
          <p:nvPr userDrawn="1"/>
        </p:nvSpPr>
        <p:spPr>
          <a:xfrm>
            <a:off x="596902" y="609600"/>
            <a:ext cx="3619500" cy="1887696"/>
          </a:xfrm>
          <a:prstGeom prst="rect">
            <a:avLst/>
          </a:prstGeom>
          <a:noFill/>
        </p:spPr>
        <p:txBody>
          <a:bodyPr wrap="square" rtlCol="0">
            <a:spAutoFit/>
          </a:bodyPr>
          <a:lstStyle/>
          <a:p>
            <a:pPr>
              <a:lnSpc>
                <a:spcPts val="7020"/>
              </a:lnSpc>
            </a:pPr>
            <a:r>
              <a:rPr lang="ru-RU" sz="5400" dirty="0"/>
              <a:t>Четыре офиса</a:t>
            </a:r>
            <a:endParaRPr lang="en-US" sz="5400"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7755" y="1435100"/>
            <a:ext cx="4696384" cy="4720104"/>
          </a:xfrm>
          <a:prstGeom prst="rect">
            <a:avLst/>
          </a:prstGeom>
        </p:spPr>
      </p:pic>
      <p:sp>
        <p:nvSpPr>
          <p:cNvPr id="11" name="TextBox 10"/>
          <p:cNvSpPr txBox="1"/>
          <p:nvPr userDrawn="1"/>
        </p:nvSpPr>
        <p:spPr>
          <a:xfrm>
            <a:off x="8775700" y="609600"/>
            <a:ext cx="3619500" cy="1887696"/>
          </a:xfrm>
          <a:prstGeom prst="rect">
            <a:avLst/>
          </a:prstGeom>
          <a:noFill/>
        </p:spPr>
        <p:txBody>
          <a:bodyPr wrap="square" rtlCol="0">
            <a:spAutoFit/>
          </a:bodyPr>
          <a:lstStyle/>
          <a:p>
            <a:pPr>
              <a:lnSpc>
                <a:spcPts val="7020"/>
              </a:lnSpc>
            </a:pPr>
            <a:r>
              <a:rPr lang="ru-RU" sz="5400" dirty="0"/>
              <a:t>Одна команда</a:t>
            </a:r>
            <a:endParaRPr lang="en-US" sz="5400" dirty="0"/>
          </a:p>
        </p:txBody>
      </p:sp>
      <p:sp>
        <p:nvSpPr>
          <p:cNvPr id="9" name="TextBox 8"/>
          <p:cNvSpPr txBox="1"/>
          <p:nvPr userDrawn="1"/>
        </p:nvSpPr>
        <p:spPr>
          <a:xfrm>
            <a:off x="8793075" y="3339981"/>
            <a:ext cx="2781300" cy="2893100"/>
          </a:xfrm>
          <a:prstGeom prst="rect">
            <a:avLst/>
          </a:prstGeom>
          <a:noFill/>
        </p:spPr>
        <p:txBody>
          <a:bodyPr wrap="square" rtlCol="0" anchor="b">
            <a:spAutoFit/>
          </a:bodyPr>
          <a:lstStyle/>
          <a:p>
            <a:r>
              <a:rPr lang="ru-RU" sz="1300" dirty="0"/>
              <a:t>Благодаря уникально интегрированным офисам в Эстонии, Латвии, Литве и Беларуси мы работаем как единая система. </a:t>
            </a:r>
            <a:endParaRPr lang="lv-LV" sz="1300" dirty="0"/>
          </a:p>
          <a:p>
            <a:endParaRPr lang="lv-LV" sz="1300" dirty="0"/>
          </a:p>
          <a:p>
            <a:r>
              <a:rPr lang="ru-RU" sz="1300" dirty="0"/>
              <a:t>200 юристов и налоговых специалистов образуют региональные команды и объединяют свой опыт для поддержки клиентов из всех отраслей экономики и по разным направлениям юридической практики.</a:t>
            </a:r>
            <a:endParaRPr lang="en-US" sz="1300"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 y="5938520"/>
            <a:ext cx="1041400" cy="208280"/>
          </a:xfrm>
          <a:prstGeom prst="rect">
            <a:avLst/>
          </a:prstGeom>
        </p:spPr>
      </p:pic>
    </p:spTree>
    <p:extLst>
      <p:ext uri="{BB962C8B-B14F-4D97-AF65-F5344CB8AC3E}">
        <p14:creationId xmlns:p14="http://schemas.microsoft.com/office/powerpoint/2010/main" val="358537162"/>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bout Sorainen 3">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609601" y="3329875"/>
            <a:ext cx="3862646" cy="1679499"/>
          </a:xfrm>
          <a:prstGeom prst="rect">
            <a:avLst/>
          </a:prstGeom>
          <a:noFill/>
        </p:spPr>
        <p:txBody>
          <a:bodyPr wrap="square" rtlCol="0">
            <a:spAutoFit/>
          </a:bodyPr>
          <a:lstStyle/>
          <a:p>
            <a:pPr>
              <a:lnSpc>
                <a:spcPts val="6500"/>
              </a:lnSpc>
            </a:pPr>
            <a:r>
              <a:rPr lang="ru-RU" sz="4400" dirty="0">
                <a:solidFill>
                  <a:srgbClr val="CCE4FF"/>
                </a:solidFill>
              </a:rPr>
              <a:t>10 000 клиентов</a:t>
            </a:r>
            <a:endParaRPr lang="en-US" sz="4400" dirty="0">
              <a:solidFill>
                <a:srgbClr val="CCE4FF"/>
              </a:solidFill>
            </a:endParaRPr>
          </a:p>
        </p:txBody>
      </p:sp>
      <p:sp>
        <p:nvSpPr>
          <p:cNvPr id="10" name="TextBox 9"/>
          <p:cNvSpPr txBox="1"/>
          <p:nvPr userDrawn="1"/>
        </p:nvSpPr>
        <p:spPr>
          <a:xfrm>
            <a:off x="8809456" y="2893362"/>
            <a:ext cx="2379244" cy="329320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dirty="0">
                <a:solidFill>
                  <a:srgbClr val="CCE4FF"/>
                </a:solidFill>
              </a:rPr>
              <a:t>С момента основания в 1995 году Sorainen тесно сотрудничает с местным, региональным и международным бизнесом, чтобы повышать благосостояние в странах Балтии и Беларуси, помогая нашим клиентам преуспевать в бизнесе. </a:t>
            </a:r>
            <a:endParaRPr lang="lv-LV" sz="1300" dirty="0">
              <a:solidFill>
                <a:srgbClr val="CCE4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300" dirty="0">
              <a:solidFill>
                <a:srgbClr val="CCE4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300" dirty="0">
                <a:solidFill>
                  <a:srgbClr val="CCE4FF"/>
                </a:solidFill>
              </a:rPr>
              <a:t>Наш подход заключается в предоставлении точных решений для тщательно оцененных правовых вопросов. </a:t>
            </a:r>
            <a:endParaRPr lang="en-US" sz="1300" dirty="0">
              <a:solidFill>
                <a:srgbClr val="CCE4FF"/>
              </a:solidFill>
            </a:endParaRPr>
          </a:p>
        </p:txBody>
      </p:sp>
      <p:sp>
        <p:nvSpPr>
          <p:cNvPr id="7" name="TextBox 6"/>
          <p:cNvSpPr txBox="1"/>
          <p:nvPr userDrawn="1"/>
        </p:nvSpPr>
        <p:spPr>
          <a:xfrm>
            <a:off x="5164555" y="717907"/>
            <a:ext cx="3839745" cy="1679499"/>
          </a:xfrm>
          <a:prstGeom prst="rect">
            <a:avLst/>
          </a:prstGeom>
          <a:noFill/>
        </p:spPr>
        <p:txBody>
          <a:bodyPr wrap="square" rtlCol="0">
            <a:spAutoFit/>
          </a:bodyPr>
          <a:lstStyle/>
          <a:p>
            <a:pPr>
              <a:lnSpc>
                <a:spcPts val="6500"/>
              </a:lnSpc>
            </a:pPr>
            <a:r>
              <a:rPr lang="ru-RU" sz="4400" dirty="0">
                <a:solidFill>
                  <a:srgbClr val="CCE4FF"/>
                </a:solidFill>
              </a:rPr>
              <a:t>Единый подход к делу </a:t>
            </a:r>
            <a:endParaRPr lang="en-US" sz="4400" dirty="0">
              <a:solidFill>
                <a:srgbClr val="CCE4FF"/>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 y="5938520"/>
            <a:ext cx="1041400" cy="20828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8586" y="1495518"/>
            <a:ext cx="6282200" cy="2762607"/>
          </a:xfrm>
          <a:prstGeom prst="rect">
            <a:avLst/>
          </a:prstGeom>
        </p:spPr>
      </p:pic>
    </p:spTree>
    <p:extLst>
      <p:ext uri="{BB962C8B-B14F-4D97-AF65-F5344CB8AC3E}">
        <p14:creationId xmlns:p14="http://schemas.microsoft.com/office/powerpoint/2010/main" val="551061643"/>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bout Sorainen 4">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584202" y="590870"/>
            <a:ext cx="2853265" cy="553998"/>
          </a:xfrm>
          <a:prstGeom prst="rect">
            <a:avLst/>
          </a:prstGeom>
          <a:noFill/>
        </p:spPr>
        <p:txBody>
          <a:bodyPr wrap="square" rtlCol="0">
            <a:spAutoFit/>
          </a:bodyPr>
          <a:lstStyle/>
          <a:p>
            <a:r>
              <a:rPr lang="ru-RU" sz="3000" dirty="0">
                <a:solidFill>
                  <a:srgbClr val="CCE4FF"/>
                </a:solidFill>
              </a:rPr>
              <a:t>10 отраслей</a:t>
            </a:r>
            <a:endParaRPr lang="en-US" sz="3000" dirty="0">
              <a:solidFill>
                <a:srgbClr val="CCE4FF"/>
              </a:solidFill>
            </a:endParaRPr>
          </a:p>
        </p:txBody>
      </p:sp>
      <p:sp>
        <p:nvSpPr>
          <p:cNvPr id="9" name="TextBox 8"/>
          <p:cNvSpPr txBox="1"/>
          <p:nvPr userDrawn="1"/>
        </p:nvSpPr>
        <p:spPr>
          <a:xfrm>
            <a:off x="635002" y="1283818"/>
            <a:ext cx="4102098" cy="2501519"/>
          </a:xfrm>
          <a:prstGeom prst="rect">
            <a:avLst/>
          </a:prstGeom>
          <a:noFill/>
        </p:spPr>
        <p:txBody>
          <a:bodyPr wrap="square" rtlCol="0">
            <a:spAutoFit/>
          </a:bodyPr>
          <a:lstStyle/>
          <a:p>
            <a:pPr>
              <a:lnSpc>
                <a:spcPts val="1860"/>
              </a:lnSpc>
            </a:pPr>
            <a:r>
              <a:rPr lang="ru-RU" sz="1150" dirty="0">
                <a:solidFill>
                  <a:srgbClr val="CCE4FF"/>
                </a:solidFill>
              </a:rPr>
              <a:t>Научные исследования и здравоохранение</a:t>
            </a:r>
          </a:p>
          <a:p>
            <a:pPr>
              <a:lnSpc>
                <a:spcPts val="1860"/>
              </a:lnSpc>
            </a:pPr>
            <a:r>
              <a:rPr lang="ru-RU" sz="1150" dirty="0">
                <a:solidFill>
                  <a:srgbClr val="CCE4FF"/>
                </a:solidFill>
              </a:rPr>
              <a:t>Недвижимость и строительство</a:t>
            </a:r>
          </a:p>
          <a:p>
            <a:pPr>
              <a:lnSpc>
                <a:spcPts val="1860"/>
              </a:lnSpc>
            </a:pPr>
            <a:r>
              <a:rPr lang="ru-RU" sz="1150" dirty="0">
                <a:solidFill>
                  <a:srgbClr val="CCE4FF"/>
                </a:solidFill>
              </a:rPr>
              <a:t>Промышленность</a:t>
            </a:r>
          </a:p>
          <a:p>
            <a:pPr>
              <a:lnSpc>
                <a:spcPts val="1860"/>
              </a:lnSpc>
            </a:pPr>
            <a:r>
              <a:rPr lang="ru-RU" sz="1150" dirty="0">
                <a:solidFill>
                  <a:srgbClr val="CCE4FF"/>
                </a:solidFill>
              </a:rPr>
              <a:t>Стартапы</a:t>
            </a:r>
          </a:p>
          <a:p>
            <a:pPr>
              <a:lnSpc>
                <a:spcPts val="1860"/>
              </a:lnSpc>
            </a:pPr>
            <a:r>
              <a:rPr lang="ru-RU" sz="1150" dirty="0">
                <a:solidFill>
                  <a:srgbClr val="CCE4FF"/>
                </a:solidFill>
              </a:rPr>
              <a:t>Технологии, медиа и телекоммуникации</a:t>
            </a:r>
          </a:p>
          <a:p>
            <a:pPr>
              <a:lnSpc>
                <a:spcPts val="1860"/>
              </a:lnSpc>
            </a:pPr>
            <a:r>
              <a:rPr lang="ru-RU" sz="1150" dirty="0">
                <a:solidFill>
                  <a:srgbClr val="CCE4FF"/>
                </a:solidFill>
              </a:rPr>
              <a:t>Торговля и потребительские товары</a:t>
            </a:r>
          </a:p>
          <a:p>
            <a:pPr>
              <a:lnSpc>
                <a:spcPts val="1860"/>
              </a:lnSpc>
            </a:pPr>
            <a:r>
              <a:rPr lang="ru-RU" sz="1150" dirty="0">
                <a:solidFill>
                  <a:srgbClr val="CCE4FF"/>
                </a:solidFill>
              </a:rPr>
              <a:t>Транспорт и логистика</a:t>
            </a:r>
          </a:p>
          <a:p>
            <a:pPr>
              <a:lnSpc>
                <a:spcPts val="1860"/>
              </a:lnSpc>
            </a:pPr>
            <a:r>
              <a:rPr lang="ru-RU" sz="1150" dirty="0">
                <a:solidFill>
                  <a:srgbClr val="CCE4FF"/>
                </a:solidFill>
              </a:rPr>
              <a:t>Финансы и страхование</a:t>
            </a:r>
          </a:p>
          <a:p>
            <a:pPr>
              <a:lnSpc>
                <a:spcPts val="1860"/>
              </a:lnSpc>
            </a:pPr>
            <a:r>
              <a:rPr lang="ru-RU" sz="1150" dirty="0">
                <a:solidFill>
                  <a:srgbClr val="CCE4FF"/>
                </a:solidFill>
              </a:rPr>
              <a:t>Частные инвестиции и венчурный капитал</a:t>
            </a:r>
          </a:p>
          <a:p>
            <a:pPr>
              <a:lnSpc>
                <a:spcPts val="1860"/>
              </a:lnSpc>
            </a:pPr>
            <a:r>
              <a:rPr lang="ru-RU" sz="1150" dirty="0">
                <a:solidFill>
                  <a:srgbClr val="CCE4FF"/>
                </a:solidFill>
              </a:rPr>
              <a:t>Энергетика и инфраструктура</a:t>
            </a:r>
          </a:p>
        </p:txBody>
      </p:sp>
      <p:sp>
        <p:nvSpPr>
          <p:cNvPr id="11" name="TextBox 10"/>
          <p:cNvSpPr txBox="1"/>
          <p:nvPr userDrawn="1"/>
        </p:nvSpPr>
        <p:spPr>
          <a:xfrm>
            <a:off x="7518742" y="2540000"/>
            <a:ext cx="2853265" cy="553998"/>
          </a:xfrm>
          <a:prstGeom prst="rect">
            <a:avLst/>
          </a:prstGeom>
          <a:noFill/>
        </p:spPr>
        <p:txBody>
          <a:bodyPr wrap="square" rtlCol="0">
            <a:spAutoFit/>
          </a:bodyPr>
          <a:lstStyle/>
          <a:p>
            <a:r>
              <a:rPr lang="lv-LV" sz="3000" dirty="0">
                <a:solidFill>
                  <a:srgbClr val="CCE4FF"/>
                </a:solidFill>
              </a:rPr>
              <a:t>10</a:t>
            </a:r>
            <a:r>
              <a:rPr lang="ru-RU" sz="3000" dirty="0">
                <a:solidFill>
                  <a:srgbClr val="CCE4FF"/>
                </a:solidFill>
              </a:rPr>
              <a:t> практик</a:t>
            </a:r>
            <a:endParaRPr lang="en-US" sz="3000" dirty="0">
              <a:solidFill>
                <a:srgbClr val="CCE4FF"/>
              </a:solidFill>
            </a:endParaRPr>
          </a:p>
        </p:txBody>
      </p:sp>
      <p:sp>
        <p:nvSpPr>
          <p:cNvPr id="12" name="TextBox 11"/>
          <p:cNvSpPr txBox="1"/>
          <p:nvPr userDrawn="1"/>
        </p:nvSpPr>
        <p:spPr>
          <a:xfrm>
            <a:off x="7518742" y="3243728"/>
            <a:ext cx="3466758" cy="2501519"/>
          </a:xfrm>
          <a:prstGeom prst="rect">
            <a:avLst/>
          </a:prstGeom>
          <a:noFill/>
        </p:spPr>
        <p:txBody>
          <a:bodyPr wrap="square" rtlCol="0">
            <a:spAutoFit/>
          </a:bodyPr>
          <a:lstStyle/>
          <a:p>
            <a:pPr>
              <a:lnSpc>
                <a:spcPts val="1860"/>
              </a:lnSpc>
            </a:pPr>
            <a:r>
              <a:rPr lang="ru-RU" sz="1150" dirty="0">
                <a:solidFill>
                  <a:srgbClr val="CCE4FF"/>
                </a:solidFill>
              </a:rPr>
              <a:t>Конкуренция и ее регулирование</a:t>
            </a:r>
          </a:p>
          <a:p>
            <a:pPr>
              <a:lnSpc>
                <a:spcPts val="1860"/>
              </a:lnSpc>
            </a:pPr>
            <a:r>
              <a:rPr lang="ru-RU" sz="1150" dirty="0">
                <a:solidFill>
                  <a:srgbClr val="CCE4FF"/>
                </a:solidFill>
              </a:rPr>
              <a:t>Защита данных</a:t>
            </a:r>
          </a:p>
          <a:p>
            <a:pPr>
              <a:lnSpc>
                <a:spcPts val="1860"/>
              </a:lnSpc>
            </a:pPr>
            <a:r>
              <a:rPr lang="ru-RU" sz="1150" dirty="0">
                <a:solidFill>
                  <a:srgbClr val="CCE4FF"/>
                </a:solidFill>
              </a:rPr>
              <a:t>Интеллектуальная собственность</a:t>
            </a:r>
            <a:endParaRPr lang="lv-LV" sz="1150" dirty="0">
              <a:solidFill>
                <a:srgbClr val="CCE4FF"/>
              </a:solidFill>
            </a:endParaRPr>
          </a:p>
          <a:p>
            <a:pPr>
              <a:lnSpc>
                <a:spcPts val="1860"/>
              </a:lnSpc>
            </a:pPr>
            <a:r>
              <a:rPr lang="ru-RU" sz="1150" dirty="0">
                <a:solidFill>
                  <a:srgbClr val="CCE4FF"/>
                </a:solidFill>
              </a:rPr>
              <a:t>Комплаенс</a:t>
            </a:r>
            <a:endParaRPr lang="lv-LV" sz="1150" dirty="0">
              <a:solidFill>
                <a:srgbClr val="CCE4FF"/>
              </a:solidFill>
            </a:endParaRPr>
          </a:p>
          <a:p>
            <a:pPr>
              <a:lnSpc>
                <a:spcPts val="1860"/>
              </a:lnSpc>
            </a:pPr>
            <a:r>
              <a:rPr lang="ru-RU" sz="1150" dirty="0">
                <a:solidFill>
                  <a:srgbClr val="CCE4FF"/>
                </a:solidFill>
              </a:rPr>
              <a:t>Корпоративное право и слияния и поглощения</a:t>
            </a:r>
          </a:p>
          <a:p>
            <a:pPr>
              <a:lnSpc>
                <a:spcPts val="1860"/>
              </a:lnSpc>
            </a:pPr>
            <a:r>
              <a:rPr lang="ru-RU" sz="1150" dirty="0">
                <a:solidFill>
                  <a:srgbClr val="CCE4FF"/>
                </a:solidFill>
              </a:rPr>
              <a:t>Налоговое право</a:t>
            </a:r>
          </a:p>
          <a:p>
            <a:pPr>
              <a:lnSpc>
                <a:spcPts val="1860"/>
              </a:lnSpc>
            </a:pPr>
            <a:r>
              <a:rPr lang="ru-RU" sz="1150" dirty="0">
                <a:solidFill>
                  <a:srgbClr val="CCE4FF"/>
                </a:solidFill>
              </a:rPr>
              <a:t>Недвижимость и строительство</a:t>
            </a:r>
          </a:p>
          <a:p>
            <a:pPr>
              <a:lnSpc>
                <a:spcPts val="1860"/>
              </a:lnSpc>
            </a:pPr>
            <a:r>
              <a:rPr lang="ru-RU" sz="1150" dirty="0">
                <a:solidFill>
                  <a:srgbClr val="CCE4FF"/>
                </a:solidFill>
              </a:rPr>
              <a:t>Разрешение споров и управление рисками</a:t>
            </a:r>
          </a:p>
          <a:p>
            <a:pPr>
              <a:lnSpc>
                <a:spcPts val="1860"/>
              </a:lnSpc>
            </a:pPr>
            <a:r>
              <a:rPr lang="ru-RU" sz="1150" dirty="0">
                <a:solidFill>
                  <a:srgbClr val="CCE4FF"/>
                </a:solidFill>
              </a:rPr>
              <a:t>Трудовое право</a:t>
            </a:r>
          </a:p>
          <a:p>
            <a:pPr>
              <a:lnSpc>
                <a:spcPts val="1860"/>
              </a:lnSpc>
            </a:pPr>
            <a:r>
              <a:rPr lang="ru-RU" sz="1150" dirty="0">
                <a:solidFill>
                  <a:srgbClr val="CCE4FF"/>
                </a:solidFill>
              </a:rPr>
              <a:t>Финансы и страхование</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 y="5938520"/>
            <a:ext cx="1041400" cy="20828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3483" y="914400"/>
            <a:ext cx="4046075" cy="5232400"/>
          </a:xfrm>
          <a:prstGeom prst="rect">
            <a:avLst/>
          </a:prstGeom>
        </p:spPr>
      </p:pic>
    </p:spTree>
    <p:extLst>
      <p:ext uri="{BB962C8B-B14F-4D97-AF65-F5344CB8AC3E}">
        <p14:creationId xmlns:p14="http://schemas.microsoft.com/office/powerpoint/2010/main" val="619623355"/>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bout Sorainen 1">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2037" y="2586038"/>
            <a:ext cx="5627039" cy="2887662"/>
          </a:xfrm>
          <a:prstGeom prst="rect">
            <a:avLst/>
          </a:prstGeom>
        </p:spPr>
      </p:pic>
      <p:sp>
        <p:nvSpPr>
          <p:cNvPr id="9" name="TextBox 8"/>
          <p:cNvSpPr txBox="1"/>
          <p:nvPr userDrawn="1"/>
        </p:nvSpPr>
        <p:spPr>
          <a:xfrm>
            <a:off x="609601" y="552291"/>
            <a:ext cx="10515600" cy="1759456"/>
          </a:xfrm>
          <a:prstGeom prst="rect">
            <a:avLst/>
          </a:prstGeom>
          <a:noFill/>
        </p:spPr>
        <p:txBody>
          <a:bodyPr wrap="square" rtlCol="0">
            <a:spAutoFit/>
          </a:bodyPr>
          <a:lstStyle/>
          <a:p>
            <a:pPr>
              <a:lnSpc>
                <a:spcPts val="6500"/>
              </a:lnSpc>
            </a:pPr>
            <a:r>
              <a:rPr lang="en-US" sz="6000" dirty="0">
                <a:solidFill>
                  <a:srgbClr val="CCE4FF"/>
                </a:solidFill>
              </a:rPr>
              <a:t>Connected</a:t>
            </a:r>
          </a:p>
          <a:p>
            <a:pPr>
              <a:lnSpc>
                <a:spcPts val="6500"/>
              </a:lnSpc>
            </a:pPr>
            <a:r>
              <a:rPr lang="en-US" sz="6000" dirty="0">
                <a:solidFill>
                  <a:srgbClr val="CCE4FF"/>
                </a:solidFill>
              </a:rPr>
              <a:t>experience</a:t>
            </a:r>
          </a:p>
        </p:txBody>
      </p:sp>
      <p:sp>
        <p:nvSpPr>
          <p:cNvPr id="10" name="TextBox 9"/>
          <p:cNvSpPr txBox="1"/>
          <p:nvPr userDrawn="1"/>
        </p:nvSpPr>
        <p:spPr>
          <a:xfrm>
            <a:off x="8420100" y="4596537"/>
            <a:ext cx="318346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CCE4FF"/>
                </a:solidFill>
              </a:rPr>
              <a:t>We are a fully integrated regional business law firm, advising </a:t>
            </a:r>
            <a:r>
              <a:rPr lang="en-US" dirty="0" err="1">
                <a:solidFill>
                  <a:srgbClr val="CCE4FF"/>
                </a:solidFill>
              </a:rPr>
              <a:t>organisations</a:t>
            </a:r>
            <a:r>
              <a:rPr lang="en-US" dirty="0">
                <a:solidFill>
                  <a:srgbClr val="CCE4FF"/>
                </a:solidFill>
              </a:rPr>
              <a:t> on all business law and tax issues involving the Baltic States and Belarus.</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 y="5938520"/>
            <a:ext cx="1041400" cy="208280"/>
          </a:xfrm>
          <a:prstGeom prst="rect">
            <a:avLst/>
          </a:prstGeom>
        </p:spPr>
      </p:pic>
    </p:spTree>
    <p:extLst>
      <p:ext uri="{BB962C8B-B14F-4D97-AF65-F5344CB8AC3E}">
        <p14:creationId xmlns:p14="http://schemas.microsoft.com/office/powerpoint/2010/main" val="80399739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 with List 1">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D9241D-CD95-4BF6-A8AB-BD8EF572A362}"/>
              </a:ext>
            </a:extLst>
          </p:cNvPr>
          <p:cNvSpPr>
            <a:spLocks noGrp="1"/>
          </p:cNvSpPr>
          <p:nvPr>
            <p:ph type="body" sz="quarter" idx="10" hasCustomPrompt="1"/>
          </p:nvPr>
        </p:nvSpPr>
        <p:spPr>
          <a:xfrm>
            <a:off x="4932022" y="604308"/>
            <a:ext cx="6497977" cy="5508625"/>
          </a:xfrm>
        </p:spPr>
        <p:txBody>
          <a:bodyPr>
            <a:normAutofit/>
          </a:bodyPr>
          <a:lstStyle>
            <a:lvl1pPr marL="429750" indent="-429750">
              <a:buFontTx/>
              <a:buBlip>
                <a:blip r:embed="rId2"/>
              </a:buBlip>
              <a:defRPr sz="1600" b="0">
                <a:solidFill>
                  <a:schemeClr val="tx2"/>
                </a:solidFill>
              </a:defRPr>
            </a:lvl1pPr>
          </a:lstStyle>
          <a:p>
            <a:pPr lvl="0"/>
            <a:r>
              <a:rPr lang="lv-LV" dirty="0"/>
              <a:t>Click to </a:t>
            </a:r>
            <a:r>
              <a:rPr lang="lv-LV" dirty="0" err="1"/>
              <a:t>add</a:t>
            </a:r>
            <a:r>
              <a:rPr lang="lv-LV" dirty="0"/>
              <a:t> </a:t>
            </a:r>
            <a:r>
              <a:rPr lang="lv-LV" dirty="0" err="1"/>
              <a:t>bullet-points</a:t>
            </a:r>
            <a:endParaRPr lang="lv-LV" dirty="0"/>
          </a:p>
          <a:p>
            <a:pPr lvl="0"/>
            <a:endParaRPr lang="lv-LV" dirty="0"/>
          </a:p>
          <a:p>
            <a:pPr lvl="0"/>
            <a:r>
              <a:rPr lang="lv-LV" dirty="0"/>
              <a:t>Text 2</a:t>
            </a:r>
          </a:p>
          <a:p>
            <a:pPr lvl="0"/>
            <a:endParaRPr lang="lv-LV" dirty="0"/>
          </a:p>
          <a:p>
            <a:pPr lvl="0"/>
            <a:r>
              <a:rPr lang="lv-LV" dirty="0"/>
              <a:t>Text 3</a:t>
            </a:r>
            <a:endParaRPr lang="en-US" dirty="0"/>
          </a:p>
        </p:txBody>
      </p:sp>
      <p:sp>
        <p:nvSpPr>
          <p:cNvPr id="4" name="Text Placeholder 2">
            <a:extLst>
              <a:ext uri="{FF2B5EF4-FFF2-40B4-BE49-F238E27FC236}">
                <a16:creationId xmlns:a16="http://schemas.microsoft.com/office/drawing/2014/main" id="{E477860A-C6D6-4FB7-9CF6-417E0522FF85}"/>
              </a:ext>
            </a:extLst>
          </p:cNvPr>
          <p:cNvSpPr>
            <a:spLocks noGrp="1"/>
          </p:cNvSpPr>
          <p:nvPr>
            <p:ph type="body" sz="quarter" idx="13" hasCustomPrompt="1"/>
          </p:nvPr>
        </p:nvSpPr>
        <p:spPr>
          <a:xfrm>
            <a:off x="647891" y="712426"/>
            <a:ext cx="3965673" cy="444673"/>
          </a:xfrm>
        </p:spPr>
        <p:txBody>
          <a:bodyPr>
            <a:noAutofit/>
          </a:bodyPr>
          <a:lstStyle>
            <a:lvl1pPr>
              <a:defRPr sz="2400" b="0" spc="30" baseline="0">
                <a:solidFill>
                  <a:srgbClr val="CCE4FF"/>
                </a:solidFill>
                <a:latin typeface="+mj-lt"/>
              </a:defRPr>
            </a:lvl1pPr>
          </a:lstStyle>
          <a:p>
            <a:pPr lvl="0"/>
            <a:r>
              <a:rPr lang="en-US" dirty="0"/>
              <a:t>Click to </a:t>
            </a:r>
            <a:r>
              <a:rPr lang="lv-LV" dirty="0" err="1"/>
              <a:t>add</a:t>
            </a:r>
            <a:r>
              <a:rPr lang="lv-LV" dirty="0"/>
              <a:t> </a:t>
            </a:r>
            <a:r>
              <a:rPr lang="lv-LV" dirty="0" err="1"/>
              <a:t>heading</a:t>
            </a:r>
            <a:endParaRPr lang="en-US" dirty="0"/>
          </a:p>
        </p:txBody>
      </p:sp>
    </p:spTree>
    <p:extLst>
      <p:ext uri="{BB962C8B-B14F-4D97-AF65-F5344CB8AC3E}">
        <p14:creationId xmlns:p14="http://schemas.microsoft.com/office/powerpoint/2010/main" val="8149012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bout Sorainen 2">
    <p:bg>
      <p:bgRef idx="1001">
        <a:schemeClr val="bg2"/>
      </p:bgRef>
    </p:bg>
    <p:spTree>
      <p:nvGrpSpPr>
        <p:cNvPr id="1" name=""/>
        <p:cNvGrpSpPr/>
        <p:nvPr/>
      </p:nvGrpSpPr>
      <p:grpSpPr>
        <a:xfrm>
          <a:off x="0" y="0"/>
          <a:ext cx="0" cy="0"/>
          <a:chOff x="0" y="0"/>
          <a:chExt cx="0" cy="0"/>
        </a:xfrm>
      </p:grpSpPr>
      <p:sp>
        <p:nvSpPr>
          <p:cNvPr id="7" name="TextBox 6"/>
          <p:cNvSpPr txBox="1"/>
          <p:nvPr userDrawn="1"/>
        </p:nvSpPr>
        <p:spPr>
          <a:xfrm>
            <a:off x="596902" y="609600"/>
            <a:ext cx="3619500" cy="1887696"/>
          </a:xfrm>
          <a:prstGeom prst="rect">
            <a:avLst/>
          </a:prstGeom>
          <a:noFill/>
        </p:spPr>
        <p:txBody>
          <a:bodyPr wrap="square" rtlCol="0">
            <a:spAutoFit/>
          </a:bodyPr>
          <a:lstStyle/>
          <a:p>
            <a:pPr>
              <a:lnSpc>
                <a:spcPts val="7020"/>
              </a:lnSpc>
            </a:pPr>
            <a:r>
              <a:rPr lang="en-US" sz="6600" dirty="0"/>
              <a:t>Four</a:t>
            </a:r>
          </a:p>
          <a:p>
            <a:pPr>
              <a:lnSpc>
                <a:spcPts val="7020"/>
              </a:lnSpc>
            </a:pPr>
            <a:r>
              <a:rPr lang="en-US" sz="6600" dirty="0"/>
              <a:t>offices </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7755" y="1435100"/>
            <a:ext cx="4696384" cy="4720104"/>
          </a:xfrm>
          <a:prstGeom prst="rect">
            <a:avLst/>
          </a:prstGeom>
        </p:spPr>
      </p:pic>
      <p:sp>
        <p:nvSpPr>
          <p:cNvPr id="11" name="TextBox 10"/>
          <p:cNvSpPr txBox="1"/>
          <p:nvPr userDrawn="1"/>
        </p:nvSpPr>
        <p:spPr>
          <a:xfrm>
            <a:off x="8775700" y="609600"/>
            <a:ext cx="3619500" cy="1887696"/>
          </a:xfrm>
          <a:prstGeom prst="rect">
            <a:avLst/>
          </a:prstGeom>
          <a:noFill/>
        </p:spPr>
        <p:txBody>
          <a:bodyPr wrap="square" rtlCol="0">
            <a:spAutoFit/>
          </a:bodyPr>
          <a:lstStyle/>
          <a:p>
            <a:pPr>
              <a:lnSpc>
                <a:spcPts val="7020"/>
              </a:lnSpc>
            </a:pPr>
            <a:r>
              <a:rPr lang="en-US" sz="6600" dirty="0"/>
              <a:t>One</a:t>
            </a:r>
          </a:p>
          <a:p>
            <a:pPr>
              <a:lnSpc>
                <a:spcPts val="7020"/>
              </a:lnSpc>
            </a:pPr>
            <a:r>
              <a:rPr lang="en-US" sz="6600" dirty="0"/>
              <a:t>team</a:t>
            </a:r>
          </a:p>
        </p:txBody>
      </p:sp>
      <p:sp>
        <p:nvSpPr>
          <p:cNvPr id="9" name="TextBox 8"/>
          <p:cNvSpPr txBox="1"/>
          <p:nvPr userDrawn="1"/>
        </p:nvSpPr>
        <p:spPr>
          <a:xfrm>
            <a:off x="8793075" y="4340255"/>
            <a:ext cx="2781300" cy="1892826"/>
          </a:xfrm>
          <a:prstGeom prst="rect">
            <a:avLst/>
          </a:prstGeom>
          <a:noFill/>
        </p:spPr>
        <p:txBody>
          <a:bodyPr wrap="square" rtlCol="0" anchor="b">
            <a:spAutoFit/>
          </a:bodyPr>
          <a:lstStyle/>
          <a:p>
            <a:r>
              <a:rPr lang="en-US" sz="1300" dirty="0"/>
              <a:t>With uniquely integrated offices in Estonia, Latvia, Lithuania and Belarus, we operate as a single connected legal ecosystem.</a:t>
            </a:r>
          </a:p>
          <a:p>
            <a:endParaRPr lang="en-US" sz="1300" dirty="0"/>
          </a:p>
          <a:p>
            <a:r>
              <a:rPr lang="en-US" sz="1300" dirty="0"/>
              <a:t>Our regional teams of 200 lawyers and tax specialists combine their expertise to cover all sectors and practice areas.</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 y="5938520"/>
            <a:ext cx="1041400" cy="208280"/>
          </a:xfrm>
          <a:prstGeom prst="rect">
            <a:avLst/>
          </a:prstGeom>
        </p:spPr>
      </p:pic>
    </p:spTree>
    <p:extLst>
      <p:ext uri="{BB962C8B-B14F-4D97-AF65-F5344CB8AC3E}">
        <p14:creationId xmlns:p14="http://schemas.microsoft.com/office/powerpoint/2010/main" val="1703522215"/>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bout Sorainen 3">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609601" y="3329875"/>
            <a:ext cx="3022599" cy="1759456"/>
          </a:xfrm>
          <a:prstGeom prst="rect">
            <a:avLst/>
          </a:prstGeom>
          <a:noFill/>
        </p:spPr>
        <p:txBody>
          <a:bodyPr wrap="square" rtlCol="0">
            <a:spAutoFit/>
          </a:bodyPr>
          <a:lstStyle/>
          <a:p>
            <a:pPr>
              <a:lnSpc>
                <a:spcPts val="6500"/>
              </a:lnSpc>
            </a:pPr>
            <a:r>
              <a:rPr lang="fr-FR" sz="6000" dirty="0">
                <a:solidFill>
                  <a:srgbClr val="CCE4FF"/>
                </a:solidFill>
              </a:rPr>
              <a:t>10 000</a:t>
            </a:r>
          </a:p>
          <a:p>
            <a:pPr>
              <a:lnSpc>
                <a:spcPts val="6500"/>
              </a:lnSpc>
            </a:pPr>
            <a:r>
              <a:rPr lang="fr-FR" sz="6000" dirty="0">
                <a:solidFill>
                  <a:srgbClr val="CCE4FF"/>
                </a:solidFill>
              </a:rPr>
              <a:t>clients</a:t>
            </a:r>
            <a:endParaRPr lang="en-US" sz="6000" dirty="0">
              <a:solidFill>
                <a:srgbClr val="CCE4FF"/>
              </a:solidFill>
            </a:endParaRPr>
          </a:p>
        </p:txBody>
      </p:sp>
      <p:sp>
        <p:nvSpPr>
          <p:cNvPr id="10" name="TextBox 9"/>
          <p:cNvSpPr txBox="1"/>
          <p:nvPr userDrawn="1"/>
        </p:nvSpPr>
        <p:spPr>
          <a:xfrm>
            <a:off x="8809456" y="3657600"/>
            <a:ext cx="2379244" cy="2528971"/>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rgbClr val="CCE4FF"/>
                </a:solidFill>
              </a:rPr>
              <a:t>Founded in 1995, we have closely partnered with businesses – local, regional and international – to increase prosperity in the Baltic States and Belarus by helping our clients succeed in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solidFill>
                <a:srgbClr val="CCE4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rgbClr val="CCE4FF"/>
                </a:solidFill>
              </a:rPr>
              <a:t>Our approach is to provide exact solutions to carefully evaluated legal issues.</a:t>
            </a:r>
          </a:p>
        </p:txBody>
      </p:sp>
      <p:sp>
        <p:nvSpPr>
          <p:cNvPr id="7" name="TextBox 6"/>
          <p:cNvSpPr txBox="1"/>
          <p:nvPr userDrawn="1"/>
        </p:nvSpPr>
        <p:spPr>
          <a:xfrm>
            <a:off x="5164555" y="717907"/>
            <a:ext cx="3839745" cy="1759456"/>
          </a:xfrm>
          <a:prstGeom prst="rect">
            <a:avLst/>
          </a:prstGeom>
          <a:noFill/>
        </p:spPr>
        <p:txBody>
          <a:bodyPr wrap="square" rtlCol="0">
            <a:spAutoFit/>
          </a:bodyPr>
          <a:lstStyle/>
          <a:p>
            <a:pPr>
              <a:lnSpc>
                <a:spcPts val="6500"/>
              </a:lnSpc>
            </a:pPr>
            <a:r>
              <a:rPr lang="fr-FR" sz="6000" dirty="0">
                <a:solidFill>
                  <a:srgbClr val="CCE4FF"/>
                </a:solidFill>
              </a:rPr>
              <a:t>One</a:t>
            </a:r>
          </a:p>
          <a:p>
            <a:pPr>
              <a:lnSpc>
                <a:spcPts val="6500"/>
              </a:lnSpc>
            </a:pPr>
            <a:r>
              <a:rPr lang="fr-FR" sz="6000" dirty="0" err="1">
                <a:solidFill>
                  <a:srgbClr val="CCE4FF"/>
                </a:solidFill>
              </a:rPr>
              <a:t>approach</a:t>
            </a:r>
            <a:endParaRPr lang="en-US" sz="6000" dirty="0">
              <a:solidFill>
                <a:srgbClr val="CCE4FF"/>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 y="5938520"/>
            <a:ext cx="1041400" cy="20828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8586" y="1495518"/>
            <a:ext cx="6282200" cy="2762607"/>
          </a:xfrm>
          <a:prstGeom prst="rect">
            <a:avLst/>
          </a:prstGeom>
        </p:spPr>
      </p:pic>
    </p:spTree>
    <p:extLst>
      <p:ext uri="{BB962C8B-B14F-4D97-AF65-F5344CB8AC3E}">
        <p14:creationId xmlns:p14="http://schemas.microsoft.com/office/powerpoint/2010/main" val="2879135009"/>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bout Sorainen 4">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584202" y="590870"/>
            <a:ext cx="2853265" cy="553998"/>
          </a:xfrm>
          <a:prstGeom prst="rect">
            <a:avLst/>
          </a:prstGeom>
          <a:noFill/>
        </p:spPr>
        <p:txBody>
          <a:bodyPr wrap="square" rtlCol="0">
            <a:spAutoFit/>
          </a:bodyPr>
          <a:lstStyle/>
          <a:p>
            <a:r>
              <a:rPr lang="en-US" sz="3000" dirty="0">
                <a:solidFill>
                  <a:srgbClr val="CCE4FF"/>
                </a:solidFill>
              </a:rPr>
              <a:t>10 sectors</a:t>
            </a:r>
          </a:p>
        </p:txBody>
      </p:sp>
      <p:sp>
        <p:nvSpPr>
          <p:cNvPr id="9" name="TextBox 8"/>
          <p:cNvSpPr txBox="1"/>
          <p:nvPr userDrawn="1"/>
        </p:nvSpPr>
        <p:spPr>
          <a:xfrm>
            <a:off x="635002" y="1283818"/>
            <a:ext cx="4102098" cy="2528897"/>
          </a:xfrm>
          <a:prstGeom prst="rect">
            <a:avLst/>
          </a:prstGeom>
          <a:noFill/>
        </p:spPr>
        <p:txBody>
          <a:bodyPr wrap="square" rtlCol="0">
            <a:spAutoFit/>
          </a:bodyPr>
          <a:lstStyle/>
          <a:p>
            <a:pPr>
              <a:lnSpc>
                <a:spcPts val="1860"/>
              </a:lnSpc>
            </a:pPr>
            <a:r>
              <a:rPr lang="en-US" sz="1150" dirty="0">
                <a:solidFill>
                  <a:srgbClr val="CCE4FF"/>
                </a:solidFill>
              </a:rPr>
              <a:t>Finance &amp; Insurance</a:t>
            </a:r>
          </a:p>
          <a:p>
            <a:pPr>
              <a:lnSpc>
                <a:spcPts val="1860"/>
              </a:lnSpc>
            </a:pPr>
            <a:r>
              <a:rPr lang="en-US" sz="1150" dirty="0">
                <a:solidFill>
                  <a:srgbClr val="CCE4FF"/>
                </a:solidFill>
              </a:rPr>
              <a:t>Energy &amp; Infrastructure</a:t>
            </a:r>
          </a:p>
          <a:p>
            <a:pPr>
              <a:lnSpc>
                <a:spcPts val="1860"/>
              </a:lnSpc>
            </a:pPr>
            <a:r>
              <a:rPr lang="en-US" sz="1150" dirty="0">
                <a:solidFill>
                  <a:srgbClr val="CCE4FF"/>
                </a:solidFill>
              </a:rPr>
              <a:t>Industrials</a:t>
            </a:r>
          </a:p>
          <a:p>
            <a:pPr>
              <a:lnSpc>
                <a:spcPts val="1860"/>
              </a:lnSpc>
            </a:pPr>
            <a:r>
              <a:rPr lang="en-US" sz="1150" dirty="0">
                <a:solidFill>
                  <a:srgbClr val="CCE4FF"/>
                </a:solidFill>
              </a:rPr>
              <a:t>Life Sciences &amp; Healthcare</a:t>
            </a:r>
          </a:p>
          <a:p>
            <a:pPr>
              <a:lnSpc>
                <a:spcPts val="1860"/>
              </a:lnSpc>
            </a:pPr>
            <a:r>
              <a:rPr lang="en-US" sz="1150" dirty="0">
                <a:solidFill>
                  <a:srgbClr val="CCE4FF"/>
                </a:solidFill>
              </a:rPr>
              <a:t>Private Equity &amp; Venture Capital</a:t>
            </a:r>
          </a:p>
          <a:p>
            <a:pPr>
              <a:lnSpc>
                <a:spcPts val="1860"/>
              </a:lnSpc>
            </a:pPr>
            <a:r>
              <a:rPr lang="en-US" sz="1150" dirty="0">
                <a:solidFill>
                  <a:srgbClr val="CCE4FF"/>
                </a:solidFill>
              </a:rPr>
              <a:t>Real Estate &amp; Construction </a:t>
            </a:r>
          </a:p>
          <a:p>
            <a:pPr>
              <a:lnSpc>
                <a:spcPts val="1860"/>
              </a:lnSpc>
            </a:pPr>
            <a:r>
              <a:rPr lang="en-US" sz="1150" dirty="0">
                <a:solidFill>
                  <a:srgbClr val="CCE4FF"/>
                </a:solidFill>
              </a:rPr>
              <a:t>Startups</a:t>
            </a:r>
          </a:p>
          <a:p>
            <a:pPr>
              <a:lnSpc>
                <a:spcPts val="1860"/>
              </a:lnSpc>
            </a:pPr>
            <a:r>
              <a:rPr lang="en-US" sz="1150" dirty="0">
                <a:solidFill>
                  <a:srgbClr val="CCE4FF"/>
                </a:solidFill>
              </a:rPr>
              <a:t>Technology, Media &amp;</a:t>
            </a:r>
            <a:r>
              <a:rPr lang="en-US" sz="1150" baseline="0" dirty="0">
                <a:solidFill>
                  <a:srgbClr val="CCE4FF"/>
                </a:solidFill>
              </a:rPr>
              <a:t> </a:t>
            </a:r>
            <a:r>
              <a:rPr lang="en-US" sz="1150" dirty="0">
                <a:solidFill>
                  <a:srgbClr val="CCE4FF"/>
                </a:solidFill>
              </a:rPr>
              <a:t>Telecommunications (TMT)</a:t>
            </a:r>
          </a:p>
          <a:p>
            <a:pPr>
              <a:lnSpc>
                <a:spcPts val="1860"/>
              </a:lnSpc>
            </a:pPr>
            <a:r>
              <a:rPr lang="en-US" sz="1150" dirty="0">
                <a:solidFill>
                  <a:srgbClr val="CCE4FF"/>
                </a:solidFill>
              </a:rPr>
              <a:t>Transport &amp; Logistics</a:t>
            </a:r>
          </a:p>
          <a:p>
            <a:pPr>
              <a:lnSpc>
                <a:spcPts val="1860"/>
              </a:lnSpc>
            </a:pPr>
            <a:r>
              <a:rPr lang="en-US" sz="1150" dirty="0">
                <a:solidFill>
                  <a:srgbClr val="CCE4FF"/>
                </a:solidFill>
              </a:rPr>
              <a:t>Trade &amp; Consumer Goods</a:t>
            </a:r>
          </a:p>
        </p:txBody>
      </p:sp>
      <p:sp>
        <p:nvSpPr>
          <p:cNvPr id="11" name="TextBox 10"/>
          <p:cNvSpPr txBox="1"/>
          <p:nvPr userDrawn="1"/>
        </p:nvSpPr>
        <p:spPr>
          <a:xfrm>
            <a:off x="7518742" y="2540000"/>
            <a:ext cx="2853265" cy="553998"/>
          </a:xfrm>
          <a:prstGeom prst="rect">
            <a:avLst/>
          </a:prstGeom>
          <a:noFill/>
        </p:spPr>
        <p:txBody>
          <a:bodyPr wrap="square" rtlCol="0">
            <a:spAutoFit/>
          </a:bodyPr>
          <a:lstStyle/>
          <a:p>
            <a:r>
              <a:rPr lang="lv-LV" sz="3000" dirty="0">
                <a:solidFill>
                  <a:srgbClr val="CCE4FF"/>
                </a:solidFill>
              </a:rPr>
              <a:t>10</a:t>
            </a:r>
            <a:r>
              <a:rPr lang="en-US" sz="3000" dirty="0">
                <a:solidFill>
                  <a:srgbClr val="CCE4FF"/>
                </a:solidFill>
              </a:rPr>
              <a:t> practices</a:t>
            </a:r>
          </a:p>
        </p:txBody>
      </p:sp>
      <p:sp>
        <p:nvSpPr>
          <p:cNvPr id="12" name="TextBox 11"/>
          <p:cNvSpPr txBox="1"/>
          <p:nvPr userDrawn="1"/>
        </p:nvSpPr>
        <p:spPr>
          <a:xfrm>
            <a:off x="7518742" y="3243728"/>
            <a:ext cx="3466758" cy="2501519"/>
          </a:xfrm>
          <a:prstGeom prst="rect">
            <a:avLst/>
          </a:prstGeom>
          <a:noFill/>
        </p:spPr>
        <p:txBody>
          <a:bodyPr wrap="square" rtlCol="0">
            <a:spAutoFit/>
          </a:bodyPr>
          <a:lstStyle/>
          <a:p>
            <a:pPr>
              <a:lnSpc>
                <a:spcPts val="1860"/>
              </a:lnSpc>
            </a:pPr>
            <a:r>
              <a:rPr lang="en-US" sz="1150" dirty="0">
                <a:solidFill>
                  <a:srgbClr val="CCE4FF"/>
                </a:solidFill>
              </a:rPr>
              <a:t>Competition &amp; Regulatory</a:t>
            </a:r>
            <a:endParaRPr lang="lv-LV" sz="1150" dirty="0">
              <a:solidFill>
                <a:srgbClr val="CCE4FF"/>
              </a:solidFill>
            </a:endParaRPr>
          </a:p>
          <a:p>
            <a:pPr>
              <a:lnSpc>
                <a:spcPts val="1860"/>
              </a:lnSpc>
            </a:pPr>
            <a:r>
              <a:rPr lang="en-US" sz="1150" dirty="0">
                <a:solidFill>
                  <a:srgbClr val="CCE4FF"/>
                </a:solidFill>
              </a:rPr>
              <a:t>Compliance</a:t>
            </a:r>
          </a:p>
          <a:p>
            <a:pPr>
              <a:lnSpc>
                <a:spcPts val="1860"/>
              </a:lnSpc>
            </a:pPr>
            <a:r>
              <a:rPr lang="en-US" sz="1150" dirty="0">
                <a:solidFill>
                  <a:srgbClr val="CCE4FF"/>
                </a:solidFill>
              </a:rPr>
              <a:t>Corporate and M&amp;A</a:t>
            </a:r>
          </a:p>
          <a:p>
            <a:pPr>
              <a:lnSpc>
                <a:spcPts val="1860"/>
              </a:lnSpc>
            </a:pPr>
            <a:r>
              <a:rPr lang="en-US" sz="1150" dirty="0">
                <a:solidFill>
                  <a:srgbClr val="CCE4FF"/>
                </a:solidFill>
              </a:rPr>
              <a:t>Data Protection</a:t>
            </a:r>
          </a:p>
          <a:p>
            <a:pPr>
              <a:lnSpc>
                <a:spcPts val="1860"/>
              </a:lnSpc>
            </a:pPr>
            <a:r>
              <a:rPr lang="en-US" sz="1150" dirty="0">
                <a:solidFill>
                  <a:srgbClr val="CCE4FF"/>
                </a:solidFill>
              </a:rPr>
              <a:t>Dispute Resolution &amp;</a:t>
            </a:r>
            <a:r>
              <a:rPr lang="en-US" sz="1150" baseline="0" dirty="0">
                <a:solidFill>
                  <a:srgbClr val="CCE4FF"/>
                </a:solidFill>
              </a:rPr>
              <a:t> </a:t>
            </a:r>
            <a:r>
              <a:rPr lang="en-US" sz="1150" dirty="0">
                <a:solidFill>
                  <a:srgbClr val="CCE4FF"/>
                </a:solidFill>
              </a:rPr>
              <a:t>Risk Management</a:t>
            </a:r>
          </a:p>
          <a:p>
            <a:pPr>
              <a:lnSpc>
                <a:spcPts val="1860"/>
              </a:lnSpc>
            </a:pPr>
            <a:r>
              <a:rPr lang="en-US" sz="1150" dirty="0">
                <a:solidFill>
                  <a:srgbClr val="CCE4FF"/>
                </a:solidFill>
              </a:rPr>
              <a:t>Employment</a:t>
            </a:r>
          </a:p>
          <a:p>
            <a:pPr>
              <a:lnSpc>
                <a:spcPts val="1860"/>
              </a:lnSpc>
            </a:pPr>
            <a:r>
              <a:rPr lang="en-US" sz="1150" dirty="0">
                <a:solidFill>
                  <a:srgbClr val="CCE4FF"/>
                </a:solidFill>
              </a:rPr>
              <a:t>Finance &amp; Insurance</a:t>
            </a:r>
          </a:p>
          <a:p>
            <a:pPr>
              <a:lnSpc>
                <a:spcPts val="1860"/>
              </a:lnSpc>
            </a:pPr>
            <a:r>
              <a:rPr lang="en-US" sz="1150" dirty="0">
                <a:solidFill>
                  <a:srgbClr val="CCE4FF"/>
                </a:solidFill>
              </a:rPr>
              <a:t>Intellectual Property</a:t>
            </a:r>
          </a:p>
          <a:p>
            <a:pPr>
              <a:lnSpc>
                <a:spcPts val="1860"/>
              </a:lnSpc>
            </a:pPr>
            <a:r>
              <a:rPr lang="en-US" sz="1150" dirty="0">
                <a:solidFill>
                  <a:srgbClr val="CCE4FF"/>
                </a:solidFill>
              </a:rPr>
              <a:t>Real Estate &amp; Construction</a:t>
            </a:r>
          </a:p>
          <a:p>
            <a:pPr>
              <a:lnSpc>
                <a:spcPts val="1860"/>
              </a:lnSpc>
            </a:pPr>
            <a:r>
              <a:rPr lang="en-US" sz="1150" dirty="0">
                <a:solidFill>
                  <a:srgbClr val="CCE4FF"/>
                </a:solidFill>
              </a:rPr>
              <a:t>Tax</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 y="5938520"/>
            <a:ext cx="1041400" cy="20828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3483" y="914400"/>
            <a:ext cx="4046075" cy="5232400"/>
          </a:xfrm>
          <a:prstGeom prst="rect">
            <a:avLst/>
          </a:prstGeom>
        </p:spPr>
      </p:pic>
    </p:spTree>
    <p:extLst>
      <p:ext uri="{BB962C8B-B14F-4D97-AF65-F5344CB8AC3E}">
        <p14:creationId xmlns:p14="http://schemas.microsoft.com/office/powerpoint/2010/main" val="730262494"/>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inal Slide">
    <p:bg>
      <p:bgRef idx="1001">
        <a:schemeClr val="bg1"/>
      </p:bgRef>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7714" y="945896"/>
            <a:ext cx="7138585" cy="4602509"/>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2600" y="5647545"/>
            <a:ext cx="2413000" cy="483392"/>
          </a:xfrm>
          <a:prstGeom prst="rect">
            <a:avLst/>
          </a:prstGeom>
        </p:spPr>
      </p:pic>
      <p:sp>
        <p:nvSpPr>
          <p:cNvPr id="26" name="TextBox 25"/>
          <p:cNvSpPr txBox="1"/>
          <p:nvPr userDrawn="1"/>
        </p:nvSpPr>
        <p:spPr>
          <a:xfrm>
            <a:off x="234189" y="662396"/>
            <a:ext cx="2228498" cy="461665"/>
          </a:xfrm>
          <a:prstGeom prst="rect">
            <a:avLst/>
          </a:prstGeom>
          <a:noFill/>
        </p:spPr>
        <p:txBody>
          <a:bodyPr wrap="square" rtlCol="0">
            <a:spAutoFit/>
          </a:bodyPr>
          <a:lstStyle/>
          <a:p>
            <a:pPr algn="ctr"/>
            <a:r>
              <a:rPr lang="lv-LV" sz="2400" noProof="0">
                <a:solidFill>
                  <a:srgbClr val="CCE4FF"/>
                </a:solidFill>
                <a:latin typeface="+mj-lt"/>
              </a:rPr>
              <a:t>Latvija</a:t>
            </a:r>
          </a:p>
        </p:txBody>
      </p:sp>
      <p:sp>
        <p:nvSpPr>
          <p:cNvPr id="28" name="TextBox 27"/>
          <p:cNvSpPr txBox="1"/>
          <p:nvPr userDrawn="1"/>
        </p:nvSpPr>
        <p:spPr>
          <a:xfrm>
            <a:off x="234189" y="5805532"/>
            <a:ext cx="2228498" cy="461665"/>
          </a:xfrm>
          <a:prstGeom prst="rect">
            <a:avLst/>
          </a:prstGeom>
          <a:noFill/>
        </p:spPr>
        <p:txBody>
          <a:bodyPr wrap="square" rtlCol="0">
            <a:spAutoFit/>
          </a:bodyPr>
          <a:lstStyle/>
          <a:p>
            <a:pPr algn="ctr"/>
            <a:r>
              <a:rPr lang="lv-LV" sz="2400" noProof="0">
                <a:solidFill>
                  <a:srgbClr val="CCE4FF"/>
                </a:solidFill>
                <a:latin typeface="+mj-lt"/>
              </a:rPr>
              <a:t>Igaunija</a:t>
            </a:r>
          </a:p>
        </p:txBody>
      </p:sp>
      <p:sp>
        <p:nvSpPr>
          <p:cNvPr id="30" name="TextBox 29"/>
          <p:cNvSpPr txBox="1"/>
          <p:nvPr userDrawn="1"/>
        </p:nvSpPr>
        <p:spPr>
          <a:xfrm>
            <a:off x="7420714" y="662396"/>
            <a:ext cx="2228498" cy="461665"/>
          </a:xfrm>
          <a:prstGeom prst="rect">
            <a:avLst/>
          </a:prstGeom>
          <a:noFill/>
        </p:spPr>
        <p:txBody>
          <a:bodyPr wrap="square" rtlCol="0">
            <a:spAutoFit/>
          </a:bodyPr>
          <a:lstStyle/>
          <a:p>
            <a:pPr algn="ctr"/>
            <a:r>
              <a:rPr lang="lv-LV" sz="2400" noProof="0">
                <a:solidFill>
                  <a:srgbClr val="CCE4FF"/>
                </a:solidFill>
                <a:latin typeface="+mj-lt"/>
              </a:rPr>
              <a:t>Lietuva</a:t>
            </a:r>
          </a:p>
        </p:txBody>
      </p:sp>
      <p:sp>
        <p:nvSpPr>
          <p:cNvPr id="32" name="TextBox 31"/>
          <p:cNvSpPr txBox="1"/>
          <p:nvPr userDrawn="1"/>
        </p:nvSpPr>
        <p:spPr>
          <a:xfrm>
            <a:off x="7420714" y="4140945"/>
            <a:ext cx="2228498" cy="461665"/>
          </a:xfrm>
          <a:prstGeom prst="rect">
            <a:avLst/>
          </a:prstGeom>
          <a:noFill/>
        </p:spPr>
        <p:txBody>
          <a:bodyPr wrap="square" rtlCol="0">
            <a:spAutoFit/>
          </a:bodyPr>
          <a:lstStyle/>
          <a:p>
            <a:pPr algn="ctr"/>
            <a:r>
              <a:rPr lang="lv-LV" sz="2400" noProof="0">
                <a:solidFill>
                  <a:srgbClr val="CCE4FF"/>
                </a:solidFill>
                <a:latin typeface="+mj-lt"/>
              </a:rPr>
              <a:t>Baltkrievija</a:t>
            </a:r>
          </a:p>
        </p:txBody>
      </p:sp>
      <p:sp>
        <p:nvSpPr>
          <p:cNvPr id="16" name="Text Placeholder 2">
            <a:extLst>
              <a:ext uri="{FF2B5EF4-FFF2-40B4-BE49-F238E27FC236}">
                <a16:creationId xmlns:a16="http://schemas.microsoft.com/office/drawing/2014/main" id="{FC191A43-5EF4-441B-8FDC-C48CE1FCCD10}"/>
              </a:ext>
            </a:extLst>
          </p:cNvPr>
          <p:cNvSpPr>
            <a:spLocks noGrp="1"/>
          </p:cNvSpPr>
          <p:nvPr>
            <p:ph type="body" sz="quarter" idx="13" hasCustomPrompt="1"/>
          </p:nvPr>
        </p:nvSpPr>
        <p:spPr>
          <a:xfrm>
            <a:off x="9409052" y="5504460"/>
            <a:ext cx="2533566" cy="238090"/>
          </a:xfrm>
          <a:prstGeom prst="rect">
            <a:avLst/>
          </a:prstGeom>
        </p:spPr>
        <p:txBody>
          <a:bodyPr>
            <a:noAutofit/>
          </a:bodyPr>
          <a:lstStyle>
            <a:lvl1pPr>
              <a:lnSpc>
                <a:spcPct val="65000"/>
              </a:lnSpc>
              <a:defRPr sz="1050" b="0">
                <a:solidFill>
                  <a:srgbClr val="CCE4FF"/>
                </a:solidFill>
              </a:defRPr>
            </a:lvl1pPr>
          </a:lstStyle>
          <a:p>
            <a:pPr lvl="0"/>
            <a:r>
              <a:rPr lang="lv-LV" noProof="0" dirty="0"/>
              <a:t>Click to edit text</a:t>
            </a:r>
          </a:p>
        </p:txBody>
      </p:sp>
      <p:sp>
        <p:nvSpPr>
          <p:cNvPr id="17" name="Text Placeholder 2">
            <a:extLst>
              <a:ext uri="{FF2B5EF4-FFF2-40B4-BE49-F238E27FC236}">
                <a16:creationId xmlns:a16="http://schemas.microsoft.com/office/drawing/2014/main" id="{CB8F655D-5B6D-455E-8C8D-2C993F5C8637}"/>
              </a:ext>
            </a:extLst>
          </p:cNvPr>
          <p:cNvSpPr>
            <a:spLocks noGrp="1"/>
          </p:cNvSpPr>
          <p:nvPr>
            <p:ph type="body" sz="quarter" idx="14" hasCustomPrompt="1"/>
          </p:nvPr>
        </p:nvSpPr>
        <p:spPr>
          <a:xfrm>
            <a:off x="9409051" y="5173526"/>
            <a:ext cx="2533566" cy="276661"/>
          </a:xfrm>
          <a:prstGeom prst="rect">
            <a:avLst/>
          </a:prstGeom>
        </p:spPr>
        <p:txBody>
          <a:bodyPr>
            <a:noAutofit/>
          </a:bodyPr>
          <a:lstStyle>
            <a:lvl1pPr>
              <a:defRPr sz="1400" b="0" spc="30" baseline="0">
                <a:solidFill>
                  <a:srgbClr val="CCE4FF"/>
                </a:solidFill>
                <a:latin typeface="+mj-lt"/>
              </a:defRPr>
            </a:lvl1pPr>
          </a:lstStyle>
          <a:p>
            <a:pPr lvl="0"/>
            <a:r>
              <a:rPr lang="lv-LV" noProof="0" dirty="0"/>
              <a:t>Click to edit text</a:t>
            </a:r>
          </a:p>
        </p:txBody>
      </p:sp>
      <p:sp>
        <p:nvSpPr>
          <p:cNvPr id="18" name="Text Placeholder 2">
            <a:extLst>
              <a:ext uri="{FF2B5EF4-FFF2-40B4-BE49-F238E27FC236}">
                <a16:creationId xmlns:a16="http://schemas.microsoft.com/office/drawing/2014/main" id="{FC39F7E0-8164-4FA6-ABD9-B6A56C6B556B}"/>
              </a:ext>
            </a:extLst>
          </p:cNvPr>
          <p:cNvSpPr>
            <a:spLocks noGrp="1"/>
          </p:cNvSpPr>
          <p:nvPr>
            <p:ph type="body" sz="quarter" idx="25" hasCustomPrompt="1"/>
          </p:nvPr>
        </p:nvSpPr>
        <p:spPr>
          <a:xfrm>
            <a:off x="9409051" y="5751103"/>
            <a:ext cx="2533566" cy="238090"/>
          </a:xfrm>
          <a:prstGeom prst="rect">
            <a:avLst/>
          </a:prstGeom>
        </p:spPr>
        <p:txBody>
          <a:bodyPr>
            <a:noAutofit/>
          </a:bodyPr>
          <a:lstStyle>
            <a:lvl1pPr>
              <a:lnSpc>
                <a:spcPct val="65000"/>
              </a:lnSpc>
              <a:defRPr sz="1050" b="0">
                <a:solidFill>
                  <a:srgbClr val="CCE4FF"/>
                </a:solidFill>
              </a:defRPr>
            </a:lvl1pPr>
          </a:lstStyle>
          <a:p>
            <a:pPr lvl="0"/>
            <a:r>
              <a:rPr lang="lv-LV" noProof="0" dirty="0"/>
              <a:t>Click to edit text</a:t>
            </a:r>
          </a:p>
        </p:txBody>
      </p:sp>
      <p:sp>
        <p:nvSpPr>
          <p:cNvPr id="20" name="Text Placeholder 2">
            <a:extLst>
              <a:ext uri="{FF2B5EF4-FFF2-40B4-BE49-F238E27FC236}">
                <a16:creationId xmlns:a16="http://schemas.microsoft.com/office/drawing/2014/main" id="{E7408DF2-2C11-499A-9D9A-5789090F2AB7}"/>
              </a:ext>
            </a:extLst>
          </p:cNvPr>
          <p:cNvSpPr>
            <a:spLocks noGrp="1"/>
          </p:cNvSpPr>
          <p:nvPr>
            <p:ph type="body" sz="quarter" idx="27" hasCustomPrompt="1"/>
          </p:nvPr>
        </p:nvSpPr>
        <p:spPr>
          <a:xfrm>
            <a:off x="9409052" y="4504579"/>
            <a:ext cx="2533566" cy="238090"/>
          </a:xfrm>
          <a:prstGeom prst="rect">
            <a:avLst/>
          </a:prstGeom>
        </p:spPr>
        <p:txBody>
          <a:bodyPr>
            <a:noAutofit/>
          </a:bodyPr>
          <a:lstStyle>
            <a:lvl1pPr>
              <a:lnSpc>
                <a:spcPct val="65000"/>
              </a:lnSpc>
              <a:defRPr sz="1050" b="0">
                <a:solidFill>
                  <a:srgbClr val="CCE4FF"/>
                </a:solidFill>
              </a:defRPr>
            </a:lvl1pPr>
          </a:lstStyle>
          <a:p>
            <a:pPr lvl="0"/>
            <a:r>
              <a:rPr lang="lv-LV" noProof="0"/>
              <a:t>Click to edit text</a:t>
            </a:r>
          </a:p>
        </p:txBody>
      </p:sp>
      <p:sp>
        <p:nvSpPr>
          <p:cNvPr id="27" name="Text Placeholder 2">
            <a:extLst>
              <a:ext uri="{FF2B5EF4-FFF2-40B4-BE49-F238E27FC236}">
                <a16:creationId xmlns:a16="http://schemas.microsoft.com/office/drawing/2014/main" id="{3910C601-395B-4FC0-9C8D-6EBA1145FB65}"/>
              </a:ext>
            </a:extLst>
          </p:cNvPr>
          <p:cNvSpPr>
            <a:spLocks noGrp="1"/>
          </p:cNvSpPr>
          <p:nvPr>
            <p:ph type="body" sz="quarter" idx="28" hasCustomPrompt="1"/>
          </p:nvPr>
        </p:nvSpPr>
        <p:spPr>
          <a:xfrm>
            <a:off x="9409052" y="4164777"/>
            <a:ext cx="2533566" cy="249223"/>
          </a:xfrm>
          <a:prstGeom prst="rect">
            <a:avLst/>
          </a:prstGeom>
        </p:spPr>
        <p:txBody>
          <a:bodyPr>
            <a:noAutofit/>
          </a:bodyPr>
          <a:lstStyle>
            <a:lvl1pPr>
              <a:defRPr sz="1400" b="0" spc="30" baseline="0">
                <a:solidFill>
                  <a:srgbClr val="CCE4FF"/>
                </a:solidFill>
                <a:latin typeface="+mj-lt"/>
              </a:defRPr>
            </a:lvl1pPr>
          </a:lstStyle>
          <a:p>
            <a:pPr lvl="0"/>
            <a:r>
              <a:rPr lang="lv-LV" noProof="0"/>
              <a:t>Click to edit text</a:t>
            </a:r>
          </a:p>
        </p:txBody>
      </p:sp>
      <p:sp>
        <p:nvSpPr>
          <p:cNvPr id="29" name="Text Placeholder 2">
            <a:extLst>
              <a:ext uri="{FF2B5EF4-FFF2-40B4-BE49-F238E27FC236}">
                <a16:creationId xmlns:a16="http://schemas.microsoft.com/office/drawing/2014/main" id="{F7ABCE10-5E14-43E2-80A7-F836B6B210F6}"/>
              </a:ext>
            </a:extLst>
          </p:cNvPr>
          <p:cNvSpPr>
            <a:spLocks noGrp="1"/>
          </p:cNvSpPr>
          <p:nvPr>
            <p:ph type="body" sz="quarter" idx="29" hasCustomPrompt="1"/>
          </p:nvPr>
        </p:nvSpPr>
        <p:spPr>
          <a:xfrm>
            <a:off x="9409052" y="4757121"/>
            <a:ext cx="2533566" cy="238090"/>
          </a:xfrm>
          <a:prstGeom prst="rect">
            <a:avLst/>
          </a:prstGeom>
        </p:spPr>
        <p:txBody>
          <a:bodyPr>
            <a:noAutofit/>
          </a:bodyPr>
          <a:lstStyle>
            <a:lvl1pPr>
              <a:lnSpc>
                <a:spcPct val="65000"/>
              </a:lnSpc>
              <a:defRPr sz="1050" b="0">
                <a:solidFill>
                  <a:srgbClr val="CCE4FF"/>
                </a:solidFill>
              </a:defRPr>
            </a:lvl1pPr>
          </a:lstStyle>
          <a:p>
            <a:pPr lvl="0"/>
            <a:r>
              <a:rPr lang="lv-LV" noProof="0"/>
              <a:t>Click to edit text</a:t>
            </a:r>
          </a:p>
        </p:txBody>
      </p:sp>
      <p:sp>
        <p:nvSpPr>
          <p:cNvPr id="31" name="Rectangle 30">
            <a:extLst>
              <a:ext uri="{FF2B5EF4-FFF2-40B4-BE49-F238E27FC236}">
                <a16:creationId xmlns:a16="http://schemas.microsoft.com/office/drawing/2014/main" id="{9C3457A5-9E75-4BE5-9D27-A82EF9158B4D}"/>
              </a:ext>
            </a:extLst>
          </p:cNvPr>
          <p:cNvSpPr/>
          <p:nvPr userDrawn="1"/>
        </p:nvSpPr>
        <p:spPr>
          <a:xfrm>
            <a:off x="9409051" y="5993158"/>
            <a:ext cx="1107918" cy="201787"/>
          </a:xfrm>
          <a:prstGeom prst="rect">
            <a:avLst/>
          </a:prstGeom>
        </p:spPr>
        <p:txBody>
          <a:bodyPr wrap="square">
            <a:spAutoFit/>
          </a:bodyPr>
          <a:lstStyle/>
          <a:p>
            <a:pPr marL="0" lvl="0" indent="0" algn="l" defTabSz="914400" rtl="0" eaLnBrk="1" latinLnBrk="0" hangingPunct="1">
              <a:lnSpc>
                <a:spcPct val="65000"/>
              </a:lnSpc>
              <a:spcBef>
                <a:spcPts val="1000"/>
              </a:spcBef>
              <a:buFont typeface="Arial" panose="020B0604020202020204" pitchFamily="34" charset="0"/>
              <a:buNone/>
            </a:pPr>
            <a:r>
              <a:rPr lang="lv-LV" sz="1050" b="0" kern="1200" noProof="0" dirty="0">
                <a:solidFill>
                  <a:srgbClr val="CCE4FF"/>
                </a:solidFill>
                <a:latin typeface="+mn-lt"/>
                <a:ea typeface="+mn-ea"/>
                <a:cs typeface="+mn-cs"/>
              </a:rPr>
              <a:t>sorainen.com</a:t>
            </a:r>
          </a:p>
        </p:txBody>
      </p:sp>
    </p:spTree>
    <p:extLst>
      <p:ext uri="{BB962C8B-B14F-4D97-AF65-F5344CB8AC3E}">
        <p14:creationId xmlns:p14="http://schemas.microsoft.com/office/powerpoint/2010/main" val="4057231953"/>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inal Slide">
    <p:bg>
      <p:bgRef idx="1001">
        <a:schemeClr val="bg1"/>
      </p:bgRef>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7714" y="945896"/>
            <a:ext cx="7138585" cy="4602509"/>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2600" y="5647545"/>
            <a:ext cx="2413000" cy="483392"/>
          </a:xfrm>
          <a:prstGeom prst="rect">
            <a:avLst/>
          </a:prstGeom>
        </p:spPr>
      </p:pic>
      <p:sp>
        <p:nvSpPr>
          <p:cNvPr id="26" name="TextBox 25"/>
          <p:cNvSpPr txBox="1"/>
          <p:nvPr userDrawn="1"/>
        </p:nvSpPr>
        <p:spPr>
          <a:xfrm>
            <a:off x="234189" y="662396"/>
            <a:ext cx="2228498" cy="461665"/>
          </a:xfrm>
          <a:prstGeom prst="rect">
            <a:avLst/>
          </a:prstGeom>
          <a:noFill/>
        </p:spPr>
        <p:txBody>
          <a:bodyPr wrap="square" rtlCol="0">
            <a:spAutoFit/>
          </a:bodyPr>
          <a:lstStyle/>
          <a:p>
            <a:pPr algn="ctr"/>
            <a:r>
              <a:rPr lang="en-US" sz="2400">
                <a:solidFill>
                  <a:srgbClr val="CCE4FF"/>
                </a:solidFill>
                <a:latin typeface="+mj-lt"/>
              </a:rPr>
              <a:t>Lietuva</a:t>
            </a:r>
            <a:endParaRPr lang="en-US" sz="2400" dirty="0">
              <a:solidFill>
                <a:srgbClr val="CCE4FF"/>
              </a:solidFill>
              <a:latin typeface="+mj-lt"/>
            </a:endParaRPr>
          </a:p>
        </p:txBody>
      </p:sp>
      <p:sp>
        <p:nvSpPr>
          <p:cNvPr id="27" name="TextBox 26"/>
          <p:cNvSpPr txBox="1"/>
          <p:nvPr userDrawn="1"/>
        </p:nvSpPr>
        <p:spPr>
          <a:xfrm>
            <a:off x="234189" y="5805532"/>
            <a:ext cx="2228498" cy="461665"/>
          </a:xfrm>
          <a:prstGeom prst="rect">
            <a:avLst/>
          </a:prstGeom>
          <a:noFill/>
        </p:spPr>
        <p:txBody>
          <a:bodyPr wrap="square" rtlCol="0">
            <a:spAutoFit/>
          </a:bodyPr>
          <a:lstStyle/>
          <a:p>
            <a:pPr algn="ctr"/>
            <a:r>
              <a:rPr lang="en-US" sz="2400">
                <a:solidFill>
                  <a:srgbClr val="CCE4FF"/>
                </a:solidFill>
                <a:latin typeface="+mj-lt"/>
              </a:rPr>
              <a:t>Estija</a:t>
            </a:r>
            <a:endParaRPr lang="en-US" sz="2400" dirty="0">
              <a:solidFill>
                <a:srgbClr val="CCE4FF"/>
              </a:solidFill>
              <a:latin typeface="+mj-lt"/>
            </a:endParaRPr>
          </a:p>
        </p:txBody>
      </p:sp>
      <p:sp>
        <p:nvSpPr>
          <p:cNvPr id="28" name="TextBox 27"/>
          <p:cNvSpPr txBox="1"/>
          <p:nvPr userDrawn="1"/>
        </p:nvSpPr>
        <p:spPr>
          <a:xfrm>
            <a:off x="7420714" y="662396"/>
            <a:ext cx="2228498" cy="461665"/>
          </a:xfrm>
          <a:prstGeom prst="rect">
            <a:avLst/>
          </a:prstGeom>
          <a:noFill/>
        </p:spPr>
        <p:txBody>
          <a:bodyPr wrap="square" rtlCol="0">
            <a:spAutoFit/>
          </a:bodyPr>
          <a:lstStyle/>
          <a:p>
            <a:pPr algn="ctr"/>
            <a:r>
              <a:rPr lang="en-US" sz="2400">
                <a:solidFill>
                  <a:srgbClr val="CCE4FF"/>
                </a:solidFill>
                <a:latin typeface="+mj-lt"/>
              </a:rPr>
              <a:t>Latvija</a:t>
            </a:r>
            <a:endParaRPr lang="en-US" sz="2400" dirty="0">
              <a:solidFill>
                <a:srgbClr val="CCE4FF"/>
              </a:solidFill>
              <a:latin typeface="+mj-lt"/>
            </a:endParaRPr>
          </a:p>
        </p:txBody>
      </p:sp>
      <p:sp>
        <p:nvSpPr>
          <p:cNvPr id="29" name="TextBox 28"/>
          <p:cNvSpPr txBox="1"/>
          <p:nvPr userDrawn="1"/>
        </p:nvSpPr>
        <p:spPr>
          <a:xfrm>
            <a:off x="7420714" y="4140945"/>
            <a:ext cx="2228498" cy="461665"/>
          </a:xfrm>
          <a:prstGeom prst="rect">
            <a:avLst/>
          </a:prstGeom>
          <a:noFill/>
        </p:spPr>
        <p:txBody>
          <a:bodyPr wrap="square" rtlCol="0">
            <a:spAutoFit/>
          </a:bodyPr>
          <a:lstStyle/>
          <a:p>
            <a:pPr algn="ctr"/>
            <a:r>
              <a:rPr lang="en-US" sz="2400">
                <a:solidFill>
                  <a:srgbClr val="CCE4FF"/>
                </a:solidFill>
                <a:latin typeface="+mj-lt"/>
              </a:rPr>
              <a:t>Baltarusija</a:t>
            </a:r>
            <a:endParaRPr lang="en-US" sz="2400" dirty="0">
              <a:solidFill>
                <a:srgbClr val="CCE4FF"/>
              </a:solidFill>
              <a:latin typeface="+mj-lt"/>
            </a:endParaRPr>
          </a:p>
        </p:txBody>
      </p:sp>
      <p:sp>
        <p:nvSpPr>
          <p:cNvPr id="16" name="Text Placeholder 2">
            <a:extLst>
              <a:ext uri="{FF2B5EF4-FFF2-40B4-BE49-F238E27FC236}">
                <a16:creationId xmlns:a16="http://schemas.microsoft.com/office/drawing/2014/main" id="{4D3C2786-ADFE-4185-8A7C-3A4C9447CBA7}"/>
              </a:ext>
            </a:extLst>
          </p:cNvPr>
          <p:cNvSpPr>
            <a:spLocks noGrp="1"/>
          </p:cNvSpPr>
          <p:nvPr>
            <p:ph type="body" sz="quarter" idx="13" hasCustomPrompt="1"/>
          </p:nvPr>
        </p:nvSpPr>
        <p:spPr>
          <a:xfrm>
            <a:off x="9409052" y="5504460"/>
            <a:ext cx="2533566" cy="238090"/>
          </a:xfrm>
          <a:prstGeom prst="rect">
            <a:avLst/>
          </a:prstGeom>
        </p:spPr>
        <p:txBody>
          <a:bodyPr>
            <a:noAutofit/>
          </a:bodyPr>
          <a:lstStyle>
            <a:lvl1pPr>
              <a:lnSpc>
                <a:spcPct val="65000"/>
              </a:lnSpc>
              <a:defRPr sz="1050" b="0">
                <a:solidFill>
                  <a:srgbClr val="CCE4FF"/>
                </a:solidFill>
              </a:defRPr>
            </a:lvl1pPr>
          </a:lstStyle>
          <a:p>
            <a:pPr lvl="0"/>
            <a:r>
              <a:rPr lang="lv-LV" noProof="0" dirty="0"/>
              <a:t>Click to edit text</a:t>
            </a:r>
          </a:p>
        </p:txBody>
      </p:sp>
      <p:sp>
        <p:nvSpPr>
          <p:cNvPr id="17" name="Text Placeholder 2">
            <a:extLst>
              <a:ext uri="{FF2B5EF4-FFF2-40B4-BE49-F238E27FC236}">
                <a16:creationId xmlns:a16="http://schemas.microsoft.com/office/drawing/2014/main" id="{14EEA7C3-8350-46BD-855A-94DC70C397D9}"/>
              </a:ext>
            </a:extLst>
          </p:cNvPr>
          <p:cNvSpPr>
            <a:spLocks noGrp="1"/>
          </p:cNvSpPr>
          <p:nvPr>
            <p:ph type="body" sz="quarter" idx="14" hasCustomPrompt="1"/>
          </p:nvPr>
        </p:nvSpPr>
        <p:spPr>
          <a:xfrm>
            <a:off x="9409051" y="5173526"/>
            <a:ext cx="2533566" cy="276661"/>
          </a:xfrm>
          <a:prstGeom prst="rect">
            <a:avLst/>
          </a:prstGeom>
        </p:spPr>
        <p:txBody>
          <a:bodyPr>
            <a:noAutofit/>
          </a:bodyPr>
          <a:lstStyle>
            <a:lvl1pPr>
              <a:defRPr sz="1400" b="0" spc="30" baseline="0">
                <a:solidFill>
                  <a:srgbClr val="CCE4FF"/>
                </a:solidFill>
                <a:latin typeface="+mj-lt"/>
              </a:defRPr>
            </a:lvl1pPr>
          </a:lstStyle>
          <a:p>
            <a:pPr lvl="0"/>
            <a:r>
              <a:rPr lang="lv-LV" noProof="0" dirty="0"/>
              <a:t>Click to edit text</a:t>
            </a:r>
          </a:p>
        </p:txBody>
      </p:sp>
      <p:sp>
        <p:nvSpPr>
          <p:cNvPr id="18" name="Text Placeholder 2">
            <a:extLst>
              <a:ext uri="{FF2B5EF4-FFF2-40B4-BE49-F238E27FC236}">
                <a16:creationId xmlns:a16="http://schemas.microsoft.com/office/drawing/2014/main" id="{F425A159-E109-4261-8FB7-37CAC32CBDD9}"/>
              </a:ext>
            </a:extLst>
          </p:cNvPr>
          <p:cNvSpPr>
            <a:spLocks noGrp="1"/>
          </p:cNvSpPr>
          <p:nvPr>
            <p:ph type="body" sz="quarter" idx="25" hasCustomPrompt="1"/>
          </p:nvPr>
        </p:nvSpPr>
        <p:spPr>
          <a:xfrm>
            <a:off x="9409051" y="5751103"/>
            <a:ext cx="2533566" cy="238090"/>
          </a:xfrm>
          <a:prstGeom prst="rect">
            <a:avLst/>
          </a:prstGeom>
        </p:spPr>
        <p:txBody>
          <a:bodyPr>
            <a:noAutofit/>
          </a:bodyPr>
          <a:lstStyle>
            <a:lvl1pPr>
              <a:lnSpc>
                <a:spcPct val="65000"/>
              </a:lnSpc>
              <a:defRPr sz="1050" b="0">
                <a:solidFill>
                  <a:srgbClr val="CCE4FF"/>
                </a:solidFill>
              </a:defRPr>
            </a:lvl1pPr>
          </a:lstStyle>
          <a:p>
            <a:pPr lvl="0"/>
            <a:r>
              <a:rPr lang="lv-LV" noProof="0" dirty="0"/>
              <a:t>Click to edit text</a:t>
            </a:r>
          </a:p>
        </p:txBody>
      </p:sp>
      <p:sp>
        <p:nvSpPr>
          <p:cNvPr id="20" name="Text Placeholder 2">
            <a:extLst>
              <a:ext uri="{FF2B5EF4-FFF2-40B4-BE49-F238E27FC236}">
                <a16:creationId xmlns:a16="http://schemas.microsoft.com/office/drawing/2014/main" id="{0631CA39-5C6C-45C6-AEEB-9EFA2E88B631}"/>
              </a:ext>
            </a:extLst>
          </p:cNvPr>
          <p:cNvSpPr>
            <a:spLocks noGrp="1"/>
          </p:cNvSpPr>
          <p:nvPr>
            <p:ph type="body" sz="quarter" idx="27" hasCustomPrompt="1"/>
          </p:nvPr>
        </p:nvSpPr>
        <p:spPr>
          <a:xfrm>
            <a:off x="9409052" y="4504579"/>
            <a:ext cx="2533566" cy="238090"/>
          </a:xfrm>
          <a:prstGeom prst="rect">
            <a:avLst/>
          </a:prstGeom>
        </p:spPr>
        <p:txBody>
          <a:bodyPr>
            <a:noAutofit/>
          </a:bodyPr>
          <a:lstStyle>
            <a:lvl1pPr>
              <a:lnSpc>
                <a:spcPct val="65000"/>
              </a:lnSpc>
              <a:defRPr sz="1050" b="0">
                <a:solidFill>
                  <a:srgbClr val="CCE4FF"/>
                </a:solidFill>
              </a:defRPr>
            </a:lvl1pPr>
          </a:lstStyle>
          <a:p>
            <a:pPr lvl="0"/>
            <a:r>
              <a:rPr lang="lv-LV" noProof="0"/>
              <a:t>Click to edit text</a:t>
            </a:r>
          </a:p>
        </p:txBody>
      </p:sp>
      <p:sp>
        <p:nvSpPr>
          <p:cNvPr id="21" name="Text Placeholder 2">
            <a:extLst>
              <a:ext uri="{FF2B5EF4-FFF2-40B4-BE49-F238E27FC236}">
                <a16:creationId xmlns:a16="http://schemas.microsoft.com/office/drawing/2014/main" id="{38CBC9F5-7623-4B81-AA72-5687A4FC3C12}"/>
              </a:ext>
            </a:extLst>
          </p:cNvPr>
          <p:cNvSpPr>
            <a:spLocks noGrp="1"/>
          </p:cNvSpPr>
          <p:nvPr>
            <p:ph type="body" sz="quarter" idx="28" hasCustomPrompt="1"/>
          </p:nvPr>
        </p:nvSpPr>
        <p:spPr>
          <a:xfrm>
            <a:off x="9409052" y="4164777"/>
            <a:ext cx="2533566" cy="249223"/>
          </a:xfrm>
          <a:prstGeom prst="rect">
            <a:avLst/>
          </a:prstGeom>
        </p:spPr>
        <p:txBody>
          <a:bodyPr>
            <a:noAutofit/>
          </a:bodyPr>
          <a:lstStyle>
            <a:lvl1pPr>
              <a:defRPr sz="1400" b="0" spc="30" baseline="0">
                <a:solidFill>
                  <a:srgbClr val="CCE4FF"/>
                </a:solidFill>
                <a:latin typeface="+mj-lt"/>
              </a:defRPr>
            </a:lvl1pPr>
          </a:lstStyle>
          <a:p>
            <a:pPr lvl="0"/>
            <a:r>
              <a:rPr lang="lv-LV" noProof="0"/>
              <a:t>Click to edit text</a:t>
            </a:r>
          </a:p>
        </p:txBody>
      </p:sp>
      <p:sp>
        <p:nvSpPr>
          <p:cNvPr id="22" name="Text Placeholder 2">
            <a:extLst>
              <a:ext uri="{FF2B5EF4-FFF2-40B4-BE49-F238E27FC236}">
                <a16:creationId xmlns:a16="http://schemas.microsoft.com/office/drawing/2014/main" id="{506B8D8E-7227-443B-9D96-F1B45E97D955}"/>
              </a:ext>
            </a:extLst>
          </p:cNvPr>
          <p:cNvSpPr>
            <a:spLocks noGrp="1"/>
          </p:cNvSpPr>
          <p:nvPr>
            <p:ph type="body" sz="quarter" idx="29" hasCustomPrompt="1"/>
          </p:nvPr>
        </p:nvSpPr>
        <p:spPr>
          <a:xfrm>
            <a:off x="9409052" y="4757121"/>
            <a:ext cx="2533566" cy="238090"/>
          </a:xfrm>
          <a:prstGeom prst="rect">
            <a:avLst/>
          </a:prstGeom>
        </p:spPr>
        <p:txBody>
          <a:bodyPr>
            <a:noAutofit/>
          </a:bodyPr>
          <a:lstStyle>
            <a:lvl1pPr>
              <a:lnSpc>
                <a:spcPct val="65000"/>
              </a:lnSpc>
              <a:defRPr sz="1050" b="0">
                <a:solidFill>
                  <a:srgbClr val="CCE4FF"/>
                </a:solidFill>
              </a:defRPr>
            </a:lvl1pPr>
          </a:lstStyle>
          <a:p>
            <a:pPr lvl="0"/>
            <a:r>
              <a:rPr lang="lv-LV" noProof="0"/>
              <a:t>Click to edit text</a:t>
            </a:r>
          </a:p>
        </p:txBody>
      </p:sp>
      <p:sp>
        <p:nvSpPr>
          <p:cNvPr id="23" name="Rectangle 22">
            <a:extLst>
              <a:ext uri="{FF2B5EF4-FFF2-40B4-BE49-F238E27FC236}">
                <a16:creationId xmlns:a16="http://schemas.microsoft.com/office/drawing/2014/main" id="{1777619F-BF8B-4A86-80DF-110594CAA9C3}"/>
              </a:ext>
            </a:extLst>
          </p:cNvPr>
          <p:cNvSpPr/>
          <p:nvPr userDrawn="1"/>
        </p:nvSpPr>
        <p:spPr>
          <a:xfrm>
            <a:off x="9409051" y="5993158"/>
            <a:ext cx="1107918" cy="201787"/>
          </a:xfrm>
          <a:prstGeom prst="rect">
            <a:avLst/>
          </a:prstGeom>
        </p:spPr>
        <p:txBody>
          <a:bodyPr wrap="square">
            <a:spAutoFit/>
          </a:bodyPr>
          <a:lstStyle/>
          <a:p>
            <a:pPr marL="0" lvl="0" indent="0" algn="l" defTabSz="914400" rtl="0" eaLnBrk="1" latinLnBrk="0" hangingPunct="1">
              <a:lnSpc>
                <a:spcPct val="65000"/>
              </a:lnSpc>
              <a:spcBef>
                <a:spcPts val="1000"/>
              </a:spcBef>
              <a:buFont typeface="Arial" panose="020B0604020202020204" pitchFamily="34" charset="0"/>
              <a:buNone/>
            </a:pPr>
            <a:r>
              <a:rPr lang="lv-LV" sz="1050" b="0" kern="1200" noProof="0" dirty="0">
                <a:solidFill>
                  <a:srgbClr val="CCE4FF"/>
                </a:solidFill>
                <a:latin typeface="+mn-lt"/>
                <a:ea typeface="+mn-ea"/>
                <a:cs typeface="+mn-cs"/>
              </a:rPr>
              <a:t>sorainen.com</a:t>
            </a:r>
          </a:p>
        </p:txBody>
      </p:sp>
    </p:spTree>
    <p:extLst>
      <p:ext uri="{BB962C8B-B14F-4D97-AF65-F5344CB8AC3E}">
        <p14:creationId xmlns:p14="http://schemas.microsoft.com/office/powerpoint/2010/main" val="489716912"/>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inal Slide">
    <p:bg>
      <p:bgRef idx="1001">
        <a:schemeClr val="bg1"/>
      </p:bgRef>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7714" y="945896"/>
            <a:ext cx="7138585" cy="4602509"/>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2600" y="5647545"/>
            <a:ext cx="2413000" cy="483392"/>
          </a:xfrm>
          <a:prstGeom prst="rect">
            <a:avLst/>
          </a:prstGeom>
        </p:spPr>
      </p:pic>
      <p:sp>
        <p:nvSpPr>
          <p:cNvPr id="26" name="TextBox 25"/>
          <p:cNvSpPr txBox="1"/>
          <p:nvPr userDrawn="1"/>
        </p:nvSpPr>
        <p:spPr>
          <a:xfrm>
            <a:off x="234189" y="662396"/>
            <a:ext cx="2228498" cy="461665"/>
          </a:xfrm>
          <a:prstGeom prst="rect">
            <a:avLst/>
          </a:prstGeom>
          <a:noFill/>
        </p:spPr>
        <p:txBody>
          <a:bodyPr wrap="square" rtlCol="0">
            <a:spAutoFit/>
          </a:bodyPr>
          <a:lstStyle/>
          <a:p>
            <a:pPr algn="ctr"/>
            <a:r>
              <a:rPr lang="en-US" sz="2400">
                <a:solidFill>
                  <a:srgbClr val="CCE4FF"/>
                </a:solidFill>
                <a:latin typeface="+mj-lt"/>
              </a:rPr>
              <a:t>Eesti</a:t>
            </a:r>
            <a:endParaRPr lang="en-US" sz="2400" dirty="0">
              <a:solidFill>
                <a:srgbClr val="CCE4FF"/>
              </a:solidFill>
              <a:latin typeface="+mj-lt"/>
            </a:endParaRPr>
          </a:p>
        </p:txBody>
      </p:sp>
      <p:sp>
        <p:nvSpPr>
          <p:cNvPr id="27" name="TextBox 26"/>
          <p:cNvSpPr txBox="1"/>
          <p:nvPr userDrawn="1"/>
        </p:nvSpPr>
        <p:spPr>
          <a:xfrm>
            <a:off x="234189" y="5805532"/>
            <a:ext cx="2228498" cy="461665"/>
          </a:xfrm>
          <a:prstGeom prst="rect">
            <a:avLst/>
          </a:prstGeom>
          <a:noFill/>
        </p:spPr>
        <p:txBody>
          <a:bodyPr wrap="square" rtlCol="0">
            <a:spAutoFit/>
          </a:bodyPr>
          <a:lstStyle/>
          <a:p>
            <a:pPr algn="ctr"/>
            <a:r>
              <a:rPr lang="en-US" sz="2400">
                <a:solidFill>
                  <a:srgbClr val="CCE4FF"/>
                </a:solidFill>
                <a:latin typeface="+mj-lt"/>
              </a:rPr>
              <a:t>Läti</a:t>
            </a:r>
            <a:endParaRPr lang="en-US" sz="2400" dirty="0">
              <a:solidFill>
                <a:srgbClr val="CCE4FF"/>
              </a:solidFill>
              <a:latin typeface="+mj-lt"/>
            </a:endParaRPr>
          </a:p>
        </p:txBody>
      </p:sp>
      <p:sp>
        <p:nvSpPr>
          <p:cNvPr id="28" name="TextBox 27"/>
          <p:cNvSpPr txBox="1"/>
          <p:nvPr userDrawn="1"/>
        </p:nvSpPr>
        <p:spPr>
          <a:xfrm>
            <a:off x="7420714" y="662396"/>
            <a:ext cx="2228498" cy="461665"/>
          </a:xfrm>
          <a:prstGeom prst="rect">
            <a:avLst/>
          </a:prstGeom>
          <a:noFill/>
        </p:spPr>
        <p:txBody>
          <a:bodyPr wrap="square" rtlCol="0">
            <a:spAutoFit/>
          </a:bodyPr>
          <a:lstStyle/>
          <a:p>
            <a:pPr algn="ctr"/>
            <a:r>
              <a:rPr lang="en-US" sz="2400">
                <a:solidFill>
                  <a:srgbClr val="CCE4FF"/>
                </a:solidFill>
                <a:latin typeface="+mj-lt"/>
              </a:rPr>
              <a:t>Leedu</a:t>
            </a:r>
            <a:endParaRPr lang="en-US" sz="2400" dirty="0">
              <a:solidFill>
                <a:srgbClr val="CCE4FF"/>
              </a:solidFill>
              <a:latin typeface="+mj-lt"/>
            </a:endParaRPr>
          </a:p>
        </p:txBody>
      </p:sp>
      <p:sp>
        <p:nvSpPr>
          <p:cNvPr id="29" name="TextBox 28"/>
          <p:cNvSpPr txBox="1"/>
          <p:nvPr userDrawn="1"/>
        </p:nvSpPr>
        <p:spPr>
          <a:xfrm>
            <a:off x="7420714" y="4140945"/>
            <a:ext cx="2228498" cy="461665"/>
          </a:xfrm>
          <a:prstGeom prst="rect">
            <a:avLst/>
          </a:prstGeom>
          <a:noFill/>
        </p:spPr>
        <p:txBody>
          <a:bodyPr wrap="square" rtlCol="0">
            <a:spAutoFit/>
          </a:bodyPr>
          <a:lstStyle/>
          <a:p>
            <a:pPr algn="ctr"/>
            <a:r>
              <a:rPr lang="en-US" sz="2400">
                <a:solidFill>
                  <a:srgbClr val="CCE4FF"/>
                </a:solidFill>
                <a:latin typeface="+mj-lt"/>
              </a:rPr>
              <a:t>Valgevene</a:t>
            </a:r>
            <a:endParaRPr lang="en-US" sz="2400" dirty="0">
              <a:solidFill>
                <a:srgbClr val="CCE4FF"/>
              </a:solidFill>
              <a:latin typeface="+mj-lt"/>
            </a:endParaRPr>
          </a:p>
        </p:txBody>
      </p:sp>
      <p:sp>
        <p:nvSpPr>
          <p:cNvPr id="21" name="Text Placeholder 2">
            <a:extLst>
              <a:ext uri="{FF2B5EF4-FFF2-40B4-BE49-F238E27FC236}">
                <a16:creationId xmlns:a16="http://schemas.microsoft.com/office/drawing/2014/main" id="{226DB7A8-5D5C-4E77-9D79-907541DC895B}"/>
              </a:ext>
            </a:extLst>
          </p:cNvPr>
          <p:cNvSpPr>
            <a:spLocks noGrp="1"/>
          </p:cNvSpPr>
          <p:nvPr>
            <p:ph type="body" sz="quarter" idx="13" hasCustomPrompt="1"/>
          </p:nvPr>
        </p:nvSpPr>
        <p:spPr>
          <a:xfrm>
            <a:off x="9409052" y="5504460"/>
            <a:ext cx="2533566" cy="238090"/>
          </a:xfrm>
          <a:prstGeom prst="rect">
            <a:avLst/>
          </a:prstGeom>
        </p:spPr>
        <p:txBody>
          <a:bodyPr>
            <a:noAutofit/>
          </a:bodyPr>
          <a:lstStyle>
            <a:lvl1pPr>
              <a:lnSpc>
                <a:spcPct val="65000"/>
              </a:lnSpc>
              <a:defRPr sz="1050" b="0">
                <a:solidFill>
                  <a:srgbClr val="CCE4FF"/>
                </a:solidFill>
              </a:defRPr>
            </a:lvl1pPr>
          </a:lstStyle>
          <a:p>
            <a:pPr lvl="0"/>
            <a:r>
              <a:rPr lang="lv-LV" noProof="0" dirty="0"/>
              <a:t>Click to edit text</a:t>
            </a:r>
          </a:p>
        </p:txBody>
      </p:sp>
      <p:sp>
        <p:nvSpPr>
          <p:cNvPr id="22" name="Text Placeholder 2">
            <a:extLst>
              <a:ext uri="{FF2B5EF4-FFF2-40B4-BE49-F238E27FC236}">
                <a16:creationId xmlns:a16="http://schemas.microsoft.com/office/drawing/2014/main" id="{D8A5D4E0-1D60-46DB-BCE9-8BF44909F297}"/>
              </a:ext>
            </a:extLst>
          </p:cNvPr>
          <p:cNvSpPr>
            <a:spLocks noGrp="1"/>
          </p:cNvSpPr>
          <p:nvPr>
            <p:ph type="body" sz="quarter" idx="14" hasCustomPrompt="1"/>
          </p:nvPr>
        </p:nvSpPr>
        <p:spPr>
          <a:xfrm>
            <a:off x="9409051" y="5173526"/>
            <a:ext cx="2533566" cy="276661"/>
          </a:xfrm>
          <a:prstGeom prst="rect">
            <a:avLst/>
          </a:prstGeom>
        </p:spPr>
        <p:txBody>
          <a:bodyPr>
            <a:noAutofit/>
          </a:bodyPr>
          <a:lstStyle>
            <a:lvl1pPr>
              <a:defRPr sz="1400" b="0" spc="30" baseline="0">
                <a:solidFill>
                  <a:srgbClr val="CCE4FF"/>
                </a:solidFill>
                <a:latin typeface="+mj-lt"/>
              </a:defRPr>
            </a:lvl1pPr>
          </a:lstStyle>
          <a:p>
            <a:pPr lvl="0"/>
            <a:r>
              <a:rPr lang="lv-LV" noProof="0" dirty="0"/>
              <a:t>Click to edit text</a:t>
            </a:r>
          </a:p>
        </p:txBody>
      </p:sp>
      <p:sp>
        <p:nvSpPr>
          <p:cNvPr id="23" name="Text Placeholder 2">
            <a:extLst>
              <a:ext uri="{FF2B5EF4-FFF2-40B4-BE49-F238E27FC236}">
                <a16:creationId xmlns:a16="http://schemas.microsoft.com/office/drawing/2014/main" id="{D9402922-2C60-4D78-ADC2-76C6BA714F13}"/>
              </a:ext>
            </a:extLst>
          </p:cNvPr>
          <p:cNvSpPr>
            <a:spLocks noGrp="1"/>
          </p:cNvSpPr>
          <p:nvPr>
            <p:ph type="body" sz="quarter" idx="25" hasCustomPrompt="1"/>
          </p:nvPr>
        </p:nvSpPr>
        <p:spPr>
          <a:xfrm>
            <a:off x="9409051" y="5751103"/>
            <a:ext cx="2533566" cy="238090"/>
          </a:xfrm>
          <a:prstGeom prst="rect">
            <a:avLst/>
          </a:prstGeom>
        </p:spPr>
        <p:txBody>
          <a:bodyPr>
            <a:noAutofit/>
          </a:bodyPr>
          <a:lstStyle>
            <a:lvl1pPr>
              <a:lnSpc>
                <a:spcPct val="65000"/>
              </a:lnSpc>
              <a:defRPr sz="1050" b="0">
                <a:solidFill>
                  <a:srgbClr val="CCE4FF"/>
                </a:solidFill>
              </a:defRPr>
            </a:lvl1pPr>
          </a:lstStyle>
          <a:p>
            <a:pPr lvl="0"/>
            <a:r>
              <a:rPr lang="lv-LV" noProof="0" dirty="0"/>
              <a:t>Click to edit text</a:t>
            </a:r>
          </a:p>
        </p:txBody>
      </p:sp>
      <p:sp>
        <p:nvSpPr>
          <p:cNvPr id="24" name="Text Placeholder 2">
            <a:extLst>
              <a:ext uri="{FF2B5EF4-FFF2-40B4-BE49-F238E27FC236}">
                <a16:creationId xmlns:a16="http://schemas.microsoft.com/office/drawing/2014/main" id="{D138E973-B713-416A-9CF7-98D184E5BC4E}"/>
              </a:ext>
            </a:extLst>
          </p:cNvPr>
          <p:cNvSpPr>
            <a:spLocks noGrp="1"/>
          </p:cNvSpPr>
          <p:nvPr>
            <p:ph type="body" sz="quarter" idx="27" hasCustomPrompt="1"/>
          </p:nvPr>
        </p:nvSpPr>
        <p:spPr>
          <a:xfrm>
            <a:off x="9409052" y="4504579"/>
            <a:ext cx="2533566" cy="238090"/>
          </a:xfrm>
          <a:prstGeom prst="rect">
            <a:avLst/>
          </a:prstGeom>
        </p:spPr>
        <p:txBody>
          <a:bodyPr>
            <a:noAutofit/>
          </a:bodyPr>
          <a:lstStyle>
            <a:lvl1pPr>
              <a:lnSpc>
                <a:spcPct val="65000"/>
              </a:lnSpc>
              <a:defRPr sz="1050" b="0">
                <a:solidFill>
                  <a:srgbClr val="CCE4FF"/>
                </a:solidFill>
              </a:defRPr>
            </a:lvl1pPr>
          </a:lstStyle>
          <a:p>
            <a:pPr lvl="0"/>
            <a:r>
              <a:rPr lang="lv-LV" noProof="0"/>
              <a:t>Click to edit text</a:t>
            </a:r>
          </a:p>
        </p:txBody>
      </p:sp>
      <p:sp>
        <p:nvSpPr>
          <p:cNvPr id="25" name="Text Placeholder 2">
            <a:extLst>
              <a:ext uri="{FF2B5EF4-FFF2-40B4-BE49-F238E27FC236}">
                <a16:creationId xmlns:a16="http://schemas.microsoft.com/office/drawing/2014/main" id="{04645B34-53CB-41DA-9CE8-CEE2E19710D3}"/>
              </a:ext>
            </a:extLst>
          </p:cNvPr>
          <p:cNvSpPr>
            <a:spLocks noGrp="1"/>
          </p:cNvSpPr>
          <p:nvPr>
            <p:ph type="body" sz="quarter" idx="28" hasCustomPrompt="1"/>
          </p:nvPr>
        </p:nvSpPr>
        <p:spPr>
          <a:xfrm>
            <a:off x="9409052" y="4164777"/>
            <a:ext cx="2533566" cy="249223"/>
          </a:xfrm>
          <a:prstGeom prst="rect">
            <a:avLst/>
          </a:prstGeom>
        </p:spPr>
        <p:txBody>
          <a:bodyPr>
            <a:noAutofit/>
          </a:bodyPr>
          <a:lstStyle>
            <a:lvl1pPr>
              <a:defRPr sz="1400" b="0" spc="30" baseline="0">
                <a:solidFill>
                  <a:srgbClr val="CCE4FF"/>
                </a:solidFill>
                <a:latin typeface="+mj-lt"/>
              </a:defRPr>
            </a:lvl1pPr>
          </a:lstStyle>
          <a:p>
            <a:pPr lvl="0"/>
            <a:r>
              <a:rPr lang="lv-LV" noProof="0"/>
              <a:t>Click to edit text</a:t>
            </a:r>
          </a:p>
        </p:txBody>
      </p:sp>
      <p:sp>
        <p:nvSpPr>
          <p:cNvPr id="33" name="Text Placeholder 2">
            <a:extLst>
              <a:ext uri="{FF2B5EF4-FFF2-40B4-BE49-F238E27FC236}">
                <a16:creationId xmlns:a16="http://schemas.microsoft.com/office/drawing/2014/main" id="{9A2AC55B-9978-4B5A-B0CD-CF9FB6FBFF0C}"/>
              </a:ext>
            </a:extLst>
          </p:cNvPr>
          <p:cNvSpPr>
            <a:spLocks noGrp="1"/>
          </p:cNvSpPr>
          <p:nvPr>
            <p:ph type="body" sz="quarter" idx="29" hasCustomPrompt="1"/>
          </p:nvPr>
        </p:nvSpPr>
        <p:spPr>
          <a:xfrm>
            <a:off x="9409052" y="4757121"/>
            <a:ext cx="2533566" cy="238090"/>
          </a:xfrm>
          <a:prstGeom prst="rect">
            <a:avLst/>
          </a:prstGeom>
        </p:spPr>
        <p:txBody>
          <a:bodyPr>
            <a:noAutofit/>
          </a:bodyPr>
          <a:lstStyle>
            <a:lvl1pPr>
              <a:lnSpc>
                <a:spcPct val="65000"/>
              </a:lnSpc>
              <a:defRPr sz="1050" b="0">
                <a:solidFill>
                  <a:srgbClr val="CCE4FF"/>
                </a:solidFill>
              </a:defRPr>
            </a:lvl1pPr>
          </a:lstStyle>
          <a:p>
            <a:pPr lvl="0"/>
            <a:r>
              <a:rPr lang="lv-LV" noProof="0"/>
              <a:t>Click to edit text</a:t>
            </a:r>
          </a:p>
        </p:txBody>
      </p:sp>
      <p:sp>
        <p:nvSpPr>
          <p:cNvPr id="34" name="Rectangle 33">
            <a:extLst>
              <a:ext uri="{FF2B5EF4-FFF2-40B4-BE49-F238E27FC236}">
                <a16:creationId xmlns:a16="http://schemas.microsoft.com/office/drawing/2014/main" id="{AB662261-B31C-4DB0-A631-F6942E79BD61}"/>
              </a:ext>
            </a:extLst>
          </p:cNvPr>
          <p:cNvSpPr/>
          <p:nvPr userDrawn="1"/>
        </p:nvSpPr>
        <p:spPr>
          <a:xfrm>
            <a:off x="9409051" y="5993158"/>
            <a:ext cx="1107918" cy="201787"/>
          </a:xfrm>
          <a:prstGeom prst="rect">
            <a:avLst/>
          </a:prstGeom>
        </p:spPr>
        <p:txBody>
          <a:bodyPr wrap="square">
            <a:spAutoFit/>
          </a:bodyPr>
          <a:lstStyle/>
          <a:p>
            <a:pPr marL="0" lvl="0" indent="0" algn="l" defTabSz="914400" rtl="0" eaLnBrk="1" latinLnBrk="0" hangingPunct="1">
              <a:lnSpc>
                <a:spcPct val="65000"/>
              </a:lnSpc>
              <a:spcBef>
                <a:spcPts val="1000"/>
              </a:spcBef>
              <a:buFont typeface="Arial" panose="020B0604020202020204" pitchFamily="34" charset="0"/>
              <a:buNone/>
            </a:pPr>
            <a:r>
              <a:rPr lang="lv-LV" sz="1050" b="0" kern="1200" noProof="0" dirty="0">
                <a:solidFill>
                  <a:srgbClr val="CCE4FF"/>
                </a:solidFill>
                <a:latin typeface="+mn-lt"/>
                <a:ea typeface="+mn-ea"/>
                <a:cs typeface="+mn-cs"/>
              </a:rPr>
              <a:t>sorainen.com</a:t>
            </a:r>
          </a:p>
        </p:txBody>
      </p:sp>
    </p:spTree>
    <p:extLst>
      <p:ext uri="{BB962C8B-B14F-4D97-AF65-F5344CB8AC3E}">
        <p14:creationId xmlns:p14="http://schemas.microsoft.com/office/powerpoint/2010/main" val="1740551532"/>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inal Slide">
    <p:bg>
      <p:bgRef idx="1001">
        <a:schemeClr val="bg1"/>
      </p:bgRef>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7714" y="945896"/>
            <a:ext cx="7138585" cy="4602509"/>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2600" y="5647545"/>
            <a:ext cx="2413000" cy="483392"/>
          </a:xfrm>
          <a:prstGeom prst="rect">
            <a:avLst/>
          </a:prstGeom>
        </p:spPr>
      </p:pic>
      <p:sp>
        <p:nvSpPr>
          <p:cNvPr id="26" name="TextBox 25"/>
          <p:cNvSpPr txBox="1"/>
          <p:nvPr userDrawn="1"/>
        </p:nvSpPr>
        <p:spPr>
          <a:xfrm>
            <a:off x="234189" y="662396"/>
            <a:ext cx="2228498" cy="461665"/>
          </a:xfrm>
          <a:prstGeom prst="rect">
            <a:avLst/>
          </a:prstGeom>
          <a:noFill/>
        </p:spPr>
        <p:txBody>
          <a:bodyPr wrap="square" rtlCol="0">
            <a:spAutoFit/>
          </a:bodyPr>
          <a:lstStyle/>
          <a:p>
            <a:pPr algn="ctr"/>
            <a:r>
              <a:rPr lang="ru-RU" sz="2400">
                <a:solidFill>
                  <a:srgbClr val="CCE4FF"/>
                </a:solidFill>
                <a:latin typeface="+mj-lt"/>
              </a:rPr>
              <a:t>Беларусь</a:t>
            </a:r>
            <a:endParaRPr lang="en-US" sz="2400" dirty="0">
              <a:solidFill>
                <a:srgbClr val="CCE4FF"/>
              </a:solidFill>
              <a:latin typeface="+mj-lt"/>
            </a:endParaRPr>
          </a:p>
        </p:txBody>
      </p:sp>
      <p:sp>
        <p:nvSpPr>
          <p:cNvPr id="27" name="TextBox 26"/>
          <p:cNvSpPr txBox="1"/>
          <p:nvPr userDrawn="1"/>
        </p:nvSpPr>
        <p:spPr>
          <a:xfrm>
            <a:off x="234189" y="5805532"/>
            <a:ext cx="2228498" cy="461665"/>
          </a:xfrm>
          <a:prstGeom prst="rect">
            <a:avLst/>
          </a:prstGeom>
          <a:noFill/>
        </p:spPr>
        <p:txBody>
          <a:bodyPr wrap="square" rtlCol="0">
            <a:spAutoFit/>
          </a:bodyPr>
          <a:lstStyle/>
          <a:p>
            <a:pPr algn="ctr"/>
            <a:r>
              <a:rPr lang="ru-RU" sz="2400">
                <a:solidFill>
                  <a:srgbClr val="CCE4FF"/>
                </a:solidFill>
                <a:latin typeface="+mj-lt"/>
              </a:rPr>
              <a:t>Эстония</a:t>
            </a:r>
            <a:endParaRPr lang="en-US" sz="2400" dirty="0">
              <a:solidFill>
                <a:srgbClr val="CCE4FF"/>
              </a:solidFill>
              <a:latin typeface="+mj-lt"/>
            </a:endParaRPr>
          </a:p>
        </p:txBody>
      </p:sp>
      <p:sp>
        <p:nvSpPr>
          <p:cNvPr id="28" name="TextBox 27"/>
          <p:cNvSpPr txBox="1"/>
          <p:nvPr userDrawn="1"/>
        </p:nvSpPr>
        <p:spPr>
          <a:xfrm>
            <a:off x="7420714" y="662396"/>
            <a:ext cx="2228498" cy="461665"/>
          </a:xfrm>
          <a:prstGeom prst="rect">
            <a:avLst/>
          </a:prstGeom>
          <a:noFill/>
        </p:spPr>
        <p:txBody>
          <a:bodyPr wrap="square" rtlCol="0">
            <a:spAutoFit/>
          </a:bodyPr>
          <a:lstStyle/>
          <a:p>
            <a:pPr algn="ctr"/>
            <a:r>
              <a:rPr lang="ru-RU" sz="2400">
                <a:solidFill>
                  <a:srgbClr val="CCE4FF"/>
                </a:solidFill>
                <a:latin typeface="+mj-lt"/>
              </a:rPr>
              <a:t>Латвия</a:t>
            </a:r>
            <a:endParaRPr lang="en-US" sz="2400" dirty="0">
              <a:solidFill>
                <a:srgbClr val="CCE4FF"/>
              </a:solidFill>
              <a:latin typeface="+mj-lt"/>
            </a:endParaRPr>
          </a:p>
        </p:txBody>
      </p:sp>
      <p:sp>
        <p:nvSpPr>
          <p:cNvPr id="29" name="TextBox 28"/>
          <p:cNvSpPr txBox="1"/>
          <p:nvPr userDrawn="1"/>
        </p:nvSpPr>
        <p:spPr>
          <a:xfrm>
            <a:off x="7420714" y="4140945"/>
            <a:ext cx="2228498" cy="461665"/>
          </a:xfrm>
          <a:prstGeom prst="rect">
            <a:avLst/>
          </a:prstGeom>
          <a:noFill/>
        </p:spPr>
        <p:txBody>
          <a:bodyPr wrap="square" rtlCol="0">
            <a:spAutoFit/>
          </a:bodyPr>
          <a:lstStyle/>
          <a:p>
            <a:pPr algn="ctr"/>
            <a:r>
              <a:rPr lang="ru-RU" sz="2400">
                <a:solidFill>
                  <a:srgbClr val="CCE4FF"/>
                </a:solidFill>
                <a:latin typeface="+mj-lt"/>
              </a:rPr>
              <a:t>Литва</a:t>
            </a:r>
            <a:endParaRPr lang="en-US" sz="2400" dirty="0">
              <a:solidFill>
                <a:srgbClr val="CCE4FF"/>
              </a:solidFill>
              <a:latin typeface="+mj-lt"/>
            </a:endParaRPr>
          </a:p>
        </p:txBody>
      </p:sp>
      <p:sp>
        <p:nvSpPr>
          <p:cNvPr id="21" name="Text Placeholder 2">
            <a:extLst>
              <a:ext uri="{FF2B5EF4-FFF2-40B4-BE49-F238E27FC236}">
                <a16:creationId xmlns:a16="http://schemas.microsoft.com/office/drawing/2014/main" id="{1B6CFCB5-1FD7-4137-BF6B-7839C312E62C}"/>
              </a:ext>
            </a:extLst>
          </p:cNvPr>
          <p:cNvSpPr>
            <a:spLocks noGrp="1"/>
          </p:cNvSpPr>
          <p:nvPr>
            <p:ph type="body" sz="quarter" idx="13" hasCustomPrompt="1"/>
          </p:nvPr>
        </p:nvSpPr>
        <p:spPr>
          <a:xfrm>
            <a:off x="9409052" y="5504460"/>
            <a:ext cx="2533566" cy="238090"/>
          </a:xfrm>
          <a:prstGeom prst="rect">
            <a:avLst/>
          </a:prstGeom>
        </p:spPr>
        <p:txBody>
          <a:bodyPr>
            <a:noAutofit/>
          </a:bodyPr>
          <a:lstStyle>
            <a:lvl1pPr>
              <a:lnSpc>
                <a:spcPct val="65000"/>
              </a:lnSpc>
              <a:defRPr sz="1050" b="0">
                <a:solidFill>
                  <a:srgbClr val="CCE4FF"/>
                </a:solidFill>
              </a:defRPr>
            </a:lvl1pPr>
          </a:lstStyle>
          <a:p>
            <a:pPr lvl="0"/>
            <a:r>
              <a:rPr lang="lv-LV" noProof="0" dirty="0"/>
              <a:t>Click to edit text</a:t>
            </a:r>
          </a:p>
        </p:txBody>
      </p:sp>
      <p:sp>
        <p:nvSpPr>
          <p:cNvPr id="22" name="Text Placeholder 2">
            <a:extLst>
              <a:ext uri="{FF2B5EF4-FFF2-40B4-BE49-F238E27FC236}">
                <a16:creationId xmlns:a16="http://schemas.microsoft.com/office/drawing/2014/main" id="{E4870D98-6BC5-4A72-8B4A-361EED45E636}"/>
              </a:ext>
            </a:extLst>
          </p:cNvPr>
          <p:cNvSpPr>
            <a:spLocks noGrp="1"/>
          </p:cNvSpPr>
          <p:nvPr>
            <p:ph type="body" sz="quarter" idx="14" hasCustomPrompt="1"/>
          </p:nvPr>
        </p:nvSpPr>
        <p:spPr>
          <a:xfrm>
            <a:off x="9409051" y="5173526"/>
            <a:ext cx="2533566" cy="276661"/>
          </a:xfrm>
          <a:prstGeom prst="rect">
            <a:avLst/>
          </a:prstGeom>
        </p:spPr>
        <p:txBody>
          <a:bodyPr>
            <a:noAutofit/>
          </a:bodyPr>
          <a:lstStyle>
            <a:lvl1pPr>
              <a:defRPr sz="1400" b="0" spc="30" baseline="0">
                <a:solidFill>
                  <a:srgbClr val="CCE4FF"/>
                </a:solidFill>
                <a:latin typeface="+mj-lt"/>
              </a:defRPr>
            </a:lvl1pPr>
          </a:lstStyle>
          <a:p>
            <a:pPr lvl="0"/>
            <a:r>
              <a:rPr lang="lv-LV" noProof="0" dirty="0"/>
              <a:t>Click to edit text</a:t>
            </a:r>
          </a:p>
        </p:txBody>
      </p:sp>
      <p:sp>
        <p:nvSpPr>
          <p:cNvPr id="23" name="Text Placeholder 2">
            <a:extLst>
              <a:ext uri="{FF2B5EF4-FFF2-40B4-BE49-F238E27FC236}">
                <a16:creationId xmlns:a16="http://schemas.microsoft.com/office/drawing/2014/main" id="{26362F78-E885-488A-A381-0D13C8217DF2}"/>
              </a:ext>
            </a:extLst>
          </p:cNvPr>
          <p:cNvSpPr>
            <a:spLocks noGrp="1"/>
          </p:cNvSpPr>
          <p:nvPr>
            <p:ph type="body" sz="quarter" idx="25" hasCustomPrompt="1"/>
          </p:nvPr>
        </p:nvSpPr>
        <p:spPr>
          <a:xfrm>
            <a:off x="9409051" y="5751103"/>
            <a:ext cx="2533566" cy="238090"/>
          </a:xfrm>
          <a:prstGeom prst="rect">
            <a:avLst/>
          </a:prstGeom>
        </p:spPr>
        <p:txBody>
          <a:bodyPr>
            <a:noAutofit/>
          </a:bodyPr>
          <a:lstStyle>
            <a:lvl1pPr>
              <a:lnSpc>
                <a:spcPct val="65000"/>
              </a:lnSpc>
              <a:defRPr sz="1050" b="0">
                <a:solidFill>
                  <a:srgbClr val="CCE4FF"/>
                </a:solidFill>
              </a:defRPr>
            </a:lvl1pPr>
          </a:lstStyle>
          <a:p>
            <a:pPr lvl="0"/>
            <a:r>
              <a:rPr lang="lv-LV" noProof="0" dirty="0"/>
              <a:t>Click to edit text</a:t>
            </a:r>
          </a:p>
        </p:txBody>
      </p:sp>
      <p:sp>
        <p:nvSpPr>
          <p:cNvPr id="24" name="Text Placeholder 2">
            <a:extLst>
              <a:ext uri="{FF2B5EF4-FFF2-40B4-BE49-F238E27FC236}">
                <a16:creationId xmlns:a16="http://schemas.microsoft.com/office/drawing/2014/main" id="{75441CCC-A79B-46D0-ADD5-26576573998F}"/>
              </a:ext>
            </a:extLst>
          </p:cNvPr>
          <p:cNvSpPr>
            <a:spLocks noGrp="1"/>
          </p:cNvSpPr>
          <p:nvPr>
            <p:ph type="body" sz="quarter" idx="27" hasCustomPrompt="1"/>
          </p:nvPr>
        </p:nvSpPr>
        <p:spPr>
          <a:xfrm>
            <a:off x="9409052" y="4504579"/>
            <a:ext cx="2533566" cy="238090"/>
          </a:xfrm>
          <a:prstGeom prst="rect">
            <a:avLst/>
          </a:prstGeom>
        </p:spPr>
        <p:txBody>
          <a:bodyPr>
            <a:noAutofit/>
          </a:bodyPr>
          <a:lstStyle>
            <a:lvl1pPr>
              <a:lnSpc>
                <a:spcPct val="65000"/>
              </a:lnSpc>
              <a:defRPr sz="1050" b="0">
                <a:solidFill>
                  <a:srgbClr val="CCE4FF"/>
                </a:solidFill>
              </a:defRPr>
            </a:lvl1pPr>
          </a:lstStyle>
          <a:p>
            <a:pPr lvl="0"/>
            <a:r>
              <a:rPr lang="lv-LV" noProof="0"/>
              <a:t>Click to edit text</a:t>
            </a:r>
          </a:p>
        </p:txBody>
      </p:sp>
      <p:sp>
        <p:nvSpPr>
          <p:cNvPr id="25" name="Text Placeholder 2">
            <a:extLst>
              <a:ext uri="{FF2B5EF4-FFF2-40B4-BE49-F238E27FC236}">
                <a16:creationId xmlns:a16="http://schemas.microsoft.com/office/drawing/2014/main" id="{5D105242-F459-463D-8D2D-38E532833A6E}"/>
              </a:ext>
            </a:extLst>
          </p:cNvPr>
          <p:cNvSpPr>
            <a:spLocks noGrp="1"/>
          </p:cNvSpPr>
          <p:nvPr>
            <p:ph type="body" sz="quarter" idx="28" hasCustomPrompt="1"/>
          </p:nvPr>
        </p:nvSpPr>
        <p:spPr>
          <a:xfrm>
            <a:off x="9409052" y="4164777"/>
            <a:ext cx="2533566" cy="249223"/>
          </a:xfrm>
          <a:prstGeom prst="rect">
            <a:avLst/>
          </a:prstGeom>
        </p:spPr>
        <p:txBody>
          <a:bodyPr>
            <a:noAutofit/>
          </a:bodyPr>
          <a:lstStyle>
            <a:lvl1pPr>
              <a:defRPr sz="1400" b="0" spc="30" baseline="0">
                <a:solidFill>
                  <a:srgbClr val="CCE4FF"/>
                </a:solidFill>
                <a:latin typeface="+mj-lt"/>
              </a:defRPr>
            </a:lvl1pPr>
          </a:lstStyle>
          <a:p>
            <a:pPr lvl="0"/>
            <a:r>
              <a:rPr lang="lv-LV" noProof="0"/>
              <a:t>Click to edit text</a:t>
            </a:r>
          </a:p>
        </p:txBody>
      </p:sp>
      <p:sp>
        <p:nvSpPr>
          <p:cNvPr id="33" name="Text Placeholder 2">
            <a:extLst>
              <a:ext uri="{FF2B5EF4-FFF2-40B4-BE49-F238E27FC236}">
                <a16:creationId xmlns:a16="http://schemas.microsoft.com/office/drawing/2014/main" id="{10E271AA-9B5A-4B80-A945-C52E02B54E29}"/>
              </a:ext>
            </a:extLst>
          </p:cNvPr>
          <p:cNvSpPr>
            <a:spLocks noGrp="1"/>
          </p:cNvSpPr>
          <p:nvPr>
            <p:ph type="body" sz="quarter" idx="29" hasCustomPrompt="1"/>
          </p:nvPr>
        </p:nvSpPr>
        <p:spPr>
          <a:xfrm>
            <a:off x="9409052" y="4757121"/>
            <a:ext cx="2533566" cy="238090"/>
          </a:xfrm>
          <a:prstGeom prst="rect">
            <a:avLst/>
          </a:prstGeom>
        </p:spPr>
        <p:txBody>
          <a:bodyPr>
            <a:noAutofit/>
          </a:bodyPr>
          <a:lstStyle>
            <a:lvl1pPr>
              <a:lnSpc>
                <a:spcPct val="65000"/>
              </a:lnSpc>
              <a:defRPr sz="1050" b="0">
                <a:solidFill>
                  <a:srgbClr val="CCE4FF"/>
                </a:solidFill>
              </a:defRPr>
            </a:lvl1pPr>
          </a:lstStyle>
          <a:p>
            <a:pPr lvl="0"/>
            <a:r>
              <a:rPr lang="lv-LV" noProof="0"/>
              <a:t>Click to edit text</a:t>
            </a:r>
          </a:p>
        </p:txBody>
      </p:sp>
      <p:sp>
        <p:nvSpPr>
          <p:cNvPr id="34" name="Rectangle 33">
            <a:extLst>
              <a:ext uri="{FF2B5EF4-FFF2-40B4-BE49-F238E27FC236}">
                <a16:creationId xmlns:a16="http://schemas.microsoft.com/office/drawing/2014/main" id="{C70DFA25-2CDD-44DC-8091-4688B91AD0D6}"/>
              </a:ext>
            </a:extLst>
          </p:cNvPr>
          <p:cNvSpPr/>
          <p:nvPr userDrawn="1"/>
        </p:nvSpPr>
        <p:spPr>
          <a:xfrm>
            <a:off x="9409051" y="5993158"/>
            <a:ext cx="1107918" cy="201787"/>
          </a:xfrm>
          <a:prstGeom prst="rect">
            <a:avLst/>
          </a:prstGeom>
        </p:spPr>
        <p:txBody>
          <a:bodyPr wrap="square">
            <a:spAutoFit/>
          </a:bodyPr>
          <a:lstStyle/>
          <a:p>
            <a:pPr marL="0" lvl="0" indent="0" algn="l" defTabSz="914400" rtl="0" eaLnBrk="1" latinLnBrk="0" hangingPunct="1">
              <a:lnSpc>
                <a:spcPct val="65000"/>
              </a:lnSpc>
              <a:spcBef>
                <a:spcPts val="1000"/>
              </a:spcBef>
              <a:buFont typeface="Arial" panose="020B0604020202020204" pitchFamily="34" charset="0"/>
              <a:buNone/>
            </a:pPr>
            <a:r>
              <a:rPr lang="lv-LV" sz="1050" b="0" kern="1200" noProof="0" dirty="0">
                <a:solidFill>
                  <a:srgbClr val="CCE4FF"/>
                </a:solidFill>
                <a:latin typeface="+mn-lt"/>
                <a:ea typeface="+mn-ea"/>
                <a:cs typeface="+mn-cs"/>
              </a:rPr>
              <a:t>sorainen.com</a:t>
            </a:r>
          </a:p>
        </p:txBody>
      </p:sp>
    </p:spTree>
    <p:extLst>
      <p:ext uri="{BB962C8B-B14F-4D97-AF65-F5344CB8AC3E}">
        <p14:creationId xmlns:p14="http://schemas.microsoft.com/office/powerpoint/2010/main" val="1849002883"/>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inal Slide">
    <p:bg>
      <p:bgRef idx="1001">
        <a:schemeClr val="bg1"/>
      </p:bgRef>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7714" y="945896"/>
            <a:ext cx="7138585" cy="4602509"/>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2600" y="5647545"/>
            <a:ext cx="2413000" cy="483392"/>
          </a:xfrm>
          <a:prstGeom prst="rect">
            <a:avLst/>
          </a:prstGeom>
        </p:spPr>
      </p:pic>
      <p:sp>
        <p:nvSpPr>
          <p:cNvPr id="26" name="TextBox 25"/>
          <p:cNvSpPr txBox="1"/>
          <p:nvPr userDrawn="1"/>
        </p:nvSpPr>
        <p:spPr>
          <a:xfrm>
            <a:off x="234189" y="662396"/>
            <a:ext cx="2228498" cy="461665"/>
          </a:xfrm>
          <a:prstGeom prst="rect">
            <a:avLst/>
          </a:prstGeom>
          <a:noFill/>
        </p:spPr>
        <p:txBody>
          <a:bodyPr wrap="square" rtlCol="0">
            <a:spAutoFit/>
          </a:bodyPr>
          <a:lstStyle/>
          <a:p>
            <a:pPr algn="ctr"/>
            <a:r>
              <a:rPr lang="en-US" sz="2400">
                <a:solidFill>
                  <a:srgbClr val="CCE4FF"/>
                </a:solidFill>
                <a:latin typeface="+mj-lt"/>
              </a:rPr>
              <a:t>Estonia</a:t>
            </a:r>
            <a:endParaRPr lang="en-US" sz="2400" dirty="0">
              <a:solidFill>
                <a:srgbClr val="CCE4FF"/>
              </a:solidFill>
              <a:latin typeface="+mj-lt"/>
            </a:endParaRPr>
          </a:p>
        </p:txBody>
      </p:sp>
      <p:sp>
        <p:nvSpPr>
          <p:cNvPr id="27" name="TextBox 26"/>
          <p:cNvSpPr txBox="1"/>
          <p:nvPr userDrawn="1"/>
        </p:nvSpPr>
        <p:spPr>
          <a:xfrm>
            <a:off x="234189" y="5805532"/>
            <a:ext cx="2228498" cy="461665"/>
          </a:xfrm>
          <a:prstGeom prst="rect">
            <a:avLst/>
          </a:prstGeom>
          <a:noFill/>
        </p:spPr>
        <p:txBody>
          <a:bodyPr wrap="square" rtlCol="0">
            <a:spAutoFit/>
          </a:bodyPr>
          <a:lstStyle/>
          <a:p>
            <a:pPr algn="ctr"/>
            <a:r>
              <a:rPr lang="en-US" sz="2400">
                <a:solidFill>
                  <a:srgbClr val="CCE4FF"/>
                </a:solidFill>
                <a:latin typeface="+mj-lt"/>
              </a:rPr>
              <a:t>Latvia</a:t>
            </a:r>
            <a:endParaRPr lang="en-US" sz="2400" dirty="0">
              <a:solidFill>
                <a:srgbClr val="CCE4FF"/>
              </a:solidFill>
              <a:latin typeface="+mj-lt"/>
            </a:endParaRPr>
          </a:p>
        </p:txBody>
      </p:sp>
      <p:sp>
        <p:nvSpPr>
          <p:cNvPr id="28" name="TextBox 27"/>
          <p:cNvSpPr txBox="1"/>
          <p:nvPr userDrawn="1"/>
        </p:nvSpPr>
        <p:spPr>
          <a:xfrm>
            <a:off x="7420714" y="662396"/>
            <a:ext cx="2228498" cy="461665"/>
          </a:xfrm>
          <a:prstGeom prst="rect">
            <a:avLst/>
          </a:prstGeom>
          <a:noFill/>
        </p:spPr>
        <p:txBody>
          <a:bodyPr wrap="square" rtlCol="0">
            <a:spAutoFit/>
          </a:bodyPr>
          <a:lstStyle/>
          <a:p>
            <a:pPr algn="ctr"/>
            <a:r>
              <a:rPr lang="en-US" sz="2400">
                <a:solidFill>
                  <a:srgbClr val="CCE4FF"/>
                </a:solidFill>
                <a:latin typeface="+mj-lt"/>
              </a:rPr>
              <a:t>Lithuania</a:t>
            </a:r>
            <a:endParaRPr lang="en-US" sz="2400" dirty="0">
              <a:solidFill>
                <a:srgbClr val="CCE4FF"/>
              </a:solidFill>
              <a:latin typeface="+mj-lt"/>
            </a:endParaRPr>
          </a:p>
        </p:txBody>
      </p:sp>
      <p:sp>
        <p:nvSpPr>
          <p:cNvPr id="29" name="TextBox 28"/>
          <p:cNvSpPr txBox="1"/>
          <p:nvPr userDrawn="1"/>
        </p:nvSpPr>
        <p:spPr>
          <a:xfrm>
            <a:off x="7420714" y="4140945"/>
            <a:ext cx="2228498" cy="461665"/>
          </a:xfrm>
          <a:prstGeom prst="rect">
            <a:avLst/>
          </a:prstGeom>
          <a:noFill/>
        </p:spPr>
        <p:txBody>
          <a:bodyPr wrap="square" rtlCol="0">
            <a:spAutoFit/>
          </a:bodyPr>
          <a:lstStyle/>
          <a:p>
            <a:pPr algn="ctr"/>
            <a:r>
              <a:rPr lang="en-US" sz="2400">
                <a:solidFill>
                  <a:srgbClr val="CCE4FF"/>
                </a:solidFill>
                <a:latin typeface="+mj-lt"/>
              </a:rPr>
              <a:t>Belarus</a:t>
            </a:r>
            <a:endParaRPr lang="en-US" sz="2400" dirty="0">
              <a:solidFill>
                <a:srgbClr val="CCE4FF"/>
              </a:solidFill>
              <a:latin typeface="+mj-lt"/>
            </a:endParaRPr>
          </a:p>
        </p:txBody>
      </p:sp>
      <p:sp>
        <p:nvSpPr>
          <p:cNvPr id="16" name="Text Placeholder 2">
            <a:extLst>
              <a:ext uri="{FF2B5EF4-FFF2-40B4-BE49-F238E27FC236}">
                <a16:creationId xmlns:a16="http://schemas.microsoft.com/office/drawing/2014/main" id="{E86C641D-D202-4E1A-BB63-070612532002}"/>
              </a:ext>
            </a:extLst>
          </p:cNvPr>
          <p:cNvSpPr>
            <a:spLocks noGrp="1"/>
          </p:cNvSpPr>
          <p:nvPr>
            <p:ph type="body" sz="quarter" idx="13" hasCustomPrompt="1"/>
          </p:nvPr>
        </p:nvSpPr>
        <p:spPr>
          <a:xfrm>
            <a:off x="9409052" y="5504460"/>
            <a:ext cx="2533566" cy="238090"/>
          </a:xfrm>
          <a:prstGeom prst="rect">
            <a:avLst/>
          </a:prstGeom>
        </p:spPr>
        <p:txBody>
          <a:bodyPr>
            <a:noAutofit/>
          </a:bodyPr>
          <a:lstStyle>
            <a:lvl1pPr>
              <a:lnSpc>
                <a:spcPct val="65000"/>
              </a:lnSpc>
              <a:defRPr sz="1050" b="0">
                <a:solidFill>
                  <a:srgbClr val="CCE4FF"/>
                </a:solidFill>
              </a:defRPr>
            </a:lvl1pPr>
          </a:lstStyle>
          <a:p>
            <a:pPr lvl="0"/>
            <a:r>
              <a:rPr lang="lv-LV" noProof="0" dirty="0"/>
              <a:t>Click to edit text</a:t>
            </a:r>
          </a:p>
        </p:txBody>
      </p:sp>
      <p:sp>
        <p:nvSpPr>
          <p:cNvPr id="17" name="Text Placeholder 2">
            <a:extLst>
              <a:ext uri="{FF2B5EF4-FFF2-40B4-BE49-F238E27FC236}">
                <a16:creationId xmlns:a16="http://schemas.microsoft.com/office/drawing/2014/main" id="{1BD595F5-33A6-4420-908B-CDDEAB360AC6}"/>
              </a:ext>
            </a:extLst>
          </p:cNvPr>
          <p:cNvSpPr>
            <a:spLocks noGrp="1"/>
          </p:cNvSpPr>
          <p:nvPr>
            <p:ph type="body" sz="quarter" idx="14" hasCustomPrompt="1"/>
          </p:nvPr>
        </p:nvSpPr>
        <p:spPr>
          <a:xfrm>
            <a:off x="9409051" y="5173526"/>
            <a:ext cx="2533566" cy="276661"/>
          </a:xfrm>
          <a:prstGeom prst="rect">
            <a:avLst/>
          </a:prstGeom>
        </p:spPr>
        <p:txBody>
          <a:bodyPr>
            <a:noAutofit/>
          </a:bodyPr>
          <a:lstStyle>
            <a:lvl1pPr>
              <a:defRPr sz="1400" b="0" spc="30" baseline="0">
                <a:solidFill>
                  <a:srgbClr val="CCE4FF"/>
                </a:solidFill>
                <a:latin typeface="+mj-lt"/>
              </a:defRPr>
            </a:lvl1pPr>
          </a:lstStyle>
          <a:p>
            <a:pPr lvl="0"/>
            <a:r>
              <a:rPr lang="lv-LV" noProof="0" dirty="0"/>
              <a:t>Click to edit text</a:t>
            </a:r>
          </a:p>
        </p:txBody>
      </p:sp>
      <p:sp>
        <p:nvSpPr>
          <p:cNvPr id="18" name="Text Placeholder 2">
            <a:extLst>
              <a:ext uri="{FF2B5EF4-FFF2-40B4-BE49-F238E27FC236}">
                <a16:creationId xmlns:a16="http://schemas.microsoft.com/office/drawing/2014/main" id="{E1E0D757-0443-49FC-A090-A9489D49F938}"/>
              </a:ext>
            </a:extLst>
          </p:cNvPr>
          <p:cNvSpPr>
            <a:spLocks noGrp="1"/>
          </p:cNvSpPr>
          <p:nvPr>
            <p:ph type="body" sz="quarter" idx="25" hasCustomPrompt="1"/>
          </p:nvPr>
        </p:nvSpPr>
        <p:spPr>
          <a:xfrm>
            <a:off x="9409051" y="5751103"/>
            <a:ext cx="2533566" cy="238090"/>
          </a:xfrm>
          <a:prstGeom prst="rect">
            <a:avLst/>
          </a:prstGeom>
        </p:spPr>
        <p:txBody>
          <a:bodyPr>
            <a:noAutofit/>
          </a:bodyPr>
          <a:lstStyle>
            <a:lvl1pPr>
              <a:lnSpc>
                <a:spcPct val="65000"/>
              </a:lnSpc>
              <a:defRPr sz="1050" b="0">
                <a:solidFill>
                  <a:srgbClr val="CCE4FF"/>
                </a:solidFill>
              </a:defRPr>
            </a:lvl1pPr>
          </a:lstStyle>
          <a:p>
            <a:pPr lvl="0"/>
            <a:r>
              <a:rPr lang="lv-LV" noProof="0" dirty="0"/>
              <a:t>Click to edit text</a:t>
            </a:r>
          </a:p>
        </p:txBody>
      </p:sp>
      <p:sp>
        <p:nvSpPr>
          <p:cNvPr id="30" name="Text Placeholder 2">
            <a:extLst>
              <a:ext uri="{FF2B5EF4-FFF2-40B4-BE49-F238E27FC236}">
                <a16:creationId xmlns:a16="http://schemas.microsoft.com/office/drawing/2014/main" id="{57EC4B06-EC7F-42E2-A61A-97AC54ADFC3E}"/>
              </a:ext>
            </a:extLst>
          </p:cNvPr>
          <p:cNvSpPr>
            <a:spLocks noGrp="1"/>
          </p:cNvSpPr>
          <p:nvPr>
            <p:ph type="body" sz="quarter" idx="27" hasCustomPrompt="1"/>
          </p:nvPr>
        </p:nvSpPr>
        <p:spPr>
          <a:xfrm>
            <a:off x="9409052" y="4504579"/>
            <a:ext cx="2533566" cy="238090"/>
          </a:xfrm>
          <a:prstGeom prst="rect">
            <a:avLst/>
          </a:prstGeom>
        </p:spPr>
        <p:txBody>
          <a:bodyPr>
            <a:noAutofit/>
          </a:bodyPr>
          <a:lstStyle>
            <a:lvl1pPr>
              <a:lnSpc>
                <a:spcPct val="65000"/>
              </a:lnSpc>
              <a:defRPr sz="1050" b="0">
                <a:solidFill>
                  <a:srgbClr val="CCE4FF"/>
                </a:solidFill>
              </a:defRPr>
            </a:lvl1pPr>
          </a:lstStyle>
          <a:p>
            <a:pPr lvl="0"/>
            <a:r>
              <a:rPr lang="lv-LV" noProof="0"/>
              <a:t>Click to edit text</a:t>
            </a:r>
          </a:p>
        </p:txBody>
      </p:sp>
      <p:sp>
        <p:nvSpPr>
          <p:cNvPr id="31" name="Text Placeholder 2">
            <a:extLst>
              <a:ext uri="{FF2B5EF4-FFF2-40B4-BE49-F238E27FC236}">
                <a16:creationId xmlns:a16="http://schemas.microsoft.com/office/drawing/2014/main" id="{DF3FE02B-6932-4128-B00E-9BB007893AE9}"/>
              </a:ext>
            </a:extLst>
          </p:cNvPr>
          <p:cNvSpPr>
            <a:spLocks noGrp="1"/>
          </p:cNvSpPr>
          <p:nvPr>
            <p:ph type="body" sz="quarter" idx="28" hasCustomPrompt="1"/>
          </p:nvPr>
        </p:nvSpPr>
        <p:spPr>
          <a:xfrm>
            <a:off x="9409052" y="4164777"/>
            <a:ext cx="2533566" cy="249223"/>
          </a:xfrm>
          <a:prstGeom prst="rect">
            <a:avLst/>
          </a:prstGeom>
        </p:spPr>
        <p:txBody>
          <a:bodyPr>
            <a:noAutofit/>
          </a:bodyPr>
          <a:lstStyle>
            <a:lvl1pPr>
              <a:defRPr sz="1400" b="0" spc="30" baseline="0">
                <a:solidFill>
                  <a:srgbClr val="CCE4FF"/>
                </a:solidFill>
                <a:latin typeface="+mj-lt"/>
              </a:defRPr>
            </a:lvl1pPr>
          </a:lstStyle>
          <a:p>
            <a:pPr lvl="0"/>
            <a:r>
              <a:rPr lang="lv-LV" noProof="0"/>
              <a:t>Click to edit text</a:t>
            </a:r>
          </a:p>
        </p:txBody>
      </p:sp>
      <p:sp>
        <p:nvSpPr>
          <p:cNvPr id="32" name="Text Placeholder 2">
            <a:extLst>
              <a:ext uri="{FF2B5EF4-FFF2-40B4-BE49-F238E27FC236}">
                <a16:creationId xmlns:a16="http://schemas.microsoft.com/office/drawing/2014/main" id="{334E4730-60D4-4610-8F7C-2FB01ADC0BD9}"/>
              </a:ext>
            </a:extLst>
          </p:cNvPr>
          <p:cNvSpPr>
            <a:spLocks noGrp="1"/>
          </p:cNvSpPr>
          <p:nvPr>
            <p:ph type="body" sz="quarter" idx="29" hasCustomPrompt="1"/>
          </p:nvPr>
        </p:nvSpPr>
        <p:spPr>
          <a:xfrm>
            <a:off x="9409052" y="4757121"/>
            <a:ext cx="2533566" cy="238090"/>
          </a:xfrm>
          <a:prstGeom prst="rect">
            <a:avLst/>
          </a:prstGeom>
        </p:spPr>
        <p:txBody>
          <a:bodyPr>
            <a:noAutofit/>
          </a:bodyPr>
          <a:lstStyle>
            <a:lvl1pPr>
              <a:lnSpc>
                <a:spcPct val="65000"/>
              </a:lnSpc>
              <a:defRPr sz="1050" b="0">
                <a:solidFill>
                  <a:srgbClr val="CCE4FF"/>
                </a:solidFill>
              </a:defRPr>
            </a:lvl1pPr>
          </a:lstStyle>
          <a:p>
            <a:pPr lvl="0"/>
            <a:r>
              <a:rPr lang="lv-LV" noProof="0"/>
              <a:t>Click to edit text</a:t>
            </a:r>
          </a:p>
        </p:txBody>
      </p:sp>
      <p:sp>
        <p:nvSpPr>
          <p:cNvPr id="2" name="Rectangle 1">
            <a:extLst>
              <a:ext uri="{FF2B5EF4-FFF2-40B4-BE49-F238E27FC236}">
                <a16:creationId xmlns:a16="http://schemas.microsoft.com/office/drawing/2014/main" id="{39193EBF-287A-47DA-9A81-CD5B2D589497}"/>
              </a:ext>
            </a:extLst>
          </p:cNvPr>
          <p:cNvSpPr/>
          <p:nvPr userDrawn="1"/>
        </p:nvSpPr>
        <p:spPr>
          <a:xfrm>
            <a:off x="9409051" y="5993158"/>
            <a:ext cx="1107918" cy="201787"/>
          </a:xfrm>
          <a:prstGeom prst="rect">
            <a:avLst/>
          </a:prstGeom>
        </p:spPr>
        <p:txBody>
          <a:bodyPr wrap="square">
            <a:spAutoFit/>
          </a:bodyPr>
          <a:lstStyle/>
          <a:p>
            <a:pPr marL="0" lvl="0" indent="0" algn="l" defTabSz="914400" rtl="0" eaLnBrk="1" latinLnBrk="0" hangingPunct="1">
              <a:lnSpc>
                <a:spcPct val="65000"/>
              </a:lnSpc>
              <a:spcBef>
                <a:spcPts val="1000"/>
              </a:spcBef>
              <a:buFont typeface="Arial" panose="020B0604020202020204" pitchFamily="34" charset="0"/>
              <a:buNone/>
            </a:pPr>
            <a:r>
              <a:rPr lang="lv-LV" sz="1050" b="0" kern="1200" noProof="0" dirty="0">
                <a:solidFill>
                  <a:srgbClr val="CCE4FF"/>
                </a:solidFill>
                <a:latin typeface="+mn-lt"/>
                <a:ea typeface="+mn-ea"/>
                <a:cs typeface="+mn-cs"/>
              </a:rPr>
              <a:t>sorainen.com</a:t>
            </a:r>
          </a:p>
        </p:txBody>
      </p:sp>
    </p:spTree>
    <p:extLst>
      <p:ext uri="{BB962C8B-B14F-4D97-AF65-F5344CB8AC3E}">
        <p14:creationId xmlns:p14="http://schemas.microsoft.com/office/powerpoint/2010/main" val="674759274"/>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lide with List 1">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D9241D-CD95-4BF6-A8AB-BD8EF572A362}"/>
              </a:ext>
            </a:extLst>
          </p:cNvPr>
          <p:cNvSpPr>
            <a:spLocks noGrp="1"/>
          </p:cNvSpPr>
          <p:nvPr>
            <p:ph type="body" sz="quarter" idx="10" hasCustomPrompt="1"/>
          </p:nvPr>
        </p:nvSpPr>
        <p:spPr>
          <a:xfrm>
            <a:off x="4932022" y="604308"/>
            <a:ext cx="6497977" cy="5508625"/>
          </a:xfrm>
        </p:spPr>
        <p:txBody>
          <a:bodyPr>
            <a:normAutofit/>
          </a:bodyPr>
          <a:lstStyle>
            <a:lvl1pPr marL="429750" indent="-429750">
              <a:buFontTx/>
              <a:buBlip>
                <a:blip r:embed="rId2"/>
              </a:buBlip>
              <a:defRPr sz="1600" b="0">
                <a:solidFill>
                  <a:schemeClr val="tx2"/>
                </a:solidFill>
              </a:defRPr>
            </a:lvl1pPr>
          </a:lstStyle>
          <a:p>
            <a:pPr lvl="0"/>
            <a:r>
              <a:rPr lang="lv-LV" dirty="0"/>
              <a:t>Click to </a:t>
            </a:r>
            <a:r>
              <a:rPr lang="lv-LV" dirty="0" err="1"/>
              <a:t>add</a:t>
            </a:r>
            <a:r>
              <a:rPr lang="lv-LV" dirty="0"/>
              <a:t> </a:t>
            </a:r>
            <a:r>
              <a:rPr lang="lv-LV" dirty="0" err="1"/>
              <a:t>bullet-points</a:t>
            </a:r>
            <a:endParaRPr lang="lv-LV" dirty="0"/>
          </a:p>
          <a:p>
            <a:pPr lvl="0"/>
            <a:endParaRPr lang="lv-LV" dirty="0"/>
          </a:p>
          <a:p>
            <a:pPr lvl="0"/>
            <a:r>
              <a:rPr lang="lv-LV" dirty="0"/>
              <a:t>Text 2</a:t>
            </a:r>
          </a:p>
          <a:p>
            <a:pPr lvl="0"/>
            <a:endParaRPr lang="lv-LV" dirty="0"/>
          </a:p>
          <a:p>
            <a:pPr lvl="0"/>
            <a:r>
              <a:rPr lang="lv-LV" dirty="0"/>
              <a:t>Text 3</a:t>
            </a:r>
            <a:endParaRPr lang="en-US" dirty="0"/>
          </a:p>
        </p:txBody>
      </p:sp>
      <p:sp>
        <p:nvSpPr>
          <p:cNvPr id="4" name="Text Placeholder 2">
            <a:extLst>
              <a:ext uri="{FF2B5EF4-FFF2-40B4-BE49-F238E27FC236}">
                <a16:creationId xmlns:a16="http://schemas.microsoft.com/office/drawing/2014/main" id="{E477860A-C6D6-4FB7-9CF6-417E0522FF85}"/>
              </a:ext>
            </a:extLst>
          </p:cNvPr>
          <p:cNvSpPr>
            <a:spLocks noGrp="1"/>
          </p:cNvSpPr>
          <p:nvPr>
            <p:ph type="body" sz="quarter" idx="13" hasCustomPrompt="1"/>
          </p:nvPr>
        </p:nvSpPr>
        <p:spPr>
          <a:xfrm>
            <a:off x="647891" y="712426"/>
            <a:ext cx="3965673" cy="444673"/>
          </a:xfrm>
        </p:spPr>
        <p:txBody>
          <a:bodyPr>
            <a:noAutofit/>
          </a:bodyPr>
          <a:lstStyle>
            <a:lvl1pPr>
              <a:defRPr sz="2400" b="0" spc="30" baseline="0">
                <a:solidFill>
                  <a:srgbClr val="CCE4FF"/>
                </a:solidFill>
                <a:latin typeface="+mj-lt"/>
              </a:defRPr>
            </a:lvl1pPr>
          </a:lstStyle>
          <a:p>
            <a:pPr lvl="0"/>
            <a:r>
              <a:rPr lang="en-US" dirty="0"/>
              <a:t>Click to </a:t>
            </a:r>
            <a:r>
              <a:rPr lang="lv-LV" dirty="0" err="1"/>
              <a:t>add</a:t>
            </a:r>
            <a:r>
              <a:rPr lang="lv-LV" dirty="0"/>
              <a:t> </a:t>
            </a:r>
            <a:r>
              <a:rPr lang="lv-LV" dirty="0" err="1"/>
              <a:t>heading</a:t>
            </a:r>
            <a:endParaRPr lang="en-US" dirty="0"/>
          </a:p>
        </p:txBody>
      </p:sp>
    </p:spTree>
    <p:extLst>
      <p:ext uri="{BB962C8B-B14F-4D97-AF65-F5344CB8AC3E}">
        <p14:creationId xmlns:p14="http://schemas.microsoft.com/office/powerpoint/2010/main" val="28360475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lide with List 2">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D9241D-CD95-4BF6-A8AB-BD8EF572A362}"/>
              </a:ext>
            </a:extLst>
          </p:cNvPr>
          <p:cNvSpPr>
            <a:spLocks noGrp="1"/>
          </p:cNvSpPr>
          <p:nvPr>
            <p:ph type="body" sz="quarter" idx="10" hasCustomPrompt="1"/>
          </p:nvPr>
        </p:nvSpPr>
        <p:spPr>
          <a:xfrm>
            <a:off x="4932022" y="604308"/>
            <a:ext cx="6497977" cy="5508625"/>
          </a:xfrm>
        </p:spPr>
        <p:txBody>
          <a:bodyPr>
            <a:normAutofit/>
          </a:bodyPr>
          <a:lstStyle>
            <a:lvl1pPr marL="429750" indent="-429750">
              <a:buFontTx/>
              <a:buBlip>
                <a:blip r:embed="rId2"/>
              </a:buBlip>
              <a:defRPr sz="1600" b="0">
                <a:solidFill>
                  <a:srgbClr val="1F1F5E"/>
                </a:solidFill>
              </a:defRPr>
            </a:lvl1pPr>
          </a:lstStyle>
          <a:p>
            <a:pPr lvl="0"/>
            <a:r>
              <a:rPr lang="lv-LV" dirty="0" err="1"/>
              <a:t>Click</a:t>
            </a:r>
            <a:r>
              <a:rPr lang="lv-LV" dirty="0"/>
              <a:t> to </a:t>
            </a:r>
            <a:r>
              <a:rPr lang="lv-LV" dirty="0" err="1"/>
              <a:t>add</a:t>
            </a:r>
            <a:r>
              <a:rPr lang="lv-LV" dirty="0"/>
              <a:t> </a:t>
            </a:r>
            <a:r>
              <a:rPr lang="lv-LV" dirty="0" err="1"/>
              <a:t>bullet-points</a:t>
            </a:r>
            <a:endParaRPr lang="lv-LV" dirty="0"/>
          </a:p>
          <a:p>
            <a:pPr lvl="0"/>
            <a:endParaRPr lang="lv-LV" dirty="0"/>
          </a:p>
          <a:p>
            <a:pPr lvl="0"/>
            <a:r>
              <a:rPr lang="lv-LV" dirty="0" err="1"/>
              <a:t>Text</a:t>
            </a:r>
            <a:r>
              <a:rPr lang="lv-LV" dirty="0"/>
              <a:t> 2</a:t>
            </a:r>
          </a:p>
          <a:p>
            <a:pPr lvl="0"/>
            <a:endParaRPr lang="lv-LV" dirty="0"/>
          </a:p>
          <a:p>
            <a:pPr lvl="0"/>
            <a:r>
              <a:rPr lang="lv-LV" dirty="0"/>
              <a:t>Text 3</a:t>
            </a:r>
            <a:endParaRPr lang="en-US" dirty="0"/>
          </a:p>
        </p:txBody>
      </p:sp>
      <p:sp>
        <p:nvSpPr>
          <p:cNvPr id="4" name="Text Placeholder 2">
            <a:extLst>
              <a:ext uri="{FF2B5EF4-FFF2-40B4-BE49-F238E27FC236}">
                <a16:creationId xmlns:a16="http://schemas.microsoft.com/office/drawing/2014/main" id="{E477860A-C6D6-4FB7-9CF6-417E0522FF85}"/>
              </a:ext>
            </a:extLst>
          </p:cNvPr>
          <p:cNvSpPr>
            <a:spLocks noGrp="1"/>
          </p:cNvSpPr>
          <p:nvPr>
            <p:ph type="body" sz="quarter" idx="13" hasCustomPrompt="1"/>
          </p:nvPr>
        </p:nvSpPr>
        <p:spPr>
          <a:xfrm>
            <a:off x="647891" y="712426"/>
            <a:ext cx="3990611" cy="444673"/>
          </a:xfrm>
        </p:spPr>
        <p:txBody>
          <a:bodyPr>
            <a:noAutofit/>
          </a:bodyPr>
          <a:lstStyle>
            <a:lvl1pPr>
              <a:defRPr sz="2400" b="0" spc="30" baseline="0">
                <a:solidFill>
                  <a:schemeClr val="tx1"/>
                </a:solidFill>
                <a:latin typeface="+mj-lt"/>
              </a:defRPr>
            </a:lvl1pPr>
          </a:lstStyle>
          <a:p>
            <a:pPr lvl="0"/>
            <a:r>
              <a:rPr lang="en-US" dirty="0"/>
              <a:t>Click to </a:t>
            </a:r>
            <a:r>
              <a:rPr lang="lv-LV" dirty="0" err="1"/>
              <a:t>add</a:t>
            </a:r>
            <a:r>
              <a:rPr lang="lv-LV" dirty="0"/>
              <a:t> </a:t>
            </a:r>
            <a:r>
              <a:rPr lang="lv-LV" dirty="0" err="1"/>
              <a:t>heading</a:t>
            </a:r>
            <a:endParaRPr lang="en-US" dirty="0"/>
          </a:p>
        </p:txBody>
      </p:sp>
    </p:spTree>
    <p:extLst>
      <p:ext uri="{BB962C8B-B14F-4D97-AF65-F5344CB8AC3E}">
        <p14:creationId xmlns:p14="http://schemas.microsoft.com/office/powerpoint/2010/main" val="64272798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with List 2">
    <p:bg>
      <p:bgRef idx="1001">
        <a:schemeClr val="bg2"/>
      </p:bgRef>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477860A-C6D6-4FB7-9CF6-417E0522FF85}"/>
              </a:ext>
            </a:extLst>
          </p:cNvPr>
          <p:cNvSpPr>
            <a:spLocks noGrp="1"/>
          </p:cNvSpPr>
          <p:nvPr>
            <p:ph type="body" sz="quarter" idx="13" hasCustomPrompt="1"/>
          </p:nvPr>
        </p:nvSpPr>
        <p:spPr>
          <a:xfrm>
            <a:off x="620459" y="604308"/>
            <a:ext cx="3965673" cy="444673"/>
          </a:xfrm>
        </p:spPr>
        <p:txBody>
          <a:bodyPr>
            <a:noAutofit/>
          </a:bodyPr>
          <a:lstStyle>
            <a:lvl1pPr>
              <a:defRPr sz="2600" b="0" spc="30" baseline="0">
                <a:solidFill>
                  <a:schemeClr val="tx1"/>
                </a:solidFill>
                <a:latin typeface="+mj-lt"/>
              </a:defRPr>
            </a:lvl1pPr>
          </a:lstStyle>
          <a:p>
            <a:pPr lvl="0"/>
            <a:r>
              <a:rPr lang="en-US" dirty="0"/>
              <a:t>Click to </a:t>
            </a:r>
            <a:r>
              <a:rPr lang="lv-LV" dirty="0" err="1"/>
              <a:t>add</a:t>
            </a:r>
            <a:r>
              <a:rPr lang="lv-LV" dirty="0"/>
              <a:t> </a:t>
            </a:r>
            <a:r>
              <a:rPr lang="lv-LV" dirty="0" err="1"/>
              <a:t>heading</a:t>
            </a:r>
            <a:endParaRPr lang="en-US" dirty="0"/>
          </a:p>
        </p:txBody>
      </p:sp>
      <p:sp>
        <p:nvSpPr>
          <p:cNvPr id="6" name="Text Placeholder 2">
            <a:extLst>
              <a:ext uri="{FF2B5EF4-FFF2-40B4-BE49-F238E27FC236}">
                <a16:creationId xmlns:a16="http://schemas.microsoft.com/office/drawing/2014/main" id="{8AD1F639-1242-4BC6-A490-31306B64DBFC}"/>
              </a:ext>
            </a:extLst>
          </p:cNvPr>
          <p:cNvSpPr>
            <a:spLocks noGrp="1"/>
          </p:cNvSpPr>
          <p:nvPr>
            <p:ph type="body" sz="quarter" idx="10" hasCustomPrompt="1"/>
          </p:nvPr>
        </p:nvSpPr>
        <p:spPr>
          <a:xfrm>
            <a:off x="4932022" y="604308"/>
            <a:ext cx="6497977" cy="5508625"/>
          </a:xfrm>
        </p:spPr>
        <p:txBody>
          <a:bodyPr>
            <a:normAutofit/>
          </a:bodyPr>
          <a:lstStyle>
            <a:lvl1pPr marL="342900" indent="-342900">
              <a:buSzPct val="100000"/>
              <a:buFontTx/>
              <a:buBlip>
                <a:blip r:embed="rId2"/>
              </a:buBlip>
              <a:defRPr lang="lv-LV" sz="2200" b="0" kern="1200" dirty="0" smtClean="0">
                <a:solidFill>
                  <a:schemeClr val="tx1"/>
                </a:solidFill>
                <a:latin typeface="+mn-lt"/>
                <a:ea typeface="+mn-ea"/>
                <a:cs typeface="+mn-cs"/>
              </a:defRPr>
            </a:lvl1pPr>
            <a:lvl2pPr marL="892175" marR="0" indent="-357188" algn="l" defTabSz="914400" rtl="0" eaLnBrk="1" fontAlgn="auto" latinLnBrk="0" hangingPunct="1">
              <a:lnSpc>
                <a:spcPct val="110000"/>
              </a:lnSpc>
              <a:spcBef>
                <a:spcPts val="500"/>
              </a:spcBef>
              <a:spcAft>
                <a:spcPts val="0"/>
              </a:spcAft>
              <a:buClrTx/>
              <a:buSzPct val="100000"/>
              <a:buFontTx/>
              <a:buBlip>
                <a:blip r:embed="rId2"/>
              </a:buBlip>
              <a:tabLst/>
              <a:defRPr sz="2200">
                <a:solidFill>
                  <a:schemeClr val="tx1"/>
                </a:solidFill>
              </a:defRPr>
            </a:lvl2pPr>
            <a:lvl3pPr marL="1438275" indent="-357188">
              <a:buSzPct val="100000"/>
              <a:buFontTx/>
              <a:buBlip>
                <a:blip r:embed="rId2"/>
              </a:buBlip>
              <a:defRPr lang="lv-LV" sz="2200" kern="1200" dirty="0" smtClean="0">
                <a:solidFill>
                  <a:schemeClr val="tx1"/>
                </a:solidFill>
                <a:latin typeface="+mn-lt"/>
                <a:ea typeface="+mn-ea"/>
                <a:cs typeface="+mn-cs"/>
              </a:defRPr>
            </a:lvl3pPr>
            <a:lvl4pPr marL="1371600" indent="0">
              <a:buNone/>
              <a:defRPr sz="2200"/>
            </a:lvl4pPr>
          </a:lstStyle>
          <a:p>
            <a:pPr lvl="0"/>
            <a:r>
              <a:rPr lang="lv-LV" dirty="0"/>
              <a:t>Click to add bullet-points</a:t>
            </a:r>
          </a:p>
          <a:p>
            <a:pPr lvl="1"/>
            <a:r>
              <a:rPr lang="lv-LV" dirty="0"/>
              <a:t>Level 2</a:t>
            </a:r>
          </a:p>
          <a:p>
            <a:pPr lvl="2"/>
            <a:r>
              <a:rPr lang="lv-LV" dirty="0"/>
              <a:t>Level 3</a:t>
            </a:r>
          </a:p>
          <a:p>
            <a:pPr marL="429750" lvl="0" indent="-429750" algn="l" defTabSz="914400" rtl="0" eaLnBrk="1" latinLnBrk="0" hangingPunct="1">
              <a:lnSpc>
                <a:spcPct val="110000"/>
              </a:lnSpc>
              <a:spcBef>
                <a:spcPts val="1000"/>
              </a:spcBef>
              <a:buFontTx/>
              <a:buBlip>
                <a:blip r:embed="rId3"/>
              </a:buBlip>
            </a:pPr>
            <a:endParaRPr lang="lv-LV" dirty="0"/>
          </a:p>
          <a:p>
            <a:pPr lvl="0"/>
            <a:r>
              <a:rPr lang="lv-LV" dirty="0"/>
              <a:t>Text 2</a:t>
            </a:r>
          </a:p>
          <a:p>
            <a:pPr lvl="0"/>
            <a:endParaRPr lang="lv-LV" dirty="0"/>
          </a:p>
          <a:p>
            <a:pPr lvl="0"/>
            <a:r>
              <a:rPr lang="lv-LV" dirty="0"/>
              <a:t>Text 3</a:t>
            </a:r>
          </a:p>
          <a:p>
            <a:pPr lvl="1"/>
            <a:endParaRPr lang="en-US" dirty="0"/>
          </a:p>
        </p:txBody>
      </p:sp>
    </p:spTree>
    <p:extLst>
      <p:ext uri="{BB962C8B-B14F-4D97-AF65-F5344CB8AC3E}">
        <p14:creationId xmlns:p14="http://schemas.microsoft.com/office/powerpoint/2010/main" val="345713383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with Text and Photo 1">
    <p:bg>
      <p:bgPr>
        <a:solidFill>
          <a:schemeClr val="bg2"/>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104D988-8C57-4A37-8FF7-5600990F7822}"/>
              </a:ext>
            </a:extLst>
          </p:cNvPr>
          <p:cNvSpPr>
            <a:spLocks noGrp="1"/>
          </p:cNvSpPr>
          <p:nvPr>
            <p:ph type="body" sz="quarter" idx="11" hasCustomPrompt="1"/>
          </p:nvPr>
        </p:nvSpPr>
        <p:spPr>
          <a:xfrm>
            <a:off x="634713" y="1253067"/>
            <a:ext cx="4869104" cy="4628659"/>
          </a:xfrm>
        </p:spPr>
        <p:txBody>
          <a:bodyPr>
            <a:noAutofit/>
          </a:bodyPr>
          <a:lstStyle>
            <a:lvl1pPr>
              <a:defRPr sz="2200" b="0">
                <a:solidFill>
                  <a:srgbClr val="1F1F5E"/>
                </a:solidFill>
              </a:defRPr>
            </a:lvl1pPr>
          </a:lstStyle>
          <a:p>
            <a:pPr lvl="0"/>
            <a:r>
              <a:rPr lang="en-US" dirty="0"/>
              <a:t>Click to edit text</a:t>
            </a:r>
          </a:p>
        </p:txBody>
      </p:sp>
      <p:sp>
        <p:nvSpPr>
          <p:cNvPr id="5" name="Picture Placeholder 2">
            <a:extLst>
              <a:ext uri="{FF2B5EF4-FFF2-40B4-BE49-F238E27FC236}">
                <a16:creationId xmlns:a16="http://schemas.microsoft.com/office/drawing/2014/main" id="{E9D0A3EA-DC3E-483B-BD9D-B81DDFBD7ED5}"/>
              </a:ext>
            </a:extLst>
          </p:cNvPr>
          <p:cNvSpPr>
            <a:spLocks noGrp="1"/>
          </p:cNvSpPr>
          <p:nvPr>
            <p:ph type="pic" sz="quarter" idx="10"/>
          </p:nvPr>
        </p:nvSpPr>
        <p:spPr>
          <a:xfrm>
            <a:off x="8178800" y="634574"/>
            <a:ext cx="4013200" cy="6252754"/>
          </a:xfrm>
          <a:pattFill prst="lgGrid">
            <a:fgClr>
              <a:schemeClr val="tx2"/>
            </a:fgClr>
            <a:bgClr>
              <a:schemeClr val="bg2"/>
            </a:bgClr>
          </a:pattFill>
        </p:spPr>
        <p:txBody>
          <a:bodyPr/>
          <a:lstStyle>
            <a:lvl1pPr algn="ctr">
              <a:defRPr b="0">
                <a:solidFill>
                  <a:schemeClr val="tx1"/>
                </a:solidFill>
              </a:defRPr>
            </a:lvl1pPr>
          </a:lstStyle>
          <a:p>
            <a:r>
              <a:rPr lang="en-US"/>
              <a:t>Drag picture to placeholder or click icon to add</a:t>
            </a:r>
            <a:endParaRPr lang="en-US" dirty="0"/>
          </a:p>
        </p:txBody>
      </p:sp>
      <p:sp>
        <p:nvSpPr>
          <p:cNvPr id="6" name="Text Placeholder 2">
            <a:extLst>
              <a:ext uri="{FF2B5EF4-FFF2-40B4-BE49-F238E27FC236}">
                <a16:creationId xmlns:a16="http://schemas.microsoft.com/office/drawing/2014/main" id="{E477860A-C6D6-4FB7-9CF6-417E0522FF85}"/>
              </a:ext>
            </a:extLst>
          </p:cNvPr>
          <p:cNvSpPr>
            <a:spLocks noGrp="1"/>
          </p:cNvSpPr>
          <p:nvPr>
            <p:ph type="body" sz="quarter" idx="13" hasCustomPrompt="1"/>
          </p:nvPr>
        </p:nvSpPr>
        <p:spPr>
          <a:xfrm>
            <a:off x="647891" y="712426"/>
            <a:ext cx="4465976" cy="444673"/>
          </a:xfrm>
        </p:spPr>
        <p:txBody>
          <a:bodyPr>
            <a:noAutofit/>
          </a:bodyPr>
          <a:lstStyle>
            <a:lvl1pPr>
              <a:defRPr sz="2600" b="0" spc="30" baseline="0">
                <a:solidFill>
                  <a:schemeClr val="tx1"/>
                </a:solidFill>
                <a:latin typeface="+mj-lt"/>
              </a:defRPr>
            </a:lvl1pPr>
          </a:lstStyle>
          <a:p>
            <a:pPr lvl="0"/>
            <a:r>
              <a:rPr lang="en-US" dirty="0"/>
              <a:t>Click to </a:t>
            </a:r>
            <a:r>
              <a:rPr lang="lv-LV" dirty="0" err="1"/>
              <a:t>add</a:t>
            </a:r>
            <a:r>
              <a:rPr lang="lv-LV" dirty="0"/>
              <a:t> </a:t>
            </a:r>
            <a:r>
              <a:rPr lang="lv-LV" dirty="0" err="1"/>
              <a:t>heading</a:t>
            </a:r>
            <a:endParaRPr lang="en-US" dirty="0"/>
          </a:p>
        </p:txBody>
      </p:sp>
    </p:spTree>
    <p:extLst>
      <p:ext uri="{BB962C8B-B14F-4D97-AF65-F5344CB8AC3E}">
        <p14:creationId xmlns:p14="http://schemas.microsoft.com/office/powerpoint/2010/main" val="12615331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10.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51.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52.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theme" Target="../theme/theme14.xml"/><Relationship Id="rId4" Type="http://schemas.openxmlformats.org/officeDocument/2006/relationships/slideLayout" Target="../slideLayouts/slideLayout56.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5" Type="http://schemas.openxmlformats.org/officeDocument/2006/relationships/theme" Target="../theme/theme15.xml"/><Relationship Id="rId4" Type="http://schemas.openxmlformats.org/officeDocument/2006/relationships/slideLayout" Target="../slideLayouts/slideLayout60.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5" Type="http://schemas.openxmlformats.org/officeDocument/2006/relationships/theme" Target="../theme/theme16.xml"/><Relationship Id="rId4" Type="http://schemas.openxmlformats.org/officeDocument/2006/relationships/slideLayout" Target="../slideLayouts/slideLayout64.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5" Type="http://schemas.openxmlformats.org/officeDocument/2006/relationships/theme" Target="../theme/theme17.xml"/><Relationship Id="rId4" Type="http://schemas.openxmlformats.org/officeDocument/2006/relationships/slideLayout" Target="../slideLayouts/slideLayout68.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5" Type="http://schemas.openxmlformats.org/officeDocument/2006/relationships/theme" Target="../theme/theme18.xml"/><Relationship Id="rId4" Type="http://schemas.openxmlformats.org/officeDocument/2006/relationships/slideLayout" Target="../slideLayouts/slideLayout72.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73.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74.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75.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76.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77.xml"/></Relationships>
</file>

<file path=ppt/slideMasters/_rels/slideMaster24.xml.rels><?xml version="1.0" encoding="UTF-8" standalone="yes"?>
<Relationships xmlns="http://schemas.openxmlformats.org/package/2006/relationships"><Relationship Id="rId3" Type="http://schemas.openxmlformats.org/officeDocument/2006/relationships/theme" Target="../theme/theme24.xml"/><Relationship Id="rId2" Type="http://schemas.openxmlformats.org/officeDocument/2006/relationships/slideLayout" Target="../slideLayouts/slideLayout79.xml"/><Relationship Id="rId1" Type="http://schemas.openxmlformats.org/officeDocument/2006/relationships/slideLayout" Target="../slideLayouts/slideLayout7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4.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5.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9.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16CE2A6-9456-42D0-A5EA-1CC6FEF678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212246388"/>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2600" kern="1200">
          <a:solidFill>
            <a:schemeClr val="tx2"/>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16CE2A6-9456-42D0-A5EA-1CC6FEF678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949163963"/>
      </p:ext>
    </p:extLst>
  </p:cSld>
  <p:clrMap bg1="lt1" tx1="dk1" bg2="lt2" tx2="dk2" accent1="accent1" accent2="accent2" accent3="accent3" accent4="accent4" accent5="accent5" accent6="accent6" hlink="hlink" folHlink="folHlink"/>
  <p:sldLayoutIdLst>
    <p:sldLayoutId id="2147483933" r:id="rId1"/>
    <p:sldLayoutId id="2147483932" r:id="rId2"/>
    <p:sldLayoutId id="2147483928" r:id="rId3"/>
    <p:sldLayoutId id="2147483931" r:id="rId4"/>
    <p:sldLayoutId id="2147483930" r:id="rId5"/>
  </p:sldLayoutIdLst>
  <p:txStyles>
    <p:titleStyle>
      <a:lvl1pPr algn="l" defTabSz="914400" rtl="0" eaLnBrk="1" latinLnBrk="0" hangingPunct="1">
        <a:lnSpc>
          <a:spcPct val="90000"/>
        </a:lnSpc>
        <a:spcBef>
          <a:spcPct val="0"/>
        </a:spcBef>
        <a:buNone/>
        <a:defRPr sz="2600" kern="1200">
          <a:solidFill>
            <a:schemeClr val="tx2"/>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673876"/>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16CE2A6-9456-42D0-A5EA-1CC6FEF678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72008996"/>
      </p:ext>
    </p:extLst>
  </p:cSld>
  <p:clrMap bg1="lt1" tx1="dk1" bg2="lt2" tx2="dk2" accent1="accent1" accent2="accent2" accent3="accent3" accent4="accent4" accent5="accent5" accent6="accent6" hlink="hlink" folHlink="folHlink"/>
  <p:sldLayoutIdLst>
    <p:sldLayoutId id="2147483939" r:id="rId1"/>
  </p:sldLayoutIdLst>
  <p:txStyles>
    <p:titleStyle>
      <a:lvl1pPr algn="l" defTabSz="914400" rtl="0" eaLnBrk="1" latinLnBrk="0" hangingPunct="1">
        <a:lnSpc>
          <a:spcPct val="90000"/>
        </a:lnSpc>
        <a:spcBef>
          <a:spcPct val="0"/>
        </a:spcBef>
        <a:buNone/>
        <a:defRPr sz="2600" kern="1200">
          <a:solidFill>
            <a:schemeClr val="tx2"/>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B6CDD4-30A8-42C7-BFA7-DAC7C64256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0" name="Text Placeholder 9">
            <a:extLst>
              <a:ext uri="{FF2B5EF4-FFF2-40B4-BE49-F238E27FC236}">
                <a16:creationId xmlns:a16="http://schemas.microsoft.com/office/drawing/2014/main" id="{C4957F2B-79B5-444D-B13F-4CE4C8F38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lnSpc>
                <a:spcPct val="110000"/>
              </a:lnSpc>
            </a:pPr>
            <a:r>
              <a:rPr lang="en-US" sz="1800" b="0" i="0" kern="1200" dirty="0">
                <a:solidFill>
                  <a:schemeClr val="tx2"/>
                </a:solidFill>
                <a:effectLst/>
                <a:latin typeface="+mn-lt"/>
                <a:ea typeface="+mn-ea"/>
                <a:cs typeface="+mn-cs"/>
              </a:rPr>
              <a:t>Lorem ipsum dolor sit </a:t>
            </a:r>
            <a:r>
              <a:rPr lang="en-US" sz="1800" b="0" i="0" kern="1200" dirty="0" err="1">
                <a:solidFill>
                  <a:schemeClr val="tx2"/>
                </a:solidFill>
                <a:effectLst/>
                <a:latin typeface="+mn-lt"/>
                <a:ea typeface="+mn-ea"/>
                <a:cs typeface="+mn-cs"/>
              </a:rPr>
              <a:t>amet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consectetur</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adipiscing</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elit</a:t>
            </a:r>
            <a:r>
              <a:rPr lang="en-US" sz="1800" b="0" i="0" kern="1200" dirty="0">
                <a:solidFill>
                  <a:schemeClr val="tx2"/>
                </a:solidFill>
                <a:effectLst/>
                <a:latin typeface="+mn-lt"/>
                <a:ea typeface="+mn-ea"/>
                <a:cs typeface="+mn-cs"/>
              </a:rPr>
              <a:t>, sed do </a:t>
            </a:r>
            <a:r>
              <a:rPr lang="en-US" sz="1800" b="0" i="0" kern="1200" dirty="0" err="1">
                <a:solidFill>
                  <a:schemeClr val="tx2"/>
                </a:solidFill>
                <a:effectLst/>
                <a:latin typeface="+mn-lt"/>
                <a:ea typeface="+mn-ea"/>
                <a:cs typeface="+mn-cs"/>
              </a:rPr>
              <a:t>eiusmod</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tempor</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incididunt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ut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labore</a:t>
            </a:r>
            <a:r>
              <a:rPr lang="en-US" sz="1800" b="0" i="0" kern="1200" dirty="0">
                <a:solidFill>
                  <a:schemeClr val="tx2"/>
                </a:solidFill>
                <a:effectLst/>
                <a:latin typeface="+mn-lt"/>
                <a:ea typeface="+mn-ea"/>
                <a:cs typeface="+mn-cs"/>
              </a:rPr>
              <a:t> et dolore magna </a:t>
            </a:r>
            <a:r>
              <a:rPr lang="en-US" sz="1800" b="0" i="0" kern="1200" dirty="0" err="1">
                <a:solidFill>
                  <a:schemeClr val="tx2"/>
                </a:solidFill>
                <a:effectLst/>
                <a:latin typeface="+mn-lt"/>
                <a:ea typeface="+mn-ea"/>
                <a:cs typeface="+mn-cs"/>
              </a:rPr>
              <a:t>aliqua</a:t>
            </a:r>
            <a:r>
              <a:rPr lang="en-US" sz="1800" b="0" i="0" kern="1200" dirty="0">
                <a:solidFill>
                  <a:schemeClr val="tx2"/>
                </a:solidFill>
                <a:effectLst/>
                <a:latin typeface="+mn-lt"/>
                <a:ea typeface="+mn-ea"/>
                <a:cs typeface="+mn-cs"/>
              </a:rPr>
              <a:t>. Ut </a:t>
            </a:r>
            <a:r>
              <a:rPr lang="en-US" sz="1800" b="0" i="0" kern="1200" dirty="0" err="1">
                <a:solidFill>
                  <a:schemeClr val="tx2"/>
                </a:solidFill>
                <a:effectLst/>
                <a:latin typeface="+mn-lt"/>
                <a:ea typeface="+mn-ea"/>
                <a:cs typeface="+mn-cs"/>
              </a:rPr>
              <a:t>enim</a:t>
            </a:r>
            <a:r>
              <a:rPr lang="en-US" sz="1800" b="0" i="0" kern="1200" dirty="0">
                <a:solidFill>
                  <a:schemeClr val="tx2"/>
                </a:solidFill>
                <a:effectLst/>
                <a:latin typeface="+mn-lt"/>
                <a:ea typeface="+mn-ea"/>
                <a:cs typeface="+mn-cs"/>
              </a:rPr>
              <a:t> ad minim </a:t>
            </a:r>
            <a:r>
              <a:rPr lang="en-US" sz="1800" b="0" i="0" kern="1200" dirty="0" err="1">
                <a:solidFill>
                  <a:schemeClr val="tx2"/>
                </a:solidFill>
                <a:effectLst/>
                <a:latin typeface="+mn-lt"/>
                <a:ea typeface="+mn-ea"/>
                <a:cs typeface="+mn-cs"/>
              </a:rPr>
              <a:t>veniam</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quis</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nostrud</a:t>
            </a:r>
            <a:r>
              <a:rPr lang="en-US" sz="1800" b="0" i="0" kern="1200" dirty="0">
                <a:solidFill>
                  <a:schemeClr val="tx2"/>
                </a:solidFill>
                <a:effectLst/>
                <a:latin typeface="+mn-lt"/>
                <a:ea typeface="+mn-ea"/>
                <a:cs typeface="+mn-cs"/>
              </a:rPr>
              <a:t> exercitation </a:t>
            </a:r>
            <a:r>
              <a:rPr lang="en-US" sz="1800" b="0" i="0" kern="1200" dirty="0" err="1">
                <a:solidFill>
                  <a:schemeClr val="tx2"/>
                </a:solidFill>
                <a:effectLst/>
                <a:latin typeface="+mn-lt"/>
                <a:ea typeface="+mn-ea"/>
                <a:cs typeface="+mn-cs"/>
              </a:rPr>
              <a:t>ullamco</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laboris</a:t>
            </a:r>
            <a:r>
              <a:rPr lang="en-US" sz="1800" b="0" i="0" kern="1200" dirty="0">
                <a:solidFill>
                  <a:schemeClr val="tx2"/>
                </a:solidFill>
                <a:effectLst/>
                <a:latin typeface="+mn-lt"/>
                <a:ea typeface="+mn-ea"/>
                <a:cs typeface="+mn-cs"/>
              </a:rPr>
              <a:t> nisi </a:t>
            </a:r>
            <a:r>
              <a:rPr lang="en-US" sz="1800" b="0" i="0" kern="1200" dirty="0" err="1">
                <a:solidFill>
                  <a:schemeClr val="tx2"/>
                </a:solidFill>
                <a:effectLst/>
                <a:latin typeface="+mn-lt"/>
                <a:ea typeface="+mn-ea"/>
                <a:cs typeface="+mn-cs"/>
              </a:rPr>
              <a:t>ut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aliquip</a:t>
            </a:r>
            <a:r>
              <a:rPr lang="en-US" sz="1800" b="0" i="0" kern="1200" dirty="0">
                <a:solidFill>
                  <a:schemeClr val="tx2"/>
                </a:solidFill>
                <a:effectLst/>
                <a:latin typeface="+mn-lt"/>
                <a:ea typeface="+mn-ea"/>
                <a:cs typeface="+mn-cs"/>
              </a:rPr>
              <a:t> ex </a:t>
            </a:r>
            <a:r>
              <a:rPr lang="en-US" sz="1800" b="0" i="0" kern="1200" dirty="0" err="1">
                <a:solidFill>
                  <a:schemeClr val="tx2"/>
                </a:solidFill>
                <a:effectLst/>
                <a:latin typeface="+mn-lt"/>
                <a:ea typeface="+mn-ea"/>
                <a:cs typeface="+mn-cs"/>
              </a:rPr>
              <a:t>ea</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commodo</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consequat</a:t>
            </a:r>
            <a:r>
              <a:rPr lang="en-US" sz="1800" b="0" i="0" kern="1200" dirty="0">
                <a:solidFill>
                  <a:schemeClr val="tx2"/>
                </a:solidFill>
                <a:effectLst/>
                <a:latin typeface="+mn-lt"/>
                <a:ea typeface="+mn-ea"/>
                <a:cs typeface="+mn-cs"/>
              </a:rPr>
              <a:t>. Duis </a:t>
            </a:r>
            <a:r>
              <a:rPr lang="en-US" sz="1800" b="0" i="0" kern="1200" dirty="0" err="1">
                <a:solidFill>
                  <a:schemeClr val="tx2"/>
                </a:solidFill>
                <a:effectLst/>
                <a:latin typeface="+mn-lt"/>
                <a:ea typeface="+mn-ea"/>
                <a:cs typeface="+mn-cs"/>
              </a:rPr>
              <a:t>aute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irure</a:t>
            </a:r>
            <a:r>
              <a:rPr lang="en-US" sz="1800" b="0" i="0" kern="1200" dirty="0">
                <a:solidFill>
                  <a:schemeClr val="tx2"/>
                </a:solidFill>
                <a:effectLst/>
                <a:latin typeface="+mn-lt"/>
                <a:ea typeface="+mn-ea"/>
                <a:cs typeface="+mn-cs"/>
              </a:rPr>
              <a:t> dolor in </a:t>
            </a:r>
            <a:r>
              <a:rPr lang="en-US" sz="1800" b="0" i="0" kern="1200" dirty="0" err="1">
                <a:solidFill>
                  <a:schemeClr val="tx2"/>
                </a:solidFill>
                <a:effectLst/>
                <a:latin typeface="+mn-lt"/>
                <a:ea typeface="+mn-ea"/>
                <a:cs typeface="+mn-cs"/>
              </a:rPr>
              <a:t>reprehenderit</a:t>
            </a:r>
            <a:r>
              <a:rPr lang="en-US" sz="1800" b="0" i="0" kern="1200" dirty="0">
                <a:solidFill>
                  <a:schemeClr val="tx2"/>
                </a:solidFill>
                <a:effectLst/>
                <a:latin typeface="+mn-lt"/>
                <a:ea typeface="+mn-ea"/>
                <a:cs typeface="+mn-cs"/>
              </a:rPr>
              <a:t> in </a:t>
            </a:r>
            <a:r>
              <a:rPr lang="en-US" sz="1800" b="0" i="0" kern="1200" dirty="0" err="1">
                <a:solidFill>
                  <a:schemeClr val="tx2"/>
                </a:solidFill>
                <a:effectLst/>
                <a:latin typeface="+mn-lt"/>
                <a:ea typeface="+mn-ea"/>
                <a:cs typeface="+mn-cs"/>
              </a:rPr>
              <a:t>voluptate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velit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esse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cillum</a:t>
            </a:r>
            <a:r>
              <a:rPr lang="en-US" sz="1800" b="0" i="0" kern="1200" dirty="0">
                <a:solidFill>
                  <a:schemeClr val="tx2"/>
                </a:solidFill>
                <a:effectLst/>
                <a:latin typeface="+mn-lt"/>
                <a:ea typeface="+mn-ea"/>
                <a:cs typeface="+mn-cs"/>
              </a:rPr>
              <a:t> dolore </a:t>
            </a:r>
            <a:r>
              <a:rPr lang="en-US" sz="1800" b="0" i="0" kern="1200" dirty="0" err="1">
                <a:solidFill>
                  <a:schemeClr val="tx2"/>
                </a:solidFill>
                <a:effectLst/>
                <a:latin typeface="+mn-lt"/>
                <a:ea typeface="+mn-ea"/>
                <a:cs typeface="+mn-cs"/>
              </a:rPr>
              <a:t>eu</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fugiat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nulla</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pariatur</a:t>
            </a:r>
            <a:r>
              <a:rPr lang="en-US" sz="1800" b="0" i="0" kern="1200" dirty="0">
                <a:solidFill>
                  <a:schemeClr val="tx2"/>
                </a:solidFill>
                <a:effectLst/>
                <a:latin typeface="+mn-lt"/>
                <a:ea typeface="+mn-ea"/>
                <a:cs typeface="+mn-cs"/>
              </a:rPr>
              <a:t>.</a:t>
            </a:r>
            <a:endParaRPr lang="en-US" dirty="0"/>
          </a:p>
        </p:txBody>
      </p:sp>
    </p:spTree>
    <p:extLst>
      <p:ext uri="{BB962C8B-B14F-4D97-AF65-F5344CB8AC3E}">
        <p14:creationId xmlns:p14="http://schemas.microsoft.com/office/powerpoint/2010/main" val="1393253"/>
      </p:ext>
    </p:extLst>
  </p:cSld>
  <p:clrMap bg1="lt1" tx1="dk1" bg2="lt2" tx2="dk2" accent1="accent1" accent2="accent2" accent3="accent3" accent4="accent4" accent5="accent5" accent6="accent6" hlink="hlink" folHlink="folHlink"/>
  <p:sldLayoutIdLst>
    <p:sldLayoutId id="2147483857" r:id="rId1"/>
  </p:sldLayoutIdLst>
  <p:txStyles>
    <p:titleStyle>
      <a:lvl1pPr algn="l" defTabSz="914400" rtl="0" eaLnBrk="1" latinLnBrk="0" hangingPunct="1">
        <a:lnSpc>
          <a:spcPct val="100000"/>
        </a:lnSpc>
        <a:spcBef>
          <a:spcPct val="0"/>
        </a:spcBef>
        <a:buNone/>
        <a:defRPr sz="2600"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b="1"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16CE2A6-9456-42D0-A5EA-1CC6FEF678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64180794"/>
      </p:ext>
    </p:extLst>
  </p:cSld>
  <p:clrMap bg1="lt1" tx1="dk1" bg2="lt2" tx2="dk2" accent1="accent1" accent2="accent2" accent3="accent3" accent4="accent4" accent5="accent5" accent6="accent6" hlink="hlink" folHlink="folHlink"/>
  <p:sldLayoutIdLst>
    <p:sldLayoutId id="2147483849" r:id="rId1"/>
    <p:sldLayoutId id="2147483833" r:id="rId2"/>
    <p:sldLayoutId id="2147483834" r:id="rId3"/>
    <p:sldLayoutId id="2147483852" r:id="rId4"/>
  </p:sldLayoutIdLst>
  <p:txStyles>
    <p:titleStyle>
      <a:lvl1pPr algn="l" defTabSz="914400" rtl="0" eaLnBrk="1" latinLnBrk="0" hangingPunct="1">
        <a:lnSpc>
          <a:spcPct val="90000"/>
        </a:lnSpc>
        <a:spcBef>
          <a:spcPct val="0"/>
        </a:spcBef>
        <a:buNone/>
        <a:defRPr sz="2600" kern="1200">
          <a:solidFill>
            <a:schemeClr val="tx2"/>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16CE2A6-9456-42D0-A5EA-1CC6FEF678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9870182"/>
      </p:ext>
    </p:extLst>
  </p:cSld>
  <p:clrMap bg1="lt1" tx1="dk1" bg2="lt2" tx2="dk2" accent1="accent1" accent2="accent2" accent3="accent3" accent4="accent4" accent5="accent5" accent6="accent6" hlink="hlink" folHlink="folHlink"/>
  <p:sldLayoutIdLst>
    <p:sldLayoutId id="2147483850" r:id="rId1"/>
    <p:sldLayoutId id="2147483837" r:id="rId2"/>
    <p:sldLayoutId id="2147483838" r:id="rId3"/>
    <p:sldLayoutId id="2147483853" r:id="rId4"/>
  </p:sldLayoutIdLst>
  <p:txStyles>
    <p:titleStyle>
      <a:lvl1pPr algn="l" defTabSz="914400" rtl="0" eaLnBrk="1" latinLnBrk="0" hangingPunct="1">
        <a:lnSpc>
          <a:spcPct val="90000"/>
        </a:lnSpc>
        <a:spcBef>
          <a:spcPct val="0"/>
        </a:spcBef>
        <a:buNone/>
        <a:defRPr sz="2600" kern="1200">
          <a:solidFill>
            <a:schemeClr val="tx2"/>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16CE2A6-9456-42D0-A5EA-1CC6FEF678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017720796"/>
      </p:ext>
    </p:extLst>
  </p:cSld>
  <p:clrMap bg1="lt1" tx1="dk1" bg2="lt2" tx2="dk2" accent1="accent1" accent2="accent2" accent3="accent3" accent4="accent4" accent5="accent5" accent6="accent6" hlink="hlink" folHlink="folHlink"/>
  <p:sldLayoutIdLst>
    <p:sldLayoutId id="2147483671" r:id="rId1"/>
    <p:sldLayoutId id="2147483821" r:id="rId2"/>
    <p:sldLayoutId id="2147483825" r:id="rId3"/>
    <p:sldLayoutId id="2147483673" r:id="rId4"/>
  </p:sldLayoutIdLst>
  <p:txStyles>
    <p:titleStyle>
      <a:lvl1pPr algn="l" defTabSz="914400" rtl="0" eaLnBrk="1" latinLnBrk="0" hangingPunct="1">
        <a:lnSpc>
          <a:spcPct val="90000"/>
        </a:lnSpc>
        <a:spcBef>
          <a:spcPct val="0"/>
        </a:spcBef>
        <a:buNone/>
        <a:defRPr sz="2600" kern="1200">
          <a:solidFill>
            <a:schemeClr val="tx2"/>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16CE2A6-9456-42D0-A5EA-1CC6FEF678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341065309"/>
      </p:ext>
    </p:extLst>
  </p:cSld>
  <p:clrMap bg1="lt1" tx1="dk1" bg2="lt2" tx2="dk2" accent1="accent1" accent2="accent2" accent3="accent3" accent4="accent4" accent5="accent5" accent6="accent6" hlink="hlink" folHlink="folHlink"/>
  <p:sldLayoutIdLst>
    <p:sldLayoutId id="2147483851" r:id="rId1"/>
    <p:sldLayoutId id="2147483841" r:id="rId2"/>
    <p:sldLayoutId id="2147483842" r:id="rId3"/>
    <p:sldLayoutId id="2147483854" r:id="rId4"/>
  </p:sldLayoutIdLst>
  <p:txStyles>
    <p:titleStyle>
      <a:lvl1pPr algn="l" defTabSz="914400" rtl="0" eaLnBrk="1" latinLnBrk="0" hangingPunct="1">
        <a:lnSpc>
          <a:spcPct val="90000"/>
        </a:lnSpc>
        <a:spcBef>
          <a:spcPct val="0"/>
        </a:spcBef>
        <a:buNone/>
        <a:defRPr sz="2600" kern="1200">
          <a:solidFill>
            <a:schemeClr val="tx2"/>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16CE2A6-9456-42D0-A5EA-1CC6FEF678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66909713"/>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Lst>
  <p:txStyles>
    <p:titleStyle>
      <a:lvl1pPr algn="l" defTabSz="914400" rtl="0" eaLnBrk="1" latinLnBrk="0" hangingPunct="1">
        <a:lnSpc>
          <a:spcPct val="90000"/>
        </a:lnSpc>
        <a:spcBef>
          <a:spcPct val="0"/>
        </a:spcBef>
        <a:buNone/>
        <a:defRPr sz="2600" kern="1200">
          <a:solidFill>
            <a:schemeClr val="tx2"/>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16CE2A6-9456-42D0-A5EA-1CC6FEF678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707616384"/>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2600" kern="1200">
          <a:solidFill>
            <a:schemeClr val="tx2"/>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B6CDD4-30A8-42C7-BFA7-DAC7C64256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0" name="Text Placeholder 9">
            <a:extLst>
              <a:ext uri="{FF2B5EF4-FFF2-40B4-BE49-F238E27FC236}">
                <a16:creationId xmlns:a16="http://schemas.microsoft.com/office/drawing/2014/main" id="{C4957F2B-79B5-444D-B13F-4CE4C8F38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lnSpc>
                <a:spcPct val="110000"/>
              </a:lnSpc>
            </a:pPr>
            <a:r>
              <a:rPr lang="en-US" sz="1800" b="0" i="0" kern="1200" dirty="0">
                <a:solidFill>
                  <a:schemeClr val="tx2"/>
                </a:solidFill>
                <a:effectLst/>
                <a:latin typeface="+mn-lt"/>
                <a:ea typeface="+mn-ea"/>
                <a:cs typeface="+mn-cs"/>
              </a:rPr>
              <a:t>Lorem ipsum dolor sit </a:t>
            </a:r>
            <a:r>
              <a:rPr lang="en-US" sz="1800" b="0" i="0" kern="1200" dirty="0" err="1">
                <a:solidFill>
                  <a:schemeClr val="tx2"/>
                </a:solidFill>
                <a:effectLst/>
                <a:latin typeface="+mn-lt"/>
                <a:ea typeface="+mn-ea"/>
                <a:cs typeface="+mn-cs"/>
              </a:rPr>
              <a:t>amet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consectetur</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adipiscing</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elit</a:t>
            </a:r>
            <a:r>
              <a:rPr lang="en-US" sz="1800" b="0" i="0" kern="1200" dirty="0">
                <a:solidFill>
                  <a:schemeClr val="tx2"/>
                </a:solidFill>
                <a:effectLst/>
                <a:latin typeface="+mn-lt"/>
                <a:ea typeface="+mn-ea"/>
                <a:cs typeface="+mn-cs"/>
              </a:rPr>
              <a:t>, sed do </a:t>
            </a:r>
            <a:r>
              <a:rPr lang="en-US" sz="1800" b="0" i="0" kern="1200" dirty="0" err="1">
                <a:solidFill>
                  <a:schemeClr val="tx2"/>
                </a:solidFill>
                <a:effectLst/>
                <a:latin typeface="+mn-lt"/>
                <a:ea typeface="+mn-ea"/>
                <a:cs typeface="+mn-cs"/>
              </a:rPr>
              <a:t>eiusmod</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tempor</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incididunt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ut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labore</a:t>
            </a:r>
            <a:r>
              <a:rPr lang="en-US" sz="1800" b="0" i="0" kern="1200" dirty="0">
                <a:solidFill>
                  <a:schemeClr val="tx2"/>
                </a:solidFill>
                <a:effectLst/>
                <a:latin typeface="+mn-lt"/>
                <a:ea typeface="+mn-ea"/>
                <a:cs typeface="+mn-cs"/>
              </a:rPr>
              <a:t> et dolore magna </a:t>
            </a:r>
            <a:r>
              <a:rPr lang="en-US" sz="1800" b="0" i="0" kern="1200" dirty="0" err="1">
                <a:solidFill>
                  <a:schemeClr val="tx2"/>
                </a:solidFill>
                <a:effectLst/>
                <a:latin typeface="+mn-lt"/>
                <a:ea typeface="+mn-ea"/>
                <a:cs typeface="+mn-cs"/>
              </a:rPr>
              <a:t>aliqua</a:t>
            </a:r>
            <a:r>
              <a:rPr lang="en-US" sz="1800" b="0" i="0" kern="1200" dirty="0">
                <a:solidFill>
                  <a:schemeClr val="tx2"/>
                </a:solidFill>
                <a:effectLst/>
                <a:latin typeface="+mn-lt"/>
                <a:ea typeface="+mn-ea"/>
                <a:cs typeface="+mn-cs"/>
              </a:rPr>
              <a:t>. Ut </a:t>
            </a:r>
            <a:r>
              <a:rPr lang="en-US" sz="1800" b="0" i="0" kern="1200" dirty="0" err="1">
                <a:solidFill>
                  <a:schemeClr val="tx2"/>
                </a:solidFill>
                <a:effectLst/>
                <a:latin typeface="+mn-lt"/>
                <a:ea typeface="+mn-ea"/>
                <a:cs typeface="+mn-cs"/>
              </a:rPr>
              <a:t>enim</a:t>
            </a:r>
            <a:r>
              <a:rPr lang="en-US" sz="1800" b="0" i="0" kern="1200" dirty="0">
                <a:solidFill>
                  <a:schemeClr val="tx2"/>
                </a:solidFill>
                <a:effectLst/>
                <a:latin typeface="+mn-lt"/>
                <a:ea typeface="+mn-ea"/>
                <a:cs typeface="+mn-cs"/>
              </a:rPr>
              <a:t> ad minim </a:t>
            </a:r>
            <a:r>
              <a:rPr lang="en-US" sz="1800" b="0" i="0" kern="1200" dirty="0" err="1">
                <a:solidFill>
                  <a:schemeClr val="tx2"/>
                </a:solidFill>
                <a:effectLst/>
                <a:latin typeface="+mn-lt"/>
                <a:ea typeface="+mn-ea"/>
                <a:cs typeface="+mn-cs"/>
              </a:rPr>
              <a:t>veniam</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quis</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nostrud</a:t>
            </a:r>
            <a:r>
              <a:rPr lang="en-US" sz="1800" b="0" i="0" kern="1200" dirty="0">
                <a:solidFill>
                  <a:schemeClr val="tx2"/>
                </a:solidFill>
                <a:effectLst/>
                <a:latin typeface="+mn-lt"/>
                <a:ea typeface="+mn-ea"/>
                <a:cs typeface="+mn-cs"/>
              </a:rPr>
              <a:t> exercitation </a:t>
            </a:r>
            <a:r>
              <a:rPr lang="en-US" sz="1800" b="0" i="0" kern="1200" dirty="0" err="1">
                <a:solidFill>
                  <a:schemeClr val="tx2"/>
                </a:solidFill>
                <a:effectLst/>
                <a:latin typeface="+mn-lt"/>
                <a:ea typeface="+mn-ea"/>
                <a:cs typeface="+mn-cs"/>
              </a:rPr>
              <a:t>ullamco</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laboris</a:t>
            </a:r>
            <a:r>
              <a:rPr lang="en-US" sz="1800" b="0" i="0" kern="1200" dirty="0">
                <a:solidFill>
                  <a:schemeClr val="tx2"/>
                </a:solidFill>
                <a:effectLst/>
                <a:latin typeface="+mn-lt"/>
                <a:ea typeface="+mn-ea"/>
                <a:cs typeface="+mn-cs"/>
              </a:rPr>
              <a:t> nisi </a:t>
            </a:r>
            <a:r>
              <a:rPr lang="en-US" sz="1800" b="0" i="0" kern="1200" dirty="0" err="1">
                <a:solidFill>
                  <a:schemeClr val="tx2"/>
                </a:solidFill>
                <a:effectLst/>
                <a:latin typeface="+mn-lt"/>
                <a:ea typeface="+mn-ea"/>
                <a:cs typeface="+mn-cs"/>
              </a:rPr>
              <a:t>ut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aliquip</a:t>
            </a:r>
            <a:r>
              <a:rPr lang="en-US" sz="1800" b="0" i="0" kern="1200" dirty="0">
                <a:solidFill>
                  <a:schemeClr val="tx2"/>
                </a:solidFill>
                <a:effectLst/>
                <a:latin typeface="+mn-lt"/>
                <a:ea typeface="+mn-ea"/>
                <a:cs typeface="+mn-cs"/>
              </a:rPr>
              <a:t> ex </a:t>
            </a:r>
            <a:r>
              <a:rPr lang="en-US" sz="1800" b="0" i="0" kern="1200" dirty="0" err="1">
                <a:solidFill>
                  <a:schemeClr val="tx2"/>
                </a:solidFill>
                <a:effectLst/>
                <a:latin typeface="+mn-lt"/>
                <a:ea typeface="+mn-ea"/>
                <a:cs typeface="+mn-cs"/>
              </a:rPr>
              <a:t>ea</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commodo</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consequat</a:t>
            </a:r>
            <a:r>
              <a:rPr lang="en-US" sz="1800" b="0" i="0" kern="1200" dirty="0">
                <a:solidFill>
                  <a:schemeClr val="tx2"/>
                </a:solidFill>
                <a:effectLst/>
                <a:latin typeface="+mn-lt"/>
                <a:ea typeface="+mn-ea"/>
                <a:cs typeface="+mn-cs"/>
              </a:rPr>
              <a:t>. Duis </a:t>
            </a:r>
            <a:r>
              <a:rPr lang="en-US" sz="1800" b="0" i="0" kern="1200" dirty="0" err="1">
                <a:solidFill>
                  <a:schemeClr val="tx2"/>
                </a:solidFill>
                <a:effectLst/>
                <a:latin typeface="+mn-lt"/>
                <a:ea typeface="+mn-ea"/>
                <a:cs typeface="+mn-cs"/>
              </a:rPr>
              <a:t>aute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irure</a:t>
            </a:r>
            <a:r>
              <a:rPr lang="en-US" sz="1800" b="0" i="0" kern="1200" dirty="0">
                <a:solidFill>
                  <a:schemeClr val="tx2"/>
                </a:solidFill>
                <a:effectLst/>
                <a:latin typeface="+mn-lt"/>
                <a:ea typeface="+mn-ea"/>
                <a:cs typeface="+mn-cs"/>
              </a:rPr>
              <a:t> dolor in </a:t>
            </a:r>
            <a:r>
              <a:rPr lang="en-US" sz="1800" b="0" i="0" kern="1200" dirty="0" err="1">
                <a:solidFill>
                  <a:schemeClr val="tx2"/>
                </a:solidFill>
                <a:effectLst/>
                <a:latin typeface="+mn-lt"/>
                <a:ea typeface="+mn-ea"/>
                <a:cs typeface="+mn-cs"/>
              </a:rPr>
              <a:t>reprehenderit</a:t>
            </a:r>
            <a:r>
              <a:rPr lang="en-US" sz="1800" b="0" i="0" kern="1200" dirty="0">
                <a:solidFill>
                  <a:schemeClr val="tx2"/>
                </a:solidFill>
                <a:effectLst/>
                <a:latin typeface="+mn-lt"/>
                <a:ea typeface="+mn-ea"/>
                <a:cs typeface="+mn-cs"/>
              </a:rPr>
              <a:t> in </a:t>
            </a:r>
            <a:r>
              <a:rPr lang="en-US" sz="1800" b="0" i="0" kern="1200" dirty="0" err="1">
                <a:solidFill>
                  <a:schemeClr val="tx2"/>
                </a:solidFill>
                <a:effectLst/>
                <a:latin typeface="+mn-lt"/>
                <a:ea typeface="+mn-ea"/>
                <a:cs typeface="+mn-cs"/>
              </a:rPr>
              <a:t>voluptate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velit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esse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cillum</a:t>
            </a:r>
            <a:r>
              <a:rPr lang="en-US" sz="1800" b="0" i="0" kern="1200" dirty="0">
                <a:solidFill>
                  <a:schemeClr val="tx2"/>
                </a:solidFill>
                <a:effectLst/>
                <a:latin typeface="+mn-lt"/>
                <a:ea typeface="+mn-ea"/>
                <a:cs typeface="+mn-cs"/>
              </a:rPr>
              <a:t> dolore </a:t>
            </a:r>
            <a:r>
              <a:rPr lang="en-US" sz="1800" b="0" i="0" kern="1200" dirty="0" err="1">
                <a:solidFill>
                  <a:schemeClr val="tx2"/>
                </a:solidFill>
                <a:effectLst/>
                <a:latin typeface="+mn-lt"/>
                <a:ea typeface="+mn-ea"/>
                <a:cs typeface="+mn-cs"/>
              </a:rPr>
              <a:t>eu</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fugiat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nulla</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pariatur</a:t>
            </a:r>
            <a:r>
              <a:rPr lang="en-US" sz="1800" b="0" i="0" kern="1200" dirty="0">
                <a:solidFill>
                  <a:schemeClr val="tx2"/>
                </a:solidFill>
                <a:effectLst/>
                <a:latin typeface="+mn-lt"/>
                <a:ea typeface="+mn-ea"/>
                <a:cs typeface="+mn-cs"/>
              </a:rPr>
              <a:t>.</a:t>
            </a:r>
            <a:endParaRPr lang="en-US" dirty="0"/>
          </a:p>
        </p:txBody>
      </p:sp>
    </p:spTree>
    <p:extLst>
      <p:ext uri="{BB962C8B-B14F-4D97-AF65-F5344CB8AC3E}">
        <p14:creationId xmlns:p14="http://schemas.microsoft.com/office/powerpoint/2010/main" val="3259849974"/>
      </p:ext>
    </p:extLst>
  </p:cSld>
  <p:clrMap bg1="lt1" tx1="dk1" bg2="lt2" tx2="dk2" accent1="accent1" accent2="accent2" accent3="accent3" accent4="accent4" accent5="accent5" accent6="accent6" hlink="hlink" folHlink="folHlink"/>
  <p:sldLayoutIdLst>
    <p:sldLayoutId id="2147483691" r:id="rId1"/>
    <p:sldLayoutId id="2147483663" r:id="rId2"/>
    <p:sldLayoutId id="2147483655" r:id="rId3"/>
    <p:sldLayoutId id="2147483690" r:id="rId4"/>
    <p:sldLayoutId id="2147483676" r:id="rId5"/>
    <p:sldLayoutId id="2147483947" r:id="rId6"/>
    <p:sldLayoutId id="2147483949" r:id="rId7"/>
  </p:sldLayoutIdLst>
  <p:txStyles>
    <p:titleStyle>
      <a:lvl1pPr algn="l" defTabSz="914400" rtl="0" eaLnBrk="1" latinLnBrk="0" hangingPunct="1">
        <a:lnSpc>
          <a:spcPct val="100000"/>
        </a:lnSpc>
        <a:spcBef>
          <a:spcPct val="0"/>
        </a:spcBef>
        <a:buNone/>
        <a:defRPr sz="2600"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b="1"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16CE2A6-9456-42D0-A5EA-1CC6FEF678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755765424"/>
      </p:ext>
    </p:extLst>
  </p:cSld>
  <p:clrMap bg1="lt1" tx1="dk1" bg2="lt2" tx2="dk2" accent1="accent1" accent2="accent2" accent3="accent3" accent4="accent4" accent5="accent5" accent6="accent6" hlink="hlink" folHlink="folHlink"/>
  <p:sldLayoutIdLst>
    <p:sldLayoutId id="2147483864" r:id="rId1"/>
  </p:sldLayoutIdLst>
  <p:txStyles>
    <p:titleStyle>
      <a:lvl1pPr algn="l" defTabSz="914400" rtl="0" eaLnBrk="1" latinLnBrk="0" hangingPunct="1">
        <a:lnSpc>
          <a:spcPct val="90000"/>
        </a:lnSpc>
        <a:spcBef>
          <a:spcPct val="0"/>
        </a:spcBef>
        <a:buNone/>
        <a:defRPr sz="2600" kern="1200">
          <a:solidFill>
            <a:schemeClr val="tx2"/>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16CE2A6-9456-42D0-A5EA-1CC6FEF678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251177712"/>
      </p:ext>
    </p:extLst>
  </p:cSld>
  <p:clrMap bg1="lt1" tx1="dk1" bg2="lt2" tx2="dk2" accent1="accent1" accent2="accent2" accent3="accent3" accent4="accent4" accent5="accent5" accent6="accent6" hlink="hlink" folHlink="folHlink"/>
  <p:sldLayoutIdLst>
    <p:sldLayoutId id="2147483866" r:id="rId1"/>
  </p:sldLayoutIdLst>
  <p:txStyles>
    <p:titleStyle>
      <a:lvl1pPr algn="l" defTabSz="914400" rtl="0" eaLnBrk="1" latinLnBrk="0" hangingPunct="1">
        <a:lnSpc>
          <a:spcPct val="90000"/>
        </a:lnSpc>
        <a:spcBef>
          <a:spcPct val="0"/>
        </a:spcBef>
        <a:buNone/>
        <a:defRPr sz="2600" kern="1200">
          <a:solidFill>
            <a:schemeClr val="tx2"/>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16CE2A6-9456-42D0-A5EA-1CC6FEF678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770548442"/>
      </p:ext>
    </p:extLst>
  </p:cSld>
  <p:clrMap bg1="lt1" tx1="dk1" bg2="lt2" tx2="dk2" accent1="accent1" accent2="accent2" accent3="accent3" accent4="accent4" accent5="accent5" accent6="accent6" hlink="hlink" folHlink="folHlink"/>
  <p:sldLayoutIdLst>
    <p:sldLayoutId id="2147483868" r:id="rId1"/>
  </p:sldLayoutIdLst>
  <p:txStyles>
    <p:titleStyle>
      <a:lvl1pPr algn="l" defTabSz="914400" rtl="0" eaLnBrk="1" latinLnBrk="0" hangingPunct="1">
        <a:lnSpc>
          <a:spcPct val="90000"/>
        </a:lnSpc>
        <a:spcBef>
          <a:spcPct val="0"/>
        </a:spcBef>
        <a:buNone/>
        <a:defRPr sz="2600" kern="1200">
          <a:solidFill>
            <a:schemeClr val="tx2"/>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16CE2A6-9456-42D0-A5EA-1CC6FEF678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09824028"/>
      </p:ext>
    </p:extLst>
  </p:cSld>
  <p:clrMap bg1="lt1" tx1="dk1" bg2="lt2" tx2="dk2" accent1="accent1" accent2="accent2" accent3="accent3" accent4="accent4" accent5="accent5" accent6="accent6" hlink="hlink" folHlink="folHlink"/>
  <p:sldLayoutIdLst>
    <p:sldLayoutId id="2147483870" r:id="rId1"/>
  </p:sldLayoutIdLst>
  <p:txStyles>
    <p:titleStyle>
      <a:lvl1pPr algn="l" defTabSz="914400" rtl="0" eaLnBrk="1" latinLnBrk="0" hangingPunct="1">
        <a:lnSpc>
          <a:spcPct val="90000"/>
        </a:lnSpc>
        <a:spcBef>
          <a:spcPct val="0"/>
        </a:spcBef>
        <a:buNone/>
        <a:defRPr sz="2600" kern="1200">
          <a:solidFill>
            <a:schemeClr val="tx2"/>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B6CDD4-30A8-42C7-BFA7-DAC7C64256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C4957F2B-79B5-444D-B13F-4CE4C8F38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lnSpc>
                <a:spcPct val="110000"/>
              </a:lnSpc>
            </a:pPr>
            <a:r>
              <a:rPr lang="en-US" sz="1800" b="0" i="0" kern="1200" dirty="0">
                <a:solidFill>
                  <a:schemeClr val="tx2"/>
                </a:solidFill>
                <a:effectLst/>
                <a:latin typeface="+mn-lt"/>
                <a:ea typeface="+mn-ea"/>
                <a:cs typeface="+mn-cs"/>
              </a:rPr>
              <a:t>Lorem ipsum dolor sit </a:t>
            </a:r>
            <a:r>
              <a:rPr lang="en-US" sz="1800" b="0" i="0" kern="1200" dirty="0" err="1">
                <a:solidFill>
                  <a:schemeClr val="tx2"/>
                </a:solidFill>
                <a:effectLst/>
                <a:latin typeface="+mn-lt"/>
                <a:ea typeface="+mn-ea"/>
                <a:cs typeface="+mn-cs"/>
              </a:rPr>
              <a:t>amet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consectetur</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adipiscing</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elit</a:t>
            </a:r>
            <a:r>
              <a:rPr lang="en-US" sz="1800" b="0" i="0" kern="1200" dirty="0">
                <a:solidFill>
                  <a:schemeClr val="tx2"/>
                </a:solidFill>
                <a:effectLst/>
                <a:latin typeface="+mn-lt"/>
                <a:ea typeface="+mn-ea"/>
                <a:cs typeface="+mn-cs"/>
              </a:rPr>
              <a:t>, sed do </a:t>
            </a:r>
            <a:r>
              <a:rPr lang="en-US" sz="1800" b="0" i="0" kern="1200" dirty="0" err="1">
                <a:solidFill>
                  <a:schemeClr val="tx2"/>
                </a:solidFill>
                <a:effectLst/>
                <a:latin typeface="+mn-lt"/>
                <a:ea typeface="+mn-ea"/>
                <a:cs typeface="+mn-cs"/>
              </a:rPr>
              <a:t>eiusmod</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tempor</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incididunt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ut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labore</a:t>
            </a:r>
            <a:r>
              <a:rPr lang="en-US" sz="1800" b="0" i="0" kern="1200" dirty="0">
                <a:solidFill>
                  <a:schemeClr val="tx2"/>
                </a:solidFill>
                <a:effectLst/>
                <a:latin typeface="+mn-lt"/>
                <a:ea typeface="+mn-ea"/>
                <a:cs typeface="+mn-cs"/>
              </a:rPr>
              <a:t> et dolore magna </a:t>
            </a:r>
            <a:r>
              <a:rPr lang="en-US" sz="1800" b="0" i="0" kern="1200" dirty="0" err="1">
                <a:solidFill>
                  <a:schemeClr val="tx2"/>
                </a:solidFill>
                <a:effectLst/>
                <a:latin typeface="+mn-lt"/>
                <a:ea typeface="+mn-ea"/>
                <a:cs typeface="+mn-cs"/>
              </a:rPr>
              <a:t>aliqua</a:t>
            </a:r>
            <a:r>
              <a:rPr lang="en-US" sz="1800" b="0" i="0" kern="1200" dirty="0">
                <a:solidFill>
                  <a:schemeClr val="tx2"/>
                </a:solidFill>
                <a:effectLst/>
                <a:latin typeface="+mn-lt"/>
                <a:ea typeface="+mn-ea"/>
                <a:cs typeface="+mn-cs"/>
              </a:rPr>
              <a:t>. Ut </a:t>
            </a:r>
            <a:r>
              <a:rPr lang="en-US" sz="1800" b="0" i="0" kern="1200" dirty="0" err="1">
                <a:solidFill>
                  <a:schemeClr val="tx2"/>
                </a:solidFill>
                <a:effectLst/>
                <a:latin typeface="+mn-lt"/>
                <a:ea typeface="+mn-ea"/>
                <a:cs typeface="+mn-cs"/>
              </a:rPr>
              <a:t>enim</a:t>
            </a:r>
            <a:r>
              <a:rPr lang="en-US" sz="1800" b="0" i="0" kern="1200" dirty="0">
                <a:solidFill>
                  <a:schemeClr val="tx2"/>
                </a:solidFill>
                <a:effectLst/>
                <a:latin typeface="+mn-lt"/>
                <a:ea typeface="+mn-ea"/>
                <a:cs typeface="+mn-cs"/>
              </a:rPr>
              <a:t> ad minim </a:t>
            </a:r>
            <a:r>
              <a:rPr lang="en-US" sz="1800" b="0" i="0" kern="1200" dirty="0" err="1">
                <a:solidFill>
                  <a:schemeClr val="tx2"/>
                </a:solidFill>
                <a:effectLst/>
                <a:latin typeface="+mn-lt"/>
                <a:ea typeface="+mn-ea"/>
                <a:cs typeface="+mn-cs"/>
              </a:rPr>
              <a:t>veniam</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quis</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nostrud</a:t>
            </a:r>
            <a:r>
              <a:rPr lang="en-US" sz="1800" b="0" i="0" kern="1200" dirty="0">
                <a:solidFill>
                  <a:schemeClr val="tx2"/>
                </a:solidFill>
                <a:effectLst/>
                <a:latin typeface="+mn-lt"/>
                <a:ea typeface="+mn-ea"/>
                <a:cs typeface="+mn-cs"/>
              </a:rPr>
              <a:t> exercitation </a:t>
            </a:r>
            <a:r>
              <a:rPr lang="en-US" sz="1800" b="0" i="0" kern="1200" dirty="0" err="1">
                <a:solidFill>
                  <a:schemeClr val="tx2"/>
                </a:solidFill>
                <a:effectLst/>
                <a:latin typeface="+mn-lt"/>
                <a:ea typeface="+mn-ea"/>
                <a:cs typeface="+mn-cs"/>
              </a:rPr>
              <a:t>ullamco</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laboris</a:t>
            </a:r>
            <a:r>
              <a:rPr lang="en-US" sz="1800" b="0" i="0" kern="1200" dirty="0">
                <a:solidFill>
                  <a:schemeClr val="tx2"/>
                </a:solidFill>
                <a:effectLst/>
                <a:latin typeface="+mn-lt"/>
                <a:ea typeface="+mn-ea"/>
                <a:cs typeface="+mn-cs"/>
              </a:rPr>
              <a:t> nisi </a:t>
            </a:r>
            <a:r>
              <a:rPr lang="en-US" sz="1800" b="0" i="0" kern="1200" dirty="0" err="1">
                <a:solidFill>
                  <a:schemeClr val="tx2"/>
                </a:solidFill>
                <a:effectLst/>
                <a:latin typeface="+mn-lt"/>
                <a:ea typeface="+mn-ea"/>
                <a:cs typeface="+mn-cs"/>
              </a:rPr>
              <a:t>ut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aliquip</a:t>
            </a:r>
            <a:r>
              <a:rPr lang="en-US" sz="1800" b="0" i="0" kern="1200" dirty="0">
                <a:solidFill>
                  <a:schemeClr val="tx2"/>
                </a:solidFill>
                <a:effectLst/>
                <a:latin typeface="+mn-lt"/>
                <a:ea typeface="+mn-ea"/>
                <a:cs typeface="+mn-cs"/>
              </a:rPr>
              <a:t> ex </a:t>
            </a:r>
            <a:r>
              <a:rPr lang="en-US" sz="1800" b="0" i="0" kern="1200" dirty="0" err="1">
                <a:solidFill>
                  <a:schemeClr val="tx2"/>
                </a:solidFill>
                <a:effectLst/>
                <a:latin typeface="+mn-lt"/>
                <a:ea typeface="+mn-ea"/>
                <a:cs typeface="+mn-cs"/>
              </a:rPr>
              <a:t>ea</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commodo</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consequat</a:t>
            </a:r>
            <a:r>
              <a:rPr lang="en-US" sz="1800" b="0" i="0" kern="1200" dirty="0">
                <a:solidFill>
                  <a:schemeClr val="tx2"/>
                </a:solidFill>
                <a:effectLst/>
                <a:latin typeface="+mn-lt"/>
                <a:ea typeface="+mn-ea"/>
                <a:cs typeface="+mn-cs"/>
              </a:rPr>
              <a:t>. Duis </a:t>
            </a:r>
            <a:r>
              <a:rPr lang="en-US" sz="1800" b="0" i="0" kern="1200" dirty="0" err="1">
                <a:solidFill>
                  <a:schemeClr val="tx2"/>
                </a:solidFill>
                <a:effectLst/>
                <a:latin typeface="+mn-lt"/>
                <a:ea typeface="+mn-ea"/>
                <a:cs typeface="+mn-cs"/>
              </a:rPr>
              <a:t>aute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irure</a:t>
            </a:r>
            <a:r>
              <a:rPr lang="en-US" sz="1800" b="0" i="0" kern="1200" dirty="0">
                <a:solidFill>
                  <a:schemeClr val="tx2"/>
                </a:solidFill>
                <a:effectLst/>
                <a:latin typeface="+mn-lt"/>
                <a:ea typeface="+mn-ea"/>
                <a:cs typeface="+mn-cs"/>
              </a:rPr>
              <a:t> dolor in </a:t>
            </a:r>
            <a:r>
              <a:rPr lang="en-US" sz="1800" b="0" i="0" kern="1200" dirty="0" err="1">
                <a:solidFill>
                  <a:schemeClr val="tx2"/>
                </a:solidFill>
                <a:effectLst/>
                <a:latin typeface="+mn-lt"/>
                <a:ea typeface="+mn-ea"/>
                <a:cs typeface="+mn-cs"/>
              </a:rPr>
              <a:t>reprehenderit</a:t>
            </a:r>
            <a:r>
              <a:rPr lang="en-US" sz="1800" b="0" i="0" kern="1200" dirty="0">
                <a:solidFill>
                  <a:schemeClr val="tx2"/>
                </a:solidFill>
                <a:effectLst/>
                <a:latin typeface="+mn-lt"/>
                <a:ea typeface="+mn-ea"/>
                <a:cs typeface="+mn-cs"/>
              </a:rPr>
              <a:t> in </a:t>
            </a:r>
            <a:r>
              <a:rPr lang="en-US" sz="1800" b="0" i="0" kern="1200" dirty="0" err="1">
                <a:solidFill>
                  <a:schemeClr val="tx2"/>
                </a:solidFill>
                <a:effectLst/>
                <a:latin typeface="+mn-lt"/>
                <a:ea typeface="+mn-ea"/>
                <a:cs typeface="+mn-cs"/>
              </a:rPr>
              <a:t>voluptate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velit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esse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cillum</a:t>
            </a:r>
            <a:r>
              <a:rPr lang="en-US" sz="1800" b="0" i="0" kern="1200" dirty="0">
                <a:solidFill>
                  <a:schemeClr val="tx2"/>
                </a:solidFill>
                <a:effectLst/>
                <a:latin typeface="+mn-lt"/>
                <a:ea typeface="+mn-ea"/>
                <a:cs typeface="+mn-cs"/>
              </a:rPr>
              <a:t> dolore </a:t>
            </a:r>
            <a:r>
              <a:rPr lang="en-US" sz="1800" b="0" i="0" kern="1200" dirty="0" err="1">
                <a:solidFill>
                  <a:schemeClr val="tx2"/>
                </a:solidFill>
                <a:effectLst/>
                <a:latin typeface="+mn-lt"/>
                <a:ea typeface="+mn-ea"/>
                <a:cs typeface="+mn-cs"/>
              </a:rPr>
              <a:t>eu</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fugiat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nulla</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pariatur</a:t>
            </a:r>
            <a:r>
              <a:rPr lang="en-US" sz="1800" b="0" i="0" kern="1200" dirty="0">
                <a:solidFill>
                  <a:schemeClr val="tx2"/>
                </a:solidFill>
                <a:effectLst/>
                <a:latin typeface="+mn-lt"/>
                <a:ea typeface="+mn-ea"/>
                <a:cs typeface="+mn-cs"/>
              </a:rPr>
              <a:t>.</a:t>
            </a:r>
            <a:endParaRPr lang="en-US" dirty="0"/>
          </a:p>
        </p:txBody>
      </p:sp>
    </p:spTree>
    <p:extLst>
      <p:ext uri="{BB962C8B-B14F-4D97-AF65-F5344CB8AC3E}">
        <p14:creationId xmlns:p14="http://schemas.microsoft.com/office/powerpoint/2010/main" val="3787891262"/>
      </p:ext>
    </p:extLst>
  </p:cSld>
  <p:clrMap bg1="lt1" tx1="dk1" bg2="lt2" tx2="dk2" accent1="accent1" accent2="accent2" accent3="accent3" accent4="accent4" accent5="accent5" accent6="accent6" hlink="hlink" folHlink="folHlink"/>
  <p:sldLayoutIdLst>
    <p:sldLayoutId id="2147483945" r:id="rId1"/>
    <p:sldLayoutId id="2147483946" r:id="rId2"/>
  </p:sldLayoutIdLst>
  <p:txStyles>
    <p:title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1800" b="1"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B6CDD4-30A8-42C7-BFA7-DAC7C64256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C4957F2B-79B5-444D-B13F-4CE4C8F38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lnSpc>
                <a:spcPct val="110000"/>
              </a:lnSpc>
            </a:pPr>
            <a:r>
              <a:rPr lang="en-US" sz="1800" b="0" i="0" kern="1200" dirty="0">
                <a:solidFill>
                  <a:schemeClr val="tx2"/>
                </a:solidFill>
                <a:effectLst/>
                <a:latin typeface="+mn-lt"/>
                <a:ea typeface="+mn-ea"/>
                <a:cs typeface="+mn-cs"/>
              </a:rPr>
              <a:t>Lorem ipsum dolor sit </a:t>
            </a:r>
            <a:r>
              <a:rPr lang="en-US" sz="1800" b="0" i="0" kern="1200" dirty="0" err="1">
                <a:solidFill>
                  <a:schemeClr val="tx2"/>
                </a:solidFill>
                <a:effectLst/>
                <a:latin typeface="+mn-lt"/>
                <a:ea typeface="+mn-ea"/>
                <a:cs typeface="+mn-cs"/>
              </a:rPr>
              <a:t>amet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consectetur</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adipiscing</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elit</a:t>
            </a:r>
            <a:r>
              <a:rPr lang="en-US" sz="1800" b="0" i="0" kern="1200" dirty="0">
                <a:solidFill>
                  <a:schemeClr val="tx2"/>
                </a:solidFill>
                <a:effectLst/>
                <a:latin typeface="+mn-lt"/>
                <a:ea typeface="+mn-ea"/>
                <a:cs typeface="+mn-cs"/>
              </a:rPr>
              <a:t>, sed do </a:t>
            </a:r>
            <a:r>
              <a:rPr lang="en-US" sz="1800" b="0" i="0" kern="1200" dirty="0" err="1">
                <a:solidFill>
                  <a:schemeClr val="tx2"/>
                </a:solidFill>
                <a:effectLst/>
                <a:latin typeface="+mn-lt"/>
                <a:ea typeface="+mn-ea"/>
                <a:cs typeface="+mn-cs"/>
              </a:rPr>
              <a:t>eiusmod</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tempor</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incididunt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ut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labore</a:t>
            </a:r>
            <a:r>
              <a:rPr lang="en-US" sz="1800" b="0" i="0" kern="1200" dirty="0">
                <a:solidFill>
                  <a:schemeClr val="tx2"/>
                </a:solidFill>
                <a:effectLst/>
                <a:latin typeface="+mn-lt"/>
                <a:ea typeface="+mn-ea"/>
                <a:cs typeface="+mn-cs"/>
              </a:rPr>
              <a:t> et dolore magna </a:t>
            </a:r>
            <a:r>
              <a:rPr lang="en-US" sz="1800" b="0" i="0" kern="1200" dirty="0" err="1">
                <a:solidFill>
                  <a:schemeClr val="tx2"/>
                </a:solidFill>
                <a:effectLst/>
                <a:latin typeface="+mn-lt"/>
                <a:ea typeface="+mn-ea"/>
                <a:cs typeface="+mn-cs"/>
              </a:rPr>
              <a:t>aliqua</a:t>
            </a:r>
            <a:r>
              <a:rPr lang="en-US" sz="1800" b="0" i="0" kern="1200" dirty="0">
                <a:solidFill>
                  <a:schemeClr val="tx2"/>
                </a:solidFill>
                <a:effectLst/>
                <a:latin typeface="+mn-lt"/>
                <a:ea typeface="+mn-ea"/>
                <a:cs typeface="+mn-cs"/>
              </a:rPr>
              <a:t>. Ut </a:t>
            </a:r>
            <a:r>
              <a:rPr lang="en-US" sz="1800" b="0" i="0" kern="1200" dirty="0" err="1">
                <a:solidFill>
                  <a:schemeClr val="tx2"/>
                </a:solidFill>
                <a:effectLst/>
                <a:latin typeface="+mn-lt"/>
                <a:ea typeface="+mn-ea"/>
                <a:cs typeface="+mn-cs"/>
              </a:rPr>
              <a:t>enim</a:t>
            </a:r>
            <a:r>
              <a:rPr lang="en-US" sz="1800" b="0" i="0" kern="1200" dirty="0">
                <a:solidFill>
                  <a:schemeClr val="tx2"/>
                </a:solidFill>
                <a:effectLst/>
                <a:latin typeface="+mn-lt"/>
                <a:ea typeface="+mn-ea"/>
                <a:cs typeface="+mn-cs"/>
              </a:rPr>
              <a:t> ad minim </a:t>
            </a:r>
            <a:r>
              <a:rPr lang="en-US" sz="1800" b="0" i="0" kern="1200" dirty="0" err="1">
                <a:solidFill>
                  <a:schemeClr val="tx2"/>
                </a:solidFill>
                <a:effectLst/>
                <a:latin typeface="+mn-lt"/>
                <a:ea typeface="+mn-ea"/>
                <a:cs typeface="+mn-cs"/>
              </a:rPr>
              <a:t>veniam</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quis</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nostrud</a:t>
            </a:r>
            <a:r>
              <a:rPr lang="en-US" sz="1800" b="0" i="0" kern="1200" dirty="0">
                <a:solidFill>
                  <a:schemeClr val="tx2"/>
                </a:solidFill>
                <a:effectLst/>
                <a:latin typeface="+mn-lt"/>
                <a:ea typeface="+mn-ea"/>
                <a:cs typeface="+mn-cs"/>
              </a:rPr>
              <a:t> exercitation </a:t>
            </a:r>
            <a:r>
              <a:rPr lang="en-US" sz="1800" b="0" i="0" kern="1200" dirty="0" err="1">
                <a:solidFill>
                  <a:schemeClr val="tx2"/>
                </a:solidFill>
                <a:effectLst/>
                <a:latin typeface="+mn-lt"/>
                <a:ea typeface="+mn-ea"/>
                <a:cs typeface="+mn-cs"/>
              </a:rPr>
              <a:t>ullamco</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laboris</a:t>
            </a:r>
            <a:r>
              <a:rPr lang="en-US" sz="1800" b="0" i="0" kern="1200" dirty="0">
                <a:solidFill>
                  <a:schemeClr val="tx2"/>
                </a:solidFill>
                <a:effectLst/>
                <a:latin typeface="+mn-lt"/>
                <a:ea typeface="+mn-ea"/>
                <a:cs typeface="+mn-cs"/>
              </a:rPr>
              <a:t> nisi </a:t>
            </a:r>
            <a:r>
              <a:rPr lang="en-US" sz="1800" b="0" i="0" kern="1200" dirty="0" err="1">
                <a:solidFill>
                  <a:schemeClr val="tx2"/>
                </a:solidFill>
                <a:effectLst/>
                <a:latin typeface="+mn-lt"/>
                <a:ea typeface="+mn-ea"/>
                <a:cs typeface="+mn-cs"/>
              </a:rPr>
              <a:t>ut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aliquip</a:t>
            </a:r>
            <a:r>
              <a:rPr lang="en-US" sz="1800" b="0" i="0" kern="1200" dirty="0">
                <a:solidFill>
                  <a:schemeClr val="tx2"/>
                </a:solidFill>
                <a:effectLst/>
                <a:latin typeface="+mn-lt"/>
                <a:ea typeface="+mn-ea"/>
                <a:cs typeface="+mn-cs"/>
              </a:rPr>
              <a:t> ex </a:t>
            </a:r>
            <a:r>
              <a:rPr lang="en-US" sz="1800" b="0" i="0" kern="1200" dirty="0" err="1">
                <a:solidFill>
                  <a:schemeClr val="tx2"/>
                </a:solidFill>
                <a:effectLst/>
                <a:latin typeface="+mn-lt"/>
                <a:ea typeface="+mn-ea"/>
                <a:cs typeface="+mn-cs"/>
              </a:rPr>
              <a:t>ea</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commodo</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consequat</a:t>
            </a:r>
            <a:r>
              <a:rPr lang="en-US" sz="1800" b="0" i="0" kern="1200" dirty="0">
                <a:solidFill>
                  <a:schemeClr val="tx2"/>
                </a:solidFill>
                <a:effectLst/>
                <a:latin typeface="+mn-lt"/>
                <a:ea typeface="+mn-ea"/>
                <a:cs typeface="+mn-cs"/>
              </a:rPr>
              <a:t>. Duis </a:t>
            </a:r>
            <a:r>
              <a:rPr lang="en-US" sz="1800" b="0" i="0" kern="1200" dirty="0" err="1">
                <a:solidFill>
                  <a:schemeClr val="tx2"/>
                </a:solidFill>
                <a:effectLst/>
                <a:latin typeface="+mn-lt"/>
                <a:ea typeface="+mn-ea"/>
                <a:cs typeface="+mn-cs"/>
              </a:rPr>
              <a:t>aute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irure</a:t>
            </a:r>
            <a:r>
              <a:rPr lang="en-US" sz="1800" b="0" i="0" kern="1200" dirty="0">
                <a:solidFill>
                  <a:schemeClr val="tx2"/>
                </a:solidFill>
                <a:effectLst/>
                <a:latin typeface="+mn-lt"/>
                <a:ea typeface="+mn-ea"/>
                <a:cs typeface="+mn-cs"/>
              </a:rPr>
              <a:t> dolor in </a:t>
            </a:r>
            <a:r>
              <a:rPr lang="en-US" sz="1800" b="0" i="0" kern="1200" dirty="0" err="1">
                <a:solidFill>
                  <a:schemeClr val="tx2"/>
                </a:solidFill>
                <a:effectLst/>
                <a:latin typeface="+mn-lt"/>
                <a:ea typeface="+mn-ea"/>
                <a:cs typeface="+mn-cs"/>
              </a:rPr>
              <a:t>reprehenderit</a:t>
            </a:r>
            <a:r>
              <a:rPr lang="en-US" sz="1800" b="0" i="0" kern="1200" dirty="0">
                <a:solidFill>
                  <a:schemeClr val="tx2"/>
                </a:solidFill>
                <a:effectLst/>
                <a:latin typeface="+mn-lt"/>
                <a:ea typeface="+mn-ea"/>
                <a:cs typeface="+mn-cs"/>
              </a:rPr>
              <a:t> in </a:t>
            </a:r>
            <a:r>
              <a:rPr lang="en-US" sz="1800" b="0" i="0" kern="1200" dirty="0" err="1">
                <a:solidFill>
                  <a:schemeClr val="tx2"/>
                </a:solidFill>
                <a:effectLst/>
                <a:latin typeface="+mn-lt"/>
                <a:ea typeface="+mn-ea"/>
                <a:cs typeface="+mn-cs"/>
              </a:rPr>
              <a:t>voluptate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velit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esse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cillum</a:t>
            </a:r>
            <a:r>
              <a:rPr lang="en-US" sz="1800" b="0" i="0" kern="1200" dirty="0">
                <a:solidFill>
                  <a:schemeClr val="tx2"/>
                </a:solidFill>
                <a:effectLst/>
                <a:latin typeface="+mn-lt"/>
                <a:ea typeface="+mn-ea"/>
                <a:cs typeface="+mn-cs"/>
              </a:rPr>
              <a:t> dolore </a:t>
            </a:r>
            <a:r>
              <a:rPr lang="en-US" sz="1800" b="0" i="0" kern="1200" dirty="0" err="1">
                <a:solidFill>
                  <a:schemeClr val="tx2"/>
                </a:solidFill>
                <a:effectLst/>
                <a:latin typeface="+mn-lt"/>
                <a:ea typeface="+mn-ea"/>
                <a:cs typeface="+mn-cs"/>
              </a:rPr>
              <a:t>eu</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fugiat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nulla</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pariatur</a:t>
            </a:r>
            <a:r>
              <a:rPr lang="en-US" sz="1800" b="0" i="0" kern="1200" dirty="0">
                <a:solidFill>
                  <a:schemeClr val="tx2"/>
                </a:solidFill>
                <a:effectLst/>
                <a:latin typeface="+mn-lt"/>
                <a:ea typeface="+mn-ea"/>
                <a:cs typeface="+mn-cs"/>
              </a:rPr>
              <a:t>.</a:t>
            </a:r>
            <a:endParaRPr lang="en-US" dirty="0"/>
          </a:p>
        </p:txBody>
      </p:sp>
    </p:spTree>
    <p:extLst>
      <p:ext uri="{BB962C8B-B14F-4D97-AF65-F5344CB8AC3E}">
        <p14:creationId xmlns:p14="http://schemas.microsoft.com/office/powerpoint/2010/main" val="394481300"/>
      </p:ext>
    </p:extLst>
  </p:cSld>
  <p:clrMap bg1="lt1" tx1="dk1" bg2="lt2" tx2="dk2" accent1="accent1" accent2="accent2" accent3="accent3" accent4="accent4" accent5="accent5" accent6="accent6" hlink="hlink" folHlink="folHlink"/>
  <p:sldLayoutIdLst>
    <p:sldLayoutId id="2147483697" r:id="rId1"/>
    <p:sldLayoutId id="2147483662" r:id="rId2"/>
    <p:sldLayoutId id="2147483696" r:id="rId3"/>
    <p:sldLayoutId id="2147483698" r:id="rId4"/>
  </p:sldLayoutIdLst>
  <p:txStyles>
    <p:title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1800" b="1"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B6CDD4-30A8-42C7-BFA7-DAC7C64256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0" name="Text Placeholder 9">
            <a:extLst>
              <a:ext uri="{FF2B5EF4-FFF2-40B4-BE49-F238E27FC236}">
                <a16:creationId xmlns:a16="http://schemas.microsoft.com/office/drawing/2014/main" id="{C4957F2B-79B5-444D-B13F-4CE4C8F38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lnSpc>
                <a:spcPct val="110000"/>
              </a:lnSpc>
            </a:pPr>
            <a:r>
              <a:rPr lang="en-US" sz="1800" b="0" i="0" kern="1200" dirty="0">
                <a:solidFill>
                  <a:schemeClr val="tx2"/>
                </a:solidFill>
                <a:effectLst/>
                <a:latin typeface="+mn-lt"/>
                <a:ea typeface="+mn-ea"/>
                <a:cs typeface="+mn-cs"/>
              </a:rPr>
              <a:t>Lorem ipsum dolor sit </a:t>
            </a:r>
            <a:r>
              <a:rPr lang="en-US" sz="1800" b="0" i="0" kern="1200" dirty="0" err="1">
                <a:solidFill>
                  <a:schemeClr val="tx2"/>
                </a:solidFill>
                <a:effectLst/>
                <a:latin typeface="+mn-lt"/>
                <a:ea typeface="+mn-ea"/>
                <a:cs typeface="+mn-cs"/>
              </a:rPr>
              <a:t>amet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consectetur</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adipiscing</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elit</a:t>
            </a:r>
            <a:r>
              <a:rPr lang="en-US" sz="1800" b="0" i="0" kern="1200" dirty="0">
                <a:solidFill>
                  <a:schemeClr val="tx2"/>
                </a:solidFill>
                <a:effectLst/>
                <a:latin typeface="+mn-lt"/>
                <a:ea typeface="+mn-ea"/>
                <a:cs typeface="+mn-cs"/>
              </a:rPr>
              <a:t>, sed do </a:t>
            </a:r>
            <a:r>
              <a:rPr lang="en-US" sz="1800" b="0" i="0" kern="1200" dirty="0" err="1">
                <a:solidFill>
                  <a:schemeClr val="tx2"/>
                </a:solidFill>
                <a:effectLst/>
                <a:latin typeface="+mn-lt"/>
                <a:ea typeface="+mn-ea"/>
                <a:cs typeface="+mn-cs"/>
              </a:rPr>
              <a:t>eiusmod</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tempor</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incididunt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ut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labore</a:t>
            </a:r>
            <a:r>
              <a:rPr lang="en-US" sz="1800" b="0" i="0" kern="1200" dirty="0">
                <a:solidFill>
                  <a:schemeClr val="tx2"/>
                </a:solidFill>
                <a:effectLst/>
                <a:latin typeface="+mn-lt"/>
                <a:ea typeface="+mn-ea"/>
                <a:cs typeface="+mn-cs"/>
              </a:rPr>
              <a:t> et dolore magna </a:t>
            </a:r>
            <a:r>
              <a:rPr lang="en-US" sz="1800" b="0" i="0" kern="1200" dirty="0" err="1">
                <a:solidFill>
                  <a:schemeClr val="tx2"/>
                </a:solidFill>
                <a:effectLst/>
                <a:latin typeface="+mn-lt"/>
                <a:ea typeface="+mn-ea"/>
                <a:cs typeface="+mn-cs"/>
              </a:rPr>
              <a:t>aliqua</a:t>
            </a:r>
            <a:r>
              <a:rPr lang="en-US" sz="1800" b="0" i="0" kern="1200" dirty="0">
                <a:solidFill>
                  <a:schemeClr val="tx2"/>
                </a:solidFill>
                <a:effectLst/>
                <a:latin typeface="+mn-lt"/>
                <a:ea typeface="+mn-ea"/>
                <a:cs typeface="+mn-cs"/>
              </a:rPr>
              <a:t>. Ut </a:t>
            </a:r>
            <a:r>
              <a:rPr lang="en-US" sz="1800" b="0" i="0" kern="1200" dirty="0" err="1">
                <a:solidFill>
                  <a:schemeClr val="tx2"/>
                </a:solidFill>
                <a:effectLst/>
                <a:latin typeface="+mn-lt"/>
                <a:ea typeface="+mn-ea"/>
                <a:cs typeface="+mn-cs"/>
              </a:rPr>
              <a:t>enim</a:t>
            </a:r>
            <a:r>
              <a:rPr lang="en-US" sz="1800" b="0" i="0" kern="1200" dirty="0">
                <a:solidFill>
                  <a:schemeClr val="tx2"/>
                </a:solidFill>
                <a:effectLst/>
                <a:latin typeface="+mn-lt"/>
                <a:ea typeface="+mn-ea"/>
                <a:cs typeface="+mn-cs"/>
              </a:rPr>
              <a:t> ad minim </a:t>
            </a:r>
            <a:r>
              <a:rPr lang="en-US" sz="1800" b="0" i="0" kern="1200" dirty="0" err="1">
                <a:solidFill>
                  <a:schemeClr val="tx2"/>
                </a:solidFill>
                <a:effectLst/>
                <a:latin typeface="+mn-lt"/>
                <a:ea typeface="+mn-ea"/>
                <a:cs typeface="+mn-cs"/>
              </a:rPr>
              <a:t>veniam</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quis</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nostrud</a:t>
            </a:r>
            <a:r>
              <a:rPr lang="en-US" sz="1800" b="0" i="0" kern="1200" dirty="0">
                <a:solidFill>
                  <a:schemeClr val="tx2"/>
                </a:solidFill>
                <a:effectLst/>
                <a:latin typeface="+mn-lt"/>
                <a:ea typeface="+mn-ea"/>
                <a:cs typeface="+mn-cs"/>
              </a:rPr>
              <a:t> exercitation </a:t>
            </a:r>
            <a:r>
              <a:rPr lang="en-US" sz="1800" b="0" i="0" kern="1200" dirty="0" err="1">
                <a:solidFill>
                  <a:schemeClr val="tx2"/>
                </a:solidFill>
                <a:effectLst/>
                <a:latin typeface="+mn-lt"/>
                <a:ea typeface="+mn-ea"/>
                <a:cs typeface="+mn-cs"/>
              </a:rPr>
              <a:t>ullamco</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laboris</a:t>
            </a:r>
            <a:r>
              <a:rPr lang="en-US" sz="1800" b="0" i="0" kern="1200" dirty="0">
                <a:solidFill>
                  <a:schemeClr val="tx2"/>
                </a:solidFill>
                <a:effectLst/>
                <a:latin typeface="+mn-lt"/>
                <a:ea typeface="+mn-ea"/>
                <a:cs typeface="+mn-cs"/>
              </a:rPr>
              <a:t> nisi </a:t>
            </a:r>
            <a:r>
              <a:rPr lang="en-US" sz="1800" b="0" i="0" kern="1200" dirty="0" err="1">
                <a:solidFill>
                  <a:schemeClr val="tx2"/>
                </a:solidFill>
                <a:effectLst/>
                <a:latin typeface="+mn-lt"/>
                <a:ea typeface="+mn-ea"/>
                <a:cs typeface="+mn-cs"/>
              </a:rPr>
              <a:t>ut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aliquip</a:t>
            </a:r>
            <a:r>
              <a:rPr lang="en-US" sz="1800" b="0" i="0" kern="1200" dirty="0">
                <a:solidFill>
                  <a:schemeClr val="tx2"/>
                </a:solidFill>
                <a:effectLst/>
                <a:latin typeface="+mn-lt"/>
                <a:ea typeface="+mn-ea"/>
                <a:cs typeface="+mn-cs"/>
              </a:rPr>
              <a:t> ex </a:t>
            </a:r>
            <a:r>
              <a:rPr lang="en-US" sz="1800" b="0" i="0" kern="1200" dirty="0" err="1">
                <a:solidFill>
                  <a:schemeClr val="tx2"/>
                </a:solidFill>
                <a:effectLst/>
                <a:latin typeface="+mn-lt"/>
                <a:ea typeface="+mn-ea"/>
                <a:cs typeface="+mn-cs"/>
              </a:rPr>
              <a:t>ea</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commodo</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consequat</a:t>
            </a:r>
            <a:r>
              <a:rPr lang="en-US" sz="1800" b="0" i="0" kern="1200" dirty="0">
                <a:solidFill>
                  <a:schemeClr val="tx2"/>
                </a:solidFill>
                <a:effectLst/>
                <a:latin typeface="+mn-lt"/>
                <a:ea typeface="+mn-ea"/>
                <a:cs typeface="+mn-cs"/>
              </a:rPr>
              <a:t>. Duis </a:t>
            </a:r>
            <a:r>
              <a:rPr lang="en-US" sz="1800" b="0" i="0" kern="1200" dirty="0" err="1">
                <a:solidFill>
                  <a:schemeClr val="tx2"/>
                </a:solidFill>
                <a:effectLst/>
                <a:latin typeface="+mn-lt"/>
                <a:ea typeface="+mn-ea"/>
                <a:cs typeface="+mn-cs"/>
              </a:rPr>
              <a:t>aute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irure</a:t>
            </a:r>
            <a:r>
              <a:rPr lang="en-US" sz="1800" b="0" i="0" kern="1200" dirty="0">
                <a:solidFill>
                  <a:schemeClr val="tx2"/>
                </a:solidFill>
                <a:effectLst/>
                <a:latin typeface="+mn-lt"/>
                <a:ea typeface="+mn-ea"/>
                <a:cs typeface="+mn-cs"/>
              </a:rPr>
              <a:t> dolor in </a:t>
            </a:r>
            <a:r>
              <a:rPr lang="en-US" sz="1800" b="0" i="0" kern="1200" dirty="0" err="1">
                <a:solidFill>
                  <a:schemeClr val="tx2"/>
                </a:solidFill>
                <a:effectLst/>
                <a:latin typeface="+mn-lt"/>
                <a:ea typeface="+mn-ea"/>
                <a:cs typeface="+mn-cs"/>
              </a:rPr>
              <a:t>reprehenderit</a:t>
            </a:r>
            <a:r>
              <a:rPr lang="en-US" sz="1800" b="0" i="0" kern="1200" dirty="0">
                <a:solidFill>
                  <a:schemeClr val="tx2"/>
                </a:solidFill>
                <a:effectLst/>
                <a:latin typeface="+mn-lt"/>
                <a:ea typeface="+mn-ea"/>
                <a:cs typeface="+mn-cs"/>
              </a:rPr>
              <a:t> in </a:t>
            </a:r>
            <a:r>
              <a:rPr lang="en-US" sz="1800" b="0" i="0" kern="1200" dirty="0" err="1">
                <a:solidFill>
                  <a:schemeClr val="tx2"/>
                </a:solidFill>
                <a:effectLst/>
                <a:latin typeface="+mn-lt"/>
                <a:ea typeface="+mn-ea"/>
                <a:cs typeface="+mn-cs"/>
              </a:rPr>
              <a:t>voluptate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velit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esse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cillum</a:t>
            </a:r>
            <a:r>
              <a:rPr lang="en-US" sz="1800" b="0" i="0" kern="1200" dirty="0">
                <a:solidFill>
                  <a:schemeClr val="tx2"/>
                </a:solidFill>
                <a:effectLst/>
                <a:latin typeface="+mn-lt"/>
                <a:ea typeface="+mn-ea"/>
                <a:cs typeface="+mn-cs"/>
              </a:rPr>
              <a:t> dolore </a:t>
            </a:r>
            <a:r>
              <a:rPr lang="en-US" sz="1800" b="0" i="0" kern="1200" dirty="0" err="1">
                <a:solidFill>
                  <a:schemeClr val="tx2"/>
                </a:solidFill>
                <a:effectLst/>
                <a:latin typeface="+mn-lt"/>
                <a:ea typeface="+mn-ea"/>
                <a:cs typeface="+mn-cs"/>
              </a:rPr>
              <a:t>eu</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fugiat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nulla</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pariatur</a:t>
            </a:r>
            <a:r>
              <a:rPr lang="en-US" sz="1800" b="0" i="0" kern="1200" dirty="0">
                <a:solidFill>
                  <a:schemeClr val="tx2"/>
                </a:solidFill>
                <a:effectLst/>
                <a:latin typeface="+mn-lt"/>
                <a:ea typeface="+mn-ea"/>
                <a:cs typeface="+mn-cs"/>
              </a:rPr>
              <a:t>.</a:t>
            </a:r>
            <a:endParaRPr lang="en-US" dirty="0"/>
          </a:p>
        </p:txBody>
      </p:sp>
    </p:spTree>
    <p:extLst>
      <p:ext uri="{BB962C8B-B14F-4D97-AF65-F5344CB8AC3E}">
        <p14:creationId xmlns:p14="http://schemas.microsoft.com/office/powerpoint/2010/main" val="1597293363"/>
      </p:ext>
    </p:extLst>
  </p:cSld>
  <p:clrMap bg1="lt1" tx1="dk1" bg2="lt2" tx2="dk2" accent1="accent1" accent2="accent2" accent3="accent3" accent4="accent4" accent5="accent5" accent6="accent6" hlink="hlink" folHlink="folHlink"/>
  <p:sldLayoutIdLst>
    <p:sldLayoutId id="2147483650" r:id="rId1"/>
    <p:sldLayoutId id="2147483940" r:id="rId2"/>
    <p:sldLayoutId id="2147483906" r:id="rId3"/>
    <p:sldLayoutId id="2147483907" r:id="rId4"/>
    <p:sldLayoutId id="2147483912" r:id="rId5"/>
    <p:sldLayoutId id="2147483913" r:id="rId6"/>
    <p:sldLayoutId id="2147483910" r:id="rId7"/>
    <p:sldLayoutId id="2147483911" r:id="rId8"/>
    <p:sldLayoutId id="2147483902" r:id="rId9"/>
    <p:sldLayoutId id="2147483903" r:id="rId10"/>
    <p:sldLayoutId id="2147483904" r:id="rId11"/>
    <p:sldLayoutId id="2147483905" r:id="rId12"/>
    <p:sldLayoutId id="2147483908" r:id="rId13"/>
    <p:sldLayoutId id="2147483920" r:id="rId14"/>
    <p:sldLayoutId id="2147483909" r:id="rId15"/>
    <p:sldLayoutId id="2147483948" r:id="rId16"/>
  </p:sldLayoutIdLst>
  <p:txStyles>
    <p:titleStyle>
      <a:lvl1pPr algn="l" defTabSz="914400" rtl="0" eaLnBrk="1" latinLnBrk="0" hangingPunct="1">
        <a:lnSpc>
          <a:spcPct val="100000"/>
        </a:lnSpc>
        <a:spcBef>
          <a:spcPct val="0"/>
        </a:spcBef>
        <a:buNone/>
        <a:defRPr sz="2600"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b="1"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B6CDD4-30A8-42C7-BFA7-DAC7C64256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0" name="Text Placeholder 9">
            <a:extLst>
              <a:ext uri="{FF2B5EF4-FFF2-40B4-BE49-F238E27FC236}">
                <a16:creationId xmlns:a16="http://schemas.microsoft.com/office/drawing/2014/main" id="{C4957F2B-79B5-444D-B13F-4CE4C8F38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lnSpc>
                <a:spcPct val="110000"/>
              </a:lnSpc>
            </a:pPr>
            <a:r>
              <a:rPr lang="en-US" sz="1800" b="0" i="0" kern="1200" dirty="0">
                <a:solidFill>
                  <a:schemeClr val="tx2"/>
                </a:solidFill>
                <a:effectLst/>
                <a:latin typeface="+mn-lt"/>
                <a:ea typeface="+mn-ea"/>
                <a:cs typeface="+mn-cs"/>
              </a:rPr>
              <a:t>Lorem ipsum dolor sit </a:t>
            </a:r>
            <a:r>
              <a:rPr lang="en-US" sz="1800" b="0" i="0" kern="1200" dirty="0" err="1">
                <a:solidFill>
                  <a:schemeClr val="tx2"/>
                </a:solidFill>
                <a:effectLst/>
                <a:latin typeface="+mn-lt"/>
                <a:ea typeface="+mn-ea"/>
                <a:cs typeface="+mn-cs"/>
              </a:rPr>
              <a:t>amet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consectetur</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adipiscing</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elit</a:t>
            </a:r>
            <a:r>
              <a:rPr lang="en-US" sz="1800" b="0" i="0" kern="1200" dirty="0">
                <a:solidFill>
                  <a:schemeClr val="tx2"/>
                </a:solidFill>
                <a:effectLst/>
                <a:latin typeface="+mn-lt"/>
                <a:ea typeface="+mn-ea"/>
                <a:cs typeface="+mn-cs"/>
              </a:rPr>
              <a:t>, sed do </a:t>
            </a:r>
            <a:r>
              <a:rPr lang="en-US" sz="1800" b="0" i="0" kern="1200" dirty="0" err="1">
                <a:solidFill>
                  <a:schemeClr val="tx2"/>
                </a:solidFill>
                <a:effectLst/>
                <a:latin typeface="+mn-lt"/>
                <a:ea typeface="+mn-ea"/>
                <a:cs typeface="+mn-cs"/>
              </a:rPr>
              <a:t>eiusmod</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tempor</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incididunt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ut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labore</a:t>
            </a:r>
            <a:r>
              <a:rPr lang="en-US" sz="1800" b="0" i="0" kern="1200" dirty="0">
                <a:solidFill>
                  <a:schemeClr val="tx2"/>
                </a:solidFill>
                <a:effectLst/>
                <a:latin typeface="+mn-lt"/>
                <a:ea typeface="+mn-ea"/>
                <a:cs typeface="+mn-cs"/>
              </a:rPr>
              <a:t> et dolore magna </a:t>
            </a:r>
            <a:r>
              <a:rPr lang="en-US" sz="1800" b="0" i="0" kern="1200" dirty="0" err="1">
                <a:solidFill>
                  <a:schemeClr val="tx2"/>
                </a:solidFill>
                <a:effectLst/>
                <a:latin typeface="+mn-lt"/>
                <a:ea typeface="+mn-ea"/>
                <a:cs typeface="+mn-cs"/>
              </a:rPr>
              <a:t>aliqua</a:t>
            </a:r>
            <a:r>
              <a:rPr lang="en-US" sz="1800" b="0" i="0" kern="1200" dirty="0">
                <a:solidFill>
                  <a:schemeClr val="tx2"/>
                </a:solidFill>
                <a:effectLst/>
                <a:latin typeface="+mn-lt"/>
                <a:ea typeface="+mn-ea"/>
                <a:cs typeface="+mn-cs"/>
              </a:rPr>
              <a:t>. Ut </a:t>
            </a:r>
            <a:r>
              <a:rPr lang="en-US" sz="1800" b="0" i="0" kern="1200" dirty="0" err="1">
                <a:solidFill>
                  <a:schemeClr val="tx2"/>
                </a:solidFill>
                <a:effectLst/>
                <a:latin typeface="+mn-lt"/>
                <a:ea typeface="+mn-ea"/>
                <a:cs typeface="+mn-cs"/>
              </a:rPr>
              <a:t>enim</a:t>
            </a:r>
            <a:r>
              <a:rPr lang="en-US" sz="1800" b="0" i="0" kern="1200" dirty="0">
                <a:solidFill>
                  <a:schemeClr val="tx2"/>
                </a:solidFill>
                <a:effectLst/>
                <a:latin typeface="+mn-lt"/>
                <a:ea typeface="+mn-ea"/>
                <a:cs typeface="+mn-cs"/>
              </a:rPr>
              <a:t> ad minim </a:t>
            </a:r>
            <a:r>
              <a:rPr lang="en-US" sz="1800" b="0" i="0" kern="1200" dirty="0" err="1">
                <a:solidFill>
                  <a:schemeClr val="tx2"/>
                </a:solidFill>
                <a:effectLst/>
                <a:latin typeface="+mn-lt"/>
                <a:ea typeface="+mn-ea"/>
                <a:cs typeface="+mn-cs"/>
              </a:rPr>
              <a:t>veniam</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quis</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nostrud</a:t>
            </a:r>
            <a:r>
              <a:rPr lang="en-US" sz="1800" b="0" i="0" kern="1200" dirty="0">
                <a:solidFill>
                  <a:schemeClr val="tx2"/>
                </a:solidFill>
                <a:effectLst/>
                <a:latin typeface="+mn-lt"/>
                <a:ea typeface="+mn-ea"/>
                <a:cs typeface="+mn-cs"/>
              </a:rPr>
              <a:t> exercitation </a:t>
            </a:r>
            <a:r>
              <a:rPr lang="en-US" sz="1800" b="0" i="0" kern="1200" dirty="0" err="1">
                <a:solidFill>
                  <a:schemeClr val="tx2"/>
                </a:solidFill>
                <a:effectLst/>
                <a:latin typeface="+mn-lt"/>
                <a:ea typeface="+mn-ea"/>
                <a:cs typeface="+mn-cs"/>
              </a:rPr>
              <a:t>ullamco</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laboris</a:t>
            </a:r>
            <a:r>
              <a:rPr lang="en-US" sz="1800" b="0" i="0" kern="1200" dirty="0">
                <a:solidFill>
                  <a:schemeClr val="tx2"/>
                </a:solidFill>
                <a:effectLst/>
                <a:latin typeface="+mn-lt"/>
                <a:ea typeface="+mn-ea"/>
                <a:cs typeface="+mn-cs"/>
              </a:rPr>
              <a:t> nisi </a:t>
            </a:r>
            <a:r>
              <a:rPr lang="en-US" sz="1800" b="0" i="0" kern="1200" dirty="0" err="1">
                <a:solidFill>
                  <a:schemeClr val="tx2"/>
                </a:solidFill>
                <a:effectLst/>
                <a:latin typeface="+mn-lt"/>
                <a:ea typeface="+mn-ea"/>
                <a:cs typeface="+mn-cs"/>
              </a:rPr>
              <a:t>ut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aliquip</a:t>
            </a:r>
            <a:r>
              <a:rPr lang="en-US" sz="1800" b="0" i="0" kern="1200" dirty="0">
                <a:solidFill>
                  <a:schemeClr val="tx2"/>
                </a:solidFill>
                <a:effectLst/>
                <a:latin typeface="+mn-lt"/>
                <a:ea typeface="+mn-ea"/>
                <a:cs typeface="+mn-cs"/>
              </a:rPr>
              <a:t> ex </a:t>
            </a:r>
            <a:r>
              <a:rPr lang="en-US" sz="1800" b="0" i="0" kern="1200" dirty="0" err="1">
                <a:solidFill>
                  <a:schemeClr val="tx2"/>
                </a:solidFill>
                <a:effectLst/>
                <a:latin typeface="+mn-lt"/>
                <a:ea typeface="+mn-ea"/>
                <a:cs typeface="+mn-cs"/>
              </a:rPr>
              <a:t>ea</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commodo</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consequat</a:t>
            </a:r>
            <a:r>
              <a:rPr lang="en-US" sz="1800" b="0" i="0" kern="1200" dirty="0">
                <a:solidFill>
                  <a:schemeClr val="tx2"/>
                </a:solidFill>
                <a:effectLst/>
                <a:latin typeface="+mn-lt"/>
                <a:ea typeface="+mn-ea"/>
                <a:cs typeface="+mn-cs"/>
              </a:rPr>
              <a:t>. Duis </a:t>
            </a:r>
            <a:r>
              <a:rPr lang="en-US" sz="1800" b="0" i="0" kern="1200" dirty="0" err="1">
                <a:solidFill>
                  <a:schemeClr val="tx2"/>
                </a:solidFill>
                <a:effectLst/>
                <a:latin typeface="+mn-lt"/>
                <a:ea typeface="+mn-ea"/>
                <a:cs typeface="+mn-cs"/>
              </a:rPr>
              <a:t>aute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irure</a:t>
            </a:r>
            <a:r>
              <a:rPr lang="en-US" sz="1800" b="0" i="0" kern="1200" dirty="0">
                <a:solidFill>
                  <a:schemeClr val="tx2"/>
                </a:solidFill>
                <a:effectLst/>
                <a:latin typeface="+mn-lt"/>
                <a:ea typeface="+mn-ea"/>
                <a:cs typeface="+mn-cs"/>
              </a:rPr>
              <a:t> dolor in </a:t>
            </a:r>
            <a:r>
              <a:rPr lang="en-US" sz="1800" b="0" i="0" kern="1200" dirty="0" err="1">
                <a:solidFill>
                  <a:schemeClr val="tx2"/>
                </a:solidFill>
                <a:effectLst/>
                <a:latin typeface="+mn-lt"/>
                <a:ea typeface="+mn-ea"/>
                <a:cs typeface="+mn-cs"/>
              </a:rPr>
              <a:t>reprehenderit</a:t>
            </a:r>
            <a:r>
              <a:rPr lang="en-US" sz="1800" b="0" i="0" kern="1200" dirty="0">
                <a:solidFill>
                  <a:schemeClr val="tx2"/>
                </a:solidFill>
                <a:effectLst/>
                <a:latin typeface="+mn-lt"/>
                <a:ea typeface="+mn-ea"/>
                <a:cs typeface="+mn-cs"/>
              </a:rPr>
              <a:t> in </a:t>
            </a:r>
            <a:r>
              <a:rPr lang="en-US" sz="1800" b="0" i="0" kern="1200" dirty="0" err="1">
                <a:solidFill>
                  <a:schemeClr val="tx2"/>
                </a:solidFill>
                <a:effectLst/>
                <a:latin typeface="+mn-lt"/>
                <a:ea typeface="+mn-ea"/>
                <a:cs typeface="+mn-cs"/>
              </a:rPr>
              <a:t>voluptate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velit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esse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cillum</a:t>
            </a:r>
            <a:r>
              <a:rPr lang="en-US" sz="1800" b="0" i="0" kern="1200" dirty="0">
                <a:solidFill>
                  <a:schemeClr val="tx2"/>
                </a:solidFill>
                <a:effectLst/>
                <a:latin typeface="+mn-lt"/>
                <a:ea typeface="+mn-ea"/>
                <a:cs typeface="+mn-cs"/>
              </a:rPr>
              <a:t> dolore </a:t>
            </a:r>
            <a:r>
              <a:rPr lang="en-US" sz="1800" b="0" i="0" kern="1200" dirty="0" err="1">
                <a:solidFill>
                  <a:schemeClr val="tx2"/>
                </a:solidFill>
                <a:effectLst/>
                <a:latin typeface="+mn-lt"/>
                <a:ea typeface="+mn-ea"/>
                <a:cs typeface="+mn-cs"/>
              </a:rPr>
              <a:t>eu</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fugiat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nulla</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pariatur</a:t>
            </a:r>
            <a:r>
              <a:rPr lang="en-US" sz="1800" b="0" i="0" kern="1200" dirty="0">
                <a:solidFill>
                  <a:schemeClr val="tx2"/>
                </a:solidFill>
                <a:effectLst/>
                <a:latin typeface="+mn-lt"/>
                <a:ea typeface="+mn-ea"/>
                <a:cs typeface="+mn-cs"/>
              </a:rPr>
              <a:t>.</a:t>
            </a:r>
            <a:endParaRPr lang="en-US" dirty="0"/>
          </a:p>
        </p:txBody>
      </p:sp>
    </p:spTree>
    <p:extLst>
      <p:ext uri="{BB962C8B-B14F-4D97-AF65-F5344CB8AC3E}">
        <p14:creationId xmlns:p14="http://schemas.microsoft.com/office/powerpoint/2010/main" val="41842297"/>
      </p:ext>
    </p:extLst>
  </p:cSld>
  <p:clrMap bg1="lt1" tx1="dk1" bg2="lt2" tx2="dk2" accent1="accent1" accent2="accent2" accent3="accent3" accent4="accent4" accent5="accent5" accent6="accent6" hlink="hlink" folHlink="folHlink"/>
  <p:sldLayoutIdLst>
    <p:sldLayoutId id="2147483693" r:id="rId1"/>
    <p:sldLayoutId id="2147483649" r:id="rId2"/>
    <p:sldLayoutId id="2147483665" r:id="rId3"/>
    <p:sldLayoutId id="2147483694" r:id="rId4"/>
  </p:sldLayoutIdLst>
  <p:txStyles>
    <p:titleStyle>
      <a:lvl1pPr algn="l" defTabSz="914400" rtl="0" eaLnBrk="1" latinLnBrk="0" hangingPunct="1">
        <a:lnSpc>
          <a:spcPct val="100000"/>
        </a:lnSpc>
        <a:spcBef>
          <a:spcPct val="0"/>
        </a:spcBef>
        <a:buNone/>
        <a:defRPr sz="2600"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b="1"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B6CDD4-30A8-42C7-BFA7-DAC7C64256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0" name="Text Placeholder 9">
            <a:extLst>
              <a:ext uri="{FF2B5EF4-FFF2-40B4-BE49-F238E27FC236}">
                <a16:creationId xmlns:a16="http://schemas.microsoft.com/office/drawing/2014/main" id="{C4957F2B-79B5-444D-B13F-4CE4C8F38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lnSpc>
                <a:spcPct val="110000"/>
              </a:lnSpc>
            </a:pPr>
            <a:r>
              <a:rPr lang="en-US" sz="1800" b="0" i="0" kern="1200" dirty="0">
                <a:solidFill>
                  <a:schemeClr val="tx2"/>
                </a:solidFill>
                <a:effectLst/>
                <a:latin typeface="+mn-lt"/>
                <a:ea typeface="+mn-ea"/>
                <a:cs typeface="+mn-cs"/>
              </a:rPr>
              <a:t>Lorem ipsum dolor sit </a:t>
            </a:r>
            <a:r>
              <a:rPr lang="en-US" sz="1800" b="0" i="0" kern="1200" dirty="0" err="1">
                <a:solidFill>
                  <a:schemeClr val="tx2"/>
                </a:solidFill>
                <a:effectLst/>
                <a:latin typeface="+mn-lt"/>
                <a:ea typeface="+mn-ea"/>
                <a:cs typeface="+mn-cs"/>
              </a:rPr>
              <a:t>amet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consectetur</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adipiscing</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elit</a:t>
            </a:r>
            <a:r>
              <a:rPr lang="en-US" sz="1800" b="0" i="0" kern="1200" dirty="0">
                <a:solidFill>
                  <a:schemeClr val="tx2"/>
                </a:solidFill>
                <a:effectLst/>
                <a:latin typeface="+mn-lt"/>
                <a:ea typeface="+mn-ea"/>
                <a:cs typeface="+mn-cs"/>
              </a:rPr>
              <a:t>, sed do </a:t>
            </a:r>
            <a:r>
              <a:rPr lang="en-US" sz="1800" b="0" i="0" kern="1200" dirty="0" err="1">
                <a:solidFill>
                  <a:schemeClr val="tx2"/>
                </a:solidFill>
                <a:effectLst/>
                <a:latin typeface="+mn-lt"/>
                <a:ea typeface="+mn-ea"/>
                <a:cs typeface="+mn-cs"/>
              </a:rPr>
              <a:t>eiusmod</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tempor</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incididunt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ut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labore</a:t>
            </a:r>
            <a:r>
              <a:rPr lang="en-US" sz="1800" b="0" i="0" kern="1200" dirty="0">
                <a:solidFill>
                  <a:schemeClr val="tx2"/>
                </a:solidFill>
                <a:effectLst/>
                <a:latin typeface="+mn-lt"/>
                <a:ea typeface="+mn-ea"/>
                <a:cs typeface="+mn-cs"/>
              </a:rPr>
              <a:t> et dolore magna </a:t>
            </a:r>
            <a:r>
              <a:rPr lang="en-US" sz="1800" b="0" i="0" kern="1200" dirty="0" err="1">
                <a:solidFill>
                  <a:schemeClr val="tx2"/>
                </a:solidFill>
                <a:effectLst/>
                <a:latin typeface="+mn-lt"/>
                <a:ea typeface="+mn-ea"/>
                <a:cs typeface="+mn-cs"/>
              </a:rPr>
              <a:t>aliqua</a:t>
            </a:r>
            <a:r>
              <a:rPr lang="en-US" sz="1800" b="0" i="0" kern="1200" dirty="0">
                <a:solidFill>
                  <a:schemeClr val="tx2"/>
                </a:solidFill>
                <a:effectLst/>
                <a:latin typeface="+mn-lt"/>
                <a:ea typeface="+mn-ea"/>
                <a:cs typeface="+mn-cs"/>
              </a:rPr>
              <a:t>. Ut </a:t>
            </a:r>
            <a:r>
              <a:rPr lang="en-US" sz="1800" b="0" i="0" kern="1200" dirty="0" err="1">
                <a:solidFill>
                  <a:schemeClr val="tx2"/>
                </a:solidFill>
                <a:effectLst/>
                <a:latin typeface="+mn-lt"/>
                <a:ea typeface="+mn-ea"/>
                <a:cs typeface="+mn-cs"/>
              </a:rPr>
              <a:t>enim</a:t>
            </a:r>
            <a:r>
              <a:rPr lang="en-US" sz="1800" b="0" i="0" kern="1200" dirty="0">
                <a:solidFill>
                  <a:schemeClr val="tx2"/>
                </a:solidFill>
                <a:effectLst/>
                <a:latin typeface="+mn-lt"/>
                <a:ea typeface="+mn-ea"/>
                <a:cs typeface="+mn-cs"/>
              </a:rPr>
              <a:t> ad minim </a:t>
            </a:r>
            <a:r>
              <a:rPr lang="en-US" sz="1800" b="0" i="0" kern="1200" dirty="0" err="1">
                <a:solidFill>
                  <a:schemeClr val="tx2"/>
                </a:solidFill>
                <a:effectLst/>
                <a:latin typeface="+mn-lt"/>
                <a:ea typeface="+mn-ea"/>
                <a:cs typeface="+mn-cs"/>
              </a:rPr>
              <a:t>veniam</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quis</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nostrud</a:t>
            </a:r>
            <a:r>
              <a:rPr lang="en-US" sz="1800" b="0" i="0" kern="1200" dirty="0">
                <a:solidFill>
                  <a:schemeClr val="tx2"/>
                </a:solidFill>
                <a:effectLst/>
                <a:latin typeface="+mn-lt"/>
                <a:ea typeface="+mn-ea"/>
                <a:cs typeface="+mn-cs"/>
              </a:rPr>
              <a:t> exercitation </a:t>
            </a:r>
            <a:r>
              <a:rPr lang="en-US" sz="1800" b="0" i="0" kern="1200" dirty="0" err="1">
                <a:solidFill>
                  <a:schemeClr val="tx2"/>
                </a:solidFill>
                <a:effectLst/>
                <a:latin typeface="+mn-lt"/>
                <a:ea typeface="+mn-ea"/>
                <a:cs typeface="+mn-cs"/>
              </a:rPr>
              <a:t>ullamco</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laboris</a:t>
            </a:r>
            <a:r>
              <a:rPr lang="en-US" sz="1800" b="0" i="0" kern="1200" dirty="0">
                <a:solidFill>
                  <a:schemeClr val="tx2"/>
                </a:solidFill>
                <a:effectLst/>
                <a:latin typeface="+mn-lt"/>
                <a:ea typeface="+mn-ea"/>
                <a:cs typeface="+mn-cs"/>
              </a:rPr>
              <a:t> nisi </a:t>
            </a:r>
            <a:r>
              <a:rPr lang="en-US" sz="1800" b="0" i="0" kern="1200" dirty="0" err="1">
                <a:solidFill>
                  <a:schemeClr val="tx2"/>
                </a:solidFill>
                <a:effectLst/>
                <a:latin typeface="+mn-lt"/>
                <a:ea typeface="+mn-ea"/>
                <a:cs typeface="+mn-cs"/>
              </a:rPr>
              <a:t>ut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aliquip</a:t>
            </a:r>
            <a:r>
              <a:rPr lang="en-US" sz="1800" b="0" i="0" kern="1200" dirty="0">
                <a:solidFill>
                  <a:schemeClr val="tx2"/>
                </a:solidFill>
                <a:effectLst/>
                <a:latin typeface="+mn-lt"/>
                <a:ea typeface="+mn-ea"/>
                <a:cs typeface="+mn-cs"/>
              </a:rPr>
              <a:t> ex </a:t>
            </a:r>
            <a:r>
              <a:rPr lang="en-US" sz="1800" b="0" i="0" kern="1200" dirty="0" err="1">
                <a:solidFill>
                  <a:schemeClr val="tx2"/>
                </a:solidFill>
                <a:effectLst/>
                <a:latin typeface="+mn-lt"/>
                <a:ea typeface="+mn-ea"/>
                <a:cs typeface="+mn-cs"/>
              </a:rPr>
              <a:t>ea</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commodo</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consequat</a:t>
            </a:r>
            <a:r>
              <a:rPr lang="en-US" sz="1800" b="0" i="0" kern="1200" dirty="0">
                <a:solidFill>
                  <a:schemeClr val="tx2"/>
                </a:solidFill>
                <a:effectLst/>
                <a:latin typeface="+mn-lt"/>
                <a:ea typeface="+mn-ea"/>
                <a:cs typeface="+mn-cs"/>
              </a:rPr>
              <a:t>. Duis </a:t>
            </a:r>
            <a:r>
              <a:rPr lang="en-US" sz="1800" b="0" i="0" kern="1200" dirty="0" err="1">
                <a:solidFill>
                  <a:schemeClr val="tx2"/>
                </a:solidFill>
                <a:effectLst/>
                <a:latin typeface="+mn-lt"/>
                <a:ea typeface="+mn-ea"/>
                <a:cs typeface="+mn-cs"/>
              </a:rPr>
              <a:t>aute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irure</a:t>
            </a:r>
            <a:r>
              <a:rPr lang="en-US" sz="1800" b="0" i="0" kern="1200" dirty="0">
                <a:solidFill>
                  <a:schemeClr val="tx2"/>
                </a:solidFill>
                <a:effectLst/>
                <a:latin typeface="+mn-lt"/>
                <a:ea typeface="+mn-ea"/>
                <a:cs typeface="+mn-cs"/>
              </a:rPr>
              <a:t> dolor in </a:t>
            </a:r>
            <a:r>
              <a:rPr lang="en-US" sz="1800" b="0" i="0" kern="1200" dirty="0" err="1">
                <a:solidFill>
                  <a:schemeClr val="tx2"/>
                </a:solidFill>
                <a:effectLst/>
                <a:latin typeface="+mn-lt"/>
                <a:ea typeface="+mn-ea"/>
                <a:cs typeface="+mn-cs"/>
              </a:rPr>
              <a:t>reprehenderit</a:t>
            </a:r>
            <a:r>
              <a:rPr lang="en-US" sz="1800" b="0" i="0" kern="1200" dirty="0">
                <a:solidFill>
                  <a:schemeClr val="tx2"/>
                </a:solidFill>
                <a:effectLst/>
                <a:latin typeface="+mn-lt"/>
                <a:ea typeface="+mn-ea"/>
                <a:cs typeface="+mn-cs"/>
              </a:rPr>
              <a:t> in </a:t>
            </a:r>
            <a:r>
              <a:rPr lang="en-US" sz="1800" b="0" i="0" kern="1200" dirty="0" err="1">
                <a:solidFill>
                  <a:schemeClr val="tx2"/>
                </a:solidFill>
                <a:effectLst/>
                <a:latin typeface="+mn-lt"/>
                <a:ea typeface="+mn-ea"/>
                <a:cs typeface="+mn-cs"/>
              </a:rPr>
              <a:t>voluptate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velit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esse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cillum</a:t>
            </a:r>
            <a:r>
              <a:rPr lang="en-US" sz="1800" b="0" i="0" kern="1200" dirty="0">
                <a:solidFill>
                  <a:schemeClr val="tx2"/>
                </a:solidFill>
                <a:effectLst/>
                <a:latin typeface="+mn-lt"/>
                <a:ea typeface="+mn-ea"/>
                <a:cs typeface="+mn-cs"/>
              </a:rPr>
              <a:t> dolore </a:t>
            </a:r>
            <a:r>
              <a:rPr lang="en-US" sz="1800" b="0" i="0" kern="1200" dirty="0" err="1">
                <a:solidFill>
                  <a:schemeClr val="tx2"/>
                </a:solidFill>
                <a:effectLst/>
                <a:latin typeface="+mn-lt"/>
                <a:ea typeface="+mn-ea"/>
                <a:cs typeface="+mn-cs"/>
              </a:rPr>
              <a:t>eu</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fugiat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nulla</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pariatur</a:t>
            </a:r>
            <a:r>
              <a:rPr lang="en-US" sz="1800" b="0" i="0" kern="1200" dirty="0">
                <a:solidFill>
                  <a:schemeClr val="tx2"/>
                </a:solidFill>
                <a:effectLst/>
                <a:latin typeface="+mn-lt"/>
                <a:ea typeface="+mn-ea"/>
                <a:cs typeface="+mn-cs"/>
              </a:rPr>
              <a:t>.</a:t>
            </a:r>
            <a:endParaRPr lang="en-US" dirty="0"/>
          </a:p>
        </p:txBody>
      </p:sp>
    </p:spTree>
    <p:extLst>
      <p:ext uri="{BB962C8B-B14F-4D97-AF65-F5344CB8AC3E}">
        <p14:creationId xmlns:p14="http://schemas.microsoft.com/office/powerpoint/2010/main" val="1605321003"/>
      </p:ext>
    </p:extLst>
  </p:cSld>
  <p:clrMap bg1="lt1" tx1="dk1" bg2="lt2" tx2="dk2" accent1="accent1" accent2="accent2" accent3="accent3" accent4="accent4" accent5="accent5" accent6="accent6" hlink="hlink" folHlink="folHlink"/>
  <p:sldLayoutIdLst>
    <p:sldLayoutId id="2147483692" r:id="rId1"/>
    <p:sldLayoutId id="2147483669" r:id="rId2"/>
  </p:sldLayoutIdLst>
  <p:txStyles>
    <p:titleStyle>
      <a:lvl1pPr algn="l" defTabSz="914400" rtl="0" eaLnBrk="1" latinLnBrk="0" hangingPunct="1">
        <a:lnSpc>
          <a:spcPct val="100000"/>
        </a:lnSpc>
        <a:spcBef>
          <a:spcPct val="0"/>
        </a:spcBef>
        <a:buNone/>
        <a:defRPr sz="2600"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b="1"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B6CDD4-30A8-42C7-BFA7-DAC7C64256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0" name="Text Placeholder 9">
            <a:extLst>
              <a:ext uri="{FF2B5EF4-FFF2-40B4-BE49-F238E27FC236}">
                <a16:creationId xmlns:a16="http://schemas.microsoft.com/office/drawing/2014/main" id="{C4957F2B-79B5-444D-B13F-4CE4C8F38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lnSpc>
                <a:spcPct val="110000"/>
              </a:lnSpc>
            </a:pPr>
            <a:r>
              <a:rPr lang="en-US" sz="1800" b="0" i="0" kern="1200" dirty="0">
                <a:solidFill>
                  <a:schemeClr val="tx2"/>
                </a:solidFill>
                <a:effectLst/>
                <a:latin typeface="+mn-lt"/>
                <a:ea typeface="+mn-ea"/>
                <a:cs typeface="+mn-cs"/>
              </a:rPr>
              <a:t>Lorem ipsum dolor sit </a:t>
            </a:r>
            <a:r>
              <a:rPr lang="en-US" sz="1800" b="0" i="0" kern="1200" dirty="0" err="1">
                <a:solidFill>
                  <a:schemeClr val="tx2"/>
                </a:solidFill>
                <a:effectLst/>
                <a:latin typeface="+mn-lt"/>
                <a:ea typeface="+mn-ea"/>
                <a:cs typeface="+mn-cs"/>
              </a:rPr>
              <a:t>amet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consectetur</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adipiscing</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elit</a:t>
            </a:r>
            <a:r>
              <a:rPr lang="en-US" sz="1800" b="0" i="0" kern="1200" dirty="0">
                <a:solidFill>
                  <a:schemeClr val="tx2"/>
                </a:solidFill>
                <a:effectLst/>
                <a:latin typeface="+mn-lt"/>
                <a:ea typeface="+mn-ea"/>
                <a:cs typeface="+mn-cs"/>
              </a:rPr>
              <a:t>, sed do </a:t>
            </a:r>
            <a:r>
              <a:rPr lang="en-US" sz="1800" b="0" i="0" kern="1200" dirty="0" err="1">
                <a:solidFill>
                  <a:schemeClr val="tx2"/>
                </a:solidFill>
                <a:effectLst/>
                <a:latin typeface="+mn-lt"/>
                <a:ea typeface="+mn-ea"/>
                <a:cs typeface="+mn-cs"/>
              </a:rPr>
              <a:t>eiusmod</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tempor</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incididunt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ut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labore</a:t>
            </a:r>
            <a:r>
              <a:rPr lang="en-US" sz="1800" b="0" i="0" kern="1200" dirty="0">
                <a:solidFill>
                  <a:schemeClr val="tx2"/>
                </a:solidFill>
                <a:effectLst/>
                <a:latin typeface="+mn-lt"/>
                <a:ea typeface="+mn-ea"/>
                <a:cs typeface="+mn-cs"/>
              </a:rPr>
              <a:t> et dolore magna </a:t>
            </a:r>
            <a:r>
              <a:rPr lang="en-US" sz="1800" b="0" i="0" kern="1200" dirty="0" err="1">
                <a:solidFill>
                  <a:schemeClr val="tx2"/>
                </a:solidFill>
                <a:effectLst/>
                <a:latin typeface="+mn-lt"/>
                <a:ea typeface="+mn-ea"/>
                <a:cs typeface="+mn-cs"/>
              </a:rPr>
              <a:t>aliqua</a:t>
            </a:r>
            <a:r>
              <a:rPr lang="en-US" sz="1800" b="0" i="0" kern="1200" dirty="0">
                <a:solidFill>
                  <a:schemeClr val="tx2"/>
                </a:solidFill>
                <a:effectLst/>
                <a:latin typeface="+mn-lt"/>
                <a:ea typeface="+mn-ea"/>
                <a:cs typeface="+mn-cs"/>
              </a:rPr>
              <a:t>. Ut </a:t>
            </a:r>
            <a:r>
              <a:rPr lang="en-US" sz="1800" b="0" i="0" kern="1200" dirty="0" err="1">
                <a:solidFill>
                  <a:schemeClr val="tx2"/>
                </a:solidFill>
                <a:effectLst/>
                <a:latin typeface="+mn-lt"/>
                <a:ea typeface="+mn-ea"/>
                <a:cs typeface="+mn-cs"/>
              </a:rPr>
              <a:t>enim</a:t>
            </a:r>
            <a:r>
              <a:rPr lang="en-US" sz="1800" b="0" i="0" kern="1200" dirty="0">
                <a:solidFill>
                  <a:schemeClr val="tx2"/>
                </a:solidFill>
                <a:effectLst/>
                <a:latin typeface="+mn-lt"/>
                <a:ea typeface="+mn-ea"/>
                <a:cs typeface="+mn-cs"/>
              </a:rPr>
              <a:t> ad minim </a:t>
            </a:r>
            <a:r>
              <a:rPr lang="en-US" sz="1800" b="0" i="0" kern="1200" dirty="0" err="1">
                <a:solidFill>
                  <a:schemeClr val="tx2"/>
                </a:solidFill>
                <a:effectLst/>
                <a:latin typeface="+mn-lt"/>
                <a:ea typeface="+mn-ea"/>
                <a:cs typeface="+mn-cs"/>
              </a:rPr>
              <a:t>veniam</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quis</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nostrud</a:t>
            </a:r>
            <a:r>
              <a:rPr lang="en-US" sz="1800" b="0" i="0" kern="1200" dirty="0">
                <a:solidFill>
                  <a:schemeClr val="tx2"/>
                </a:solidFill>
                <a:effectLst/>
                <a:latin typeface="+mn-lt"/>
                <a:ea typeface="+mn-ea"/>
                <a:cs typeface="+mn-cs"/>
              </a:rPr>
              <a:t> exercitation </a:t>
            </a:r>
            <a:r>
              <a:rPr lang="en-US" sz="1800" b="0" i="0" kern="1200" dirty="0" err="1">
                <a:solidFill>
                  <a:schemeClr val="tx2"/>
                </a:solidFill>
                <a:effectLst/>
                <a:latin typeface="+mn-lt"/>
                <a:ea typeface="+mn-ea"/>
                <a:cs typeface="+mn-cs"/>
              </a:rPr>
              <a:t>ullamco</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laboris</a:t>
            </a:r>
            <a:r>
              <a:rPr lang="en-US" sz="1800" b="0" i="0" kern="1200" dirty="0">
                <a:solidFill>
                  <a:schemeClr val="tx2"/>
                </a:solidFill>
                <a:effectLst/>
                <a:latin typeface="+mn-lt"/>
                <a:ea typeface="+mn-ea"/>
                <a:cs typeface="+mn-cs"/>
              </a:rPr>
              <a:t> nisi </a:t>
            </a:r>
            <a:r>
              <a:rPr lang="en-US" sz="1800" b="0" i="0" kern="1200" dirty="0" err="1">
                <a:solidFill>
                  <a:schemeClr val="tx2"/>
                </a:solidFill>
                <a:effectLst/>
                <a:latin typeface="+mn-lt"/>
                <a:ea typeface="+mn-ea"/>
                <a:cs typeface="+mn-cs"/>
              </a:rPr>
              <a:t>ut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aliquip</a:t>
            </a:r>
            <a:r>
              <a:rPr lang="en-US" sz="1800" b="0" i="0" kern="1200" dirty="0">
                <a:solidFill>
                  <a:schemeClr val="tx2"/>
                </a:solidFill>
                <a:effectLst/>
                <a:latin typeface="+mn-lt"/>
                <a:ea typeface="+mn-ea"/>
                <a:cs typeface="+mn-cs"/>
              </a:rPr>
              <a:t> ex </a:t>
            </a:r>
            <a:r>
              <a:rPr lang="en-US" sz="1800" b="0" i="0" kern="1200" dirty="0" err="1">
                <a:solidFill>
                  <a:schemeClr val="tx2"/>
                </a:solidFill>
                <a:effectLst/>
                <a:latin typeface="+mn-lt"/>
                <a:ea typeface="+mn-ea"/>
                <a:cs typeface="+mn-cs"/>
              </a:rPr>
              <a:t>ea</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commodo</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consequat</a:t>
            </a:r>
            <a:r>
              <a:rPr lang="en-US" sz="1800" b="0" i="0" kern="1200" dirty="0">
                <a:solidFill>
                  <a:schemeClr val="tx2"/>
                </a:solidFill>
                <a:effectLst/>
                <a:latin typeface="+mn-lt"/>
                <a:ea typeface="+mn-ea"/>
                <a:cs typeface="+mn-cs"/>
              </a:rPr>
              <a:t>. Duis </a:t>
            </a:r>
            <a:r>
              <a:rPr lang="en-US" sz="1800" b="0" i="0" kern="1200" dirty="0" err="1">
                <a:solidFill>
                  <a:schemeClr val="tx2"/>
                </a:solidFill>
                <a:effectLst/>
                <a:latin typeface="+mn-lt"/>
                <a:ea typeface="+mn-ea"/>
                <a:cs typeface="+mn-cs"/>
              </a:rPr>
              <a:t>aute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irure</a:t>
            </a:r>
            <a:r>
              <a:rPr lang="en-US" sz="1800" b="0" i="0" kern="1200" dirty="0">
                <a:solidFill>
                  <a:schemeClr val="tx2"/>
                </a:solidFill>
                <a:effectLst/>
                <a:latin typeface="+mn-lt"/>
                <a:ea typeface="+mn-ea"/>
                <a:cs typeface="+mn-cs"/>
              </a:rPr>
              <a:t> dolor in </a:t>
            </a:r>
            <a:r>
              <a:rPr lang="en-US" sz="1800" b="0" i="0" kern="1200" dirty="0" err="1">
                <a:solidFill>
                  <a:schemeClr val="tx2"/>
                </a:solidFill>
                <a:effectLst/>
                <a:latin typeface="+mn-lt"/>
                <a:ea typeface="+mn-ea"/>
                <a:cs typeface="+mn-cs"/>
              </a:rPr>
              <a:t>reprehenderit</a:t>
            </a:r>
            <a:r>
              <a:rPr lang="en-US" sz="1800" b="0" i="0" kern="1200" dirty="0">
                <a:solidFill>
                  <a:schemeClr val="tx2"/>
                </a:solidFill>
                <a:effectLst/>
                <a:latin typeface="+mn-lt"/>
                <a:ea typeface="+mn-ea"/>
                <a:cs typeface="+mn-cs"/>
              </a:rPr>
              <a:t> in </a:t>
            </a:r>
            <a:r>
              <a:rPr lang="en-US" sz="1800" b="0" i="0" kern="1200" dirty="0" err="1">
                <a:solidFill>
                  <a:schemeClr val="tx2"/>
                </a:solidFill>
                <a:effectLst/>
                <a:latin typeface="+mn-lt"/>
                <a:ea typeface="+mn-ea"/>
                <a:cs typeface="+mn-cs"/>
              </a:rPr>
              <a:t>voluptate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velit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esse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cillum</a:t>
            </a:r>
            <a:r>
              <a:rPr lang="en-US" sz="1800" b="0" i="0" kern="1200" dirty="0">
                <a:solidFill>
                  <a:schemeClr val="tx2"/>
                </a:solidFill>
                <a:effectLst/>
                <a:latin typeface="+mn-lt"/>
                <a:ea typeface="+mn-ea"/>
                <a:cs typeface="+mn-cs"/>
              </a:rPr>
              <a:t> dolore </a:t>
            </a:r>
            <a:r>
              <a:rPr lang="en-US" sz="1800" b="0" i="0" kern="1200" dirty="0" err="1">
                <a:solidFill>
                  <a:schemeClr val="tx2"/>
                </a:solidFill>
                <a:effectLst/>
                <a:latin typeface="+mn-lt"/>
                <a:ea typeface="+mn-ea"/>
                <a:cs typeface="+mn-cs"/>
              </a:rPr>
              <a:t>eu</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fugiat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nulla</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pariatur</a:t>
            </a:r>
            <a:r>
              <a:rPr lang="en-US" sz="1800" b="0" i="0" kern="1200" dirty="0">
                <a:solidFill>
                  <a:schemeClr val="tx2"/>
                </a:solidFill>
                <a:effectLst/>
                <a:latin typeface="+mn-lt"/>
                <a:ea typeface="+mn-ea"/>
                <a:cs typeface="+mn-cs"/>
              </a:rPr>
              <a:t>.</a:t>
            </a:r>
            <a:endParaRPr lang="en-US" dirty="0"/>
          </a:p>
        </p:txBody>
      </p:sp>
    </p:spTree>
    <p:extLst>
      <p:ext uri="{BB962C8B-B14F-4D97-AF65-F5344CB8AC3E}">
        <p14:creationId xmlns:p14="http://schemas.microsoft.com/office/powerpoint/2010/main" val="455464846"/>
      </p:ext>
    </p:extLst>
  </p:cSld>
  <p:clrMap bg1="lt1" tx1="dk1" bg2="lt2" tx2="dk2" accent1="accent1" accent2="accent2" accent3="accent3" accent4="accent4" accent5="accent5" accent6="accent6" hlink="hlink" folHlink="folHlink"/>
  <p:sldLayoutIdLst>
    <p:sldLayoutId id="2147483684" r:id="rId1"/>
    <p:sldLayoutId id="2147483844" r:id="rId2"/>
  </p:sldLayoutIdLst>
  <p:txStyles>
    <p:titleStyle>
      <a:lvl1pPr algn="l" defTabSz="914400" rtl="0" eaLnBrk="1" latinLnBrk="0" hangingPunct="1">
        <a:lnSpc>
          <a:spcPct val="100000"/>
        </a:lnSpc>
        <a:spcBef>
          <a:spcPct val="0"/>
        </a:spcBef>
        <a:buNone/>
        <a:defRPr sz="2600"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b="1"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B6CDD4-30A8-42C7-BFA7-DAC7C64256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0" name="Text Placeholder 9">
            <a:extLst>
              <a:ext uri="{FF2B5EF4-FFF2-40B4-BE49-F238E27FC236}">
                <a16:creationId xmlns:a16="http://schemas.microsoft.com/office/drawing/2014/main" id="{C4957F2B-79B5-444D-B13F-4CE4C8F38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lnSpc>
                <a:spcPct val="110000"/>
              </a:lnSpc>
            </a:pPr>
            <a:r>
              <a:rPr lang="en-US" sz="1800" b="0" i="0" kern="1200" dirty="0">
                <a:solidFill>
                  <a:schemeClr val="tx2"/>
                </a:solidFill>
                <a:effectLst/>
                <a:latin typeface="+mn-lt"/>
                <a:ea typeface="+mn-ea"/>
                <a:cs typeface="+mn-cs"/>
              </a:rPr>
              <a:t>Lorem ipsum dolor sit </a:t>
            </a:r>
            <a:r>
              <a:rPr lang="en-US" sz="1800" b="0" i="0" kern="1200" dirty="0" err="1">
                <a:solidFill>
                  <a:schemeClr val="tx2"/>
                </a:solidFill>
                <a:effectLst/>
                <a:latin typeface="+mn-lt"/>
                <a:ea typeface="+mn-ea"/>
                <a:cs typeface="+mn-cs"/>
              </a:rPr>
              <a:t>amet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consectetur</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adipiscing</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elit</a:t>
            </a:r>
            <a:r>
              <a:rPr lang="en-US" sz="1800" b="0" i="0" kern="1200" dirty="0">
                <a:solidFill>
                  <a:schemeClr val="tx2"/>
                </a:solidFill>
                <a:effectLst/>
                <a:latin typeface="+mn-lt"/>
                <a:ea typeface="+mn-ea"/>
                <a:cs typeface="+mn-cs"/>
              </a:rPr>
              <a:t>, sed do </a:t>
            </a:r>
            <a:r>
              <a:rPr lang="en-US" sz="1800" b="0" i="0" kern="1200" dirty="0" err="1">
                <a:solidFill>
                  <a:schemeClr val="tx2"/>
                </a:solidFill>
                <a:effectLst/>
                <a:latin typeface="+mn-lt"/>
                <a:ea typeface="+mn-ea"/>
                <a:cs typeface="+mn-cs"/>
              </a:rPr>
              <a:t>eiusmod</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tempor</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incididunt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ut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labore</a:t>
            </a:r>
            <a:r>
              <a:rPr lang="en-US" sz="1800" b="0" i="0" kern="1200" dirty="0">
                <a:solidFill>
                  <a:schemeClr val="tx2"/>
                </a:solidFill>
                <a:effectLst/>
                <a:latin typeface="+mn-lt"/>
                <a:ea typeface="+mn-ea"/>
                <a:cs typeface="+mn-cs"/>
              </a:rPr>
              <a:t> et dolore magna </a:t>
            </a:r>
            <a:r>
              <a:rPr lang="en-US" sz="1800" b="0" i="0" kern="1200" dirty="0" err="1">
                <a:solidFill>
                  <a:schemeClr val="tx2"/>
                </a:solidFill>
                <a:effectLst/>
                <a:latin typeface="+mn-lt"/>
                <a:ea typeface="+mn-ea"/>
                <a:cs typeface="+mn-cs"/>
              </a:rPr>
              <a:t>aliqua</a:t>
            </a:r>
            <a:r>
              <a:rPr lang="en-US" sz="1800" b="0" i="0" kern="1200" dirty="0">
                <a:solidFill>
                  <a:schemeClr val="tx2"/>
                </a:solidFill>
                <a:effectLst/>
                <a:latin typeface="+mn-lt"/>
                <a:ea typeface="+mn-ea"/>
                <a:cs typeface="+mn-cs"/>
              </a:rPr>
              <a:t>. Ut </a:t>
            </a:r>
            <a:r>
              <a:rPr lang="en-US" sz="1800" b="0" i="0" kern="1200" dirty="0" err="1">
                <a:solidFill>
                  <a:schemeClr val="tx2"/>
                </a:solidFill>
                <a:effectLst/>
                <a:latin typeface="+mn-lt"/>
                <a:ea typeface="+mn-ea"/>
                <a:cs typeface="+mn-cs"/>
              </a:rPr>
              <a:t>enim</a:t>
            </a:r>
            <a:r>
              <a:rPr lang="en-US" sz="1800" b="0" i="0" kern="1200" dirty="0">
                <a:solidFill>
                  <a:schemeClr val="tx2"/>
                </a:solidFill>
                <a:effectLst/>
                <a:latin typeface="+mn-lt"/>
                <a:ea typeface="+mn-ea"/>
                <a:cs typeface="+mn-cs"/>
              </a:rPr>
              <a:t> ad minim </a:t>
            </a:r>
            <a:r>
              <a:rPr lang="en-US" sz="1800" b="0" i="0" kern="1200" dirty="0" err="1">
                <a:solidFill>
                  <a:schemeClr val="tx2"/>
                </a:solidFill>
                <a:effectLst/>
                <a:latin typeface="+mn-lt"/>
                <a:ea typeface="+mn-ea"/>
                <a:cs typeface="+mn-cs"/>
              </a:rPr>
              <a:t>veniam</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quis</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nostrud</a:t>
            </a:r>
            <a:r>
              <a:rPr lang="en-US" sz="1800" b="0" i="0" kern="1200" dirty="0">
                <a:solidFill>
                  <a:schemeClr val="tx2"/>
                </a:solidFill>
                <a:effectLst/>
                <a:latin typeface="+mn-lt"/>
                <a:ea typeface="+mn-ea"/>
                <a:cs typeface="+mn-cs"/>
              </a:rPr>
              <a:t> exercitation </a:t>
            </a:r>
            <a:r>
              <a:rPr lang="en-US" sz="1800" b="0" i="0" kern="1200" dirty="0" err="1">
                <a:solidFill>
                  <a:schemeClr val="tx2"/>
                </a:solidFill>
                <a:effectLst/>
                <a:latin typeface="+mn-lt"/>
                <a:ea typeface="+mn-ea"/>
                <a:cs typeface="+mn-cs"/>
              </a:rPr>
              <a:t>ullamco</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laboris</a:t>
            </a:r>
            <a:r>
              <a:rPr lang="en-US" sz="1800" b="0" i="0" kern="1200" dirty="0">
                <a:solidFill>
                  <a:schemeClr val="tx2"/>
                </a:solidFill>
                <a:effectLst/>
                <a:latin typeface="+mn-lt"/>
                <a:ea typeface="+mn-ea"/>
                <a:cs typeface="+mn-cs"/>
              </a:rPr>
              <a:t> nisi </a:t>
            </a:r>
            <a:r>
              <a:rPr lang="en-US" sz="1800" b="0" i="0" kern="1200" dirty="0" err="1">
                <a:solidFill>
                  <a:schemeClr val="tx2"/>
                </a:solidFill>
                <a:effectLst/>
                <a:latin typeface="+mn-lt"/>
                <a:ea typeface="+mn-ea"/>
                <a:cs typeface="+mn-cs"/>
              </a:rPr>
              <a:t>ut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aliquip</a:t>
            </a:r>
            <a:r>
              <a:rPr lang="en-US" sz="1800" b="0" i="0" kern="1200" dirty="0">
                <a:solidFill>
                  <a:schemeClr val="tx2"/>
                </a:solidFill>
                <a:effectLst/>
                <a:latin typeface="+mn-lt"/>
                <a:ea typeface="+mn-ea"/>
                <a:cs typeface="+mn-cs"/>
              </a:rPr>
              <a:t> ex </a:t>
            </a:r>
            <a:r>
              <a:rPr lang="en-US" sz="1800" b="0" i="0" kern="1200" dirty="0" err="1">
                <a:solidFill>
                  <a:schemeClr val="tx2"/>
                </a:solidFill>
                <a:effectLst/>
                <a:latin typeface="+mn-lt"/>
                <a:ea typeface="+mn-ea"/>
                <a:cs typeface="+mn-cs"/>
              </a:rPr>
              <a:t>ea</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commodo</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consequat</a:t>
            </a:r>
            <a:r>
              <a:rPr lang="en-US" sz="1800" b="0" i="0" kern="1200" dirty="0">
                <a:solidFill>
                  <a:schemeClr val="tx2"/>
                </a:solidFill>
                <a:effectLst/>
                <a:latin typeface="+mn-lt"/>
                <a:ea typeface="+mn-ea"/>
                <a:cs typeface="+mn-cs"/>
              </a:rPr>
              <a:t>. Duis </a:t>
            </a:r>
            <a:r>
              <a:rPr lang="en-US" sz="1800" b="0" i="0" kern="1200" dirty="0" err="1">
                <a:solidFill>
                  <a:schemeClr val="tx2"/>
                </a:solidFill>
                <a:effectLst/>
                <a:latin typeface="+mn-lt"/>
                <a:ea typeface="+mn-ea"/>
                <a:cs typeface="+mn-cs"/>
              </a:rPr>
              <a:t>aute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irure</a:t>
            </a:r>
            <a:r>
              <a:rPr lang="en-US" sz="1800" b="0" i="0" kern="1200" dirty="0">
                <a:solidFill>
                  <a:schemeClr val="tx2"/>
                </a:solidFill>
                <a:effectLst/>
                <a:latin typeface="+mn-lt"/>
                <a:ea typeface="+mn-ea"/>
                <a:cs typeface="+mn-cs"/>
              </a:rPr>
              <a:t> dolor in </a:t>
            </a:r>
            <a:r>
              <a:rPr lang="en-US" sz="1800" b="0" i="0" kern="1200" dirty="0" err="1">
                <a:solidFill>
                  <a:schemeClr val="tx2"/>
                </a:solidFill>
                <a:effectLst/>
                <a:latin typeface="+mn-lt"/>
                <a:ea typeface="+mn-ea"/>
                <a:cs typeface="+mn-cs"/>
              </a:rPr>
              <a:t>reprehenderit</a:t>
            </a:r>
            <a:r>
              <a:rPr lang="en-US" sz="1800" b="0" i="0" kern="1200" dirty="0">
                <a:solidFill>
                  <a:schemeClr val="tx2"/>
                </a:solidFill>
                <a:effectLst/>
                <a:latin typeface="+mn-lt"/>
                <a:ea typeface="+mn-ea"/>
                <a:cs typeface="+mn-cs"/>
              </a:rPr>
              <a:t> in </a:t>
            </a:r>
            <a:r>
              <a:rPr lang="en-US" sz="1800" b="0" i="0" kern="1200" dirty="0" err="1">
                <a:solidFill>
                  <a:schemeClr val="tx2"/>
                </a:solidFill>
                <a:effectLst/>
                <a:latin typeface="+mn-lt"/>
                <a:ea typeface="+mn-ea"/>
                <a:cs typeface="+mn-cs"/>
              </a:rPr>
              <a:t>voluptate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velit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esse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cillum</a:t>
            </a:r>
            <a:r>
              <a:rPr lang="en-US" sz="1800" b="0" i="0" kern="1200" dirty="0">
                <a:solidFill>
                  <a:schemeClr val="tx2"/>
                </a:solidFill>
                <a:effectLst/>
                <a:latin typeface="+mn-lt"/>
                <a:ea typeface="+mn-ea"/>
                <a:cs typeface="+mn-cs"/>
              </a:rPr>
              <a:t> dolore </a:t>
            </a:r>
            <a:r>
              <a:rPr lang="en-US" sz="1800" b="0" i="0" kern="1200" dirty="0" err="1">
                <a:solidFill>
                  <a:schemeClr val="tx2"/>
                </a:solidFill>
                <a:effectLst/>
                <a:latin typeface="+mn-lt"/>
                <a:ea typeface="+mn-ea"/>
                <a:cs typeface="+mn-cs"/>
              </a:rPr>
              <a:t>eu</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fugiat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nulla</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pariatur</a:t>
            </a:r>
            <a:r>
              <a:rPr lang="en-US" sz="1800" b="0" i="0" kern="1200" dirty="0">
                <a:solidFill>
                  <a:schemeClr val="tx2"/>
                </a:solidFill>
                <a:effectLst/>
                <a:latin typeface="+mn-lt"/>
                <a:ea typeface="+mn-ea"/>
                <a:cs typeface="+mn-cs"/>
              </a:rPr>
              <a:t>.</a:t>
            </a:r>
            <a:endParaRPr lang="en-US" dirty="0"/>
          </a:p>
        </p:txBody>
      </p:sp>
    </p:spTree>
    <p:extLst>
      <p:ext uri="{BB962C8B-B14F-4D97-AF65-F5344CB8AC3E}">
        <p14:creationId xmlns:p14="http://schemas.microsoft.com/office/powerpoint/2010/main" val="130427698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100000"/>
        </a:lnSpc>
        <a:spcBef>
          <a:spcPct val="0"/>
        </a:spcBef>
        <a:buNone/>
        <a:defRPr sz="2600"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b="1"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B6CDD4-30A8-42C7-BFA7-DAC7C64256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C4957F2B-79B5-444D-B13F-4CE4C8F38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lnSpc>
                <a:spcPct val="110000"/>
              </a:lnSpc>
            </a:pPr>
            <a:r>
              <a:rPr lang="en-US" sz="1800" b="0" i="0" kern="1200" dirty="0">
                <a:solidFill>
                  <a:schemeClr val="tx2"/>
                </a:solidFill>
                <a:effectLst/>
                <a:latin typeface="+mn-lt"/>
                <a:ea typeface="+mn-ea"/>
                <a:cs typeface="+mn-cs"/>
              </a:rPr>
              <a:t>Lorem ipsum dolor sit </a:t>
            </a:r>
            <a:r>
              <a:rPr lang="en-US" sz="1800" b="0" i="0" kern="1200" dirty="0" err="1">
                <a:solidFill>
                  <a:schemeClr val="tx2"/>
                </a:solidFill>
                <a:effectLst/>
                <a:latin typeface="+mn-lt"/>
                <a:ea typeface="+mn-ea"/>
                <a:cs typeface="+mn-cs"/>
              </a:rPr>
              <a:t>amet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consectetur</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adipiscing</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elit</a:t>
            </a:r>
            <a:r>
              <a:rPr lang="en-US" sz="1800" b="0" i="0" kern="1200" dirty="0">
                <a:solidFill>
                  <a:schemeClr val="tx2"/>
                </a:solidFill>
                <a:effectLst/>
                <a:latin typeface="+mn-lt"/>
                <a:ea typeface="+mn-ea"/>
                <a:cs typeface="+mn-cs"/>
              </a:rPr>
              <a:t>, sed do </a:t>
            </a:r>
            <a:r>
              <a:rPr lang="en-US" sz="1800" b="0" i="0" kern="1200" dirty="0" err="1">
                <a:solidFill>
                  <a:schemeClr val="tx2"/>
                </a:solidFill>
                <a:effectLst/>
                <a:latin typeface="+mn-lt"/>
                <a:ea typeface="+mn-ea"/>
                <a:cs typeface="+mn-cs"/>
              </a:rPr>
              <a:t>eiusmod</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tempor</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incididunt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ut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labore</a:t>
            </a:r>
            <a:r>
              <a:rPr lang="en-US" sz="1800" b="0" i="0" kern="1200" dirty="0">
                <a:solidFill>
                  <a:schemeClr val="tx2"/>
                </a:solidFill>
                <a:effectLst/>
                <a:latin typeface="+mn-lt"/>
                <a:ea typeface="+mn-ea"/>
                <a:cs typeface="+mn-cs"/>
              </a:rPr>
              <a:t> et dolore magna </a:t>
            </a:r>
            <a:r>
              <a:rPr lang="en-US" sz="1800" b="0" i="0" kern="1200" dirty="0" err="1">
                <a:solidFill>
                  <a:schemeClr val="tx2"/>
                </a:solidFill>
                <a:effectLst/>
                <a:latin typeface="+mn-lt"/>
                <a:ea typeface="+mn-ea"/>
                <a:cs typeface="+mn-cs"/>
              </a:rPr>
              <a:t>aliqua</a:t>
            </a:r>
            <a:r>
              <a:rPr lang="en-US" sz="1800" b="0" i="0" kern="1200" dirty="0">
                <a:solidFill>
                  <a:schemeClr val="tx2"/>
                </a:solidFill>
                <a:effectLst/>
                <a:latin typeface="+mn-lt"/>
                <a:ea typeface="+mn-ea"/>
                <a:cs typeface="+mn-cs"/>
              </a:rPr>
              <a:t>. Ut </a:t>
            </a:r>
            <a:r>
              <a:rPr lang="en-US" sz="1800" b="0" i="0" kern="1200" dirty="0" err="1">
                <a:solidFill>
                  <a:schemeClr val="tx2"/>
                </a:solidFill>
                <a:effectLst/>
                <a:latin typeface="+mn-lt"/>
                <a:ea typeface="+mn-ea"/>
                <a:cs typeface="+mn-cs"/>
              </a:rPr>
              <a:t>enim</a:t>
            </a:r>
            <a:r>
              <a:rPr lang="en-US" sz="1800" b="0" i="0" kern="1200" dirty="0">
                <a:solidFill>
                  <a:schemeClr val="tx2"/>
                </a:solidFill>
                <a:effectLst/>
                <a:latin typeface="+mn-lt"/>
                <a:ea typeface="+mn-ea"/>
                <a:cs typeface="+mn-cs"/>
              </a:rPr>
              <a:t> ad minim </a:t>
            </a:r>
            <a:r>
              <a:rPr lang="en-US" sz="1800" b="0" i="0" kern="1200" dirty="0" err="1">
                <a:solidFill>
                  <a:schemeClr val="tx2"/>
                </a:solidFill>
                <a:effectLst/>
                <a:latin typeface="+mn-lt"/>
                <a:ea typeface="+mn-ea"/>
                <a:cs typeface="+mn-cs"/>
              </a:rPr>
              <a:t>veniam</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quis</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nostrud</a:t>
            </a:r>
            <a:r>
              <a:rPr lang="en-US" sz="1800" b="0" i="0" kern="1200" dirty="0">
                <a:solidFill>
                  <a:schemeClr val="tx2"/>
                </a:solidFill>
                <a:effectLst/>
                <a:latin typeface="+mn-lt"/>
                <a:ea typeface="+mn-ea"/>
                <a:cs typeface="+mn-cs"/>
              </a:rPr>
              <a:t> exercitation </a:t>
            </a:r>
            <a:r>
              <a:rPr lang="en-US" sz="1800" b="0" i="0" kern="1200" dirty="0" err="1">
                <a:solidFill>
                  <a:schemeClr val="tx2"/>
                </a:solidFill>
                <a:effectLst/>
                <a:latin typeface="+mn-lt"/>
                <a:ea typeface="+mn-ea"/>
                <a:cs typeface="+mn-cs"/>
              </a:rPr>
              <a:t>ullamco</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laboris</a:t>
            </a:r>
            <a:r>
              <a:rPr lang="en-US" sz="1800" b="0" i="0" kern="1200" dirty="0">
                <a:solidFill>
                  <a:schemeClr val="tx2"/>
                </a:solidFill>
                <a:effectLst/>
                <a:latin typeface="+mn-lt"/>
                <a:ea typeface="+mn-ea"/>
                <a:cs typeface="+mn-cs"/>
              </a:rPr>
              <a:t> nisi </a:t>
            </a:r>
            <a:r>
              <a:rPr lang="en-US" sz="1800" b="0" i="0" kern="1200" dirty="0" err="1">
                <a:solidFill>
                  <a:schemeClr val="tx2"/>
                </a:solidFill>
                <a:effectLst/>
                <a:latin typeface="+mn-lt"/>
                <a:ea typeface="+mn-ea"/>
                <a:cs typeface="+mn-cs"/>
              </a:rPr>
              <a:t>ut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aliquip</a:t>
            </a:r>
            <a:r>
              <a:rPr lang="en-US" sz="1800" b="0" i="0" kern="1200" dirty="0">
                <a:solidFill>
                  <a:schemeClr val="tx2"/>
                </a:solidFill>
                <a:effectLst/>
                <a:latin typeface="+mn-lt"/>
                <a:ea typeface="+mn-ea"/>
                <a:cs typeface="+mn-cs"/>
              </a:rPr>
              <a:t> ex </a:t>
            </a:r>
            <a:r>
              <a:rPr lang="en-US" sz="1800" b="0" i="0" kern="1200" dirty="0" err="1">
                <a:solidFill>
                  <a:schemeClr val="tx2"/>
                </a:solidFill>
                <a:effectLst/>
                <a:latin typeface="+mn-lt"/>
                <a:ea typeface="+mn-ea"/>
                <a:cs typeface="+mn-cs"/>
              </a:rPr>
              <a:t>ea</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commodo</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consequat</a:t>
            </a:r>
            <a:r>
              <a:rPr lang="en-US" sz="1800" b="0" i="0" kern="1200" dirty="0">
                <a:solidFill>
                  <a:schemeClr val="tx2"/>
                </a:solidFill>
                <a:effectLst/>
                <a:latin typeface="+mn-lt"/>
                <a:ea typeface="+mn-ea"/>
                <a:cs typeface="+mn-cs"/>
              </a:rPr>
              <a:t>. Duis </a:t>
            </a:r>
            <a:r>
              <a:rPr lang="en-US" sz="1800" b="0" i="0" kern="1200" dirty="0" err="1">
                <a:solidFill>
                  <a:schemeClr val="tx2"/>
                </a:solidFill>
                <a:effectLst/>
                <a:latin typeface="+mn-lt"/>
                <a:ea typeface="+mn-ea"/>
                <a:cs typeface="+mn-cs"/>
              </a:rPr>
              <a:t>aute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irure</a:t>
            </a:r>
            <a:r>
              <a:rPr lang="en-US" sz="1800" b="0" i="0" kern="1200" dirty="0">
                <a:solidFill>
                  <a:schemeClr val="tx2"/>
                </a:solidFill>
                <a:effectLst/>
                <a:latin typeface="+mn-lt"/>
                <a:ea typeface="+mn-ea"/>
                <a:cs typeface="+mn-cs"/>
              </a:rPr>
              <a:t> dolor in </a:t>
            </a:r>
            <a:r>
              <a:rPr lang="en-US" sz="1800" b="0" i="0" kern="1200" dirty="0" err="1">
                <a:solidFill>
                  <a:schemeClr val="tx2"/>
                </a:solidFill>
                <a:effectLst/>
                <a:latin typeface="+mn-lt"/>
                <a:ea typeface="+mn-ea"/>
                <a:cs typeface="+mn-cs"/>
              </a:rPr>
              <a:t>reprehenderit</a:t>
            </a:r>
            <a:r>
              <a:rPr lang="en-US" sz="1800" b="0" i="0" kern="1200" dirty="0">
                <a:solidFill>
                  <a:schemeClr val="tx2"/>
                </a:solidFill>
                <a:effectLst/>
                <a:latin typeface="+mn-lt"/>
                <a:ea typeface="+mn-ea"/>
                <a:cs typeface="+mn-cs"/>
              </a:rPr>
              <a:t> in </a:t>
            </a:r>
            <a:r>
              <a:rPr lang="en-US" sz="1800" b="0" i="0" kern="1200" dirty="0" err="1">
                <a:solidFill>
                  <a:schemeClr val="tx2"/>
                </a:solidFill>
                <a:effectLst/>
                <a:latin typeface="+mn-lt"/>
                <a:ea typeface="+mn-ea"/>
                <a:cs typeface="+mn-cs"/>
              </a:rPr>
              <a:t>voluptate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velit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esse</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cillum</a:t>
            </a:r>
            <a:r>
              <a:rPr lang="en-US" sz="1800" b="0" i="0" kern="1200" dirty="0">
                <a:solidFill>
                  <a:schemeClr val="tx2"/>
                </a:solidFill>
                <a:effectLst/>
                <a:latin typeface="+mn-lt"/>
                <a:ea typeface="+mn-ea"/>
                <a:cs typeface="+mn-cs"/>
              </a:rPr>
              <a:t> dolore </a:t>
            </a:r>
            <a:r>
              <a:rPr lang="en-US" sz="1800" b="0" i="0" kern="1200" dirty="0" err="1">
                <a:solidFill>
                  <a:schemeClr val="tx2"/>
                </a:solidFill>
                <a:effectLst/>
                <a:latin typeface="+mn-lt"/>
                <a:ea typeface="+mn-ea"/>
                <a:cs typeface="+mn-cs"/>
              </a:rPr>
              <a:t>eu</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fugiat</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nulla</a:t>
            </a:r>
            <a:r>
              <a:rPr lang="en-US" sz="1800" b="0" i="0" kern="1200" dirty="0">
                <a:solidFill>
                  <a:schemeClr val="tx2"/>
                </a:solidFill>
                <a:effectLst/>
                <a:latin typeface="+mn-lt"/>
                <a:ea typeface="+mn-ea"/>
                <a:cs typeface="+mn-cs"/>
              </a:rPr>
              <a:t> </a:t>
            </a:r>
            <a:r>
              <a:rPr lang="en-US" sz="1800" b="0" i="0" kern="1200" dirty="0" err="1">
                <a:solidFill>
                  <a:schemeClr val="tx2"/>
                </a:solidFill>
                <a:effectLst/>
                <a:latin typeface="+mn-lt"/>
                <a:ea typeface="+mn-ea"/>
                <a:cs typeface="+mn-cs"/>
              </a:rPr>
              <a:t>pariatur</a:t>
            </a:r>
            <a:r>
              <a:rPr lang="en-US" sz="1800" b="0" i="0" kern="1200" dirty="0">
                <a:solidFill>
                  <a:schemeClr val="tx2"/>
                </a:solidFill>
                <a:effectLst/>
                <a:latin typeface="+mn-lt"/>
                <a:ea typeface="+mn-ea"/>
                <a:cs typeface="+mn-cs"/>
              </a:rPr>
              <a:t>.</a:t>
            </a:r>
            <a:endParaRPr lang="en-US" dirty="0"/>
          </a:p>
        </p:txBody>
      </p:sp>
    </p:spTree>
    <p:extLst>
      <p:ext uri="{BB962C8B-B14F-4D97-AF65-F5344CB8AC3E}">
        <p14:creationId xmlns:p14="http://schemas.microsoft.com/office/powerpoint/2010/main" val="2006068529"/>
      </p:ext>
    </p:extLst>
  </p:cSld>
  <p:clrMap bg1="lt1" tx1="dk1" bg2="lt2" tx2="dk2" accent1="accent1" accent2="accent2" accent3="accent3" accent4="accent4" accent5="accent5" accent6="accent6" hlink="hlink" folHlink="folHlink"/>
  <p:sldLayoutIdLst>
    <p:sldLayoutId id="2147483683" r:id="rId1"/>
    <p:sldLayoutId id="2147483688" r:id="rId2"/>
    <p:sldLayoutId id="2147483685" r:id="rId3"/>
    <p:sldLayoutId id="2147483689" r:id="rId4"/>
    <p:sldLayoutId id="2147483687" r:id="rId5"/>
  </p:sldLayoutIdLst>
  <p:txStyles>
    <p:title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1800" b="1"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www.amcham.lv/data/Advocacy/viedokla-zinojums-2022.pdf"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hyperlink" Target="https://www.fm.gov.lv/lv/galvenie-makroekonomiskie-raditaji-un-prognozes"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52.png"/><Relationship Id="rId5" Type="http://schemas.openxmlformats.org/officeDocument/2006/relationships/hyperlink" Target="https://e-seimas.lrs.lt/portal/legalAct/lt/TAD/98cdbf608c8111e7a5e2b345b086d377?jfwid=mmceocfiz" TargetMode="External"/><Relationship Id="rId4" Type="http://schemas.openxmlformats.org/officeDocument/2006/relationships/hyperlink" Target="https://www.vmnvd.gov.lv/lv/gada-publiskais-parskat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amcham.lv/data/Advocacy/viedokla-zinojums-2022.pdf"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9.xml"/><Relationship Id="rId16" Type="http://schemas.openxmlformats.org/officeDocument/2006/relationships/hyperlink" Target="https://www.amcham.lv/data/Advocacy/vbva-koncepcija-2022.pdf" TargetMode="External"/><Relationship Id="rId1" Type="http://schemas.openxmlformats.org/officeDocument/2006/relationships/slideLayout" Target="../slideLayouts/slideLayout14.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hyperlink" Target="https://www.amcham.lv/data/Advocacy/viedokla-zinojums-2022.pdf" TargetMode="External"/><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64.svg"/></Relationships>
</file>

<file path=ppt/slides/_rels/slide16.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52.png"/><Relationship Id="rId4" Type="http://schemas.openxmlformats.org/officeDocument/2006/relationships/image" Target="../media/image68.wmf"/></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amcham.lv/data/Advocacy/viedokla-zinojums-2022.pdf"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www.amcham.lv/data/Advocacy/vbva-koncepcija-2022.pdf" TargetMode="External"/><Relationship Id="rId2" Type="http://schemas.openxmlformats.org/officeDocument/2006/relationships/hyperlink" Target="https://www.amcham.lv/data/Advocacy/viedokla-zinojums-2022.pdf"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47.png"/><Relationship Id="rId4" Type="http://schemas.openxmlformats.org/officeDocument/2006/relationships/hyperlink" Target="https://www.who.int/health-topics/health-financing#tab=tab_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s://www.amcham.lv/data/Advocacy/viedokla-zinojums-202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302DC1-1313-4DF5-AE2F-AF217EE6B3C4}"/>
              </a:ext>
            </a:extLst>
          </p:cNvPr>
          <p:cNvSpPr txBox="1">
            <a:spLocks/>
          </p:cNvSpPr>
          <p:nvPr/>
        </p:nvSpPr>
        <p:spPr>
          <a:xfrm>
            <a:off x="1121266" y="2499349"/>
            <a:ext cx="10366263" cy="2937073"/>
          </a:xfrm>
          <a:prstGeom prst="rect">
            <a:avLst/>
          </a:prstGeom>
        </p:spPr>
        <p:txBody>
          <a:bodyPr/>
          <a:lstStyle>
            <a:lvl1pPr algn="l" defTabSz="914400" rtl="0" eaLnBrk="1" latinLnBrk="0" hangingPunct="1">
              <a:lnSpc>
                <a:spcPct val="100000"/>
              </a:lnSpc>
              <a:spcBef>
                <a:spcPct val="0"/>
              </a:spcBef>
              <a:buNone/>
              <a:defRPr sz="2600" kern="1200">
                <a:solidFill>
                  <a:schemeClr val="tx2"/>
                </a:solidFill>
                <a:latin typeface="+mj-lt"/>
                <a:ea typeface="+mj-ea"/>
                <a:cs typeface="+mj-cs"/>
              </a:defRPr>
            </a:lvl1pPr>
          </a:lstStyle>
          <a:p>
            <a:pPr algn="ctr"/>
            <a:r>
              <a:rPr lang="lv-LV" sz="4400" dirty="0">
                <a:solidFill>
                  <a:schemeClr val="bg2"/>
                </a:solidFill>
                <a:latin typeface="Calibri Light" panose="020F0302020204030204" pitchFamily="34" charset="0"/>
                <a:cs typeface="Calibri Light" panose="020F0302020204030204" pitchFamily="34" charset="0"/>
              </a:rPr>
              <a:t>Par ilgtspējīgu, efektīvu un taisnīgu veselības aprūpes finansēšanu Latvijā</a:t>
            </a:r>
            <a:br>
              <a:rPr lang="en-GB" sz="3600" dirty="0">
                <a:solidFill>
                  <a:schemeClr val="bg2"/>
                </a:solidFill>
                <a:latin typeface="Bahnschrift" panose="020B0502040204020203" pitchFamily="34" charset="0"/>
              </a:rPr>
            </a:br>
            <a:endParaRPr lang="en-GB" sz="3600" dirty="0">
              <a:solidFill>
                <a:schemeClr val="bg2"/>
              </a:solidFill>
              <a:latin typeface="Bahnschrift" panose="020B0502040204020203"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930" y="759128"/>
            <a:ext cx="2520701" cy="539497"/>
          </a:xfrm>
          <a:prstGeom prst="rect">
            <a:avLst/>
          </a:prstGeom>
        </p:spPr>
      </p:pic>
      <p:sp>
        <p:nvSpPr>
          <p:cNvPr id="11" name="Text Placeholder 2">
            <a:extLst>
              <a:ext uri="{FF2B5EF4-FFF2-40B4-BE49-F238E27FC236}">
                <a16:creationId xmlns:a16="http://schemas.microsoft.com/office/drawing/2014/main" id="{CE5B5D20-478A-4F02-9ABB-9BF5100FE6BB}"/>
              </a:ext>
            </a:extLst>
          </p:cNvPr>
          <p:cNvSpPr>
            <a:spLocks noGrp="1"/>
          </p:cNvSpPr>
          <p:nvPr>
            <p:ph type="body" sz="quarter" idx="13"/>
          </p:nvPr>
        </p:nvSpPr>
        <p:spPr>
          <a:xfrm>
            <a:off x="4408632" y="5622860"/>
            <a:ext cx="4330015" cy="390617"/>
          </a:xfrm>
        </p:spPr>
        <p:txBody>
          <a:bodyPr/>
          <a:lstStyle/>
          <a:p>
            <a:pPr algn="ctr"/>
            <a:r>
              <a:rPr lang="en-GB" dirty="0">
                <a:solidFill>
                  <a:schemeClr val="bg2"/>
                </a:solidFill>
                <a:latin typeface="Calibri Light" panose="020F0302020204030204" pitchFamily="34" charset="0"/>
                <a:cs typeface="Calibri Light" panose="020F0302020204030204" pitchFamily="34" charset="0"/>
              </a:rPr>
              <a:t>202</a:t>
            </a:r>
            <a:r>
              <a:rPr lang="lv-LV" dirty="0">
                <a:solidFill>
                  <a:schemeClr val="bg2"/>
                </a:solidFill>
                <a:latin typeface="Calibri Light" panose="020F0302020204030204" pitchFamily="34" charset="0"/>
                <a:cs typeface="Calibri Light" panose="020F0302020204030204" pitchFamily="34" charset="0"/>
              </a:rPr>
              <a:t>2</a:t>
            </a:r>
            <a:r>
              <a:rPr lang="en-GB" dirty="0">
                <a:solidFill>
                  <a:schemeClr val="bg2"/>
                </a:solidFill>
                <a:latin typeface="Calibri Light" panose="020F0302020204030204" pitchFamily="34" charset="0"/>
                <a:cs typeface="Calibri Light" panose="020F0302020204030204" pitchFamily="34" charset="0"/>
              </a:rPr>
              <a:t>. </a:t>
            </a:r>
            <a:r>
              <a:rPr lang="en-GB" dirty="0" err="1">
                <a:solidFill>
                  <a:schemeClr val="bg2"/>
                </a:solidFill>
                <a:latin typeface="Calibri Light" panose="020F0302020204030204" pitchFamily="34" charset="0"/>
                <a:cs typeface="Calibri Light" panose="020F0302020204030204" pitchFamily="34" charset="0"/>
              </a:rPr>
              <a:t>gada</a:t>
            </a:r>
            <a:r>
              <a:rPr lang="en-GB" dirty="0">
                <a:solidFill>
                  <a:schemeClr val="bg2"/>
                </a:solidFill>
                <a:latin typeface="Calibri Light" panose="020F0302020204030204" pitchFamily="34" charset="0"/>
                <a:cs typeface="Calibri Light" panose="020F0302020204030204" pitchFamily="34" charset="0"/>
              </a:rPr>
              <a:t> </a:t>
            </a:r>
            <a:r>
              <a:rPr lang="lv-LV" dirty="0">
                <a:solidFill>
                  <a:schemeClr val="bg2"/>
                </a:solidFill>
                <a:latin typeface="Calibri Light" panose="020F0302020204030204" pitchFamily="34" charset="0"/>
                <a:cs typeface="Calibri Light" panose="020F0302020204030204" pitchFamily="34" charset="0"/>
              </a:rPr>
              <a:t>11</a:t>
            </a:r>
            <a:r>
              <a:rPr lang="en-GB" dirty="0">
                <a:solidFill>
                  <a:schemeClr val="bg2"/>
                </a:solidFill>
                <a:latin typeface="Calibri Light" panose="020F0302020204030204" pitchFamily="34" charset="0"/>
                <a:cs typeface="Calibri Light" panose="020F0302020204030204" pitchFamily="34" charset="0"/>
              </a:rPr>
              <a:t>.</a:t>
            </a:r>
            <a:r>
              <a:rPr lang="lv-LV" dirty="0">
                <a:solidFill>
                  <a:schemeClr val="bg2"/>
                </a:solidFill>
                <a:latin typeface="Calibri Light" panose="020F0302020204030204" pitchFamily="34" charset="0"/>
                <a:cs typeface="Calibri Light" panose="020F0302020204030204" pitchFamily="34" charset="0"/>
              </a:rPr>
              <a:t> maijā</a:t>
            </a:r>
            <a:endParaRPr lang="en-GB" dirty="0">
              <a:solidFill>
                <a:schemeClr val="bg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03703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E449F-75D1-46F2-972B-E1FFEA518E42}"/>
              </a:ext>
            </a:extLst>
          </p:cNvPr>
          <p:cNvSpPr>
            <a:spLocks noGrp="1"/>
          </p:cNvSpPr>
          <p:nvPr>
            <p:ph type="body" sz="quarter" idx="13"/>
          </p:nvPr>
        </p:nvSpPr>
        <p:spPr>
          <a:xfrm>
            <a:off x="914400" y="427616"/>
            <a:ext cx="10355635" cy="444673"/>
          </a:xfrm>
        </p:spPr>
        <p:txBody>
          <a:bodyPr/>
          <a:lstStyle/>
          <a:p>
            <a:pPr algn="ctr"/>
            <a:r>
              <a:rPr lang="lv-LV" sz="3600" b="1" dirty="0">
                <a:latin typeface="Calibri Light" panose="020F0302020204030204" pitchFamily="34" charset="0"/>
                <a:cs typeface="Calibri Light" panose="020F0302020204030204" pitchFamily="34" charset="0"/>
              </a:rPr>
              <a:t>Veselības aprūpes finansēšanas principi Baltijas valstīs</a:t>
            </a:r>
            <a:endParaRPr lang="en-US" sz="3600" b="1" dirty="0">
              <a:latin typeface="Calibri Light" panose="020F0302020204030204" pitchFamily="34" charset="0"/>
              <a:cs typeface="Calibri Light" panose="020F0302020204030204" pitchFamily="34" charset="0"/>
            </a:endParaRPr>
          </a:p>
        </p:txBody>
      </p:sp>
      <p:graphicFrame>
        <p:nvGraphicFramePr>
          <p:cNvPr id="10" name="Table 9">
            <a:extLst>
              <a:ext uri="{FF2B5EF4-FFF2-40B4-BE49-F238E27FC236}">
                <a16:creationId xmlns:a16="http://schemas.microsoft.com/office/drawing/2014/main" id="{76B6DB92-C328-4FD4-961D-4B8458DA9CC9}"/>
              </a:ext>
            </a:extLst>
          </p:cNvPr>
          <p:cNvGraphicFramePr>
            <a:graphicFrameLocks noGrp="1"/>
          </p:cNvGraphicFramePr>
          <p:nvPr>
            <p:extLst>
              <p:ext uri="{D42A27DB-BD31-4B8C-83A1-F6EECF244321}">
                <p14:modId xmlns:p14="http://schemas.microsoft.com/office/powerpoint/2010/main" val="3168464130"/>
              </p:ext>
            </p:extLst>
          </p:nvPr>
        </p:nvGraphicFramePr>
        <p:xfrm>
          <a:off x="392259" y="1412868"/>
          <a:ext cx="11407481" cy="4572843"/>
        </p:xfrm>
        <a:graphic>
          <a:graphicData uri="http://schemas.openxmlformats.org/drawingml/2006/table">
            <a:tbl>
              <a:tblPr firstRow="1" firstCol="1" bandRow="1">
                <a:tableStyleId>{ED083AE6-46FA-4A59-8FB0-9F97EB10719F}</a:tableStyleId>
              </a:tblPr>
              <a:tblGrid>
                <a:gridCol w="1747597">
                  <a:extLst>
                    <a:ext uri="{9D8B030D-6E8A-4147-A177-3AD203B41FA5}">
                      <a16:colId xmlns:a16="http://schemas.microsoft.com/office/drawing/2014/main" val="2465657872"/>
                    </a:ext>
                  </a:extLst>
                </a:gridCol>
                <a:gridCol w="3378659">
                  <a:extLst>
                    <a:ext uri="{9D8B030D-6E8A-4147-A177-3AD203B41FA5}">
                      <a16:colId xmlns:a16="http://schemas.microsoft.com/office/drawing/2014/main" val="3367281585"/>
                    </a:ext>
                  </a:extLst>
                </a:gridCol>
                <a:gridCol w="3211892">
                  <a:extLst>
                    <a:ext uri="{9D8B030D-6E8A-4147-A177-3AD203B41FA5}">
                      <a16:colId xmlns:a16="http://schemas.microsoft.com/office/drawing/2014/main" val="4126412670"/>
                    </a:ext>
                  </a:extLst>
                </a:gridCol>
                <a:gridCol w="3069333">
                  <a:extLst>
                    <a:ext uri="{9D8B030D-6E8A-4147-A177-3AD203B41FA5}">
                      <a16:colId xmlns:a16="http://schemas.microsoft.com/office/drawing/2014/main" val="3586142253"/>
                    </a:ext>
                  </a:extLst>
                </a:gridCol>
              </a:tblGrid>
              <a:tr h="580836">
                <a:tc>
                  <a:txBody>
                    <a:bodyPr/>
                    <a:lstStyle/>
                    <a:p>
                      <a:pPr algn="ctr">
                        <a:lnSpc>
                          <a:spcPct val="107000"/>
                        </a:lnSpc>
                        <a:spcBef>
                          <a:spcPts val="600"/>
                        </a:spcBef>
                        <a:spcAft>
                          <a:spcPts val="800"/>
                        </a:spcAft>
                      </a:pPr>
                      <a:r>
                        <a:rPr lang="lv-LV" sz="2000" dirty="0">
                          <a:effectLst/>
                          <a:latin typeface="Calibri Light" panose="020F0302020204030204" pitchFamily="34" charset="0"/>
                          <a:cs typeface="Calibri Light" panose="020F0302020204030204" pitchFamily="34" charset="0"/>
                        </a:rPr>
                        <a:t> </a:t>
                      </a:r>
                      <a:endParaRPr lang="en-US" sz="2800"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tc>
                <a:tc>
                  <a:txBody>
                    <a:bodyPr/>
                    <a:lstStyle/>
                    <a:p>
                      <a:pPr algn="l">
                        <a:lnSpc>
                          <a:spcPct val="107000"/>
                        </a:lnSpc>
                        <a:spcBef>
                          <a:spcPts val="600"/>
                        </a:spcBef>
                        <a:spcAft>
                          <a:spcPts val="800"/>
                        </a:spcAft>
                      </a:pPr>
                      <a:r>
                        <a:rPr lang="lv-LV" sz="2800" dirty="0">
                          <a:solidFill>
                            <a:srgbClr val="192A67"/>
                          </a:solidFill>
                          <a:effectLst/>
                          <a:latin typeface="Calibri Light" panose="020F0302020204030204" pitchFamily="34" charset="0"/>
                          <a:cs typeface="Calibri Light" panose="020F0302020204030204" pitchFamily="34" charset="0"/>
                        </a:rPr>
                        <a:t>       Latvija</a:t>
                      </a:r>
                      <a:endParaRPr lang="en-US" sz="3600" dirty="0">
                        <a:solidFill>
                          <a:srgbClr val="192A67"/>
                        </a:solidFill>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algn="l">
                        <a:lnSpc>
                          <a:spcPct val="107000"/>
                        </a:lnSpc>
                        <a:spcBef>
                          <a:spcPts val="600"/>
                        </a:spcBef>
                        <a:spcAft>
                          <a:spcPts val="800"/>
                        </a:spcAft>
                      </a:pPr>
                      <a:r>
                        <a:rPr lang="lv-LV" sz="2800" dirty="0">
                          <a:solidFill>
                            <a:srgbClr val="192A67"/>
                          </a:solidFill>
                          <a:effectLst/>
                          <a:latin typeface="Calibri Light" panose="020F0302020204030204" pitchFamily="34" charset="0"/>
                          <a:cs typeface="Calibri Light" panose="020F0302020204030204" pitchFamily="34" charset="0"/>
                        </a:rPr>
                        <a:t>       Igaunija</a:t>
                      </a:r>
                      <a:endParaRPr lang="en-US" sz="3600" dirty="0">
                        <a:solidFill>
                          <a:srgbClr val="192A67"/>
                        </a:solidFill>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algn="l">
                        <a:lnSpc>
                          <a:spcPct val="107000"/>
                        </a:lnSpc>
                        <a:spcBef>
                          <a:spcPts val="600"/>
                        </a:spcBef>
                        <a:spcAft>
                          <a:spcPts val="800"/>
                        </a:spcAft>
                      </a:pPr>
                      <a:r>
                        <a:rPr lang="lv-LV" sz="2800" dirty="0">
                          <a:solidFill>
                            <a:srgbClr val="192A67"/>
                          </a:solidFill>
                          <a:effectLst/>
                          <a:latin typeface="Calibri Light" panose="020F0302020204030204" pitchFamily="34" charset="0"/>
                          <a:cs typeface="Calibri Light" panose="020F0302020204030204" pitchFamily="34" charset="0"/>
                        </a:rPr>
                        <a:t>      Lietuva</a:t>
                      </a:r>
                      <a:endParaRPr lang="en-US" sz="3600" dirty="0">
                        <a:solidFill>
                          <a:srgbClr val="192A67"/>
                        </a:solidFill>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extLst>
                  <a:ext uri="{0D108BD9-81ED-4DB2-BD59-A6C34878D82A}">
                    <a16:rowId xmlns:a16="http://schemas.microsoft.com/office/drawing/2014/main" val="665120611"/>
                  </a:ext>
                </a:extLst>
              </a:tr>
              <a:tr h="1862033">
                <a:tc>
                  <a:txBody>
                    <a:bodyPr/>
                    <a:lstStyle/>
                    <a:p>
                      <a:pPr algn="ctr">
                        <a:lnSpc>
                          <a:spcPct val="107000"/>
                        </a:lnSpc>
                        <a:spcBef>
                          <a:spcPts val="600"/>
                        </a:spcBef>
                        <a:spcAft>
                          <a:spcPts val="800"/>
                        </a:spcAft>
                      </a:pPr>
                      <a:r>
                        <a:rPr lang="lv-LV" sz="2200" dirty="0">
                          <a:solidFill>
                            <a:srgbClr val="192A67"/>
                          </a:solidFill>
                          <a:effectLst/>
                          <a:latin typeface="Calibri Light" panose="020F0302020204030204" pitchFamily="34" charset="0"/>
                          <a:cs typeface="Calibri Light" panose="020F0302020204030204" pitchFamily="34" charset="0"/>
                        </a:rPr>
                        <a:t>Veselības budžeta </a:t>
                      </a:r>
                      <a:r>
                        <a:rPr lang="lv-LV" sz="2200" b="1" kern="1200" dirty="0">
                          <a:solidFill>
                            <a:srgbClr val="192A67"/>
                          </a:solidFill>
                          <a:effectLst/>
                          <a:latin typeface="Calibri Light" panose="020F0302020204030204" pitchFamily="34" charset="0"/>
                          <a:ea typeface="+mn-ea"/>
                          <a:cs typeface="Calibri Light" panose="020F0302020204030204" pitchFamily="34" charset="0"/>
                        </a:rPr>
                        <a:t>veidošana</a:t>
                      </a:r>
                    </a:p>
                  </a:txBody>
                  <a:tcPr marL="68580" marR="68580" marT="0" marB="0" anchor="ctr"/>
                </a:tc>
                <a:tc>
                  <a:txBody>
                    <a:bodyPr/>
                    <a:lstStyle/>
                    <a:p>
                      <a:pPr algn="ctr">
                        <a:lnSpc>
                          <a:spcPct val="107000"/>
                        </a:lnSpc>
                        <a:spcBef>
                          <a:spcPts val="600"/>
                        </a:spcBef>
                        <a:spcAft>
                          <a:spcPts val="800"/>
                        </a:spcAft>
                      </a:pPr>
                      <a:r>
                        <a:rPr lang="lv-LV" sz="2200" dirty="0">
                          <a:effectLst/>
                          <a:latin typeface="Calibri Light" panose="020F0302020204030204" pitchFamily="34" charset="0"/>
                          <a:cs typeface="Calibri Light" panose="020F0302020204030204" pitchFamily="34" charset="0"/>
                        </a:rPr>
                        <a:t>Veselības budžets </a:t>
                      </a:r>
                      <a:r>
                        <a:rPr lang="lv-LV" sz="2200" b="1" dirty="0">
                          <a:effectLst/>
                          <a:latin typeface="Calibri Light" panose="020F0302020204030204" pitchFamily="34" charset="0"/>
                          <a:cs typeface="Calibri Light" panose="020F0302020204030204" pitchFamily="34" charset="0"/>
                        </a:rPr>
                        <a:t>&gt; 4% IKP</a:t>
                      </a:r>
                      <a:endParaRPr lang="en-US" sz="2200" b="1" dirty="0">
                        <a:effectLst/>
                        <a:latin typeface="Calibri Light" panose="020F0302020204030204" pitchFamily="34" charset="0"/>
                        <a:cs typeface="Calibri Light" panose="020F0302020204030204" pitchFamily="34" charset="0"/>
                      </a:endParaRPr>
                    </a:p>
                    <a:p>
                      <a:pPr algn="ctr">
                        <a:lnSpc>
                          <a:spcPct val="107000"/>
                        </a:lnSpc>
                        <a:spcBef>
                          <a:spcPts val="600"/>
                        </a:spcBef>
                        <a:spcAft>
                          <a:spcPts val="800"/>
                        </a:spcAft>
                      </a:pPr>
                      <a:r>
                        <a:rPr lang="lv-LV" sz="2200" b="1" dirty="0">
                          <a:effectLst/>
                          <a:latin typeface="Calibri Light" panose="020F0302020204030204" pitchFamily="34" charset="0"/>
                          <a:cs typeface="Calibri Light" panose="020F0302020204030204" pitchFamily="34" charset="0"/>
                        </a:rPr>
                        <a:t>1%</a:t>
                      </a:r>
                      <a:r>
                        <a:rPr lang="lv-LV" sz="2200" dirty="0">
                          <a:effectLst/>
                          <a:latin typeface="Calibri Light" panose="020F0302020204030204" pitchFamily="34" charset="0"/>
                          <a:cs typeface="Calibri Light" panose="020F0302020204030204" pitchFamily="34" charset="0"/>
                        </a:rPr>
                        <a:t> nodarbināto ienākumu jāieskaita veselības aprūpes budžetā  </a:t>
                      </a:r>
                      <a:endParaRPr lang="en-US" sz="2200"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algn="ctr">
                        <a:lnSpc>
                          <a:spcPct val="107000"/>
                        </a:lnSpc>
                        <a:spcBef>
                          <a:spcPts val="600"/>
                        </a:spcBef>
                        <a:spcAft>
                          <a:spcPts val="800"/>
                        </a:spcAft>
                      </a:pPr>
                      <a:r>
                        <a:rPr lang="lv-LV" sz="2200" b="1" dirty="0">
                          <a:effectLst/>
                          <a:latin typeface="Calibri Light" panose="020F0302020204030204" pitchFamily="34" charset="0"/>
                          <a:cs typeface="Calibri Light" panose="020F0302020204030204" pitchFamily="34" charset="0"/>
                        </a:rPr>
                        <a:t>13%</a:t>
                      </a:r>
                      <a:r>
                        <a:rPr lang="lv-LV" sz="2200" dirty="0">
                          <a:effectLst/>
                          <a:latin typeface="Calibri Light" panose="020F0302020204030204" pitchFamily="34" charset="0"/>
                          <a:cs typeface="Calibri Light" panose="020F0302020204030204" pitchFamily="34" charset="0"/>
                        </a:rPr>
                        <a:t> veselības apdrošināšanas nodoklis +</a:t>
                      </a:r>
                      <a:br>
                        <a:rPr lang="lv-LV" sz="2200" dirty="0">
                          <a:effectLst/>
                          <a:latin typeface="Calibri Light" panose="020F0302020204030204" pitchFamily="34" charset="0"/>
                          <a:cs typeface="Calibri Light" panose="020F0302020204030204" pitchFamily="34" charset="0"/>
                        </a:rPr>
                      </a:br>
                      <a:br>
                        <a:rPr lang="lv-LV" sz="2200" dirty="0">
                          <a:effectLst/>
                          <a:latin typeface="Calibri Light" panose="020F0302020204030204" pitchFamily="34" charset="0"/>
                          <a:cs typeface="Calibri Light" panose="020F0302020204030204" pitchFamily="34" charset="0"/>
                        </a:rPr>
                      </a:br>
                      <a:r>
                        <a:rPr lang="lv-LV" sz="2200" b="1" dirty="0">
                          <a:effectLst/>
                          <a:latin typeface="Calibri Light" panose="020F0302020204030204" pitchFamily="34" charset="0"/>
                          <a:cs typeface="Calibri Light" panose="020F0302020204030204" pitchFamily="34" charset="0"/>
                        </a:rPr>
                        <a:t>13%</a:t>
                      </a:r>
                      <a:r>
                        <a:rPr lang="lv-LV" sz="2200" dirty="0">
                          <a:effectLst/>
                          <a:latin typeface="Calibri Light" panose="020F0302020204030204" pitchFamily="34" charset="0"/>
                          <a:cs typeface="Calibri Light" panose="020F0302020204030204" pitchFamily="34" charset="0"/>
                        </a:rPr>
                        <a:t> no </a:t>
                      </a:r>
                      <a:r>
                        <a:rPr lang="lv-LV" sz="2200" b="1" dirty="0">
                          <a:effectLst/>
                          <a:latin typeface="Calibri Light" panose="020F0302020204030204" pitchFamily="34" charset="0"/>
                          <a:cs typeface="Calibri Light" panose="020F0302020204030204" pitchFamily="34" charset="0"/>
                        </a:rPr>
                        <a:t>vidējās pensijas </a:t>
                      </a:r>
                      <a:r>
                        <a:rPr lang="lv-LV" sz="2200" dirty="0">
                          <a:effectLst/>
                          <a:latin typeface="Calibri Light" panose="020F0302020204030204" pitchFamily="34" charset="0"/>
                          <a:cs typeface="Calibri Light" panose="020F0302020204030204" pitchFamily="34" charset="0"/>
                        </a:rPr>
                        <a:t>par katru pensionāru </a:t>
                      </a:r>
                      <a:endParaRPr lang="lv-LV" sz="2200" baseline="30000" dirty="0">
                        <a:effectLst/>
                        <a:latin typeface="Calibri Light" panose="020F0302020204030204" pitchFamily="34" charset="0"/>
                        <a:cs typeface="Calibri Light" panose="020F0302020204030204" pitchFamily="34" charset="0"/>
                      </a:endParaRPr>
                    </a:p>
                  </a:txBody>
                  <a:tcPr marL="68580" marR="68580" marT="0" marB="0" anchor="ctr"/>
                </a:tc>
                <a:tc>
                  <a:txBody>
                    <a:bodyPr/>
                    <a:lstStyle/>
                    <a:p>
                      <a:pPr algn="ctr">
                        <a:lnSpc>
                          <a:spcPct val="107000"/>
                        </a:lnSpc>
                        <a:spcBef>
                          <a:spcPts val="600"/>
                        </a:spcBef>
                        <a:spcAft>
                          <a:spcPts val="800"/>
                        </a:spcAft>
                      </a:pPr>
                      <a:r>
                        <a:rPr lang="lv-LV" sz="2200" b="1" dirty="0">
                          <a:effectLst/>
                          <a:latin typeface="Calibri Light" panose="020F0302020204030204" pitchFamily="34" charset="0"/>
                          <a:cs typeface="Calibri Light" panose="020F0302020204030204" pitchFamily="34" charset="0"/>
                        </a:rPr>
                        <a:t>6,98% </a:t>
                      </a:r>
                      <a:r>
                        <a:rPr lang="lv-LV" sz="2200" dirty="0">
                          <a:effectLst/>
                          <a:latin typeface="Calibri Light" panose="020F0302020204030204" pitchFamily="34" charset="0"/>
                          <a:cs typeface="Calibri Light" panose="020F0302020204030204" pitchFamily="34" charset="0"/>
                        </a:rPr>
                        <a:t>veselības apdrošināšanas nodoklis +</a:t>
                      </a:r>
                      <a:br>
                        <a:rPr lang="lv-LV" sz="2200" dirty="0">
                          <a:effectLst/>
                          <a:latin typeface="Calibri Light" panose="020F0302020204030204" pitchFamily="34" charset="0"/>
                          <a:cs typeface="Calibri Light" panose="020F0302020204030204" pitchFamily="34" charset="0"/>
                        </a:rPr>
                      </a:br>
                      <a:br>
                        <a:rPr lang="lv-LV" sz="2200" dirty="0">
                          <a:effectLst/>
                          <a:latin typeface="Calibri Light" panose="020F0302020204030204" pitchFamily="34" charset="0"/>
                          <a:cs typeface="Calibri Light" panose="020F0302020204030204" pitchFamily="34" charset="0"/>
                        </a:rPr>
                      </a:br>
                      <a:r>
                        <a:rPr lang="lv-LV" sz="2200" b="1" dirty="0">
                          <a:effectLst/>
                          <a:latin typeface="Calibri Light" panose="020F0302020204030204" pitchFamily="34" charset="0"/>
                          <a:cs typeface="Calibri Light" panose="020F0302020204030204" pitchFamily="34" charset="0"/>
                        </a:rPr>
                        <a:t>6,98% </a:t>
                      </a:r>
                      <a:r>
                        <a:rPr lang="lv-LV" sz="2200" dirty="0">
                          <a:effectLst/>
                          <a:latin typeface="Calibri Light" panose="020F0302020204030204" pitchFamily="34" charset="0"/>
                          <a:cs typeface="Calibri Light" panose="020F0302020204030204" pitchFamily="34" charset="0"/>
                        </a:rPr>
                        <a:t>no </a:t>
                      </a:r>
                      <a:r>
                        <a:rPr lang="lv-LV" sz="2200" b="1" dirty="0">
                          <a:effectLst/>
                          <a:latin typeface="Calibri Light" panose="020F0302020204030204" pitchFamily="34" charset="0"/>
                          <a:cs typeface="Calibri Light" panose="020F0302020204030204" pitchFamily="34" charset="0"/>
                        </a:rPr>
                        <a:t>minimālās algas </a:t>
                      </a:r>
                      <a:r>
                        <a:rPr lang="lv-LV" sz="2200" dirty="0">
                          <a:effectLst/>
                          <a:latin typeface="Calibri Light" panose="020F0302020204030204" pitchFamily="34" charset="0"/>
                          <a:cs typeface="Calibri Light" panose="020F0302020204030204" pitchFamily="34" charset="0"/>
                        </a:rPr>
                        <a:t>par nestrādājošiem</a:t>
                      </a:r>
                      <a:endParaRPr lang="en-US" sz="2200"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extLst>
                  <a:ext uri="{0D108BD9-81ED-4DB2-BD59-A6C34878D82A}">
                    <a16:rowId xmlns:a16="http://schemas.microsoft.com/office/drawing/2014/main" val="1058434473"/>
                  </a:ext>
                </a:extLst>
              </a:tr>
              <a:tr h="2129974">
                <a:tc>
                  <a:txBody>
                    <a:bodyPr/>
                    <a:lstStyle/>
                    <a:p>
                      <a:pPr algn="ctr">
                        <a:lnSpc>
                          <a:spcPct val="107000"/>
                        </a:lnSpc>
                        <a:spcBef>
                          <a:spcPts val="600"/>
                        </a:spcBef>
                        <a:spcAft>
                          <a:spcPts val="800"/>
                        </a:spcAft>
                      </a:pPr>
                      <a:endParaRPr lang="lv-LV" sz="2000" dirty="0">
                        <a:solidFill>
                          <a:srgbClr val="192A67"/>
                        </a:solidFill>
                        <a:effectLst/>
                        <a:latin typeface="Calibri Light" panose="020F0302020204030204" pitchFamily="34" charset="0"/>
                        <a:cs typeface="Calibri Light" panose="020F0302020204030204" pitchFamily="34" charset="0"/>
                      </a:endParaRPr>
                    </a:p>
                    <a:p>
                      <a:pPr algn="ctr">
                        <a:lnSpc>
                          <a:spcPct val="107000"/>
                        </a:lnSpc>
                        <a:spcBef>
                          <a:spcPts val="600"/>
                        </a:spcBef>
                        <a:spcAft>
                          <a:spcPts val="800"/>
                        </a:spcAft>
                      </a:pPr>
                      <a:r>
                        <a:rPr lang="lv-LV" sz="2200" dirty="0">
                          <a:solidFill>
                            <a:srgbClr val="192A67"/>
                          </a:solidFill>
                          <a:effectLst/>
                          <a:latin typeface="Calibri Light" panose="020F0302020204030204" pitchFamily="34" charset="0"/>
                          <a:cs typeface="Calibri Light" panose="020F0302020204030204" pitchFamily="34" charset="0"/>
                        </a:rPr>
                        <a:t>Rezerves</a:t>
                      </a:r>
                      <a:r>
                        <a:rPr lang="lv-LV" sz="2000" dirty="0">
                          <a:solidFill>
                            <a:srgbClr val="192A67"/>
                          </a:solidFill>
                          <a:effectLst/>
                          <a:latin typeface="Calibri Light" panose="020F0302020204030204" pitchFamily="34" charset="0"/>
                          <a:cs typeface="Calibri Light" panose="020F0302020204030204" pitchFamily="34" charset="0"/>
                        </a:rPr>
                        <a:t> </a:t>
                      </a:r>
                      <a:r>
                        <a:rPr lang="lv-LV" sz="2200" dirty="0">
                          <a:solidFill>
                            <a:srgbClr val="192A67"/>
                          </a:solidFill>
                          <a:effectLst/>
                          <a:latin typeface="Calibri Light" panose="020F0302020204030204" pitchFamily="34" charset="0"/>
                          <a:cs typeface="Calibri Light" panose="020F0302020204030204" pitchFamily="34" charset="0"/>
                        </a:rPr>
                        <a:t>fonds</a:t>
                      </a:r>
                      <a:endParaRPr lang="en-US" sz="2200" dirty="0">
                        <a:solidFill>
                          <a:srgbClr val="192A67"/>
                        </a:solidFill>
                        <a:effectLst/>
                        <a:latin typeface="Calibri Light" panose="020F0302020204030204" pitchFamily="34" charset="0"/>
                        <a:cs typeface="Calibri Light" panose="020F0302020204030204" pitchFamily="34" charset="0"/>
                      </a:endParaRPr>
                    </a:p>
                    <a:p>
                      <a:pPr algn="ctr">
                        <a:lnSpc>
                          <a:spcPct val="107000"/>
                        </a:lnSpc>
                        <a:spcBef>
                          <a:spcPts val="600"/>
                        </a:spcBef>
                        <a:spcAft>
                          <a:spcPts val="800"/>
                        </a:spcAft>
                      </a:pPr>
                      <a:r>
                        <a:rPr lang="lv-LV" sz="2000" dirty="0">
                          <a:solidFill>
                            <a:srgbClr val="192A67"/>
                          </a:solidFill>
                          <a:effectLst/>
                          <a:latin typeface="Calibri Light" panose="020F0302020204030204" pitchFamily="34" charset="0"/>
                          <a:cs typeface="Calibri Light" panose="020F0302020204030204" pitchFamily="34" charset="0"/>
                        </a:rPr>
                        <a:t> </a:t>
                      </a:r>
                      <a:endParaRPr lang="en-US" sz="2800" dirty="0">
                        <a:solidFill>
                          <a:srgbClr val="192A67"/>
                        </a:solidFill>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algn="ctr">
                        <a:lnSpc>
                          <a:spcPct val="107000"/>
                        </a:lnSpc>
                        <a:spcBef>
                          <a:spcPts val="600"/>
                        </a:spcBef>
                        <a:spcAft>
                          <a:spcPts val="800"/>
                        </a:spcAft>
                      </a:pPr>
                      <a:r>
                        <a:rPr lang="lv-LV" sz="2200" dirty="0">
                          <a:effectLst/>
                          <a:latin typeface="Calibri Light" panose="020F0302020204030204" pitchFamily="34" charset="0"/>
                          <a:cs typeface="Calibri Light" panose="020F0302020204030204" pitchFamily="34" charset="0"/>
                        </a:rPr>
                        <a:t>Nav</a:t>
                      </a:r>
                      <a:endParaRPr lang="en-US" sz="2200"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algn="ctr">
                        <a:lnSpc>
                          <a:spcPct val="107000"/>
                        </a:lnSpc>
                        <a:spcBef>
                          <a:spcPts val="600"/>
                        </a:spcBef>
                        <a:spcAft>
                          <a:spcPts val="800"/>
                        </a:spcAft>
                      </a:pPr>
                      <a:r>
                        <a:rPr lang="lv-LV" sz="2200" dirty="0">
                          <a:effectLst/>
                          <a:latin typeface="Calibri Light" panose="020F0302020204030204" pitchFamily="34" charset="0"/>
                          <a:cs typeface="Calibri Light" panose="020F0302020204030204" pitchFamily="34" charset="0"/>
                        </a:rPr>
                        <a:t>Rezerves 2020. gada beigās </a:t>
                      </a:r>
                      <a:r>
                        <a:rPr lang="lv-LV" sz="2200" b="1" dirty="0">
                          <a:effectLst/>
                          <a:latin typeface="Calibri Light" panose="020F0302020204030204" pitchFamily="34" charset="0"/>
                          <a:cs typeface="Calibri Light" panose="020F0302020204030204" pitchFamily="34" charset="0"/>
                        </a:rPr>
                        <a:t>117,8 miljoni EUR</a:t>
                      </a:r>
                      <a:endParaRPr lang="en-US" sz="2200" b="1"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algn="ctr">
                        <a:lnSpc>
                          <a:spcPct val="107000"/>
                        </a:lnSpc>
                        <a:spcBef>
                          <a:spcPts val="600"/>
                        </a:spcBef>
                        <a:spcAft>
                          <a:spcPts val="800"/>
                        </a:spcAft>
                      </a:pPr>
                      <a:r>
                        <a:rPr lang="lv-LV" sz="2200" dirty="0">
                          <a:effectLst/>
                          <a:latin typeface="Calibri Light" panose="020F0302020204030204" pitchFamily="34" charset="0"/>
                          <a:cs typeface="Calibri Light" panose="020F0302020204030204" pitchFamily="34" charset="0"/>
                        </a:rPr>
                        <a:t>Rezerves 2020. gada beigās  </a:t>
                      </a:r>
                      <a:r>
                        <a:rPr lang="lv-LV" sz="2200" b="1" dirty="0">
                          <a:effectLst/>
                          <a:latin typeface="Calibri Light" panose="020F0302020204030204" pitchFamily="34" charset="0"/>
                          <a:cs typeface="Calibri Light" panose="020F0302020204030204" pitchFamily="34" charset="0"/>
                        </a:rPr>
                        <a:t>227,6 miljoni EUR</a:t>
                      </a:r>
                      <a:endParaRPr lang="en-US" sz="2200" b="1"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extLst>
                  <a:ext uri="{0D108BD9-81ED-4DB2-BD59-A6C34878D82A}">
                    <a16:rowId xmlns:a16="http://schemas.microsoft.com/office/drawing/2014/main" val="822491475"/>
                  </a:ext>
                </a:extLst>
              </a:tr>
            </a:tbl>
          </a:graphicData>
        </a:graphic>
      </p:graphicFrame>
      <p:sp>
        <p:nvSpPr>
          <p:cNvPr id="11" name="Rectangle 4">
            <a:extLst>
              <a:ext uri="{FF2B5EF4-FFF2-40B4-BE49-F238E27FC236}">
                <a16:creationId xmlns:a16="http://schemas.microsoft.com/office/drawing/2014/main" id="{4AE2EB23-56A9-4702-AACB-57D76A08A3AC}"/>
              </a:ext>
            </a:extLst>
          </p:cNvPr>
          <p:cNvSpPr>
            <a:spLocks noChangeArrowheads="1"/>
          </p:cNvSpPr>
          <p:nvPr/>
        </p:nvSpPr>
        <p:spPr bwMode="auto">
          <a:xfrm>
            <a:off x="3122613" y="2435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8" name="Picture 4">
            <a:extLst>
              <a:ext uri="{FF2B5EF4-FFF2-40B4-BE49-F238E27FC236}">
                <a16:creationId xmlns:a16="http://schemas.microsoft.com/office/drawing/2014/main" id="{3DDB00A1-DEB1-4452-A445-5390E087A9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5094" y="1455620"/>
            <a:ext cx="927234" cy="4636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7D12688-F2DC-409F-828C-3471BAC2C2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6645" y="1435896"/>
            <a:ext cx="798136" cy="507873"/>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C74CDCE-9F74-42E9-86E2-4A6751FAE4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5242" y="1439620"/>
            <a:ext cx="904793" cy="5004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465051F-37AB-4186-B0FB-3801CD7C1AE1}"/>
              </a:ext>
            </a:extLst>
          </p:cNvPr>
          <p:cNvSpPr txBox="1"/>
          <p:nvPr/>
        </p:nvSpPr>
        <p:spPr>
          <a:xfrm>
            <a:off x="403597" y="6501699"/>
            <a:ext cx="10583346" cy="261610"/>
          </a:xfrm>
          <a:prstGeom prst="rect">
            <a:avLst/>
          </a:prstGeom>
          <a:noFill/>
        </p:spPr>
        <p:txBody>
          <a:bodyPr wrap="none" rtlCol="0">
            <a:spAutoFit/>
          </a:bodyPr>
          <a:lstStyle/>
          <a:p>
            <a:r>
              <a:rPr lang="lv-LV" sz="1100" dirty="0">
                <a:latin typeface="Calibri Light" panose="020F0302020204030204" pitchFamily="34" charset="0"/>
                <a:cs typeface="Calibri Light" panose="020F0302020204030204" pitchFamily="34" charset="0"/>
              </a:rPr>
              <a:t>Avots: AmCham viedokļa ziņojums Par ilgtspējīgu, efektīvu un taisnīgu veselības aprūpes finansēšanu Latvijā, 2022: </a:t>
            </a:r>
            <a:r>
              <a:rPr lang="lv-LV" sz="1100" dirty="0">
                <a:latin typeface="Calibri Light" panose="020F0302020204030204" pitchFamily="34" charset="0"/>
                <a:cs typeface="Calibri Light" panose="020F0302020204030204" pitchFamily="34" charset="0"/>
                <a:hlinkClick r:id="rId6"/>
              </a:rPr>
              <a:t>https://www.amcham.lv/data/Advocacy/viedokla-zinojums-2022.pdf</a:t>
            </a:r>
            <a:r>
              <a:rPr lang="lv-LV" sz="1100" dirty="0">
                <a:latin typeface="Calibri Light" panose="020F0302020204030204" pitchFamily="34" charset="0"/>
                <a:cs typeface="Calibri Light" panose="020F0302020204030204" pitchFamily="34" charset="0"/>
              </a:rPr>
              <a:t> </a:t>
            </a:r>
            <a:endParaRPr lang="en-US" sz="11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25322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F3DC5F-4A25-44B2-914B-C09918806FA2}"/>
              </a:ext>
            </a:extLst>
          </p:cNvPr>
          <p:cNvSpPr txBox="1"/>
          <p:nvPr/>
        </p:nvSpPr>
        <p:spPr>
          <a:xfrm>
            <a:off x="5267240" y="3501176"/>
            <a:ext cx="9889958" cy="368499"/>
          </a:xfrm>
          <a:prstGeom prst="rect">
            <a:avLst/>
          </a:prstGeom>
          <a:noFill/>
        </p:spPr>
        <p:txBody>
          <a:bodyPr wrap="square">
            <a:spAutoFit/>
          </a:bodyPr>
          <a:lstStyle/>
          <a:p>
            <a:pPr algn="just">
              <a:lnSpc>
                <a:spcPct val="107000"/>
              </a:lnSpc>
              <a:spcBef>
                <a:spcPts val="600"/>
              </a:spcBef>
              <a:spcAft>
                <a:spcPts val="800"/>
              </a:spcAft>
            </a:pPr>
            <a:r>
              <a:rPr lang="lv-LV" sz="1800" dirty="0">
                <a:effectLst/>
                <a:latin typeface="Times New Roman" panose="02020603050405020304" pitchFamily="18" charset="0"/>
                <a:ea typeface="Times New Roman" panose="02020603050405020304" pitchFamily="18" charset="0"/>
                <a:cs typeface="Arial" panose="020B0604020202020204" pitchFamily="34" charset="0"/>
                <a:sym typeface="Wingdings" panose="05000000000000000000" pitchFamily="2" charset="2"/>
              </a:rPr>
              <a:t></a:t>
            </a:r>
            <a:endParaRPr lang="lv-LV" sz="1800" dirty="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Text Placeholder 1">
            <a:extLst>
              <a:ext uri="{FF2B5EF4-FFF2-40B4-BE49-F238E27FC236}">
                <a16:creationId xmlns:a16="http://schemas.microsoft.com/office/drawing/2014/main" id="{CCACFCD2-2BF5-4092-91C8-6A95AA662F95}"/>
              </a:ext>
            </a:extLst>
          </p:cNvPr>
          <p:cNvSpPr>
            <a:spLocks noGrp="1"/>
          </p:cNvSpPr>
          <p:nvPr>
            <p:ph type="body" sz="quarter" idx="13"/>
          </p:nvPr>
        </p:nvSpPr>
        <p:spPr>
          <a:xfrm>
            <a:off x="1711055" y="-11278"/>
            <a:ext cx="9230517" cy="683283"/>
          </a:xfrm>
        </p:spPr>
        <p:txBody>
          <a:bodyPr/>
          <a:lstStyle/>
          <a:p>
            <a:r>
              <a:rPr lang="lv-LV" sz="3600" b="1" dirty="0">
                <a:latin typeface="Calibri Light" panose="020F0302020204030204" pitchFamily="34" charset="0"/>
                <a:cs typeface="Calibri Light" panose="020F0302020204030204" pitchFamily="34" charset="0"/>
              </a:rPr>
              <a:t>Rekomendācijas principiālām izmaiņām Latvijā</a:t>
            </a:r>
            <a:endParaRPr lang="en-US" sz="3600" b="1" dirty="0">
              <a:latin typeface="Calibri Light" panose="020F0302020204030204" pitchFamily="34" charset="0"/>
              <a:cs typeface="Calibri Light" panose="020F0302020204030204" pitchFamily="34" charset="0"/>
            </a:endParaRPr>
          </a:p>
        </p:txBody>
      </p:sp>
      <p:graphicFrame>
        <p:nvGraphicFramePr>
          <p:cNvPr id="8" name="Table 8">
            <a:extLst>
              <a:ext uri="{FF2B5EF4-FFF2-40B4-BE49-F238E27FC236}">
                <a16:creationId xmlns:a16="http://schemas.microsoft.com/office/drawing/2014/main" id="{A41FDEE0-0FEA-4E93-ADD3-AFB71AABD637}"/>
              </a:ext>
            </a:extLst>
          </p:cNvPr>
          <p:cNvGraphicFramePr>
            <a:graphicFrameLocks noGrp="1"/>
          </p:cNvGraphicFramePr>
          <p:nvPr>
            <p:extLst>
              <p:ext uri="{D42A27DB-BD31-4B8C-83A1-F6EECF244321}">
                <p14:modId xmlns:p14="http://schemas.microsoft.com/office/powerpoint/2010/main" val="3790680909"/>
              </p:ext>
            </p:extLst>
          </p:nvPr>
        </p:nvGraphicFramePr>
        <p:xfrm>
          <a:off x="898461" y="683284"/>
          <a:ext cx="11070664" cy="3955161"/>
        </p:xfrm>
        <a:graphic>
          <a:graphicData uri="http://schemas.openxmlformats.org/drawingml/2006/table">
            <a:tbl>
              <a:tblPr firstRow="1" bandRow="1">
                <a:tableStyleId>{5C22544A-7EE6-4342-B048-85BDC9FD1C3A}</a:tableStyleId>
              </a:tblPr>
              <a:tblGrid>
                <a:gridCol w="3555979">
                  <a:extLst>
                    <a:ext uri="{9D8B030D-6E8A-4147-A177-3AD203B41FA5}">
                      <a16:colId xmlns:a16="http://schemas.microsoft.com/office/drawing/2014/main" val="3047954005"/>
                    </a:ext>
                  </a:extLst>
                </a:gridCol>
                <a:gridCol w="1802317">
                  <a:extLst>
                    <a:ext uri="{9D8B030D-6E8A-4147-A177-3AD203B41FA5}">
                      <a16:colId xmlns:a16="http://schemas.microsoft.com/office/drawing/2014/main" val="1262621613"/>
                    </a:ext>
                  </a:extLst>
                </a:gridCol>
                <a:gridCol w="5712368">
                  <a:extLst>
                    <a:ext uri="{9D8B030D-6E8A-4147-A177-3AD203B41FA5}">
                      <a16:colId xmlns:a16="http://schemas.microsoft.com/office/drawing/2014/main" val="1914079649"/>
                    </a:ext>
                  </a:extLst>
                </a:gridCol>
              </a:tblGrid>
              <a:tr h="412497">
                <a:tc>
                  <a:txBody>
                    <a:bodyPr/>
                    <a:lstStyle/>
                    <a:p>
                      <a:pPr algn="ctr"/>
                      <a:r>
                        <a:rPr lang="lv-LV" sz="2400" dirty="0">
                          <a:solidFill>
                            <a:schemeClr val="bg2"/>
                          </a:solidFill>
                          <a:latin typeface="Calibri Light" panose="020F0302020204030204" pitchFamily="34" charset="0"/>
                          <a:cs typeface="Calibri Light" panose="020F0302020204030204" pitchFamily="34" charset="0"/>
                        </a:rPr>
                        <a:t>Šodien</a:t>
                      </a:r>
                      <a:endParaRPr lang="en-US" sz="2400" dirty="0">
                        <a:solidFill>
                          <a:schemeClr val="bg2"/>
                        </a:solidFill>
                        <a:latin typeface="Calibri Light" panose="020F0302020204030204" pitchFamily="34" charset="0"/>
                        <a:cs typeface="Calibri Light" panose="020F0302020204030204" pitchFamily="34" charset="0"/>
                      </a:endParaRPr>
                    </a:p>
                  </a:txBody>
                  <a:tcPr>
                    <a:lnR w="12700" cmpd="sng">
                      <a:noFill/>
                    </a:lnR>
                  </a:tcPr>
                </a:tc>
                <a:tc>
                  <a:txBody>
                    <a:bodyPr/>
                    <a:lstStyle/>
                    <a:p>
                      <a:pPr algn="ctr"/>
                      <a:endParaRPr lang="en-US" dirty="0">
                        <a:solidFill>
                          <a:schemeClr val="bg2"/>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ctr"/>
                      <a:r>
                        <a:rPr lang="lv-LV" sz="2400" dirty="0">
                          <a:solidFill>
                            <a:schemeClr val="bg2"/>
                          </a:solidFill>
                          <a:latin typeface="Calibri Light" panose="020F0302020204030204" pitchFamily="34" charset="0"/>
                          <a:cs typeface="Calibri Light" panose="020F0302020204030204" pitchFamily="34" charset="0"/>
                        </a:rPr>
                        <a:t>Nākotnē</a:t>
                      </a:r>
                      <a:endParaRPr lang="en-US" sz="2400" dirty="0">
                        <a:solidFill>
                          <a:schemeClr val="bg2"/>
                        </a:solidFill>
                        <a:latin typeface="Calibri Light" panose="020F0302020204030204" pitchFamily="34" charset="0"/>
                        <a:cs typeface="Calibri Light" panose="020F0302020204030204" pitchFamily="34" charset="0"/>
                      </a:endParaRPr>
                    </a:p>
                  </a:txBody>
                  <a:tcPr>
                    <a:lnL w="12700" cmpd="sng">
                      <a:noFill/>
                    </a:lnL>
                  </a:tcPr>
                </a:tc>
                <a:extLst>
                  <a:ext uri="{0D108BD9-81ED-4DB2-BD59-A6C34878D82A}">
                    <a16:rowId xmlns:a16="http://schemas.microsoft.com/office/drawing/2014/main" val="27428246"/>
                  </a:ext>
                </a:extLst>
              </a:tr>
              <a:tr h="1258460">
                <a:tc>
                  <a:txBody>
                    <a:bodyPr/>
                    <a:lstStyle/>
                    <a:p>
                      <a:r>
                        <a:rPr lang="lv-LV" sz="2200" dirty="0">
                          <a:effectLst/>
                          <a:latin typeface="Calibri Light" panose="020F0302020204030204" pitchFamily="34" charset="0"/>
                          <a:ea typeface="Times New Roman" panose="02020603050405020304" pitchFamily="18" charset="0"/>
                          <a:cs typeface="Calibri Light" panose="020F0302020204030204" pitchFamily="34" charset="0"/>
                        </a:rPr>
                        <a:t>Veselības budžeta «garants» </a:t>
                      </a:r>
                      <a:br>
                        <a:rPr lang="lv-LV" sz="2200" dirty="0">
                          <a:effectLst/>
                          <a:latin typeface="Calibri Light" panose="020F0302020204030204" pitchFamily="34" charset="0"/>
                          <a:ea typeface="Times New Roman" panose="02020603050405020304" pitchFamily="18" charset="0"/>
                          <a:cs typeface="Calibri Light" panose="020F0302020204030204" pitchFamily="34" charset="0"/>
                        </a:rPr>
                      </a:br>
                      <a:r>
                        <a:rPr lang="lv-LV" sz="2200" b="1" dirty="0">
                          <a:effectLst/>
                          <a:latin typeface="Calibri Light" panose="020F0302020204030204" pitchFamily="34" charset="0"/>
                          <a:ea typeface="Times New Roman" panose="02020603050405020304" pitchFamily="18" charset="0"/>
                          <a:cs typeface="Calibri Light" panose="020F0302020204030204" pitchFamily="34" charset="0"/>
                        </a:rPr>
                        <a:t>4% no IKP </a:t>
                      </a:r>
                      <a:r>
                        <a:rPr lang="lv-LV" sz="2200" dirty="0">
                          <a:effectLst/>
                          <a:latin typeface="Calibri Light" panose="020F0302020204030204" pitchFamily="34" charset="0"/>
                          <a:ea typeface="Times New Roman" panose="02020603050405020304" pitchFamily="18" charset="0"/>
                          <a:cs typeface="Calibri Light" panose="020F0302020204030204" pitchFamily="34" charset="0"/>
                        </a:rPr>
                        <a:t>(VAFL) </a:t>
                      </a:r>
                      <a:endParaRPr lang="en-US" sz="2200" dirty="0">
                        <a:latin typeface="Calibri Light" panose="020F0302020204030204" pitchFamily="34" charset="0"/>
                        <a:cs typeface="Calibri Light" panose="020F0302020204030204" pitchFamily="34" charset="0"/>
                      </a:endParaRPr>
                    </a:p>
                  </a:txBody>
                  <a:tcPr>
                    <a:lnR w="12700" cmpd="sng">
                      <a:noFill/>
                    </a:lnR>
                  </a:tcPr>
                </a:tc>
                <a:tc>
                  <a:txBody>
                    <a:bodyPr/>
                    <a:lstStyle/>
                    <a:p>
                      <a:pPr algn="l">
                        <a:lnSpc>
                          <a:spcPct val="107000"/>
                        </a:lnSpc>
                        <a:spcBef>
                          <a:spcPts val="600"/>
                        </a:spcBef>
                        <a:spcAft>
                          <a:spcPts val="800"/>
                        </a:spcAft>
                      </a:pPr>
                      <a:endParaRPr lang="en-US" dirty="0">
                        <a:latin typeface="Calibri Light" panose="020F0302020204030204" pitchFamily="34" charset="0"/>
                        <a:cs typeface="Calibri Light" panose="020F03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gn="l">
                        <a:lnSpc>
                          <a:spcPct val="107000"/>
                        </a:lnSpc>
                        <a:spcBef>
                          <a:spcPts val="600"/>
                        </a:spcBef>
                        <a:spcAft>
                          <a:spcPts val="800"/>
                        </a:spcAft>
                      </a:pPr>
                      <a:r>
                        <a:rPr lang="lv-LV" sz="2400" dirty="0">
                          <a:effectLst/>
                          <a:latin typeface="Calibri Light" panose="020F0302020204030204" pitchFamily="34" charset="0"/>
                          <a:ea typeface="Times New Roman" panose="02020603050405020304" pitchFamily="18" charset="0"/>
                          <a:cs typeface="Calibri Light" panose="020F0302020204030204" pitchFamily="34" charset="0"/>
                        </a:rPr>
                        <a:t>2,2 x </a:t>
                      </a:r>
                      <a:r>
                        <a:rPr lang="lv-LV" sz="2400" b="1" dirty="0">
                          <a:effectLst/>
                          <a:latin typeface="Calibri Light" panose="020F0302020204030204" pitchFamily="34" charset="0"/>
                          <a:ea typeface="Times New Roman" panose="02020603050405020304" pitchFamily="18" charset="0"/>
                          <a:cs typeface="Calibri Light" panose="020F0302020204030204" pitchFamily="34" charset="0"/>
                        </a:rPr>
                        <a:t>“vidējā alga”</a:t>
                      </a:r>
                      <a:r>
                        <a:rPr lang="lv-LV" sz="2400" dirty="0">
                          <a:effectLst/>
                          <a:latin typeface="Calibri Light" panose="020F0302020204030204" pitchFamily="34" charset="0"/>
                          <a:ea typeface="Times New Roman" panose="02020603050405020304" pitchFamily="18" charset="0"/>
                          <a:cs typeface="Calibri Light" panose="020F0302020204030204" pitchFamily="34" charset="0"/>
                        </a:rPr>
                        <a:t> x 1 milj. EUR* </a:t>
                      </a:r>
                      <a:br>
                        <a:rPr lang="lv-LV" sz="2400" dirty="0">
                          <a:effectLst/>
                          <a:latin typeface="Calibri Light" panose="020F0302020204030204" pitchFamily="34" charset="0"/>
                          <a:ea typeface="Times New Roman" panose="02020603050405020304" pitchFamily="18" charset="0"/>
                          <a:cs typeface="Calibri Light" panose="020F0302020204030204" pitchFamily="34" charset="0"/>
                        </a:rPr>
                      </a:br>
                      <a:endParaRPr lang="lv-LV" sz="2400" dirty="0">
                        <a:effectLst/>
                        <a:latin typeface="Calibri Light" panose="020F0302020204030204" pitchFamily="34" charset="0"/>
                        <a:ea typeface="Times New Roman" panose="02020603050405020304" pitchFamily="18" charset="0"/>
                        <a:cs typeface="Calibri Light" panose="020F0302020204030204" pitchFamily="34" charset="0"/>
                      </a:endParaRPr>
                    </a:p>
                    <a:p>
                      <a:pPr algn="l">
                        <a:lnSpc>
                          <a:spcPct val="107000"/>
                        </a:lnSpc>
                        <a:spcBef>
                          <a:spcPts val="600"/>
                        </a:spcBef>
                        <a:spcAft>
                          <a:spcPts val="800"/>
                        </a:spcAft>
                      </a:pPr>
                      <a:r>
                        <a:rPr lang="lv-LV" sz="2200" dirty="0">
                          <a:effectLst/>
                          <a:latin typeface="Calibri Light" panose="020F0302020204030204" pitchFamily="34" charset="0"/>
                          <a:ea typeface="Times New Roman" panose="02020603050405020304" pitchFamily="18" charset="0"/>
                          <a:cs typeface="Calibri Light" panose="020F0302020204030204" pitchFamily="34" charset="0"/>
                        </a:rPr>
                        <a:t>2027. gadā veselības budžets </a:t>
                      </a:r>
                      <a:r>
                        <a:rPr lang="lv-LV" sz="2200" dirty="0">
                          <a:effectLst/>
                          <a:latin typeface="Calibri Light" panose="020F0302020204030204" pitchFamily="34" charset="0"/>
                          <a:ea typeface="SimSun" panose="02010600030101010101" pitchFamily="2" charset="-122"/>
                          <a:cs typeface="Calibri Light" panose="020F0302020204030204" pitchFamily="34" charset="0"/>
                        </a:rPr>
                        <a:t>8% no IKP</a:t>
                      </a:r>
                    </a:p>
                  </a:txBody>
                  <a:tcPr>
                    <a:lnL w="12700" cmpd="sng">
                      <a:noFill/>
                    </a:lnL>
                  </a:tcPr>
                </a:tc>
                <a:extLst>
                  <a:ext uri="{0D108BD9-81ED-4DB2-BD59-A6C34878D82A}">
                    <a16:rowId xmlns:a16="http://schemas.microsoft.com/office/drawing/2014/main" val="2925466292"/>
                  </a:ext>
                </a:extLst>
              </a:tr>
              <a:tr h="1897487">
                <a:tc>
                  <a:txBody>
                    <a:bodyPr/>
                    <a:lstStyle/>
                    <a:p>
                      <a:r>
                        <a:rPr lang="lv-LV" sz="2200" dirty="0">
                          <a:effectLst/>
                          <a:latin typeface="Calibri Light" panose="020F0302020204030204" pitchFamily="34" charset="0"/>
                          <a:ea typeface="Times New Roman" panose="02020603050405020304" pitchFamily="18" charset="0"/>
                          <a:cs typeface="Calibri Light" panose="020F0302020204030204" pitchFamily="34" charset="0"/>
                        </a:rPr>
                        <a:t>Perfekta NVD budžeta izpilde </a:t>
                      </a:r>
                      <a:br>
                        <a:rPr lang="lv-LV" sz="2200" dirty="0">
                          <a:effectLst/>
                          <a:latin typeface="Calibri Light" panose="020F0302020204030204" pitchFamily="34" charset="0"/>
                          <a:ea typeface="Times New Roman" panose="02020603050405020304" pitchFamily="18" charset="0"/>
                          <a:cs typeface="Calibri Light" panose="020F0302020204030204" pitchFamily="34" charset="0"/>
                        </a:rPr>
                      </a:br>
                      <a:r>
                        <a:rPr lang="lv-LV" sz="2100" dirty="0">
                          <a:effectLst/>
                          <a:latin typeface="Calibri Light" panose="020F0302020204030204" pitchFamily="34" charset="0"/>
                          <a:ea typeface="Times New Roman" panose="02020603050405020304" pitchFamily="18" charset="0"/>
                          <a:cs typeface="Calibri Light" panose="020F0302020204030204" pitchFamily="34" charset="0"/>
                        </a:rPr>
                        <a:t>(</a:t>
                      </a:r>
                      <a:r>
                        <a:rPr lang="lv-LV" sz="2100" b="1" dirty="0">
                          <a:effectLst/>
                          <a:latin typeface="Calibri Light" panose="020F0302020204030204" pitchFamily="34" charset="0"/>
                          <a:ea typeface="Times New Roman" panose="02020603050405020304" pitchFamily="18" charset="0"/>
                          <a:cs typeface="Calibri Light" panose="020F0302020204030204" pitchFamily="34" charset="0"/>
                        </a:rPr>
                        <a:t>99,4% </a:t>
                      </a:r>
                      <a:r>
                        <a:rPr lang="lv-LV" sz="2100" dirty="0">
                          <a:effectLst/>
                          <a:latin typeface="Calibri Light" panose="020F0302020204030204" pitchFamily="34" charset="0"/>
                          <a:ea typeface="Times New Roman" panose="02020603050405020304" pitchFamily="18" charset="0"/>
                          <a:cs typeface="Calibri Light" panose="020F0302020204030204" pitchFamily="34" charset="0"/>
                        </a:rPr>
                        <a:t>2021.g.; </a:t>
                      </a:r>
                      <a:r>
                        <a:rPr lang="lv-LV" sz="2100" b="1" dirty="0">
                          <a:effectLst/>
                          <a:latin typeface="Calibri Light" panose="020F0302020204030204" pitchFamily="34" charset="0"/>
                          <a:ea typeface="Times New Roman" panose="02020603050405020304" pitchFamily="18" charset="0"/>
                          <a:cs typeface="Calibri Light" panose="020F0302020204030204" pitchFamily="34" charset="0"/>
                        </a:rPr>
                        <a:t>99,8%</a:t>
                      </a:r>
                      <a:r>
                        <a:rPr lang="lv-LV" sz="2100" dirty="0">
                          <a:effectLst/>
                          <a:latin typeface="Calibri Light" panose="020F0302020204030204" pitchFamily="34" charset="0"/>
                          <a:ea typeface="Times New Roman" panose="02020603050405020304" pitchFamily="18" charset="0"/>
                          <a:cs typeface="Calibri Light" panose="020F0302020204030204" pitchFamily="34" charset="0"/>
                        </a:rPr>
                        <a:t> 2020.g.) </a:t>
                      </a:r>
                      <a:endParaRPr lang="en-US" sz="2100" dirty="0">
                        <a:latin typeface="Calibri Light" panose="020F0302020204030204" pitchFamily="34" charset="0"/>
                        <a:cs typeface="Calibri Light" panose="020F0302020204030204" pitchFamily="34" charset="0"/>
                      </a:endParaRPr>
                    </a:p>
                  </a:txBody>
                  <a:tcPr>
                    <a:lnR w="12700" cmpd="sng">
                      <a:noFill/>
                    </a:lnR>
                  </a:tcPr>
                </a:tc>
                <a:tc>
                  <a:txBody>
                    <a:bodyPr/>
                    <a:lstStyle/>
                    <a:p>
                      <a:pPr algn="l"/>
                      <a:endParaRPr lang="en-US"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a:r>
                        <a:rPr lang="lv-LV" sz="2200" dirty="0">
                          <a:effectLst/>
                          <a:latin typeface="Calibri Light" panose="020F0302020204030204" pitchFamily="34" charset="0"/>
                          <a:ea typeface="Times New Roman" panose="02020603050405020304" pitchFamily="18" charset="0"/>
                          <a:cs typeface="Calibri Light" panose="020F0302020204030204" pitchFamily="34" charset="0"/>
                          <a:sym typeface="Wingdings" panose="05000000000000000000" pitchFamily="2" charset="2"/>
                        </a:rPr>
                        <a:t>Uz iedzīvotāju vajadzībām balstītas pakalpojumu programmas un </a:t>
                      </a:r>
                      <a:r>
                        <a:rPr lang="lv-LV" sz="2200" b="1" dirty="0">
                          <a:effectLst/>
                          <a:latin typeface="Calibri Light" panose="020F0302020204030204" pitchFamily="34" charset="0"/>
                          <a:ea typeface="Times New Roman" panose="02020603050405020304" pitchFamily="18" charset="0"/>
                          <a:cs typeface="Calibri Light" panose="020F0302020204030204" pitchFamily="34" charset="0"/>
                          <a:sym typeface="Wingdings" panose="05000000000000000000" pitchFamily="2" charset="2"/>
                        </a:rPr>
                        <a:t>ilgtermiņa</a:t>
                      </a:r>
                      <a:r>
                        <a:rPr lang="lv-LV" sz="2200" dirty="0">
                          <a:effectLst/>
                          <a:latin typeface="Calibri Light" panose="020F0302020204030204" pitchFamily="34" charset="0"/>
                          <a:ea typeface="Times New Roman" panose="02020603050405020304" pitchFamily="18" charset="0"/>
                          <a:cs typeface="Calibri Light" panose="020F0302020204030204" pitchFamily="34" charset="0"/>
                          <a:sym typeface="Wingdings" panose="05000000000000000000" pitchFamily="2" charset="2"/>
                        </a:rPr>
                        <a:t> plānošana</a:t>
                      </a:r>
                    </a:p>
                    <a:p>
                      <a:pPr algn="l"/>
                      <a:endParaRPr lang="lv-LV" sz="2200" dirty="0">
                        <a:effectLst/>
                        <a:latin typeface="Calibri Light" panose="020F0302020204030204" pitchFamily="34" charset="0"/>
                        <a:ea typeface="Times New Roman" panose="02020603050405020304" pitchFamily="18" charset="0"/>
                        <a:cs typeface="Calibri Light" panose="020F030202020403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2200" dirty="0">
                          <a:latin typeface="Calibri Light" panose="020F0302020204030204" pitchFamily="34" charset="0"/>
                          <a:cs typeface="Calibri Light" panose="020F0302020204030204" pitchFamily="34" charset="0"/>
                        </a:rPr>
                        <a:t>Investīcijas veselības sistēmas </a:t>
                      </a:r>
                      <a:r>
                        <a:rPr lang="lv-LV" sz="2200" b="1" dirty="0">
                          <a:latin typeface="Calibri Light" panose="020F0302020204030204" pitchFamily="34" charset="0"/>
                          <a:cs typeface="Calibri Light" panose="020F0302020204030204" pitchFamily="34" charset="0"/>
                        </a:rPr>
                        <a:t>pārvaldības </a:t>
                      </a:r>
                      <a:r>
                        <a:rPr lang="lv-LV" sz="2200" dirty="0">
                          <a:latin typeface="Calibri Light" panose="020F0302020204030204" pitchFamily="34" charset="0"/>
                          <a:cs typeface="Calibri Light" panose="020F0302020204030204" pitchFamily="34" charset="0"/>
                        </a:rPr>
                        <a:t>kapacitātē ar uzsvaru uz digitālās veselības attīstību</a:t>
                      </a:r>
                    </a:p>
                  </a:txBody>
                  <a:tcPr>
                    <a:lnL w="12700" cmpd="sng">
                      <a:noFill/>
                    </a:lnL>
                  </a:tcPr>
                </a:tc>
                <a:extLst>
                  <a:ext uri="{0D108BD9-81ED-4DB2-BD59-A6C34878D82A}">
                    <a16:rowId xmlns:a16="http://schemas.microsoft.com/office/drawing/2014/main" val="1068276081"/>
                  </a:ext>
                </a:extLst>
              </a:tr>
            </a:tbl>
          </a:graphicData>
        </a:graphic>
      </p:graphicFrame>
      <p:sp>
        <p:nvSpPr>
          <p:cNvPr id="11" name="TextBox 10">
            <a:extLst>
              <a:ext uri="{FF2B5EF4-FFF2-40B4-BE49-F238E27FC236}">
                <a16:creationId xmlns:a16="http://schemas.microsoft.com/office/drawing/2014/main" id="{7AE8A92C-864B-4995-B352-AD4A01A2B31D}"/>
              </a:ext>
            </a:extLst>
          </p:cNvPr>
          <p:cNvSpPr txBox="1"/>
          <p:nvPr/>
        </p:nvSpPr>
        <p:spPr>
          <a:xfrm>
            <a:off x="96893" y="6503318"/>
            <a:ext cx="11670632" cy="400110"/>
          </a:xfrm>
          <a:prstGeom prst="rect">
            <a:avLst/>
          </a:prstGeom>
          <a:noFill/>
        </p:spPr>
        <p:txBody>
          <a:bodyPr wrap="square" rtlCol="0">
            <a:spAutoFit/>
          </a:bodyPr>
          <a:lstStyle/>
          <a:p>
            <a:r>
              <a:rPr lang="lv-LV" sz="1000" dirty="0">
                <a:effectLst/>
                <a:latin typeface="Calibri Light" panose="020F0302020204030204" pitchFamily="34" charset="0"/>
                <a:ea typeface="Times New Roman" panose="02020603050405020304" pitchFamily="18" charset="0"/>
                <a:cs typeface="Calibri Light" panose="020F0302020204030204" pitchFamily="34" charset="0"/>
              </a:rPr>
              <a:t>*Aprēķināts, pamatojoties uz Finanšu ministrijas makroekonomiskajām prognozēm  </a:t>
            </a:r>
          </a:p>
          <a:p>
            <a:r>
              <a:rPr lang="lv-LV" sz="1000" dirty="0">
                <a:effectLst/>
                <a:latin typeface="Calibri Light" panose="020F0302020204030204" pitchFamily="34" charset="0"/>
                <a:ea typeface="Calibri" panose="020F0502020204030204" pitchFamily="34" charset="0"/>
                <a:cs typeface="Calibri Light" panose="020F0302020204030204" pitchFamily="34" charset="0"/>
              </a:rPr>
              <a:t>Galvenie makroekonomiskie rādītāji un prognozes, Latvijas Republikas Finanšu ministrija, 2022: </a:t>
            </a:r>
            <a:r>
              <a:rPr lang="lv-LV" sz="1000" u="sng" dirty="0">
                <a:solidFill>
                  <a:srgbClr val="0000FF"/>
                </a:solidFill>
                <a:effectLst/>
                <a:latin typeface="Calibri Light" panose="020F0302020204030204" pitchFamily="34" charset="0"/>
                <a:ea typeface="Calibri" panose="020F0502020204030204" pitchFamily="34" charset="0"/>
                <a:cs typeface="Calibri Light" panose="020F0302020204030204" pitchFamily="34" charset="0"/>
                <a:hlinkClick r:id="rId3"/>
              </a:rPr>
              <a:t>https://www.fm.gov.lv/lv/galvenie-makroekonomiskie-raditaji-un-prognozes</a:t>
            </a:r>
            <a:r>
              <a:rPr lang="lv-LV" sz="1000"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10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12" name="Arrow: Right 11">
            <a:extLst>
              <a:ext uri="{FF2B5EF4-FFF2-40B4-BE49-F238E27FC236}">
                <a16:creationId xmlns:a16="http://schemas.microsoft.com/office/drawing/2014/main" id="{95786C95-796D-41DE-A445-A7181D1542AB}"/>
              </a:ext>
            </a:extLst>
          </p:cNvPr>
          <p:cNvSpPr/>
          <p:nvPr/>
        </p:nvSpPr>
        <p:spPr>
          <a:xfrm>
            <a:off x="4629566" y="1578779"/>
            <a:ext cx="1275348" cy="3362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90954878-3AC0-4203-882C-35AD6EA0D804}"/>
              </a:ext>
            </a:extLst>
          </p:cNvPr>
          <p:cNvSpPr/>
          <p:nvPr/>
        </p:nvSpPr>
        <p:spPr>
          <a:xfrm>
            <a:off x="4656861" y="3188712"/>
            <a:ext cx="1275348" cy="3362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D3ADD18-4BAF-49D4-80D7-A63AFF35E06E}"/>
              </a:ext>
            </a:extLst>
          </p:cNvPr>
          <p:cNvSpPr txBox="1"/>
          <p:nvPr/>
        </p:nvSpPr>
        <p:spPr>
          <a:xfrm>
            <a:off x="898461" y="4587559"/>
            <a:ext cx="11070664" cy="1892762"/>
          </a:xfrm>
          <a:prstGeom prst="rect">
            <a:avLst/>
          </a:prstGeom>
          <a:solidFill>
            <a:srgbClr val="192A67"/>
          </a:solidFill>
        </p:spPr>
        <p:txBody>
          <a:bodyPr wrap="square">
            <a:spAutoFit/>
          </a:bodyPr>
          <a:lstStyle/>
          <a:p>
            <a:pPr algn="just">
              <a:lnSpc>
                <a:spcPct val="107000"/>
              </a:lnSpc>
              <a:spcBef>
                <a:spcPts val="600"/>
              </a:spcBef>
              <a:spcAft>
                <a:spcPts val="800"/>
              </a:spcAft>
            </a:pPr>
            <a:r>
              <a:rPr lang="lv-LV" sz="2400" b="1" dirty="0">
                <a:solidFill>
                  <a:schemeClr val="bg2"/>
                </a:solidFill>
                <a:effectLst/>
                <a:latin typeface="Calibri Light" panose="020F0302020204030204" pitchFamily="34" charset="0"/>
                <a:ea typeface="Times New Roman" panose="02020603050405020304" pitchFamily="18" charset="0"/>
                <a:cs typeface="Calibri Light" panose="020F0302020204030204" pitchFamily="34" charset="0"/>
              </a:rPr>
              <a:t>Secinājumi: </a:t>
            </a:r>
          </a:p>
          <a:p>
            <a:pPr marL="285750" indent="-285750" algn="just">
              <a:lnSpc>
                <a:spcPct val="107000"/>
              </a:lnSpc>
              <a:buFont typeface="Wingdings" panose="05000000000000000000" pitchFamily="2" charset="2"/>
              <a:buChar char="§"/>
            </a:pPr>
            <a:r>
              <a:rPr lang="lv-LV" sz="2000" dirty="0">
                <a:solidFill>
                  <a:schemeClr val="bg2"/>
                </a:solidFill>
                <a:effectLst/>
                <a:latin typeface="Calibri Light" panose="020F0302020204030204" pitchFamily="34" charset="0"/>
                <a:ea typeface="Times New Roman" panose="02020603050405020304" pitchFamily="18" charset="0"/>
                <a:cs typeface="Calibri Light" panose="020F0302020204030204" pitchFamily="34" charset="0"/>
              </a:rPr>
              <a:t>Latvijā veselības aprūpes budžets tiek plānots retrospektīvi (problēmas: deficīts, budžets neatspoguļo nākotnes vajadzības, netiek ņemts vērā pacientu skaita pieaugums, NVD kapacitāte);</a:t>
            </a:r>
          </a:p>
          <a:p>
            <a:pPr marL="285750" indent="-285750" algn="just">
              <a:lnSpc>
                <a:spcPct val="107000"/>
              </a:lnSpc>
              <a:buFont typeface="Wingdings" panose="05000000000000000000" pitchFamily="2" charset="2"/>
              <a:buChar char="§"/>
            </a:pPr>
            <a:r>
              <a:rPr lang="lv-LV" sz="2000" dirty="0">
                <a:solidFill>
                  <a:schemeClr val="bg2"/>
                </a:solidFill>
                <a:effectLst/>
                <a:latin typeface="Calibri Light" panose="020F0302020204030204" pitchFamily="34" charset="0"/>
                <a:ea typeface="Times New Roman" panose="02020603050405020304" pitchFamily="18" charset="0"/>
                <a:cs typeface="Calibri Light" panose="020F0302020204030204" pitchFamily="34" charset="0"/>
              </a:rPr>
              <a:t>Iztrūkst budžeta izpildes koridors un riska rezervju fonds;</a:t>
            </a:r>
            <a:endParaRPr lang="lv-LV" sz="2000" dirty="0">
              <a:solidFill>
                <a:schemeClr val="bg2"/>
              </a:solidFill>
              <a:latin typeface="Calibri Light" panose="020F0302020204030204" pitchFamily="34" charset="0"/>
              <a:ea typeface="Times New Roman" panose="02020603050405020304" pitchFamily="18" charset="0"/>
              <a:cs typeface="Calibri Light" panose="020F0302020204030204" pitchFamily="34" charset="0"/>
            </a:endParaRPr>
          </a:p>
          <a:p>
            <a:pPr marL="285750" indent="-285750" algn="just">
              <a:lnSpc>
                <a:spcPct val="107000"/>
              </a:lnSpc>
              <a:buFont typeface="Wingdings" panose="05000000000000000000" pitchFamily="2" charset="2"/>
              <a:buChar char="§"/>
            </a:pPr>
            <a:r>
              <a:rPr lang="lv-LV" sz="2000" dirty="0">
                <a:solidFill>
                  <a:schemeClr val="bg2"/>
                </a:solidFill>
                <a:effectLst/>
                <a:latin typeface="Calibri Light" panose="020F0302020204030204" pitchFamily="34" charset="0"/>
                <a:ea typeface="Times New Roman" panose="02020603050405020304" pitchFamily="18" charset="0"/>
                <a:cs typeface="Calibri Light" panose="020F0302020204030204" pitchFamily="34" charset="0"/>
              </a:rPr>
              <a:t>Piesaiste makroekonomiskajam rādītājam, piem., «vidējai algai» iespējo ilgāka termiņa plānošanu.</a:t>
            </a:r>
            <a:endParaRPr lang="lv-LV" sz="2000" dirty="0">
              <a:solidFill>
                <a:schemeClr val="bg2"/>
              </a:solidFill>
              <a:effectLst/>
              <a:latin typeface="Calibri Light" panose="020F0302020204030204" pitchFamily="34" charset="0"/>
              <a:ea typeface="SimSun" panose="02010600030101010101" pitchFamily="2" charset="-122"/>
              <a:cs typeface="Calibri Light" panose="020F0302020204030204" pitchFamily="34" charset="0"/>
            </a:endParaRPr>
          </a:p>
        </p:txBody>
      </p:sp>
      <p:pic>
        <p:nvPicPr>
          <p:cNvPr id="10" name="Picture 9">
            <a:extLst>
              <a:ext uri="{FF2B5EF4-FFF2-40B4-BE49-F238E27FC236}">
                <a16:creationId xmlns:a16="http://schemas.microsoft.com/office/drawing/2014/main" id="{C828199A-3E9F-4991-94F1-7E2D738087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47650" y="4533289"/>
            <a:ext cx="289561" cy="499873"/>
          </a:xfrm>
          <a:prstGeom prst="rect">
            <a:avLst/>
          </a:prstGeom>
        </p:spPr>
      </p:pic>
    </p:spTree>
    <p:extLst>
      <p:ext uri="{BB962C8B-B14F-4D97-AF65-F5344CB8AC3E}">
        <p14:creationId xmlns:p14="http://schemas.microsoft.com/office/powerpoint/2010/main" val="18347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290B18-EC73-472F-9943-723E20ED7E29}"/>
              </a:ext>
            </a:extLst>
          </p:cNvPr>
          <p:cNvSpPr>
            <a:spLocks noGrp="1"/>
          </p:cNvSpPr>
          <p:nvPr>
            <p:ph type="body" sz="quarter" idx="13"/>
          </p:nvPr>
        </p:nvSpPr>
        <p:spPr>
          <a:xfrm>
            <a:off x="609198" y="164992"/>
            <a:ext cx="9128453" cy="444673"/>
          </a:xfrm>
        </p:spPr>
        <p:txBody>
          <a:bodyPr/>
          <a:lstStyle/>
          <a:p>
            <a:r>
              <a:rPr lang="lv-LV" sz="3200" b="1" dirty="0">
                <a:latin typeface="Calibri Light" panose="020F0302020204030204" pitchFamily="34" charset="0"/>
                <a:cs typeface="Calibri Light" panose="020F0302020204030204" pitchFamily="34" charset="0"/>
              </a:rPr>
              <a:t>Ambulatoro tehnoloģiju kompensācijas budžets</a:t>
            </a:r>
            <a:endParaRPr lang="en-US" sz="3200" b="1" dirty="0">
              <a:latin typeface="Calibri Light" panose="020F0302020204030204" pitchFamily="34" charset="0"/>
              <a:cs typeface="Calibri Light" panose="020F0302020204030204" pitchFamily="34" charset="0"/>
            </a:endParaRPr>
          </a:p>
        </p:txBody>
      </p:sp>
      <p:graphicFrame>
        <p:nvGraphicFramePr>
          <p:cNvPr id="4" name="Table 3">
            <a:extLst>
              <a:ext uri="{FF2B5EF4-FFF2-40B4-BE49-F238E27FC236}">
                <a16:creationId xmlns:a16="http://schemas.microsoft.com/office/drawing/2014/main" id="{28AC41D2-3FD8-461E-B22A-B441A4530E9D}"/>
              </a:ext>
            </a:extLst>
          </p:cNvPr>
          <p:cNvGraphicFramePr>
            <a:graphicFrameLocks noGrp="1"/>
          </p:cNvGraphicFramePr>
          <p:nvPr>
            <p:extLst>
              <p:ext uri="{D42A27DB-BD31-4B8C-83A1-F6EECF244321}">
                <p14:modId xmlns:p14="http://schemas.microsoft.com/office/powerpoint/2010/main" val="2676408674"/>
              </p:ext>
            </p:extLst>
          </p:nvPr>
        </p:nvGraphicFramePr>
        <p:xfrm>
          <a:off x="627493" y="917834"/>
          <a:ext cx="11116948" cy="3297470"/>
        </p:xfrm>
        <a:graphic>
          <a:graphicData uri="http://schemas.openxmlformats.org/drawingml/2006/table">
            <a:tbl>
              <a:tblPr firstRow="1" firstCol="1" bandRow="1">
                <a:tableStyleId>{9D7B26C5-4107-4FEC-AEDC-1716B250A1EF}</a:tableStyleId>
              </a:tblPr>
              <a:tblGrid>
                <a:gridCol w="3888803">
                  <a:extLst>
                    <a:ext uri="{9D8B030D-6E8A-4147-A177-3AD203B41FA5}">
                      <a16:colId xmlns:a16="http://schemas.microsoft.com/office/drawing/2014/main" val="132667479"/>
                    </a:ext>
                  </a:extLst>
                </a:gridCol>
                <a:gridCol w="1445629">
                  <a:extLst>
                    <a:ext uri="{9D8B030D-6E8A-4147-A177-3AD203B41FA5}">
                      <a16:colId xmlns:a16="http://schemas.microsoft.com/office/drawing/2014/main" val="2958575928"/>
                    </a:ext>
                  </a:extLst>
                </a:gridCol>
                <a:gridCol w="1445629">
                  <a:extLst>
                    <a:ext uri="{9D8B030D-6E8A-4147-A177-3AD203B41FA5}">
                      <a16:colId xmlns:a16="http://schemas.microsoft.com/office/drawing/2014/main" val="996715207"/>
                    </a:ext>
                  </a:extLst>
                </a:gridCol>
                <a:gridCol w="1445629">
                  <a:extLst>
                    <a:ext uri="{9D8B030D-6E8A-4147-A177-3AD203B41FA5}">
                      <a16:colId xmlns:a16="http://schemas.microsoft.com/office/drawing/2014/main" val="1306638995"/>
                    </a:ext>
                  </a:extLst>
                </a:gridCol>
                <a:gridCol w="1445629">
                  <a:extLst>
                    <a:ext uri="{9D8B030D-6E8A-4147-A177-3AD203B41FA5}">
                      <a16:colId xmlns:a16="http://schemas.microsoft.com/office/drawing/2014/main" val="1612432192"/>
                    </a:ext>
                  </a:extLst>
                </a:gridCol>
                <a:gridCol w="1445629">
                  <a:extLst>
                    <a:ext uri="{9D8B030D-6E8A-4147-A177-3AD203B41FA5}">
                      <a16:colId xmlns:a16="http://schemas.microsoft.com/office/drawing/2014/main" val="3795487058"/>
                    </a:ext>
                  </a:extLst>
                </a:gridCol>
              </a:tblGrid>
              <a:tr h="732214">
                <a:tc>
                  <a:txBody>
                    <a:bodyPr/>
                    <a:lstStyle/>
                    <a:p>
                      <a:pPr algn="ctr">
                        <a:lnSpc>
                          <a:spcPct val="107000"/>
                        </a:lnSpc>
                        <a:spcBef>
                          <a:spcPts val="600"/>
                        </a:spcBef>
                        <a:spcAft>
                          <a:spcPts val="800"/>
                        </a:spcAft>
                      </a:pPr>
                      <a:r>
                        <a:rPr lang="lv-LV" sz="2000" dirty="0">
                          <a:solidFill>
                            <a:srgbClr val="192A67"/>
                          </a:solidFill>
                          <a:effectLst/>
                          <a:latin typeface="Calibri Light" panose="020F0302020204030204" pitchFamily="34" charset="0"/>
                          <a:cs typeface="Calibri Light" panose="020F0302020204030204" pitchFamily="34" charset="0"/>
                        </a:rPr>
                        <a:t>Gads</a:t>
                      </a:r>
                      <a:endParaRPr lang="en-US" sz="2000" dirty="0">
                        <a:solidFill>
                          <a:srgbClr val="192A67"/>
                        </a:solidFill>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algn="ctr">
                        <a:lnSpc>
                          <a:spcPct val="107000"/>
                        </a:lnSpc>
                        <a:spcBef>
                          <a:spcPts val="600"/>
                        </a:spcBef>
                        <a:spcAft>
                          <a:spcPts val="800"/>
                        </a:spcAft>
                      </a:pPr>
                      <a:r>
                        <a:rPr lang="lv-LV" sz="2000" dirty="0">
                          <a:solidFill>
                            <a:srgbClr val="192A67"/>
                          </a:solidFill>
                          <a:effectLst/>
                          <a:latin typeface="Calibri Light" panose="020F0302020204030204" pitchFamily="34" charset="0"/>
                          <a:cs typeface="Calibri Light" panose="020F0302020204030204" pitchFamily="34" charset="0"/>
                        </a:rPr>
                        <a:t>2017</a:t>
                      </a:r>
                      <a:endParaRPr lang="en-US" sz="2000" dirty="0">
                        <a:solidFill>
                          <a:srgbClr val="192A67"/>
                        </a:solidFill>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algn="ctr">
                        <a:lnSpc>
                          <a:spcPct val="107000"/>
                        </a:lnSpc>
                        <a:spcBef>
                          <a:spcPts val="600"/>
                        </a:spcBef>
                        <a:spcAft>
                          <a:spcPts val="800"/>
                        </a:spcAft>
                      </a:pPr>
                      <a:r>
                        <a:rPr lang="lv-LV" sz="2000" dirty="0">
                          <a:solidFill>
                            <a:srgbClr val="192A67"/>
                          </a:solidFill>
                          <a:effectLst/>
                          <a:latin typeface="Calibri Light" panose="020F0302020204030204" pitchFamily="34" charset="0"/>
                          <a:cs typeface="Calibri Light" panose="020F0302020204030204" pitchFamily="34" charset="0"/>
                        </a:rPr>
                        <a:t>2018</a:t>
                      </a:r>
                      <a:endParaRPr lang="en-US" sz="2000" dirty="0">
                        <a:solidFill>
                          <a:srgbClr val="192A67"/>
                        </a:solidFill>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algn="ctr">
                        <a:lnSpc>
                          <a:spcPct val="107000"/>
                        </a:lnSpc>
                        <a:spcBef>
                          <a:spcPts val="600"/>
                        </a:spcBef>
                        <a:spcAft>
                          <a:spcPts val="800"/>
                        </a:spcAft>
                      </a:pPr>
                      <a:r>
                        <a:rPr lang="lv-LV" sz="2000" dirty="0">
                          <a:solidFill>
                            <a:srgbClr val="192A67"/>
                          </a:solidFill>
                          <a:effectLst/>
                          <a:latin typeface="Calibri Light" panose="020F0302020204030204" pitchFamily="34" charset="0"/>
                          <a:cs typeface="Calibri Light" panose="020F0302020204030204" pitchFamily="34" charset="0"/>
                        </a:rPr>
                        <a:t>2019</a:t>
                      </a:r>
                      <a:endParaRPr lang="en-US" sz="2000" dirty="0">
                        <a:solidFill>
                          <a:srgbClr val="192A67"/>
                        </a:solidFill>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algn="ctr">
                        <a:lnSpc>
                          <a:spcPct val="107000"/>
                        </a:lnSpc>
                        <a:spcBef>
                          <a:spcPts val="600"/>
                        </a:spcBef>
                        <a:spcAft>
                          <a:spcPts val="800"/>
                        </a:spcAft>
                      </a:pPr>
                      <a:r>
                        <a:rPr lang="lv-LV" sz="2000" dirty="0">
                          <a:solidFill>
                            <a:srgbClr val="192A67"/>
                          </a:solidFill>
                          <a:effectLst/>
                          <a:latin typeface="Calibri Light" panose="020F0302020204030204" pitchFamily="34" charset="0"/>
                          <a:cs typeface="Calibri Light" panose="020F0302020204030204" pitchFamily="34" charset="0"/>
                        </a:rPr>
                        <a:t>2020</a:t>
                      </a:r>
                      <a:endParaRPr lang="en-US" sz="2000" dirty="0">
                        <a:solidFill>
                          <a:srgbClr val="192A67"/>
                        </a:solidFill>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algn="ctr">
                        <a:lnSpc>
                          <a:spcPct val="107000"/>
                        </a:lnSpc>
                        <a:spcBef>
                          <a:spcPts val="600"/>
                        </a:spcBef>
                        <a:spcAft>
                          <a:spcPts val="800"/>
                        </a:spcAft>
                      </a:pPr>
                      <a:r>
                        <a:rPr lang="lv-LV" sz="2000" dirty="0">
                          <a:solidFill>
                            <a:srgbClr val="192A67"/>
                          </a:solidFill>
                          <a:effectLst/>
                          <a:latin typeface="Calibri Light" panose="020F0302020204030204" pitchFamily="34" charset="0"/>
                          <a:cs typeface="Calibri Light" panose="020F0302020204030204" pitchFamily="34" charset="0"/>
                        </a:rPr>
                        <a:t>2021</a:t>
                      </a:r>
                      <a:endParaRPr lang="en-US" sz="2000" dirty="0">
                        <a:solidFill>
                          <a:srgbClr val="192A67"/>
                        </a:solidFill>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extLst>
                  <a:ext uri="{0D108BD9-81ED-4DB2-BD59-A6C34878D82A}">
                    <a16:rowId xmlns:a16="http://schemas.microsoft.com/office/drawing/2014/main" val="2576480500"/>
                  </a:ext>
                </a:extLst>
              </a:tr>
              <a:tr h="905166">
                <a:tc>
                  <a:txBody>
                    <a:bodyPr/>
                    <a:lstStyle/>
                    <a:p>
                      <a:pPr algn="ctr">
                        <a:lnSpc>
                          <a:spcPct val="107000"/>
                        </a:lnSpc>
                        <a:spcBef>
                          <a:spcPts val="600"/>
                        </a:spcBef>
                        <a:spcAft>
                          <a:spcPts val="800"/>
                        </a:spcAft>
                      </a:pPr>
                      <a:r>
                        <a:rPr lang="lv-LV" sz="1800" dirty="0">
                          <a:solidFill>
                            <a:srgbClr val="192A67"/>
                          </a:solidFill>
                          <a:effectLst/>
                          <a:latin typeface="Calibri Light" panose="020F0302020204030204" pitchFamily="34" charset="0"/>
                          <a:cs typeface="Calibri Light" panose="020F0302020204030204" pitchFamily="34" charset="0"/>
                        </a:rPr>
                        <a:t>NVD budžets veselības pakalpojumu nodrošināšanai (33.00.00), miljoni EUR</a:t>
                      </a:r>
                      <a:endParaRPr lang="en-US" sz="2400" dirty="0">
                        <a:solidFill>
                          <a:srgbClr val="192A67"/>
                        </a:solidFill>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algn="ctr">
                        <a:lnSpc>
                          <a:spcPct val="107000"/>
                        </a:lnSpc>
                        <a:spcBef>
                          <a:spcPts val="600"/>
                        </a:spcBef>
                        <a:spcAft>
                          <a:spcPts val="800"/>
                        </a:spcAft>
                      </a:pPr>
                      <a:r>
                        <a:rPr lang="lv-LV" sz="2000" dirty="0">
                          <a:effectLst/>
                          <a:latin typeface="Calibri Light" panose="020F0302020204030204" pitchFamily="34" charset="0"/>
                          <a:cs typeface="Calibri Light" panose="020F0302020204030204" pitchFamily="34" charset="0"/>
                        </a:rPr>
                        <a:t>715,4</a:t>
                      </a:r>
                      <a:endParaRPr lang="en-US" sz="2000"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algn="ctr">
                        <a:lnSpc>
                          <a:spcPct val="107000"/>
                        </a:lnSpc>
                        <a:spcBef>
                          <a:spcPts val="600"/>
                        </a:spcBef>
                        <a:spcAft>
                          <a:spcPts val="800"/>
                        </a:spcAft>
                      </a:pPr>
                      <a:r>
                        <a:rPr lang="lv-LV" sz="2000" dirty="0">
                          <a:effectLst/>
                          <a:latin typeface="Calibri Light" panose="020F0302020204030204" pitchFamily="34" charset="0"/>
                          <a:cs typeface="Calibri Light" panose="020F0302020204030204" pitchFamily="34" charset="0"/>
                        </a:rPr>
                        <a:t>888,7</a:t>
                      </a:r>
                      <a:endParaRPr lang="en-US" sz="2000"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algn="ctr">
                        <a:lnSpc>
                          <a:spcPct val="107000"/>
                        </a:lnSpc>
                        <a:spcBef>
                          <a:spcPts val="600"/>
                        </a:spcBef>
                        <a:spcAft>
                          <a:spcPts val="800"/>
                        </a:spcAft>
                      </a:pPr>
                      <a:r>
                        <a:rPr lang="lv-LV" sz="2000" dirty="0">
                          <a:effectLst/>
                          <a:latin typeface="Calibri Light" panose="020F0302020204030204" pitchFamily="34" charset="0"/>
                          <a:cs typeface="Calibri Light" panose="020F0302020204030204" pitchFamily="34" charset="0"/>
                        </a:rPr>
                        <a:t>1019,8</a:t>
                      </a:r>
                      <a:endParaRPr lang="en-US" sz="2000"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algn="ctr">
                        <a:lnSpc>
                          <a:spcPct val="107000"/>
                        </a:lnSpc>
                        <a:spcBef>
                          <a:spcPts val="600"/>
                        </a:spcBef>
                        <a:spcAft>
                          <a:spcPts val="800"/>
                        </a:spcAft>
                      </a:pPr>
                      <a:r>
                        <a:rPr lang="lv-LV" sz="2000" dirty="0">
                          <a:effectLst/>
                          <a:latin typeface="Calibri Light" panose="020F0302020204030204" pitchFamily="34" charset="0"/>
                          <a:cs typeface="Calibri Light" panose="020F0302020204030204" pitchFamily="34" charset="0"/>
                        </a:rPr>
                        <a:t>1050,8</a:t>
                      </a:r>
                      <a:endParaRPr lang="en-US" sz="2000"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algn="ctr">
                        <a:lnSpc>
                          <a:spcPct val="107000"/>
                        </a:lnSpc>
                        <a:spcBef>
                          <a:spcPts val="600"/>
                        </a:spcBef>
                        <a:spcAft>
                          <a:spcPts val="800"/>
                        </a:spcAft>
                      </a:pPr>
                      <a:r>
                        <a:rPr lang="lv-LV" sz="2000" dirty="0">
                          <a:effectLst/>
                          <a:latin typeface="Calibri Light" panose="020F0302020204030204" pitchFamily="34" charset="0"/>
                          <a:cs typeface="Calibri Light" panose="020F0302020204030204" pitchFamily="34" charset="0"/>
                        </a:rPr>
                        <a:t>1204,1</a:t>
                      </a:r>
                      <a:endParaRPr lang="en-US" sz="2000"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extLst>
                  <a:ext uri="{0D108BD9-81ED-4DB2-BD59-A6C34878D82A}">
                    <a16:rowId xmlns:a16="http://schemas.microsoft.com/office/drawing/2014/main" val="345242807"/>
                  </a:ext>
                </a:extLst>
              </a:tr>
              <a:tr h="927876">
                <a:tc>
                  <a:txBody>
                    <a:bodyPr/>
                    <a:lstStyle/>
                    <a:p>
                      <a:pPr algn="ctr">
                        <a:lnSpc>
                          <a:spcPct val="107000"/>
                        </a:lnSpc>
                        <a:spcBef>
                          <a:spcPts val="600"/>
                        </a:spcBef>
                        <a:spcAft>
                          <a:spcPts val="800"/>
                        </a:spcAft>
                      </a:pPr>
                      <a:r>
                        <a:rPr lang="lv-LV" sz="1800" dirty="0">
                          <a:solidFill>
                            <a:srgbClr val="192A67"/>
                          </a:solidFill>
                          <a:effectLst/>
                          <a:latin typeface="Calibri Light" panose="020F0302020204030204" pitchFamily="34" charset="0"/>
                          <a:cs typeface="Calibri Light" panose="020F0302020204030204" pitchFamily="34" charset="0"/>
                        </a:rPr>
                        <a:t>Ambulatoriem pacientiem paredzētas kompensējamās zāles (33.03.00), miljoni EUR</a:t>
                      </a:r>
                      <a:endParaRPr lang="en-US" sz="2400" dirty="0">
                        <a:solidFill>
                          <a:srgbClr val="192A67"/>
                        </a:solidFill>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algn="ctr">
                        <a:lnSpc>
                          <a:spcPct val="107000"/>
                        </a:lnSpc>
                        <a:spcBef>
                          <a:spcPts val="600"/>
                        </a:spcBef>
                        <a:spcAft>
                          <a:spcPts val="800"/>
                        </a:spcAft>
                      </a:pPr>
                      <a:r>
                        <a:rPr lang="lv-LV" sz="2000" dirty="0">
                          <a:effectLst/>
                          <a:latin typeface="Calibri Light" panose="020F0302020204030204" pitchFamily="34" charset="0"/>
                          <a:cs typeface="Calibri Light" panose="020F0302020204030204" pitchFamily="34" charset="0"/>
                        </a:rPr>
                        <a:t>146,3</a:t>
                      </a:r>
                      <a:endParaRPr lang="en-US" sz="2000"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algn="ctr">
                        <a:lnSpc>
                          <a:spcPct val="107000"/>
                        </a:lnSpc>
                        <a:spcBef>
                          <a:spcPts val="600"/>
                        </a:spcBef>
                        <a:spcAft>
                          <a:spcPts val="800"/>
                        </a:spcAft>
                      </a:pPr>
                      <a:r>
                        <a:rPr lang="lv-LV" sz="2000" dirty="0">
                          <a:effectLst/>
                          <a:latin typeface="Calibri Light" panose="020F0302020204030204" pitchFamily="34" charset="0"/>
                          <a:cs typeface="Calibri Light" panose="020F0302020204030204" pitchFamily="34" charset="0"/>
                        </a:rPr>
                        <a:t>172,8</a:t>
                      </a:r>
                      <a:endParaRPr lang="en-US" sz="2000"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algn="ctr">
                        <a:lnSpc>
                          <a:spcPct val="107000"/>
                        </a:lnSpc>
                        <a:spcBef>
                          <a:spcPts val="600"/>
                        </a:spcBef>
                        <a:spcAft>
                          <a:spcPts val="800"/>
                        </a:spcAft>
                      </a:pPr>
                      <a:r>
                        <a:rPr lang="lv-LV" sz="2000" dirty="0">
                          <a:effectLst/>
                          <a:latin typeface="Calibri Light" panose="020F0302020204030204" pitchFamily="34" charset="0"/>
                          <a:cs typeface="Calibri Light" panose="020F0302020204030204" pitchFamily="34" charset="0"/>
                        </a:rPr>
                        <a:t>179,8</a:t>
                      </a:r>
                      <a:endParaRPr lang="en-US" sz="2000"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algn="ctr">
                        <a:lnSpc>
                          <a:spcPct val="107000"/>
                        </a:lnSpc>
                        <a:spcBef>
                          <a:spcPts val="600"/>
                        </a:spcBef>
                        <a:spcAft>
                          <a:spcPts val="800"/>
                        </a:spcAft>
                      </a:pPr>
                      <a:r>
                        <a:rPr lang="lv-LV" sz="2000" dirty="0">
                          <a:effectLst/>
                          <a:latin typeface="Calibri Light" panose="020F0302020204030204" pitchFamily="34" charset="0"/>
                          <a:cs typeface="Calibri Light" panose="020F0302020204030204" pitchFamily="34" charset="0"/>
                        </a:rPr>
                        <a:t>177,7</a:t>
                      </a:r>
                      <a:endParaRPr lang="en-US" sz="2000"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algn="ctr">
                        <a:lnSpc>
                          <a:spcPct val="107000"/>
                        </a:lnSpc>
                        <a:spcBef>
                          <a:spcPts val="600"/>
                        </a:spcBef>
                        <a:spcAft>
                          <a:spcPts val="800"/>
                        </a:spcAft>
                      </a:pPr>
                      <a:r>
                        <a:rPr lang="lv-LV" sz="2000" dirty="0">
                          <a:effectLst/>
                          <a:latin typeface="Calibri Light" panose="020F0302020204030204" pitchFamily="34" charset="0"/>
                          <a:cs typeface="Calibri Light" panose="020F0302020204030204" pitchFamily="34" charset="0"/>
                        </a:rPr>
                        <a:t>190,4</a:t>
                      </a:r>
                      <a:endParaRPr lang="en-US" sz="2000"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extLst>
                  <a:ext uri="{0D108BD9-81ED-4DB2-BD59-A6C34878D82A}">
                    <a16:rowId xmlns:a16="http://schemas.microsoft.com/office/drawing/2014/main" val="1937522035"/>
                  </a:ext>
                </a:extLst>
              </a:tr>
              <a:tr h="732214">
                <a:tc>
                  <a:txBody>
                    <a:bodyPr/>
                    <a:lstStyle/>
                    <a:p>
                      <a:pPr algn="ctr">
                        <a:lnSpc>
                          <a:spcPct val="107000"/>
                        </a:lnSpc>
                        <a:spcBef>
                          <a:spcPts val="600"/>
                        </a:spcBef>
                        <a:spcAft>
                          <a:spcPts val="800"/>
                        </a:spcAft>
                      </a:pPr>
                      <a:r>
                        <a:rPr lang="lv-LV" sz="1800" dirty="0">
                          <a:solidFill>
                            <a:srgbClr val="192A67"/>
                          </a:solidFill>
                          <a:effectLst/>
                          <a:latin typeface="Calibri Light" panose="020F0302020204030204" pitchFamily="34" charset="0"/>
                          <a:cs typeface="Calibri Light" panose="020F0302020204030204" pitchFamily="34" charset="0"/>
                        </a:rPr>
                        <a:t>Daļa</a:t>
                      </a:r>
                      <a:endParaRPr lang="en-US" sz="2400" dirty="0">
                        <a:solidFill>
                          <a:srgbClr val="192A67"/>
                        </a:solidFill>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algn="ctr">
                        <a:lnSpc>
                          <a:spcPct val="107000"/>
                        </a:lnSpc>
                        <a:spcBef>
                          <a:spcPts val="600"/>
                        </a:spcBef>
                        <a:spcAft>
                          <a:spcPts val="800"/>
                        </a:spcAft>
                      </a:pPr>
                      <a:r>
                        <a:rPr lang="lv-LV" sz="2000" b="1" dirty="0">
                          <a:effectLst/>
                          <a:latin typeface="Calibri Light" panose="020F0302020204030204" pitchFamily="34" charset="0"/>
                          <a:cs typeface="Calibri Light" panose="020F0302020204030204" pitchFamily="34" charset="0"/>
                        </a:rPr>
                        <a:t>20%</a:t>
                      </a:r>
                      <a:endParaRPr lang="en-US" sz="2000" b="1"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algn="ctr">
                        <a:lnSpc>
                          <a:spcPct val="107000"/>
                        </a:lnSpc>
                        <a:spcBef>
                          <a:spcPts val="600"/>
                        </a:spcBef>
                        <a:spcAft>
                          <a:spcPts val="800"/>
                        </a:spcAft>
                      </a:pPr>
                      <a:r>
                        <a:rPr lang="lv-LV" sz="2000" b="1" dirty="0">
                          <a:effectLst/>
                          <a:latin typeface="Calibri Light" panose="020F0302020204030204" pitchFamily="34" charset="0"/>
                          <a:cs typeface="Calibri Light" panose="020F0302020204030204" pitchFamily="34" charset="0"/>
                        </a:rPr>
                        <a:t>19%</a:t>
                      </a:r>
                      <a:endParaRPr lang="en-US" sz="2000" b="1"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algn="ctr">
                        <a:lnSpc>
                          <a:spcPct val="107000"/>
                        </a:lnSpc>
                        <a:spcBef>
                          <a:spcPts val="600"/>
                        </a:spcBef>
                        <a:spcAft>
                          <a:spcPts val="800"/>
                        </a:spcAft>
                      </a:pPr>
                      <a:r>
                        <a:rPr lang="lv-LV" sz="2000" b="1" dirty="0">
                          <a:effectLst/>
                          <a:latin typeface="Calibri Light" panose="020F0302020204030204" pitchFamily="34" charset="0"/>
                          <a:cs typeface="Calibri Light" panose="020F0302020204030204" pitchFamily="34" charset="0"/>
                        </a:rPr>
                        <a:t>18%</a:t>
                      </a:r>
                      <a:endParaRPr lang="en-US" sz="2000" b="1"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algn="ctr">
                        <a:lnSpc>
                          <a:spcPct val="107000"/>
                        </a:lnSpc>
                        <a:spcBef>
                          <a:spcPts val="600"/>
                        </a:spcBef>
                        <a:spcAft>
                          <a:spcPts val="800"/>
                        </a:spcAft>
                      </a:pPr>
                      <a:r>
                        <a:rPr lang="lv-LV" sz="2000" b="1" dirty="0">
                          <a:effectLst/>
                          <a:latin typeface="Calibri Light" panose="020F0302020204030204" pitchFamily="34" charset="0"/>
                          <a:cs typeface="Calibri Light" panose="020F0302020204030204" pitchFamily="34" charset="0"/>
                        </a:rPr>
                        <a:t>17%</a:t>
                      </a:r>
                      <a:endParaRPr lang="en-US" sz="2000" b="1"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algn="ctr">
                        <a:lnSpc>
                          <a:spcPct val="107000"/>
                        </a:lnSpc>
                        <a:spcBef>
                          <a:spcPts val="600"/>
                        </a:spcBef>
                        <a:spcAft>
                          <a:spcPts val="800"/>
                        </a:spcAft>
                      </a:pPr>
                      <a:r>
                        <a:rPr lang="lv-LV" sz="2000" b="1" dirty="0">
                          <a:effectLst/>
                          <a:latin typeface="Calibri Light" panose="020F0302020204030204" pitchFamily="34" charset="0"/>
                          <a:cs typeface="Calibri Light" panose="020F0302020204030204" pitchFamily="34" charset="0"/>
                        </a:rPr>
                        <a:t>16%</a:t>
                      </a:r>
                      <a:endParaRPr lang="en-US" sz="2000" b="1"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extLst>
                  <a:ext uri="{0D108BD9-81ED-4DB2-BD59-A6C34878D82A}">
                    <a16:rowId xmlns:a16="http://schemas.microsoft.com/office/drawing/2014/main" val="2173353172"/>
                  </a:ext>
                </a:extLst>
              </a:tr>
            </a:tbl>
          </a:graphicData>
        </a:graphic>
      </p:graphicFrame>
      <p:sp>
        <p:nvSpPr>
          <p:cNvPr id="5" name="Rectangle 1">
            <a:extLst>
              <a:ext uri="{FF2B5EF4-FFF2-40B4-BE49-F238E27FC236}">
                <a16:creationId xmlns:a16="http://schemas.microsoft.com/office/drawing/2014/main" id="{0AE6CEC9-ADF0-4A64-8032-5184B513E040}"/>
              </a:ext>
            </a:extLst>
          </p:cNvPr>
          <p:cNvSpPr>
            <a:spLocks noChangeArrowheads="1"/>
          </p:cNvSpPr>
          <p:nvPr/>
        </p:nvSpPr>
        <p:spPr bwMode="auto">
          <a:xfrm>
            <a:off x="715960" y="4202005"/>
            <a:ext cx="110284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v-LV" altLang="en-US" sz="1600" b="1"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Apmaksātā ambulatoro pacientu ārstēšanas daļa kopējā veselības pakalpojumu nodrošināšanas budžetā 2017. ‒2021. gadā </a:t>
            </a:r>
            <a:r>
              <a:rPr kumimoji="0" lang="lv-LV" altLang="zh-CN" sz="1600" b="1" u="sng" strike="noStrike" cap="none" normalizeH="0" baseline="30000" dirty="0">
                <a:ln>
                  <a:noFill/>
                </a:ln>
                <a:solidFill>
                  <a:srgbClr val="800080"/>
                </a:solidFill>
                <a:effectLst/>
                <a:latin typeface="Calibri Light" panose="020F0302020204030204" pitchFamily="34" charset="0"/>
                <a:ea typeface="SimSun" panose="02010600030101010101" pitchFamily="2" charset="-122"/>
                <a:cs typeface="Calibri Light" panose="020F0302020204030204" pitchFamily="34" charset="0"/>
                <a:hlinkClick r:id="rId3"/>
              </a:rPr>
              <a:t>[</a:t>
            </a:r>
            <a:r>
              <a:rPr kumimoji="0" lang="lv-LV" altLang="zh-CN" sz="1600" b="1" u="sng" strike="noStrike" cap="none" normalizeH="0" baseline="30000" dirty="0" bmk="">
                <a:ln>
                  <a:noFill/>
                </a:ln>
                <a:solidFill>
                  <a:srgbClr val="800080"/>
                </a:solidFill>
                <a:effectLst/>
                <a:latin typeface="Calibri Light" panose="020F0302020204030204" pitchFamily="34" charset="0"/>
                <a:ea typeface="SimSun" panose="02010600030101010101" pitchFamily="2" charset="-122"/>
                <a:cs typeface="Calibri Light" panose="020F0302020204030204" pitchFamily="34" charset="0"/>
                <a:hlinkClick r:id="rId3"/>
              </a:rPr>
              <a:t>1]</a:t>
            </a:r>
            <a:br>
              <a:rPr kumimoji="0" lang="en-US" altLang="zh-CN" sz="1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br>
            <a:endParaRPr kumimoji="0" lang="lv-LV" altLang="zh-CN" sz="1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p:txBody>
      </p:sp>
      <p:sp>
        <p:nvSpPr>
          <p:cNvPr id="7" name="Rectangle 3">
            <a:extLst>
              <a:ext uri="{FF2B5EF4-FFF2-40B4-BE49-F238E27FC236}">
                <a16:creationId xmlns:a16="http://schemas.microsoft.com/office/drawing/2014/main" id="{6AF22742-B871-4DD5-995C-91AFEAC15257}"/>
              </a:ext>
            </a:extLst>
          </p:cNvPr>
          <p:cNvSpPr>
            <a:spLocks noChangeArrowheads="1"/>
          </p:cNvSpPr>
          <p:nvPr/>
        </p:nvSpPr>
        <p:spPr bwMode="auto">
          <a:xfrm>
            <a:off x="0" y="6479461"/>
            <a:ext cx="932659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Latvijas </a:t>
            </a:r>
            <a:r>
              <a:rPr kumimoji="0" lang="en-US" altLang="en-US" sz="1000" b="0" i="0" u="none" strike="noStrike" cap="none" normalizeH="0" baseline="0" dirty="0" err="1">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Nacionālā</a:t>
            </a:r>
            <a:r>
              <a:rPr kumimoji="0" lang="en-US" altLang="en-US" sz="10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r>
              <a:rPr kumimoji="0" lang="en-US" altLang="en-US" sz="1000" b="0" i="0" u="none" strike="noStrike" cap="none" normalizeH="0" baseline="0" dirty="0" err="1">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veselības</a:t>
            </a:r>
            <a:r>
              <a:rPr kumimoji="0" lang="en-US" altLang="en-US" sz="10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r>
              <a:rPr kumimoji="0" lang="en-US" altLang="en-US" sz="1000" b="0" i="0" u="none" strike="noStrike" cap="none" normalizeH="0" baseline="0" dirty="0" err="1">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dienesta</a:t>
            </a:r>
            <a:r>
              <a:rPr kumimoji="0" lang="en-US" altLang="en-US" sz="10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r>
              <a:rPr kumimoji="0" lang="en-US" altLang="en-US" sz="1000" b="0" i="0" u="none" strike="noStrike" cap="none" normalizeH="0" baseline="0" dirty="0" err="1">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Publiskais</a:t>
            </a:r>
            <a:r>
              <a:rPr kumimoji="0" lang="en-US" altLang="en-US" sz="10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r>
              <a:rPr kumimoji="0" lang="en-US" altLang="en-US" sz="1000" b="0" i="0" u="none" strike="noStrike" cap="none" normalizeH="0" baseline="0" dirty="0" err="1">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gada</a:t>
            </a:r>
            <a:r>
              <a:rPr kumimoji="0" lang="en-US" altLang="en-US" sz="10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r>
              <a:rPr kumimoji="0" lang="en-US" altLang="en-US" sz="1000" b="0" i="0" u="none" strike="noStrike" cap="none" normalizeH="0" baseline="0" dirty="0" err="1">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pārskats</a:t>
            </a:r>
            <a:r>
              <a:rPr kumimoji="0" lang="en-US" altLang="en-US" sz="10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2022: </a:t>
            </a:r>
            <a:r>
              <a:rPr kumimoji="0" lang="en-US" altLang="en-US" sz="10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hlinkClick r:id="rId4"/>
              </a:rPr>
              <a:t>https://www.vmnvd.gov.lv/lv/gada-publiskais-parskats</a:t>
            </a:r>
            <a:endParaRPr kumimoji="0" lang="lv-LV" altLang="en-US" sz="10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eaLnBrk="0" fontAlgn="base" hangingPunct="0">
              <a:spcBef>
                <a:spcPct val="0"/>
              </a:spcBef>
              <a:spcAft>
                <a:spcPct val="0"/>
              </a:spcAft>
            </a:pPr>
            <a:r>
              <a:rPr lang="lv-LV" sz="1000" dirty="0">
                <a:effectLst/>
                <a:latin typeface="Calibri Light" panose="020F0302020204030204" pitchFamily="34" charset="0"/>
                <a:ea typeface="Times New Roman" panose="02020603050405020304" pitchFamily="18" charset="0"/>
                <a:cs typeface="Calibri Light" panose="020F0302020204030204" pitchFamily="34" charset="0"/>
              </a:rPr>
              <a:t>Lietuvas tiesību aktu reģistrs “Farmācijas politikas vadlīnijas”, 2017. gads: </a:t>
            </a:r>
            <a:r>
              <a:rPr lang="lv-LV" sz="1000" u="sng" dirty="0">
                <a:solidFill>
                  <a:srgbClr val="0000FF"/>
                </a:solidFill>
                <a:effectLst/>
                <a:latin typeface="Calibri Light" panose="020F0302020204030204" pitchFamily="34" charset="0"/>
                <a:ea typeface="Times New Roman" panose="02020603050405020304" pitchFamily="18" charset="0"/>
                <a:cs typeface="Calibri Light" panose="020F0302020204030204" pitchFamily="34" charset="0"/>
                <a:hlinkClick r:id="rId5"/>
              </a:rPr>
              <a:t>https://e-seimas.lrs.lt/portal/legalAct/lt/TAD/98cdbf608c8111e7a5e2b345b086d377?jfwid=mmceocfiz</a:t>
            </a:r>
            <a:endParaRPr lang="en-US" sz="1000" dirty="0">
              <a:latin typeface="Calibri Light" panose="020F03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endParaRPr kumimoji="0" lang="lv-LV" altLang="en-US" sz="10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p:txBody>
      </p:sp>
      <p:sp>
        <p:nvSpPr>
          <p:cNvPr id="8" name="Rectangle 1">
            <a:extLst>
              <a:ext uri="{FF2B5EF4-FFF2-40B4-BE49-F238E27FC236}">
                <a16:creationId xmlns:a16="http://schemas.microsoft.com/office/drawing/2014/main" id="{B394522E-97B2-467F-BAF4-289E627A6DEE}"/>
              </a:ext>
            </a:extLst>
          </p:cNvPr>
          <p:cNvSpPr>
            <a:spLocks noChangeArrowheads="1"/>
          </p:cNvSpPr>
          <p:nvPr/>
        </p:nvSpPr>
        <p:spPr bwMode="auto">
          <a:xfrm>
            <a:off x="516833" y="538809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p:txBody>
      </p:sp>
      <p:sp>
        <p:nvSpPr>
          <p:cNvPr id="9" name="Arrow: Down 8">
            <a:extLst>
              <a:ext uri="{FF2B5EF4-FFF2-40B4-BE49-F238E27FC236}">
                <a16:creationId xmlns:a16="http://schemas.microsoft.com/office/drawing/2014/main" id="{123F5931-C5E2-4D1B-AE4F-9ABB50570118}"/>
              </a:ext>
            </a:extLst>
          </p:cNvPr>
          <p:cNvSpPr/>
          <p:nvPr/>
        </p:nvSpPr>
        <p:spPr>
          <a:xfrm>
            <a:off x="6934778" y="3674552"/>
            <a:ext cx="152901" cy="27672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10" name="Arrow: Down 9">
            <a:extLst>
              <a:ext uri="{FF2B5EF4-FFF2-40B4-BE49-F238E27FC236}">
                <a16:creationId xmlns:a16="http://schemas.microsoft.com/office/drawing/2014/main" id="{1723EF27-925F-4CAD-B04D-3AD7A102CDC5}"/>
              </a:ext>
            </a:extLst>
          </p:cNvPr>
          <p:cNvSpPr/>
          <p:nvPr/>
        </p:nvSpPr>
        <p:spPr>
          <a:xfrm>
            <a:off x="8403399" y="3684364"/>
            <a:ext cx="152901" cy="27672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11" name="Arrow: Down 10">
            <a:extLst>
              <a:ext uri="{FF2B5EF4-FFF2-40B4-BE49-F238E27FC236}">
                <a16:creationId xmlns:a16="http://schemas.microsoft.com/office/drawing/2014/main" id="{C0221BFE-0D50-4B2A-A24C-44E4C4B77E4C}"/>
              </a:ext>
            </a:extLst>
          </p:cNvPr>
          <p:cNvSpPr/>
          <p:nvPr/>
        </p:nvSpPr>
        <p:spPr>
          <a:xfrm>
            <a:off x="9838379" y="3681928"/>
            <a:ext cx="152901" cy="27672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12" name="Arrow: Down 11">
            <a:extLst>
              <a:ext uri="{FF2B5EF4-FFF2-40B4-BE49-F238E27FC236}">
                <a16:creationId xmlns:a16="http://schemas.microsoft.com/office/drawing/2014/main" id="{44D99D7D-E217-4A9F-A757-11C2FFCCCA2D}"/>
              </a:ext>
            </a:extLst>
          </p:cNvPr>
          <p:cNvSpPr/>
          <p:nvPr/>
        </p:nvSpPr>
        <p:spPr>
          <a:xfrm>
            <a:off x="11251954" y="3676393"/>
            <a:ext cx="152901" cy="27672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13" name="TextBox 12">
            <a:extLst>
              <a:ext uri="{FF2B5EF4-FFF2-40B4-BE49-F238E27FC236}">
                <a16:creationId xmlns:a16="http://schemas.microsoft.com/office/drawing/2014/main" id="{7829C835-AD60-4248-BD90-1F3123901AD2}"/>
              </a:ext>
            </a:extLst>
          </p:cNvPr>
          <p:cNvSpPr txBox="1"/>
          <p:nvPr/>
        </p:nvSpPr>
        <p:spPr>
          <a:xfrm>
            <a:off x="1079444" y="4846545"/>
            <a:ext cx="10664999" cy="1168269"/>
          </a:xfrm>
          <a:prstGeom prst="rect">
            <a:avLst/>
          </a:prstGeom>
          <a:solidFill>
            <a:srgbClr val="192A67"/>
          </a:solidFill>
        </p:spPr>
        <p:txBody>
          <a:bodyPr wrap="square">
            <a:spAutoFit/>
          </a:bodyPr>
          <a:lstStyle/>
          <a:p>
            <a:pPr algn="just">
              <a:lnSpc>
                <a:spcPct val="107000"/>
              </a:lnSpc>
              <a:spcBef>
                <a:spcPts val="600"/>
              </a:spcBef>
              <a:spcAft>
                <a:spcPts val="800"/>
              </a:spcAft>
            </a:pPr>
            <a:r>
              <a:rPr lang="lv-LV" sz="2000" b="1" dirty="0">
                <a:solidFill>
                  <a:schemeClr val="bg2"/>
                </a:solidFill>
                <a:effectLst/>
                <a:latin typeface="Calibri Light" panose="020F0302020204030204" pitchFamily="34" charset="0"/>
                <a:ea typeface="Times New Roman" panose="02020603050405020304" pitchFamily="18" charset="0"/>
                <a:cs typeface="Calibri Light" panose="020F0302020204030204" pitchFamily="34" charset="0"/>
              </a:rPr>
              <a:t>Secinājumi: </a:t>
            </a:r>
          </a:p>
          <a:p>
            <a:pPr marL="285750" indent="-285750" algn="just">
              <a:lnSpc>
                <a:spcPct val="107000"/>
              </a:lnSpc>
              <a:buFont typeface="Wingdings" panose="05000000000000000000" pitchFamily="2" charset="2"/>
              <a:buChar char="§"/>
            </a:pPr>
            <a:r>
              <a:rPr lang="lv-LV" sz="2000" dirty="0">
                <a:solidFill>
                  <a:schemeClr val="bg2"/>
                </a:solidFill>
                <a:effectLst/>
                <a:latin typeface="Calibri Light" panose="020F0302020204030204" pitchFamily="34" charset="0"/>
                <a:ea typeface="Times New Roman" panose="02020603050405020304" pitchFamily="18" charset="0"/>
                <a:cs typeface="Calibri Light" panose="020F0302020204030204" pitchFamily="34" charset="0"/>
              </a:rPr>
              <a:t>Ambulatorai ārstēšanai tehnoloģijām ir jābūt atbilstoši finansētām - budžetam jāaug proporcionāli</a:t>
            </a:r>
          </a:p>
          <a:p>
            <a:pPr marL="285750" indent="-285750" algn="just">
              <a:lnSpc>
                <a:spcPct val="107000"/>
              </a:lnSpc>
              <a:buFont typeface="Wingdings" panose="05000000000000000000" pitchFamily="2" charset="2"/>
              <a:buChar char="§"/>
            </a:pPr>
            <a:r>
              <a:rPr lang="lv-LV" sz="2000" dirty="0">
                <a:solidFill>
                  <a:schemeClr val="bg2"/>
                </a:solidFill>
                <a:latin typeface="Calibri Light" panose="020F0302020204030204" pitchFamily="34" charset="0"/>
                <a:ea typeface="Times New Roman" panose="02020603050405020304" pitchFamily="18" charset="0"/>
                <a:cs typeface="Calibri Light" panose="020F0302020204030204" pitchFamily="34" charset="0"/>
              </a:rPr>
              <a:t>Budžeta izlietojums nekorelē ar sasniegto rezultātu (risinājums - </a:t>
            </a:r>
            <a:r>
              <a:rPr lang="lv-LV" sz="2000" b="1" dirty="0">
                <a:solidFill>
                  <a:schemeClr val="bg2"/>
                </a:solidFill>
                <a:latin typeface="Calibri Light" panose="020F0302020204030204" pitchFamily="34" charset="0"/>
                <a:ea typeface="Times New Roman" panose="02020603050405020304" pitchFamily="18" charset="0"/>
                <a:cs typeface="Calibri Light" panose="020F0302020204030204" pitchFamily="34" charset="0"/>
              </a:rPr>
              <a:t>VBVA koncepta</a:t>
            </a:r>
            <a:r>
              <a:rPr lang="lv-LV" sz="2000" dirty="0">
                <a:solidFill>
                  <a:schemeClr val="bg2"/>
                </a:solidFill>
                <a:latin typeface="Calibri Light" panose="020F0302020204030204" pitchFamily="34" charset="0"/>
                <a:ea typeface="Times New Roman" panose="02020603050405020304" pitchFamily="18" charset="0"/>
                <a:cs typeface="Calibri Light" panose="020F0302020204030204" pitchFamily="34" charset="0"/>
              </a:rPr>
              <a:t> ieviešana) </a:t>
            </a:r>
          </a:p>
        </p:txBody>
      </p:sp>
      <p:pic>
        <p:nvPicPr>
          <p:cNvPr id="14" name="Picture 13">
            <a:extLst>
              <a:ext uri="{FF2B5EF4-FFF2-40B4-BE49-F238E27FC236}">
                <a16:creationId xmlns:a16="http://schemas.microsoft.com/office/drawing/2014/main" id="{011C393E-3591-47A3-8955-F043B31069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71179" y="4876007"/>
            <a:ext cx="289561" cy="499873"/>
          </a:xfrm>
          <a:prstGeom prst="rect">
            <a:avLst/>
          </a:prstGeom>
        </p:spPr>
      </p:pic>
    </p:spTree>
    <p:extLst>
      <p:ext uri="{BB962C8B-B14F-4D97-AF65-F5344CB8AC3E}">
        <p14:creationId xmlns:p14="http://schemas.microsoft.com/office/powerpoint/2010/main" val="372654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3BADC458-BBD8-46DF-B026-CB60E8D229BD}"/>
              </a:ext>
            </a:extLst>
          </p:cNvPr>
          <p:cNvSpPr>
            <a:spLocks noGrp="1"/>
          </p:cNvSpPr>
          <p:nvPr>
            <p:ph type="body" sz="quarter" idx="13"/>
          </p:nvPr>
        </p:nvSpPr>
        <p:spPr>
          <a:xfrm>
            <a:off x="839449" y="239844"/>
            <a:ext cx="10193312" cy="809138"/>
          </a:xfrm>
        </p:spPr>
        <p:txBody>
          <a:bodyPr/>
          <a:lstStyle/>
          <a:p>
            <a:pPr algn="ctr"/>
            <a:r>
              <a:rPr lang="lv-LV" sz="3600" b="1" dirty="0">
                <a:latin typeface="Calibri Light" panose="020F0302020204030204" pitchFamily="34" charset="0"/>
                <a:cs typeface="Calibri Light" panose="020F0302020204030204" pitchFamily="34" charset="0"/>
              </a:rPr>
              <a:t> Ilgtspējīgs, paredzams un adekvāts finansējums</a:t>
            </a:r>
            <a:endParaRPr lang="en-GB" sz="3600" b="1" dirty="0">
              <a:latin typeface="Calibri Light" panose="020F0302020204030204" pitchFamily="34" charset="0"/>
              <a:cs typeface="Calibri Light" panose="020F0302020204030204" pitchFamily="34" charset="0"/>
            </a:endParaRPr>
          </a:p>
        </p:txBody>
      </p:sp>
      <p:sp>
        <p:nvSpPr>
          <p:cNvPr id="24" name="TextBox 23">
            <a:extLst>
              <a:ext uri="{FF2B5EF4-FFF2-40B4-BE49-F238E27FC236}">
                <a16:creationId xmlns:a16="http://schemas.microsoft.com/office/drawing/2014/main" id="{B2862552-CE3A-4E62-B648-055008E01AFD}"/>
              </a:ext>
            </a:extLst>
          </p:cNvPr>
          <p:cNvSpPr txBox="1"/>
          <p:nvPr/>
        </p:nvSpPr>
        <p:spPr>
          <a:xfrm>
            <a:off x="620458" y="975202"/>
            <a:ext cx="11055027" cy="5118196"/>
          </a:xfrm>
          <a:prstGeom prst="rect">
            <a:avLst/>
          </a:prstGeom>
          <a:noFill/>
        </p:spPr>
        <p:txBody>
          <a:bodyPr wrap="square">
            <a:spAutoFit/>
          </a:bodyPr>
          <a:lstStyle/>
          <a:p>
            <a:pPr marL="342900" indent="-342900">
              <a:lnSpc>
                <a:spcPct val="150000"/>
              </a:lnSpc>
              <a:buFont typeface="+mj-lt"/>
              <a:buAutoNum type="arabicPeriod"/>
            </a:pPr>
            <a:r>
              <a:rPr lang="lv-LV" sz="2200" dirty="0">
                <a:latin typeface="Calibri Light" panose="020F0302020204030204" pitchFamily="34" charset="0"/>
                <a:cs typeface="Calibri Light" panose="020F0302020204030204" pitchFamily="34" charset="0"/>
              </a:rPr>
              <a:t>Sasniegt ES vidējo rādītāju valsts ieguldījumiem veselībā – </a:t>
            </a:r>
            <a:r>
              <a:rPr lang="lv-LV" sz="2200" b="1" dirty="0">
                <a:solidFill>
                  <a:srgbClr val="932155"/>
                </a:solidFill>
                <a:latin typeface="Calibri Light" panose="020F0302020204030204" pitchFamily="34" charset="0"/>
                <a:cs typeface="Calibri Light" panose="020F0302020204030204" pitchFamily="34" charset="0"/>
              </a:rPr>
              <a:t>8% IKP līdz 2027. gadam</a:t>
            </a:r>
            <a:endParaRPr lang="lv-LV" sz="2200" dirty="0">
              <a:solidFill>
                <a:srgbClr val="932155"/>
              </a:solidFill>
              <a:latin typeface="Calibri Light" panose="020F0302020204030204" pitchFamily="34" charset="0"/>
              <a:cs typeface="Calibri Light" panose="020F0302020204030204" pitchFamily="34" charset="0"/>
            </a:endParaRPr>
          </a:p>
          <a:p>
            <a:pPr marL="342900" indent="-342900">
              <a:lnSpc>
                <a:spcPct val="150000"/>
              </a:lnSpc>
              <a:buFont typeface="+mj-lt"/>
              <a:buAutoNum type="arabicPeriod"/>
            </a:pPr>
            <a:r>
              <a:rPr lang="lv-LV" sz="2200" dirty="0">
                <a:latin typeface="Calibri Light" panose="020F0302020204030204" pitchFamily="34" charset="0"/>
                <a:cs typeface="Calibri Light" panose="020F0302020204030204" pitchFamily="34" charset="0"/>
              </a:rPr>
              <a:t>Veselības budžeta sasaiste ar makroekon</a:t>
            </a:r>
            <a:r>
              <a:rPr lang="lv-LV" sz="2200" b="1" dirty="0">
                <a:latin typeface="Calibri Light" panose="020F0302020204030204" pitchFamily="34" charset="0"/>
                <a:cs typeface="Calibri Light" panose="020F0302020204030204" pitchFamily="34" charset="0"/>
              </a:rPr>
              <a:t>om</a:t>
            </a:r>
            <a:r>
              <a:rPr lang="lv-LV" sz="2200" dirty="0">
                <a:latin typeface="Calibri Light" panose="020F0302020204030204" pitchFamily="34" charset="0"/>
                <a:cs typeface="Calibri Light" panose="020F0302020204030204" pitchFamily="34" charset="0"/>
              </a:rPr>
              <a:t>iskajiem rādītājiem, vēlams ar </a:t>
            </a:r>
            <a:r>
              <a:rPr lang="lv-LV" sz="2200" b="1" dirty="0">
                <a:solidFill>
                  <a:srgbClr val="932155"/>
                </a:solidFill>
                <a:latin typeface="Calibri Light" panose="020F0302020204030204" pitchFamily="34" charset="0"/>
                <a:cs typeface="Calibri Light" panose="020F0302020204030204" pitchFamily="34" charset="0"/>
              </a:rPr>
              <a:t>vidējo algu</a:t>
            </a:r>
            <a:endParaRPr lang="lv-LV" sz="2200" dirty="0">
              <a:solidFill>
                <a:srgbClr val="932155"/>
              </a:solidFill>
              <a:latin typeface="Calibri Light" panose="020F0302020204030204" pitchFamily="34" charset="0"/>
              <a:cs typeface="Calibri Light" panose="020F0302020204030204" pitchFamily="34" charset="0"/>
            </a:endParaRPr>
          </a:p>
          <a:p>
            <a:pPr marL="342900" indent="-342900">
              <a:lnSpc>
                <a:spcPct val="150000"/>
              </a:lnSpc>
              <a:buFont typeface="+mj-lt"/>
              <a:buAutoNum type="arabicPeriod"/>
            </a:pPr>
            <a:r>
              <a:rPr lang="lv-LV" sz="2200" dirty="0">
                <a:latin typeface="Calibri Light" panose="020F0302020204030204" pitchFamily="34" charset="0"/>
                <a:cs typeface="Calibri Light" panose="020F0302020204030204" pitchFamily="34" charset="0"/>
              </a:rPr>
              <a:t>Ambulatoro tehnoloģiju budžeta (KZS) pieaugums </a:t>
            </a:r>
            <a:r>
              <a:rPr lang="lv-LV" sz="2200" b="1" dirty="0">
                <a:solidFill>
                  <a:srgbClr val="932155"/>
                </a:solidFill>
                <a:latin typeface="Calibri Light" panose="020F0302020204030204" pitchFamily="34" charset="0"/>
                <a:cs typeface="Calibri Light" panose="020F0302020204030204" pitchFamily="34" charset="0"/>
              </a:rPr>
              <a:t>proporcionāls kopējam pieaugumam</a:t>
            </a:r>
          </a:p>
          <a:p>
            <a:pPr marL="342900" indent="-342900">
              <a:lnSpc>
                <a:spcPct val="150000"/>
              </a:lnSpc>
              <a:buFont typeface="+mj-lt"/>
              <a:buAutoNum type="arabicPeriod"/>
            </a:pPr>
            <a:r>
              <a:rPr lang="lv-LV" sz="2200" b="1" dirty="0">
                <a:solidFill>
                  <a:srgbClr val="932155"/>
                </a:solidFill>
                <a:latin typeface="Calibri Light" panose="020F0302020204030204" pitchFamily="34" charset="0"/>
                <a:cs typeface="Calibri Light" panose="020F0302020204030204" pitchFamily="34" charset="0"/>
              </a:rPr>
              <a:t>Atteikties no «divu grozu» sistēmas </a:t>
            </a:r>
            <a:r>
              <a:rPr lang="lv-LV" sz="2200" dirty="0">
                <a:latin typeface="Calibri Light" panose="020F0302020204030204" pitchFamily="34" charset="0"/>
                <a:cs typeface="Calibri Light" panose="020F0302020204030204" pitchFamily="34" charset="0"/>
              </a:rPr>
              <a:t>un paļauties uz vispārējiem nodokļiem kā galveno ieņēmumu avotu</a:t>
            </a:r>
          </a:p>
          <a:p>
            <a:pPr marL="342900" indent="-342900">
              <a:lnSpc>
                <a:spcPct val="150000"/>
              </a:lnSpc>
              <a:buFont typeface="+mj-lt"/>
              <a:buAutoNum type="arabicPeriod"/>
            </a:pPr>
            <a:r>
              <a:rPr lang="lv-LV" sz="2200" dirty="0">
                <a:latin typeface="Calibri Light" panose="020F0302020204030204" pitchFamily="34" charset="0"/>
                <a:cs typeface="Calibri Light" panose="020F0302020204030204" pitchFamily="34" charset="0"/>
              </a:rPr>
              <a:t>Atteikties no 100% NVD budžeta izpildes mērķiem (</a:t>
            </a:r>
            <a:r>
              <a:rPr lang="lv-LV" sz="2200" b="1" dirty="0">
                <a:solidFill>
                  <a:srgbClr val="932155"/>
                </a:solidFill>
                <a:latin typeface="Calibri Light" panose="020F0302020204030204" pitchFamily="34" charset="0"/>
                <a:cs typeface="Calibri Light" panose="020F0302020204030204" pitchFamily="34" charset="0"/>
              </a:rPr>
              <a:t>ieviest budžeta izpildes koridoru</a:t>
            </a:r>
            <a:r>
              <a:rPr lang="lv-LV" sz="2200" dirty="0">
                <a:latin typeface="Calibri Light" panose="020F0302020204030204" pitchFamily="34" charset="0"/>
                <a:cs typeface="Calibri Light" panose="020F0302020204030204" pitchFamily="34" charset="0"/>
              </a:rPr>
              <a:t>) un ļaut finansēt nākamā gada izdevumus no konta atlikumiem gada beigās, paredzot </a:t>
            </a:r>
            <a:r>
              <a:rPr lang="lv-LV" sz="2200" b="1" dirty="0">
                <a:solidFill>
                  <a:srgbClr val="932155"/>
                </a:solidFill>
                <a:latin typeface="Calibri Light" panose="020F0302020204030204" pitchFamily="34" charset="0"/>
                <a:cs typeface="Calibri Light" panose="020F0302020204030204" pitchFamily="34" charset="0"/>
              </a:rPr>
              <a:t>riska rezerves </a:t>
            </a:r>
            <a:r>
              <a:rPr lang="lv-LV" sz="2200" dirty="0">
                <a:latin typeface="Calibri Light" panose="020F0302020204030204" pitchFamily="34" charset="0"/>
                <a:cs typeface="Calibri Light" panose="020F0302020204030204" pitchFamily="34" charset="0"/>
              </a:rPr>
              <a:t>vismaz 3% apmērā. </a:t>
            </a:r>
          </a:p>
          <a:p>
            <a:pPr marL="342900" indent="-342900">
              <a:lnSpc>
                <a:spcPct val="150000"/>
              </a:lnSpc>
              <a:buFont typeface="+mj-lt"/>
              <a:buAutoNum type="arabicPeriod"/>
            </a:pPr>
            <a:r>
              <a:rPr lang="lv-LV" sz="2200" dirty="0">
                <a:latin typeface="Calibri Light" panose="020F0302020204030204" pitchFamily="34" charset="0"/>
                <a:cs typeface="Calibri Light" panose="020F0302020204030204" pitchFamily="34" charset="0"/>
              </a:rPr>
              <a:t>Sākt </a:t>
            </a:r>
            <a:r>
              <a:rPr lang="lv-LV" sz="2200" b="1" dirty="0">
                <a:solidFill>
                  <a:srgbClr val="932155"/>
                </a:solidFill>
                <a:latin typeface="Calibri Light" panose="020F0302020204030204" pitchFamily="34" charset="0"/>
                <a:cs typeface="Calibri Light" panose="020F0302020204030204" pitchFamily="34" charset="0"/>
              </a:rPr>
              <a:t>nākamā gada budžeta publisko apspriešanu jau pirmajā pusgadā</a:t>
            </a:r>
            <a:r>
              <a:rPr lang="lv-LV" sz="2200" dirty="0">
                <a:latin typeface="Calibri Light" panose="020F0302020204030204" pitchFamily="34" charset="0"/>
                <a:cs typeface="Calibri Light" panose="020F0302020204030204" pitchFamily="34" charset="0"/>
              </a:rPr>
              <a:t>, aktīvi iesaistot privātā sektora partnerus prioritāšu izstrādē un noteikšanā.</a:t>
            </a:r>
          </a:p>
        </p:txBody>
      </p:sp>
      <p:sp>
        <p:nvSpPr>
          <p:cNvPr id="5" name="TextBox 4">
            <a:extLst>
              <a:ext uri="{FF2B5EF4-FFF2-40B4-BE49-F238E27FC236}">
                <a16:creationId xmlns:a16="http://schemas.microsoft.com/office/drawing/2014/main" id="{83FA9A36-D026-47EA-9B2A-F9745CE47FE1}"/>
              </a:ext>
            </a:extLst>
          </p:cNvPr>
          <p:cNvSpPr txBox="1"/>
          <p:nvPr/>
        </p:nvSpPr>
        <p:spPr>
          <a:xfrm>
            <a:off x="390985" y="6476475"/>
            <a:ext cx="10583346" cy="261610"/>
          </a:xfrm>
          <a:prstGeom prst="rect">
            <a:avLst/>
          </a:prstGeom>
          <a:noFill/>
        </p:spPr>
        <p:txBody>
          <a:bodyPr wrap="none" rtlCol="0">
            <a:spAutoFit/>
          </a:bodyPr>
          <a:lstStyle/>
          <a:p>
            <a:r>
              <a:rPr lang="lv-LV" sz="1100" dirty="0">
                <a:latin typeface="Calibri Light" panose="020F0302020204030204" pitchFamily="34" charset="0"/>
                <a:cs typeface="Calibri Light" panose="020F0302020204030204" pitchFamily="34" charset="0"/>
              </a:rPr>
              <a:t>Avots: AmCham viedokļa ziņojums Par ilgtspējīgu, efektīvu un taisnīgu veselības aprūpes finansēšanu Latvijā, 2022: </a:t>
            </a:r>
            <a:r>
              <a:rPr lang="lv-LV" sz="1100" dirty="0">
                <a:latin typeface="Calibri Light" panose="020F0302020204030204" pitchFamily="34" charset="0"/>
                <a:cs typeface="Calibri Light" panose="020F0302020204030204" pitchFamily="34" charset="0"/>
                <a:hlinkClick r:id="rId3"/>
              </a:rPr>
              <a:t>https://www.amcham.lv/data/Advocacy/viedokla-zinojums-2022.pdf</a:t>
            </a:r>
            <a:r>
              <a:rPr lang="lv-LV" sz="1100" dirty="0">
                <a:latin typeface="Calibri Light" panose="020F0302020204030204" pitchFamily="34" charset="0"/>
                <a:cs typeface="Calibri Light" panose="020F0302020204030204" pitchFamily="34" charset="0"/>
              </a:rPr>
              <a:t> </a:t>
            </a:r>
            <a:endParaRPr lang="en-US" sz="11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7254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FDB83D-08D7-496A-9A57-63E701EAAAD5}"/>
              </a:ext>
            </a:extLst>
          </p:cNvPr>
          <p:cNvSpPr>
            <a:spLocks noGrp="1"/>
          </p:cNvSpPr>
          <p:nvPr>
            <p:ph type="body" sz="quarter" idx="13"/>
          </p:nvPr>
        </p:nvSpPr>
        <p:spPr>
          <a:xfrm>
            <a:off x="680420" y="1173934"/>
            <a:ext cx="3965673" cy="444673"/>
          </a:xfrm>
        </p:spPr>
        <p:txBody>
          <a:bodyPr/>
          <a:lstStyle/>
          <a:p>
            <a:pPr algn="ctr">
              <a:lnSpc>
                <a:spcPct val="100000"/>
              </a:lnSpc>
              <a:spcBef>
                <a:spcPts val="0"/>
              </a:spcBef>
            </a:pPr>
            <a:r>
              <a:rPr lang="lv-LV" sz="3200" b="1" i="0" u="none" strike="noStrike" baseline="0" dirty="0">
                <a:solidFill>
                  <a:srgbClr val="1F2E6F"/>
                </a:solidFill>
                <a:latin typeface="Calibri Light" panose="020F0302020204030204" pitchFamily="34" charset="0"/>
                <a:cs typeface="Calibri Light" panose="020F0302020204030204" pitchFamily="34" charset="0"/>
              </a:rPr>
              <a:t>Veselības </a:t>
            </a:r>
            <a:r>
              <a:rPr lang="lv-LV" sz="3200" b="1" dirty="0">
                <a:solidFill>
                  <a:srgbClr val="1F2E6F"/>
                </a:solidFill>
                <a:latin typeface="Calibri Light" panose="020F0302020204030204" pitchFamily="34" charset="0"/>
                <a:cs typeface="Calibri Light" panose="020F0302020204030204" pitchFamily="34" charset="0"/>
              </a:rPr>
              <a:t>a</a:t>
            </a:r>
            <a:r>
              <a:rPr lang="lv-LV" sz="3200" b="1" i="0" u="none" strike="noStrike" baseline="0" dirty="0">
                <a:solidFill>
                  <a:srgbClr val="1F2E6F"/>
                </a:solidFill>
                <a:latin typeface="Calibri Light" panose="020F0302020204030204" pitchFamily="34" charset="0"/>
                <a:cs typeface="Calibri Light" panose="020F0302020204030204" pitchFamily="34" charset="0"/>
              </a:rPr>
              <a:t>prūpes </a:t>
            </a:r>
            <a:r>
              <a:rPr lang="lv-LV" sz="3200" b="1" dirty="0">
                <a:solidFill>
                  <a:srgbClr val="1F2E6F"/>
                </a:solidFill>
                <a:latin typeface="Calibri Light" panose="020F0302020204030204" pitchFamily="34" charset="0"/>
                <a:cs typeface="Calibri Light" panose="020F0302020204030204" pitchFamily="34" charset="0"/>
              </a:rPr>
              <a:t>i</a:t>
            </a:r>
            <a:r>
              <a:rPr lang="lv-LV" sz="3200" b="1" i="0" u="none" strike="noStrike" baseline="0" dirty="0">
                <a:solidFill>
                  <a:srgbClr val="1F2E6F"/>
                </a:solidFill>
                <a:latin typeface="Calibri Light" panose="020F0302020204030204" pitchFamily="34" charset="0"/>
                <a:cs typeface="Calibri Light" panose="020F0302020204030204" pitchFamily="34" charset="0"/>
              </a:rPr>
              <a:t>zdevumu </a:t>
            </a:r>
            <a:r>
              <a:rPr lang="lv-LV" sz="3200" b="1" dirty="0">
                <a:solidFill>
                  <a:srgbClr val="1F2E6F"/>
                </a:solidFill>
                <a:latin typeface="Calibri Light" panose="020F0302020204030204" pitchFamily="34" charset="0"/>
                <a:cs typeface="Calibri Light" panose="020F0302020204030204" pitchFamily="34" charset="0"/>
              </a:rPr>
              <a:t>e</a:t>
            </a:r>
            <a:r>
              <a:rPr lang="lv-LV" sz="3200" b="1" i="0" u="none" strike="noStrike" baseline="0" dirty="0">
                <a:solidFill>
                  <a:srgbClr val="1F2E6F"/>
                </a:solidFill>
                <a:latin typeface="Calibri Light" panose="020F0302020204030204" pitchFamily="34" charset="0"/>
                <a:cs typeface="Calibri Light" panose="020F0302020204030204" pitchFamily="34" charset="0"/>
              </a:rPr>
              <a:t>fektivitātes un </a:t>
            </a:r>
            <a:r>
              <a:rPr lang="lv-LV" sz="3200" b="1" dirty="0">
                <a:solidFill>
                  <a:srgbClr val="1F2E6F"/>
                </a:solidFill>
                <a:latin typeface="Calibri Light" panose="020F0302020204030204" pitchFamily="34" charset="0"/>
                <a:cs typeface="Calibri Light" panose="020F0302020204030204" pitchFamily="34" charset="0"/>
              </a:rPr>
              <a:t>p</a:t>
            </a:r>
            <a:r>
              <a:rPr lang="lv-LV" sz="3200" b="1" i="0" u="none" strike="noStrike" baseline="0" dirty="0">
                <a:solidFill>
                  <a:srgbClr val="1F2E6F"/>
                </a:solidFill>
                <a:latin typeface="Calibri Light" panose="020F0302020204030204" pitchFamily="34" charset="0"/>
                <a:cs typeface="Calibri Light" panose="020F0302020204030204" pitchFamily="34" charset="0"/>
              </a:rPr>
              <a:t>acientu </a:t>
            </a:r>
            <a:r>
              <a:rPr lang="lv-LV" sz="3200" b="1" dirty="0">
                <a:solidFill>
                  <a:srgbClr val="1F2E6F"/>
                </a:solidFill>
                <a:latin typeface="Calibri Light" panose="020F0302020204030204" pitchFamily="34" charset="0"/>
                <a:cs typeface="Calibri Light" panose="020F0302020204030204" pitchFamily="34" charset="0"/>
              </a:rPr>
              <a:t>r</a:t>
            </a:r>
            <a:r>
              <a:rPr lang="lv-LV" sz="3200" b="1" i="0" u="none" strike="noStrike" baseline="0" dirty="0">
                <a:solidFill>
                  <a:srgbClr val="1F2E6F"/>
                </a:solidFill>
                <a:latin typeface="Calibri Light" panose="020F0302020204030204" pitchFamily="34" charset="0"/>
                <a:cs typeface="Calibri Light" panose="020F0302020204030204" pitchFamily="34" charset="0"/>
              </a:rPr>
              <a:t>ezultātu </a:t>
            </a:r>
            <a:r>
              <a:rPr lang="lv-LV" sz="3200" b="1" dirty="0">
                <a:solidFill>
                  <a:srgbClr val="1F2E6F"/>
                </a:solidFill>
                <a:latin typeface="Calibri Light" panose="020F0302020204030204" pitchFamily="34" charset="0"/>
                <a:cs typeface="Calibri Light" panose="020F0302020204030204" pitchFamily="34" charset="0"/>
              </a:rPr>
              <a:t>u</a:t>
            </a:r>
            <a:r>
              <a:rPr lang="lv-LV" sz="3200" b="1" i="0" u="none" strike="noStrike" baseline="0" dirty="0">
                <a:solidFill>
                  <a:srgbClr val="1F2E6F"/>
                </a:solidFill>
                <a:latin typeface="Calibri Light" panose="020F0302020204030204" pitchFamily="34" charset="0"/>
                <a:cs typeface="Calibri Light" panose="020F0302020204030204" pitchFamily="34" charset="0"/>
              </a:rPr>
              <a:t>zlabošana </a:t>
            </a:r>
            <a:endParaRPr lang="lv-LV" sz="3200" dirty="0">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E47E6ACC-602E-4FB7-BE8D-18C38798AC24}"/>
              </a:ext>
            </a:extLst>
          </p:cNvPr>
          <p:cNvSpPr txBox="1"/>
          <p:nvPr/>
        </p:nvSpPr>
        <p:spPr>
          <a:xfrm>
            <a:off x="5335051" y="1048981"/>
            <a:ext cx="5826936" cy="2232021"/>
          </a:xfrm>
          <a:prstGeom prst="rect">
            <a:avLst/>
          </a:prstGeom>
          <a:noFill/>
        </p:spPr>
        <p:txBody>
          <a:bodyPr wrap="square">
            <a:spAutoFit/>
          </a:bodyPr>
          <a:lstStyle/>
          <a:p>
            <a:pPr marL="457200" indent="-457200">
              <a:lnSpc>
                <a:spcPct val="150000"/>
              </a:lnSpc>
              <a:buFont typeface="+mj-lt"/>
              <a:buAutoNum type="arabicPeriod"/>
            </a:pPr>
            <a:r>
              <a:rPr lang="lv-LV" sz="3200" dirty="0">
                <a:latin typeface="Calibri Light" panose="020F0302020204030204" pitchFamily="34" charset="0"/>
                <a:cs typeface="Calibri Light" panose="020F0302020204030204" pitchFamily="34" charset="0"/>
              </a:rPr>
              <a:t>Integrētās aprūpes ieviešana </a:t>
            </a:r>
          </a:p>
          <a:p>
            <a:pPr marL="457200" indent="-457200">
              <a:lnSpc>
                <a:spcPct val="150000"/>
              </a:lnSpc>
              <a:buFont typeface="+mj-lt"/>
              <a:buAutoNum type="arabicPeriod"/>
            </a:pPr>
            <a:r>
              <a:rPr lang="lv-LV" sz="3200" dirty="0">
                <a:latin typeface="Calibri Light" panose="020F0302020204030204" pitchFamily="34" charset="0"/>
                <a:cs typeface="Calibri Light" panose="020F0302020204030204" pitchFamily="34" charset="0"/>
              </a:rPr>
              <a:t>Vērtībās balstīta veselības aprūpes modeļa ieviešana </a:t>
            </a:r>
          </a:p>
        </p:txBody>
      </p:sp>
    </p:spTree>
    <p:extLst>
      <p:ext uri="{BB962C8B-B14F-4D97-AF65-F5344CB8AC3E}">
        <p14:creationId xmlns:p14="http://schemas.microsoft.com/office/powerpoint/2010/main" val="3322804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3BADC458-BBD8-46DF-B026-CB60E8D229BD}"/>
              </a:ext>
            </a:extLst>
          </p:cNvPr>
          <p:cNvSpPr>
            <a:spLocks noGrp="1"/>
          </p:cNvSpPr>
          <p:nvPr>
            <p:ph type="body" sz="quarter" idx="13"/>
          </p:nvPr>
        </p:nvSpPr>
        <p:spPr>
          <a:xfrm>
            <a:off x="2034158" y="247759"/>
            <a:ext cx="9750405" cy="444673"/>
          </a:xfrm>
        </p:spPr>
        <p:txBody>
          <a:bodyPr/>
          <a:lstStyle/>
          <a:p>
            <a:r>
              <a:rPr lang="lv-LV" sz="3600" b="1" dirty="0">
                <a:latin typeface="Calibri Light" panose="020F0302020204030204" pitchFamily="34" charset="0"/>
                <a:cs typeface="Calibri Light" panose="020F0302020204030204" pitchFamily="34" charset="0"/>
              </a:rPr>
              <a:t>Vērtībās balstīta veselības aprūpe (VBVA)</a:t>
            </a:r>
            <a:endParaRPr lang="en-GB" sz="3600" b="1" dirty="0">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EC0EF491-AB79-4F70-97EF-69F560A6CF21}"/>
              </a:ext>
            </a:extLst>
          </p:cNvPr>
          <p:cNvSpPr txBox="1"/>
          <p:nvPr/>
        </p:nvSpPr>
        <p:spPr>
          <a:xfrm>
            <a:off x="1639854" y="1279969"/>
            <a:ext cx="10144709" cy="769441"/>
          </a:xfrm>
          <a:prstGeom prst="rect">
            <a:avLst/>
          </a:prstGeom>
          <a:solidFill>
            <a:srgbClr val="00B388"/>
          </a:solidFill>
        </p:spPr>
        <p:txBody>
          <a:bodyPr wrap="square">
            <a:spAutoFit/>
          </a:bodyPr>
          <a:lstStyle/>
          <a:p>
            <a:r>
              <a:rPr lang="lv-LV" sz="2200" b="1" dirty="0">
                <a:solidFill>
                  <a:schemeClr val="bg2"/>
                </a:solidFill>
                <a:latin typeface="Calibri Light" panose="020F0302020204030204" pitchFamily="34" charset="0"/>
                <a:ea typeface="Times New Roman" panose="02020603050405020304" pitchFamily="18" charset="0"/>
                <a:cs typeface="Calibri Light" panose="020F0302020204030204" pitchFamily="34" charset="0"/>
              </a:rPr>
              <a:t>I</a:t>
            </a:r>
            <a:r>
              <a:rPr lang="lv-LV" sz="2200" b="1" dirty="0">
                <a:solidFill>
                  <a:schemeClr val="bg2"/>
                </a:solidFill>
                <a:effectLst/>
                <a:latin typeface="Calibri Light" panose="020F0302020204030204" pitchFamily="34" charset="0"/>
                <a:ea typeface="Times New Roman" panose="02020603050405020304" pitchFamily="18" charset="0"/>
                <a:cs typeface="Calibri Light" panose="020F0302020204030204" pitchFamily="34" charset="0"/>
              </a:rPr>
              <a:t>eviest VBVA finansēšanas modeli, </a:t>
            </a:r>
            <a:r>
              <a:rPr lang="lv-LV" sz="2200" dirty="0">
                <a:solidFill>
                  <a:schemeClr val="bg2"/>
                </a:solidFill>
                <a:effectLst/>
                <a:latin typeface="Calibri Light" panose="020F0302020204030204" pitchFamily="34" charset="0"/>
                <a:ea typeface="Times New Roman" panose="02020603050405020304" pitchFamily="18" charset="0"/>
                <a:cs typeface="Calibri Light" panose="020F0302020204030204" pitchFamily="34" charset="0"/>
              </a:rPr>
              <a:t>lai uzlabotu pacientu veselības rezultātus un veselības aprūpes sistēmas darbību, vienlaikus kontrolējot pieaugošās veselības aprūpes izmaksas. </a:t>
            </a:r>
            <a:endParaRPr lang="en-US" sz="2200" dirty="0">
              <a:solidFill>
                <a:schemeClr val="bg2"/>
              </a:solidFill>
              <a:latin typeface="Calibri Light" panose="020F0302020204030204" pitchFamily="34" charset="0"/>
              <a:cs typeface="Calibri Light" panose="020F0302020204030204" pitchFamily="34" charset="0"/>
            </a:endParaRPr>
          </a:p>
        </p:txBody>
      </p:sp>
      <p:pic>
        <p:nvPicPr>
          <p:cNvPr id="11" name="Graphic 10" descr="Badge 1 with solid fill">
            <a:extLst>
              <a:ext uri="{FF2B5EF4-FFF2-40B4-BE49-F238E27FC236}">
                <a16:creationId xmlns:a16="http://schemas.microsoft.com/office/drawing/2014/main" id="{D42907D4-C59B-4ECA-A15D-C4D5E21388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902" y="1217437"/>
            <a:ext cx="914400" cy="914400"/>
          </a:xfrm>
          <a:prstGeom prst="rect">
            <a:avLst/>
          </a:prstGeom>
        </p:spPr>
      </p:pic>
      <p:sp>
        <p:nvSpPr>
          <p:cNvPr id="15" name="TextBox 14">
            <a:extLst>
              <a:ext uri="{FF2B5EF4-FFF2-40B4-BE49-F238E27FC236}">
                <a16:creationId xmlns:a16="http://schemas.microsoft.com/office/drawing/2014/main" id="{F99CE92A-1DBC-4997-AB10-89F0769E0ED7}"/>
              </a:ext>
            </a:extLst>
          </p:cNvPr>
          <p:cNvSpPr txBox="1"/>
          <p:nvPr/>
        </p:nvSpPr>
        <p:spPr>
          <a:xfrm>
            <a:off x="4249465" y="2565201"/>
            <a:ext cx="3845224" cy="430887"/>
          </a:xfrm>
          <a:prstGeom prst="rect">
            <a:avLst/>
          </a:prstGeom>
          <a:solidFill>
            <a:srgbClr val="192A67"/>
          </a:solidFill>
        </p:spPr>
        <p:txBody>
          <a:bodyPr wrap="square">
            <a:spAutoFit/>
          </a:bodyPr>
          <a:lstStyle/>
          <a:p>
            <a:r>
              <a:rPr lang="lv-LV" sz="2200" b="1" dirty="0">
                <a:solidFill>
                  <a:schemeClr val="bg2"/>
                </a:solidFill>
                <a:latin typeface="Calibri Light" panose="020F0302020204030204" pitchFamily="34" charset="0"/>
                <a:ea typeface="Times New Roman" panose="02020603050405020304" pitchFamily="18" charset="0"/>
                <a:cs typeface="Calibri Light" panose="020F0302020204030204" pitchFamily="34" charset="0"/>
              </a:rPr>
              <a:t>Galvenie ieguvumi ieviešot VBVA</a:t>
            </a:r>
            <a:endParaRPr lang="en-US" sz="2200" dirty="0">
              <a:solidFill>
                <a:schemeClr val="bg2"/>
              </a:solidFill>
              <a:latin typeface="Calibri Light" panose="020F0302020204030204" pitchFamily="34" charset="0"/>
              <a:cs typeface="Calibri Light" panose="020F0302020204030204" pitchFamily="34" charset="0"/>
            </a:endParaRPr>
          </a:p>
        </p:txBody>
      </p:sp>
      <p:sp>
        <p:nvSpPr>
          <p:cNvPr id="19" name="TextBox 18">
            <a:extLst>
              <a:ext uri="{FF2B5EF4-FFF2-40B4-BE49-F238E27FC236}">
                <a16:creationId xmlns:a16="http://schemas.microsoft.com/office/drawing/2014/main" id="{8AD81DB5-7AE3-4B06-8401-A506BA3F3B3E}"/>
              </a:ext>
            </a:extLst>
          </p:cNvPr>
          <p:cNvSpPr txBox="1"/>
          <p:nvPr/>
        </p:nvSpPr>
        <p:spPr>
          <a:xfrm>
            <a:off x="6817531" y="3387945"/>
            <a:ext cx="5134169" cy="1065676"/>
          </a:xfrm>
          <a:prstGeom prst="rect">
            <a:avLst/>
          </a:prstGeom>
          <a:noFill/>
        </p:spPr>
        <p:txBody>
          <a:bodyPr wrap="square">
            <a:spAutoFit/>
          </a:bodyPr>
          <a:lstStyle/>
          <a:p>
            <a:pPr lvl="0" algn="just">
              <a:lnSpc>
                <a:spcPct val="107000"/>
              </a:lnSpc>
              <a:spcBef>
                <a:spcPts val="600"/>
              </a:spcBef>
              <a:spcAft>
                <a:spcPts val="800"/>
              </a:spcAft>
            </a:pPr>
            <a:r>
              <a:rPr lang="lv-LV" sz="2000" b="1" dirty="0">
                <a:effectLst/>
                <a:latin typeface="Calibri Light" panose="020F0302020204030204" pitchFamily="34" charset="0"/>
                <a:ea typeface="Times New Roman" panose="02020603050405020304" pitchFamily="18" charset="0"/>
                <a:cs typeface="Calibri Light" panose="020F0302020204030204" pitchFamily="34" charset="0"/>
              </a:rPr>
              <a:t>Pakalpojumu sniedzējiem: </a:t>
            </a:r>
            <a:r>
              <a:rPr lang="lv-LV" sz="2000" dirty="0">
                <a:effectLst/>
                <a:latin typeface="Calibri Light" panose="020F0302020204030204" pitchFamily="34" charset="0"/>
                <a:ea typeface="Times New Roman" panose="02020603050405020304" pitchFamily="18" charset="0"/>
                <a:cs typeface="Calibri Light" panose="020F0302020204030204" pitchFamily="34" charset="0"/>
              </a:rPr>
              <a:t>uzlabota darbības efektivitāte, </a:t>
            </a:r>
            <a:r>
              <a:rPr lang="lv-LV" sz="2000" dirty="0">
                <a:effectLst/>
                <a:latin typeface="Calibri Light" panose="020F0302020204030204" pitchFamily="34" charset="0"/>
                <a:ea typeface="SimSun" panose="02010600030101010101" pitchFamily="2" charset="-122"/>
                <a:cs typeface="Calibri Light" panose="020F0302020204030204" pitchFamily="34" charset="0"/>
              </a:rPr>
              <a:t>pakalpojumu profesionalitāte un kvalitāte</a:t>
            </a:r>
          </a:p>
        </p:txBody>
      </p:sp>
      <p:sp>
        <p:nvSpPr>
          <p:cNvPr id="23" name="TextBox 22">
            <a:extLst>
              <a:ext uri="{FF2B5EF4-FFF2-40B4-BE49-F238E27FC236}">
                <a16:creationId xmlns:a16="http://schemas.microsoft.com/office/drawing/2014/main" id="{B191653A-2B6D-45FF-9007-6958C9B0C17A}"/>
              </a:ext>
            </a:extLst>
          </p:cNvPr>
          <p:cNvSpPr txBox="1"/>
          <p:nvPr/>
        </p:nvSpPr>
        <p:spPr>
          <a:xfrm>
            <a:off x="6792800" y="4355076"/>
            <a:ext cx="4879326" cy="1065676"/>
          </a:xfrm>
          <a:prstGeom prst="rect">
            <a:avLst/>
          </a:prstGeom>
          <a:noFill/>
        </p:spPr>
        <p:txBody>
          <a:bodyPr wrap="square">
            <a:spAutoFit/>
          </a:bodyPr>
          <a:lstStyle/>
          <a:p>
            <a:pPr lvl="0" algn="just">
              <a:lnSpc>
                <a:spcPct val="107000"/>
              </a:lnSpc>
              <a:spcBef>
                <a:spcPts val="600"/>
              </a:spcBef>
              <a:spcAft>
                <a:spcPts val="800"/>
              </a:spcAft>
            </a:pPr>
            <a:r>
              <a:rPr lang="lv-LV" sz="2000" b="1" dirty="0">
                <a:effectLst/>
                <a:latin typeface="Calibri Light" panose="020F0302020204030204" pitchFamily="34" charset="0"/>
                <a:ea typeface="Times New Roman" panose="02020603050405020304" pitchFamily="18" charset="0"/>
                <a:cs typeface="Calibri Light" panose="020F0302020204030204" pitchFamily="34" charset="0"/>
              </a:rPr>
              <a:t>Medicīnas tehnoloģiju nodrošinātājiem: </a:t>
            </a:r>
            <a:r>
              <a:rPr lang="lv-LV" sz="2000" dirty="0">
                <a:effectLst/>
                <a:latin typeface="Calibri Light" panose="020F0302020204030204" pitchFamily="34" charset="0"/>
                <a:ea typeface="Times New Roman" panose="02020603050405020304" pitchFamily="18" charset="0"/>
                <a:cs typeface="Calibri Light" panose="020F0302020204030204" pitchFamily="34" charset="0"/>
              </a:rPr>
              <a:t>tehnoloģiju pozitīvās ietekmes pacientiem nodrošināšana</a:t>
            </a:r>
            <a:endParaRPr lang="lv-LV" sz="2000" dirty="0">
              <a:effectLst/>
              <a:latin typeface="Calibri Light" panose="020F0302020204030204" pitchFamily="34" charset="0"/>
              <a:ea typeface="SimSun" panose="02010600030101010101" pitchFamily="2" charset="-122"/>
              <a:cs typeface="Calibri Light" panose="020F0302020204030204" pitchFamily="34" charset="0"/>
            </a:endParaRPr>
          </a:p>
        </p:txBody>
      </p:sp>
      <p:cxnSp>
        <p:nvCxnSpPr>
          <p:cNvPr id="29" name="Straight Arrow Connector 28">
            <a:extLst>
              <a:ext uri="{FF2B5EF4-FFF2-40B4-BE49-F238E27FC236}">
                <a16:creationId xmlns:a16="http://schemas.microsoft.com/office/drawing/2014/main" id="{1DE9DCCC-1F00-4D36-80DF-B6AF46EF2BBA}"/>
              </a:ext>
            </a:extLst>
          </p:cNvPr>
          <p:cNvCxnSpPr>
            <a:cxnSpLocks/>
          </p:cNvCxnSpPr>
          <p:nvPr/>
        </p:nvCxnSpPr>
        <p:spPr>
          <a:xfrm flipH="1">
            <a:off x="3044076" y="2931664"/>
            <a:ext cx="1205389" cy="456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3" name="Graphic 32" descr="Hospital with solid fill">
            <a:extLst>
              <a:ext uri="{FF2B5EF4-FFF2-40B4-BE49-F238E27FC236}">
                <a16:creationId xmlns:a16="http://schemas.microsoft.com/office/drawing/2014/main" id="{7F0FBCAB-2C27-4628-80DB-F1C7EAEE34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16727" y="3394171"/>
            <a:ext cx="657809" cy="657809"/>
          </a:xfrm>
          <a:prstGeom prst="rect">
            <a:avLst/>
          </a:prstGeom>
        </p:spPr>
      </p:pic>
      <p:grpSp>
        <p:nvGrpSpPr>
          <p:cNvPr id="40" name="Group 39">
            <a:extLst>
              <a:ext uri="{FF2B5EF4-FFF2-40B4-BE49-F238E27FC236}">
                <a16:creationId xmlns:a16="http://schemas.microsoft.com/office/drawing/2014/main" id="{6EEEC4DA-A84A-40FA-9B7F-2491AC7C6FB1}"/>
              </a:ext>
            </a:extLst>
          </p:cNvPr>
          <p:cNvGrpSpPr/>
          <p:nvPr/>
        </p:nvGrpSpPr>
        <p:grpSpPr>
          <a:xfrm>
            <a:off x="393313" y="3362551"/>
            <a:ext cx="5630339" cy="2849623"/>
            <a:chOff x="-50726" y="4171889"/>
            <a:chExt cx="5349601" cy="2543647"/>
          </a:xfrm>
        </p:grpSpPr>
        <p:sp>
          <p:nvSpPr>
            <p:cNvPr id="5" name="TextBox 4">
              <a:extLst>
                <a:ext uri="{FF2B5EF4-FFF2-40B4-BE49-F238E27FC236}">
                  <a16:creationId xmlns:a16="http://schemas.microsoft.com/office/drawing/2014/main" id="{4A7D031F-EBAD-4609-9EC2-CC7DCC836CDA}"/>
                </a:ext>
              </a:extLst>
            </p:cNvPr>
            <p:cNvSpPr txBox="1"/>
            <p:nvPr/>
          </p:nvSpPr>
          <p:spPr>
            <a:xfrm>
              <a:off x="626710" y="5764285"/>
              <a:ext cx="4457697" cy="951251"/>
            </a:xfrm>
            <a:prstGeom prst="rect">
              <a:avLst/>
            </a:prstGeom>
            <a:noFill/>
          </p:spPr>
          <p:txBody>
            <a:bodyPr wrap="square">
              <a:spAutoFit/>
            </a:bodyPr>
            <a:lstStyle/>
            <a:p>
              <a:pPr lvl="0" algn="just">
                <a:lnSpc>
                  <a:spcPct val="107000"/>
                </a:lnSpc>
                <a:spcBef>
                  <a:spcPts val="600"/>
                </a:spcBef>
                <a:spcAft>
                  <a:spcPts val="800"/>
                </a:spcAft>
              </a:pPr>
              <a:r>
                <a:rPr lang="lv-LV" sz="2000" b="1" dirty="0">
                  <a:effectLst/>
                  <a:latin typeface="Calibri Light" panose="020F0302020204030204" pitchFamily="34" charset="0"/>
                  <a:ea typeface="Times New Roman" panose="02020603050405020304" pitchFamily="18" charset="0"/>
                  <a:cs typeface="Calibri Light" panose="020F0302020204030204" pitchFamily="34" charset="0"/>
                </a:rPr>
                <a:t>Veselības aprūpes sistēmai: </a:t>
              </a:r>
              <a:r>
                <a:rPr lang="lv-LV" sz="2000" dirty="0">
                  <a:effectLst/>
                  <a:latin typeface="Calibri Light" panose="020F0302020204030204" pitchFamily="34" charset="0"/>
                  <a:ea typeface="Times New Roman" panose="02020603050405020304" pitchFamily="18" charset="0"/>
                  <a:cs typeface="Calibri Light" panose="020F0302020204030204" pitchFamily="34" charset="0"/>
                </a:rPr>
                <a:t>uzlabota spēja pārvaldīt izdevumus un labāka ierobežoto resursu izmantošana</a:t>
              </a:r>
              <a:endParaRPr lang="lv-LV" sz="2000" dirty="0">
                <a:effectLst/>
                <a:latin typeface="Calibri Light" panose="020F0302020204030204" pitchFamily="34" charset="0"/>
                <a:ea typeface="SimSun" panose="02010600030101010101" pitchFamily="2" charset="-122"/>
                <a:cs typeface="Calibri Light" panose="020F0302020204030204" pitchFamily="34" charset="0"/>
              </a:endParaRPr>
            </a:p>
          </p:txBody>
        </p:sp>
        <p:sp>
          <p:nvSpPr>
            <p:cNvPr id="17" name="TextBox 16">
              <a:extLst>
                <a:ext uri="{FF2B5EF4-FFF2-40B4-BE49-F238E27FC236}">
                  <a16:creationId xmlns:a16="http://schemas.microsoft.com/office/drawing/2014/main" id="{01420910-21D2-41B9-B9C6-CC101EB18534}"/>
                </a:ext>
              </a:extLst>
            </p:cNvPr>
            <p:cNvSpPr txBox="1"/>
            <p:nvPr/>
          </p:nvSpPr>
          <p:spPr>
            <a:xfrm>
              <a:off x="627486" y="4171889"/>
              <a:ext cx="4671389" cy="951250"/>
            </a:xfrm>
            <a:prstGeom prst="rect">
              <a:avLst/>
            </a:prstGeom>
            <a:noFill/>
          </p:spPr>
          <p:txBody>
            <a:bodyPr wrap="square">
              <a:spAutoFit/>
            </a:bodyPr>
            <a:lstStyle/>
            <a:p>
              <a:pPr lvl="0" algn="just">
                <a:lnSpc>
                  <a:spcPct val="107000"/>
                </a:lnSpc>
                <a:spcBef>
                  <a:spcPts val="600"/>
                </a:spcBef>
                <a:spcAft>
                  <a:spcPts val="800"/>
                </a:spcAft>
              </a:pPr>
              <a:r>
                <a:rPr lang="lv-LV" sz="2000" b="1" dirty="0">
                  <a:effectLst/>
                  <a:latin typeface="Calibri Light" panose="020F0302020204030204" pitchFamily="34" charset="0"/>
                  <a:ea typeface="Times New Roman" panose="02020603050405020304" pitchFamily="18" charset="0"/>
                  <a:cs typeface="Calibri Light" panose="020F0302020204030204" pitchFamily="34" charset="0"/>
                </a:rPr>
                <a:t>Pacientiem:</a:t>
              </a:r>
              <a:r>
                <a:rPr lang="lv-LV" sz="2000" dirty="0">
                  <a:effectLst/>
                  <a:latin typeface="Calibri Light" panose="020F0302020204030204" pitchFamily="34" charset="0"/>
                  <a:ea typeface="Times New Roman" panose="02020603050405020304" pitchFamily="18" charset="0"/>
                  <a:cs typeface="Calibri Light" panose="020F0302020204030204" pitchFamily="34" charset="0"/>
                </a:rPr>
                <a:t> izmaksu samazinājums, īsāks ārstēšanas laiks, labāki ārstēšanas rezultāti un pieredze</a:t>
              </a:r>
              <a:endParaRPr lang="lv-LV" sz="2000" dirty="0">
                <a:effectLst/>
                <a:latin typeface="Calibri Light" panose="020F0302020204030204" pitchFamily="34" charset="0"/>
                <a:ea typeface="SimSun" panose="02010600030101010101" pitchFamily="2" charset="-122"/>
                <a:cs typeface="Calibri Light" panose="020F0302020204030204" pitchFamily="34" charset="0"/>
              </a:endParaRPr>
            </a:p>
          </p:txBody>
        </p:sp>
        <p:sp>
          <p:nvSpPr>
            <p:cNvPr id="21" name="TextBox 20">
              <a:extLst>
                <a:ext uri="{FF2B5EF4-FFF2-40B4-BE49-F238E27FC236}">
                  <a16:creationId xmlns:a16="http://schemas.microsoft.com/office/drawing/2014/main" id="{BE131421-3044-41D9-9769-0177ABCBC111}"/>
                </a:ext>
              </a:extLst>
            </p:cNvPr>
            <p:cNvSpPr txBox="1"/>
            <p:nvPr/>
          </p:nvSpPr>
          <p:spPr>
            <a:xfrm>
              <a:off x="625506" y="5118774"/>
              <a:ext cx="4460105" cy="657289"/>
            </a:xfrm>
            <a:prstGeom prst="rect">
              <a:avLst/>
            </a:prstGeom>
            <a:noFill/>
          </p:spPr>
          <p:txBody>
            <a:bodyPr wrap="square">
              <a:spAutoFit/>
            </a:bodyPr>
            <a:lstStyle/>
            <a:p>
              <a:pPr lvl="0" algn="just">
                <a:lnSpc>
                  <a:spcPct val="107000"/>
                </a:lnSpc>
                <a:spcBef>
                  <a:spcPts val="600"/>
                </a:spcBef>
                <a:spcAft>
                  <a:spcPts val="800"/>
                </a:spcAft>
              </a:pPr>
              <a:r>
                <a:rPr lang="lv-LV" sz="2000" b="1" dirty="0">
                  <a:effectLst/>
                  <a:latin typeface="Calibri Light" panose="020F0302020204030204" pitchFamily="34" charset="0"/>
                  <a:ea typeface="Times New Roman" panose="02020603050405020304" pitchFamily="18" charset="0"/>
                  <a:cs typeface="Calibri Light" panose="020F0302020204030204" pitchFamily="34" charset="0"/>
                </a:rPr>
                <a:t>Finansētājiem: </a:t>
              </a:r>
              <a:r>
                <a:rPr lang="lv-LV" sz="2000" dirty="0">
                  <a:effectLst/>
                  <a:latin typeface="Calibri Light" panose="020F0302020204030204" pitchFamily="34" charset="0"/>
                  <a:ea typeface="Times New Roman" panose="02020603050405020304" pitchFamily="18" charset="0"/>
                  <a:cs typeface="Calibri Light" panose="020F0302020204030204" pitchFamily="34" charset="0"/>
                </a:rPr>
                <a:t>izmaksu kontrole un finansiālā riska mazināšana</a:t>
              </a:r>
              <a:endParaRPr lang="lv-LV" sz="2000" dirty="0">
                <a:effectLst/>
                <a:latin typeface="Calibri Light" panose="020F0302020204030204" pitchFamily="34" charset="0"/>
                <a:ea typeface="SimSun" panose="02010600030101010101" pitchFamily="2" charset="-122"/>
                <a:cs typeface="Calibri Light" panose="020F0302020204030204" pitchFamily="34" charset="0"/>
              </a:endParaRPr>
            </a:p>
          </p:txBody>
        </p:sp>
        <p:pic>
          <p:nvPicPr>
            <p:cNvPr id="31" name="Graphic 30" descr="Inpatient with solid fill">
              <a:extLst>
                <a:ext uri="{FF2B5EF4-FFF2-40B4-BE49-F238E27FC236}">
                  <a16:creationId xmlns:a16="http://schemas.microsoft.com/office/drawing/2014/main" id="{5134238D-FE7B-47E4-B5F6-43764D7AC83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480" y="4236099"/>
              <a:ext cx="555171" cy="555171"/>
            </a:xfrm>
            <a:prstGeom prst="rect">
              <a:avLst/>
            </a:prstGeom>
          </p:spPr>
        </p:pic>
        <p:pic>
          <p:nvPicPr>
            <p:cNvPr id="35" name="Graphic 34" descr="First aid kit with solid fill">
              <a:extLst>
                <a:ext uri="{FF2B5EF4-FFF2-40B4-BE49-F238E27FC236}">
                  <a16:creationId xmlns:a16="http://schemas.microsoft.com/office/drawing/2014/main" id="{6C7B7F4C-D4AE-41C1-9767-724B68BAF77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726" y="5044391"/>
              <a:ext cx="648477" cy="648477"/>
            </a:xfrm>
            <a:prstGeom prst="rect">
              <a:avLst/>
            </a:prstGeom>
          </p:spPr>
        </p:pic>
        <p:pic>
          <p:nvPicPr>
            <p:cNvPr id="37" name="Graphic 36" descr="Medical with solid fill">
              <a:extLst>
                <a:ext uri="{FF2B5EF4-FFF2-40B4-BE49-F238E27FC236}">
                  <a16:creationId xmlns:a16="http://schemas.microsoft.com/office/drawing/2014/main" id="{5A725272-41C8-4D35-AD57-7137785EFAD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971" y="5786385"/>
              <a:ext cx="648477" cy="648477"/>
            </a:xfrm>
            <a:prstGeom prst="rect">
              <a:avLst/>
            </a:prstGeom>
          </p:spPr>
        </p:pic>
      </p:grpSp>
      <p:pic>
        <p:nvPicPr>
          <p:cNvPr id="39" name="Graphic 38" descr="Ui Ux with solid fill">
            <a:extLst>
              <a:ext uri="{FF2B5EF4-FFF2-40B4-BE49-F238E27FC236}">
                <a16:creationId xmlns:a16="http://schemas.microsoft.com/office/drawing/2014/main" id="{FE61EB54-1EA6-4E72-8753-36DF34436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168350" y="4386812"/>
            <a:ext cx="527180" cy="527180"/>
          </a:xfrm>
          <a:prstGeom prst="rect">
            <a:avLst/>
          </a:prstGeom>
        </p:spPr>
      </p:pic>
      <p:sp>
        <p:nvSpPr>
          <p:cNvPr id="22" name="TextBox 21">
            <a:extLst>
              <a:ext uri="{FF2B5EF4-FFF2-40B4-BE49-F238E27FC236}">
                <a16:creationId xmlns:a16="http://schemas.microsoft.com/office/drawing/2014/main" id="{ABD4030C-EB10-40E7-A095-4316B62C444E}"/>
              </a:ext>
            </a:extLst>
          </p:cNvPr>
          <p:cNvSpPr txBox="1"/>
          <p:nvPr/>
        </p:nvSpPr>
        <p:spPr>
          <a:xfrm>
            <a:off x="231931" y="6356767"/>
            <a:ext cx="11274240" cy="430887"/>
          </a:xfrm>
          <a:prstGeom prst="rect">
            <a:avLst/>
          </a:prstGeom>
          <a:noFill/>
        </p:spPr>
        <p:txBody>
          <a:bodyPr wrap="none" rtlCol="0">
            <a:spAutoFit/>
          </a:bodyPr>
          <a:lstStyle/>
          <a:p>
            <a:r>
              <a:rPr lang="lv-LV" sz="1100" dirty="0">
                <a:latin typeface="Calibri Light" panose="020F0302020204030204" pitchFamily="34" charset="0"/>
                <a:cs typeface="Calibri Light" panose="020F0302020204030204" pitchFamily="34" charset="0"/>
              </a:rPr>
              <a:t>AmCham viedokļa ziņojums Par ilgtspējīgu, efektīvu un taisnīgu veselības aprūpes finansēšanu Latvijā, 2022: </a:t>
            </a:r>
            <a:r>
              <a:rPr lang="lv-LV" sz="1100" dirty="0">
                <a:latin typeface="Calibri Light" panose="020F0302020204030204" pitchFamily="34" charset="0"/>
                <a:cs typeface="Calibri Light" panose="020F0302020204030204" pitchFamily="34" charset="0"/>
                <a:hlinkClick r:id="rId15"/>
              </a:rPr>
              <a:t>https://www.amcham.lv/data/Advocacy/viedokla-zinojums-2022.pdf</a:t>
            </a:r>
            <a:r>
              <a:rPr lang="lv-LV" sz="1100" dirty="0">
                <a:latin typeface="Calibri Light" panose="020F0302020204030204" pitchFamily="34" charset="0"/>
                <a:cs typeface="Calibri Light" panose="020F0302020204030204" pitchFamily="34" charset="0"/>
              </a:rPr>
              <a:t> </a:t>
            </a:r>
          </a:p>
          <a:p>
            <a:r>
              <a:rPr lang="lv-LV" sz="1100" dirty="0" err="1">
                <a:latin typeface="Calibri Light" panose="020F0302020204030204" pitchFamily="34" charset="0"/>
                <a:cs typeface="Calibri Light" panose="020F0302020204030204" pitchFamily="34" charset="0"/>
              </a:rPr>
              <a:t>D.Behmane</a:t>
            </a:r>
            <a:r>
              <a:rPr lang="lv-LV" sz="1100" dirty="0">
                <a:latin typeface="Calibri Light" panose="020F0302020204030204" pitchFamily="34" charset="0"/>
                <a:cs typeface="Calibri Light" panose="020F0302020204030204" pitchFamily="34" charset="0"/>
              </a:rPr>
              <a:t>, </a:t>
            </a:r>
            <a:r>
              <a:rPr lang="lv-LV" sz="1100" dirty="0" err="1">
                <a:latin typeface="Calibri Light" panose="020F0302020204030204" pitchFamily="34" charset="0"/>
                <a:cs typeface="Calibri Light" panose="020F0302020204030204" pitchFamily="34" charset="0"/>
              </a:rPr>
              <a:t>A.Dūdele</a:t>
            </a:r>
            <a:r>
              <a:rPr lang="lv-LV" sz="1100" dirty="0">
                <a:latin typeface="Calibri Light" panose="020F0302020204030204" pitchFamily="34" charset="0"/>
                <a:cs typeface="Calibri Light" panose="020F0302020204030204" pitchFamily="34" charset="0"/>
              </a:rPr>
              <a:t>, Rīgas Stradiņa universitātes Sabiedrības veselības institūts, Vērtībās balstītas veselības aprūpes koncepcija: </a:t>
            </a:r>
            <a:r>
              <a:rPr lang="lv-LV" sz="1100" dirty="0">
                <a:latin typeface="Calibri Light" panose="020F0302020204030204" pitchFamily="34" charset="0"/>
                <a:cs typeface="Calibri Light" panose="020F0302020204030204" pitchFamily="34" charset="0"/>
                <a:hlinkClick r:id="rId16"/>
              </a:rPr>
              <a:t>https://www.amcham.lv/data/Advocacy/vbva-koncepcija-2022.pdf</a:t>
            </a:r>
            <a:r>
              <a:rPr lang="lv-LV" sz="1100" dirty="0">
                <a:latin typeface="Calibri Light" panose="020F0302020204030204" pitchFamily="34" charset="0"/>
                <a:cs typeface="Calibri Light" panose="020F0302020204030204" pitchFamily="34" charset="0"/>
              </a:rPr>
              <a:t> </a:t>
            </a:r>
            <a:endParaRPr lang="en-US" sz="1100" dirty="0">
              <a:latin typeface="Calibri Light" panose="020F0302020204030204" pitchFamily="34" charset="0"/>
              <a:cs typeface="Calibri Light" panose="020F0302020204030204" pitchFamily="34" charset="0"/>
            </a:endParaRPr>
          </a:p>
        </p:txBody>
      </p:sp>
      <p:cxnSp>
        <p:nvCxnSpPr>
          <p:cNvPr id="43" name="Taisns bultveida savienotājs 42">
            <a:extLst>
              <a:ext uri="{FF2B5EF4-FFF2-40B4-BE49-F238E27FC236}">
                <a16:creationId xmlns:a16="http://schemas.microsoft.com/office/drawing/2014/main" id="{AA215A16-047F-7E6D-402A-50B236BD03A5}"/>
              </a:ext>
            </a:extLst>
          </p:cNvPr>
          <p:cNvCxnSpPr>
            <a:cxnSpLocks/>
          </p:cNvCxnSpPr>
          <p:nvPr/>
        </p:nvCxnSpPr>
        <p:spPr>
          <a:xfrm>
            <a:off x="7942537" y="2814415"/>
            <a:ext cx="1289926" cy="607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932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3BADC458-BBD8-46DF-B026-CB60E8D229BD}"/>
              </a:ext>
            </a:extLst>
          </p:cNvPr>
          <p:cNvSpPr>
            <a:spLocks noGrp="1"/>
          </p:cNvSpPr>
          <p:nvPr>
            <p:ph type="body" sz="quarter" idx="13"/>
          </p:nvPr>
        </p:nvSpPr>
        <p:spPr>
          <a:xfrm>
            <a:off x="1625705" y="200533"/>
            <a:ext cx="9516213" cy="756645"/>
          </a:xfrm>
        </p:spPr>
        <p:txBody>
          <a:bodyPr/>
          <a:lstStyle/>
          <a:p>
            <a:r>
              <a:rPr lang="lv-LV" sz="3600" b="1" dirty="0">
                <a:latin typeface="Calibri Light" panose="020F0302020204030204" pitchFamily="34" charset="0"/>
                <a:cs typeface="Calibri Light" panose="020F0302020204030204" pitchFamily="34" charset="0"/>
              </a:rPr>
              <a:t>Integrētu aprūpes pakalpojumu nodrošināšana</a:t>
            </a:r>
            <a:endParaRPr lang="en-GB" sz="3600" b="1" dirty="0">
              <a:latin typeface="Calibri Light" panose="020F0302020204030204" pitchFamily="34" charset="0"/>
              <a:cs typeface="Calibri Light" panose="020F0302020204030204" pitchFamily="34" charset="0"/>
            </a:endParaRPr>
          </a:p>
        </p:txBody>
      </p:sp>
      <p:grpSp>
        <p:nvGrpSpPr>
          <p:cNvPr id="38" name="Group 37">
            <a:extLst>
              <a:ext uri="{FF2B5EF4-FFF2-40B4-BE49-F238E27FC236}">
                <a16:creationId xmlns:a16="http://schemas.microsoft.com/office/drawing/2014/main" id="{2E4C0A9E-25AC-4DB6-B50A-3A74F2E17E87}"/>
              </a:ext>
            </a:extLst>
          </p:cNvPr>
          <p:cNvGrpSpPr/>
          <p:nvPr/>
        </p:nvGrpSpPr>
        <p:grpSpPr>
          <a:xfrm>
            <a:off x="1625705" y="2229149"/>
            <a:ext cx="8988613" cy="4022872"/>
            <a:chOff x="680152" y="5208889"/>
            <a:chExt cx="5407660" cy="3739915"/>
          </a:xfrm>
        </p:grpSpPr>
        <p:grpSp>
          <p:nvGrpSpPr>
            <p:cNvPr id="39" name="Group 38">
              <a:extLst>
                <a:ext uri="{FF2B5EF4-FFF2-40B4-BE49-F238E27FC236}">
                  <a16:creationId xmlns:a16="http://schemas.microsoft.com/office/drawing/2014/main" id="{1C34EB84-74DC-472E-BD01-F72639BCE24A}"/>
                </a:ext>
              </a:extLst>
            </p:cNvPr>
            <p:cNvGrpSpPr/>
            <p:nvPr/>
          </p:nvGrpSpPr>
          <p:grpSpPr>
            <a:xfrm>
              <a:off x="680152" y="5208889"/>
              <a:ext cx="5407660" cy="3739915"/>
              <a:chOff x="637396" y="2663453"/>
              <a:chExt cx="5579419" cy="3858706"/>
            </a:xfrm>
          </p:grpSpPr>
          <p:sp>
            <p:nvSpPr>
              <p:cNvPr id="44" name="Rectangle 43">
                <a:extLst>
                  <a:ext uri="{FF2B5EF4-FFF2-40B4-BE49-F238E27FC236}">
                    <a16:creationId xmlns:a16="http://schemas.microsoft.com/office/drawing/2014/main" id="{1954C586-FDFD-4C3A-915E-DD3461EF64C9}"/>
                  </a:ext>
                </a:extLst>
              </p:cNvPr>
              <p:cNvSpPr/>
              <p:nvPr/>
            </p:nvSpPr>
            <p:spPr>
              <a:xfrm>
                <a:off x="1009011" y="2961363"/>
                <a:ext cx="1382680" cy="781140"/>
              </a:xfrm>
              <a:prstGeom prst="rect">
                <a:avLst/>
              </a:prstGeom>
              <a:solidFill>
                <a:srgbClr val="2DB757"/>
              </a:solidFill>
              <a:ln w="12700" cap="flat" cmpd="sng" algn="ctr">
                <a:solidFill>
                  <a:srgbClr val="2DB757"/>
                </a:solidFill>
                <a:prstDash val="solid"/>
                <a:miter lim="800000"/>
              </a:ln>
              <a:effectLst/>
            </p:spPr>
            <p:txBody>
              <a:bodyPr rtlCol="0" anchor="ctr"/>
              <a:lstStyle/>
              <a:p>
                <a:pPr marL="0" marR="0" lvl="0" indent="0" algn="ctr" defTabSz="419653" eaLnBrk="1" fontAlgn="auto" latinLnBrk="0" hangingPunct="1">
                  <a:lnSpc>
                    <a:spcPct val="100000"/>
                  </a:lnSpc>
                  <a:spcBef>
                    <a:spcPts val="0"/>
                  </a:spcBef>
                  <a:spcAft>
                    <a:spcPts val="0"/>
                  </a:spcAft>
                  <a:buClrTx/>
                  <a:buSzTx/>
                  <a:buFontTx/>
                  <a:buNone/>
                  <a:tabLst/>
                  <a:defRPr/>
                </a:pPr>
                <a:endParaRPr kumimoji="0" lang="lv-LV" sz="850" b="0" i="0" u="none" strike="noStrike" kern="0" cap="none" spc="0" normalizeH="0" baseline="0" noProof="0" dirty="0">
                  <a:ln>
                    <a:noFill/>
                  </a:ln>
                  <a:solidFill>
                    <a:srgbClr val="FFFFFF"/>
                  </a:solidFill>
                  <a:effectLst/>
                  <a:uLnTx/>
                  <a:uFillTx/>
                  <a:latin typeface="EYInterstate"/>
                </a:endParaRPr>
              </a:p>
            </p:txBody>
          </p:sp>
          <p:sp>
            <p:nvSpPr>
              <p:cNvPr id="45" name="Rectangle 44">
                <a:extLst>
                  <a:ext uri="{FF2B5EF4-FFF2-40B4-BE49-F238E27FC236}">
                    <a16:creationId xmlns:a16="http://schemas.microsoft.com/office/drawing/2014/main" id="{E9AAB640-1ED7-4992-BD84-571D8B63F21B}"/>
                  </a:ext>
                </a:extLst>
              </p:cNvPr>
              <p:cNvSpPr/>
              <p:nvPr/>
            </p:nvSpPr>
            <p:spPr>
              <a:xfrm>
                <a:off x="3949792" y="2663453"/>
                <a:ext cx="1481235" cy="853278"/>
              </a:xfrm>
              <a:prstGeom prst="rect">
                <a:avLst/>
              </a:prstGeom>
              <a:solidFill>
                <a:srgbClr val="C981B2"/>
              </a:solidFill>
              <a:ln w="12700" cap="flat" cmpd="sng" algn="ctr">
                <a:solidFill>
                  <a:srgbClr val="C981B2"/>
                </a:solidFill>
                <a:prstDash val="solid"/>
                <a:miter lim="800000"/>
              </a:ln>
              <a:effectLst/>
            </p:spPr>
            <p:txBody>
              <a:bodyPr rtlCol="0" anchor="ctr"/>
              <a:lstStyle/>
              <a:p>
                <a:pPr marL="0" marR="0" lvl="0" indent="0" algn="ctr" defTabSz="419653" eaLnBrk="1" fontAlgn="auto" latinLnBrk="0" hangingPunct="1">
                  <a:lnSpc>
                    <a:spcPct val="100000"/>
                  </a:lnSpc>
                  <a:spcBef>
                    <a:spcPts val="0"/>
                  </a:spcBef>
                  <a:spcAft>
                    <a:spcPts val="0"/>
                  </a:spcAft>
                  <a:buClrTx/>
                  <a:buSzTx/>
                  <a:buFontTx/>
                  <a:buNone/>
                  <a:tabLst/>
                  <a:defRPr/>
                </a:pPr>
                <a:endParaRPr kumimoji="0" lang="lv-LV" sz="850" b="0" i="0" u="none" strike="noStrike" kern="0" cap="none" spc="0" normalizeH="0" baseline="0" noProof="0">
                  <a:ln>
                    <a:noFill/>
                  </a:ln>
                  <a:solidFill>
                    <a:srgbClr val="FFFFFF"/>
                  </a:solidFill>
                  <a:effectLst/>
                  <a:uLnTx/>
                  <a:uFillTx/>
                  <a:latin typeface="EYInterstate"/>
                </a:endParaRPr>
              </a:p>
            </p:txBody>
          </p:sp>
          <p:sp>
            <p:nvSpPr>
              <p:cNvPr id="46" name="Rectangle 45">
                <a:extLst>
                  <a:ext uri="{FF2B5EF4-FFF2-40B4-BE49-F238E27FC236}">
                    <a16:creationId xmlns:a16="http://schemas.microsoft.com/office/drawing/2014/main" id="{AE55AE81-7BC3-44B6-9937-7E168570D2DA}"/>
                  </a:ext>
                </a:extLst>
              </p:cNvPr>
              <p:cNvSpPr/>
              <p:nvPr/>
            </p:nvSpPr>
            <p:spPr>
              <a:xfrm>
                <a:off x="4754995" y="3801217"/>
                <a:ext cx="1461820" cy="715386"/>
              </a:xfrm>
              <a:prstGeom prst="rect">
                <a:avLst/>
              </a:prstGeom>
              <a:solidFill>
                <a:srgbClr val="87D3F2"/>
              </a:solidFill>
              <a:ln w="12700" cap="flat" cmpd="sng" algn="ctr">
                <a:solidFill>
                  <a:srgbClr val="87D3F2"/>
                </a:solidFill>
                <a:prstDash val="solid"/>
                <a:miter lim="800000"/>
              </a:ln>
              <a:effectLst/>
            </p:spPr>
            <p:txBody>
              <a:bodyPr rtlCol="0" anchor="ctr"/>
              <a:lstStyle/>
              <a:p>
                <a:pPr marL="0" marR="0" lvl="0" indent="0" algn="ctr" defTabSz="419653" eaLnBrk="1" fontAlgn="auto" latinLnBrk="0" hangingPunct="1">
                  <a:lnSpc>
                    <a:spcPct val="100000"/>
                  </a:lnSpc>
                  <a:spcBef>
                    <a:spcPts val="0"/>
                  </a:spcBef>
                  <a:spcAft>
                    <a:spcPts val="0"/>
                  </a:spcAft>
                  <a:buClrTx/>
                  <a:buSzTx/>
                  <a:buFontTx/>
                  <a:buNone/>
                  <a:tabLst/>
                  <a:defRPr/>
                </a:pPr>
                <a:endParaRPr kumimoji="0" lang="lv-LV" sz="850" b="0" i="0" u="none" strike="noStrike" kern="0" cap="none" spc="0" normalizeH="0" baseline="0" noProof="0">
                  <a:ln>
                    <a:noFill/>
                  </a:ln>
                  <a:solidFill>
                    <a:srgbClr val="FFFFFF"/>
                  </a:solidFill>
                  <a:effectLst/>
                  <a:uLnTx/>
                  <a:uFillTx/>
                  <a:latin typeface="EYInterstate"/>
                </a:endParaRPr>
              </a:p>
            </p:txBody>
          </p:sp>
          <p:sp>
            <p:nvSpPr>
              <p:cNvPr id="47" name="Rectangle 46">
                <a:extLst>
                  <a:ext uri="{FF2B5EF4-FFF2-40B4-BE49-F238E27FC236}">
                    <a16:creationId xmlns:a16="http://schemas.microsoft.com/office/drawing/2014/main" id="{2707009F-36AF-4921-AE50-EE2ECE9ACFE3}"/>
                  </a:ext>
                </a:extLst>
              </p:cNvPr>
              <p:cNvSpPr/>
              <p:nvPr/>
            </p:nvSpPr>
            <p:spPr>
              <a:xfrm>
                <a:off x="637396" y="4278346"/>
                <a:ext cx="1215996" cy="792845"/>
              </a:xfrm>
              <a:prstGeom prst="rect">
                <a:avLst/>
              </a:prstGeom>
              <a:solidFill>
                <a:srgbClr val="9C82D4"/>
              </a:solidFill>
              <a:ln w="12700" cap="flat" cmpd="sng" algn="ctr">
                <a:solidFill>
                  <a:srgbClr val="9C82D4"/>
                </a:solidFill>
                <a:prstDash val="solid"/>
                <a:miter lim="800000"/>
              </a:ln>
              <a:effectLst/>
            </p:spPr>
            <p:txBody>
              <a:bodyPr rtlCol="0" anchor="ctr"/>
              <a:lstStyle/>
              <a:p>
                <a:pPr marL="0" marR="0" lvl="0" indent="0" algn="ctr" defTabSz="419653" eaLnBrk="1" fontAlgn="auto" latinLnBrk="0" hangingPunct="1">
                  <a:lnSpc>
                    <a:spcPct val="100000"/>
                  </a:lnSpc>
                  <a:spcBef>
                    <a:spcPts val="0"/>
                  </a:spcBef>
                  <a:spcAft>
                    <a:spcPts val="0"/>
                  </a:spcAft>
                  <a:buClrTx/>
                  <a:buSzTx/>
                  <a:buFontTx/>
                  <a:buNone/>
                  <a:tabLst/>
                  <a:defRPr/>
                </a:pPr>
                <a:endParaRPr kumimoji="0" lang="lv-LV" sz="850" b="0" i="0" u="none" strike="noStrike" kern="0" cap="none" spc="0" normalizeH="0" baseline="0" noProof="0">
                  <a:ln>
                    <a:noFill/>
                  </a:ln>
                  <a:solidFill>
                    <a:srgbClr val="FFFFFF"/>
                  </a:solidFill>
                  <a:effectLst/>
                  <a:uLnTx/>
                  <a:uFillTx/>
                  <a:latin typeface="EYInterstate"/>
                </a:endParaRPr>
              </a:p>
            </p:txBody>
          </p:sp>
          <p:sp>
            <p:nvSpPr>
              <p:cNvPr id="48" name="Rectangle 47">
                <a:extLst>
                  <a:ext uri="{FF2B5EF4-FFF2-40B4-BE49-F238E27FC236}">
                    <a16:creationId xmlns:a16="http://schemas.microsoft.com/office/drawing/2014/main" id="{A5D24D0E-5E3F-485C-B4F6-AE502A5093B1}"/>
                  </a:ext>
                </a:extLst>
              </p:cNvPr>
              <p:cNvSpPr/>
              <p:nvPr/>
            </p:nvSpPr>
            <p:spPr>
              <a:xfrm>
                <a:off x="1387335" y="5664789"/>
                <a:ext cx="1215997" cy="644267"/>
              </a:xfrm>
              <a:prstGeom prst="rect">
                <a:avLst/>
              </a:prstGeom>
              <a:solidFill>
                <a:srgbClr val="3D108A"/>
              </a:solidFill>
              <a:ln w="12700" cap="flat" cmpd="sng" algn="ctr">
                <a:solidFill>
                  <a:srgbClr val="3D108A"/>
                </a:solidFill>
                <a:prstDash val="solid"/>
                <a:miter lim="800000"/>
              </a:ln>
              <a:effectLst/>
            </p:spPr>
            <p:txBody>
              <a:bodyPr rtlCol="0" anchor="ctr"/>
              <a:lstStyle/>
              <a:p>
                <a:pPr marL="0" marR="0" lvl="0" indent="0" algn="ctr" defTabSz="419653" eaLnBrk="1" fontAlgn="auto" latinLnBrk="0" hangingPunct="1">
                  <a:lnSpc>
                    <a:spcPct val="100000"/>
                  </a:lnSpc>
                  <a:spcBef>
                    <a:spcPts val="0"/>
                  </a:spcBef>
                  <a:spcAft>
                    <a:spcPts val="0"/>
                  </a:spcAft>
                  <a:buClrTx/>
                  <a:buSzTx/>
                  <a:buFontTx/>
                  <a:buNone/>
                  <a:tabLst/>
                  <a:defRPr/>
                </a:pPr>
                <a:endParaRPr kumimoji="0" lang="lv-LV" sz="850" b="0" i="0" u="none" strike="noStrike" kern="0" cap="none" spc="0" normalizeH="0" baseline="0" noProof="0" dirty="0">
                  <a:ln>
                    <a:noFill/>
                  </a:ln>
                  <a:solidFill>
                    <a:srgbClr val="FFFFFF"/>
                  </a:solidFill>
                  <a:effectLst/>
                  <a:uLnTx/>
                  <a:uFillTx/>
                  <a:latin typeface="EYInterstate"/>
                </a:endParaRPr>
              </a:p>
            </p:txBody>
          </p:sp>
          <p:sp>
            <p:nvSpPr>
              <p:cNvPr id="49" name="Rectangle 48">
                <a:extLst>
                  <a:ext uri="{FF2B5EF4-FFF2-40B4-BE49-F238E27FC236}">
                    <a16:creationId xmlns:a16="http://schemas.microsoft.com/office/drawing/2014/main" id="{50BC29AB-D0E5-4A15-871E-EDA0077BF9D5}"/>
                  </a:ext>
                </a:extLst>
              </p:cNvPr>
              <p:cNvSpPr/>
              <p:nvPr/>
            </p:nvSpPr>
            <p:spPr>
              <a:xfrm>
                <a:off x="4298565" y="5637494"/>
                <a:ext cx="1215997" cy="715386"/>
              </a:xfrm>
              <a:prstGeom prst="rect">
                <a:avLst/>
              </a:prstGeom>
              <a:solidFill>
                <a:srgbClr val="FF9A91"/>
              </a:solidFill>
              <a:ln w="12700" cap="flat" cmpd="sng" algn="ctr">
                <a:solidFill>
                  <a:srgbClr val="FF9A91"/>
                </a:solidFill>
                <a:prstDash val="solid"/>
                <a:miter lim="800000"/>
              </a:ln>
              <a:effectLst/>
            </p:spPr>
            <p:txBody>
              <a:bodyPr rtlCol="0" anchor="ctr"/>
              <a:lstStyle/>
              <a:p>
                <a:pPr marL="0" marR="0" lvl="0" indent="0" algn="ctr" defTabSz="419653" eaLnBrk="1" fontAlgn="auto" latinLnBrk="0" hangingPunct="1">
                  <a:lnSpc>
                    <a:spcPct val="100000"/>
                  </a:lnSpc>
                  <a:spcBef>
                    <a:spcPts val="0"/>
                  </a:spcBef>
                  <a:spcAft>
                    <a:spcPts val="0"/>
                  </a:spcAft>
                  <a:buClrTx/>
                  <a:buSzTx/>
                  <a:buFontTx/>
                  <a:buNone/>
                  <a:tabLst/>
                  <a:defRPr/>
                </a:pPr>
                <a:endParaRPr kumimoji="0" lang="lv-LV" sz="850" b="0" i="0" u="none" strike="noStrike" kern="0" cap="none" spc="0" normalizeH="0" baseline="0" noProof="0">
                  <a:ln>
                    <a:noFill/>
                  </a:ln>
                  <a:solidFill>
                    <a:srgbClr val="FFFFFF"/>
                  </a:solidFill>
                  <a:effectLst/>
                  <a:uLnTx/>
                  <a:uFillTx/>
                  <a:latin typeface="EYInterstate"/>
                </a:endParaRPr>
              </a:p>
            </p:txBody>
          </p:sp>
          <p:sp>
            <p:nvSpPr>
              <p:cNvPr id="50" name="Halbbogen 41">
                <a:extLst>
                  <a:ext uri="{FF2B5EF4-FFF2-40B4-BE49-F238E27FC236}">
                    <a16:creationId xmlns:a16="http://schemas.microsoft.com/office/drawing/2014/main" id="{EBE84528-7BE3-4424-8A93-AAE4D4A9078F}"/>
                  </a:ext>
                </a:extLst>
              </p:cNvPr>
              <p:cNvSpPr/>
              <p:nvPr/>
            </p:nvSpPr>
            <p:spPr bwMode="gray">
              <a:xfrm rot="5400000">
                <a:off x="1918326" y="3090093"/>
                <a:ext cx="2831595" cy="2831595"/>
              </a:xfrm>
              <a:prstGeom prst="blockArc">
                <a:avLst>
                  <a:gd name="adj1" fmla="val 10800000"/>
                  <a:gd name="adj2" fmla="val 10117414"/>
                  <a:gd name="adj3" fmla="val 3929"/>
                </a:avLst>
              </a:prstGeom>
              <a:solidFill>
                <a:sysClr val="window" lastClr="FFFFFF"/>
              </a:solidFill>
              <a:ln w="12700">
                <a:noFill/>
                <a:round/>
                <a:headEnd/>
                <a:tailEnd/>
              </a:ln>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1">
                  <a:ln>
                    <a:noFill/>
                  </a:ln>
                  <a:solidFill>
                    <a:srgbClr val="646464"/>
                  </a:solidFill>
                  <a:effectLst/>
                  <a:uLnTx/>
                  <a:uFillTx/>
                </a:endParaRPr>
              </a:p>
            </p:txBody>
          </p:sp>
          <p:sp>
            <p:nvSpPr>
              <p:cNvPr id="51" name="Oval 2">
                <a:extLst>
                  <a:ext uri="{FF2B5EF4-FFF2-40B4-BE49-F238E27FC236}">
                    <a16:creationId xmlns:a16="http://schemas.microsoft.com/office/drawing/2014/main" id="{97871F34-DDE6-485C-9C5D-837729FE4E18}"/>
                  </a:ext>
                </a:extLst>
              </p:cNvPr>
              <p:cNvSpPr>
                <a:spLocks/>
              </p:cNvSpPr>
              <p:nvPr/>
            </p:nvSpPr>
            <p:spPr bwMode="gray">
              <a:xfrm>
                <a:off x="2365029" y="3481881"/>
                <a:ext cx="1983606" cy="1983814"/>
              </a:xfrm>
              <a:prstGeom prst="ellipse">
                <a:avLst/>
              </a:prstGeom>
              <a:solidFill>
                <a:srgbClr val="FFE600"/>
              </a:solidFill>
              <a:ln w="9525">
                <a:noFill/>
                <a:round/>
                <a:headEnd type="triangle" w="med" len="med"/>
                <a:tailEnd type="triangle" w="med" len="med"/>
              </a:ln>
              <a:effectLst/>
            </p:spPr>
            <p:txBody>
              <a:bodyPr lIns="81639" tIns="252000" rIns="81639" bIns="40820" anchor="ctr" anchorCtr="1"/>
              <a:lstStyle/>
              <a:p>
                <a:pPr marL="0" marR="0" lvl="0" indent="0" algn="ctr" defTabSz="914400" eaLnBrk="1" fontAlgn="auto" latinLnBrk="0" hangingPunct="1">
                  <a:lnSpc>
                    <a:spcPct val="100000"/>
                  </a:lnSpc>
                  <a:spcBef>
                    <a:spcPts val="0"/>
                  </a:spcBef>
                  <a:spcAft>
                    <a:spcPts val="0"/>
                  </a:spcAft>
                  <a:buClrTx/>
                  <a:buSzTx/>
                  <a:buFontTx/>
                  <a:buNone/>
                  <a:tabLst>
                    <a:tab pos="656650" algn="l"/>
                    <a:tab pos="1313299" algn="l"/>
                  </a:tabLst>
                  <a:defRPr/>
                </a:pPr>
                <a:br>
                  <a:rPr kumimoji="0" lang="en-US" b="1" i="0" u="none" strike="noStrike" kern="0" cap="none" spc="0" normalizeH="0" baseline="0" noProof="1">
                    <a:ln>
                      <a:noFill/>
                    </a:ln>
                    <a:solidFill>
                      <a:srgbClr val="646464"/>
                    </a:solidFill>
                    <a:effectLst/>
                    <a:uLnTx/>
                    <a:uFillTx/>
                  </a:rPr>
                </a:br>
                <a:endParaRPr kumimoji="0" lang="lv-LV" b="1" i="0" u="none" strike="noStrike" kern="0" cap="none" spc="0" normalizeH="0" baseline="0" noProof="1">
                  <a:ln>
                    <a:noFill/>
                  </a:ln>
                  <a:solidFill>
                    <a:srgbClr val="646464"/>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tab pos="656650" algn="l"/>
                    <a:tab pos="1313299" algn="l"/>
                  </a:tabLst>
                  <a:defRPr/>
                </a:pPr>
                <a:endParaRPr lang="lv-LV" b="1" kern="0" noProof="1">
                  <a:solidFill>
                    <a:srgbClr val="646464"/>
                  </a:solidFill>
                </a:endParaRPr>
              </a:p>
              <a:p>
                <a:pPr marL="0" marR="0" lvl="0" indent="0" algn="ctr" defTabSz="914400" eaLnBrk="1" fontAlgn="auto" latinLnBrk="0" hangingPunct="1">
                  <a:lnSpc>
                    <a:spcPct val="100000"/>
                  </a:lnSpc>
                  <a:spcBef>
                    <a:spcPts val="0"/>
                  </a:spcBef>
                  <a:spcAft>
                    <a:spcPts val="0"/>
                  </a:spcAft>
                  <a:buClrTx/>
                  <a:buSzTx/>
                  <a:buFontTx/>
                  <a:buNone/>
                  <a:tabLst>
                    <a:tab pos="656650" algn="l"/>
                    <a:tab pos="1313299" algn="l"/>
                  </a:tabLst>
                  <a:defRPr/>
                </a:pPr>
                <a:r>
                  <a:rPr kumimoji="0" lang="lv-LV" b="1" i="0" u="none" strike="noStrike" kern="0" cap="none" spc="0" normalizeH="0" baseline="0" noProof="1">
                    <a:ln>
                      <a:noFill/>
                    </a:ln>
                    <a:solidFill>
                      <a:srgbClr val="646464"/>
                    </a:solidFill>
                    <a:effectLst/>
                    <a:uLnTx/>
                    <a:uFillTx/>
                  </a:rPr>
                  <a:t>I</a:t>
                </a:r>
                <a:r>
                  <a:rPr kumimoji="0" lang="lv-LV" sz="2000" b="1" i="0" u="none" strike="noStrike" kern="0" cap="none" spc="0" normalizeH="0" baseline="0" noProof="1">
                    <a:ln>
                      <a:noFill/>
                    </a:ln>
                    <a:solidFill>
                      <a:srgbClr val="000000"/>
                    </a:solidFill>
                    <a:effectLst/>
                    <a:uLnTx/>
                    <a:uFillTx/>
                    <a:latin typeface="Calibri Light" panose="020F0302020204030204" pitchFamily="34" charset="0"/>
                    <a:cs typeface="Calibri Light" panose="020F0302020204030204" pitchFamily="34" charset="0"/>
                  </a:rPr>
                  <a:t>ntegrēta aprūpe</a:t>
                </a:r>
                <a:endParaRPr kumimoji="0" lang="en-US" sz="2000" b="1" i="0" u="none" strike="noStrike" kern="0" cap="none" spc="0" normalizeH="0" baseline="0" noProof="1">
                  <a:ln>
                    <a:noFill/>
                  </a:ln>
                  <a:solidFill>
                    <a:srgbClr val="000000"/>
                  </a:solidFill>
                  <a:effectLst/>
                  <a:uLnTx/>
                  <a:uFillTx/>
                  <a:latin typeface="Calibri Light" panose="020F0302020204030204" pitchFamily="34" charset="0"/>
                  <a:cs typeface="Calibri Light" panose="020F0302020204030204" pitchFamily="34" charset="0"/>
                </a:endParaRPr>
              </a:p>
            </p:txBody>
          </p:sp>
          <p:sp>
            <p:nvSpPr>
              <p:cNvPr id="52" name="Pfeil nach oben 75">
                <a:extLst>
                  <a:ext uri="{FF2B5EF4-FFF2-40B4-BE49-F238E27FC236}">
                    <a16:creationId xmlns:a16="http://schemas.microsoft.com/office/drawing/2014/main" id="{6DCEA811-C8DE-499A-A40E-4C9634635691}"/>
                  </a:ext>
                </a:extLst>
              </p:cNvPr>
              <p:cNvSpPr/>
              <p:nvPr/>
            </p:nvSpPr>
            <p:spPr bwMode="gray">
              <a:xfrm rot="12124154">
                <a:off x="3585344" y="3289900"/>
                <a:ext cx="160742" cy="504000"/>
              </a:xfrm>
              <a:prstGeom prst="upArrow">
                <a:avLst/>
              </a:prstGeom>
              <a:solidFill>
                <a:sysClr val="window" lastClr="FFFFFF"/>
              </a:solidFill>
              <a:ln w="12700">
                <a:noFill/>
                <a:miter lim="800000"/>
                <a:headEnd/>
                <a:tailEnd/>
              </a:ln>
              <a:effectLst/>
            </p:spPr>
            <p:txBody>
              <a:bodyPr lIns="0" tIns="0" rIns="0" bIns="0" anchor="ctr"/>
              <a:lstStyle/>
              <a:p>
                <a:pPr marL="0" marR="0" lvl="0" indent="0" algn="ctr" defTabSz="801688" eaLnBrk="0" fontAlgn="auto" latinLnBrk="0" hangingPunct="0">
                  <a:lnSpc>
                    <a:spcPct val="100000"/>
                  </a:lnSpc>
                  <a:spcBef>
                    <a:spcPts val="0"/>
                  </a:spcBef>
                  <a:spcAft>
                    <a:spcPts val="0"/>
                  </a:spcAft>
                  <a:buClr>
                    <a:srgbClr val="969696"/>
                  </a:buClr>
                  <a:buSzTx/>
                  <a:buFontTx/>
                  <a:buNone/>
                  <a:tabLst/>
                  <a:defRPr/>
                </a:pPr>
                <a:endParaRPr kumimoji="0" lang="en-US" sz="850" b="1" i="0" u="none" strike="noStrike" kern="0" cap="none" spc="0" normalizeH="0" baseline="0" noProof="1">
                  <a:ln>
                    <a:noFill/>
                  </a:ln>
                  <a:solidFill>
                    <a:srgbClr val="646464"/>
                  </a:solidFill>
                  <a:effectLst/>
                  <a:uLnTx/>
                  <a:uFillTx/>
                  <a:cs typeface="Arial" charset="0"/>
                </a:endParaRPr>
              </a:p>
            </p:txBody>
          </p:sp>
          <p:sp>
            <p:nvSpPr>
              <p:cNvPr id="53" name="Ellipse 13">
                <a:extLst>
                  <a:ext uri="{FF2B5EF4-FFF2-40B4-BE49-F238E27FC236}">
                    <a16:creationId xmlns:a16="http://schemas.microsoft.com/office/drawing/2014/main" id="{8AA78209-B7C1-49D2-9929-D597E792EF6A}"/>
                  </a:ext>
                </a:extLst>
              </p:cNvPr>
              <p:cNvSpPr/>
              <p:nvPr/>
            </p:nvSpPr>
            <p:spPr bwMode="gray">
              <a:xfrm>
                <a:off x="4083783" y="5403445"/>
                <a:ext cx="372681" cy="372681"/>
              </a:xfrm>
              <a:prstGeom prst="ellipse">
                <a:avLst/>
              </a:prstGeom>
              <a:solidFill>
                <a:srgbClr val="FF9A91"/>
              </a:solidFill>
              <a:ln w="12700">
                <a:solidFill>
                  <a:sysClr val="window" lastClr="FFFFFF"/>
                </a:solidFill>
                <a:round/>
                <a:headEnd/>
                <a:tailEn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b="1" i="0" u="none" strike="noStrike" kern="0" cap="none" spc="0" normalizeH="0" baseline="0" noProof="1">
                    <a:ln>
                      <a:noFill/>
                    </a:ln>
                    <a:solidFill>
                      <a:srgbClr val="FFFFFF"/>
                    </a:solidFill>
                    <a:effectLst/>
                    <a:uLnTx/>
                    <a:uFillTx/>
                  </a:rPr>
                  <a:t>3</a:t>
                </a:r>
                <a:endParaRPr kumimoji="0" lang="en-US" b="1" i="0" u="none" strike="noStrike" kern="0" cap="none" spc="0" normalizeH="0" baseline="0" noProof="1">
                  <a:ln>
                    <a:noFill/>
                  </a:ln>
                  <a:solidFill>
                    <a:srgbClr val="FFFFFF"/>
                  </a:solidFill>
                  <a:effectLst/>
                  <a:uLnTx/>
                  <a:uFillTx/>
                </a:endParaRPr>
              </a:p>
            </p:txBody>
          </p:sp>
          <p:sp>
            <p:nvSpPr>
              <p:cNvPr id="54" name="Pfeil nach oben 75">
                <a:extLst>
                  <a:ext uri="{FF2B5EF4-FFF2-40B4-BE49-F238E27FC236}">
                    <a16:creationId xmlns:a16="http://schemas.microsoft.com/office/drawing/2014/main" id="{4064F626-51F9-4C82-8A93-0CF9EF83FD18}"/>
                  </a:ext>
                </a:extLst>
              </p:cNvPr>
              <p:cNvSpPr/>
              <p:nvPr/>
            </p:nvSpPr>
            <p:spPr bwMode="gray">
              <a:xfrm rot="15983700">
                <a:off x="4234526" y="4073976"/>
                <a:ext cx="160742" cy="540000"/>
              </a:xfrm>
              <a:prstGeom prst="upArrow">
                <a:avLst/>
              </a:prstGeom>
              <a:solidFill>
                <a:sysClr val="window" lastClr="FFFFFF"/>
              </a:solidFill>
              <a:ln w="12700">
                <a:noFill/>
                <a:miter lim="800000"/>
                <a:headEnd/>
                <a:tailEnd/>
              </a:ln>
              <a:effectLst/>
            </p:spPr>
            <p:txBody>
              <a:bodyPr lIns="0" tIns="0" rIns="0" bIns="0" anchor="ctr"/>
              <a:lstStyle/>
              <a:p>
                <a:pPr marL="0" marR="0" lvl="0" indent="0" algn="ctr" defTabSz="801688" eaLnBrk="0" fontAlgn="auto" latinLnBrk="0" hangingPunct="0">
                  <a:lnSpc>
                    <a:spcPct val="100000"/>
                  </a:lnSpc>
                  <a:spcBef>
                    <a:spcPts val="0"/>
                  </a:spcBef>
                  <a:spcAft>
                    <a:spcPts val="0"/>
                  </a:spcAft>
                  <a:buClr>
                    <a:srgbClr val="969696"/>
                  </a:buClr>
                  <a:buSzTx/>
                  <a:buFontTx/>
                  <a:buNone/>
                  <a:tabLst/>
                  <a:defRPr/>
                </a:pPr>
                <a:endParaRPr kumimoji="0" lang="en-US" sz="850" b="1" i="0" u="none" strike="noStrike" kern="0" cap="none" spc="0" normalizeH="0" baseline="0" noProof="1">
                  <a:ln>
                    <a:noFill/>
                  </a:ln>
                  <a:solidFill>
                    <a:srgbClr val="646464"/>
                  </a:solidFill>
                  <a:effectLst/>
                  <a:uLnTx/>
                  <a:uFillTx/>
                  <a:cs typeface="Arial" charset="0"/>
                </a:endParaRPr>
              </a:p>
            </p:txBody>
          </p:sp>
          <p:sp>
            <p:nvSpPr>
              <p:cNvPr id="55" name="Pfeil nach oben 75">
                <a:extLst>
                  <a:ext uri="{FF2B5EF4-FFF2-40B4-BE49-F238E27FC236}">
                    <a16:creationId xmlns:a16="http://schemas.microsoft.com/office/drawing/2014/main" id="{9499DEDD-5C7B-4A67-A8B6-EB9A3CC95759}"/>
                  </a:ext>
                </a:extLst>
              </p:cNvPr>
              <p:cNvSpPr/>
              <p:nvPr/>
            </p:nvSpPr>
            <p:spPr bwMode="gray">
              <a:xfrm rot="18929251">
                <a:off x="3887349" y="4981151"/>
                <a:ext cx="160742" cy="540000"/>
              </a:xfrm>
              <a:prstGeom prst="upArrow">
                <a:avLst/>
              </a:prstGeom>
              <a:solidFill>
                <a:sysClr val="window" lastClr="FFFFFF"/>
              </a:solidFill>
              <a:ln w="12700">
                <a:noFill/>
                <a:miter lim="800000"/>
                <a:headEnd/>
                <a:tailEnd/>
              </a:ln>
              <a:effectLst/>
            </p:spPr>
            <p:txBody>
              <a:bodyPr lIns="0" tIns="0" rIns="0" bIns="0" anchor="ctr"/>
              <a:lstStyle/>
              <a:p>
                <a:pPr marL="0" marR="0" lvl="0" indent="0" algn="ctr" defTabSz="801688" eaLnBrk="0" fontAlgn="auto" latinLnBrk="0" hangingPunct="0">
                  <a:lnSpc>
                    <a:spcPct val="100000"/>
                  </a:lnSpc>
                  <a:spcBef>
                    <a:spcPts val="0"/>
                  </a:spcBef>
                  <a:spcAft>
                    <a:spcPts val="0"/>
                  </a:spcAft>
                  <a:buClr>
                    <a:srgbClr val="969696"/>
                  </a:buClr>
                  <a:buSzTx/>
                  <a:buFontTx/>
                  <a:buNone/>
                  <a:tabLst/>
                  <a:defRPr/>
                </a:pPr>
                <a:endParaRPr kumimoji="0" lang="en-US" sz="850" b="1" i="0" u="none" strike="noStrike" kern="0" cap="none" spc="0" normalizeH="0" baseline="0" noProof="1">
                  <a:ln>
                    <a:noFill/>
                  </a:ln>
                  <a:solidFill>
                    <a:srgbClr val="646464"/>
                  </a:solidFill>
                  <a:effectLst/>
                  <a:uLnTx/>
                  <a:uFillTx/>
                  <a:cs typeface="Arial" charset="0"/>
                </a:endParaRPr>
              </a:p>
            </p:txBody>
          </p:sp>
          <p:sp>
            <p:nvSpPr>
              <p:cNvPr id="56" name="Pfeil nach oben 75">
                <a:extLst>
                  <a:ext uri="{FF2B5EF4-FFF2-40B4-BE49-F238E27FC236}">
                    <a16:creationId xmlns:a16="http://schemas.microsoft.com/office/drawing/2014/main" id="{9D5D8C71-9F87-4AAA-AB14-5E6FBEE14CCB}"/>
                  </a:ext>
                </a:extLst>
              </p:cNvPr>
              <p:cNvSpPr/>
              <p:nvPr/>
            </p:nvSpPr>
            <p:spPr bwMode="gray">
              <a:xfrm rot="1735615">
                <a:off x="2785171" y="5099362"/>
                <a:ext cx="160742" cy="504000"/>
              </a:xfrm>
              <a:prstGeom prst="upArrow">
                <a:avLst/>
              </a:prstGeom>
              <a:solidFill>
                <a:sysClr val="window" lastClr="FFFFFF"/>
              </a:solidFill>
              <a:ln w="12700">
                <a:noFill/>
                <a:miter lim="800000"/>
                <a:headEnd/>
                <a:tailEnd/>
              </a:ln>
              <a:effectLst/>
            </p:spPr>
            <p:txBody>
              <a:bodyPr lIns="0" tIns="0" rIns="0" bIns="0" anchor="ctr"/>
              <a:lstStyle/>
              <a:p>
                <a:pPr marL="0" marR="0" lvl="0" indent="0" algn="ctr" defTabSz="801688" eaLnBrk="0" fontAlgn="auto" latinLnBrk="0" hangingPunct="0">
                  <a:lnSpc>
                    <a:spcPct val="100000"/>
                  </a:lnSpc>
                  <a:spcBef>
                    <a:spcPts val="0"/>
                  </a:spcBef>
                  <a:spcAft>
                    <a:spcPts val="0"/>
                  </a:spcAft>
                  <a:buClr>
                    <a:srgbClr val="969696"/>
                  </a:buClr>
                  <a:buSzTx/>
                  <a:buFontTx/>
                  <a:buNone/>
                  <a:tabLst/>
                  <a:defRPr/>
                </a:pPr>
                <a:endParaRPr kumimoji="0" lang="en-US" sz="850" b="1" i="0" u="none" strike="noStrike" kern="0" cap="none" spc="0" normalizeH="0" baseline="0" noProof="1">
                  <a:ln>
                    <a:noFill/>
                  </a:ln>
                  <a:solidFill>
                    <a:srgbClr val="646464"/>
                  </a:solidFill>
                  <a:effectLst/>
                  <a:uLnTx/>
                  <a:uFillTx/>
                  <a:cs typeface="Arial" charset="0"/>
                </a:endParaRPr>
              </a:p>
            </p:txBody>
          </p:sp>
          <p:sp>
            <p:nvSpPr>
              <p:cNvPr id="57" name="Pfeil nach oben 75">
                <a:extLst>
                  <a:ext uri="{FF2B5EF4-FFF2-40B4-BE49-F238E27FC236}">
                    <a16:creationId xmlns:a16="http://schemas.microsoft.com/office/drawing/2014/main" id="{FA800508-262C-4261-B29C-23F7F3DA8703}"/>
                  </a:ext>
                </a:extLst>
              </p:cNvPr>
              <p:cNvSpPr/>
              <p:nvPr/>
            </p:nvSpPr>
            <p:spPr bwMode="gray">
              <a:xfrm rot="4941111">
                <a:off x="2257957" y="4425186"/>
                <a:ext cx="160742" cy="540000"/>
              </a:xfrm>
              <a:prstGeom prst="upArrow">
                <a:avLst/>
              </a:prstGeom>
              <a:solidFill>
                <a:sysClr val="window" lastClr="FFFFFF"/>
              </a:solidFill>
              <a:ln w="12700">
                <a:noFill/>
                <a:miter lim="800000"/>
                <a:headEnd/>
                <a:tailEnd/>
              </a:ln>
              <a:effectLst/>
            </p:spPr>
            <p:txBody>
              <a:bodyPr lIns="0" tIns="0" rIns="0" bIns="0" anchor="ctr"/>
              <a:lstStyle/>
              <a:p>
                <a:pPr marL="0" marR="0" lvl="0" indent="0" algn="ctr" defTabSz="801688" eaLnBrk="0" fontAlgn="auto" latinLnBrk="0" hangingPunct="0">
                  <a:lnSpc>
                    <a:spcPct val="100000"/>
                  </a:lnSpc>
                  <a:spcBef>
                    <a:spcPts val="0"/>
                  </a:spcBef>
                  <a:spcAft>
                    <a:spcPts val="0"/>
                  </a:spcAft>
                  <a:buClr>
                    <a:srgbClr val="969696"/>
                  </a:buClr>
                  <a:buSzTx/>
                  <a:buFontTx/>
                  <a:buNone/>
                  <a:tabLst/>
                  <a:defRPr/>
                </a:pPr>
                <a:endParaRPr kumimoji="0" lang="en-US" sz="850" b="1" i="0" u="none" strike="noStrike" kern="0" cap="none" spc="0" normalizeH="0" baseline="0" noProof="1">
                  <a:ln>
                    <a:noFill/>
                  </a:ln>
                  <a:solidFill>
                    <a:srgbClr val="646464"/>
                  </a:solidFill>
                  <a:effectLst/>
                  <a:uLnTx/>
                  <a:uFillTx/>
                  <a:cs typeface="Arial" charset="0"/>
                </a:endParaRPr>
              </a:p>
            </p:txBody>
          </p:sp>
          <p:sp>
            <p:nvSpPr>
              <p:cNvPr id="58" name="Pfeil nach oben 75">
                <a:extLst>
                  <a:ext uri="{FF2B5EF4-FFF2-40B4-BE49-F238E27FC236}">
                    <a16:creationId xmlns:a16="http://schemas.microsoft.com/office/drawing/2014/main" id="{BE54B9EE-1BF6-45CF-B11F-20B753DACA04}"/>
                  </a:ext>
                </a:extLst>
              </p:cNvPr>
              <p:cNvSpPr/>
              <p:nvPr/>
            </p:nvSpPr>
            <p:spPr bwMode="gray">
              <a:xfrm rot="8582696">
                <a:off x="2649671" y="3402544"/>
                <a:ext cx="160742" cy="540000"/>
              </a:xfrm>
              <a:prstGeom prst="upArrow">
                <a:avLst/>
              </a:prstGeom>
              <a:solidFill>
                <a:sysClr val="window" lastClr="FFFFFF"/>
              </a:solidFill>
              <a:ln w="12700">
                <a:noFill/>
                <a:miter lim="800000"/>
                <a:headEnd/>
                <a:tailEnd/>
              </a:ln>
              <a:effectLst/>
            </p:spPr>
            <p:txBody>
              <a:bodyPr lIns="0" tIns="0" rIns="0" bIns="0" anchor="ctr"/>
              <a:lstStyle/>
              <a:p>
                <a:pPr marL="0" marR="0" lvl="0" indent="0" algn="ctr" defTabSz="801688" eaLnBrk="0" fontAlgn="auto" latinLnBrk="0" hangingPunct="0">
                  <a:lnSpc>
                    <a:spcPct val="100000"/>
                  </a:lnSpc>
                  <a:spcBef>
                    <a:spcPts val="0"/>
                  </a:spcBef>
                  <a:spcAft>
                    <a:spcPts val="0"/>
                  </a:spcAft>
                  <a:buClr>
                    <a:srgbClr val="969696"/>
                  </a:buClr>
                  <a:buSzTx/>
                  <a:buFontTx/>
                  <a:buNone/>
                  <a:tabLst/>
                  <a:defRPr/>
                </a:pPr>
                <a:endParaRPr kumimoji="0" lang="en-US" sz="850" b="1" i="0" u="none" strike="noStrike" kern="0" cap="none" spc="0" normalizeH="0" baseline="0" noProof="1">
                  <a:ln>
                    <a:noFill/>
                  </a:ln>
                  <a:solidFill>
                    <a:srgbClr val="646464"/>
                  </a:solidFill>
                  <a:effectLst/>
                  <a:uLnTx/>
                  <a:uFillTx/>
                  <a:cs typeface="Arial" charset="0"/>
                </a:endParaRPr>
              </a:p>
            </p:txBody>
          </p:sp>
          <p:sp>
            <p:nvSpPr>
              <p:cNvPr id="59" name="TextBox 58">
                <a:extLst>
                  <a:ext uri="{FF2B5EF4-FFF2-40B4-BE49-F238E27FC236}">
                    <a16:creationId xmlns:a16="http://schemas.microsoft.com/office/drawing/2014/main" id="{81CB1A74-5D51-4F80-B2F5-DC05369B86A4}"/>
                  </a:ext>
                </a:extLst>
              </p:cNvPr>
              <p:cNvSpPr txBox="1"/>
              <p:nvPr/>
            </p:nvSpPr>
            <p:spPr>
              <a:xfrm>
                <a:off x="4268476" y="2674009"/>
                <a:ext cx="1070060" cy="509790"/>
              </a:xfrm>
              <a:prstGeom prst="rect">
                <a:avLst/>
              </a:prstGeom>
              <a:noFill/>
            </p:spPr>
            <p:txBody>
              <a:bodyPr wrap="square" lIns="0" tIns="0" rIns="0" bIns="0" rtlCol="0">
                <a:noAutofit/>
              </a:bodyPr>
              <a:lstStyle/>
              <a:p>
                <a:pPr marL="0" marR="0" lvl="0" indent="0" defTabSz="419653" eaLnBrk="1" fontAlgn="auto" latinLnBrk="0" hangingPunct="1">
                  <a:lnSpc>
                    <a:spcPct val="100000"/>
                  </a:lnSpc>
                  <a:spcBef>
                    <a:spcPts val="0"/>
                  </a:spcBef>
                  <a:spcAft>
                    <a:spcPts val="200"/>
                  </a:spcAft>
                  <a:buClrTx/>
                  <a:buSzTx/>
                  <a:buFontTx/>
                  <a:buNone/>
                  <a:tabLst/>
                  <a:defRPr/>
                </a:pPr>
                <a:r>
                  <a:rPr kumimoji="0" lang="lv-LV" sz="1900" b="1" i="0" u="none" strike="noStrike" kern="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Klīniskā vadība un klīnisko lēmumu atbalsts</a:t>
                </a:r>
              </a:p>
              <a:p>
                <a:pPr marL="0" marR="0" lvl="0" indent="0" defTabSz="419653" eaLnBrk="1" fontAlgn="auto" latinLnBrk="0" hangingPunct="1">
                  <a:lnSpc>
                    <a:spcPct val="100000"/>
                  </a:lnSpc>
                  <a:spcBef>
                    <a:spcPts val="0"/>
                  </a:spcBef>
                  <a:spcAft>
                    <a:spcPts val="200"/>
                  </a:spcAft>
                  <a:buClrTx/>
                  <a:buSzTx/>
                  <a:buFontTx/>
                  <a:buNone/>
                  <a:tabLst/>
                  <a:defRPr/>
                </a:pPr>
                <a:endParaRPr kumimoji="0" lang="lv-LV" sz="850" b="0" i="0" u="none" strike="noStrike" kern="0" cap="none" spc="0" normalizeH="0" baseline="0" noProof="0" dirty="0">
                  <a:ln>
                    <a:noFill/>
                  </a:ln>
                  <a:solidFill>
                    <a:srgbClr val="2E2E38"/>
                  </a:solidFill>
                  <a:effectLst/>
                  <a:uLnTx/>
                  <a:uFillTx/>
                  <a:latin typeface="EYInterstate"/>
                </a:endParaRPr>
              </a:p>
            </p:txBody>
          </p:sp>
          <p:sp>
            <p:nvSpPr>
              <p:cNvPr id="60" name="TextBox 59">
                <a:extLst>
                  <a:ext uri="{FF2B5EF4-FFF2-40B4-BE49-F238E27FC236}">
                    <a16:creationId xmlns:a16="http://schemas.microsoft.com/office/drawing/2014/main" id="{F141AAF4-9DD5-4E38-B653-D4F25ECFDAA0}"/>
                  </a:ext>
                </a:extLst>
              </p:cNvPr>
              <p:cNvSpPr txBox="1"/>
              <p:nvPr/>
            </p:nvSpPr>
            <p:spPr>
              <a:xfrm>
                <a:off x="4919004" y="3839568"/>
                <a:ext cx="1077665" cy="610855"/>
              </a:xfrm>
              <a:prstGeom prst="rect">
                <a:avLst/>
              </a:prstGeom>
              <a:noFill/>
            </p:spPr>
            <p:txBody>
              <a:bodyPr wrap="square" lIns="0" tIns="0" rIns="0" bIns="0" rtlCol="0">
                <a:noAutofit/>
              </a:bodyPr>
              <a:lstStyle/>
              <a:p>
                <a:pPr marL="0" marR="0" lvl="0" indent="0" defTabSz="419653" eaLnBrk="1" fontAlgn="auto" latinLnBrk="0" hangingPunct="1">
                  <a:lnSpc>
                    <a:spcPct val="100000"/>
                  </a:lnSpc>
                  <a:spcBef>
                    <a:spcPts val="0"/>
                  </a:spcBef>
                  <a:spcAft>
                    <a:spcPts val="200"/>
                  </a:spcAft>
                  <a:buClrTx/>
                  <a:buSzTx/>
                  <a:buFontTx/>
                  <a:buNone/>
                  <a:tabLst/>
                  <a:defRPr/>
                </a:pPr>
                <a:r>
                  <a:rPr lang="lv-LV" sz="1900" b="1" kern="0" dirty="0">
                    <a:solidFill>
                      <a:prstClr val="white"/>
                    </a:solidFill>
                    <a:latin typeface="Calibri Light" panose="020F0302020204030204" pitchFamily="34" charset="0"/>
                    <a:cs typeface="Calibri Light" panose="020F0302020204030204" pitchFamily="34" charset="0"/>
                  </a:rPr>
                  <a:t>Pacientu</a:t>
                </a:r>
                <a:r>
                  <a:rPr kumimoji="0" lang="lv-LV" sz="1900" b="1" i="0" u="none" strike="noStrike" kern="0" cap="none" spc="0" normalizeH="0" baseline="0" noProof="0" dirty="0">
                    <a:ln>
                      <a:noFill/>
                    </a:ln>
                    <a:solidFill>
                      <a:prstClr val="white"/>
                    </a:solidFill>
                    <a:effectLst/>
                    <a:uLnTx/>
                    <a:uFillTx/>
                    <a:latin typeface="EYInterstate"/>
                  </a:rPr>
                  <a:t> </a:t>
                </a:r>
                <a:r>
                  <a:rPr kumimoji="0" lang="lv-LV" sz="1900" b="1" i="0" u="none" strike="noStrike" kern="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aprūpes vadība</a:t>
                </a:r>
                <a:endParaRPr kumimoji="0" lang="lv-LV" sz="1900" b="0" i="0" u="none" strike="noStrike" kern="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endParaRPr>
              </a:p>
            </p:txBody>
          </p:sp>
          <p:sp>
            <p:nvSpPr>
              <p:cNvPr id="61" name="TextBox 60">
                <a:extLst>
                  <a:ext uri="{FF2B5EF4-FFF2-40B4-BE49-F238E27FC236}">
                    <a16:creationId xmlns:a16="http://schemas.microsoft.com/office/drawing/2014/main" id="{6994A997-0D73-4956-AC17-EB5788255220}"/>
                  </a:ext>
                </a:extLst>
              </p:cNvPr>
              <p:cNvSpPr txBox="1"/>
              <p:nvPr/>
            </p:nvSpPr>
            <p:spPr>
              <a:xfrm>
                <a:off x="662911" y="4237529"/>
                <a:ext cx="1300832" cy="1178042"/>
              </a:xfrm>
              <a:prstGeom prst="rect">
                <a:avLst/>
              </a:prstGeom>
              <a:noFill/>
            </p:spPr>
            <p:txBody>
              <a:bodyPr wrap="square" lIns="0" tIns="0" rIns="0" bIns="0" rtlCol="0">
                <a:noAutofit/>
              </a:bodyPr>
              <a:lstStyle/>
              <a:p>
                <a:pPr marL="0" marR="0" lvl="0" indent="0" defTabSz="419653" eaLnBrk="1" fontAlgn="auto" latinLnBrk="0" hangingPunct="1">
                  <a:lnSpc>
                    <a:spcPct val="100000"/>
                  </a:lnSpc>
                  <a:spcBef>
                    <a:spcPts val="0"/>
                  </a:spcBef>
                  <a:spcAft>
                    <a:spcPts val="200"/>
                  </a:spcAft>
                  <a:buClrTx/>
                  <a:buSzTx/>
                  <a:buFontTx/>
                  <a:buNone/>
                  <a:tabLst/>
                  <a:defRPr/>
                </a:pPr>
                <a:r>
                  <a:rPr kumimoji="0" lang="lv-LV" sz="1900" b="1" i="0" u="none" strike="noStrike" kern="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Klīniskās </a:t>
                </a:r>
              </a:p>
              <a:p>
                <a:pPr marL="0" marR="0" lvl="0" indent="0" defTabSz="419653" eaLnBrk="1" fontAlgn="auto" latinLnBrk="0" hangingPunct="1">
                  <a:lnSpc>
                    <a:spcPct val="100000"/>
                  </a:lnSpc>
                  <a:spcBef>
                    <a:spcPts val="0"/>
                  </a:spcBef>
                  <a:spcAft>
                    <a:spcPts val="200"/>
                  </a:spcAft>
                  <a:buClrTx/>
                  <a:buSzTx/>
                  <a:buFontTx/>
                  <a:buNone/>
                  <a:tabLst/>
                  <a:defRPr/>
                </a:pPr>
                <a:r>
                  <a:rPr kumimoji="0" lang="lv-LV" sz="1900" b="1" i="0" u="none" strike="noStrike" kern="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informācijas </a:t>
                </a:r>
              </a:p>
              <a:p>
                <a:pPr marL="0" marR="0" lvl="0" indent="0" defTabSz="419653" eaLnBrk="1" fontAlgn="auto" latinLnBrk="0" hangingPunct="1">
                  <a:lnSpc>
                    <a:spcPct val="100000"/>
                  </a:lnSpc>
                  <a:spcBef>
                    <a:spcPts val="0"/>
                  </a:spcBef>
                  <a:spcAft>
                    <a:spcPts val="200"/>
                  </a:spcAft>
                  <a:buClrTx/>
                  <a:buSzTx/>
                  <a:buFontTx/>
                  <a:buNone/>
                  <a:tabLst/>
                  <a:defRPr/>
                </a:pPr>
                <a:r>
                  <a:rPr kumimoji="0" lang="lv-LV" sz="1900" b="1" i="0" u="none" strike="noStrike" kern="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sistēmas</a:t>
                </a:r>
                <a:endParaRPr kumimoji="0" lang="lv-LV" sz="1900" b="0" i="0" u="none" strike="noStrike" kern="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endParaRPr>
              </a:p>
            </p:txBody>
          </p:sp>
          <p:sp>
            <p:nvSpPr>
              <p:cNvPr id="62" name="TextBox 61">
                <a:extLst>
                  <a:ext uri="{FF2B5EF4-FFF2-40B4-BE49-F238E27FC236}">
                    <a16:creationId xmlns:a16="http://schemas.microsoft.com/office/drawing/2014/main" id="{87560878-4E4E-4A01-B0FE-610E29072F6A}"/>
                  </a:ext>
                </a:extLst>
              </p:cNvPr>
              <p:cNvSpPr txBox="1"/>
              <p:nvPr/>
            </p:nvSpPr>
            <p:spPr>
              <a:xfrm>
                <a:off x="4442946" y="5673001"/>
                <a:ext cx="1079575" cy="482737"/>
              </a:xfrm>
              <a:prstGeom prst="rect">
                <a:avLst/>
              </a:prstGeom>
              <a:noFill/>
            </p:spPr>
            <p:txBody>
              <a:bodyPr wrap="square" lIns="0" tIns="0" rIns="0" bIns="0" rtlCol="0">
                <a:noAutofit/>
              </a:bodyPr>
              <a:lstStyle/>
              <a:p>
                <a:pPr marL="0" marR="0" lvl="0" indent="0" defTabSz="419653" eaLnBrk="1" fontAlgn="auto" latinLnBrk="0" hangingPunct="1">
                  <a:lnSpc>
                    <a:spcPct val="100000"/>
                  </a:lnSpc>
                  <a:spcBef>
                    <a:spcPts val="0"/>
                  </a:spcBef>
                  <a:spcAft>
                    <a:spcPts val="200"/>
                  </a:spcAft>
                  <a:buClrTx/>
                  <a:buSzTx/>
                  <a:buFontTx/>
                  <a:buNone/>
                  <a:tabLst/>
                  <a:defRPr/>
                </a:pPr>
                <a:r>
                  <a:rPr kumimoji="0" lang="lv-LV" sz="1900" b="1" i="0" u="none" strike="noStrike" kern="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Pakalpojumu nodrošinājums</a:t>
                </a:r>
                <a:endParaRPr kumimoji="0" lang="lv-LV" sz="1900" b="0" i="0" u="none" strike="noStrike" kern="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endParaRPr>
              </a:p>
              <a:p>
                <a:pPr marL="0" marR="0" lvl="0" indent="0" defTabSz="419653" eaLnBrk="1" fontAlgn="auto" latinLnBrk="0" hangingPunct="1">
                  <a:lnSpc>
                    <a:spcPct val="100000"/>
                  </a:lnSpc>
                  <a:spcBef>
                    <a:spcPts val="0"/>
                  </a:spcBef>
                  <a:spcAft>
                    <a:spcPts val="200"/>
                  </a:spcAft>
                  <a:buClrTx/>
                  <a:buSzTx/>
                  <a:buFontTx/>
                  <a:buNone/>
                  <a:tabLst/>
                  <a:defRPr/>
                </a:pPr>
                <a:endParaRPr kumimoji="0" lang="lv-LV" sz="850" b="0" i="0" u="none" strike="noStrike" kern="0" cap="none" spc="0" normalizeH="0" baseline="0" noProof="0" dirty="0">
                  <a:ln>
                    <a:noFill/>
                  </a:ln>
                  <a:solidFill>
                    <a:srgbClr val="2E2E38"/>
                  </a:solidFill>
                  <a:effectLst/>
                  <a:uLnTx/>
                  <a:uFillTx/>
                  <a:latin typeface="EYInterstate"/>
                </a:endParaRPr>
              </a:p>
            </p:txBody>
          </p:sp>
          <p:sp>
            <p:nvSpPr>
              <p:cNvPr id="63" name="TextBox 62">
                <a:extLst>
                  <a:ext uri="{FF2B5EF4-FFF2-40B4-BE49-F238E27FC236}">
                    <a16:creationId xmlns:a16="http://schemas.microsoft.com/office/drawing/2014/main" id="{B06D28D1-A31D-4969-A4A3-3796DE804C83}"/>
                  </a:ext>
                </a:extLst>
              </p:cNvPr>
              <p:cNvSpPr txBox="1"/>
              <p:nvPr/>
            </p:nvSpPr>
            <p:spPr>
              <a:xfrm>
                <a:off x="1402645" y="5696909"/>
                <a:ext cx="1198372" cy="825250"/>
              </a:xfrm>
              <a:prstGeom prst="rect">
                <a:avLst/>
              </a:prstGeom>
              <a:noFill/>
            </p:spPr>
            <p:txBody>
              <a:bodyPr wrap="square" lIns="0" tIns="0" rIns="0" bIns="0" rtlCol="0">
                <a:noAutofit/>
              </a:bodyPr>
              <a:lstStyle/>
              <a:p>
                <a:pPr marL="0" marR="0" lvl="0" indent="0" defTabSz="419653" eaLnBrk="1" fontAlgn="auto" latinLnBrk="0" hangingPunct="1">
                  <a:lnSpc>
                    <a:spcPct val="100000"/>
                  </a:lnSpc>
                  <a:spcBef>
                    <a:spcPts val="0"/>
                  </a:spcBef>
                  <a:spcAft>
                    <a:spcPts val="200"/>
                  </a:spcAft>
                  <a:buClrTx/>
                  <a:buSzTx/>
                  <a:buFontTx/>
                  <a:buNone/>
                  <a:tabLst/>
                  <a:defRPr/>
                </a:pPr>
                <a:r>
                  <a:rPr lang="lv-LV" sz="1900" b="1" kern="0" dirty="0">
                    <a:solidFill>
                      <a:prstClr val="white"/>
                    </a:solidFill>
                    <a:latin typeface="Calibri Light" panose="020F0302020204030204" pitchFamily="34" charset="0"/>
                    <a:cs typeface="Calibri Light" panose="020F0302020204030204" pitchFamily="34" charset="0"/>
                  </a:rPr>
                  <a:t>Pacientu</a:t>
                </a:r>
                <a:r>
                  <a:rPr kumimoji="0" lang="lv-LV" sz="1900" b="1" i="0" u="none" strike="noStrike" kern="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 pašaprūpes atbalsts</a:t>
                </a:r>
                <a:endParaRPr kumimoji="0" lang="lv-LV" sz="1900" b="0" i="0" u="none" strike="noStrike" kern="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endParaRPr>
              </a:p>
            </p:txBody>
          </p:sp>
          <p:sp>
            <p:nvSpPr>
              <p:cNvPr id="64" name="TextBox 63">
                <a:extLst>
                  <a:ext uri="{FF2B5EF4-FFF2-40B4-BE49-F238E27FC236}">
                    <a16:creationId xmlns:a16="http://schemas.microsoft.com/office/drawing/2014/main" id="{862AB966-E895-40FB-8234-BD282568BB01}"/>
                  </a:ext>
                </a:extLst>
              </p:cNvPr>
              <p:cNvSpPr txBox="1"/>
              <p:nvPr/>
            </p:nvSpPr>
            <p:spPr>
              <a:xfrm>
                <a:off x="1143027" y="3090092"/>
                <a:ext cx="1084259" cy="470332"/>
              </a:xfrm>
              <a:prstGeom prst="rect">
                <a:avLst/>
              </a:prstGeom>
              <a:noFill/>
            </p:spPr>
            <p:txBody>
              <a:bodyPr wrap="square" lIns="0" tIns="0" rIns="0" bIns="0" rtlCol="0">
                <a:noAutofit/>
              </a:bodyPr>
              <a:lstStyle/>
              <a:p>
                <a:pPr marL="0" marR="0" lvl="0" indent="0" defTabSz="419653" eaLnBrk="1" fontAlgn="auto" latinLnBrk="0" hangingPunct="1">
                  <a:lnSpc>
                    <a:spcPct val="100000"/>
                  </a:lnSpc>
                  <a:spcBef>
                    <a:spcPts val="0"/>
                  </a:spcBef>
                  <a:spcAft>
                    <a:spcPts val="200"/>
                  </a:spcAft>
                  <a:buClrTx/>
                  <a:buSzTx/>
                  <a:buFontTx/>
                  <a:buNone/>
                  <a:tabLst/>
                  <a:defRPr/>
                </a:pPr>
                <a:r>
                  <a:rPr lang="lv-LV" sz="1900" b="1" kern="0" dirty="0">
                    <a:solidFill>
                      <a:prstClr val="white"/>
                    </a:solidFill>
                    <a:latin typeface="Calibri Light" panose="020F0302020204030204" pitchFamily="34" charset="0"/>
                    <a:cs typeface="Calibri Light" panose="020F0302020204030204" pitchFamily="34" charset="0"/>
                  </a:rPr>
                  <a:t>Atbalsts </a:t>
                </a:r>
                <a:r>
                  <a:rPr kumimoji="0" lang="lv-LV" b="1" i="0" u="none" strike="noStrike" kern="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aprūpes integrācijai</a:t>
                </a:r>
                <a:endParaRPr kumimoji="0" lang="lv-LV" b="0" i="0" u="none" strike="noStrike" kern="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endParaRPr>
              </a:p>
            </p:txBody>
          </p:sp>
          <p:sp>
            <p:nvSpPr>
              <p:cNvPr id="65" name="Ellipse 14">
                <a:extLst>
                  <a:ext uri="{FF2B5EF4-FFF2-40B4-BE49-F238E27FC236}">
                    <a16:creationId xmlns:a16="http://schemas.microsoft.com/office/drawing/2014/main" id="{A9BBA526-7B33-4D24-866F-02FD71BC963E}"/>
                  </a:ext>
                </a:extLst>
              </p:cNvPr>
              <p:cNvSpPr/>
              <p:nvPr/>
            </p:nvSpPr>
            <p:spPr bwMode="gray">
              <a:xfrm>
                <a:off x="3648541" y="2987107"/>
                <a:ext cx="372681" cy="372681"/>
              </a:xfrm>
              <a:prstGeom prst="ellipse">
                <a:avLst/>
              </a:prstGeom>
              <a:solidFill>
                <a:srgbClr val="C981B2"/>
              </a:solidFill>
              <a:ln w="12700">
                <a:solidFill>
                  <a:sysClr val="window" lastClr="FFFFFF"/>
                </a:solidFill>
                <a:round/>
                <a:headEnd/>
                <a:tailEn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b="1" i="0" u="none" strike="noStrike" kern="0" cap="none" spc="0" normalizeH="0" baseline="0" noProof="1">
                    <a:ln>
                      <a:noFill/>
                    </a:ln>
                    <a:solidFill>
                      <a:srgbClr val="FFFFFF"/>
                    </a:solidFill>
                    <a:effectLst/>
                    <a:uLnTx/>
                    <a:uFillTx/>
                  </a:rPr>
                  <a:t>1</a:t>
                </a:r>
                <a:endParaRPr kumimoji="0" lang="en-US" b="1" i="0" u="none" strike="noStrike" kern="0" cap="none" spc="0" normalizeH="0" baseline="0" noProof="1">
                  <a:ln>
                    <a:noFill/>
                  </a:ln>
                  <a:solidFill>
                    <a:srgbClr val="FFFFFF"/>
                  </a:solidFill>
                  <a:effectLst/>
                  <a:uLnTx/>
                  <a:uFillTx/>
                </a:endParaRPr>
              </a:p>
            </p:txBody>
          </p:sp>
          <p:sp>
            <p:nvSpPr>
              <p:cNvPr id="66" name="Ellipse 16">
                <a:extLst>
                  <a:ext uri="{FF2B5EF4-FFF2-40B4-BE49-F238E27FC236}">
                    <a16:creationId xmlns:a16="http://schemas.microsoft.com/office/drawing/2014/main" id="{CC04252A-E50F-46F4-A0FE-36153679E9D9}"/>
                  </a:ext>
                </a:extLst>
              </p:cNvPr>
              <p:cNvSpPr/>
              <p:nvPr/>
            </p:nvSpPr>
            <p:spPr bwMode="gray">
              <a:xfrm>
                <a:off x="2486968" y="5521267"/>
                <a:ext cx="372681" cy="372681"/>
              </a:xfrm>
              <a:prstGeom prst="ellipse">
                <a:avLst/>
              </a:prstGeom>
              <a:solidFill>
                <a:srgbClr val="3D108A"/>
              </a:solidFill>
              <a:ln w="12700">
                <a:solidFill>
                  <a:sysClr val="window" lastClr="FFFFFF"/>
                </a:solidFill>
                <a:round/>
                <a:headEnd/>
                <a:tailEn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1">
                    <a:ln>
                      <a:noFill/>
                    </a:ln>
                    <a:solidFill>
                      <a:srgbClr val="FFFFFF"/>
                    </a:solidFill>
                    <a:effectLst/>
                    <a:uLnTx/>
                    <a:uFillTx/>
                  </a:rPr>
                  <a:t>4</a:t>
                </a:r>
              </a:p>
            </p:txBody>
          </p:sp>
          <p:sp>
            <p:nvSpPr>
              <p:cNvPr id="67" name="Ellipse 18">
                <a:extLst>
                  <a:ext uri="{FF2B5EF4-FFF2-40B4-BE49-F238E27FC236}">
                    <a16:creationId xmlns:a16="http://schemas.microsoft.com/office/drawing/2014/main" id="{40BB8557-A611-4581-952A-F972C9914A4A}"/>
                  </a:ext>
                </a:extLst>
              </p:cNvPr>
              <p:cNvSpPr/>
              <p:nvPr/>
            </p:nvSpPr>
            <p:spPr bwMode="gray">
              <a:xfrm>
                <a:off x="1760017" y="4559021"/>
                <a:ext cx="372681" cy="372681"/>
              </a:xfrm>
              <a:prstGeom prst="ellipse">
                <a:avLst/>
              </a:prstGeom>
              <a:solidFill>
                <a:srgbClr val="9C82D4"/>
              </a:solidFill>
              <a:ln w="12700">
                <a:solidFill>
                  <a:sysClr val="window" lastClr="FFFFFF"/>
                </a:solidFill>
                <a:round/>
                <a:headEnd/>
                <a:tailEn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1">
                    <a:ln>
                      <a:noFill/>
                    </a:ln>
                    <a:solidFill>
                      <a:srgbClr val="FFFFFF"/>
                    </a:solidFill>
                    <a:effectLst/>
                    <a:uLnTx/>
                    <a:uFillTx/>
                  </a:rPr>
                  <a:t>5</a:t>
                </a:r>
              </a:p>
            </p:txBody>
          </p:sp>
          <p:sp>
            <p:nvSpPr>
              <p:cNvPr id="68" name="Ellipse 19">
                <a:extLst>
                  <a:ext uri="{FF2B5EF4-FFF2-40B4-BE49-F238E27FC236}">
                    <a16:creationId xmlns:a16="http://schemas.microsoft.com/office/drawing/2014/main" id="{8C0FCBD1-BCE8-4DBE-8B79-2CF0FC967346}"/>
                  </a:ext>
                </a:extLst>
              </p:cNvPr>
              <p:cNvSpPr/>
              <p:nvPr/>
            </p:nvSpPr>
            <p:spPr bwMode="gray">
              <a:xfrm>
                <a:off x="2322248" y="3158287"/>
                <a:ext cx="372681" cy="372681"/>
              </a:xfrm>
              <a:prstGeom prst="ellipse">
                <a:avLst/>
              </a:prstGeom>
              <a:solidFill>
                <a:srgbClr val="2DB757"/>
              </a:solidFill>
              <a:ln w="12700">
                <a:solidFill>
                  <a:sysClr val="window" lastClr="FFFFFF"/>
                </a:solidFill>
                <a:round/>
                <a:headEnd/>
                <a:tailEn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1">
                    <a:ln>
                      <a:noFill/>
                    </a:ln>
                    <a:solidFill>
                      <a:srgbClr val="FFFFFF"/>
                    </a:solidFill>
                    <a:effectLst/>
                    <a:uLnTx/>
                    <a:uFillTx/>
                  </a:rPr>
                  <a:t>6</a:t>
                </a:r>
              </a:p>
            </p:txBody>
          </p:sp>
          <p:sp>
            <p:nvSpPr>
              <p:cNvPr id="69" name="Ellipse 15">
                <a:extLst>
                  <a:ext uri="{FF2B5EF4-FFF2-40B4-BE49-F238E27FC236}">
                    <a16:creationId xmlns:a16="http://schemas.microsoft.com/office/drawing/2014/main" id="{D5B5F919-6419-4AD5-937C-27B54C634C79}"/>
                  </a:ext>
                </a:extLst>
              </p:cNvPr>
              <p:cNvSpPr/>
              <p:nvPr/>
            </p:nvSpPr>
            <p:spPr bwMode="gray">
              <a:xfrm>
                <a:off x="4485771" y="4118031"/>
                <a:ext cx="372681" cy="372681"/>
              </a:xfrm>
              <a:prstGeom prst="ellipse">
                <a:avLst/>
              </a:prstGeom>
              <a:solidFill>
                <a:srgbClr val="87D3F2"/>
              </a:solidFill>
              <a:ln w="12700">
                <a:solidFill>
                  <a:sysClr val="window" lastClr="FFFFFF"/>
                </a:solidFill>
                <a:round/>
                <a:headEnd/>
                <a:tailEn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b="1" i="0" u="none" strike="noStrike" kern="0" cap="none" spc="0" normalizeH="0" baseline="0" noProof="1">
                    <a:ln>
                      <a:noFill/>
                    </a:ln>
                    <a:solidFill>
                      <a:srgbClr val="FFFFFF"/>
                    </a:solidFill>
                    <a:effectLst/>
                    <a:uLnTx/>
                    <a:uFillTx/>
                  </a:rPr>
                  <a:t>2</a:t>
                </a:r>
                <a:endParaRPr kumimoji="0" lang="en-US" b="1" i="0" u="none" strike="noStrike" kern="0" cap="none" spc="0" normalizeH="0" baseline="0" noProof="1">
                  <a:ln>
                    <a:noFill/>
                  </a:ln>
                  <a:solidFill>
                    <a:srgbClr val="FFFFFF"/>
                  </a:solidFill>
                  <a:effectLst/>
                  <a:uLnTx/>
                  <a:uFillTx/>
                </a:endParaRPr>
              </a:p>
            </p:txBody>
          </p:sp>
        </p:grpSp>
        <p:grpSp>
          <p:nvGrpSpPr>
            <p:cNvPr id="40" name="Group 39">
              <a:extLst>
                <a:ext uri="{FF2B5EF4-FFF2-40B4-BE49-F238E27FC236}">
                  <a16:creationId xmlns:a16="http://schemas.microsoft.com/office/drawing/2014/main" id="{54F1A264-924F-4FD9-AC39-1C06ABCCC884}"/>
                </a:ext>
              </a:extLst>
            </p:cNvPr>
            <p:cNvGrpSpPr/>
            <p:nvPr/>
          </p:nvGrpSpPr>
          <p:grpSpPr>
            <a:xfrm>
              <a:off x="3005229" y="6320939"/>
              <a:ext cx="739855" cy="962943"/>
              <a:chOff x="-2600168" y="1398507"/>
              <a:chExt cx="2331107" cy="3034004"/>
            </a:xfrm>
          </p:grpSpPr>
          <p:sp>
            <p:nvSpPr>
              <p:cNvPr id="41" name="Freeform 22">
                <a:extLst>
                  <a:ext uri="{FF2B5EF4-FFF2-40B4-BE49-F238E27FC236}">
                    <a16:creationId xmlns:a16="http://schemas.microsoft.com/office/drawing/2014/main" id="{C39EB636-17DA-45C8-B786-D38C4FAD4356}"/>
                  </a:ext>
                </a:extLst>
              </p:cNvPr>
              <p:cNvSpPr>
                <a:spLocks noChangeAspect="1" noEditPoints="1"/>
              </p:cNvSpPr>
              <p:nvPr/>
            </p:nvSpPr>
            <p:spPr bwMode="auto">
              <a:xfrm>
                <a:off x="-2600168" y="1398507"/>
                <a:ext cx="2241479" cy="3034004"/>
              </a:xfrm>
              <a:custGeom>
                <a:avLst/>
                <a:gdLst>
                  <a:gd name="T0" fmla="*/ 2147483647 w 3730"/>
                  <a:gd name="T1" fmla="*/ 2147483647 h 4763"/>
                  <a:gd name="T2" fmla="*/ 2147483647 w 3730"/>
                  <a:gd name="T3" fmla="*/ 2147483647 h 4763"/>
                  <a:gd name="T4" fmla="*/ 2147483647 w 3730"/>
                  <a:gd name="T5" fmla="*/ 2147483647 h 4763"/>
                  <a:gd name="T6" fmla="*/ 2147483647 w 3730"/>
                  <a:gd name="T7" fmla="*/ 2147483647 h 4763"/>
                  <a:gd name="T8" fmla="*/ 2147483647 w 3730"/>
                  <a:gd name="T9" fmla="*/ 2147483647 h 4763"/>
                  <a:gd name="T10" fmla="*/ 2147483647 w 3730"/>
                  <a:gd name="T11" fmla="*/ 2147483647 h 4763"/>
                  <a:gd name="T12" fmla="*/ 2147483647 w 3730"/>
                  <a:gd name="T13" fmla="*/ 2147483647 h 4763"/>
                  <a:gd name="T14" fmla="*/ 2147483647 w 3730"/>
                  <a:gd name="T15" fmla="*/ 2147483647 h 4763"/>
                  <a:gd name="T16" fmla="*/ 2147483647 w 3730"/>
                  <a:gd name="T17" fmla="*/ 2147483647 h 4763"/>
                  <a:gd name="T18" fmla="*/ 2147483647 w 3730"/>
                  <a:gd name="T19" fmla="*/ 2147483647 h 4763"/>
                  <a:gd name="T20" fmla="*/ 2147483647 w 3730"/>
                  <a:gd name="T21" fmla="*/ 2147483647 h 4763"/>
                  <a:gd name="T22" fmla="*/ 2147483647 w 3730"/>
                  <a:gd name="T23" fmla="*/ 2147483647 h 4763"/>
                  <a:gd name="T24" fmla="*/ 2147483647 w 3730"/>
                  <a:gd name="T25" fmla="*/ 2147483647 h 4763"/>
                  <a:gd name="T26" fmla="*/ 2147483647 w 3730"/>
                  <a:gd name="T27" fmla="*/ 2147483647 h 4763"/>
                  <a:gd name="T28" fmla="*/ 2147483647 w 3730"/>
                  <a:gd name="T29" fmla="*/ 2147483647 h 4763"/>
                  <a:gd name="T30" fmla="*/ 2147483647 w 3730"/>
                  <a:gd name="T31" fmla="*/ 2147483647 h 4763"/>
                  <a:gd name="T32" fmla="*/ 2147483647 w 3730"/>
                  <a:gd name="T33" fmla="*/ 2147483647 h 4763"/>
                  <a:gd name="T34" fmla="*/ 2147483647 w 3730"/>
                  <a:gd name="T35" fmla="*/ 2147483647 h 4763"/>
                  <a:gd name="T36" fmla="*/ 2147483647 w 3730"/>
                  <a:gd name="T37" fmla="*/ 2147483647 h 4763"/>
                  <a:gd name="T38" fmla="*/ 2147483647 w 3730"/>
                  <a:gd name="T39" fmla="*/ 2147483647 h 4763"/>
                  <a:gd name="T40" fmla="*/ 2147483647 w 3730"/>
                  <a:gd name="T41" fmla="*/ 2147483647 h 4763"/>
                  <a:gd name="T42" fmla="*/ 2147483647 w 3730"/>
                  <a:gd name="T43" fmla="*/ 2147483647 h 4763"/>
                  <a:gd name="T44" fmla="*/ 2147483647 w 3730"/>
                  <a:gd name="T45" fmla="*/ 2147483647 h 4763"/>
                  <a:gd name="T46" fmla="*/ 2147483647 w 3730"/>
                  <a:gd name="T47" fmla="*/ 2147483647 h 4763"/>
                  <a:gd name="T48" fmla="*/ 2147483647 w 3730"/>
                  <a:gd name="T49" fmla="*/ 2147483647 h 4763"/>
                  <a:gd name="T50" fmla="*/ 2147483647 w 3730"/>
                  <a:gd name="T51" fmla="*/ 2147483647 h 4763"/>
                  <a:gd name="T52" fmla="*/ 2147483647 w 3730"/>
                  <a:gd name="T53" fmla="*/ 2147483647 h 4763"/>
                  <a:gd name="T54" fmla="*/ 2147483647 w 3730"/>
                  <a:gd name="T55" fmla="*/ 2147483647 h 4763"/>
                  <a:gd name="T56" fmla="*/ 2147483647 w 3730"/>
                  <a:gd name="T57" fmla="*/ 2147483647 h 4763"/>
                  <a:gd name="T58" fmla="*/ 2147483647 w 3730"/>
                  <a:gd name="T59" fmla="*/ 2147483647 h 4763"/>
                  <a:gd name="T60" fmla="*/ 2147483647 w 3730"/>
                  <a:gd name="T61" fmla="*/ 2147483647 h 4763"/>
                  <a:gd name="T62" fmla="*/ 2147483647 w 3730"/>
                  <a:gd name="T63" fmla="*/ 2147483647 h 4763"/>
                  <a:gd name="T64" fmla="*/ 2147483647 w 3730"/>
                  <a:gd name="T65" fmla="*/ 2147483647 h 4763"/>
                  <a:gd name="T66" fmla="*/ 2147483647 w 3730"/>
                  <a:gd name="T67" fmla="*/ 2147483647 h 4763"/>
                  <a:gd name="T68" fmla="*/ 2147483647 w 3730"/>
                  <a:gd name="T69" fmla="*/ 2147483647 h 4763"/>
                  <a:gd name="T70" fmla="*/ 2147483647 w 3730"/>
                  <a:gd name="T71" fmla="*/ 2147483647 h 4763"/>
                  <a:gd name="T72" fmla="*/ 2147483647 w 3730"/>
                  <a:gd name="T73" fmla="*/ 2147483647 h 4763"/>
                  <a:gd name="T74" fmla="*/ 2147483647 w 3730"/>
                  <a:gd name="T75" fmla="*/ 2147483647 h 4763"/>
                  <a:gd name="T76" fmla="*/ 2147483647 w 3730"/>
                  <a:gd name="T77" fmla="*/ 2147483647 h 4763"/>
                  <a:gd name="T78" fmla="*/ 2147483647 w 3730"/>
                  <a:gd name="T79" fmla="*/ 2147483647 h 4763"/>
                  <a:gd name="T80" fmla="*/ 2147483647 w 3730"/>
                  <a:gd name="T81" fmla="*/ 2147483647 h 4763"/>
                  <a:gd name="T82" fmla="*/ 2147483647 w 3730"/>
                  <a:gd name="T83" fmla="*/ 2147483647 h 4763"/>
                  <a:gd name="T84" fmla="*/ 2147483647 w 3730"/>
                  <a:gd name="T85" fmla="*/ 2147483647 h 4763"/>
                  <a:gd name="T86" fmla="*/ 2147483647 w 3730"/>
                  <a:gd name="T87" fmla="*/ 2147483647 h 4763"/>
                  <a:gd name="T88" fmla="*/ 2147483647 w 3730"/>
                  <a:gd name="T89" fmla="*/ 2147483647 h 4763"/>
                  <a:gd name="T90" fmla="*/ 2147483647 w 3730"/>
                  <a:gd name="T91" fmla="*/ 2147483647 h 4763"/>
                  <a:gd name="T92" fmla="*/ 2147483647 w 3730"/>
                  <a:gd name="T93" fmla="*/ 2147483647 h 4763"/>
                  <a:gd name="T94" fmla="*/ 2147483647 w 3730"/>
                  <a:gd name="T95" fmla="*/ 2147483647 h 4763"/>
                  <a:gd name="T96" fmla="*/ 2147483647 w 3730"/>
                  <a:gd name="T97" fmla="*/ 2147483647 h 4763"/>
                  <a:gd name="T98" fmla="*/ 2147483647 w 3730"/>
                  <a:gd name="T99" fmla="*/ 2147483647 h 4763"/>
                  <a:gd name="T100" fmla="*/ 0 w 3730"/>
                  <a:gd name="T101" fmla="*/ 2147483647 h 4763"/>
                  <a:gd name="T102" fmla="*/ 2147483647 w 3730"/>
                  <a:gd name="T103" fmla="*/ 2147483647 h 4763"/>
                  <a:gd name="T104" fmla="*/ 2147483647 w 3730"/>
                  <a:gd name="T105" fmla="*/ 2147483647 h 4763"/>
                  <a:gd name="T106" fmla="*/ 2147483647 w 3730"/>
                  <a:gd name="T107" fmla="*/ 2147483647 h 4763"/>
                  <a:gd name="T108" fmla="*/ 2147483647 w 3730"/>
                  <a:gd name="T109" fmla="*/ 2147483647 h 4763"/>
                  <a:gd name="T110" fmla="*/ 2147483647 w 3730"/>
                  <a:gd name="T111" fmla="*/ 2147483647 h 4763"/>
                  <a:gd name="T112" fmla="*/ 2147483647 w 3730"/>
                  <a:gd name="T113" fmla="*/ 2147483647 h 4763"/>
                  <a:gd name="T114" fmla="*/ 2147483647 w 3730"/>
                  <a:gd name="T115" fmla="*/ 2147483647 h 4763"/>
                  <a:gd name="T116" fmla="*/ 2147483647 w 3730"/>
                  <a:gd name="T117" fmla="*/ 2147483647 h 4763"/>
                  <a:gd name="T118" fmla="*/ 2147483647 w 3730"/>
                  <a:gd name="T119" fmla="*/ 2147483647 h 4763"/>
                  <a:gd name="T120" fmla="*/ 2147483647 w 3730"/>
                  <a:gd name="T121" fmla="*/ 2147483647 h 47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30"/>
                  <a:gd name="T184" fmla="*/ 0 h 4763"/>
                  <a:gd name="T185" fmla="*/ 3730 w 3730"/>
                  <a:gd name="T186" fmla="*/ 4763 h 47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30" h="4763">
                    <a:moveTo>
                      <a:pt x="2799" y="3443"/>
                    </a:moveTo>
                    <a:lnTo>
                      <a:pt x="2799" y="3443"/>
                    </a:lnTo>
                    <a:lnTo>
                      <a:pt x="2845" y="3431"/>
                    </a:lnTo>
                    <a:lnTo>
                      <a:pt x="2892" y="3416"/>
                    </a:lnTo>
                    <a:lnTo>
                      <a:pt x="2938" y="3401"/>
                    </a:lnTo>
                    <a:lnTo>
                      <a:pt x="2985" y="3384"/>
                    </a:lnTo>
                    <a:lnTo>
                      <a:pt x="3032" y="3366"/>
                    </a:lnTo>
                    <a:lnTo>
                      <a:pt x="3078" y="3347"/>
                    </a:lnTo>
                    <a:lnTo>
                      <a:pt x="3125" y="3327"/>
                    </a:lnTo>
                    <a:lnTo>
                      <a:pt x="3170" y="3306"/>
                    </a:lnTo>
                    <a:lnTo>
                      <a:pt x="3218" y="3405"/>
                    </a:lnTo>
                    <a:lnTo>
                      <a:pt x="3177" y="3424"/>
                    </a:lnTo>
                    <a:lnTo>
                      <a:pt x="3137" y="3442"/>
                    </a:lnTo>
                    <a:lnTo>
                      <a:pt x="3096" y="3458"/>
                    </a:lnTo>
                    <a:lnTo>
                      <a:pt x="3056" y="3475"/>
                    </a:lnTo>
                    <a:lnTo>
                      <a:pt x="3015" y="3490"/>
                    </a:lnTo>
                    <a:lnTo>
                      <a:pt x="2974" y="3504"/>
                    </a:lnTo>
                    <a:lnTo>
                      <a:pt x="2933" y="3517"/>
                    </a:lnTo>
                    <a:lnTo>
                      <a:pt x="2892" y="3530"/>
                    </a:lnTo>
                    <a:lnTo>
                      <a:pt x="2851" y="3542"/>
                    </a:lnTo>
                    <a:lnTo>
                      <a:pt x="2810" y="3553"/>
                    </a:lnTo>
                    <a:lnTo>
                      <a:pt x="2768" y="3563"/>
                    </a:lnTo>
                    <a:lnTo>
                      <a:pt x="2727" y="3572"/>
                    </a:lnTo>
                    <a:lnTo>
                      <a:pt x="2685" y="3580"/>
                    </a:lnTo>
                    <a:lnTo>
                      <a:pt x="2644" y="3587"/>
                    </a:lnTo>
                    <a:lnTo>
                      <a:pt x="2561" y="3600"/>
                    </a:lnTo>
                    <a:lnTo>
                      <a:pt x="2479" y="3609"/>
                    </a:lnTo>
                    <a:lnTo>
                      <a:pt x="2397" y="3615"/>
                    </a:lnTo>
                    <a:lnTo>
                      <a:pt x="2316" y="3618"/>
                    </a:lnTo>
                    <a:lnTo>
                      <a:pt x="2235" y="3616"/>
                    </a:lnTo>
                    <a:lnTo>
                      <a:pt x="2155" y="3613"/>
                    </a:lnTo>
                    <a:lnTo>
                      <a:pt x="2076" y="3607"/>
                    </a:lnTo>
                    <a:lnTo>
                      <a:pt x="1997" y="3597"/>
                    </a:lnTo>
                    <a:lnTo>
                      <a:pt x="1921" y="3583"/>
                    </a:lnTo>
                    <a:lnTo>
                      <a:pt x="1845" y="3568"/>
                    </a:lnTo>
                    <a:lnTo>
                      <a:pt x="1771" y="3549"/>
                    </a:lnTo>
                    <a:lnTo>
                      <a:pt x="1698" y="3527"/>
                    </a:lnTo>
                    <a:lnTo>
                      <a:pt x="1627" y="3504"/>
                    </a:lnTo>
                    <a:lnTo>
                      <a:pt x="1558" y="3476"/>
                    </a:lnTo>
                    <a:lnTo>
                      <a:pt x="1491" y="3446"/>
                    </a:lnTo>
                    <a:lnTo>
                      <a:pt x="1458" y="3430"/>
                    </a:lnTo>
                    <a:lnTo>
                      <a:pt x="1425" y="3413"/>
                    </a:lnTo>
                    <a:lnTo>
                      <a:pt x="1394" y="3397"/>
                    </a:lnTo>
                    <a:lnTo>
                      <a:pt x="1362" y="3379"/>
                    </a:lnTo>
                    <a:lnTo>
                      <a:pt x="1332" y="3360"/>
                    </a:lnTo>
                    <a:lnTo>
                      <a:pt x="1302" y="3340"/>
                    </a:lnTo>
                    <a:lnTo>
                      <a:pt x="1272" y="3321"/>
                    </a:lnTo>
                    <a:lnTo>
                      <a:pt x="1243" y="3301"/>
                    </a:lnTo>
                    <a:lnTo>
                      <a:pt x="1215" y="3279"/>
                    </a:lnTo>
                    <a:lnTo>
                      <a:pt x="1187" y="3258"/>
                    </a:lnTo>
                    <a:lnTo>
                      <a:pt x="1161" y="3235"/>
                    </a:lnTo>
                    <a:lnTo>
                      <a:pt x="1135" y="3213"/>
                    </a:lnTo>
                    <a:lnTo>
                      <a:pt x="1108" y="3188"/>
                    </a:lnTo>
                    <a:lnTo>
                      <a:pt x="1084" y="3165"/>
                    </a:lnTo>
                    <a:lnTo>
                      <a:pt x="1059" y="3140"/>
                    </a:lnTo>
                    <a:lnTo>
                      <a:pt x="1036" y="3114"/>
                    </a:lnTo>
                    <a:lnTo>
                      <a:pt x="1014" y="3088"/>
                    </a:lnTo>
                    <a:lnTo>
                      <a:pt x="992" y="3062"/>
                    </a:lnTo>
                    <a:lnTo>
                      <a:pt x="971" y="3034"/>
                    </a:lnTo>
                    <a:lnTo>
                      <a:pt x="951" y="3007"/>
                    </a:lnTo>
                    <a:lnTo>
                      <a:pt x="853" y="3524"/>
                    </a:lnTo>
                    <a:lnTo>
                      <a:pt x="630" y="3524"/>
                    </a:lnTo>
                    <a:lnTo>
                      <a:pt x="752" y="2826"/>
                    </a:lnTo>
                    <a:lnTo>
                      <a:pt x="715" y="2825"/>
                    </a:lnTo>
                    <a:lnTo>
                      <a:pt x="679" y="2822"/>
                    </a:lnTo>
                    <a:lnTo>
                      <a:pt x="646" y="2816"/>
                    </a:lnTo>
                    <a:lnTo>
                      <a:pt x="613" y="2811"/>
                    </a:lnTo>
                    <a:lnTo>
                      <a:pt x="583" y="2801"/>
                    </a:lnTo>
                    <a:lnTo>
                      <a:pt x="554" y="2792"/>
                    </a:lnTo>
                    <a:lnTo>
                      <a:pt x="528" y="2779"/>
                    </a:lnTo>
                    <a:lnTo>
                      <a:pt x="503" y="2767"/>
                    </a:lnTo>
                    <a:lnTo>
                      <a:pt x="480" y="2752"/>
                    </a:lnTo>
                    <a:lnTo>
                      <a:pt x="458" y="2735"/>
                    </a:lnTo>
                    <a:lnTo>
                      <a:pt x="439" y="2718"/>
                    </a:lnTo>
                    <a:lnTo>
                      <a:pt x="421" y="2698"/>
                    </a:lnTo>
                    <a:lnTo>
                      <a:pt x="406" y="2678"/>
                    </a:lnTo>
                    <a:lnTo>
                      <a:pt x="391" y="2656"/>
                    </a:lnTo>
                    <a:lnTo>
                      <a:pt x="379" y="2633"/>
                    </a:lnTo>
                    <a:lnTo>
                      <a:pt x="369" y="2609"/>
                    </a:lnTo>
                    <a:lnTo>
                      <a:pt x="96" y="1443"/>
                    </a:lnTo>
                    <a:lnTo>
                      <a:pt x="88" y="1407"/>
                    </a:lnTo>
                    <a:lnTo>
                      <a:pt x="82" y="1372"/>
                    </a:lnTo>
                    <a:lnTo>
                      <a:pt x="78" y="1336"/>
                    </a:lnTo>
                    <a:lnTo>
                      <a:pt x="75" y="1300"/>
                    </a:lnTo>
                    <a:lnTo>
                      <a:pt x="74" y="1263"/>
                    </a:lnTo>
                    <a:lnTo>
                      <a:pt x="75" y="1226"/>
                    </a:lnTo>
                    <a:lnTo>
                      <a:pt x="77" y="1189"/>
                    </a:lnTo>
                    <a:lnTo>
                      <a:pt x="81" y="1154"/>
                    </a:lnTo>
                    <a:lnTo>
                      <a:pt x="86" y="1117"/>
                    </a:lnTo>
                    <a:lnTo>
                      <a:pt x="93" y="1080"/>
                    </a:lnTo>
                    <a:lnTo>
                      <a:pt x="102" y="1043"/>
                    </a:lnTo>
                    <a:lnTo>
                      <a:pt x="111" y="1007"/>
                    </a:lnTo>
                    <a:lnTo>
                      <a:pt x="122" y="970"/>
                    </a:lnTo>
                    <a:lnTo>
                      <a:pt x="134" y="934"/>
                    </a:lnTo>
                    <a:lnTo>
                      <a:pt x="150" y="897"/>
                    </a:lnTo>
                    <a:lnTo>
                      <a:pt x="165" y="862"/>
                    </a:lnTo>
                    <a:lnTo>
                      <a:pt x="181" y="826"/>
                    </a:lnTo>
                    <a:lnTo>
                      <a:pt x="199" y="790"/>
                    </a:lnTo>
                    <a:lnTo>
                      <a:pt x="218" y="756"/>
                    </a:lnTo>
                    <a:lnTo>
                      <a:pt x="239" y="722"/>
                    </a:lnTo>
                    <a:lnTo>
                      <a:pt x="261" y="687"/>
                    </a:lnTo>
                    <a:lnTo>
                      <a:pt x="284" y="653"/>
                    </a:lnTo>
                    <a:lnTo>
                      <a:pt x="309" y="620"/>
                    </a:lnTo>
                    <a:lnTo>
                      <a:pt x="335" y="587"/>
                    </a:lnTo>
                    <a:lnTo>
                      <a:pt x="361" y="556"/>
                    </a:lnTo>
                    <a:lnTo>
                      <a:pt x="390" y="524"/>
                    </a:lnTo>
                    <a:lnTo>
                      <a:pt x="418" y="492"/>
                    </a:lnTo>
                    <a:lnTo>
                      <a:pt x="449" y="462"/>
                    </a:lnTo>
                    <a:lnTo>
                      <a:pt x="480" y="433"/>
                    </a:lnTo>
                    <a:lnTo>
                      <a:pt x="513" y="405"/>
                    </a:lnTo>
                    <a:lnTo>
                      <a:pt x="547" y="376"/>
                    </a:lnTo>
                    <a:lnTo>
                      <a:pt x="582" y="350"/>
                    </a:lnTo>
                    <a:lnTo>
                      <a:pt x="617" y="322"/>
                    </a:lnTo>
                    <a:lnTo>
                      <a:pt x="654" y="298"/>
                    </a:lnTo>
                    <a:lnTo>
                      <a:pt x="693" y="273"/>
                    </a:lnTo>
                    <a:lnTo>
                      <a:pt x="731" y="250"/>
                    </a:lnTo>
                    <a:lnTo>
                      <a:pt x="771" y="226"/>
                    </a:lnTo>
                    <a:lnTo>
                      <a:pt x="812" y="206"/>
                    </a:lnTo>
                    <a:lnTo>
                      <a:pt x="853" y="185"/>
                    </a:lnTo>
                    <a:lnTo>
                      <a:pt x="896" y="166"/>
                    </a:lnTo>
                    <a:lnTo>
                      <a:pt x="940" y="148"/>
                    </a:lnTo>
                    <a:lnTo>
                      <a:pt x="984" y="130"/>
                    </a:lnTo>
                    <a:lnTo>
                      <a:pt x="1029" y="115"/>
                    </a:lnTo>
                    <a:lnTo>
                      <a:pt x="1076" y="100"/>
                    </a:lnTo>
                    <a:lnTo>
                      <a:pt x="1122" y="86"/>
                    </a:lnTo>
                    <a:lnTo>
                      <a:pt x="1170" y="75"/>
                    </a:lnTo>
                    <a:lnTo>
                      <a:pt x="1218" y="64"/>
                    </a:lnTo>
                    <a:lnTo>
                      <a:pt x="1268" y="55"/>
                    </a:lnTo>
                    <a:lnTo>
                      <a:pt x="1317" y="48"/>
                    </a:lnTo>
                    <a:lnTo>
                      <a:pt x="1368" y="41"/>
                    </a:lnTo>
                    <a:lnTo>
                      <a:pt x="1418" y="37"/>
                    </a:lnTo>
                    <a:lnTo>
                      <a:pt x="1471" y="33"/>
                    </a:lnTo>
                    <a:lnTo>
                      <a:pt x="1524" y="32"/>
                    </a:lnTo>
                    <a:lnTo>
                      <a:pt x="1576" y="32"/>
                    </a:lnTo>
                    <a:lnTo>
                      <a:pt x="1631" y="33"/>
                    </a:lnTo>
                    <a:lnTo>
                      <a:pt x="1685" y="37"/>
                    </a:lnTo>
                    <a:lnTo>
                      <a:pt x="1739" y="41"/>
                    </a:lnTo>
                    <a:lnTo>
                      <a:pt x="1796" y="48"/>
                    </a:lnTo>
                    <a:lnTo>
                      <a:pt x="1852" y="56"/>
                    </a:lnTo>
                    <a:lnTo>
                      <a:pt x="1908" y="67"/>
                    </a:lnTo>
                    <a:lnTo>
                      <a:pt x="1964" y="80"/>
                    </a:lnTo>
                    <a:lnTo>
                      <a:pt x="2022" y="93"/>
                    </a:lnTo>
                    <a:lnTo>
                      <a:pt x="2081" y="110"/>
                    </a:lnTo>
                    <a:lnTo>
                      <a:pt x="2139" y="128"/>
                    </a:lnTo>
                    <a:lnTo>
                      <a:pt x="2155" y="133"/>
                    </a:lnTo>
                    <a:lnTo>
                      <a:pt x="2172" y="137"/>
                    </a:lnTo>
                    <a:lnTo>
                      <a:pt x="2206" y="143"/>
                    </a:lnTo>
                    <a:lnTo>
                      <a:pt x="2240" y="145"/>
                    </a:lnTo>
                    <a:lnTo>
                      <a:pt x="2276" y="145"/>
                    </a:lnTo>
                    <a:lnTo>
                      <a:pt x="2312" y="143"/>
                    </a:lnTo>
                    <a:lnTo>
                      <a:pt x="2349" y="137"/>
                    </a:lnTo>
                    <a:lnTo>
                      <a:pt x="2384" y="130"/>
                    </a:lnTo>
                    <a:lnTo>
                      <a:pt x="2420" y="121"/>
                    </a:lnTo>
                    <a:lnTo>
                      <a:pt x="2457" y="110"/>
                    </a:lnTo>
                    <a:lnTo>
                      <a:pt x="2493" y="97"/>
                    </a:lnTo>
                    <a:lnTo>
                      <a:pt x="2528" y="82"/>
                    </a:lnTo>
                    <a:lnTo>
                      <a:pt x="2564" y="67"/>
                    </a:lnTo>
                    <a:lnTo>
                      <a:pt x="2598" y="52"/>
                    </a:lnTo>
                    <a:lnTo>
                      <a:pt x="2633" y="34"/>
                    </a:lnTo>
                    <a:lnTo>
                      <a:pt x="2698" y="0"/>
                    </a:lnTo>
                    <a:lnTo>
                      <a:pt x="2696" y="55"/>
                    </a:lnTo>
                    <a:lnTo>
                      <a:pt x="2690" y="110"/>
                    </a:lnTo>
                    <a:lnTo>
                      <a:pt x="2682" y="163"/>
                    </a:lnTo>
                    <a:lnTo>
                      <a:pt x="2670" y="217"/>
                    </a:lnTo>
                    <a:lnTo>
                      <a:pt x="2654" y="272"/>
                    </a:lnTo>
                    <a:lnTo>
                      <a:pt x="2637" y="324"/>
                    </a:lnTo>
                    <a:lnTo>
                      <a:pt x="2626" y="350"/>
                    </a:lnTo>
                    <a:lnTo>
                      <a:pt x="2615" y="376"/>
                    </a:lnTo>
                    <a:lnTo>
                      <a:pt x="2602" y="402"/>
                    </a:lnTo>
                    <a:lnTo>
                      <a:pt x="2590" y="428"/>
                    </a:lnTo>
                    <a:lnTo>
                      <a:pt x="2594" y="431"/>
                    </a:lnTo>
                    <a:lnTo>
                      <a:pt x="2624" y="460"/>
                    </a:lnTo>
                    <a:lnTo>
                      <a:pt x="2654" y="488"/>
                    </a:lnTo>
                    <a:lnTo>
                      <a:pt x="2683" y="519"/>
                    </a:lnTo>
                    <a:lnTo>
                      <a:pt x="2711" y="550"/>
                    </a:lnTo>
                    <a:lnTo>
                      <a:pt x="2738" y="583"/>
                    </a:lnTo>
                    <a:lnTo>
                      <a:pt x="2763" y="617"/>
                    </a:lnTo>
                    <a:lnTo>
                      <a:pt x="2788" y="653"/>
                    </a:lnTo>
                    <a:lnTo>
                      <a:pt x="2810" y="690"/>
                    </a:lnTo>
                    <a:lnTo>
                      <a:pt x="2831" y="728"/>
                    </a:lnTo>
                    <a:lnTo>
                      <a:pt x="2852" y="768"/>
                    </a:lnTo>
                    <a:lnTo>
                      <a:pt x="2871" y="808"/>
                    </a:lnTo>
                    <a:lnTo>
                      <a:pt x="2889" y="851"/>
                    </a:lnTo>
                    <a:lnTo>
                      <a:pt x="2907" y="893"/>
                    </a:lnTo>
                    <a:lnTo>
                      <a:pt x="2922" y="938"/>
                    </a:lnTo>
                    <a:lnTo>
                      <a:pt x="2936" y="984"/>
                    </a:lnTo>
                    <a:lnTo>
                      <a:pt x="2949" y="1030"/>
                    </a:lnTo>
                    <a:lnTo>
                      <a:pt x="2956" y="1060"/>
                    </a:lnTo>
                    <a:lnTo>
                      <a:pt x="2963" y="1089"/>
                    </a:lnTo>
                    <a:lnTo>
                      <a:pt x="2974" y="1151"/>
                    </a:lnTo>
                    <a:lnTo>
                      <a:pt x="2984" y="1213"/>
                    </a:lnTo>
                    <a:lnTo>
                      <a:pt x="2992" y="1274"/>
                    </a:lnTo>
                    <a:lnTo>
                      <a:pt x="3006" y="1391"/>
                    </a:lnTo>
                    <a:lnTo>
                      <a:pt x="3014" y="1445"/>
                    </a:lnTo>
                    <a:lnTo>
                      <a:pt x="3021" y="1493"/>
                    </a:lnTo>
                    <a:lnTo>
                      <a:pt x="3026" y="1520"/>
                    </a:lnTo>
                    <a:lnTo>
                      <a:pt x="3033" y="1542"/>
                    </a:lnTo>
                    <a:lnTo>
                      <a:pt x="3039" y="1560"/>
                    </a:lnTo>
                    <a:lnTo>
                      <a:pt x="3043" y="1571"/>
                    </a:lnTo>
                    <a:lnTo>
                      <a:pt x="3310" y="2136"/>
                    </a:lnTo>
                    <a:lnTo>
                      <a:pt x="3320" y="2158"/>
                    </a:lnTo>
                    <a:lnTo>
                      <a:pt x="3325" y="2181"/>
                    </a:lnTo>
                    <a:lnTo>
                      <a:pt x="3328" y="2202"/>
                    </a:lnTo>
                    <a:lnTo>
                      <a:pt x="3327" y="2224"/>
                    </a:lnTo>
                    <a:lnTo>
                      <a:pt x="3323" y="2243"/>
                    </a:lnTo>
                    <a:lnTo>
                      <a:pt x="3317" y="2262"/>
                    </a:lnTo>
                    <a:lnTo>
                      <a:pt x="3309" y="2279"/>
                    </a:lnTo>
                    <a:lnTo>
                      <a:pt x="3298" y="2295"/>
                    </a:lnTo>
                    <a:lnTo>
                      <a:pt x="3286" y="2310"/>
                    </a:lnTo>
                    <a:lnTo>
                      <a:pt x="3272" y="2323"/>
                    </a:lnTo>
                    <a:lnTo>
                      <a:pt x="3257" y="2333"/>
                    </a:lnTo>
                    <a:lnTo>
                      <a:pt x="3242" y="2343"/>
                    </a:lnTo>
                    <a:lnTo>
                      <a:pt x="3224" y="2351"/>
                    </a:lnTo>
                    <a:lnTo>
                      <a:pt x="3207" y="2355"/>
                    </a:lnTo>
                    <a:lnTo>
                      <a:pt x="3189" y="2360"/>
                    </a:lnTo>
                    <a:lnTo>
                      <a:pt x="3172" y="2360"/>
                    </a:lnTo>
                    <a:lnTo>
                      <a:pt x="2982" y="2354"/>
                    </a:lnTo>
                    <a:lnTo>
                      <a:pt x="2936" y="2663"/>
                    </a:lnTo>
                    <a:lnTo>
                      <a:pt x="2423" y="2663"/>
                    </a:lnTo>
                    <a:lnTo>
                      <a:pt x="2406" y="2663"/>
                    </a:lnTo>
                    <a:lnTo>
                      <a:pt x="2391" y="2660"/>
                    </a:lnTo>
                    <a:lnTo>
                      <a:pt x="2361" y="2653"/>
                    </a:lnTo>
                    <a:lnTo>
                      <a:pt x="2332" y="2645"/>
                    </a:lnTo>
                    <a:lnTo>
                      <a:pt x="2302" y="2637"/>
                    </a:lnTo>
                    <a:lnTo>
                      <a:pt x="2331" y="2671"/>
                    </a:lnTo>
                    <a:lnTo>
                      <a:pt x="2361" y="2704"/>
                    </a:lnTo>
                    <a:lnTo>
                      <a:pt x="2392" y="2735"/>
                    </a:lnTo>
                    <a:lnTo>
                      <a:pt x="2408" y="2749"/>
                    </a:lnTo>
                    <a:lnTo>
                      <a:pt x="2424" y="2763"/>
                    </a:lnTo>
                    <a:lnTo>
                      <a:pt x="2442" y="2775"/>
                    </a:lnTo>
                    <a:lnTo>
                      <a:pt x="2460" y="2786"/>
                    </a:lnTo>
                    <a:lnTo>
                      <a:pt x="2479" y="2796"/>
                    </a:lnTo>
                    <a:lnTo>
                      <a:pt x="2498" y="2804"/>
                    </a:lnTo>
                    <a:lnTo>
                      <a:pt x="2520" y="2811"/>
                    </a:lnTo>
                    <a:lnTo>
                      <a:pt x="2542" y="2815"/>
                    </a:lnTo>
                    <a:lnTo>
                      <a:pt x="2565" y="2819"/>
                    </a:lnTo>
                    <a:lnTo>
                      <a:pt x="2590" y="2819"/>
                    </a:lnTo>
                    <a:lnTo>
                      <a:pt x="2915" y="2819"/>
                    </a:lnTo>
                    <a:lnTo>
                      <a:pt x="2847" y="3286"/>
                    </a:lnTo>
                    <a:lnTo>
                      <a:pt x="2838" y="3327"/>
                    </a:lnTo>
                    <a:lnTo>
                      <a:pt x="2829" y="3368"/>
                    </a:lnTo>
                    <a:lnTo>
                      <a:pt x="2822" y="3387"/>
                    </a:lnTo>
                    <a:lnTo>
                      <a:pt x="2815" y="3406"/>
                    </a:lnTo>
                    <a:lnTo>
                      <a:pt x="2807" y="3425"/>
                    </a:lnTo>
                    <a:lnTo>
                      <a:pt x="2799" y="3443"/>
                    </a:lnTo>
                    <a:close/>
                    <a:moveTo>
                      <a:pt x="851" y="2343"/>
                    </a:moveTo>
                    <a:lnTo>
                      <a:pt x="851" y="2343"/>
                    </a:lnTo>
                    <a:lnTo>
                      <a:pt x="851" y="2395"/>
                    </a:lnTo>
                    <a:lnTo>
                      <a:pt x="852" y="2447"/>
                    </a:lnTo>
                    <a:lnTo>
                      <a:pt x="856" y="2497"/>
                    </a:lnTo>
                    <a:lnTo>
                      <a:pt x="863" y="2547"/>
                    </a:lnTo>
                    <a:lnTo>
                      <a:pt x="872" y="2596"/>
                    </a:lnTo>
                    <a:lnTo>
                      <a:pt x="883" y="2644"/>
                    </a:lnTo>
                    <a:lnTo>
                      <a:pt x="899" y="2690"/>
                    </a:lnTo>
                    <a:lnTo>
                      <a:pt x="916" y="2735"/>
                    </a:lnTo>
                    <a:lnTo>
                      <a:pt x="936" y="2779"/>
                    </a:lnTo>
                    <a:lnTo>
                      <a:pt x="956" y="2823"/>
                    </a:lnTo>
                    <a:lnTo>
                      <a:pt x="981" y="2866"/>
                    </a:lnTo>
                    <a:lnTo>
                      <a:pt x="1007" y="2907"/>
                    </a:lnTo>
                    <a:lnTo>
                      <a:pt x="1034" y="2948"/>
                    </a:lnTo>
                    <a:lnTo>
                      <a:pt x="1065" y="2986"/>
                    </a:lnTo>
                    <a:lnTo>
                      <a:pt x="1096" y="3025"/>
                    </a:lnTo>
                    <a:lnTo>
                      <a:pt x="1130" y="3062"/>
                    </a:lnTo>
                    <a:lnTo>
                      <a:pt x="1166" y="3096"/>
                    </a:lnTo>
                    <a:lnTo>
                      <a:pt x="1203" y="3131"/>
                    </a:lnTo>
                    <a:lnTo>
                      <a:pt x="1242" y="3163"/>
                    </a:lnTo>
                    <a:lnTo>
                      <a:pt x="1283" y="3195"/>
                    </a:lnTo>
                    <a:lnTo>
                      <a:pt x="1325" y="3225"/>
                    </a:lnTo>
                    <a:lnTo>
                      <a:pt x="1368" y="3254"/>
                    </a:lnTo>
                    <a:lnTo>
                      <a:pt x="1413" y="3281"/>
                    </a:lnTo>
                    <a:lnTo>
                      <a:pt x="1460" y="3307"/>
                    </a:lnTo>
                    <a:lnTo>
                      <a:pt x="1506" y="3332"/>
                    </a:lnTo>
                    <a:lnTo>
                      <a:pt x="1556" y="3356"/>
                    </a:lnTo>
                    <a:lnTo>
                      <a:pt x="1605" y="3377"/>
                    </a:lnTo>
                    <a:lnTo>
                      <a:pt x="1656" y="3398"/>
                    </a:lnTo>
                    <a:lnTo>
                      <a:pt x="1708" y="3416"/>
                    </a:lnTo>
                    <a:lnTo>
                      <a:pt x="1760" y="3434"/>
                    </a:lnTo>
                    <a:lnTo>
                      <a:pt x="1814" y="3449"/>
                    </a:lnTo>
                    <a:lnTo>
                      <a:pt x="1868" y="3463"/>
                    </a:lnTo>
                    <a:lnTo>
                      <a:pt x="1911" y="3472"/>
                    </a:lnTo>
                    <a:lnTo>
                      <a:pt x="1953" y="3479"/>
                    </a:lnTo>
                    <a:lnTo>
                      <a:pt x="1993" y="3486"/>
                    </a:lnTo>
                    <a:lnTo>
                      <a:pt x="2033" y="3491"/>
                    </a:lnTo>
                    <a:lnTo>
                      <a:pt x="2071" y="3495"/>
                    </a:lnTo>
                    <a:lnTo>
                      <a:pt x="2107" y="3500"/>
                    </a:lnTo>
                    <a:lnTo>
                      <a:pt x="2174" y="3504"/>
                    </a:lnTo>
                    <a:lnTo>
                      <a:pt x="2232" y="3504"/>
                    </a:lnTo>
                    <a:lnTo>
                      <a:pt x="2281" y="3504"/>
                    </a:lnTo>
                    <a:lnTo>
                      <a:pt x="2321" y="3501"/>
                    </a:lnTo>
                    <a:lnTo>
                      <a:pt x="2349" y="3498"/>
                    </a:lnTo>
                    <a:lnTo>
                      <a:pt x="2379" y="3495"/>
                    </a:lnTo>
                    <a:lnTo>
                      <a:pt x="2408" y="3490"/>
                    </a:lnTo>
                    <a:lnTo>
                      <a:pt x="2435" y="3483"/>
                    </a:lnTo>
                    <a:lnTo>
                      <a:pt x="2460" y="3476"/>
                    </a:lnTo>
                    <a:lnTo>
                      <a:pt x="2483" y="3467"/>
                    </a:lnTo>
                    <a:lnTo>
                      <a:pt x="2505" y="3456"/>
                    </a:lnTo>
                    <a:lnTo>
                      <a:pt x="2526" y="3443"/>
                    </a:lnTo>
                    <a:lnTo>
                      <a:pt x="2543" y="3428"/>
                    </a:lnTo>
                    <a:lnTo>
                      <a:pt x="2560" y="3413"/>
                    </a:lnTo>
                    <a:lnTo>
                      <a:pt x="2575" y="3395"/>
                    </a:lnTo>
                    <a:lnTo>
                      <a:pt x="2589" y="3376"/>
                    </a:lnTo>
                    <a:lnTo>
                      <a:pt x="2600" y="3356"/>
                    </a:lnTo>
                    <a:lnTo>
                      <a:pt x="2609" y="3334"/>
                    </a:lnTo>
                    <a:lnTo>
                      <a:pt x="2617" y="3309"/>
                    </a:lnTo>
                    <a:lnTo>
                      <a:pt x="2624" y="3283"/>
                    </a:lnTo>
                    <a:lnTo>
                      <a:pt x="2630" y="3254"/>
                    </a:lnTo>
                    <a:lnTo>
                      <a:pt x="2675" y="2938"/>
                    </a:lnTo>
                    <a:lnTo>
                      <a:pt x="2590" y="2938"/>
                    </a:lnTo>
                    <a:lnTo>
                      <a:pt x="2568" y="2937"/>
                    </a:lnTo>
                    <a:lnTo>
                      <a:pt x="2547" y="2936"/>
                    </a:lnTo>
                    <a:lnTo>
                      <a:pt x="2527" y="2933"/>
                    </a:lnTo>
                    <a:lnTo>
                      <a:pt x="2508" y="2929"/>
                    </a:lnTo>
                    <a:lnTo>
                      <a:pt x="2488" y="2923"/>
                    </a:lnTo>
                    <a:lnTo>
                      <a:pt x="2469" y="2918"/>
                    </a:lnTo>
                    <a:lnTo>
                      <a:pt x="2451" y="2911"/>
                    </a:lnTo>
                    <a:lnTo>
                      <a:pt x="2434" y="2903"/>
                    </a:lnTo>
                    <a:lnTo>
                      <a:pt x="2416" y="2895"/>
                    </a:lnTo>
                    <a:lnTo>
                      <a:pt x="2399" y="2885"/>
                    </a:lnTo>
                    <a:lnTo>
                      <a:pt x="2366" y="2864"/>
                    </a:lnTo>
                    <a:lnTo>
                      <a:pt x="2335" y="2841"/>
                    </a:lnTo>
                    <a:lnTo>
                      <a:pt x="2305" y="2815"/>
                    </a:lnTo>
                    <a:lnTo>
                      <a:pt x="2276" y="2789"/>
                    </a:lnTo>
                    <a:lnTo>
                      <a:pt x="2248" y="2760"/>
                    </a:lnTo>
                    <a:lnTo>
                      <a:pt x="2221" y="2730"/>
                    </a:lnTo>
                    <a:lnTo>
                      <a:pt x="2195" y="2700"/>
                    </a:lnTo>
                    <a:lnTo>
                      <a:pt x="2144" y="2638"/>
                    </a:lnTo>
                    <a:lnTo>
                      <a:pt x="2093" y="2579"/>
                    </a:lnTo>
                    <a:lnTo>
                      <a:pt x="2087" y="2568"/>
                    </a:lnTo>
                    <a:lnTo>
                      <a:pt x="2080" y="2558"/>
                    </a:lnTo>
                    <a:lnTo>
                      <a:pt x="2076" y="2549"/>
                    </a:lnTo>
                    <a:lnTo>
                      <a:pt x="2073" y="2539"/>
                    </a:lnTo>
                    <a:lnTo>
                      <a:pt x="2073" y="2530"/>
                    </a:lnTo>
                    <a:lnTo>
                      <a:pt x="2073" y="2520"/>
                    </a:lnTo>
                    <a:lnTo>
                      <a:pt x="2076" y="2512"/>
                    </a:lnTo>
                    <a:lnTo>
                      <a:pt x="2078" y="2505"/>
                    </a:lnTo>
                    <a:lnTo>
                      <a:pt x="2084" y="2498"/>
                    </a:lnTo>
                    <a:lnTo>
                      <a:pt x="2091" y="2491"/>
                    </a:lnTo>
                    <a:lnTo>
                      <a:pt x="2098" y="2487"/>
                    </a:lnTo>
                    <a:lnTo>
                      <a:pt x="2107" y="2483"/>
                    </a:lnTo>
                    <a:lnTo>
                      <a:pt x="2117" y="2480"/>
                    </a:lnTo>
                    <a:lnTo>
                      <a:pt x="2128" y="2480"/>
                    </a:lnTo>
                    <a:lnTo>
                      <a:pt x="2139" y="2480"/>
                    </a:lnTo>
                    <a:lnTo>
                      <a:pt x="2151" y="2482"/>
                    </a:lnTo>
                    <a:lnTo>
                      <a:pt x="2428" y="2545"/>
                    </a:lnTo>
                    <a:lnTo>
                      <a:pt x="2733" y="2545"/>
                    </a:lnTo>
                    <a:lnTo>
                      <a:pt x="2779" y="2225"/>
                    </a:lnTo>
                    <a:lnTo>
                      <a:pt x="2782" y="2214"/>
                    </a:lnTo>
                    <a:lnTo>
                      <a:pt x="2785" y="2205"/>
                    </a:lnTo>
                    <a:lnTo>
                      <a:pt x="2788" y="2195"/>
                    </a:lnTo>
                    <a:lnTo>
                      <a:pt x="2793" y="2187"/>
                    </a:lnTo>
                    <a:lnTo>
                      <a:pt x="2799" y="2178"/>
                    </a:lnTo>
                    <a:lnTo>
                      <a:pt x="2804" y="2170"/>
                    </a:lnTo>
                    <a:lnTo>
                      <a:pt x="2811" y="2163"/>
                    </a:lnTo>
                    <a:lnTo>
                      <a:pt x="2818" y="2157"/>
                    </a:lnTo>
                    <a:lnTo>
                      <a:pt x="2826" y="2151"/>
                    </a:lnTo>
                    <a:lnTo>
                      <a:pt x="2834" y="2146"/>
                    </a:lnTo>
                    <a:lnTo>
                      <a:pt x="2842" y="2141"/>
                    </a:lnTo>
                    <a:lnTo>
                      <a:pt x="2852" y="2137"/>
                    </a:lnTo>
                    <a:lnTo>
                      <a:pt x="2862" y="2135"/>
                    </a:lnTo>
                    <a:lnTo>
                      <a:pt x="2871" y="2132"/>
                    </a:lnTo>
                    <a:lnTo>
                      <a:pt x="2882" y="2132"/>
                    </a:lnTo>
                    <a:lnTo>
                      <a:pt x="2892" y="2132"/>
                    </a:lnTo>
                    <a:lnTo>
                      <a:pt x="3072" y="2139"/>
                    </a:lnTo>
                    <a:lnTo>
                      <a:pt x="2845" y="1665"/>
                    </a:lnTo>
                    <a:lnTo>
                      <a:pt x="2834" y="1641"/>
                    </a:lnTo>
                    <a:lnTo>
                      <a:pt x="2825" y="1613"/>
                    </a:lnTo>
                    <a:lnTo>
                      <a:pt x="2818" y="1582"/>
                    </a:lnTo>
                    <a:lnTo>
                      <a:pt x="2810" y="1549"/>
                    </a:lnTo>
                    <a:lnTo>
                      <a:pt x="2803" y="1510"/>
                    </a:lnTo>
                    <a:lnTo>
                      <a:pt x="2797" y="1471"/>
                    </a:lnTo>
                    <a:lnTo>
                      <a:pt x="2783" y="1380"/>
                    </a:lnTo>
                    <a:lnTo>
                      <a:pt x="2772" y="1298"/>
                    </a:lnTo>
                    <a:lnTo>
                      <a:pt x="2761" y="1220"/>
                    </a:lnTo>
                    <a:lnTo>
                      <a:pt x="2751" y="1150"/>
                    </a:lnTo>
                    <a:lnTo>
                      <a:pt x="2744" y="1117"/>
                    </a:lnTo>
                    <a:lnTo>
                      <a:pt x="2737" y="1086"/>
                    </a:lnTo>
                    <a:lnTo>
                      <a:pt x="2726" y="1048"/>
                    </a:lnTo>
                    <a:lnTo>
                      <a:pt x="2715" y="1010"/>
                    </a:lnTo>
                    <a:lnTo>
                      <a:pt x="2701" y="974"/>
                    </a:lnTo>
                    <a:lnTo>
                      <a:pt x="2689" y="938"/>
                    </a:lnTo>
                    <a:lnTo>
                      <a:pt x="2674" y="905"/>
                    </a:lnTo>
                    <a:lnTo>
                      <a:pt x="2659" y="872"/>
                    </a:lnTo>
                    <a:lnTo>
                      <a:pt x="2644" y="841"/>
                    </a:lnTo>
                    <a:lnTo>
                      <a:pt x="2627" y="811"/>
                    </a:lnTo>
                    <a:lnTo>
                      <a:pt x="2609" y="782"/>
                    </a:lnTo>
                    <a:lnTo>
                      <a:pt x="2591" y="755"/>
                    </a:lnTo>
                    <a:lnTo>
                      <a:pt x="2572" y="728"/>
                    </a:lnTo>
                    <a:lnTo>
                      <a:pt x="2553" y="702"/>
                    </a:lnTo>
                    <a:lnTo>
                      <a:pt x="2532" y="678"/>
                    </a:lnTo>
                    <a:lnTo>
                      <a:pt x="2510" y="654"/>
                    </a:lnTo>
                    <a:lnTo>
                      <a:pt x="2488" y="632"/>
                    </a:lnTo>
                    <a:lnTo>
                      <a:pt x="2467" y="612"/>
                    </a:lnTo>
                    <a:lnTo>
                      <a:pt x="2438" y="643"/>
                    </a:lnTo>
                    <a:lnTo>
                      <a:pt x="2409" y="672"/>
                    </a:lnTo>
                    <a:lnTo>
                      <a:pt x="2379" y="701"/>
                    </a:lnTo>
                    <a:lnTo>
                      <a:pt x="2347" y="728"/>
                    </a:lnTo>
                    <a:lnTo>
                      <a:pt x="2314" y="755"/>
                    </a:lnTo>
                    <a:lnTo>
                      <a:pt x="2281" y="778"/>
                    </a:lnTo>
                    <a:lnTo>
                      <a:pt x="2247" y="801"/>
                    </a:lnTo>
                    <a:lnTo>
                      <a:pt x="2213" y="822"/>
                    </a:lnTo>
                    <a:lnTo>
                      <a:pt x="2163" y="925"/>
                    </a:lnTo>
                    <a:lnTo>
                      <a:pt x="2115" y="1021"/>
                    </a:lnTo>
                    <a:lnTo>
                      <a:pt x="2066" y="1110"/>
                    </a:lnTo>
                    <a:lnTo>
                      <a:pt x="2017" y="1195"/>
                    </a:lnTo>
                    <a:lnTo>
                      <a:pt x="1969" y="1273"/>
                    </a:lnTo>
                    <a:lnTo>
                      <a:pt x="1919" y="1346"/>
                    </a:lnTo>
                    <a:lnTo>
                      <a:pt x="1870" y="1414"/>
                    </a:lnTo>
                    <a:lnTo>
                      <a:pt x="1820" y="1477"/>
                    </a:lnTo>
                    <a:lnTo>
                      <a:pt x="2538" y="1423"/>
                    </a:lnTo>
                    <a:lnTo>
                      <a:pt x="2538" y="1329"/>
                    </a:lnTo>
                    <a:lnTo>
                      <a:pt x="2648" y="1329"/>
                    </a:lnTo>
                    <a:lnTo>
                      <a:pt x="2648" y="1989"/>
                    </a:lnTo>
                    <a:lnTo>
                      <a:pt x="2538" y="1989"/>
                    </a:lnTo>
                    <a:lnTo>
                      <a:pt x="2538" y="1532"/>
                    </a:lnTo>
                    <a:lnTo>
                      <a:pt x="1715" y="1595"/>
                    </a:lnTo>
                    <a:lnTo>
                      <a:pt x="1675" y="1634"/>
                    </a:lnTo>
                    <a:lnTo>
                      <a:pt x="1637" y="1670"/>
                    </a:lnTo>
                    <a:lnTo>
                      <a:pt x="1597" y="1702"/>
                    </a:lnTo>
                    <a:lnTo>
                      <a:pt x="1558" y="1733"/>
                    </a:lnTo>
                    <a:lnTo>
                      <a:pt x="1519" y="1760"/>
                    </a:lnTo>
                    <a:lnTo>
                      <a:pt x="1480" y="1786"/>
                    </a:lnTo>
                    <a:lnTo>
                      <a:pt x="1442" y="1808"/>
                    </a:lnTo>
                    <a:lnTo>
                      <a:pt x="1405" y="1829"/>
                    </a:lnTo>
                    <a:lnTo>
                      <a:pt x="1394" y="1809"/>
                    </a:lnTo>
                    <a:lnTo>
                      <a:pt x="1380" y="1790"/>
                    </a:lnTo>
                    <a:lnTo>
                      <a:pt x="1366" y="1772"/>
                    </a:lnTo>
                    <a:lnTo>
                      <a:pt x="1351" y="1757"/>
                    </a:lnTo>
                    <a:lnTo>
                      <a:pt x="1336" y="1742"/>
                    </a:lnTo>
                    <a:lnTo>
                      <a:pt x="1318" y="1729"/>
                    </a:lnTo>
                    <a:lnTo>
                      <a:pt x="1299" y="1716"/>
                    </a:lnTo>
                    <a:lnTo>
                      <a:pt x="1280" y="1705"/>
                    </a:lnTo>
                    <a:lnTo>
                      <a:pt x="1261" y="1696"/>
                    </a:lnTo>
                    <a:lnTo>
                      <a:pt x="1240" y="1687"/>
                    </a:lnTo>
                    <a:lnTo>
                      <a:pt x="1218" y="1682"/>
                    </a:lnTo>
                    <a:lnTo>
                      <a:pt x="1196" y="1678"/>
                    </a:lnTo>
                    <a:lnTo>
                      <a:pt x="1173" y="1675"/>
                    </a:lnTo>
                    <a:lnTo>
                      <a:pt x="1151" y="1674"/>
                    </a:lnTo>
                    <a:lnTo>
                      <a:pt x="1128" y="1675"/>
                    </a:lnTo>
                    <a:lnTo>
                      <a:pt x="1104" y="1679"/>
                    </a:lnTo>
                    <a:lnTo>
                      <a:pt x="1081" y="1683"/>
                    </a:lnTo>
                    <a:lnTo>
                      <a:pt x="1059" y="1690"/>
                    </a:lnTo>
                    <a:lnTo>
                      <a:pt x="1037" y="1698"/>
                    </a:lnTo>
                    <a:lnTo>
                      <a:pt x="1017" y="1708"/>
                    </a:lnTo>
                    <a:lnTo>
                      <a:pt x="997" y="1720"/>
                    </a:lnTo>
                    <a:lnTo>
                      <a:pt x="978" y="1733"/>
                    </a:lnTo>
                    <a:lnTo>
                      <a:pt x="960" y="1746"/>
                    </a:lnTo>
                    <a:lnTo>
                      <a:pt x="945" y="1761"/>
                    </a:lnTo>
                    <a:lnTo>
                      <a:pt x="930" y="1778"/>
                    </a:lnTo>
                    <a:lnTo>
                      <a:pt x="916" y="1796"/>
                    </a:lnTo>
                    <a:lnTo>
                      <a:pt x="905" y="1815"/>
                    </a:lnTo>
                    <a:lnTo>
                      <a:pt x="894" y="1834"/>
                    </a:lnTo>
                    <a:lnTo>
                      <a:pt x="886" y="1853"/>
                    </a:lnTo>
                    <a:lnTo>
                      <a:pt x="881" y="1875"/>
                    </a:lnTo>
                    <a:lnTo>
                      <a:pt x="875" y="1896"/>
                    </a:lnTo>
                    <a:lnTo>
                      <a:pt x="874" y="1919"/>
                    </a:lnTo>
                    <a:lnTo>
                      <a:pt x="851" y="2343"/>
                    </a:lnTo>
                    <a:close/>
                    <a:moveTo>
                      <a:pt x="2170" y="1823"/>
                    </a:moveTo>
                    <a:lnTo>
                      <a:pt x="2170" y="1823"/>
                    </a:lnTo>
                    <a:lnTo>
                      <a:pt x="2170" y="1809"/>
                    </a:lnTo>
                    <a:lnTo>
                      <a:pt x="2170" y="1796"/>
                    </a:lnTo>
                    <a:lnTo>
                      <a:pt x="2173" y="1782"/>
                    </a:lnTo>
                    <a:lnTo>
                      <a:pt x="2174" y="1770"/>
                    </a:lnTo>
                    <a:lnTo>
                      <a:pt x="2178" y="1757"/>
                    </a:lnTo>
                    <a:lnTo>
                      <a:pt x="2183" y="1746"/>
                    </a:lnTo>
                    <a:lnTo>
                      <a:pt x="2187" y="1735"/>
                    </a:lnTo>
                    <a:lnTo>
                      <a:pt x="2192" y="1726"/>
                    </a:lnTo>
                    <a:lnTo>
                      <a:pt x="2199" y="1716"/>
                    </a:lnTo>
                    <a:lnTo>
                      <a:pt x="2206" y="1708"/>
                    </a:lnTo>
                    <a:lnTo>
                      <a:pt x="2213" y="1701"/>
                    </a:lnTo>
                    <a:lnTo>
                      <a:pt x="2221" y="1696"/>
                    </a:lnTo>
                    <a:lnTo>
                      <a:pt x="2229" y="1690"/>
                    </a:lnTo>
                    <a:lnTo>
                      <a:pt x="2237" y="1686"/>
                    </a:lnTo>
                    <a:lnTo>
                      <a:pt x="2247" y="1685"/>
                    </a:lnTo>
                    <a:lnTo>
                      <a:pt x="2257" y="1683"/>
                    </a:lnTo>
                    <a:lnTo>
                      <a:pt x="2266" y="1683"/>
                    </a:lnTo>
                    <a:lnTo>
                      <a:pt x="2274" y="1685"/>
                    </a:lnTo>
                    <a:lnTo>
                      <a:pt x="2284" y="1687"/>
                    </a:lnTo>
                    <a:lnTo>
                      <a:pt x="2292" y="1691"/>
                    </a:lnTo>
                    <a:lnTo>
                      <a:pt x="2302" y="1697"/>
                    </a:lnTo>
                    <a:lnTo>
                      <a:pt x="2309" y="1704"/>
                    </a:lnTo>
                    <a:lnTo>
                      <a:pt x="2317" y="1711"/>
                    </a:lnTo>
                    <a:lnTo>
                      <a:pt x="2324" y="1719"/>
                    </a:lnTo>
                    <a:lnTo>
                      <a:pt x="2331" y="1729"/>
                    </a:lnTo>
                    <a:lnTo>
                      <a:pt x="2336" y="1738"/>
                    </a:lnTo>
                    <a:lnTo>
                      <a:pt x="2342" y="1749"/>
                    </a:lnTo>
                    <a:lnTo>
                      <a:pt x="2346" y="1761"/>
                    </a:lnTo>
                    <a:lnTo>
                      <a:pt x="2350" y="1772"/>
                    </a:lnTo>
                    <a:lnTo>
                      <a:pt x="2353" y="1786"/>
                    </a:lnTo>
                    <a:lnTo>
                      <a:pt x="2355" y="1800"/>
                    </a:lnTo>
                    <a:lnTo>
                      <a:pt x="2357" y="1814"/>
                    </a:lnTo>
                    <a:lnTo>
                      <a:pt x="2357" y="1827"/>
                    </a:lnTo>
                    <a:lnTo>
                      <a:pt x="2355" y="1840"/>
                    </a:lnTo>
                    <a:lnTo>
                      <a:pt x="2354" y="1853"/>
                    </a:lnTo>
                    <a:lnTo>
                      <a:pt x="2351" y="1866"/>
                    </a:lnTo>
                    <a:lnTo>
                      <a:pt x="2349" y="1878"/>
                    </a:lnTo>
                    <a:lnTo>
                      <a:pt x="2344" y="1889"/>
                    </a:lnTo>
                    <a:lnTo>
                      <a:pt x="2339" y="1900"/>
                    </a:lnTo>
                    <a:lnTo>
                      <a:pt x="2333" y="1910"/>
                    </a:lnTo>
                    <a:lnTo>
                      <a:pt x="2328" y="1919"/>
                    </a:lnTo>
                    <a:lnTo>
                      <a:pt x="2321" y="1927"/>
                    </a:lnTo>
                    <a:lnTo>
                      <a:pt x="2314" y="1934"/>
                    </a:lnTo>
                    <a:lnTo>
                      <a:pt x="2306" y="1940"/>
                    </a:lnTo>
                    <a:lnTo>
                      <a:pt x="2298" y="1945"/>
                    </a:lnTo>
                    <a:lnTo>
                      <a:pt x="2290" y="1949"/>
                    </a:lnTo>
                    <a:lnTo>
                      <a:pt x="2280" y="1952"/>
                    </a:lnTo>
                    <a:lnTo>
                      <a:pt x="2270" y="1952"/>
                    </a:lnTo>
                    <a:lnTo>
                      <a:pt x="2261" y="1952"/>
                    </a:lnTo>
                    <a:lnTo>
                      <a:pt x="2251" y="1951"/>
                    </a:lnTo>
                    <a:lnTo>
                      <a:pt x="2243" y="1948"/>
                    </a:lnTo>
                    <a:lnTo>
                      <a:pt x="2233" y="1944"/>
                    </a:lnTo>
                    <a:lnTo>
                      <a:pt x="2225" y="1938"/>
                    </a:lnTo>
                    <a:lnTo>
                      <a:pt x="2217" y="1933"/>
                    </a:lnTo>
                    <a:lnTo>
                      <a:pt x="2210" y="1925"/>
                    </a:lnTo>
                    <a:lnTo>
                      <a:pt x="2203" y="1916"/>
                    </a:lnTo>
                    <a:lnTo>
                      <a:pt x="2196" y="1907"/>
                    </a:lnTo>
                    <a:lnTo>
                      <a:pt x="2191" y="1897"/>
                    </a:lnTo>
                    <a:lnTo>
                      <a:pt x="2185" y="1886"/>
                    </a:lnTo>
                    <a:lnTo>
                      <a:pt x="2180" y="1875"/>
                    </a:lnTo>
                    <a:lnTo>
                      <a:pt x="2177" y="1863"/>
                    </a:lnTo>
                    <a:lnTo>
                      <a:pt x="2173" y="1849"/>
                    </a:lnTo>
                    <a:lnTo>
                      <a:pt x="2172" y="1837"/>
                    </a:lnTo>
                    <a:lnTo>
                      <a:pt x="2170" y="1823"/>
                    </a:lnTo>
                    <a:close/>
                    <a:moveTo>
                      <a:pt x="0" y="4763"/>
                    </a:moveTo>
                    <a:lnTo>
                      <a:pt x="284" y="3756"/>
                    </a:lnTo>
                    <a:lnTo>
                      <a:pt x="1442" y="3778"/>
                    </a:lnTo>
                    <a:lnTo>
                      <a:pt x="1512" y="3789"/>
                    </a:lnTo>
                    <a:lnTo>
                      <a:pt x="1580" y="3803"/>
                    </a:lnTo>
                    <a:lnTo>
                      <a:pt x="1648" y="3819"/>
                    </a:lnTo>
                    <a:lnTo>
                      <a:pt x="1713" y="3838"/>
                    </a:lnTo>
                    <a:lnTo>
                      <a:pt x="1778" y="3860"/>
                    </a:lnTo>
                    <a:lnTo>
                      <a:pt x="1841" y="3885"/>
                    </a:lnTo>
                    <a:lnTo>
                      <a:pt x="1903" y="3914"/>
                    </a:lnTo>
                    <a:lnTo>
                      <a:pt x="1962" y="3944"/>
                    </a:lnTo>
                    <a:lnTo>
                      <a:pt x="2019" y="3977"/>
                    </a:lnTo>
                    <a:lnTo>
                      <a:pt x="2076" y="4013"/>
                    </a:lnTo>
                    <a:lnTo>
                      <a:pt x="2129" y="4051"/>
                    </a:lnTo>
                    <a:lnTo>
                      <a:pt x="2181" y="4091"/>
                    </a:lnTo>
                    <a:lnTo>
                      <a:pt x="2232" y="4135"/>
                    </a:lnTo>
                    <a:lnTo>
                      <a:pt x="2280" y="4180"/>
                    </a:lnTo>
                    <a:lnTo>
                      <a:pt x="2325" y="4228"/>
                    </a:lnTo>
                    <a:lnTo>
                      <a:pt x="2369" y="4277"/>
                    </a:lnTo>
                    <a:lnTo>
                      <a:pt x="2369" y="3796"/>
                    </a:lnTo>
                    <a:lnTo>
                      <a:pt x="2546" y="3800"/>
                    </a:lnTo>
                    <a:lnTo>
                      <a:pt x="2565" y="3801"/>
                    </a:lnTo>
                    <a:lnTo>
                      <a:pt x="2585" y="3804"/>
                    </a:lnTo>
                    <a:lnTo>
                      <a:pt x="2604" y="3808"/>
                    </a:lnTo>
                    <a:lnTo>
                      <a:pt x="2623" y="3815"/>
                    </a:lnTo>
                    <a:lnTo>
                      <a:pt x="2642" y="3822"/>
                    </a:lnTo>
                    <a:lnTo>
                      <a:pt x="2661" y="3832"/>
                    </a:lnTo>
                    <a:lnTo>
                      <a:pt x="2681" y="3843"/>
                    </a:lnTo>
                    <a:lnTo>
                      <a:pt x="2698" y="3853"/>
                    </a:lnTo>
                    <a:lnTo>
                      <a:pt x="2716" y="3866"/>
                    </a:lnTo>
                    <a:lnTo>
                      <a:pt x="2734" y="3880"/>
                    </a:lnTo>
                    <a:lnTo>
                      <a:pt x="2752" y="3895"/>
                    </a:lnTo>
                    <a:lnTo>
                      <a:pt x="2770" y="3910"/>
                    </a:lnTo>
                    <a:lnTo>
                      <a:pt x="2786" y="3926"/>
                    </a:lnTo>
                    <a:lnTo>
                      <a:pt x="2801" y="3944"/>
                    </a:lnTo>
                    <a:lnTo>
                      <a:pt x="2818" y="3962"/>
                    </a:lnTo>
                    <a:lnTo>
                      <a:pt x="2833" y="3980"/>
                    </a:lnTo>
                    <a:lnTo>
                      <a:pt x="2860" y="4019"/>
                    </a:lnTo>
                    <a:lnTo>
                      <a:pt x="2886" y="4059"/>
                    </a:lnTo>
                    <a:lnTo>
                      <a:pt x="2910" y="4100"/>
                    </a:lnTo>
                    <a:lnTo>
                      <a:pt x="2927" y="4142"/>
                    </a:lnTo>
                    <a:lnTo>
                      <a:pt x="2936" y="4162"/>
                    </a:lnTo>
                    <a:lnTo>
                      <a:pt x="2944" y="4183"/>
                    </a:lnTo>
                    <a:lnTo>
                      <a:pt x="2949" y="4202"/>
                    </a:lnTo>
                    <a:lnTo>
                      <a:pt x="2955" y="4222"/>
                    </a:lnTo>
                    <a:lnTo>
                      <a:pt x="2959" y="4242"/>
                    </a:lnTo>
                    <a:lnTo>
                      <a:pt x="2962" y="4261"/>
                    </a:lnTo>
                    <a:lnTo>
                      <a:pt x="2963" y="4279"/>
                    </a:lnTo>
                    <a:lnTo>
                      <a:pt x="2965" y="4297"/>
                    </a:lnTo>
                    <a:lnTo>
                      <a:pt x="2965" y="4763"/>
                    </a:lnTo>
                    <a:lnTo>
                      <a:pt x="2745" y="4763"/>
                    </a:lnTo>
                    <a:lnTo>
                      <a:pt x="2745" y="4297"/>
                    </a:lnTo>
                    <a:lnTo>
                      <a:pt x="2745" y="4283"/>
                    </a:lnTo>
                    <a:lnTo>
                      <a:pt x="2744" y="4268"/>
                    </a:lnTo>
                    <a:lnTo>
                      <a:pt x="2738" y="4240"/>
                    </a:lnTo>
                    <a:lnTo>
                      <a:pt x="2730" y="4212"/>
                    </a:lnTo>
                    <a:lnTo>
                      <a:pt x="2719" y="4185"/>
                    </a:lnTo>
                    <a:lnTo>
                      <a:pt x="2705" y="4159"/>
                    </a:lnTo>
                    <a:lnTo>
                      <a:pt x="2690" y="4135"/>
                    </a:lnTo>
                    <a:lnTo>
                      <a:pt x="2672" y="4111"/>
                    </a:lnTo>
                    <a:lnTo>
                      <a:pt x="2653" y="4089"/>
                    </a:lnTo>
                    <a:lnTo>
                      <a:pt x="2634" y="4069"/>
                    </a:lnTo>
                    <a:lnTo>
                      <a:pt x="2612" y="4051"/>
                    </a:lnTo>
                    <a:lnTo>
                      <a:pt x="2590" y="4036"/>
                    </a:lnTo>
                    <a:lnTo>
                      <a:pt x="2568" y="4022"/>
                    </a:lnTo>
                    <a:lnTo>
                      <a:pt x="2545" y="4013"/>
                    </a:lnTo>
                    <a:lnTo>
                      <a:pt x="2523" y="4004"/>
                    </a:lnTo>
                    <a:lnTo>
                      <a:pt x="2501" y="3999"/>
                    </a:lnTo>
                    <a:lnTo>
                      <a:pt x="2479" y="3998"/>
                    </a:lnTo>
                    <a:lnTo>
                      <a:pt x="2479" y="4637"/>
                    </a:lnTo>
                    <a:lnTo>
                      <a:pt x="2377" y="4476"/>
                    </a:lnTo>
                    <a:lnTo>
                      <a:pt x="2354" y="4442"/>
                    </a:lnTo>
                    <a:lnTo>
                      <a:pt x="2331" y="4408"/>
                    </a:lnTo>
                    <a:lnTo>
                      <a:pt x="2306" y="4375"/>
                    </a:lnTo>
                    <a:lnTo>
                      <a:pt x="2280" y="4343"/>
                    </a:lnTo>
                    <a:lnTo>
                      <a:pt x="2254" y="4313"/>
                    </a:lnTo>
                    <a:lnTo>
                      <a:pt x="2226" y="4283"/>
                    </a:lnTo>
                    <a:lnTo>
                      <a:pt x="2198" y="4253"/>
                    </a:lnTo>
                    <a:lnTo>
                      <a:pt x="2167" y="4225"/>
                    </a:lnTo>
                    <a:lnTo>
                      <a:pt x="2137" y="4198"/>
                    </a:lnTo>
                    <a:lnTo>
                      <a:pt x="2106" y="4172"/>
                    </a:lnTo>
                    <a:lnTo>
                      <a:pt x="2074" y="4146"/>
                    </a:lnTo>
                    <a:lnTo>
                      <a:pt x="2041" y="4122"/>
                    </a:lnTo>
                    <a:lnTo>
                      <a:pt x="2007" y="4099"/>
                    </a:lnTo>
                    <a:lnTo>
                      <a:pt x="1973" y="4077"/>
                    </a:lnTo>
                    <a:lnTo>
                      <a:pt x="1937" y="4055"/>
                    </a:lnTo>
                    <a:lnTo>
                      <a:pt x="1900" y="4036"/>
                    </a:lnTo>
                    <a:lnTo>
                      <a:pt x="1863" y="4017"/>
                    </a:lnTo>
                    <a:lnTo>
                      <a:pt x="1826" y="3999"/>
                    </a:lnTo>
                    <a:lnTo>
                      <a:pt x="1787" y="3982"/>
                    </a:lnTo>
                    <a:lnTo>
                      <a:pt x="1748" y="3966"/>
                    </a:lnTo>
                    <a:lnTo>
                      <a:pt x="1708" y="3952"/>
                    </a:lnTo>
                    <a:lnTo>
                      <a:pt x="1667" y="3939"/>
                    </a:lnTo>
                    <a:lnTo>
                      <a:pt x="1626" y="3926"/>
                    </a:lnTo>
                    <a:lnTo>
                      <a:pt x="1584" y="3917"/>
                    </a:lnTo>
                    <a:lnTo>
                      <a:pt x="1542" y="3907"/>
                    </a:lnTo>
                    <a:lnTo>
                      <a:pt x="1499" y="3897"/>
                    </a:lnTo>
                    <a:lnTo>
                      <a:pt x="1456" y="3891"/>
                    </a:lnTo>
                    <a:lnTo>
                      <a:pt x="1412" y="3885"/>
                    </a:lnTo>
                    <a:lnTo>
                      <a:pt x="1366" y="3881"/>
                    </a:lnTo>
                    <a:lnTo>
                      <a:pt x="1321" y="3877"/>
                    </a:lnTo>
                    <a:lnTo>
                      <a:pt x="1276" y="3875"/>
                    </a:lnTo>
                    <a:lnTo>
                      <a:pt x="1229" y="3874"/>
                    </a:lnTo>
                    <a:lnTo>
                      <a:pt x="479" y="3874"/>
                    </a:lnTo>
                    <a:lnTo>
                      <a:pt x="228" y="4763"/>
                    </a:lnTo>
                    <a:lnTo>
                      <a:pt x="0" y="4763"/>
                    </a:lnTo>
                    <a:close/>
                    <a:moveTo>
                      <a:pt x="3423" y="3006"/>
                    </a:moveTo>
                    <a:lnTo>
                      <a:pt x="3423" y="3006"/>
                    </a:lnTo>
                    <a:lnTo>
                      <a:pt x="3445" y="2997"/>
                    </a:lnTo>
                    <a:lnTo>
                      <a:pt x="3467" y="2992"/>
                    </a:lnTo>
                    <a:lnTo>
                      <a:pt x="3489" y="2989"/>
                    </a:lnTo>
                    <a:lnTo>
                      <a:pt x="3511" y="2989"/>
                    </a:lnTo>
                    <a:lnTo>
                      <a:pt x="3531" y="2991"/>
                    </a:lnTo>
                    <a:lnTo>
                      <a:pt x="3553" y="2993"/>
                    </a:lnTo>
                    <a:lnTo>
                      <a:pt x="3574" y="2999"/>
                    </a:lnTo>
                    <a:lnTo>
                      <a:pt x="3594" y="3007"/>
                    </a:lnTo>
                    <a:lnTo>
                      <a:pt x="3613" y="3017"/>
                    </a:lnTo>
                    <a:lnTo>
                      <a:pt x="3631" y="3028"/>
                    </a:lnTo>
                    <a:lnTo>
                      <a:pt x="3649" y="3040"/>
                    </a:lnTo>
                    <a:lnTo>
                      <a:pt x="3664" y="3055"/>
                    </a:lnTo>
                    <a:lnTo>
                      <a:pt x="3679" y="3070"/>
                    </a:lnTo>
                    <a:lnTo>
                      <a:pt x="3693" y="3088"/>
                    </a:lnTo>
                    <a:lnTo>
                      <a:pt x="3704" y="3107"/>
                    </a:lnTo>
                    <a:lnTo>
                      <a:pt x="3714" y="3129"/>
                    </a:lnTo>
                    <a:lnTo>
                      <a:pt x="3720" y="3150"/>
                    </a:lnTo>
                    <a:lnTo>
                      <a:pt x="3726" y="3172"/>
                    </a:lnTo>
                    <a:lnTo>
                      <a:pt x="3729" y="3194"/>
                    </a:lnTo>
                    <a:lnTo>
                      <a:pt x="3730" y="3216"/>
                    </a:lnTo>
                    <a:lnTo>
                      <a:pt x="3729" y="3238"/>
                    </a:lnTo>
                    <a:lnTo>
                      <a:pt x="3725" y="3258"/>
                    </a:lnTo>
                    <a:lnTo>
                      <a:pt x="3719" y="3279"/>
                    </a:lnTo>
                    <a:lnTo>
                      <a:pt x="3712" y="3299"/>
                    </a:lnTo>
                    <a:lnTo>
                      <a:pt x="3703" y="3318"/>
                    </a:lnTo>
                    <a:lnTo>
                      <a:pt x="3692" y="3338"/>
                    </a:lnTo>
                    <a:lnTo>
                      <a:pt x="3679" y="3354"/>
                    </a:lnTo>
                    <a:lnTo>
                      <a:pt x="3664" y="3371"/>
                    </a:lnTo>
                    <a:lnTo>
                      <a:pt x="3648" y="3384"/>
                    </a:lnTo>
                    <a:lnTo>
                      <a:pt x="3630" y="3398"/>
                    </a:lnTo>
                    <a:lnTo>
                      <a:pt x="3611" y="3409"/>
                    </a:lnTo>
                    <a:lnTo>
                      <a:pt x="3590" y="3419"/>
                    </a:lnTo>
                    <a:lnTo>
                      <a:pt x="3568" y="3427"/>
                    </a:lnTo>
                    <a:lnTo>
                      <a:pt x="3548" y="3432"/>
                    </a:lnTo>
                    <a:lnTo>
                      <a:pt x="3526" y="3435"/>
                    </a:lnTo>
                    <a:lnTo>
                      <a:pt x="3504" y="3435"/>
                    </a:lnTo>
                    <a:lnTo>
                      <a:pt x="3482" y="3434"/>
                    </a:lnTo>
                    <a:lnTo>
                      <a:pt x="3460" y="3431"/>
                    </a:lnTo>
                    <a:lnTo>
                      <a:pt x="3439" y="3425"/>
                    </a:lnTo>
                    <a:lnTo>
                      <a:pt x="3420" y="3417"/>
                    </a:lnTo>
                    <a:lnTo>
                      <a:pt x="3401" y="3409"/>
                    </a:lnTo>
                    <a:lnTo>
                      <a:pt x="3382" y="3397"/>
                    </a:lnTo>
                    <a:lnTo>
                      <a:pt x="3365" y="3384"/>
                    </a:lnTo>
                    <a:lnTo>
                      <a:pt x="3349" y="3369"/>
                    </a:lnTo>
                    <a:lnTo>
                      <a:pt x="3334" y="3354"/>
                    </a:lnTo>
                    <a:lnTo>
                      <a:pt x="3321" y="3336"/>
                    </a:lnTo>
                    <a:lnTo>
                      <a:pt x="3309" y="3317"/>
                    </a:lnTo>
                    <a:lnTo>
                      <a:pt x="3299" y="3295"/>
                    </a:lnTo>
                    <a:lnTo>
                      <a:pt x="3292" y="3275"/>
                    </a:lnTo>
                    <a:lnTo>
                      <a:pt x="3287" y="3253"/>
                    </a:lnTo>
                    <a:lnTo>
                      <a:pt x="3284" y="3231"/>
                    </a:lnTo>
                    <a:lnTo>
                      <a:pt x="3283" y="3209"/>
                    </a:lnTo>
                    <a:lnTo>
                      <a:pt x="3284" y="3187"/>
                    </a:lnTo>
                    <a:lnTo>
                      <a:pt x="3288" y="3166"/>
                    </a:lnTo>
                    <a:lnTo>
                      <a:pt x="3294" y="3146"/>
                    </a:lnTo>
                    <a:lnTo>
                      <a:pt x="3301" y="3125"/>
                    </a:lnTo>
                    <a:lnTo>
                      <a:pt x="3310" y="3106"/>
                    </a:lnTo>
                    <a:lnTo>
                      <a:pt x="3321" y="3088"/>
                    </a:lnTo>
                    <a:lnTo>
                      <a:pt x="3335" y="3070"/>
                    </a:lnTo>
                    <a:lnTo>
                      <a:pt x="3349" y="3054"/>
                    </a:lnTo>
                    <a:lnTo>
                      <a:pt x="3365" y="3040"/>
                    </a:lnTo>
                    <a:lnTo>
                      <a:pt x="3383" y="3026"/>
                    </a:lnTo>
                    <a:lnTo>
                      <a:pt x="3402" y="3015"/>
                    </a:lnTo>
                    <a:lnTo>
                      <a:pt x="3423" y="3006"/>
                    </a:lnTo>
                    <a:close/>
                    <a:moveTo>
                      <a:pt x="3464" y="3107"/>
                    </a:moveTo>
                    <a:lnTo>
                      <a:pt x="3464" y="3107"/>
                    </a:lnTo>
                    <a:lnTo>
                      <a:pt x="3453" y="3111"/>
                    </a:lnTo>
                    <a:lnTo>
                      <a:pt x="3443" y="3118"/>
                    </a:lnTo>
                    <a:lnTo>
                      <a:pt x="3435" y="3125"/>
                    </a:lnTo>
                    <a:lnTo>
                      <a:pt x="3427" y="3132"/>
                    </a:lnTo>
                    <a:lnTo>
                      <a:pt x="3419" y="3140"/>
                    </a:lnTo>
                    <a:lnTo>
                      <a:pt x="3413" y="3148"/>
                    </a:lnTo>
                    <a:lnTo>
                      <a:pt x="3406" y="3158"/>
                    </a:lnTo>
                    <a:lnTo>
                      <a:pt x="3402" y="3168"/>
                    </a:lnTo>
                    <a:lnTo>
                      <a:pt x="3398" y="3179"/>
                    </a:lnTo>
                    <a:lnTo>
                      <a:pt x="3395" y="3188"/>
                    </a:lnTo>
                    <a:lnTo>
                      <a:pt x="3394" y="3199"/>
                    </a:lnTo>
                    <a:lnTo>
                      <a:pt x="3393" y="3210"/>
                    </a:lnTo>
                    <a:lnTo>
                      <a:pt x="3394" y="3221"/>
                    </a:lnTo>
                    <a:lnTo>
                      <a:pt x="3395" y="3232"/>
                    </a:lnTo>
                    <a:lnTo>
                      <a:pt x="3398" y="3243"/>
                    </a:lnTo>
                    <a:lnTo>
                      <a:pt x="3401" y="3254"/>
                    </a:lnTo>
                    <a:lnTo>
                      <a:pt x="3406" y="3265"/>
                    </a:lnTo>
                    <a:lnTo>
                      <a:pt x="3412" y="3275"/>
                    </a:lnTo>
                    <a:lnTo>
                      <a:pt x="3419" y="3284"/>
                    </a:lnTo>
                    <a:lnTo>
                      <a:pt x="3427" y="3292"/>
                    </a:lnTo>
                    <a:lnTo>
                      <a:pt x="3435" y="3299"/>
                    </a:lnTo>
                    <a:lnTo>
                      <a:pt x="3443" y="3306"/>
                    </a:lnTo>
                    <a:lnTo>
                      <a:pt x="3453" y="3312"/>
                    </a:lnTo>
                    <a:lnTo>
                      <a:pt x="3462" y="3317"/>
                    </a:lnTo>
                    <a:lnTo>
                      <a:pt x="3472" y="3320"/>
                    </a:lnTo>
                    <a:lnTo>
                      <a:pt x="3483" y="3323"/>
                    </a:lnTo>
                    <a:lnTo>
                      <a:pt x="3494" y="3325"/>
                    </a:lnTo>
                    <a:lnTo>
                      <a:pt x="3505" y="3325"/>
                    </a:lnTo>
                    <a:lnTo>
                      <a:pt x="3516" y="3325"/>
                    </a:lnTo>
                    <a:lnTo>
                      <a:pt x="3527" y="3324"/>
                    </a:lnTo>
                    <a:lnTo>
                      <a:pt x="3538" y="3321"/>
                    </a:lnTo>
                    <a:lnTo>
                      <a:pt x="3549" y="3317"/>
                    </a:lnTo>
                    <a:lnTo>
                      <a:pt x="3560" y="3313"/>
                    </a:lnTo>
                    <a:lnTo>
                      <a:pt x="3569" y="3306"/>
                    </a:lnTo>
                    <a:lnTo>
                      <a:pt x="3579" y="3301"/>
                    </a:lnTo>
                    <a:lnTo>
                      <a:pt x="3587" y="3292"/>
                    </a:lnTo>
                    <a:lnTo>
                      <a:pt x="3594" y="3284"/>
                    </a:lnTo>
                    <a:lnTo>
                      <a:pt x="3601" y="3276"/>
                    </a:lnTo>
                    <a:lnTo>
                      <a:pt x="3607" y="3266"/>
                    </a:lnTo>
                    <a:lnTo>
                      <a:pt x="3611" y="3257"/>
                    </a:lnTo>
                    <a:lnTo>
                      <a:pt x="3615" y="3246"/>
                    </a:lnTo>
                    <a:lnTo>
                      <a:pt x="3618" y="3236"/>
                    </a:lnTo>
                    <a:lnTo>
                      <a:pt x="3619" y="3225"/>
                    </a:lnTo>
                    <a:lnTo>
                      <a:pt x="3620" y="3214"/>
                    </a:lnTo>
                    <a:lnTo>
                      <a:pt x="3620" y="3203"/>
                    </a:lnTo>
                    <a:lnTo>
                      <a:pt x="3619" y="3192"/>
                    </a:lnTo>
                    <a:lnTo>
                      <a:pt x="3616" y="3181"/>
                    </a:lnTo>
                    <a:lnTo>
                      <a:pt x="3612" y="3170"/>
                    </a:lnTo>
                    <a:lnTo>
                      <a:pt x="3607" y="3159"/>
                    </a:lnTo>
                    <a:lnTo>
                      <a:pt x="3601" y="3150"/>
                    </a:lnTo>
                    <a:lnTo>
                      <a:pt x="3594" y="3140"/>
                    </a:lnTo>
                    <a:lnTo>
                      <a:pt x="3587" y="3132"/>
                    </a:lnTo>
                    <a:lnTo>
                      <a:pt x="3579" y="3125"/>
                    </a:lnTo>
                    <a:lnTo>
                      <a:pt x="3569" y="3118"/>
                    </a:lnTo>
                    <a:lnTo>
                      <a:pt x="3561" y="3113"/>
                    </a:lnTo>
                    <a:lnTo>
                      <a:pt x="3550" y="3107"/>
                    </a:lnTo>
                    <a:lnTo>
                      <a:pt x="3541" y="3104"/>
                    </a:lnTo>
                    <a:lnTo>
                      <a:pt x="3530" y="3102"/>
                    </a:lnTo>
                    <a:lnTo>
                      <a:pt x="3519" y="3099"/>
                    </a:lnTo>
                    <a:lnTo>
                      <a:pt x="3508" y="3099"/>
                    </a:lnTo>
                    <a:lnTo>
                      <a:pt x="3497" y="3099"/>
                    </a:lnTo>
                    <a:lnTo>
                      <a:pt x="3486" y="3100"/>
                    </a:lnTo>
                    <a:lnTo>
                      <a:pt x="3475" y="3103"/>
                    </a:lnTo>
                    <a:lnTo>
                      <a:pt x="3464" y="3107"/>
                    </a:lnTo>
                    <a:close/>
                  </a:path>
                </a:pathLst>
              </a:custGeom>
              <a:solidFill>
                <a:srgbClr val="000000"/>
              </a:solidFill>
              <a:ln w="9525">
                <a:noFill/>
                <a:round/>
                <a:headEnd/>
                <a:tailEnd/>
              </a:ln>
            </p:spPr>
            <p:txBody>
              <a:bodyPr lIns="80147" tIns="40074" rIns="80147" bIns="4007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50" b="0" i="0" u="none" strike="noStrike" kern="0" cap="none" spc="0" normalizeH="0" baseline="0" noProof="0" dirty="0">
                  <a:ln>
                    <a:noFill/>
                  </a:ln>
                  <a:solidFill>
                    <a:srgbClr val="000000"/>
                  </a:solidFill>
                  <a:effectLst/>
                  <a:uLnTx/>
                  <a:uFillTx/>
                </a:endParaRPr>
              </a:p>
            </p:txBody>
          </p:sp>
          <p:sp>
            <p:nvSpPr>
              <p:cNvPr id="42" name="Rectangle 41">
                <a:extLst>
                  <a:ext uri="{FF2B5EF4-FFF2-40B4-BE49-F238E27FC236}">
                    <a16:creationId xmlns:a16="http://schemas.microsoft.com/office/drawing/2014/main" id="{49E6A291-6430-4BCE-A100-C9636814F5D9}"/>
                  </a:ext>
                </a:extLst>
              </p:cNvPr>
              <p:cNvSpPr/>
              <p:nvPr/>
            </p:nvSpPr>
            <p:spPr>
              <a:xfrm>
                <a:off x="-829528" y="3265296"/>
                <a:ext cx="560467" cy="648891"/>
              </a:xfrm>
              <a:prstGeom prst="rect">
                <a:avLst/>
              </a:prstGeom>
              <a:solidFill>
                <a:srgbClr val="FFE600"/>
              </a:solidFill>
              <a:ln w="12700" cap="flat" cmpd="sng" algn="ctr">
                <a:solidFill>
                  <a:srgbClr val="FFE600"/>
                </a:solidFill>
                <a:prstDash val="solid"/>
                <a:miter lim="800000"/>
              </a:ln>
              <a:effectLst/>
            </p:spPr>
            <p:txBody>
              <a:bodyPr rtlCol="0" anchor="ctr"/>
              <a:lstStyle/>
              <a:p>
                <a:pPr marL="0" marR="0" lvl="0" indent="0" algn="ctr" defTabSz="419653" eaLnBrk="1" fontAlgn="auto" latinLnBrk="0" hangingPunct="1">
                  <a:lnSpc>
                    <a:spcPct val="100000"/>
                  </a:lnSpc>
                  <a:spcBef>
                    <a:spcPts val="0"/>
                  </a:spcBef>
                  <a:spcAft>
                    <a:spcPts val="0"/>
                  </a:spcAft>
                  <a:buClrTx/>
                  <a:buSzTx/>
                  <a:buFontTx/>
                  <a:buNone/>
                  <a:tabLst/>
                  <a:defRPr/>
                </a:pPr>
                <a:endParaRPr kumimoji="0" lang="lv-LV" sz="850" b="0" i="0" u="none" strike="noStrike" kern="0" cap="none" spc="0" normalizeH="0" baseline="0" noProof="0">
                  <a:ln>
                    <a:noFill/>
                  </a:ln>
                  <a:solidFill>
                    <a:srgbClr val="FFFFFF"/>
                  </a:solidFill>
                  <a:effectLst/>
                  <a:uLnTx/>
                  <a:uFillTx/>
                  <a:latin typeface="EYInterstate"/>
                </a:endParaRPr>
              </a:p>
            </p:txBody>
          </p:sp>
          <p:sp>
            <p:nvSpPr>
              <p:cNvPr id="43" name="Oval 42">
                <a:extLst>
                  <a:ext uri="{FF2B5EF4-FFF2-40B4-BE49-F238E27FC236}">
                    <a16:creationId xmlns:a16="http://schemas.microsoft.com/office/drawing/2014/main" id="{9CD33A56-8B21-4F85-83B6-98D1CCEC67CE}"/>
                  </a:ext>
                </a:extLst>
              </p:cNvPr>
              <p:cNvSpPr/>
              <p:nvPr/>
            </p:nvSpPr>
            <p:spPr>
              <a:xfrm>
                <a:off x="-1374329" y="2994259"/>
                <a:ext cx="190500" cy="188172"/>
              </a:xfrm>
              <a:prstGeom prst="ellipse">
                <a:avLst/>
              </a:prstGeom>
              <a:solidFill>
                <a:srgbClr val="FFE600"/>
              </a:solidFill>
              <a:ln w="12700" cap="flat" cmpd="sng" algn="ctr">
                <a:solidFill>
                  <a:srgbClr val="FFE600"/>
                </a:solidFill>
                <a:prstDash val="solid"/>
                <a:miter lim="800000"/>
              </a:ln>
              <a:effectLst/>
            </p:spPr>
            <p:txBody>
              <a:bodyPr rtlCol="0" anchor="ctr"/>
              <a:lstStyle/>
              <a:p>
                <a:pPr marL="0" marR="0" lvl="0" indent="0" algn="ctr" defTabSz="419653" eaLnBrk="1" fontAlgn="auto" latinLnBrk="0" hangingPunct="1">
                  <a:lnSpc>
                    <a:spcPct val="100000"/>
                  </a:lnSpc>
                  <a:spcBef>
                    <a:spcPts val="0"/>
                  </a:spcBef>
                  <a:spcAft>
                    <a:spcPts val="0"/>
                  </a:spcAft>
                  <a:buClrTx/>
                  <a:buSzTx/>
                  <a:buFontTx/>
                  <a:buNone/>
                  <a:tabLst/>
                  <a:defRPr/>
                </a:pPr>
                <a:endParaRPr kumimoji="0" lang="lv-LV" sz="850" b="0" i="0" u="none" strike="noStrike" kern="0" cap="none" spc="0" normalizeH="0" baseline="0" noProof="0">
                  <a:ln>
                    <a:noFill/>
                  </a:ln>
                  <a:solidFill>
                    <a:srgbClr val="FFFFFF"/>
                  </a:solidFill>
                  <a:effectLst/>
                  <a:uLnTx/>
                  <a:uFillTx/>
                  <a:latin typeface="EYInterstate"/>
                </a:endParaRPr>
              </a:p>
            </p:txBody>
          </p:sp>
        </p:grpSp>
      </p:grpSp>
      <p:sp>
        <p:nvSpPr>
          <p:cNvPr id="71" name="TextBox 70">
            <a:extLst>
              <a:ext uri="{FF2B5EF4-FFF2-40B4-BE49-F238E27FC236}">
                <a16:creationId xmlns:a16="http://schemas.microsoft.com/office/drawing/2014/main" id="{80218966-BE11-47EA-BCCD-26CF734DC75C}"/>
              </a:ext>
            </a:extLst>
          </p:cNvPr>
          <p:cNvSpPr txBox="1"/>
          <p:nvPr/>
        </p:nvSpPr>
        <p:spPr>
          <a:xfrm>
            <a:off x="1352928" y="1091384"/>
            <a:ext cx="10419472" cy="861774"/>
          </a:xfrm>
          <a:prstGeom prst="rect">
            <a:avLst/>
          </a:prstGeom>
          <a:solidFill>
            <a:srgbClr val="00B388"/>
          </a:solidFill>
        </p:spPr>
        <p:txBody>
          <a:bodyPr wrap="square">
            <a:spAutoFit/>
          </a:bodyPr>
          <a:lstStyle/>
          <a:p>
            <a:r>
              <a:rPr lang="lv-LV" sz="2500" b="1" dirty="0">
                <a:solidFill>
                  <a:schemeClr val="bg2"/>
                </a:solidFill>
                <a:latin typeface="Calibri Light" panose="020F0302020204030204" pitchFamily="34" charset="0"/>
                <a:ea typeface="Times New Roman" panose="02020603050405020304" pitchFamily="18" charset="0"/>
                <a:cs typeface="Calibri Light" panose="020F0302020204030204" pitchFamily="34" charset="0"/>
              </a:rPr>
              <a:t>Ieviest integrētu un personalizētu pieeju veselības aprūpei, </a:t>
            </a:r>
            <a:r>
              <a:rPr lang="lv-LV" sz="2500" dirty="0">
                <a:solidFill>
                  <a:schemeClr val="bg2"/>
                </a:solidFill>
                <a:latin typeface="Calibri Light" panose="020F0302020204030204" pitchFamily="34" charset="0"/>
                <a:ea typeface="Times New Roman" panose="02020603050405020304" pitchFamily="18" charset="0"/>
                <a:cs typeface="Calibri Light" panose="020F0302020204030204" pitchFamily="34" charset="0"/>
              </a:rPr>
              <a:t>tostarp hronisko pacientu aprūpes vadību veselības sektorā un ārpus tā, īpaši labklājības sektorā. </a:t>
            </a:r>
            <a:endParaRPr lang="en-US" sz="2500" dirty="0">
              <a:solidFill>
                <a:schemeClr val="bg2"/>
              </a:solidFill>
              <a:latin typeface="Calibri Light" panose="020F0302020204030204" pitchFamily="34" charset="0"/>
              <a:cs typeface="Calibri Light" panose="020F0302020204030204" pitchFamily="34" charset="0"/>
            </a:endParaRPr>
          </a:p>
        </p:txBody>
      </p:sp>
      <p:pic>
        <p:nvPicPr>
          <p:cNvPr id="73" name="Graphic 72" descr="Badge with solid fill">
            <a:extLst>
              <a:ext uri="{FF2B5EF4-FFF2-40B4-BE49-F238E27FC236}">
                <a16:creationId xmlns:a16="http://schemas.microsoft.com/office/drawing/2014/main" id="{1E2D1C57-8D8E-4B82-A488-A1F5A90D8A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8528" y="1065071"/>
            <a:ext cx="914400" cy="914400"/>
          </a:xfrm>
          <a:prstGeom prst="rect">
            <a:avLst/>
          </a:prstGeom>
        </p:spPr>
      </p:pic>
      <p:sp>
        <p:nvSpPr>
          <p:cNvPr id="37" name="TextBox 36">
            <a:extLst>
              <a:ext uri="{FF2B5EF4-FFF2-40B4-BE49-F238E27FC236}">
                <a16:creationId xmlns:a16="http://schemas.microsoft.com/office/drawing/2014/main" id="{FD87AEFC-92C1-480D-B838-A935475D2B49}"/>
              </a:ext>
            </a:extLst>
          </p:cNvPr>
          <p:cNvSpPr txBox="1"/>
          <p:nvPr/>
        </p:nvSpPr>
        <p:spPr>
          <a:xfrm>
            <a:off x="403597" y="6501699"/>
            <a:ext cx="7293984" cy="261610"/>
          </a:xfrm>
          <a:prstGeom prst="rect">
            <a:avLst/>
          </a:prstGeom>
          <a:noFill/>
        </p:spPr>
        <p:txBody>
          <a:bodyPr wrap="none" rtlCol="0">
            <a:spAutoFit/>
          </a:bodyPr>
          <a:lstStyle/>
          <a:p>
            <a:r>
              <a:rPr lang="lv-LV" sz="1100" dirty="0">
                <a:latin typeface="Calibri Light" panose="020F0302020204030204" pitchFamily="34" charset="0"/>
                <a:cs typeface="Calibri Light" panose="020F0302020204030204" pitchFamily="34" charset="0"/>
              </a:rPr>
              <a:t>Avots: AmCham viedokļa ziņojums Par ilgtspējīgu, efektīvu un taisnīgu veselības aprūpes finansēšanu Latvijā, 2022 [</a:t>
            </a:r>
            <a:r>
              <a:rPr lang="lv-LV" sz="1100" dirty="0">
                <a:solidFill>
                  <a:srgbClr val="FF0000"/>
                </a:solidFill>
                <a:latin typeface="Calibri Light" panose="020F0302020204030204" pitchFamily="34" charset="0"/>
                <a:cs typeface="Calibri Light" panose="020F0302020204030204" pitchFamily="34" charset="0"/>
              </a:rPr>
              <a:t>hipersaite</a:t>
            </a:r>
            <a:r>
              <a:rPr lang="lv-LV" sz="1100" dirty="0">
                <a:latin typeface="Calibri Light" panose="020F0302020204030204" pitchFamily="34" charset="0"/>
                <a:cs typeface="Calibri Light" panose="020F0302020204030204" pitchFamily="34" charset="0"/>
              </a:rPr>
              <a:t>]</a:t>
            </a:r>
            <a:endParaRPr lang="en-US" sz="11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73395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3BADC458-BBD8-46DF-B026-CB60E8D229BD}"/>
              </a:ext>
            </a:extLst>
          </p:cNvPr>
          <p:cNvSpPr>
            <a:spLocks noGrp="1"/>
          </p:cNvSpPr>
          <p:nvPr>
            <p:ph type="body" sz="quarter" idx="13"/>
          </p:nvPr>
        </p:nvSpPr>
        <p:spPr>
          <a:xfrm>
            <a:off x="693575" y="164892"/>
            <a:ext cx="10923802" cy="630872"/>
          </a:xfrm>
        </p:spPr>
        <p:txBody>
          <a:bodyPr/>
          <a:lstStyle/>
          <a:p>
            <a:r>
              <a:rPr lang="lv-LV" sz="3600" b="1" dirty="0">
                <a:latin typeface="Calibri Light" panose="020F0302020204030204" pitchFamily="34" charset="0"/>
                <a:cs typeface="Calibri Light" panose="020F0302020204030204" pitchFamily="34" charset="0"/>
              </a:rPr>
              <a:t>Veiksmīgi integrētas aprūpes un </a:t>
            </a:r>
            <a:r>
              <a:rPr lang="lv-LV" sz="3600" b="1" i="1" dirty="0">
                <a:latin typeface="Calibri Light" panose="020F0302020204030204" pitchFamily="34" charset="0"/>
                <a:cs typeface="Calibri Light" panose="020F0302020204030204" pitchFamily="34" charset="0"/>
              </a:rPr>
              <a:t>VBVA ieviešanas </a:t>
            </a:r>
            <a:r>
              <a:rPr lang="lv-LV" sz="3600" b="1" dirty="0">
                <a:latin typeface="Calibri Light" panose="020F0302020204030204" pitchFamily="34" charset="0"/>
                <a:cs typeface="Calibri Light" panose="020F0302020204030204" pitchFamily="34" charset="0"/>
              </a:rPr>
              <a:t>piemēri</a:t>
            </a:r>
            <a:endParaRPr lang="en-GB" sz="3600" b="1" dirty="0">
              <a:latin typeface="Calibri Light" panose="020F0302020204030204" pitchFamily="34" charset="0"/>
              <a:cs typeface="Calibri Light" panose="020F0302020204030204" pitchFamily="34" charset="0"/>
            </a:endParaRPr>
          </a:p>
        </p:txBody>
      </p:sp>
      <p:sp>
        <p:nvSpPr>
          <p:cNvPr id="9" name="TextBox 8">
            <a:extLst>
              <a:ext uri="{FF2B5EF4-FFF2-40B4-BE49-F238E27FC236}">
                <a16:creationId xmlns:a16="http://schemas.microsoft.com/office/drawing/2014/main" id="{D93E7DCF-A71F-44A8-8621-CD1981F809D8}"/>
              </a:ext>
            </a:extLst>
          </p:cNvPr>
          <p:cNvSpPr txBox="1"/>
          <p:nvPr/>
        </p:nvSpPr>
        <p:spPr>
          <a:xfrm>
            <a:off x="693575" y="5770555"/>
            <a:ext cx="11277600" cy="800860"/>
          </a:xfrm>
          <a:prstGeom prst="rect">
            <a:avLst/>
          </a:prstGeom>
          <a:solidFill>
            <a:srgbClr val="192A67"/>
          </a:solidFill>
        </p:spPr>
        <p:txBody>
          <a:bodyPr wrap="square">
            <a:spAutoFit/>
          </a:bodyPr>
          <a:lstStyle/>
          <a:p>
            <a:pPr algn="just">
              <a:lnSpc>
                <a:spcPct val="107000"/>
              </a:lnSpc>
              <a:spcBef>
                <a:spcPts val="600"/>
              </a:spcBef>
              <a:spcAft>
                <a:spcPts val="800"/>
              </a:spcAft>
            </a:pPr>
            <a:r>
              <a:rPr lang="lv-LV" sz="2200" b="1" dirty="0">
                <a:solidFill>
                  <a:schemeClr val="bg2"/>
                </a:solidFill>
                <a:effectLst/>
                <a:latin typeface="Calibri Light" panose="020F0302020204030204" pitchFamily="34" charset="0"/>
                <a:ea typeface="Times New Roman" panose="02020603050405020304" pitchFamily="18" charset="0"/>
                <a:cs typeface="Calibri Light" panose="020F0302020204030204" pitchFamily="34" charset="0"/>
              </a:rPr>
              <a:t>Secinājums: </a:t>
            </a:r>
            <a:r>
              <a:rPr lang="lv-LV" sz="2200" dirty="0">
                <a:solidFill>
                  <a:schemeClr val="bg2"/>
                </a:solidFill>
                <a:effectLst/>
                <a:latin typeface="Calibri Light" panose="020F0302020204030204" pitchFamily="34" charset="0"/>
                <a:ea typeface="Times New Roman" panose="02020603050405020304" pitchFamily="18" charset="0"/>
                <a:cs typeface="Calibri Light" panose="020F0302020204030204" pitchFamily="34" charset="0"/>
              </a:rPr>
              <a:t>integrētas aprūpes pieejas un </a:t>
            </a:r>
            <a:r>
              <a:rPr lang="lv-LV" sz="2200" b="1" dirty="0">
                <a:solidFill>
                  <a:schemeClr val="bg2"/>
                </a:solidFill>
                <a:effectLst/>
                <a:latin typeface="Calibri Light" panose="020F0302020204030204" pitchFamily="34" charset="0"/>
                <a:ea typeface="Times New Roman" panose="02020603050405020304" pitchFamily="18" charset="0"/>
                <a:cs typeface="Calibri Light" panose="020F0302020204030204" pitchFamily="34" charset="0"/>
              </a:rPr>
              <a:t>VBVA modeļa </a:t>
            </a:r>
            <a:r>
              <a:rPr lang="lv-LV" sz="2200" dirty="0">
                <a:solidFill>
                  <a:schemeClr val="bg2"/>
                </a:solidFill>
                <a:effectLst/>
                <a:latin typeface="Calibri Light" panose="020F0302020204030204" pitchFamily="34" charset="0"/>
                <a:ea typeface="Times New Roman" panose="02020603050405020304" pitchFamily="18" charset="0"/>
                <a:cs typeface="Calibri Light" panose="020F0302020204030204" pitchFamily="34" charset="0"/>
              </a:rPr>
              <a:t>ieviešana ir reformas, kas potenciāli var uzlabot veselības aprūpes finansējuma izlietojuma efektivitāti un pacientu veselības rezultātus.</a:t>
            </a:r>
            <a:endParaRPr lang="lv-LV" sz="2200" dirty="0">
              <a:solidFill>
                <a:schemeClr val="bg2"/>
              </a:solidFill>
              <a:effectLst/>
              <a:latin typeface="Calibri Light" panose="020F0302020204030204" pitchFamily="34" charset="0"/>
              <a:ea typeface="SimSun" panose="02010600030101010101" pitchFamily="2" charset="-122"/>
              <a:cs typeface="Calibri Light" panose="020F0302020204030204" pitchFamily="34" charset="0"/>
            </a:endParaRPr>
          </a:p>
        </p:txBody>
      </p:sp>
      <p:grpSp>
        <p:nvGrpSpPr>
          <p:cNvPr id="12" name="Group 11">
            <a:extLst>
              <a:ext uri="{FF2B5EF4-FFF2-40B4-BE49-F238E27FC236}">
                <a16:creationId xmlns:a16="http://schemas.microsoft.com/office/drawing/2014/main" id="{132BEF07-F363-47FB-B7C4-01DCF1706683}"/>
              </a:ext>
            </a:extLst>
          </p:cNvPr>
          <p:cNvGrpSpPr/>
          <p:nvPr/>
        </p:nvGrpSpPr>
        <p:grpSpPr>
          <a:xfrm>
            <a:off x="566058" y="914400"/>
            <a:ext cx="11405117" cy="4606986"/>
            <a:chOff x="628963" y="1550412"/>
            <a:chExt cx="11342212" cy="4246946"/>
          </a:xfrm>
        </p:grpSpPr>
        <p:sp>
          <p:nvSpPr>
            <p:cNvPr id="6" name="TextBox 5">
              <a:extLst>
                <a:ext uri="{FF2B5EF4-FFF2-40B4-BE49-F238E27FC236}">
                  <a16:creationId xmlns:a16="http://schemas.microsoft.com/office/drawing/2014/main" id="{5D1A1C28-F879-4586-A33F-891E656670B6}"/>
                </a:ext>
              </a:extLst>
            </p:cNvPr>
            <p:cNvSpPr txBox="1"/>
            <p:nvPr/>
          </p:nvSpPr>
          <p:spPr>
            <a:xfrm>
              <a:off x="628963" y="2512414"/>
              <a:ext cx="4760945" cy="3229484"/>
            </a:xfrm>
            <a:prstGeom prst="rect">
              <a:avLst/>
            </a:prstGeom>
            <a:noFill/>
          </p:spPr>
          <p:txBody>
            <a:bodyPr wrap="square">
              <a:spAutoFit/>
            </a:bodyPr>
            <a:lstStyle/>
            <a:p>
              <a:pPr algn="just">
                <a:lnSpc>
                  <a:spcPct val="107000"/>
                </a:lnSpc>
                <a:spcBef>
                  <a:spcPts val="600"/>
                </a:spcBef>
                <a:spcAft>
                  <a:spcPts val="800"/>
                </a:spcAft>
              </a:pPr>
              <a:r>
                <a:rPr lang="lv-LV" sz="2200" b="1" dirty="0">
                  <a:effectLst/>
                  <a:latin typeface="Calibri Light" panose="020F0302020204030204" pitchFamily="34" charset="0"/>
                  <a:ea typeface="Times New Roman" panose="02020603050405020304" pitchFamily="18" charset="0"/>
                  <a:cs typeface="Calibri Light" panose="020F0302020204030204" pitchFamily="34" charset="0"/>
                </a:rPr>
                <a:t>Dānijas piemērs – Integrētā aprūpe</a:t>
              </a:r>
            </a:p>
            <a:p>
              <a:pPr algn="just">
                <a:lnSpc>
                  <a:spcPct val="107000"/>
                </a:lnSpc>
                <a:spcBef>
                  <a:spcPts val="600"/>
                </a:spcBef>
                <a:spcAft>
                  <a:spcPts val="800"/>
                </a:spcAft>
              </a:pPr>
              <a:r>
                <a:rPr lang="lv-LV" sz="2000" dirty="0">
                  <a:effectLst/>
                  <a:latin typeface="Calibri Light" panose="020F0302020204030204" pitchFamily="34" charset="0"/>
                  <a:ea typeface="Times New Roman" panose="02020603050405020304" pitchFamily="18" charset="0"/>
                  <a:cs typeface="Calibri Light" panose="020F0302020204030204" pitchFamily="34" charset="0"/>
                </a:rPr>
                <a:t>Akūtās insulta aprūpes centralizācija - pāreja no </a:t>
              </a:r>
              <a:r>
                <a:rPr lang="lv-LV" sz="2000" dirty="0">
                  <a:latin typeface="Calibri Light" panose="020F0302020204030204" pitchFamily="34" charset="0"/>
                  <a:ea typeface="Times New Roman" panose="02020603050405020304" pitchFamily="18" charset="0"/>
                  <a:cs typeface="Calibri Light" panose="020F0302020204030204" pitchFamily="34" charset="0"/>
                </a:rPr>
                <a:t>6</a:t>
              </a:r>
              <a:r>
                <a:rPr lang="lv-LV" sz="2000" dirty="0">
                  <a:effectLst/>
                  <a:latin typeface="Calibri Light" panose="020F0302020204030204" pitchFamily="34" charset="0"/>
                  <a:ea typeface="Times New Roman" panose="02020603050405020304" pitchFamily="18" charset="0"/>
                  <a:cs typeface="Calibri Light" panose="020F0302020204030204" pitchFamily="34" charset="0"/>
                </a:rPr>
                <a:t> uz 2 akūtā </a:t>
              </a:r>
              <a:r>
                <a:rPr lang="lv-LV" sz="2000" dirty="0">
                  <a:latin typeface="Calibri Light" panose="020F0302020204030204" pitchFamily="34" charset="0"/>
                  <a:ea typeface="Times New Roman" panose="02020603050405020304" pitchFamily="18" charset="0"/>
                  <a:cs typeface="Calibri Light" panose="020F0302020204030204" pitchFamily="34" charset="0"/>
                </a:rPr>
                <a:t>insulta posma aprūpes vienībām. </a:t>
              </a:r>
            </a:p>
            <a:p>
              <a:pPr algn="just">
                <a:lnSpc>
                  <a:spcPct val="107000"/>
                </a:lnSpc>
                <a:spcBef>
                  <a:spcPts val="600"/>
                </a:spcBef>
                <a:spcAft>
                  <a:spcPts val="800"/>
                </a:spcAft>
              </a:pPr>
              <a:r>
                <a:rPr lang="lv-LV" sz="2000" dirty="0">
                  <a:latin typeface="Calibri Light" panose="020F0302020204030204" pitchFamily="34" charset="0"/>
                  <a:ea typeface="Times New Roman" panose="02020603050405020304" pitchFamily="18" charset="0"/>
                  <a:cs typeface="Calibri Light" panose="020F0302020204030204" pitchFamily="34" charset="0"/>
                </a:rPr>
                <a:t>Reorganizācijas rezultātā:</a:t>
              </a:r>
            </a:p>
            <a:p>
              <a:pPr marL="342900" indent="-342900" algn="just">
                <a:lnSpc>
                  <a:spcPct val="107000"/>
                </a:lnSpc>
                <a:buFont typeface="Wingdings" panose="05000000000000000000" pitchFamily="2" charset="2"/>
                <a:buChar char="§"/>
              </a:pPr>
              <a:r>
                <a:rPr lang="lv-LV" sz="2000" dirty="0">
                  <a:latin typeface="Calibri Light" panose="020F0302020204030204" pitchFamily="34" charset="0"/>
                  <a:ea typeface="Times New Roman" panose="02020603050405020304" pitchFamily="18" charset="0"/>
                  <a:cs typeface="Calibri Light" panose="020F0302020204030204" pitchFamily="34" charset="0"/>
                </a:rPr>
                <a:t>insulta pacientu gultu skaits </a:t>
              </a:r>
              <a:r>
                <a:rPr lang="lv-LV" sz="2000" b="1" dirty="0">
                  <a:latin typeface="Arial" panose="020B0604020202020204" pitchFamily="34" charset="0"/>
                  <a:ea typeface="Times New Roman" panose="02020603050405020304" pitchFamily="18" charset="0"/>
                  <a:cs typeface="Arial" panose="020B0604020202020204" pitchFamily="34" charset="0"/>
                </a:rPr>
                <a:t>↓</a:t>
              </a:r>
              <a:r>
                <a:rPr lang="lv-LV" sz="2000" dirty="0">
                  <a:latin typeface="Arial" panose="020B0604020202020204" pitchFamily="34" charset="0"/>
                  <a:ea typeface="Times New Roman" panose="02020603050405020304" pitchFamily="18" charset="0"/>
                  <a:cs typeface="Arial" panose="020B0604020202020204" pitchFamily="34" charset="0"/>
                </a:rPr>
                <a:t> </a:t>
              </a:r>
              <a:endParaRPr lang="lv-LV" sz="2000" dirty="0">
                <a:latin typeface="Calibri Light" panose="020F0302020204030204" pitchFamily="34" charset="0"/>
                <a:ea typeface="Times New Roman" panose="02020603050405020304" pitchFamily="18" charset="0"/>
                <a:cs typeface="Calibri Light" panose="020F0302020204030204" pitchFamily="34" charset="0"/>
              </a:endParaRPr>
            </a:p>
            <a:p>
              <a:pPr marL="342900" indent="-342900" algn="just">
                <a:lnSpc>
                  <a:spcPct val="107000"/>
                </a:lnSpc>
                <a:buFont typeface="Wingdings" panose="05000000000000000000" pitchFamily="2" charset="2"/>
                <a:buChar char="§"/>
              </a:pPr>
              <a:r>
                <a:rPr lang="lv-LV" sz="2000" dirty="0">
                  <a:latin typeface="Calibri Light" panose="020F0302020204030204" pitchFamily="34" charset="0"/>
                  <a:ea typeface="Times New Roman" panose="02020603050405020304" pitchFamily="18" charset="0"/>
                  <a:cs typeface="Calibri Light" panose="020F0302020204030204" pitchFamily="34" charset="0"/>
                </a:rPr>
                <a:t>izveidotas jaunas ambulatoras klīnikas</a:t>
              </a:r>
            </a:p>
            <a:p>
              <a:pPr marL="342900" indent="-342900" algn="just">
                <a:lnSpc>
                  <a:spcPct val="107000"/>
                </a:lnSpc>
                <a:buFont typeface="Wingdings" panose="05000000000000000000" pitchFamily="2" charset="2"/>
                <a:buChar char="§"/>
              </a:pPr>
              <a:r>
                <a:rPr lang="lv-LV" sz="2000" dirty="0">
                  <a:latin typeface="Calibri Light" panose="020F0302020204030204" pitchFamily="34" charset="0"/>
                  <a:ea typeface="Times New Roman" panose="02020603050405020304" pitchFamily="18" charset="0"/>
                  <a:cs typeface="Calibri Light" panose="020F0302020204030204" pitchFamily="34" charset="0"/>
                </a:rPr>
                <a:t>hospitalizācija - neatliekami</a:t>
              </a:r>
            </a:p>
            <a:p>
              <a:pPr marL="342900" indent="-342900" algn="just">
                <a:lnSpc>
                  <a:spcPct val="107000"/>
                </a:lnSpc>
                <a:buFont typeface="Wingdings" panose="05000000000000000000" pitchFamily="2" charset="2"/>
                <a:buChar char="§"/>
              </a:pPr>
              <a:r>
                <a:rPr lang="lv-LV" sz="2000" dirty="0">
                  <a:effectLst/>
                  <a:latin typeface="Calibri Light" panose="020F0302020204030204" pitchFamily="34" charset="0"/>
                  <a:ea typeface="SimSun" panose="02010600030101010101" pitchFamily="2" charset="-122"/>
                  <a:cs typeface="Calibri Light" panose="020F0302020204030204" pitchFamily="34" charset="0"/>
                </a:rPr>
                <a:t>kvalitātes un rezultātu uzlabošanās</a:t>
              </a:r>
            </a:p>
          </p:txBody>
        </p:sp>
        <p:sp>
          <p:nvSpPr>
            <p:cNvPr id="8" name="TextBox 7">
              <a:extLst>
                <a:ext uri="{FF2B5EF4-FFF2-40B4-BE49-F238E27FC236}">
                  <a16:creationId xmlns:a16="http://schemas.microsoft.com/office/drawing/2014/main" id="{3132D519-4915-42F6-B0B5-8570B318B367}"/>
                </a:ext>
              </a:extLst>
            </p:cNvPr>
            <p:cNvSpPr txBox="1"/>
            <p:nvPr/>
          </p:nvSpPr>
          <p:spPr>
            <a:xfrm>
              <a:off x="5662027" y="2507110"/>
              <a:ext cx="6309148" cy="3290248"/>
            </a:xfrm>
            <a:prstGeom prst="rect">
              <a:avLst/>
            </a:prstGeom>
            <a:noFill/>
          </p:spPr>
          <p:txBody>
            <a:bodyPr wrap="square">
              <a:spAutoFit/>
            </a:bodyPr>
            <a:lstStyle/>
            <a:p>
              <a:pPr algn="just">
                <a:lnSpc>
                  <a:spcPct val="107000"/>
                </a:lnSpc>
                <a:spcBef>
                  <a:spcPts val="600"/>
                </a:spcBef>
                <a:spcAft>
                  <a:spcPts val="800"/>
                </a:spcAft>
              </a:pPr>
              <a:r>
                <a:rPr lang="lv-LV" sz="2200" b="1" dirty="0">
                  <a:effectLst/>
                  <a:latin typeface="Calibri Light" panose="020F0302020204030204" pitchFamily="34" charset="0"/>
                  <a:ea typeface="Times New Roman" panose="02020603050405020304" pitchFamily="18" charset="0"/>
                  <a:cs typeface="Calibri Light" panose="020F0302020204030204" pitchFamily="34" charset="0"/>
                </a:rPr>
                <a:t>Igaunijas piemērs - vērtībās balstīts veselības aprūpes pilotprojekts </a:t>
              </a:r>
            </a:p>
            <a:p>
              <a:pPr algn="just">
                <a:lnSpc>
                  <a:spcPct val="107000"/>
                </a:lnSpc>
                <a:spcBef>
                  <a:spcPts val="600"/>
                </a:spcBef>
                <a:spcAft>
                  <a:spcPts val="800"/>
                </a:spcAft>
              </a:pPr>
              <a:r>
                <a:rPr lang="lv-LV" sz="2000" b="1" dirty="0">
                  <a:latin typeface="Calibri Light" panose="020F0302020204030204" pitchFamily="34" charset="0"/>
                  <a:ea typeface="Times New Roman" panose="02020603050405020304" pitchFamily="18" charset="0"/>
                  <a:cs typeface="Calibri Light" panose="020F0302020204030204" pitchFamily="34" charset="0"/>
                </a:rPr>
                <a:t>Problēma: </a:t>
              </a:r>
              <a:r>
                <a:rPr lang="lv-LV" sz="2000" dirty="0">
                  <a:effectLst/>
                  <a:latin typeface="Calibri Light" panose="020F0302020204030204" pitchFamily="34" charset="0"/>
                  <a:ea typeface="Times New Roman" panose="02020603050405020304" pitchFamily="18" charset="0"/>
                  <a:cs typeface="Calibri Light" panose="020F0302020204030204" pitchFamily="34" charset="0"/>
                </a:rPr>
                <a:t>NMPD nenogādā pacientus uz slimnīcām ar insulta vienībām. </a:t>
              </a:r>
              <a:r>
                <a:rPr lang="lv-LV" sz="2000" dirty="0">
                  <a:latin typeface="Calibri Light" panose="020F0302020204030204" pitchFamily="34" charset="0"/>
                  <a:ea typeface="Times New Roman" panose="02020603050405020304" pitchFamily="18" charset="0"/>
                  <a:cs typeface="Calibri Light" panose="020F0302020204030204" pitchFamily="34" charset="0"/>
                </a:rPr>
                <a:t>I</a:t>
              </a:r>
              <a:r>
                <a:rPr lang="lv-LV" sz="2000" dirty="0">
                  <a:effectLst/>
                  <a:latin typeface="Calibri Light" panose="020F0302020204030204" pitchFamily="34" charset="0"/>
                  <a:ea typeface="Times New Roman" panose="02020603050405020304" pitchFamily="18" charset="0"/>
                  <a:cs typeface="Calibri Light" panose="020F0302020204030204" pitchFamily="34" charset="0"/>
                </a:rPr>
                <a:t>nsulta pacientu rehabilitācija un cita pēcaprūpe ir nepietiekama.</a:t>
              </a:r>
            </a:p>
            <a:p>
              <a:pPr algn="just">
                <a:lnSpc>
                  <a:spcPct val="107000"/>
                </a:lnSpc>
                <a:spcBef>
                  <a:spcPts val="600"/>
                </a:spcBef>
                <a:spcAft>
                  <a:spcPts val="800"/>
                </a:spcAft>
              </a:pPr>
              <a:r>
                <a:rPr lang="lv-LV" sz="2000" dirty="0">
                  <a:latin typeface="Calibri Light" panose="020F0302020204030204" pitchFamily="34" charset="0"/>
                  <a:ea typeface="Times New Roman" panose="02020603050405020304" pitchFamily="18" charset="0"/>
                  <a:cs typeface="Calibri Light" panose="020F0302020204030204" pitchFamily="34" charset="0"/>
                </a:rPr>
                <a:t>VBVA koncepta ieviešana:</a:t>
              </a:r>
              <a:endParaRPr lang="lv-LV" sz="20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342900" indent="-342900" algn="just">
                <a:lnSpc>
                  <a:spcPct val="107000"/>
                </a:lnSpc>
                <a:buFont typeface="Wingdings" panose="05000000000000000000" pitchFamily="2" charset="2"/>
                <a:buChar char="§"/>
              </a:pPr>
              <a:r>
                <a:rPr lang="lv-LV" sz="2000" dirty="0">
                  <a:effectLst/>
                  <a:latin typeface="Calibri Light" panose="020F0302020204030204" pitchFamily="34" charset="0"/>
                  <a:ea typeface="Times New Roman" panose="02020603050405020304" pitchFamily="18" charset="0"/>
                  <a:cs typeface="Calibri Light" panose="020F0302020204030204" pitchFamily="34" charset="0"/>
                </a:rPr>
                <a:t>uzsāka ārstēšanas algoritma pilotprojektu</a:t>
              </a:r>
            </a:p>
            <a:p>
              <a:pPr marL="342900" indent="-342900" algn="just">
                <a:lnSpc>
                  <a:spcPct val="107000"/>
                </a:lnSpc>
                <a:buFont typeface="Wingdings" panose="05000000000000000000" pitchFamily="2" charset="2"/>
                <a:buChar char="§"/>
              </a:pPr>
              <a:r>
                <a:rPr lang="lv-LV" sz="2000" dirty="0">
                  <a:latin typeface="Calibri Light" panose="020F0302020204030204" pitchFamily="34" charset="0"/>
                  <a:ea typeface="SimSun" panose="02010600030101010101" pitchFamily="2" charset="-122"/>
                  <a:cs typeface="Calibri Light" panose="020F0302020204030204" pitchFamily="34" charset="0"/>
                </a:rPr>
                <a:t>Samaksa par sasniegto rezultātu</a:t>
              </a:r>
            </a:p>
            <a:p>
              <a:pPr marL="342900" indent="-342900" algn="just">
                <a:lnSpc>
                  <a:spcPct val="107000"/>
                </a:lnSpc>
                <a:buFont typeface="Wingdings" panose="05000000000000000000" pitchFamily="2" charset="2"/>
                <a:buChar char="§"/>
              </a:pPr>
              <a:r>
                <a:rPr lang="lv-LV" sz="2000" dirty="0">
                  <a:latin typeface="Calibri Light" panose="020F0302020204030204" pitchFamily="34" charset="0"/>
                  <a:ea typeface="SimSun" panose="02010600030101010101" pitchFamily="2" charset="-122"/>
                  <a:cs typeface="Calibri Light" panose="020F0302020204030204" pitchFamily="34" charset="0"/>
                </a:rPr>
                <a:t>Kompleksie maksājumi/prospektīvs finansējuma modelis</a:t>
              </a:r>
            </a:p>
          </p:txBody>
        </p:sp>
        <p:pic>
          <p:nvPicPr>
            <p:cNvPr id="10" name="Picture 9">
              <a:extLst>
                <a:ext uri="{FF2B5EF4-FFF2-40B4-BE49-F238E27FC236}">
                  <a16:creationId xmlns:a16="http://schemas.microsoft.com/office/drawing/2014/main" id="{0F8E75DC-353E-46B2-A2AD-3DE0BF9391F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2027" y="1616008"/>
              <a:ext cx="1429237" cy="7819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9248B36-ACCD-450D-8527-920362F7074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963" y="1550412"/>
              <a:ext cx="1446452" cy="790090"/>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a:extLst>
              <a:ext uri="{FF2B5EF4-FFF2-40B4-BE49-F238E27FC236}">
                <a16:creationId xmlns:a16="http://schemas.microsoft.com/office/drawing/2014/main" id="{1643D39E-29BF-4CD1-B21C-C0E5E1999C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46804" y="5779276"/>
            <a:ext cx="289561" cy="499873"/>
          </a:xfrm>
          <a:prstGeom prst="rect">
            <a:avLst/>
          </a:prstGeom>
        </p:spPr>
      </p:pic>
    </p:spTree>
    <p:extLst>
      <p:ext uri="{BB962C8B-B14F-4D97-AF65-F5344CB8AC3E}">
        <p14:creationId xmlns:p14="http://schemas.microsoft.com/office/powerpoint/2010/main" val="2804264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9856A3-CC6C-4B98-8290-33EFF8AFE9D4}"/>
              </a:ext>
            </a:extLst>
          </p:cNvPr>
          <p:cNvSpPr txBox="1"/>
          <p:nvPr/>
        </p:nvSpPr>
        <p:spPr>
          <a:xfrm>
            <a:off x="704537" y="1139252"/>
            <a:ext cx="11126747" cy="4762659"/>
          </a:xfrm>
          <a:prstGeom prst="rect">
            <a:avLst/>
          </a:prstGeom>
          <a:noFill/>
        </p:spPr>
        <p:txBody>
          <a:bodyPr wrap="square">
            <a:spAutoFit/>
          </a:bodyPr>
          <a:lstStyle/>
          <a:p>
            <a:pPr>
              <a:lnSpc>
                <a:spcPct val="150000"/>
              </a:lnSpc>
            </a:pPr>
            <a:r>
              <a:rPr lang="en-US" sz="2400" b="1" i="0" u="none" strike="noStrike" baseline="0" dirty="0" err="1">
                <a:solidFill>
                  <a:srgbClr val="1F2E6F"/>
                </a:solidFill>
                <a:latin typeface="Calibri Light" panose="020F0302020204030204" pitchFamily="34" charset="0"/>
                <a:cs typeface="Calibri Light" panose="020F0302020204030204" pitchFamily="34" charset="0"/>
              </a:rPr>
              <a:t>Ilgtspējīgs</a:t>
            </a:r>
            <a:r>
              <a:rPr lang="en-US" sz="2400" b="1" i="0" u="none" strike="noStrike" baseline="0" dirty="0">
                <a:solidFill>
                  <a:srgbClr val="1F2E6F"/>
                </a:solidFill>
                <a:latin typeface="Calibri Light" panose="020F0302020204030204" pitchFamily="34" charset="0"/>
                <a:cs typeface="Calibri Light" panose="020F0302020204030204" pitchFamily="34" charset="0"/>
              </a:rPr>
              <a:t>, </a:t>
            </a:r>
            <a:r>
              <a:rPr lang="lv-LV" sz="2400" b="1" dirty="0">
                <a:solidFill>
                  <a:srgbClr val="1F2E6F"/>
                </a:solidFill>
                <a:latin typeface="Calibri Light" panose="020F0302020204030204" pitchFamily="34" charset="0"/>
                <a:cs typeface="Calibri Light" panose="020F0302020204030204" pitchFamily="34" charset="0"/>
              </a:rPr>
              <a:t>p</a:t>
            </a:r>
            <a:r>
              <a:rPr lang="en-US" sz="2400" b="1" i="0" u="none" strike="noStrike" baseline="0" dirty="0" err="1">
                <a:solidFill>
                  <a:srgbClr val="1F2E6F"/>
                </a:solidFill>
                <a:latin typeface="Calibri Light" panose="020F0302020204030204" pitchFamily="34" charset="0"/>
                <a:cs typeface="Calibri Light" panose="020F0302020204030204" pitchFamily="34" charset="0"/>
              </a:rPr>
              <a:t>aredzams</a:t>
            </a:r>
            <a:r>
              <a:rPr lang="en-US" sz="2400" b="1" i="0" u="none" strike="noStrike" baseline="0" dirty="0">
                <a:solidFill>
                  <a:srgbClr val="1F2E6F"/>
                </a:solidFill>
                <a:latin typeface="Calibri Light" panose="020F0302020204030204" pitchFamily="34" charset="0"/>
                <a:cs typeface="Calibri Light" panose="020F0302020204030204" pitchFamily="34" charset="0"/>
              </a:rPr>
              <a:t> </a:t>
            </a:r>
            <a:r>
              <a:rPr lang="lv-LV" sz="2400" b="1" i="0" u="none" strike="noStrike" baseline="0" dirty="0">
                <a:solidFill>
                  <a:srgbClr val="1F2E6F"/>
                </a:solidFill>
                <a:latin typeface="Calibri Light" panose="020F0302020204030204" pitchFamily="34" charset="0"/>
                <a:cs typeface="Calibri Light" panose="020F0302020204030204" pitchFamily="34" charset="0"/>
              </a:rPr>
              <a:t>i</a:t>
            </a:r>
            <a:r>
              <a:rPr lang="en-US" sz="2400" b="1" i="0" u="none" strike="noStrike" baseline="0" dirty="0">
                <a:solidFill>
                  <a:srgbClr val="1F2E6F"/>
                </a:solidFill>
                <a:latin typeface="Calibri Light" panose="020F0302020204030204" pitchFamily="34" charset="0"/>
                <a:cs typeface="Calibri Light" panose="020F0302020204030204" pitchFamily="34" charset="0"/>
              </a:rPr>
              <a:t>n </a:t>
            </a:r>
            <a:r>
              <a:rPr lang="lv-LV" sz="2400" b="1" dirty="0">
                <a:solidFill>
                  <a:srgbClr val="1F2E6F"/>
                </a:solidFill>
                <a:latin typeface="Calibri Light" panose="020F0302020204030204" pitchFamily="34" charset="0"/>
                <a:cs typeface="Calibri Light" panose="020F0302020204030204" pitchFamily="34" charset="0"/>
              </a:rPr>
              <a:t>a</a:t>
            </a:r>
            <a:r>
              <a:rPr lang="en-US" sz="2400" b="1" i="0" u="none" strike="noStrike" baseline="0" dirty="0" err="1">
                <a:solidFill>
                  <a:srgbClr val="1F2E6F"/>
                </a:solidFill>
                <a:latin typeface="Calibri Light" panose="020F0302020204030204" pitchFamily="34" charset="0"/>
                <a:cs typeface="Calibri Light" panose="020F0302020204030204" pitchFamily="34" charset="0"/>
              </a:rPr>
              <a:t>dekvāts</a:t>
            </a:r>
            <a:r>
              <a:rPr lang="en-US" sz="2400" b="1" i="0" u="none" strike="noStrike" baseline="0" dirty="0">
                <a:solidFill>
                  <a:srgbClr val="1F2E6F"/>
                </a:solidFill>
                <a:latin typeface="Calibri Light" panose="020F0302020204030204" pitchFamily="34" charset="0"/>
                <a:cs typeface="Calibri Light" panose="020F0302020204030204" pitchFamily="34" charset="0"/>
              </a:rPr>
              <a:t> </a:t>
            </a:r>
            <a:r>
              <a:rPr lang="lv-LV" sz="2400" b="1" dirty="0">
                <a:solidFill>
                  <a:srgbClr val="1F2E6F"/>
                </a:solidFill>
                <a:latin typeface="Calibri Light" panose="020F0302020204030204" pitchFamily="34" charset="0"/>
                <a:cs typeface="Calibri Light" panose="020F0302020204030204" pitchFamily="34" charset="0"/>
              </a:rPr>
              <a:t>v</a:t>
            </a:r>
            <a:r>
              <a:rPr lang="en-US" sz="2400" b="1" i="0" u="none" strike="noStrike" baseline="0" dirty="0" err="1">
                <a:solidFill>
                  <a:srgbClr val="1F2E6F"/>
                </a:solidFill>
                <a:latin typeface="Calibri Light" panose="020F0302020204030204" pitchFamily="34" charset="0"/>
                <a:cs typeface="Calibri Light" panose="020F0302020204030204" pitchFamily="34" charset="0"/>
              </a:rPr>
              <a:t>eselības</a:t>
            </a:r>
            <a:r>
              <a:rPr lang="en-US" sz="2400" b="1" i="0" u="none" strike="noStrike" baseline="0" dirty="0">
                <a:solidFill>
                  <a:srgbClr val="1F2E6F"/>
                </a:solidFill>
                <a:latin typeface="Calibri Light" panose="020F0302020204030204" pitchFamily="34" charset="0"/>
                <a:cs typeface="Calibri Light" panose="020F0302020204030204" pitchFamily="34" charset="0"/>
              </a:rPr>
              <a:t> </a:t>
            </a:r>
            <a:r>
              <a:rPr lang="lv-LV" sz="2400" b="1" dirty="0">
                <a:solidFill>
                  <a:srgbClr val="1F2E6F"/>
                </a:solidFill>
                <a:latin typeface="Calibri Light" panose="020F0302020204030204" pitchFamily="34" charset="0"/>
                <a:cs typeface="Calibri Light" panose="020F0302020204030204" pitchFamily="34" charset="0"/>
              </a:rPr>
              <a:t>a</a:t>
            </a:r>
            <a:r>
              <a:rPr lang="en-US" sz="2400" b="1" i="0" u="none" strike="noStrike" baseline="0" dirty="0" err="1">
                <a:solidFill>
                  <a:srgbClr val="1F2E6F"/>
                </a:solidFill>
                <a:latin typeface="Calibri Light" panose="020F0302020204030204" pitchFamily="34" charset="0"/>
                <a:cs typeface="Calibri Light" panose="020F0302020204030204" pitchFamily="34" charset="0"/>
              </a:rPr>
              <a:t>prūpes</a:t>
            </a:r>
            <a:r>
              <a:rPr lang="en-US" sz="2400" b="1" i="0" u="none" strike="noStrike" baseline="0" dirty="0">
                <a:solidFill>
                  <a:srgbClr val="1F2E6F"/>
                </a:solidFill>
                <a:latin typeface="Calibri Light" panose="020F0302020204030204" pitchFamily="34" charset="0"/>
                <a:cs typeface="Calibri Light" panose="020F0302020204030204" pitchFamily="34" charset="0"/>
              </a:rPr>
              <a:t> </a:t>
            </a:r>
            <a:r>
              <a:rPr lang="lv-LV" sz="2400" b="1" dirty="0">
                <a:solidFill>
                  <a:srgbClr val="1F2E6F"/>
                </a:solidFill>
                <a:latin typeface="Calibri Light" panose="020F0302020204030204" pitchFamily="34" charset="0"/>
                <a:cs typeface="Calibri Light" panose="020F0302020204030204" pitchFamily="34" charset="0"/>
              </a:rPr>
              <a:t>b</a:t>
            </a:r>
            <a:r>
              <a:rPr lang="en-US" sz="2400" b="1" i="0" u="none" strike="noStrike" baseline="0" dirty="0" err="1">
                <a:solidFill>
                  <a:srgbClr val="1F2E6F"/>
                </a:solidFill>
                <a:latin typeface="Calibri Light" panose="020F0302020204030204" pitchFamily="34" charset="0"/>
                <a:cs typeface="Calibri Light" panose="020F0302020204030204" pitchFamily="34" charset="0"/>
              </a:rPr>
              <a:t>udžets</a:t>
            </a:r>
            <a:r>
              <a:rPr lang="en-US" sz="2400" b="1" i="0" u="none" strike="noStrike" baseline="0" dirty="0">
                <a:solidFill>
                  <a:srgbClr val="1F2E6F"/>
                </a:solidFill>
                <a:latin typeface="Calibri Light" panose="020F0302020204030204" pitchFamily="34" charset="0"/>
                <a:cs typeface="Calibri Light" panose="020F0302020204030204" pitchFamily="34" charset="0"/>
              </a:rPr>
              <a:t> </a:t>
            </a:r>
            <a:endParaRPr lang="lv-LV" sz="2400" dirty="0">
              <a:highlight>
                <a:srgbClr val="FFFF00"/>
              </a:highlight>
              <a:latin typeface="Calibri Light" panose="020F0302020204030204" pitchFamily="34" charset="0"/>
              <a:cs typeface="Calibri Light" panose="020F0302020204030204" pitchFamily="34" charset="0"/>
            </a:endParaRPr>
          </a:p>
          <a:p>
            <a:pPr marL="342900" indent="-342900">
              <a:lnSpc>
                <a:spcPct val="150000"/>
              </a:lnSpc>
              <a:buFont typeface="+mj-lt"/>
              <a:buAutoNum type="arabicPeriod"/>
            </a:pPr>
            <a:r>
              <a:rPr lang="lv-LV" sz="2200" dirty="0">
                <a:latin typeface="Calibri Light" panose="020F0302020204030204" pitchFamily="34" charset="0"/>
                <a:cs typeface="Calibri Light" panose="020F0302020204030204" pitchFamily="34" charset="0"/>
              </a:rPr>
              <a:t>Sasniegt ES vidējo rādītāju valsts ieguldījumiem veselībā – </a:t>
            </a:r>
            <a:r>
              <a:rPr lang="lv-LV" sz="2200" b="1" dirty="0">
                <a:latin typeface="Calibri Light" panose="020F0302020204030204" pitchFamily="34" charset="0"/>
                <a:cs typeface="Calibri Light" panose="020F0302020204030204" pitchFamily="34" charset="0"/>
              </a:rPr>
              <a:t>8% IKP līdz 2027. gadam</a:t>
            </a:r>
            <a:endParaRPr lang="lv-LV" sz="2200" dirty="0">
              <a:latin typeface="Calibri Light" panose="020F0302020204030204" pitchFamily="34" charset="0"/>
              <a:cs typeface="Calibri Light" panose="020F0302020204030204" pitchFamily="34" charset="0"/>
            </a:endParaRPr>
          </a:p>
          <a:p>
            <a:pPr marL="342900" indent="-342900">
              <a:lnSpc>
                <a:spcPct val="150000"/>
              </a:lnSpc>
              <a:buFont typeface="+mj-lt"/>
              <a:buAutoNum type="arabicPeriod"/>
            </a:pPr>
            <a:r>
              <a:rPr lang="lv-LV" sz="2200" dirty="0">
                <a:latin typeface="Calibri Light" panose="020F0302020204030204" pitchFamily="34" charset="0"/>
                <a:cs typeface="Calibri Light" panose="020F0302020204030204" pitchFamily="34" charset="0"/>
              </a:rPr>
              <a:t>Veselības budžeta sasaiste ar makroekonomiskajiem rādītājiem, vēlams ar </a:t>
            </a:r>
            <a:r>
              <a:rPr lang="lv-LV" sz="2200" b="1" dirty="0">
                <a:latin typeface="Calibri Light" panose="020F0302020204030204" pitchFamily="34" charset="0"/>
                <a:cs typeface="Calibri Light" panose="020F0302020204030204" pitchFamily="34" charset="0"/>
              </a:rPr>
              <a:t>vidējo algu</a:t>
            </a:r>
            <a:endParaRPr lang="lv-LV" sz="2200" dirty="0">
              <a:latin typeface="Calibri Light" panose="020F0302020204030204" pitchFamily="34" charset="0"/>
              <a:cs typeface="Calibri Light" panose="020F0302020204030204" pitchFamily="34" charset="0"/>
            </a:endParaRPr>
          </a:p>
          <a:p>
            <a:pPr marL="342900" indent="-342900">
              <a:lnSpc>
                <a:spcPct val="150000"/>
              </a:lnSpc>
              <a:buFont typeface="+mj-lt"/>
              <a:buAutoNum type="arabicPeriod"/>
            </a:pPr>
            <a:r>
              <a:rPr lang="lv-LV" sz="2200" dirty="0">
                <a:latin typeface="Calibri Light" panose="020F0302020204030204" pitchFamily="34" charset="0"/>
                <a:cs typeface="Calibri Light" panose="020F0302020204030204" pitchFamily="34" charset="0"/>
              </a:rPr>
              <a:t>Ambulatoro tehnoloģiju budžeta (KZS) pieaugums proporcionāls kopējam pieaugumam</a:t>
            </a:r>
          </a:p>
          <a:p>
            <a:pPr marL="342900" indent="-342900">
              <a:lnSpc>
                <a:spcPct val="150000"/>
              </a:lnSpc>
              <a:buFont typeface="+mj-lt"/>
              <a:buAutoNum type="arabicPeriod"/>
            </a:pPr>
            <a:r>
              <a:rPr lang="lv-LV" sz="2200" dirty="0">
                <a:latin typeface="Calibri Light" panose="020F0302020204030204" pitchFamily="34" charset="0"/>
                <a:cs typeface="Calibri Light" panose="020F0302020204030204" pitchFamily="34" charset="0"/>
              </a:rPr>
              <a:t>Atteikties no «divu grozu» sistēmas</a:t>
            </a:r>
          </a:p>
          <a:p>
            <a:pPr marL="342900" indent="-342900">
              <a:lnSpc>
                <a:spcPct val="150000"/>
              </a:lnSpc>
              <a:buFont typeface="+mj-lt"/>
              <a:buAutoNum type="arabicPeriod"/>
            </a:pPr>
            <a:r>
              <a:rPr lang="lv-LV" sz="2200" dirty="0">
                <a:latin typeface="Calibri Light" panose="020F0302020204030204" pitchFamily="34" charset="0"/>
                <a:cs typeface="Calibri Light" panose="020F0302020204030204" pitchFamily="34" charset="0"/>
              </a:rPr>
              <a:t>Paredzēt NVD riska rezerves vismaz 3% apmērā. </a:t>
            </a:r>
          </a:p>
          <a:p>
            <a:pPr>
              <a:lnSpc>
                <a:spcPct val="150000"/>
              </a:lnSpc>
            </a:pPr>
            <a:r>
              <a:rPr lang="en-US" sz="2400" b="1" i="0" u="none" strike="noStrike" baseline="0" dirty="0" err="1">
                <a:solidFill>
                  <a:srgbClr val="1F2E6F"/>
                </a:solidFill>
                <a:latin typeface="Calibri Light" panose="020F0302020204030204" pitchFamily="34" charset="0"/>
                <a:cs typeface="Calibri Light" panose="020F0302020204030204" pitchFamily="34" charset="0"/>
              </a:rPr>
              <a:t>Veselības</a:t>
            </a:r>
            <a:r>
              <a:rPr lang="en-US" sz="2400" b="1" i="0" u="none" strike="noStrike" baseline="0" dirty="0">
                <a:solidFill>
                  <a:srgbClr val="1F2E6F"/>
                </a:solidFill>
                <a:latin typeface="Calibri Light" panose="020F0302020204030204" pitchFamily="34" charset="0"/>
                <a:cs typeface="Calibri Light" panose="020F0302020204030204" pitchFamily="34" charset="0"/>
              </a:rPr>
              <a:t> </a:t>
            </a:r>
            <a:r>
              <a:rPr lang="lv-LV" sz="2400" b="1" dirty="0">
                <a:solidFill>
                  <a:srgbClr val="1F2E6F"/>
                </a:solidFill>
                <a:latin typeface="Calibri Light" panose="020F0302020204030204" pitchFamily="34" charset="0"/>
                <a:cs typeface="Calibri Light" panose="020F0302020204030204" pitchFamily="34" charset="0"/>
              </a:rPr>
              <a:t>a</a:t>
            </a:r>
            <a:r>
              <a:rPr lang="en-US" sz="2400" b="1" i="0" u="none" strike="noStrike" baseline="0" dirty="0" err="1">
                <a:solidFill>
                  <a:srgbClr val="1F2E6F"/>
                </a:solidFill>
                <a:latin typeface="Calibri Light" panose="020F0302020204030204" pitchFamily="34" charset="0"/>
                <a:cs typeface="Calibri Light" panose="020F0302020204030204" pitchFamily="34" charset="0"/>
              </a:rPr>
              <a:t>prūpes</a:t>
            </a:r>
            <a:r>
              <a:rPr lang="en-US" sz="2400" b="1" i="0" u="none" strike="noStrike" baseline="0" dirty="0">
                <a:solidFill>
                  <a:srgbClr val="1F2E6F"/>
                </a:solidFill>
                <a:latin typeface="Calibri Light" panose="020F0302020204030204" pitchFamily="34" charset="0"/>
                <a:cs typeface="Calibri Light" panose="020F0302020204030204" pitchFamily="34" charset="0"/>
              </a:rPr>
              <a:t> </a:t>
            </a:r>
            <a:r>
              <a:rPr lang="lv-LV" sz="2400" b="1" dirty="0">
                <a:solidFill>
                  <a:srgbClr val="1F2E6F"/>
                </a:solidFill>
                <a:latin typeface="Calibri Light" panose="020F0302020204030204" pitchFamily="34" charset="0"/>
                <a:cs typeface="Calibri Light" panose="020F0302020204030204" pitchFamily="34" charset="0"/>
              </a:rPr>
              <a:t>i</a:t>
            </a:r>
            <a:r>
              <a:rPr lang="en-US" sz="2400" b="1" i="0" u="none" strike="noStrike" baseline="0" dirty="0" err="1">
                <a:solidFill>
                  <a:srgbClr val="1F2E6F"/>
                </a:solidFill>
                <a:latin typeface="Calibri Light" panose="020F0302020204030204" pitchFamily="34" charset="0"/>
                <a:cs typeface="Calibri Light" panose="020F0302020204030204" pitchFamily="34" charset="0"/>
              </a:rPr>
              <a:t>zdevumu</a:t>
            </a:r>
            <a:r>
              <a:rPr lang="en-US" sz="2400" b="1" i="0" u="none" strike="noStrike" baseline="0" dirty="0">
                <a:solidFill>
                  <a:srgbClr val="1F2E6F"/>
                </a:solidFill>
                <a:latin typeface="Calibri Light" panose="020F0302020204030204" pitchFamily="34" charset="0"/>
                <a:cs typeface="Calibri Light" panose="020F0302020204030204" pitchFamily="34" charset="0"/>
              </a:rPr>
              <a:t> </a:t>
            </a:r>
            <a:r>
              <a:rPr lang="lv-LV" sz="2400" b="1" dirty="0">
                <a:solidFill>
                  <a:srgbClr val="1F2E6F"/>
                </a:solidFill>
                <a:latin typeface="Calibri Light" panose="020F0302020204030204" pitchFamily="34" charset="0"/>
                <a:cs typeface="Calibri Light" panose="020F0302020204030204" pitchFamily="34" charset="0"/>
              </a:rPr>
              <a:t>e</a:t>
            </a:r>
            <a:r>
              <a:rPr lang="en-US" sz="2400" b="1" i="0" u="none" strike="noStrike" baseline="0" dirty="0" err="1">
                <a:solidFill>
                  <a:srgbClr val="1F2E6F"/>
                </a:solidFill>
                <a:latin typeface="Calibri Light" panose="020F0302020204030204" pitchFamily="34" charset="0"/>
                <a:cs typeface="Calibri Light" panose="020F0302020204030204" pitchFamily="34" charset="0"/>
              </a:rPr>
              <a:t>fektivitātes</a:t>
            </a:r>
            <a:r>
              <a:rPr lang="en-US" sz="2400" b="1" i="0" u="none" strike="noStrike" baseline="0" dirty="0">
                <a:solidFill>
                  <a:srgbClr val="1F2E6F"/>
                </a:solidFill>
                <a:latin typeface="Calibri Light" panose="020F0302020204030204" pitchFamily="34" charset="0"/>
                <a:cs typeface="Calibri Light" panose="020F0302020204030204" pitchFamily="34" charset="0"/>
              </a:rPr>
              <a:t> </a:t>
            </a:r>
            <a:r>
              <a:rPr lang="lv-LV" sz="2400" b="1" i="0" u="none" strike="noStrike" baseline="0" dirty="0">
                <a:solidFill>
                  <a:srgbClr val="1F2E6F"/>
                </a:solidFill>
                <a:latin typeface="Calibri Light" panose="020F0302020204030204" pitchFamily="34" charset="0"/>
                <a:cs typeface="Calibri Light" panose="020F0302020204030204" pitchFamily="34" charset="0"/>
              </a:rPr>
              <a:t>u</a:t>
            </a:r>
            <a:r>
              <a:rPr lang="en-US" sz="2400" b="1" i="0" u="none" strike="noStrike" baseline="0" dirty="0">
                <a:solidFill>
                  <a:srgbClr val="1F2E6F"/>
                </a:solidFill>
                <a:latin typeface="Calibri Light" panose="020F0302020204030204" pitchFamily="34" charset="0"/>
                <a:cs typeface="Calibri Light" panose="020F0302020204030204" pitchFamily="34" charset="0"/>
              </a:rPr>
              <a:t>n </a:t>
            </a:r>
            <a:r>
              <a:rPr lang="lv-LV" sz="2400" b="1" dirty="0">
                <a:solidFill>
                  <a:srgbClr val="1F2E6F"/>
                </a:solidFill>
                <a:latin typeface="Calibri Light" panose="020F0302020204030204" pitchFamily="34" charset="0"/>
                <a:cs typeface="Calibri Light" panose="020F0302020204030204" pitchFamily="34" charset="0"/>
              </a:rPr>
              <a:t>p</a:t>
            </a:r>
            <a:r>
              <a:rPr lang="en-US" sz="2400" b="1" i="0" u="none" strike="noStrike" baseline="0" dirty="0" err="1">
                <a:solidFill>
                  <a:srgbClr val="1F2E6F"/>
                </a:solidFill>
                <a:latin typeface="Calibri Light" panose="020F0302020204030204" pitchFamily="34" charset="0"/>
                <a:cs typeface="Calibri Light" panose="020F0302020204030204" pitchFamily="34" charset="0"/>
              </a:rPr>
              <a:t>acientu</a:t>
            </a:r>
            <a:r>
              <a:rPr lang="en-US" sz="2400" b="1" i="0" u="none" strike="noStrike" baseline="0" dirty="0">
                <a:solidFill>
                  <a:srgbClr val="1F2E6F"/>
                </a:solidFill>
                <a:latin typeface="Calibri Light" panose="020F0302020204030204" pitchFamily="34" charset="0"/>
                <a:cs typeface="Calibri Light" panose="020F0302020204030204" pitchFamily="34" charset="0"/>
              </a:rPr>
              <a:t> </a:t>
            </a:r>
            <a:r>
              <a:rPr lang="lv-LV" sz="2400" b="1" dirty="0">
                <a:solidFill>
                  <a:srgbClr val="1F2E6F"/>
                </a:solidFill>
                <a:latin typeface="Calibri Light" panose="020F0302020204030204" pitchFamily="34" charset="0"/>
                <a:cs typeface="Calibri Light" panose="020F0302020204030204" pitchFamily="34" charset="0"/>
              </a:rPr>
              <a:t>r</a:t>
            </a:r>
            <a:r>
              <a:rPr lang="en-US" sz="2400" b="1" i="0" u="none" strike="noStrike" baseline="0" dirty="0" err="1">
                <a:solidFill>
                  <a:srgbClr val="1F2E6F"/>
                </a:solidFill>
                <a:latin typeface="Calibri Light" panose="020F0302020204030204" pitchFamily="34" charset="0"/>
                <a:cs typeface="Calibri Light" panose="020F0302020204030204" pitchFamily="34" charset="0"/>
              </a:rPr>
              <a:t>ezultātu</a:t>
            </a:r>
            <a:r>
              <a:rPr lang="en-US" sz="2400" b="1" i="0" u="none" strike="noStrike" baseline="0" dirty="0">
                <a:solidFill>
                  <a:srgbClr val="1F2E6F"/>
                </a:solidFill>
                <a:latin typeface="Calibri Light" panose="020F0302020204030204" pitchFamily="34" charset="0"/>
                <a:cs typeface="Calibri Light" panose="020F0302020204030204" pitchFamily="34" charset="0"/>
              </a:rPr>
              <a:t> </a:t>
            </a:r>
            <a:r>
              <a:rPr lang="lv-LV" sz="2400" b="1" dirty="0">
                <a:solidFill>
                  <a:srgbClr val="1F2E6F"/>
                </a:solidFill>
                <a:latin typeface="Calibri Light" panose="020F0302020204030204" pitchFamily="34" charset="0"/>
                <a:cs typeface="Calibri Light" panose="020F0302020204030204" pitchFamily="34" charset="0"/>
              </a:rPr>
              <a:t>u</a:t>
            </a:r>
            <a:r>
              <a:rPr lang="en-US" sz="2400" b="1" i="0" u="none" strike="noStrike" baseline="0" dirty="0" err="1">
                <a:solidFill>
                  <a:srgbClr val="1F2E6F"/>
                </a:solidFill>
                <a:latin typeface="Calibri Light" panose="020F0302020204030204" pitchFamily="34" charset="0"/>
                <a:cs typeface="Calibri Light" panose="020F0302020204030204" pitchFamily="34" charset="0"/>
              </a:rPr>
              <a:t>zlabošana</a:t>
            </a:r>
            <a:r>
              <a:rPr lang="en-US" sz="2400" b="1" i="0" u="none" strike="noStrike" baseline="0" dirty="0">
                <a:solidFill>
                  <a:srgbClr val="1F2E6F"/>
                </a:solidFill>
                <a:latin typeface="Calibri Light" panose="020F0302020204030204" pitchFamily="34" charset="0"/>
                <a:cs typeface="Calibri Light" panose="020F0302020204030204" pitchFamily="34" charset="0"/>
              </a:rPr>
              <a:t> </a:t>
            </a:r>
            <a:endParaRPr lang="lv-LV" sz="2400" dirty="0">
              <a:latin typeface="Calibri Light" panose="020F0302020204030204" pitchFamily="34" charset="0"/>
              <a:cs typeface="Calibri Light" panose="020F0302020204030204" pitchFamily="34" charset="0"/>
            </a:endParaRPr>
          </a:p>
          <a:p>
            <a:pPr marL="457200" indent="-457200">
              <a:lnSpc>
                <a:spcPct val="150000"/>
              </a:lnSpc>
              <a:buFont typeface="+mj-lt"/>
              <a:buAutoNum type="arabicPeriod"/>
            </a:pPr>
            <a:r>
              <a:rPr lang="lv-LV" sz="2200" dirty="0">
                <a:latin typeface="Calibri Light" panose="020F0302020204030204" pitchFamily="34" charset="0"/>
                <a:cs typeface="Calibri Light" panose="020F0302020204030204" pitchFamily="34" charset="0"/>
              </a:rPr>
              <a:t>Integrētās aprūpes ieviešana </a:t>
            </a:r>
          </a:p>
          <a:p>
            <a:pPr marL="457200" indent="-457200">
              <a:lnSpc>
                <a:spcPct val="150000"/>
              </a:lnSpc>
              <a:buFont typeface="+mj-lt"/>
              <a:buAutoNum type="arabicPeriod"/>
            </a:pPr>
            <a:r>
              <a:rPr lang="lv-LV" sz="2200" dirty="0">
                <a:latin typeface="Calibri Light" panose="020F0302020204030204" pitchFamily="34" charset="0"/>
                <a:cs typeface="Calibri Light" panose="020F0302020204030204" pitchFamily="34" charset="0"/>
              </a:rPr>
              <a:t>Vērtībās balstīta veselības aprūpes modeļa ieviešana </a:t>
            </a:r>
          </a:p>
        </p:txBody>
      </p:sp>
      <p:sp>
        <p:nvSpPr>
          <p:cNvPr id="9" name="Text Placeholder 1">
            <a:extLst>
              <a:ext uri="{FF2B5EF4-FFF2-40B4-BE49-F238E27FC236}">
                <a16:creationId xmlns:a16="http://schemas.microsoft.com/office/drawing/2014/main" id="{2A503FBE-00BB-4B68-AFF1-1458FB4B4830}"/>
              </a:ext>
            </a:extLst>
          </p:cNvPr>
          <p:cNvSpPr>
            <a:spLocks noGrp="1"/>
          </p:cNvSpPr>
          <p:nvPr>
            <p:ph type="body" sz="quarter" idx="13"/>
          </p:nvPr>
        </p:nvSpPr>
        <p:spPr>
          <a:xfrm>
            <a:off x="704538" y="451338"/>
            <a:ext cx="10716388" cy="444673"/>
          </a:xfrm>
        </p:spPr>
        <p:txBody>
          <a:bodyPr/>
          <a:lstStyle/>
          <a:p>
            <a:pPr algn="ctr"/>
            <a:r>
              <a:rPr lang="lv-LV" sz="3600" b="1" i="1" dirty="0">
                <a:latin typeface="Calibri Light" panose="020F0302020204030204" pitchFamily="34" charset="0"/>
                <a:cs typeface="Calibri Light" panose="020F0302020204030204" pitchFamily="34" charset="0"/>
              </a:rPr>
              <a:t>AmCham</a:t>
            </a:r>
            <a:r>
              <a:rPr lang="lv-LV" sz="3600" b="1" dirty="0">
                <a:latin typeface="Calibri Light" panose="020F0302020204030204" pitchFamily="34" charset="0"/>
                <a:cs typeface="Calibri Light" panose="020F0302020204030204" pitchFamily="34" charset="0"/>
              </a:rPr>
              <a:t> aicina politikas veidotājus</a:t>
            </a:r>
            <a:endParaRPr lang="en-GB" sz="3600" b="1" dirty="0">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A4CF390A-AA5F-4023-BCF3-DC68B02126AE}"/>
              </a:ext>
            </a:extLst>
          </p:cNvPr>
          <p:cNvSpPr txBox="1"/>
          <p:nvPr/>
        </p:nvSpPr>
        <p:spPr>
          <a:xfrm>
            <a:off x="403597" y="6501699"/>
            <a:ext cx="10546477" cy="261610"/>
          </a:xfrm>
          <a:prstGeom prst="rect">
            <a:avLst/>
          </a:prstGeom>
          <a:noFill/>
        </p:spPr>
        <p:txBody>
          <a:bodyPr wrap="none" rtlCol="0">
            <a:spAutoFit/>
          </a:bodyPr>
          <a:lstStyle/>
          <a:p>
            <a:r>
              <a:rPr lang="lv-LV" sz="1100" dirty="0">
                <a:latin typeface="Calibri Light" panose="020F0302020204030204" pitchFamily="34" charset="0"/>
                <a:cs typeface="Calibri Light" panose="020F0302020204030204" pitchFamily="34" charset="0"/>
              </a:rPr>
              <a:t>Avots: AmCham viedokļa ziņojums Par ilgtspējīgu, efektīvu un taisnīgu veselības aprūpes finansēšanu Latvijā, 2022: </a:t>
            </a:r>
            <a:r>
              <a:rPr lang="lv-LV" sz="1100" dirty="0">
                <a:latin typeface="Calibri Light" panose="020F0302020204030204" pitchFamily="34" charset="0"/>
                <a:cs typeface="Calibri Light" panose="020F0302020204030204" pitchFamily="34" charset="0"/>
                <a:hlinkClick r:id="rId2"/>
              </a:rPr>
              <a:t>https://www.amcham.lv/data/Advocacy/viedokla-zinojums-2022.pdf</a:t>
            </a:r>
            <a:r>
              <a:rPr lang="lv-LV" sz="1100" dirty="0">
                <a:latin typeface="Calibri Light" panose="020F0302020204030204" pitchFamily="34" charset="0"/>
                <a:cs typeface="Calibri Light" panose="020F0302020204030204" pitchFamily="34" charset="0"/>
              </a:rPr>
              <a:t> </a:t>
            </a:r>
            <a:endParaRPr lang="en-US" sz="1100" dirty="0">
              <a:latin typeface="Calibri Light" panose="020F0302020204030204" pitchFamily="34" charset="0"/>
              <a:cs typeface="Calibri Light" panose="020F0302020204030204" pitchFamily="34" charset="0"/>
            </a:endParaRPr>
          </a:p>
        </p:txBody>
      </p:sp>
      <p:pic>
        <p:nvPicPr>
          <p:cNvPr id="11" name="Picture 10">
            <a:extLst>
              <a:ext uri="{FF2B5EF4-FFF2-40B4-BE49-F238E27FC236}">
                <a16:creationId xmlns:a16="http://schemas.microsoft.com/office/drawing/2014/main" id="{B34FB736-862A-4C24-A8B1-9D573EE704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07" y="1310194"/>
            <a:ext cx="215030" cy="371209"/>
          </a:xfrm>
          <a:prstGeom prst="rect">
            <a:avLst/>
          </a:prstGeom>
        </p:spPr>
      </p:pic>
      <p:pic>
        <p:nvPicPr>
          <p:cNvPr id="12" name="Picture 11">
            <a:extLst>
              <a:ext uri="{FF2B5EF4-FFF2-40B4-BE49-F238E27FC236}">
                <a16:creationId xmlns:a16="http://schemas.microsoft.com/office/drawing/2014/main" id="{2247F494-063F-4726-A0AC-9DF5D12CFD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07" y="4371642"/>
            <a:ext cx="215030" cy="371209"/>
          </a:xfrm>
          <a:prstGeom prst="rect">
            <a:avLst/>
          </a:prstGeom>
        </p:spPr>
      </p:pic>
    </p:spTree>
    <p:extLst>
      <p:ext uri="{BB962C8B-B14F-4D97-AF65-F5344CB8AC3E}">
        <p14:creationId xmlns:p14="http://schemas.microsoft.com/office/powerpoint/2010/main" val="118549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9C7AC9-8DAA-4287-B66D-9EC3CABAF31D}"/>
              </a:ext>
            </a:extLst>
          </p:cNvPr>
          <p:cNvSpPr>
            <a:spLocks noGrp="1"/>
          </p:cNvSpPr>
          <p:nvPr>
            <p:ph type="body" sz="quarter" idx="10"/>
          </p:nvPr>
        </p:nvSpPr>
        <p:spPr>
          <a:xfrm>
            <a:off x="644576" y="1439056"/>
            <a:ext cx="10785423" cy="4673877"/>
          </a:xfrm>
        </p:spPr>
        <p:txBody>
          <a:bodyPr/>
          <a:lstStyle/>
          <a:p>
            <a:pPr>
              <a:buFont typeface="Wingdings" panose="05000000000000000000" pitchFamily="2" charset="2"/>
              <a:buChar char="§"/>
            </a:pPr>
            <a:r>
              <a:rPr lang="lv-LV" sz="2400" dirty="0">
                <a:solidFill>
                  <a:srgbClr val="1F2E6F"/>
                </a:solidFill>
                <a:latin typeface="Calibri Light" panose="020F0302020204030204" pitchFamily="34" charset="0"/>
                <a:cs typeface="Calibri Light" panose="020F0302020204030204" pitchFamily="34" charset="0"/>
              </a:rPr>
              <a:t>AmCham Viedokļa ziņojums </a:t>
            </a:r>
            <a:r>
              <a:rPr lang="lv-LV" sz="2400" b="0" i="0" u="none" strike="noStrike" baseline="0" dirty="0">
                <a:solidFill>
                  <a:srgbClr val="1F2E6F"/>
                </a:solidFill>
                <a:latin typeface="Calibri Light" panose="020F0302020204030204" pitchFamily="34" charset="0"/>
                <a:cs typeface="Calibri Light" panose="020F0302020204030204" pitchFamily="34" charset="0"/>
              </a:rPr>
              <a:t>“</a:t>
            </a:r>
            <a:r>
              <a:rPr lang="lv-LV" sz="2400" b="1" dirty="0">
                <a:solidFill>
                  <a:srgbClr val="1F2E6F"/>
                </a:solidFill>
                <a:latin typeface="Calibri Light" panose="020F0302020204030204" pitchFamily="34" charset="0"/>
                <a:cs typeface="Calibri Light" panose="020F0302020204030204" pitchFamily="34" charset="0"/>
              </a:rPr>
              <a:t>Ilgtspējīgai, efektīvai un taisnīgai veselības aprūpes finansēšanai</a:t>
            </a:r>
            <a:r>
              <a:rPr lang="lv-LV" sz="2400" b="0" i="0" u="none" strike="noStrike" baseline="0" dirty="0">
                <a:solidFill>
                  <a:srgbClr val="1F2E6F"/>
                </a:solidFill>
                <a:latin typeface="Calibri Light" panose="020F0302020204030204" pitchFamily="34" charset="0"/>
                <a:cs typeface="Calibri Light" panose="020F0302020204030204" pitchFamily="34" charset="0"/>
              </a:rPr>
              <a:t>“</a:t>
            </a:r>
            <a:r>
              <a:rPr lang="lv-LV" sz="2400" dirty="0">
                <a:solidFill>
                  <a:srgbClr val="1F2E6F"/>
                </a:solidFill>
                <a:latin typeface="Calibri Light" panose="020F0302020204030204" pitchFamily="34" charset="0"/>
                <a:cs typeface="Calibri Light" panose="020F0302020204030204" pitchFamily="34" charset="0"/>
              </a:rPr>
              <a:t>, 2022: </a:t>
            </a:r>
            <a:r>
              <a:rPr lang="lv-LV" sz="2400" dirty="0">
                <a:solidFill>
                  <a:srgbClr val="1F2E6F"/>
                </a:solidFill>
                <a:latin typeface="Calibri Light" panose="020F0302020204030204" pitchFamily="34" charset="0"/>
                <a:cs typeface="Calibri Light" panose="020F0302020204030204" pitchFamily="34" charset="0"/>
                <a:hlinkClick r:id="rId2"/>
              </a:rPr>
              <a:t>https://www.amcham.lv/data/Advocacy/viedokla-zinojums-2022.pdf</a:t>
            </a:r>
            <a:endParaRPr lang="lv-LV" sz="2400" b="1" dirty="0">
              <a:solidFill>
                <a:srgbClr val="1F2E6F"/>
              </a:solidFill>
              <a:latin typeface="Calibri Light" panose="020F0302020204030204" pitchFamily="34" charset="0"/>
              <a:cs typeface="Calibri Light" panose="020F0302020204030204" pitchFamily="34" charset="0"/>
            </a:endParaRPr>
          </a:p>
          <a:p>
            <a:pPr>
              <a:buFont typeface="Wingdings" panose="05000000000000000000" pitchFamily="2" charset="2"/>
              <a:buChar char="§"/>
            </a:pPr>
            <a:r>
              <a:rPr lang="lv-LV" sz="2400" b="0" i="0" u="none" strike="noStrike" baseline="0" dirty="0">
                <a:solidFill>
                  <a:srgbClr val="1F2E6F"/>
                </a:solidFill>
                <a:latin typeface="Calibri Light" panose="020F0302020204030204" pitchFamily="34" charset="0"/>
                <a:cs typeface="Calibri Light" panose="020F0302020204030204" pitchFamily="34" charset="0"/>
              </a:rPr>
              <a:t>AmCham sadarbībā ar Rīgas Stradiņa universitāti, Latvijas Pacientu </a:t>
            </a:r>
            <a:r>
              <a:rPr lang="lv-LV" sz="2400" dirty="0">
                <a:solidFill>
                  <a:srgbClr val="1F2E6F"/>
                </a:solidFill>
                <a:latin typeface="Calibri Light" panose="020F0302020204030204" pitchFamily="34" charset="0"/>
                <a:cs typeface="Calibri Light" panose="020F0302020204030204" pitchFamily="34" charset="0"/>
              </a:rPr>
              <a:t>organizāciju</a:t>
            </a:r>
            <a:r>
              <a:rPr lang="lv-LV" sz="2400" b="0" i="0" u="none" strike="noStrike" baseline="0" dirty="0">
                <a:solidFill>
                  <a:srgbClr val="1F2E6F"/>
                </a:solidFill>
                <a:latin typeface="Calibri Light" panose="020F0302020204030204" pitchFamily="34" charset="0"/>
                <a:cs typeface="Calibri Light" panose="020F0302020204030204" pitchFamily="34" charset="0"/>
              </a:rPr>
              <a:t> tīklu un Onkoloģijas aliansi “</a:t>
            </a:r>
            <a:r>
              <a:rPr lang="lv-LV" sz="2400" b="1" i="0" u="none" strike="noStrike" baseline="0" dirty="0">
                <a:solidFill>
                  <a:srgbClr val="1F2E6F"/>
                </a:solidFill>
                <a:latin typeface="Calibri Light" panose="020F0302020204030204" pitchFamily="34" charset="0"/>
                <a:cs typeface="Calibri Light" panose="020F0302020204030204" pitchFamily="34" charset="0"/>
              </a:rPr>
              <a:t>Vērtībās </a:t>
            </a:r>
            <a:r>
              <a:rPr lang="lv-LV" sz="2400" b="1" dirty="0">
                <a:solidFill>
                  <a:srgbClr val="1F2E6F"/>
                </a:solidFill>
                <a:latin typeface="Calibri Light" panose="020F0302020204030204" pitchFamily="34" charset="0"/>
                <a:cs typeface="Calibri Light" panose="020F0302020204030204" pitchFamily="34" charset="0"/>
              </a:rPr>
              <a:t>balstīta veselības aprūpes koncepcija</a:t>
            </a:r>
            <a:r>
              <a:rPr lang="lv-LV" sz="2400" b="0" i="0" u="none" strike="noStrike" baseline="0" dirty="0">
                <a:solidFill>
                  <a:srgbClr val="1F2E6F"/>
                </a:solidFill>
                <a:latin typeface="Calibri Light" panose="020F0302020204030204" pitchFamily="34" charset="0"/>
                <a:cs typeface="Calibri Light" panose="020F0302020204030204" pitchFamily="34" charset="0"/>
              </a:rPr>
              <a:t>“</a:t>
            </a:r>
            <a:r>
              <a:rPr lang="lv-LV" sz="2400" dirty="0">
                <a:solidFill>
                  <a:srgbClr val="1F2E6F"/>
                </a:solidFill>
                <a:latin typeface="Calibri Light" panose="020F0302020204030204" pitchFamily="34" charset="0"/>
                <a:cs typeface="Calibri Light" panose="020F0302020204030204" pitchFamily="34" charset="0"/>
              </a:rPr>
              <a:t> (publicēts 2022.gada 2. maijā: </a:t>
            </a:r>
            <a:r>
              <a:rPr lang="lv-LV" sz="2400" dirty="0">
                <a:solidFill>
                  <a:srgbClr val="0070C0"/>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https://www.amcham.lv/data/Advocacy/vbva-koncepcija-2022.pdf</a:t>
            </a:r>
            <a:r>
              <a:rPr lang="lv-LV" sz="2400" dirty="0">
                <a:solidFill>
                  <a:srgbClr val="0070C0"/>
                </a:solidFill>
                <a:latin typeface="Calibri Light" panose="020F0302020204030204" pitchFamily="34" charset="0"/>
                <a:cs typeface="Calibri Light" panose="020F0302020204030204" pitchFamily="34" charset="0"/>
              </a:rPr>
              <a:t> </a:t>
            </a:r>
          </a:p>
          <a:p>
            <a:pPr>
              <a:buFont typeface="Wingdings" panose="05000000000000000000" pitchFamily="2" charset="2"/>
              <a:buChar char="§"/>
            </a:pPr>
            <a:r>
              <a:rPr lang="lv-LV" sz="2400" dirty="0">
                <a:solidFill>
                  <a:srgbClr val="1F2E6F"/>
                </a:solidFill>
                <a:latin typeface="Calibri Light" panose="020F0302020204030204" pitchFamily="34" charset="0"/>
                <a:cs typeface="Calibri Light" panose="020F0302020204030204" pitchFamily="34" charset="0"/>
              </a:rPr>
              <a:t>AmCham viedokļa ziņojums par </a:t>
            </a:r>
            <a:r>
              <a:rPr lang="lv-LV" sz="2400" b="1" dirty="0">
                <a:solidFill>
                  <a:srgbClr val="1F2E6F"/>
                </a:solidFill>
                <a:latin typeface="Calibri Light" panose="020F0302020204030204" pitchFamily="34" charset="0"/>
                <a:cs typeface="Calibri Light" panose="020F0302020204030204" pitchFamily="34" charset="0"/>
              </a:rPr>
              <a:t>ilgtspējīgu veselības aprūpes budžeta risinājumu nepieciešamību</a:t>
            </a:r>
            <a:r>
              <a:rPr lang="lv-LV" sz="2400" dirty="0">
                <a:solidFill>
                  <a:srgbClr val="1F2E6F"/>
                </a:solidFill>
                <a:latin typeface="Calibri Light" panose="020F0302020204030204" pitchFamily="34" charset="0"/>
                <a:cs typeface="Calibri Light" panose="020F0302020204030204" pitchFamily="34" charset="0"/>
              </a:rPr>
              <a:t>, 2021</a:t>
            </a:r>
            <a:r>
              <a:rPr lang="lv-LV" sz="2400" b="0" i="0" u="none" strike="noStrike" baseline="0" dirty="0">
                <a:solidFill>
                  <a:srgbClr val="1F2E6F"/>
                </a:solidFill>
                <a:latin typeface="Calibri Light" panose="020F0302020204030204" pitchFamily="34" charset="0"/>
                <a:cs typeface="Calibri Light" panose="020F0302020204030204" pitchFamily="34" charset="0"/>
              </a:rPr>
              <a:t>: </a:t>
            </a:r>
            <a:r>
              <a:rPr lang="lv-LV" sz="2400" b="0" i="0" u="sng" strike="noStrike" baseline="0" dirty="0">
                <a:solidFill>
                  <a:srgbClr val="0070C0"/>
                </a:solidFill>
                <a:latin typeface="Calibri Light" panose="020F0302020204030204" pitchFamily="34" charset="0"/>
                <a:cs typeface="Calibri Light" panose="020F0302020204030204" pitchFamily="34" charset="0"/>
              </a:rPr>
              <a:t>https://www.amcham.lv/data/Events/viedokla-zinojums-2021-lv.pdf</a:t>
            </a:r>
            <a:endParaRPr lang="en-US" sz="2400" dirty="0">
              <a:solidFill>
                <a:srgbClr val="0070C0"/>
              </a:solidFill>
              <a:latin typeface="Calibri Light" panose="020F0302020204030204" pitchFamily="34" charset="0"/>
              <a:cs typeface="Calibri Light" panose="020F0302020204030204" pitchFamily="34" charset="0"/>
            </a:endParaRPr>
          </a:p>
          <a:p>
            <a:endParaRPr lang="en-US" sz="1800" dirty="0">
              <a:solidFill>
                <a:srgbClr val="1F2E6F"/>
              </a:solidFill>
              <a:latin typeface="Segoe UI" panose="020B0502040204020203" pitchFamily="34" charset="0"/>
            </a:endParaRPr>
          </a:p>
        </p:txBody>
      </p:sp>
      <p:sp>
        <p:nvSpPr>
          <p:cNvPr id="4" name="TextBox 3">
            <a:extLst>
              <a:ext uri="{FF2B5EF4-FFF2-40B4-BE49-F238E27FC236}">
                <a16:creationId xmlns:a16="http://schemas.microsoft.com/office/drawing/2014/main" id="{9B27BC00-E282-F92C-9119-5E3CF43016A0}"/>
              </a:ext>
            </a:extLst>
          </p:cNvPr>
          <p:cNvSpPr txBox="1"/>
          <p:nvPr/>
        </p:nvSpPr>
        <p:spPr>
          <a:xfrm>
            <a:off x="1828800" y="449705"/>
            <a:ext cx="8949127" cy="661321"/>
          </a:xfrm>
          <a:prstGeom prst="rect">
            <a:avLst/>
          </a:prstGeom>
          <a:noFill/>
        </p:spPr>
        <p:txBody>
          <a:bodyPr wrap="square">
            <a:spAutoFit/>
          </a:bodyPr>
          <a:lstStyle/>
          <a:p>
            <a:r>
              <a:rPr lang="lv-LV" sz="3600" b="1" dirty="0">
                <a:latin typeface="Calibri Light" panose="020F0302020204030204" pitchFamily="34" charset="0"/>
                <a:cs typeface="Calibri Light" panose="020F0302020204030204" pitchFamily="34" charset="0"/>
              </a:rPr>
              <a:t>AmCham viedokļa ziņojumi par veselības aprūpi</a:t>
            </a:r>
            <a:endParaRPr lang="lv-LV" sz="3600" dirty="0"/>
          </a:p>
        </p:txBody>
      </p:sp>
    </p:spTree>
    <p:extLst>
      <p:ext uri="{BB962C8B-B14F-4D97-AF65-F5344CB8AC3E}">
        <p14:creationId xmlns:p14="http://schemas.microsoft.com/office/powerpoint/2010/main" val="2923236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959D3-CC03-42E8-99E2-903FC43B1B4B}"/>
              </a:ext>
            </a:extLst>
          </p:cNvPr>
          <p:cNvSpPr>
            <a:spLocks noGrp="1"/>
          </p:cNvSpPr>
          <p:nvPr>
            <p:ph type="body" sz="quarter" idx="10"/>
          </p:nvPr>
        </p:nvSpPr>
        <p:spPr>
          <a:xfrm>
            <a:off x="4613564" y="785464"/>
            <a:ext cx="6902387" cy="2318001"/>
          </a:xfrm>
        </p:spPr>
        <p:txBody>
          <a:bodyPr>
            <a:normAutofit/>
          </a:bodyPr>
          <a:lstStyle/>
          <a:p>
            <a:pPr>
              <a:buFont typeface="Wingdings" panose="05000000000000000000" pitchFamily="2" charset="2"/>
              <a:buChar char="ü"/>
            </a:pPr>
            <a:r>
              <a:rPr lang="en-GB" sz="2800" dirty="0" err="1">
                <a:solidFill>
                  <a:schemeClr val="bg2"/>
                </a:solidFill>
                <a:latin typeface="Calibri Light" panose="020F0302020204030204" pitchFamily="34" charset="0"/>
                <a:cs typeface="Calibri Light" panose="020F0302020204030204" pitchFamily="34" charset="0"/>
              </a:rPr>
              <a:t>Vadošā</a:t>
            </a:r>
            <a:r>
              <a:rPr lang="en-GB" sz="2800" dirty="0">
                <a:solidFill>
                  <a:schemeClr val="bg2"/>
                </a:solidFill>
                <a:latin typeface="Calibri Light" panose="020F0302020204030204" pitchFamily="34" charset="0"/>
                <a:cs typeface="Calibri Light" panose="020F0302020204030204" pitchFamily="34" charset="0"/>
              </a:rPr>
              <a:t> </a:t>
            </a:r>
            <a:r>
              <a:rPr lang="en-GB" sz="2800" dirty="0" err="1">
                <a:solidFill>
                  <a:schemeClr val="bg2"/>
                </a:solidFill>
                <a:latin typeface="Calibri Light" panose="020F0302020204030204" pitchFamily="34" charset="0"/>
                <a:cs typeface="Calibri Light" panose="020F0302020204030204" pitchFamily="34" charset="0"/>
              </a:rPr>
              <a:t>ārvalstu</a:t>
            </a:r>
            <a:r>
              <a:rPr lang="en-GB" sz="2800" dirty="0">
                <a:solidFill>
                  <a:schemeClr val="bg2"/>
                </a:solidFill>
                <a:latin typeface="Calibri Light" panose="020F0302020204030204" pitchFamily="34" charset="0"/>
                <a:cs typeface="Calibri Light" panose="020F0302020204030204" pitchFamily="34" charset="0"/>
              </a:rPr>
              <a:t> </a:t>
            </a:r>
            <a:r>
              <a:rPr lang="en-GB" sz="2800" dirty="0" err="1">
                <a:solidFill>
                  <a:schemeClr val="bg2"/>
                </a:solidFill>
                <a:latin typeface="Calibri Light" panose="020F0302020204030204" pitchFamily="34" charset="0"/>
                <a:cs typeface="Calibri Light" panose="020F0302020204030204" pitchFamily="34" charset="0"/>
              </a:rPr>
              <a:t>tirdzniecības</a:t>
            </a:r>
            <a:r>
              <a:rPr lang="en-GB" sz="2800" dirty="0">
                <a:solidFill>
                  <a:schemeClr val="bg2"/>
                </a:solidFill>
                <a:latin typeface="Calibri Light" panose="020F0302020204030204" pitchFamily="34" charset="0"/>
                <a:cs typeface="Calibri Light" panose="020F0302020204030204" pitchFamily="34" charset="0"/>
              </a:rPr>
              <a:t> </a:t>
            </a:r>
            <a:r>
              <a:rPr lang="en-GB" sz="2800" dirty="0" err="1">
                <a:solidFill>
                  <a:schemeClr val="bg2"/>
                </a:solidFill>
                <a:latin typeface="Calibri Light" panose="020F0302020204030204" pitchFamily="34" charset="0"/>
                <a:cs typeface="Calibri Light" panose="020F0302020204030204" pitchFamily="34" charset="0"/>
              </a:rPr>
              <a:t>palāta</a:t>
            </a:r>
            <a:r>
              <a:rPr lang="en-GB" sz="2800" dirty="0">
                <a:solidFill>
                  <a:schemeClr val="bg2"/>
                </a:solidFill>
                <a:latin typeface="Calibri Light" panose="020F0302020204030204" pitchFamily="34" charset="0"/>
                <a:cs typeface="Calibri Light" panose="020F0302020204030204" pitchFamily="34" charset="0"/>
              </a:rPr>
              <a:t> </a:t>
            </a:r>
            <a:r>
              <a:rPr lang="en-GB" sz="2800" dirty="0" err="1">
                <a:solidFill>
                  <a:schemeClr val="bg2"/>
                </a:solidFill>
                <a:latin typeface="Calibri Light" panose="020F0302020204030204" pitchFamily="34" charset="0"/>
                <a:cs typeface="Calibri Light" panose="020F0302020204030204" pitchFamily="34" charset="0"/>
              </a:rPr>
              <a:t>Latvijā</a:t>
            </a:r>
            <a:endParaRPr lang="en-GB" sz="2800" dirty="0">
              <a:solidFill>
                <a:schemeClr val="bg2"/>
              </a:solidFill>
              <a:latin typeface="Calibri Light" panose="020F0302020204030204" pitchFamily="34" charset="0"/>
              <a:cs typeface="Calibri Light" panose="020F0302020204030204" pitchFamily="34" charset="0"/>
            </a:endParaRPr>
          </a:p>
          <a:p>
            <a:pPr algn="just">
              <a:buFont typeface="Wingdings" panose="05000000000000000000" pitchFamily="2" charset="2"/>
              <a:buChar char="ü"/>
            </a:pPr>
            <a:r>
              <a:rPr lang="lv-LV" sz="2800" dirty="0">
                <a:solidFill>
                  <a:schemeClr val="bg2"/>
                </a:solidFill>
                <a:latin typeface="Calibri Light" panose="020F0302020204030204" pitchFamily="34" charset="0"/>
                <a:cs typeface="Calibri Light" panose="020F0302020204030204" pitchFamily="34" charset="0"/>
              </a:rPr>
              <a:t>Pārstāv 140 biedru intereses</a:t>
            </a:r>
          </a:p>
          <a:p>
            <a:endParaRPr lang="en-GB" sz="2800" dirty="0"/>
          </a:p>
        </p:txBody>
      </p:sp>
      <p:sp>
        <p:nvSpPr>
          <p:cNvPr id="3" name="Text Placeholder 2">
            <a:extLst>
              <a:ext uri="{FF2B5EF4-FFF2-40B4-BE49-F238E27FC236}">
                <a16:creationId xmlns:a16="http://schemas.microsoft.com/office/drawing/2014/main" id="{4DF31CC3-F894-4135-8B1C-6585EBE7664E}"/>
              </a:ext>
            </a:extLst>
          </p:cNvPr>
          <p:cNvSpPr>
            <a:spLocks noGrp="1"/>
          </p:cNvSpPr>
          <p:nvPr>
            <p:ph type="body" sz="quarter" idx="13"/>
          </p:nvPr>
        </p:nvSpPr>
        <p:spPr>
          <a:xfrm>
            <a:off x="647891" y="721053"/>
            <a:ext cx="3965673" cy="444673"/>
          </a:xfrm>
        </p:spPr>
        <p:txBody>
          <a:bodyPr/>
          <a:lstStyle/>
          <a:p>
            <a:r>
              <a:rPr lang="lv-LV" sz="4000" b="1" dirty="0">
                <a:solidFill>
                  <a:schemeClr val="bg2"/>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Kas mēs esam?</a:t>
            </a:r>
          </a:p>
          <a:p>
            <a:endParaRPr lang="en-GB" sz="2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6663" y="5775788"/>
            <a:ext cx="2520701" cy="539497"/>
          </a:xfrm>
          <a:prstGeom prst="rect">
            <a:avLst/>
          </a:prstGeom>
        </p:spPr>
      </p:pic>
    </p:spTree>
    <p:extLst>
      <p:ext uri="{BB962C8B-B14F-4D97-AF65-F5344CB8AC3E}">
        <p14:creationId xmlns:p14="http://schemas.microsoft.com/office/powerpoint/2010/main" val="1866304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F2FB0E-226D-4751-97D4-C3DFD861BE56}"/>
              </a:ext>
            </a:extLst>
          </p:cNvPr>
          <p:cNvSpPr>
            <a:spLocks noGrp="1"/>
          </p:cNvSpPr>
          <p:nvPr>
            <p:ph type="body" sz="quarter" idx="13"/>
          </p:nvPr>
        </p:nvSpPr>
        <p:spPr>
          <a:xfrm>
            <a:off x="749508" y="395605"/>
            <a:ext cx="12076111" cy="338913"/>
          </a:xfrm>
        </p:spPr>
        <p:txBody>
          <a:bodyPr/>
          <a:lstStyle/>
          <a:p>
            <a:r>
              <a:rPr lang="en-US" sz="3600" b="1" i="0" u="none" strike="noStrike" baseline="0" dirty="0" err="1">
                <a:solidFill>
                  <a:srgbClr val="1F2E6F"/>
                </a:solidFill>
                <a:latin typeface="Calibri Light" panose="020F0302020204030204" pitchFamily="34" charset="0"/>
                <a:cs typeface="Calibri Light" panose="020F0302020204030204" pitchFamily="34" charset="0"/>
              </a:rPr>
              <a:t>Autori</a:t>
            </a:r>
            <a:r>
              <a:rPr lang="en-US" sz="3600" b="1" i="0" u="none" strike="noStrike" baseline="0" dirty="0">
                <a:solidFill>
                  <a:srgbClr val="1F2E6F"/>
                </a:solidFill>
                <a:latin typeface="Calibri Light" panose="020F0302020204030204" pitchFamily="34" charset="0"/>
                <a:cs typeface="Calibri Light" panose="020F0302020204030204" pitchFamily="34" charset="0"/>
              </a:rPr>
              <a:t>, </a:t>
            </a:r>
            <a:r>
              <a:rPr lang="en-US" sz="3600" b="1" i="1" u="none" strike="noStrike" baseline="0" dirty="0">
                <a:solidFill>
                  <a:srgbClr val="1F2E6F"/>
                </a:solidFill>
                <a:latin typeface="Calibri Light" panose="020F0302020204030204" pitchFamily="34" charset="0"/>
                <a:cs typeface="Calibri Light" panose="020F0302020204030204" pitchFamily="34" charset="0"/>
              </a:rPr>
              <a:t>AmCham </a:t>
            </a:r>
            <a:r>
              <a:rPr lang="en-US" sz="3600" b="1" i="0" u="none" strike="noStrike" baseline="0" dirty="0" err="1">
                <a:solidFill>
                  <a:srgbClr val="1F2E6F"/>
                </a:solidFill>
                <a:latin typeface="Calibri Light" panose="020F0302020204030204" pitchFamily="34" charset="0"/>
                <a:cs typeface="Calibri Light" panose="020F0302020204030204" pitchFamily="34" charset="0"/>
              </a:rPr>
              <a:t>Veselības</a:t>
            </a:r>
            <a:r>
              <a:rPr lang="en-US" sz="3600" b="1" i="0" u="none" strike="noStrike" baseline="0" dirty="0">
                <a:solidFill>
                  <a:srgbClr val="1F2E6F"/>
                </a:solidFill>
                <a:latin typeface="Calibri Light" panose="020F0302020204030204" pitchFamily="34" charset="0"/>
                <a:cs typeface="Calibri Light" panose="020F0302020204030204" pitchFamily="34" charset="0"/>
              </a:rPr>
              <a:t> </a:t>
            </a:r>
            <a:r>
              <a:rPr lang="en-US" sz="3600" b="1" i="0" u="none" strike="noStrike" baseline="0" dirty="0" err="1">
                <a:solidFill>
                  <a:srgbClr val="1F2E6F"/>
                </a:solidFill>
                <a:latin typeface="Calibri Light" panose="020F0302020204030204" pitchFamily="34" charset="0"/>
                <a:cs typeface="Calibri Light" panose="020F0302020204030204" pitchFamily="34" charset="0"/>
              </a:rPr>
              <a:t>aprūpes</a:t>
            </a:r>
            <a:r>
              <a:rPr lang="en-US" sz="3600" b="1" i="0" u="none" strike="noStrike" baseline="0" dirty="0">
                <a:solidFill>
                  <a:srgbClr val="1F2E6F"/>
                </a:solidFill>
                <a:latin typeface="Calibri Light" panose="020F0302020204030204" pitchFamily="34" charset="0"/>
                <a:cs typeface="Calibri Light" panose="020F0302020204030204" pitchFamily="34" charset="0"/>
              </a:rPr>
              <a:t> </a:t>
            </a:r>
            <a:r>
              <a:rPr lang="en-US" sz="3600" b="1" i="0" u="none" strike="noStrike" baseline="0" dirty="0" err="1">
                <a:solidFill>
                  <a:srgbClr val="1F2E6F"/>
                </a:solidFill>
                <a:latin typeface="Calibri Light" panose="020F0302020204030204" pitchFamily="34" charset="0"/>
                <a:cs typeface="Calibri Light" panose="020F0302020204030204" pitchFamily="34" charset="0"/>
              </a:rPr>
              <a:t>darba</a:t>
            </a:r>
            <a:r>
              <a:rPr lang="en-US" sz="3600" b="1" i="0" u="none" strike="noStrike" baseline="0" dirty="0">
                <a:solidFill>
                  <a:srgbClr val="1F2E6F"/>
                </a:solidFill>
                <a:latin typeface="Calibri Light" panose="020F0302020204030204" pitchFamily="34" charset="0"/>
                <a:cs typeface="Calibri Light" panose="020F0302020204030204" pitchFamily="34" charset="0"/>
              </a:rPr>
              <a:t> </a:t>
            </a:r>
            <a:r>
              <a:rPr lang="en-US" sz="3600" b="1" i="0" u="none" strike="noStrike" baseline="0" dirty="0" err="1">
                <a:solidFill>
                  <a:srgbClr val="1F2E6F"/>
                </a:solidFill>
                <a:latin typeface="Calibri Light" panose="020F0302020204030204" pitchFamily="34" charset="0"/>
                <a:cs typeface="Calibri Light" panose="020F0302020204030204" pitchFamily="34" charset="0"/>
              </a:rPr>
              <a:t>grupas</a:t>
            </a:r>
            <a:r>
              <a:rPr lang="en-US" sz="3600" b="1" i="0" u="none" strike="noStrike" baseline="0" dirty="0">
                <a:solidFill>
                  <a:srgbClr val="1F2E6F"/>
                </a:solidFill>
                <a:latin typeface="Calibri Light" panose="020F0302020204030204" pitchFamily="34" charset="0"/>
                <a:cs typeface="Calibri Light" panose="020F0302020204030204" pitchFamily="34" charset="0"/>
              </a:rPr>
              <a:t> </a:t>
            </a:r>
            <a:r>
              <a:rPr lang="en-US" sz="3600" b="1" i="0" u="none" strike="noStrike" baseline="0" dirty="0" err="1">
                <a:solidFill>
                  <a:srgbClr val="1F2E6F"/>
                </a:solidFill>
                <a:latin typeface="Calibri Light" panose="020F0302020204030204" pitchFamily="34" charset="0"/>
                <a:cs typeface="Calibri Light" panose="020F0302020204030204" pitchFamily="34" charset="0"/>
              </a:rPr>
              <a:t>dalībnieki</a:t>
            </a:r>
            <a:endParaRPr lang="en-US" sz="3600" b="1" dirty="0">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BB02ED4E-26D3-450F-B132-E366CC3EE97C}"/>
              </a:ext>
            </a:extLst>
          </p:cNvPr>
          <p:cNvSpPr txBox="1"/>
          <p:nvPr/>
        </p:nvSpPr>
        <p:spPr>
          <a:xfrm>
            <a:off x="344774" y="1334126"/>
            <a:ext cx="6070090" cy="4682949"/>
          </a:xfrm>
          <a:prstGeom prst="rect">
            <a:avLst/>
          </a:prstGeom>
          <a:noFill/>
        </p:spPr>
        <p:txBody>
          <a:bodyPr wrap="square">
            <a:spAutoFit/>
          </a:bodyPr>
          <a:lstStyle/>
          <a:p>
            <a:pPr marL="342900" indent="-342900">
              <a:lnSpc>
                <a:spcPct val="114000"/>
              </a:lnSpc>
              <a:buFont typeface="Wingdings" panose="05000000000000000000" pitchFamily="2" charset="2"/>
              <a:buChar char="§"/>
            </a:pPr>
            <a:r>
              <a:rPr lang="lv-LV" sz="2400" dirty="0">
                <a:solidFill>
                  <a:srgbClr val="1F2E6F"/>
                </a:solidFill>
                <a:latin typeface="Calibri Light" panose="020F0302020204030204" pitchFamily="34" charset="0"/>
                <a:cs typeface="Calibri Light" panose="020F0302020204030204" pitchFamily="34" charset="0"/>
              </a:rPr>
              <a:t>Tomas Alonderis (IQVIA) </a:t>
            </a:r>
          </a:p>
          <a:p>
            <a:pPr marL="342900" indent="-342900">
              <a:lnSpc>
                <a:spcPct val="114000"/>
              </a:lnSpc>
              <a:buFont typeface="Wingdings" panose="05000000000000000000" pitchFamily="2" charset="2"/>
              <a:buChar char="§"/>
            </a:pPr>
            <a:r>
              <a:rPr lang="lv-LV" sz="2400" dirty="0">
                <a:solidFill>
                  <a:srgbClr val="1F2E6F"/>
                </a:solidFill>
                <a:latin typeface="Calibri Light" panose="020F0302020204030204" pitchFamily="34" charset="0"/>
                <a:cs typeface="Calibri Light" panose="020F0302020204030204" pitchFamily="34" charset="0"/>
              </a:rPr>
              <a:t>Daiga Behmane (Rīgas Stradiņa universitāte) </a:t>
            </a:r>
          </a:p>
          <a:p>
            <a:pPr marL="342900" indent="-342900">
              <a:lnSpc>
                <a:spcPct val="114000"/>
              </a:lnSpc>
              <a:buFont typeface="Wingdings" panose="05000000000000000000" pitchFamily="2" charset="2"/>
              <a:buChar char="§"/>
            </a:pPr>
            <a:r>
              <a:rPr lang="lv-LV" sz="2400" dirty="0">
                <a:solidFill>
                  <a:srgbClr val="1F2E6F"/>
                </a:solidFill>
                <a:latin typeface="Calibri Light" panose="020F0302020204030204" pitchFamily="34" charset="0"/>
                <a:cs typeface="Calibri Light" panose="020F0302020204030204" pitchFamily="34" charset="0"/>
              </a:rPr>
              <a:t>Agneta Didrihsone (Bērnu slimnīcas fonds) </a:t>
            </a:r>
          </a:p>
          <a:p>
            <a:pPr marL="342900" indent="-342900">
              <a:lnSpc>
                <a:spcPct val="114000"/>
              </a:lnSpc>
              <a:buFont typeface="Wingdings" panose="05000000000000000000" pitchFamily="2" charset="2"/>
              <a:buChar char="§"/>
            </a:pPr>
            <a:r>
              <a:rPr lang="lv-LV" sz="2400" dirty="0">
                <a:solidFill>
                  <a:srgbClr val="1F2E6F"/>
                </a:solidFill>
                <a:latin typeface="Calibri Light" panose="020F0302020204030204" pitchFamily="34" charset="0"/>
                <a:cs typeface="Calibri Light" panose="020F0302020204030204" pitchFamily="34" charset="0"/>
              </a:rPr>
              <a:t>Kaspars Grosu (</a:t>
            </a:r>
            <a:r>
              <a:rPr lang="lv-LV" sz="2400" dirty="0" err="1">
                <a:solidFill>
                  <a:srgbClr val="1F2E6F"/>
                </a:solidFill>
                <a:latin typeface="Calibri Light" panose="020F0302020204030204" pitchFamily="34" charset="0"/>
                <a:cs typeface="Calibri Light" panose="020F0302020204030204" pitchFamily="34" charset="0"/>
              </a:rPr>
              <a:t>Datamed</a:t>
            </a:r>
            <a:r>
              <a:rPr lang="lv-LV" sz="2400" dirty="0">
                <a:solidFill>
                  <a:srgbClr val="1F2E6F"/>
                </a:solidFill>
                <a:latin typeface="Calibri Light" panose="020F0302020204030204" pitchFamily="34" charset="0"/>
                <a:cs typeface="Calibri Light" panose="020F0302020204030204" pitchFamily="34" charset="0"/>
              </a:rPr>
              <a:t>) </a:t>
            </a:r>
          </a:p>
          <a:p>
            <a:pPr marL="342900" indent="-342900">
              <a:lnSpc>
                <a:spcPct val="114000"/>
              </a:lnSpc>
              <a:buFont typeface="Wingdings" panose="05000000000000000000" pitchFamily="2" charset="2"/>
              <a:buChar char="§"/>
            </a:pPr>
            <a:r>
              <a:rPr lang="lv-LV" sz="2400" dirty="0">
                <a:solidFill>
                  <a:srgbClr val="1F2E6F"/>
                </a:solidFill>
                <a:latin typeface="Calibri Light" panose="020F0302020204030204" pitchFamily="34" charset="0"/>
                <a:cs typeface="Calibri Light" panose="020F0302020204030204" pitchFamily="34" charset="0"/>
              </a:rPr>
              <a:t>Ieva </a:t>
            </a:r>
            <a:r>
              <a:rPr lang="lv-LV" sz="2400" dirty="0" err="1">
                <a:solidFill>
                  <a:srgbClr val="1F2E6F"/>
                </a:solidFill>
                <a:latin typeface="Calibri Light" panose="020F0302020204030204" pitchFamily="34" charset="0"/>
                <a:cs typeface="Calibri Light" panose="020F0302020204030204" pitchFamily="34" charset="0"/>
              </a:rPr>
              <a:t>Jauģiete</a:t>
            </a:r>
            <a:r>
              <a:rPr lang="lv-LV" sz="2400" dirty="0">
                <a:solidFill>
                  <a:srgbClr val="1F2E6F"/>
                </a:solidFill>
                <a:latin typeface="Calibri Light" panose="020F0302020204030204" pitchFamily="34" charset="0"/>
                <a:cs typeface="Calibri Light" panose="020F0302020204030204" pitchFamily="34" charset="0"/>
              </a:rPr>
              <a:t> (MikroTik) </a:t>
            </a:r>
          </a:p>
          <a:p>
            <a:pPr marL="342900" indent="-342900">
              <a:lnSpc>
                <a:spcPct val="114000"/>
              </a:lnSpc>
              <a:buFont typeface="Wingdings" panose="05000000000000000000" pitchFamily="2" charset="2"/>
              <a:buChar char="§"/>
            </a:pPr>
            <a:r>
              <a:rPr lang="lv-LV" sz="2400" dirty="0">
                <a:solidFill>
                  <a:srgbClr val="1F2E6F"/>
                </a:solidFill>
                <a:latin typeface="Calibri Light" panose="020F0302020204030204" pitchFamily="34" charset="0"/>
                <a:cs typeface="Calibri Light" panose="020F0302020204030204" pitchFamily="34" charset="0"/>
              </a:rPr>
              <a:t>Arta Kleinberga (</a:t>
            </a:r>
            <a:r>
              <a:rPr lang="lv-LV" sz="2400" dirty="0" err="1">
                <a:solidFill>
                  <a:srgbClr val="1F2E6F"/>
                </a:solidFill>
                <a:latin typeface="Calibri Light" panose="020F0302020204030204" pitchFamily="34" charset="0"/>
                <a:cs typeface="Calibri Light" panose="020F0302020204030204" pitchFamily="34" charset="0"/>
              </a:rPr>
              <a:t>AbbVie</a:t>
            </a:r>
            <a:r>
              <a:rPr lang="lv-LV" sz="2400" dirty="0">
                <a:solidFill>
                  <a:srgbClr val="1F2E6F"/>
                </a:solidFill>
                <a:latin typeface="Calibri Light" panose="020F0302020204030204" pitchFamily="34" charset="0"/>
                <a:cs typeface="Calibri Light" panose="020F0302020204030204" pitchFamily="34" charset="0"/>
              </a:rPr>
              <a:t>)</a:t>
            </a:r>
          </a:p>
          <a:p>
            <a:pPr marL="342900" indent="-342900">
              <a:lnSpc>
                <a:spcPct val="114000"/>
              </a:lnSpc>
              <a:buFont typeface="Wingdings" panose="05000000000000000000" pitchFamily="2" charset="2"/>
              <a:buChar char="§"/>
            </a:pPr>
            <a:r>
              <a:rPr lang="lv-LV" sz="2400" dirty="0">
                <a:solidFill>
                  <a:srgbClr val="1F2E6F"/>
                </a:solidFill>
                <a:latin typeface="Calibri Light" panose="020F0302020204030204" pitchFamily="34" charset="0"/>
                <a:cs typeface="Calibri Light" panose="020F0302020204030204" pitchFamily="34" charset="0"/>
              </a:rPr>
              <a:t>Alise Krūmiņa (Roche Latvija)</a:t>
            </a:r>
          </a:p>
          <a:p>
            <a:pPr marL="342900" indent="-342900">
              <a:lnSpc>
                <a:spcPct val="114000"/>
              </a:lnSpc>
              <a:buFont typeface="Wingdings" panose="05000000000000000000" pitchFamily="2" charset="2"/>
              <a:buChar char="§"/>
            </a:pPr>
            <a:r>
              <a:rPr lang="lv-LV" sz="2400" dirty="0">
                <a:solidFill>
                  <a:srgbClr val="1F2E6F"/>
                </a:solidFill>
                <a:latin typeface="Calibri Light" panose="020F0302020204030204" pitchFamily="34" charset="0"/>
                <a:cs typeface="Calibri Light" panose="020F0302020204030204" pitchFamily="34" charset="0"/>
              </a:rPr>
              <a:t>Giedre </a:t>
            </a:r>
            <a:r>
              <a:rPr lang="lv-LV" sz="2400" dirty="0" err="1">
                <a:solidFill>
                  <a:srgbClr val="1F2E6F"/>
                </a:solidFill>
                <a:latin typeface="Calibri Light" panose="020F0302020204030204" pitchFamily="34" charset="0"/>
                <a:cs typeface="Calibri Light" panose="020F0302020204030204" pitchFamily="34" charset="0"/>
              </a:rPr>
              <a:t>Kuldmae</a:t>
            </a:r>
            <a:r>
              <a:rPr lang="lv-LV" sz="2400" dirty="0">
                <a:solidFill>
                  <a:srgbClr val="1F2E6F"/>
                </a:solidFill>
                <a:latin typeface="Calibri Light" panose="020F0302020204030204" pitchFamily="34" charset="0"/>
                <a:cs typeface="Calibri Light" panose="020F0302020204030204" pitchFamily="34" charset="0"/>
              </a:rPr>
              <a:t> (</a:t>
            </a:r>
            <a:r>
              <a:rPr lang="lv-LV" sz="2400" dirty="0" err="1">
                <a:solidFill>
                  <a:srgbClr val="1F2E6F"/>
                </a:solidFill>
                <a:latin typeface="Calibri Light" panose="020F0302020204030204" pitchFamily="34" charset="0"/>
                <a:cs typeface="Calibri Light" panose="020F0302020204030204" pitchFamily="34" charset="0"/>
              </a:rPr>
              <a:t>Johnson&amp;Johnson</a:t>
            </a:r>
            <a:r>
              <a:rPr lang="lv-LV" sz="2400" dirty="0">
                <a:solidFill>
                  <a:srgbClr val="1F2E6F"/>
                </a:solidFill>
                <a:latin typeface="Calibri Light" panose="020F0302020204030204" pitchFamily="34" charset="0"/>
                <a:cs typeface="Calibri Light" panose="020F0302020204030204" pitchFamily="34" charset="0"/>
              </a:rPr>
              <a:t>)</a:t>
            </a:r>
          </a:p>
          <a:p>
            <a:pPr marL="342900" indent="-342900">
              <a:lnSpc>
                <a:spcPct val="114000"/>
              </a:lnSpc>
              <a:buFont typeface="Wingdings" panose="05000000000000000000" pitchFamily="2" charset="2"/>
              <a:buChar char="§"/>
            </a:pPr>
            <a:r>
              <a:rPr lang="lv-LV" sz="2400" dirty="0">
                <a:solidFill>
                  <a:srgbClr val="1F2E6F"/>
                </a:solidFill>
                <a:latin typeface="Calibri Light" panose="020F0302020204030204" pitchFamily="34" charset="0"/>
                <a:cs typeface="Calibri Light" panose="020F0302020204030204" pitchFamily="34" charset="0"/>
              </a:rPr>
              <a:t>Edgars </a:t>
            </a:r>
            <a:r>
              <a:rPr lang="lv-LV" sz="2400" dirty="0" err="1">
                <a:solidFill>
                  <a:srgbClr val="1F2E6F"/>
                </a:solidFill>
                <a:latin typeface="Calibri Light" panose="020F0302020204030204" pitchFamily="34" charset="0"/>
                <a:cs typeface="Calibri Light" panose="020F0302020204030204" pitchFamily="34" charset="0"/>
              </a:rPr>
              <a:t>Labsvīrs</a:t>
            </a:r>
            <a:r>
              <a:rPr lang="lv-LV" sz="2400" dirty="0">
                <a:solidFill>
                  <a:srgbClr val="1F2E6F"/>
                </a:solidFill>
                <a:latin typeface="Calibri Light" panose="020F0302020204030204" pitchFamily="34" charset="0"/>
                <a:cs typeface="Calibri Light" panose="020F0302020204030204" pitchFamily="34" charset="0"/>
              </a:rPr>
              <a:t> (</a:t>
            </a:r>
            <a:r>
              <a:rPr lang="lv-LV" sz="2400" dirty="0" err="1">
                <a:solidFill>
                  <a:srgbClr val="1F2E6F"/>
                </a:solidFill>
                <a:latin typeface="Calibri Light" panose="020F0302020204030204" pitchFamily="34" charset="0"/>
                <a:cs typeface="Calibri Light" panose="020F0302020204030204" pitchFamily="34" charset="0"/>
              </a:rPr>
              <a:t>Medtronic</a:t>
            </a:r>
            <a:r>
              <a:rPr lang="lv-LV" sz="2400" dirty="0">
                <a:solidFill>
                  <a:srgbClr val="1F2E6F"/>
                </a:solidFill>
                <a:latin typeface="Calibri Light" panose="020F0302020204030204" pitchFamily="34" charset="0"/>
                <a:cs typeface="Calibri Light" panose="020F0302020204030204" pitchFamily="34" charset="0"/>
              </a:rPr>
              <a:t>)</a:t>
            </a:r>
          </a:p>
          <a:p>
            <a:pPr marL="342900" indent="-342900">
              <a:lnSpc>
                <a:spcPct val="114000"/>
              </a:lnSpc>
              <a:buFont typeface="Wingdings" panose="05000000000000000000" pitchFamily="2" charset="2"/>
              <a:buChar char="§"/>
            </a:pPr>
            <a:r>
              <a:rPr lang="lv-LV" sz="2400" dirty="0">
                <a:solidFill>
                  <a:srgbClr val="1F2E6F"/>
                </a:solidFill>
                <a:latin typeface="Calibri Light" panose="020F0302020204030204" pitchFamily="34" charset="0"/>
                <a:cs typeface="Calibri Light" panose="020F0302020204030204" pitchFamily="34" charset="0"/>
              </a:rPr>
              <a:t>Kaspars </a:t>
            </a:r>
            <a:r>
              <a:rPr lang="lv-LV" sz="2400" dirty="0" err="1">
                <a:solidFill>
                  <a:srgbClr val="1F2E6F"/>
                </a:solidFill>
                <a:latin typeface="Calibri Light" panose="020F0302020204030204" pitchFamily="34" charset="0"/>
                <a:cs typeface="Calibri Light" panose="020F0302020204030204" pitchFamily="34" charset="0"/>
              </a:rPr>
              <a:t>Losāns</a:t>
            </a:r>
            <a:r>
              <a:rPr lang="lv-LV" sz="2400" dirty="0">
                <a:solidFill>
                  <a:srgbClr val="1F2E6F"/>
                </a:solidFill>
                <a:latin typeface="Calibri Light" panose="020F0302020204030204" pitchFamily="34" charset="0"/>
                <a:cs typeface="Calibri Light" panose="020F0302020204030204" pitchFamily="34" charset="0"/>
              </a:rPr>
              <a:t> (Roche Latvija)</a:t>
            </a:r>
            <a:endParaRPr lang="lv-LV" sz="2400" b="0" i="0" u="none" strike="noStrike" baseline="0" dirty="0">
              <a:solidFill>
                <a:srgbClr val="1F2E6F"/>
              </a:solidFill>
              <a:latin typeface="Calibri Light" panose="020F0302020204030204" pitchFamily="34" charset="0"/>
              <a:cs typeface="Calibri Light" panose="020F0302020204030204" pitchFamily="34" charset="0"/>
            </a:endParaRPr>
          </a:p>
          <a:p>
            <a:pPr marL="342900" indent="-342900">
              <a:lnSpc>
                <a:spcPct val="114000"/>
              </a:lnSpc>
              <a:buFont typeface="Wingdings" panose="05000000000000000000" pitchFamily="2" charset="2"/>
              <a:buChar char="§"/>
            </a:pPr>
            <a:endParaRPr lang="lv-LV" sz="2300" dirty="0">
              <a:solidFill>
                <a:srgbClr val="1F2E6F"/>
              </a:solidFill>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A2FDA7AC-9A06-9ED4-9559-55AF0250916C}"/>
              </a:ext>
            </a:extLst>
          </p:cNvPr>
          <p:cNvSpPr txBox="1"/>
          <p:nvPr/>
        </p:nvSpPr>
        <p:spPr>
          <a:xfrm>
            <a:off x="6414864" y="1334126"/>
            <a:ext cx="5807117" cy="3785652"/>
          </a:xfrm>
          <a:prstGeom prst="rect">
            <a:avLst/>
          </a:prstGeom>
          <a:noFill/>
        </p:spPr>
        <p:txBody>
          <a:bodyPr wrap="square" rtlCol="0">
            <a:spAutoFit/>
          </a:bodyPr>
          <a:lstStyle/>
          <a:p>
            <a:pPr marL="342900" indent="-342900">
              <a:buFont typeface="Wingdings" panose="05000000000000000000" pitchFamily="2" charset="2"/>
              <a:buChar char="§"/>
            </a:pPr>
            <a:r>
              <a:rPr lang="lv-LV" sz="2400" b="0" i="0" u="none" strike="noStrike" baseline="0" dirty="0">
                <a:solidFill>
                  <a:srgbClr val="1F2E6F"/>
                </a:solidFill>
                <a:latin typeface="Calibri Light" panose="020F0302020204030204" pitchFamily="34" charset="0"/>
                <a:cs typeface="Calibri Light" panose="020F0302020204030204" pitchFamily="34" charset="0"/>
              </a:rPr>
              <a:t>Zane Martinsone (</a:t>
            </a:r>
            <a:r>
              <a:rPr lang="lv-LV" sz="2400" b="0" i="0" u="none" strike="noStrike" baseline="0" dirty="0" err="1">
                <a:solidFill>
                  <a:srgbClr val="1F2E6F"/>
                </a:solidFill>
                <a:latin typeface="Calibri Light" panose="020F0302020204030204" pitchFamily="34" charset="0"/>
                <a:cs typeface="Calibri Light" panose="020F0302020204030204" pitchFamily="34" charset="0"/>
              </a:rPr>
              <a:t>Ernst&amp;Young</a:t>
            </a:r>
            <a:r>
              <a:rPr lang="lv-LV" sz="2400" b="0" i="0" u="none" strike="noStrike" baseline="0" dirty="0">
                <a:solidFill>
                  <a:srgbClr val="1F2E6F"/>
                </a:solidFill>
                <a:latin typeface="Calibri Light" panose="020F0302020204030204" pitchFamily="34" charset="0"/>
                <a:cs typeface="Calibri Light" panose="020F0302020204030204" pitchFamily="34" charset="0"/>
              </a:rPr>
              <a:t>) </a:t>
            </a:r>
          </a:p>
          <a:p>
            <a:pPr marL="342900" indent="-342900">
              <a:buFont typeface="Wingdings" panose="05000000000000000000" pitchFamily="2" charset="2"/>
              <a:buChar char="§"/>
            </a:pPr>
            <a:r>
              <a:rPr lang="lv-LV" sz="2400" dirty="0">
                <a:solidFill>
                  <a:srgbClr val="1F2E6F"/>
                </a:solidFill>
                <a:latin typeface="Calibri Light" panose="020F0302020204030204" pitchFamily="34" charset="0"/>
                <a:cs typeface="Calibri Light" panose="020F0302020204030204" pitchFamily="34" charset="0"/>
              </a:rPr>
              <a:t>A</a:t>
            </a:r>
            <a:r>
              <a:rPr lang="lv-LV" sz="2400" b="0" i="0" u="none" strike="noStrike" baseline="0" dirty="0">
                <a:solidFill>
                  <a:srgbClr val="1F2E6F"/>
                </a:solidFill>
                <a:latin typeface="Calibri Light" panose="020F0302020204030204" pitchFamily="34" charset="0"/>
                <a:cs typeface="Calibri Light" panose="020F0302020204030204" pitchFamily="34" charset="0"/>
              </a:rPr>
              <a:t>tis Migals (</a:t>
            </a:r>
            <a:r>
              <a:rPr lang="lv-LV" sz="2400" b="0" i="0" u="none" strike="noStrike" baseline="0" dirty="0" err="1">
                <a:solidFill>
                  <a:srgbClr val="1F2E6F"/>
                </a:solidFill>
                <a:latin typeface="Calibri Light" panose="020F0302020204030204" pitchFamily="34" charset="0"/>
                <a:cs typeface="Calibri Light" panose="020F0302020204030204" pitchFamily="34" charset="0"/>
              </a:rPr>
              <a:t>Ernst&amp;Young</a:t>
            </a:r>
            <a:r>
              <a:rPr lang="lv-LV" sz="2400" b="0" i="0" u="none" strike="noStrike" baseline="0" dirty="0">
                <a:solidFill>
                  <a:srgbClr val="1F2E6F"/>
                </a:solidFill>
                <a:latin typeface="Calibri Light" panose="020F0302020204030204" pitchFamily="34" charset="0"/>
                <a:cs typeface="Calibri Light" panose="020F0302020204030204" pitchFamily="34" charset="0"/>
              </a:rPr>
              <a:t>) </a:t>
            </a:r>
          </a:p>
          <a:p>
            <a:pPr marL="342900" indent="-342900">
              <a:buFont typeface="Wingdings" panose="05000000000000000000" pitchFamily="2" charset="2"/>
              <a:buChar char="§"/>
            </a:pPr>
            <a:r>
              <a:rPr lang="lv-LV" sz="2400" b="0" i="0" u="none" strike="noStrike" baseline="0" dirty="0">
                <a:solidFill>
                  <a:srgbClr val="1F2E6F"/>
                </a:solidFill>
                <a:latin typeface="Calibri Light" panose="020F0302020204030204" pitchFamily="34" charset="0"/>
                <a:cs typeface="Calibri Light" panose="020F0302020204030204" pitchFamily="34" charset="0"/>
              </a:rPr>
              <a:t>Pauls </a:t>
            </a:r>
            <a:r>
              <a:rPr lang="lv-LV" sz="2400" b="0" i="0" u="none" strike="noStrike" baseline="0" dirty="0" err="1">
                <a:solidFill>
                  <a:srgbClr val="1F2E6F"/>
                </a:solidFill>
                <a:latin typeface="Calibri Light" panose="020F0302020204030204" pitchFamily="34" charset="0"/>
                <a:cs typeface="Calibri Light" panose="020F0302020204030204" pitchFamily="34" charset="0"/>
              </a:rPr>
              <a:t>Miklasevičs</a:t>
            </a:r>
            <a:r>
              <a:rPr lang="lv-LV" sz="2400" b="0" i="0" u="none" strike="noStrike" baseline="0" dirty="0">
                <a:solidFill>
                  <a:srgbClr val="1F2E6F"/>
                </a:solidFill>
                <a:latin typeface="Calibri Light" panose="020F0302020204030204" pitchFamily="34" charset="0"/>
                <a:cs typeface="Calibri Light" panose="020F0302020204030204" pitchFamily="34" charset="0"/>
              </a:rPr>
              <a:t> (individuālais biedrs)</a:t>
            </a:r>
          </a:p>
          <a:p>
            <a:pPr marL="342900" indent="-342900">
              <a:buFont typeface="Wingdings" panose="05000000000000000000" pitchFamily="2" charset="2"/>
              <a:buChar char="§"/>
            </a:pPr>
            <a:r>
              <a:rPr lang="lv-LV" sz="2400" b="0" i="0" u="none" strike="noStrike" baseline="0" dirty="0">
                <a:solidFill>
                  <a:srgbClr val="1F2E6F"/>
                </a:solidFill>
                <a:latin typeface="Calibri Light" panose="020F0302020204030204" pitchFamily="34" charset="0"/>
                <a:cs typeface="Calibri Light" panose="020F0302020204030204" pitchFamily="34" charset="0"/>
              </a:rPr>
              <a:t>Michal Pilkiewicz (IQVIA) </a:t>
            </a:r>
          </a:p>
          <a:p>
            <a:pPr marL="342900" indent="-342900">
              <a:buFont typeface="Wingdings" panose="05000000000000000000" pitchFamily="2" charset="2"/>
              <a:buChar char="§"/>
            </a:pPr>
            <a:r>
              <a:rPr lang="lv-LV" sz="2400" dirty="0">
                <a:solidFill>
                  <a:srgbClr val="1F2E6F"/>
                </a:solidFill>
                <a:latin typeface="Calibri Light" panose="020F0302020204030204" pitchFamily="34" charset="0"/>
                <a:cs typeface="Calibri Light" panose="020F0302020204030204" pitchFamily="34" charset="0"/>
              </a:rPr>
              <a:t>D</a:t>
            </a:r>
            <a:r>
              <a:rPr lang="lv-LV" sz="2400" b="0" i="0" u="none" strike="noStrike" baseline="0" dirty="0">
                <a:solidFill>
                  <a:srgbClr val="1F2E6F"/>
                </a:solidFill>
                <a:latin typeface="Calibri Light" panose="020F0302020204030204" pitchFamily="34" charset="0"/>
                <a:cs typeface="Calibri Light" panose="020F0302020204030204" pitchFamily="34" charset="0"/>
              </a:rPr>
              <a:t>ita Erna Sīle (Novartis)</a:t>
            </a:r>
          </a:p>
          <a:p>
            <a:pPr marL="342900" indent="-342900">
              <a:buFont typeface="Wingdings" panose="05000000000000000000" pitchFamily="2" charset="2"/>
              <a:buChar char="§"/>
            </a:pPr>
            <a:r>
              <a:rPr lang="lv-LV" sz="2400" b="0" i="0" u="none" strike="noStrike" baseline="0" dirty="0">
                <a:solidFill>
                  <a:srgbClr val="1F2E6F"/>
                </a:solidFill>
                <a:latin typeface="Calibri Light" panose="020F0302020204030204" pitchFamily="34" charset="0"/>
                <a:cs typeface="Calibri Light" panose="020F0302020204030204" pitchFamily="34" charset="0"/>
              </a:rPr>
              <a:t>Līga Smildziņa-Bērtulsone (AmCham Latvia)</a:t>
            </a:r>
          </a:p>
          <a:p>
            <a:pPr marL="342900" indent="-342900">
              <a:buFont typeface="Wingdings" panose="05000000000000000000" pitchFamily="2" charset="2"/>
              <a:buChar char="§"/>
            </a:pPr>
            <a:r>
              <a:rPr lang="lv-LV" sz="2400" b="0" i="0" u="none" strike="noStrike" baseline="0" dirty="0">
                <a:solidFill>
                  <a:srgbClr val="1F2E6F"/>
                </a:solidFill>
                <a:latin typeface="Calibri Light" panose="020F0302020204030204" pitchFamily="34" charset="0"/>
                <a:cs typeface="Calibri Light" panose="020F0302020204030204" pitchFamily="34" charset="0"/>
              </a:rPr>
              <a:t>Edgars Skvariks (</a:t>
            </a:r>
            <a:r>
              <a:rPr lang="lv-LV" sz="2400" b="0" i="0" u="none" strike="noStrike" baseline="0" dirty="0" err="1">
                <a:solidFill>
                  <a:srgbClr val="1F2E6F"/>
                </a:solidFill>
                <a:latin typeface="Calibri Light" panose="020F0302020204030204" pitchFamily="34" charset="0"/>
                <a:cs typeface="Calibri Light" panose="020F0302020204030204" pitchFamily="34" charset="0"/>
              </a:rPr>
              <a:t>Bayer</a:t>
            </a:r>
            <a:r>
              <a:rPr lang="lv-LV" sz="2400" b="0" i="0" u="none" strike="noStrike" baseline="0" dirty="0">
                <a:solidFill>
                  <a:srgbClr val="1F2E6F"/>
                </a:solidFill>
                <a:latin typeface="Calibri Light" panose="020F0302020204030204" pitchFamily="34" charset="0"/>
                <a:cs typeface="Calibri Light" panose="020F0302020204030204" pitchFamily="34" charset="0"/>
              </a:rPr>
              <a:t>)</a:t>
            </a:r>
          </a:p>
          <a:p>
            <a:pPr marL="342900" indent="-342900">
              <a:buFont typeface="Wingdings" panose="05000000000000000000" pitchFamily="2" charset="2"/>
              <a:buChar char="§"/>
            </a:pPr>
            <a:r>
              <a:rPr lang="lv-LV" sz="2400" b="0" i="0" u="none" strike="noStrike" baseline="0" dirty="0">
                <a:solidFill>
                  <a:srgbClr val="1F2E6F"/>
                </a:solidFill>
                <a:latin typeface="Calibri Light" panose="020F0302020204030204" pitchFamily="34" charset="0"/>
                <a:cs typeface="Calibri Light" panose="020F0302020204030204" pitchFamily="34" charset="0"/>
              </a:rPr>
              <a:t>Igors </a:t>
            </a:r>
            <a:r>
              <a:rPr lang="lv-LV" sz="2400" b="0" i="0" u="none" strike="noStrike" baseline="0" dirty="0" err="1">
                <a:solidFill>
                  <a:srgbClr val="1F2E6F"/>
                </a:solidFill>
                <a:latin typeface="Calibri Light" panose="020F0302020204030204" pitchFamily="34" charset="0"/>
                <a:cs typeface="Calibri Light" panose="020F0302020204030204" pitchFamily="34" charset="0"/>
              </a:rPr>
              <a:t>Sviķis</a:t>
            </a:r>
            <a:r>
              <a:rPr lang="lv-LV" sz="2400" b="0" i="0" u="none" strike="noStrike" baseline="0" dirty="0">
                <a:solidFill>
                  <a:srgbClr val="1F2E6F"/>
                </a:solidFill>
                <a:latin typeface="Calibri Light" panose="020F0302020204030204" pitchFamily="34" charset="0"/>
                <a:cs typeface="Calibri Light" panose="020F0302020204030204" pitchFamily="34" charset="0"/>
              </a:rPr>
              <a:t> (Pfizer)</a:t>
            </a:r>
          </a:p>
          <a:p>
            <a:pPr marL="342900" indent="-342900">
              <a:buFont typeface="Wingdings" panose="05000000000000000000" pitchFamily="2" charset="2"/>
              <a:buChar char="§"/>
            </a:pPr>
            <a:r>
              <a:rPr lang="lv-LV" sz="2400" b="0" i="0" u="none" strike="noStrike" baseline="0" dirty="0">
                <a:solidFill>
                  <a:srgbClr val="1F2E6F"/>
                </a:solidFill>
                <a:latin typeface="Calibri Light" panose="020F0302020204030204" pitchFamily="34" charset="0"/>
                <a:cs typeface="Calibri Light" panose="020F0302020204030204" pitchFamily="34" charset="0"/>
              </a:rPr>
              <a:t>Irēna Teterina (Janssen)</a:t>
            </a:r>
          </a:p>
          <a:p>
            <a:pPr marL="342900" indent="-342900">
              <a:buFont typeface="Wingdings" panose="05000000000000000000" pitchFamily="2" charset="2"/>
              <a:buChar char="§"/>
            </a:pPr>
            <a:r>
              <a:rPr lang="lv-LV" sz="2400" b="0" i="0" u="none" strike="noStrike" baseline="0" dirty="0">
                <a:solidFill>
                  <a:srgbClr val="1F2E6F"/>
                </a:solidFill>
                <a:latin typeface="Calibri Light" panose="020F0302020204030204" pitchFamily="34" charset="0"/>
                <a:cs typeface="Calibri Light" panose="020F0302020204030204" pitchFamily="34" charset="0"/>
              </a:rPr>
              <a:t>Inese Žīgure (</a:t>
            </a:r>
            <a:r>
              <a:rPr lang="lv-LV" sz="2400" b="0" i="0" u="none" strike="noStrike" baseline="0" dirty="0" err="1">
                <a:solidFill>
                  <a:srgbClr val="1F2E6F"/>
                </a:solidFill>
                <a:latin typeface="Calibri Light" panose="020F0302020204030204" pitchFamily="34" charset="0"/>
                <a:cs typeface="Calibri Light" panose="020F0302020204030204" pitchFamily="34" charset="0"/>
              </a:rPr>
              <a:t>Amgen</a:t>
            </a:r>
            <a:r>
              <a:rPr lang="lv-LV" sz="2400" b="0" i="0" u="none" strike="noStrike" baseline="0" dirty="0">
                <a:solidFill>
                  <a:srgbClr val="1F2E6F"/>
                </a:solidFill>
                <a:latin typeface="Calibri Light" panose="020F0302020204030204" pitchFamily="34" charset="0"/>
                <a:cs typeface="Calibri Light" panose="020F0302020204030204" pitchFamily="34" charset="0"/>
              </a:rPr>
              <a:t>)</a:t>
            </a:r>
            <a:endParaRPr lang="lv-LV" sz="2400" dirty="0"/>
          </a:p>
        </p:txBody>
      </p:sp>
    </p:spTree>
    <p:extLst>
      <p:ext uri="{BB962C8B-B14F-4D97-AF65-F5344CB8AC3E}">
        <p14:creationId xmlns:p14="http://schemas.microsoft.com/office/powerpoint/2010/main" val="2476658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CE5B5D20-478A-4F02-9ABB-9BF5100FE6BB}"/>
              </a:ext>
            </a:extLst>
          </p:cNvPr>
          <p:cNvSpPr>
            <a:spLocks noGrp="1"/>
          </p:cNvSpPr>
          <p:nvPr>
            <p:ph type="body" sz="quarter" idx="13"/>
          </p:nvPr>
        </p:nvSpPr>
        <p:spPr>
          <a:xfrm>
            <a:off x="4116402" y="5123240"/>
            <a:ext cx="4330015" cy="390617"/>
          </a:xfrm>
        </p:spPr>
        <p:txBody>
          <a:bodyPr/>
          <a:lstStyle/>
          <a:p>
            <a:pPr algn="ctr"/>
            <a:r>
              <a:rPr lang="en-GB" dirty="0">
                <a:solidFill>
                  <a:schemeClr val="bg2"/>
                </a:solidFill>
                <a:latin typeface="Calibri Light" panose="020F0302020204030204" pitchFamily="34" charset="0"/>
                <a:cs typeface="Calibri Light" panose="020F0302020204030204" pitchFamily="34" charset="0"/>
              </a:rPr>
              <a:t>amcham@amcham.lv</a:t>
            </a:r>
            <a:br>
              <a:rPr lang="lv-LV" dirty="0">
                <a:solidFill>
                  <a:schemeClr val="bg2"/>
                </a:solidFill>
                <a:latin typeface="Calibri Light" panose="020F0302020204030204" pitchFamily="34" charset="0"/>
                <a:cs typeface="Calibri Light" panose="020F0302020204030204" pitchFamily="34" charset="0"/>
              </a:rPr>
            </a:br>
            <a:r>
              <a:rPr lang="en-GB" dirty="0">
                <a:solidFill>
                  <a:schemeClr val="bg2"/>
                </a:solidFill>
                <a:latin typeface="Calibri Light" panose="020F0302020204030204" pitchFamily="34" charset="0"/>
                <a:cs typeface="Calibri Light" panose="020F0302020204030204" pitchFamily="34" charset="0"/>
              </a:rPr>
              <a:t>www.amcham.lv</a:t>
            </a:r>
          </a:p>
          <a:p>
            <a:pPr algn="ctr"/>
            <a:endParaRPr lang="en-GB" dirty="0">
              <a:solidFill>
                <a:schemeClr val="bg2"/>
              </a:solidFill>
              <a:latin typeface="Bahnschrift" panose="020B0502040204020203" pitchFamily="34" charset="0"/>
            </a:endParaRPr>
          </a:p>
          <a:p>
            <a:pPr algn="ctr"/>
            <a:endParaRPr lang="en-GB" dirty="0">
              <a:solidFill>
                <a:schemeClr val="bg2"/>
              </a:solidFill>
              <a:latin typeface="Bahnschrift"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9917" y="3843293"/>
            <a:ext cx="2520701" cy="539497"/>
          </a:xfrm>
          <a:prstGeom prst="rect">
            <a:avLst/>
          </a:prstGeom>
        </p:spPr>
      </p:pic>
    </p:spTree>
    <p:extLst>
      <p:ext uri="{BB962C8B-B14F-4D97-AF65-F5344CB8AC3E}">
        <p14:creationId xmlns:p14="http://schemas.microsoft.com/office/powerpoint/2010/main" val="1914807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6882" y="5723342"/>
            <a:ext cx="2520701" cy="539497"/>
          </a:xfrm>
          <a:prstGeom prst="rect">
            <a:avLst/>
          </a:prstGeom>
        </p:spPr>
      </p:pic>
      <p:pic>
        <p:nvPicPr>
          <p:cNvPr id="10" name="Picture 9">
            <a:extLst>
              <a:ext uri="{FF2B5EF4-FFF2-40B4-BE49-F238E27FC236}">
                <a16:creationId xmlns:a16="http://schemas.microsoft.com/office/drawing/2014/main" id="{CFD96781-A755-465E-9438-124A8DE85002}"/>
              </a:ext>
            </a:extLst>
          </p:cNvPr>
          <p:cNvPicPr>
            <a:picLocks noChangeAspect="1"/>
          </p:cNvPicPr>
          <p:nvPr/>
        </p:nvPicPr>
        <p:blipFill>
          <a:blip r:embed="rId3"/>
          <a:stretch>
            <a:fillRect/>
          </a:stretch>
        </p:blipFill>
        <p:spPr>
          <a:xfrm>
            <a:off x="1854181" y="409903"/>
            <a:ext cx="8483638" cy="4987271"/>
          </a:xfrm>
          <a:prstGeom prst="rect">
            <a:avLst/>
          </a:prstGeom>
        </p:spPr>
      </p:pic>
    </p:spTree>
    <p:extLst>
      <p:ext uri="{BB962C8B-B14F-4D97-AF65-F5344CB8AC3E}">
        <p14:creationId xmlns:p14="http://schemas.microsoft.com/office/powerpoint/2010/main" val="1196405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90F127-0D39-44D4-983A-3EB74CD980D6}"/>
              </a:ext>
            </a:extLst>
          </p:cNvPr>
          <p:cNvSpPr txBox="1"/>
          <p:nvPr/>
        </p:nvSpPr>
        <p:spPr>
          <a:xfrm>
            <a:off x="2573720" y="121077"/>
            <a:ext cx="11082744" cy="646331"/>
          </a:xfrm>
          <a:prstGeom prst="rect">
            <a:avLst/>
          </a:prstGeom>
          <a:noFill/>
          <a:ln>
            <a:noFill/>
          </a:ln>
        </p:spPr>
        <p:txBody>
          <a:bodyPr wrap="square" rtlCol="0" anchor="t">
            <a:spAutoFit/>
          </a:bodyPr>
          <a:lstStyle/>
          <a:p>
            <a:r>
              <a:rPr lang="lv-LV" sz="3600" b="1" spc="30" dirty="0">
                <a:latin typeface="Calibri Light" panose="020F0302020204030204" pitchFamily="34" charset="0"/>
                <a:cs typeface="Calibri Light" panose="020F0302020204030204" pitchFamily="34" charset="0"/>
              </a:rPr>
              <a:t>AmCham uzņēmumi skaitļos 2020</a:t>
            </a:r>
          </a:p>
        </p:txBody>
      </p:sp>
      <p:sp>
        <p:nvSpPr>
          <p:cNvPr id="17" name="Oval 12">
            <a:extLst>
              <a:ext uri="{FF2B5EF4-FFF2-40B4-BE49-F238E27FC236}">
                <a16:creationId xmlns:a16="http://schemas.microsoft.com/office/drawing/2014/main" id="{46509867-B514-41B2-8FAE-D249C9F0D175}"/>
              </a:ext>
            </a:extLst>
          </p:cNvPr>
          <p:cNvSpPr/>
          <p:nvPr/>
        </p:nvSpPr>
        <p:spPr>
          <a:xfrm>
            <a:off x="8293582" y="1428984"/>
            <a:ext cx="2932606" cy="2964139"/>
          </a:xfrm>
          <a:prstGeom prst="ellipse">
            <a:avLst/>
          </a:prstGeom>
          <a:solidFill>
            <a:srgbClr val="C00000">
              <a:alpha val="81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lv-LV" sz="4000" b="1" dirty="0">
                <a:ln w="0"/>
                <a:solidFill>
                  <a:schemeClr val="bg2"/>
                </a:solidFill>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rPr>
              <a:t>161 </a:t>
            </a:r>
            <a:r>
              <a:rPr lang="lv-LV" sz="2600" b="1" dirty="0">
                <a:ln w="0"/>
                <a:solidFill>
                  <a:schemeClr val="bg2"/>
                </a:solidFill>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rPr>
              <a:t>milj.</a:t>
            </a:r>
            <a:br>
              <a:rPr lang="lv-LV" sz="2400" dirty="0">
                <a:ln w="0"/>
                <a:solidFill>
                  <a:schemeClr val="bg2"/>
                </a:solidFill>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rPr>
            </a:br>
            <a:r>
              <a:rPr lang="lv-LV" sz="2800" dirty="0">
                <a:ln w="0"/>
                <a:solidFill>
                  <a:schemeClr val="bg2"/>
                </a:solidFill>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rPr>
              <a:t>samaksāti nodokļi</a:t>
            </a:r>
          </a:p>
        </p:txBody>
      </p:sp>
      <p:sp>
        <p:nvSpPr>
          <p:cNvPr id="18" name="Oval 12">
            <a:extLst>
              <a:ext uri="{FF2B5EF4-FFF2-40B4-BE49-F238E27FC236}">
                <a16:creationId xmlns:a16="http://schemas.microsoft.com/office/drawing/2014/main" id="{049E27F2-F3EE-401E-81BC-E9675C04BAF6}"/>
              </a:ext>
            </a:extLst>
          </p:cNvPr>
          <p:cNvSpPr/>
          <p:nvPr/>
        </p:nvSpPr>
        <p:spPr>
          <a:xfrm>
            <a:off x="4728176" y="2654755"/>
            <a:ext cx="3035943" cy="3068587"/>
          </a:xfrm>
          <a:prstGeom prst="ellipse">
            <a:avLst/>
          </a:prstGeom>
          <a:solidFill>
            <a:srgbClr val="262E78">
              <a:alpha val="91000"/>
            </a:srgbClr>
          </a:solidFill>
          <a:ln>
            <a:solidFill>
              <a:srgbClr val="262E78"/>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lv-LV" sz="4000" b="1" dirty="0">
                <a:ln w="0"/>
                <a:solidFill>
                  <a:schemeClr val="bg2"/>
                </a:solidFill>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rPr>
              <a:t>~8000 </a:t>
            </a:r>
            <a:br>
              <a:rPr lang="lv-LV" sz="3200" dirty="0">
                <a:ln w="0"/>
                <a:solidFill>
                  <a:schemeClr val="bg2"/>
                </a:solidFill>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rPr>
            </a:br>
            <a:r>
              <a:rPr lang="lv-LV" sz="2800" dirty="0">
                <a:ln w="0"/>
                <a:solidFill>
                  <a:schemeClr val="bg2"/>
                </a:solidFill>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rPr>
              <a:t>darbinieki </a:t>
            </a:r>
          </a:p>
        </p:txBody>
      </p:sp>
      <p:pic>
        <p:nvPicPr>
          <p:cNvPr id="19" name="Picture 3">
            <a:extLst>
              <a:ext uri="{FF2B5EF4-FFF2-40B4-BE49-F238E27FC236}">
                <a16:creationId xmlns:a16="http://schemas.microsoft.com/office/drawing/2014/main" id="{E9F0AF53-6D2D-40F9-A0E6-97920C0992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6882" y="5723342"/>
            <a:ext cx="2520701" cy="539497"/>
          </a:xfrm>
          <a:prstGeom prst="rect">
            <a:avLst/>
          </a:prstGeom>
        </p:spPr>
      </p:pic>
      <p:sp>
        <p:nvSpPr>
          <p:cNvPr id="20" name="Oval 12">
            <a:extLst>
              <a:ext uri="{FF2B5EF4-FFF2-40B4-BE49-F238E27FC236}">
                <a16:creationId xmlns:a16="http://schemas.microsoft.com/office/drawing/2014/main" id="{F118CB65-989C-49A8-ADD4-A0A436360A94}"/>
              </a:ext>
            </a:extLst>
          </p:cNvPr>
          <p:cNvSpPr/>
          <p:nvPr/>
        </p:nvSpPr>
        <p:spPr>
          <a:xfrm>
            <a:off x="965812" y="1758706"/>
            <a:ext cx="2932606" cy="2964139"/>
          </a:xfrm>
          <a:prstGeom prst="ellipse">
            <a:avLst/>
          </a:prstGeom>
          <a:solidFill>
            <a:srgbClr val="C00000">
              <a:alpha val="91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lv-LV" sz="4000" b="1" dirty="0">
                <a:ln w="0"/>
                <a:solidFill>
                  <a:schemeClr val="bg2"/>
                </a:solidFill>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rPr>
              <a:t>1,2 </a:t>
            </a:r>
            <a:r>
              <a:rPr lang="lv-LV" sz="2600" b="1" dirty="0">
                <a:ln w="0"/>
                <a:solidFill>
                  <a:schemeClr val="bg2"/>
                </a:solidFill>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rPr>
              <a:t>mljrd.</a:t>
            </a:r>
            <a:br>
              <a:rPr lang="lv-LV" sz="2400" dirty="0">
                <a:ln w="0"/>
                <a:solidFill>
                  <a:schemeClr val="bg2"/>
                </a:solidFill>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rPr>
            </a:br>
            <a:r>
              <a:rPr lang="lv-LV" sz="2700" dirty="0">
                <a:ln w="0"/>
                <a:solidFill>
                  <a:schemeClr val="bg2"/>
                </a:solidFill>
                <a:effectLst>
                  <a:outerShdw blurRad="38100" dist="19050" dir="2700000" algn="tl" rotWithShape="0">
                    <a:schemeClr val="dk1">
                      <a:alpha val="40000"/>
                    </a:schemeClr>
                  </a:outerShdw>
                </a:effectLst>
                <a:latin typeface="Calibri Light" panose="020F0302020204030204" pitchFamily="34" charset="0"/>
                <a:cs typeface="Calibri Light" panose="020F0302020204030204" pitchFamily="34" charset="0"/>
              </a:rPr>
              <a:t>apgrozījums</a:t>
            </a:r>
          </a:p>
        </p:txBody>
      </p:sp>
      <p:sp>
        <p:nvSpPr>
          <p:cNvPr id="2" name="TextBox 1">
            <a:extLst>
              <a:ext uri="{FF2B5EF4-FFF2-40B4-BE49-F238E27FC236}">
                <a16:creationId xmlns:a16="http://schemas.microsoft.com/office/drawing/2014/main" id="{4017386C-AF1D-4DDA-9B22-90EE7471C9C7}"/>
              </a:ext>
            </a:extLst>
          </p:cNvPr>
          <p:cNvSpPr txBox="1"/>
          <p:nvPr/>
        </p:nvSpPr>
        <p:spPr>
          <a:xfrm>
            <a:off x="134783" y="6278228"/>
            <a:ext cx="1933543" cy="307777"/>
          </a:xfrm>
          <a:prstGeom prst="rect">
            <a:avLst/>
          </a:prstGeom>
          <a:noFill/>
        </p:spPr>
        <p:txBody>
          <a:bodyPr wrap="none" rtlCol="0">
            <a:spAutoFit/>
          </a:bodyPr>
          <a:lstStyle/>
          <a:p>
            <a:r>
              <a:rPr lang="lv-LV" sz="1400" dirty="0">
                <a:latin typeface="Calibri Light" panose="020F0302020204030204" pitchFamily="34" charset="0"/>
                <a:cs typeface="Calibri Light" panose="020F0302020204030204" pitchFamily="34" charset="0"/>
              </a:rPr>
              <a:t>Avots: Lursoft dati, 2021</a:t>
            </a:r>
            <a:endParaRPr lang="en-US"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19144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FC2722-2DB3-49E5-A15D-F93DB96A580E}"/>
              </a:ext>
            </a:extLst>
          </p:cNvPr>
          <p:cNvSpPr>
            <a:spLocks noGrp="1"/>
          </p:cNvSpPr>
          <p:nvPr>
            <p:ph type="body" sz="quarter" idx="13"/>
          </p:nvPr>
        </p:nvSpPr>
        <p:spPr>
          <a:xfrm>
            <a:off x="186039" y="725078"/>
            <a:ext cx="4549890" cy="620810"/>
          </a:xfrm>
        </p:spPr>
        <p:txBody>
          <a:bodyPr/>
          <a:lstStyle/>
          <a:p>
            <a:r>
              <a:rPr lang="en-GB" sz="3600" b="1" dirty="0">
                <a:latin typeface="Calibri Light" panose="020F0302020204030204" pitchFamily="34" charset="0"/>
                <a:cs typeface="Calibri Light" panose="020F0302020204030204" pitchFamily="34" charset="0"/>
              </a:rPr>
              <a:t>AmCham </a:t>
            </a:r>
            <a:r>
              <a:rPr lang="lv-LV" sz="3600" b="1" dirty="0">
                <a:latin typeface="Calibri Light" panose="020F0302020204030204" pitchFamily="34" charset="0"/>
                <a:cs typeface="Calibri Light" panose="020F0302020204030204" pitchFamily="34" charset="0"/>
              </a:rPr>
              <a:t>prioritātes</a:t>
            </a:r>
            <a:endParaRPr lang="en-GB" sz="3600" b="1"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8D8F6C44-934D-43B3-8E3F-FC280BF486D4}"/>
              </a:ext>
            </a:extLst>
          </p:cNvPr>
          <p:cNvSpPr>
            <a:spLocks noGrp="1"/>
          </p:cNvSpPr>
          <p:nvPr>
            <p:ph type="body" sz="quarter" idx="10"/>
          </p:nvPr>
        </p:nvSpPr>
        <p:spPr>
          <a:xfrm>
            <a:off x="4137284" y="725078"/>
            <a:ext cx="7868677" cy="4778397"/>
          </a:xfrm>
        </p:spPr>
        <p:txBody>
          <a:bodyPr>
            <a:normAutofit/>
          </a:bodyPr>
          <a:lstStyle/>
          <a:p>
            <a:pPr>
              <a:buFont typeface="Wingdings" panose="05000000000000000000" pitchFamily="2" charset="2"/>
              <a:buChar char="ü"/>
            </a:pPr>
            <a:r>
              <a:rPr lang="lv-LV" sz="2800" dirty="0">
                <a:latin typeface="Calibri Light" panose="020F0302020204030204" pitchFamily="34" charset="0"/>
                <a:cs typeface="Calibri Light" panose="020F0302020204030204" pitchFamily="34" charset="0"/>
              </a:rPr>
              <a:t>Ilgtspējīgas uzņēmējdarbības vides attīstība un Latvija kā ASV un starptautisko investīciju galamērķis</a:t>
            </a:r>
          </a:p>
          <a:p>
            <a:pPr>
              <a:buFont typeface="Wingdings" panose="05000000000000000000" pitchFamily="2" charset="2"/>
              <a:buChar char="ü"/>
            </a:pPr>
            <a:r>
              <a:rPr lang="lv-LV" sz="2800" dirty="0">
                <a:latin typeface="Calibri Light" panose="020F0302020204030204" pitchFamily="34" charset="0"/>
                <a:cs typeface="Calibri Light" panose="020F0302020204030204" pitchFamily="34" charset="0"/>
              </a:rPr>
              <a:t>Cilvēkkapitāla attīstība Latvijas konkurētspējas paaugstināšanai:</a:t>
            </a:r>
          </a:p>
          <a:p>
            <a:pPr marL="514350" indent="-514350">
              <a:buAutoNum type="arabicParenR"/>
            </a:pPr>
            <a:r>
              <a:rPr lang="lv-LV" sz="2800" dirty="0">
                <a:latin typeface="Calibri Light" panose="020F0302020204030204" pitchFamily="34" charset="0"/>
                <a:cs typeface="Calibri Light" panose="020F0302020204030204" pitchFamily="34" charset="0"/>
              </a:rPr>
              <a:t>Nākotnes darba tirgus vajadzību apmierināšana caur nodarbinātības politiku un prasmju un kompetenču uzlabošanu</a:t>
            </a:r>
          </a:p>
          <a:p>
            <a:pPr marL="514350" indent="-514350">
              <a:buAutoNum type="arabicParenR"/>
            </a:pPr>
            <a:r>
              <a:rPr lang="lv-LV" sz="2800" dirty="0">
                <a:latin typeface="Calibri Light" panose="020F0302020204030204" pitchFamily="34" charset="0"/>
                <a:cs typeface="Calibri Light" panose="020F0302020204030204" pitchFamily="34" charset="0"/>
              </a:rPr>
              <a:t>Iedzīvotāju veselības rādītāju uzlabošana</a:t>
            </a:r>
          </a:p>
          <a:p>
            <a:pPr>
              <a:buFont typeface="Wingdings" panose="05000000000000000000" pitchFamily="2" charset="2"/>
              <a:buChar char="ü"/>
            </a:pPr>
            <a:endParaRPr lang="lv-LV" sz="2800" dirty="0">
              <a:latin typeface="Calibri Light" panose="020F0302020204030204" pitchFamily="34" charset="0"/>
              <a:cs typeface="Calibri Light" panose="020F0302020204030204" pitchFamily="34" charset="0"/>
            </a:endParaRPr>
          </a:p>
          <a:p>
            <a:pPr marL="0" indent="0">
              <a:buNone/>
            </a:pPr>
            <a:endParaRPr lang="en-GB" sz="2800" dirty="0">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6882" y="5723342"/>
            <a:ext cx="2520701" cy="539497"/>
          </a:xfrm>
          <a:prstGeom prst="rect">
            <a:avLst/>
          </a:prstGeom>
        </p:spPr>
      </p:pic>
    </p:spTree>
    <p:extLst>
      <p:ext uri="{BB962C8B-B14F-4D97-AF65-F5344CB8AC3E}">
        <p14:creationId xmlns:p14="http://schemas.microsoft.com/office/powerpoint/2010/main" val="937302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FC2722-2DB3-49E5-A15D-F93DB96A580E}"/>
              </a:ext>
            </a:extLst>
          </p:cNvPr>
          <p:cNvSpPr>
            <a:spLocks noGrp="1"/>
          </p:cNvSpPr>
          <p:nvPr>
            <p:ph type="body" sz="quarter" idx="13"/>
          </p:nvPr>
        </p:nvSpPr>
        <p:spPr>
          <a:xfrm>
            <a:off x="3120017" y="79474"/>
            <a:ext cx="11779142" cy="1179996"/>
          </a:xfrm>
        </p:spPr>
        <p:txBody>
          <a:bodyPr/>
          <a:lstStyle/>
          <a:p>
            <a:r>
              <a:rPr lang="lv-LV" sz="3600" b="1" i="1" dirty="0">
                <a:latin typeface="Calibri Light" panose="020F0302020204030204" pitchFamily="34" charset="0"/>
                <a:cs typeface="Calibri Light" panose="020F0302020204030204" pitchFamily="34" charset="0"/>
              </a:rPr>
              <a:t>AmCham</a:t>
            </a:r>
            <a:r>
              <a:rPr lang="lv-LV" sz="3600" b="1" dirty="0">
                <a:latin typeface="Calibri Light" panose="020F0302020204030204" pitchFamily="34" charset="0"/>
                <a:cs typeface="Calibri Light" panose="020F0302020204030204" pitchFamily="34" charset="0"/>
              </a:rPr>
              <a:t> veselības darba grupa</a:t>
            </a:r>
            <a:endParaRPr lang="en-GB" sz="3600" b="1" dirty="0">
              <a:latin typeface="Calibri Light" panose="020F0302020204030204" pitchFamily="34" charset="0"/>
              <a:cs typeface="Calibri Light" panose="020F0302020204030204" pitchFamily="34" charset="0"/>
            </a:endParaRPr>
          </a:p>
        </p:txBody>
      </p:sp>
      <p:pic>
        <p:nvPicPr>
          <p:cNvPr id="5" name="Attēls 4">
            <a:extLst>
              <a:ext uri="{FF2B5EF4-FFF2-40B4-BE49-F238E27FC236}">
                <a16:creationId xmlns:a16="http://schemas.microsoft.com/office/drawing/2014/main" id="{E0E6C4C9-5B0B-F8F2-D920-F4956C228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3" y="817123"/>
            <a:ext cx="12208398" cy="6040877"/>
          </a:xfrm>
          <a:prstGeom prst="rect">
            <a:avLst/>
          </a:prstGeom>
        </p:spPr>
      </p:pic>
    </p:spTree>
    <p:extLst>
      <p:ext uri="{BB962C8B-B14F-4D97-AF65-F5344CB8AC3E}">
        <p14:creationId xmlns:p14="http://schemas.microsoft.com/office/powerpoint/2010/main" val="1073111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FC2722-2DB3-49E5-A15D-F93DB96A580E}"/>
              </a:ext>
            </a:extLst>
          </p:cNvPr>
          <p:cNvSpPr>
            <a:spLocks noGrp="1"/>
          </p:cNvSpPr>
          <p:nvPr>
            <p:ph type="body" sz="quarter" idx="13"/>
          </p:nvPr>
        </p:nvSpPr>
        <p:spPr>
          <a:xfrm>
            <a:off x="620458" y="381971"/>
            <a:ext cx="11330241" cy="444673"/>
          </a:xfrm>
        </p:spPr>
        <p:txBody>
          <a:bodyPr/>
          <a:lstStyle/>
          <a:p>
            <a:pPr algn="ctr"/>
            <a:r>
              <a:rPr lang="lv-LV" sz="3600" b="1" dirty="0">
                <a:latin typeface="Calibri Light" panose="020F0302020204030204" pitchFamily="34" charset="0"/>
                <a:cs typeface="Calibri Light" panose="020F0302020204030204" pitchFamily="34" charset="0"/>
              </a:rPr>
              <a:t>AmCham veselības darba grupas pilotprojekti 2021</a:t>
            </a:r>
            <a:endParaRPr lang="en-GB" sz="3600" b="1"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8D8F6C44-934D-43B3-8E3F-FC280BF486D4}"/>
              </a:ext>
            </a:extLst>
          </p:cNvPr>
          <p:cNvSpPr>
            <a:spLocks noGrp="1"/>
          </p:cNvSpPr>
          <p:nvPr>
            <p:ph type="body" sz="quarter" idx="10"/>
          </p:nvPr>
        </p:nvSpPr>
        <p:spPr>
          <a:xfrm>
            <a:off x="821361" y="1390646"/>
            <a:ext cx="10549278" cy="4636995"/>
          </a:xfrm>
        </p:spPr>
        <p:txBody>
          <a:bodyPr>
            <a:normAutofit/>
          </a:bodyPr>
          <a:lstStyle/>
          <a:p>
            <a:pPr marL="457200" indent="-457200">
              <a:buFont typeface="+mj-lt"/>
              <a:buAutoNum type="arabicPeriod"/>
            </a:pPr>
            <a:r>
              <a:rPr lang="lv-LV" sz="2800" dirty="0">
                <a:latin typeface="Calibri Light" panose="020F0302020204030204" pitchFamily="34" charset="0"/>
                <a:cs typeface="Calibri Light" panose="020F0302020204030204" pitchFamily="34" charset="0"/>
              </a:rPr>
              <a:t>Digitālās veselības stratēģijas rekomendāciju izstrāde</a:t>
            </a:r>
          </a:p>
          <a:p>
            <a:pPr marL="457200" indent="-457200">
              <a:buFont typeface="+mj-lt"/>
              <a:buAutoNum type="arabicPeriod"/>
            </a:pPr>
            <a:r>
              <a:rPr lang="lv-LV" sz="2800" dirty="0">
                <a:latin typeface="Calibri Light" panose="020F0302020204030204" pitchFamily="34" charset="0"/>
                <a:cs typeface="Calibri Light" panose="020F0302020204030204" pitchFamily="34" charset="0"/>
              </a:rPr>
              <a:t>Starptautisks digitālās veselības samits 2020 un 2021 </a:t>
            </a:r>
          </a:p>
          <a:p>
            <a:pPr marL="457200" indent="-457200">
              <a:buFont typeface="+mj-lt"/>
              <a:buAutoNum type="arabicPeriod"/>
            </a:pPr>
            <a:r>
              <a:rPr lang="lv-LV" sz="2800" dirty="0">
                <a:latin typeface="Calibri Light" panose="020F0302020204030204" pitchFamily="34" charset="0"/>
                <a:cs typeface="Calibri Light" panose="020F0302020204030204" pitchFamily="34" charset="0"/>
              </a:rPr>
              <a:t>Onkoloģijas pacientu reģistra pilnveide</a:t>
            </a:r>
          </a:p>
          <a:p>
            <a:pPr marL="457200" indent="-457200">
              <a:buFont typeface="+mj-lt"/>
              <a:buAutoNum type="arabicPeriod"/>
            </a:pPr>
            <a:r>
              <a:rPr lang="lv-LV" sz="2800" dirty="0">
                <a:latin typeface="Calibri Light" panose="020F0302020204030204" pitchFamily="34" charset="0"/>
                <a:cs typeface="Calibri Light" panose="020F0302020204030204" pitchFamily="34" charset="0"/>
              </a:rPr>
              <a:t>Izpratnes veidošana par vērtībās balstītu veselības aprūpi</a:t>
            </a:r>
          </a:p>
          <a:p>
            <a:pPr marL="457200" indent="-457200">
              <a:buFont typeface="+mj-lt"/>
              <a:buAutoNum type="arabicPeriod"/>
            </a:pPr>
            <a:r>
              <a:rPr lang="lv-LV" sz="2800" dirty="0">
                <a:latin typeface="Calibri Light" panose="020F0302020204030204" pitchFamily="34" charset="0"/>
                <a:cs typeface="Calibri Light" panose="020F0302020204030204" pitchFamily="34" charset="0"/>
              </a:rPr>
              <a:t>Atbalsts veselības datu otrreizējas izmantošanas regulējuma izstrādei</a:t>
            </a:r>
          </a:p>
          <a:p>
            <a:pPr marL="457200" indent="-457200">
              <a:buFont typeface="+mj-lt"/>
              <a:buAutoNum type="arabicPeriod"/>
            </a:pPr>
            <a:r>
              <a:rPr lang="lv-LV" sz="2800" dirty="0">
                <a:latin typeface="Calibri Light" panose="020F0302020204030204" pitchFamily="34" charset="0"/>
                <a:cs typeface="Calibri Light" panose="020F0302020204030204" pitchFamily="34" charset="0"/>
              </a:rPr>
              <a:t>Ilgtspējīga veselības aprūpes finansējuma nodrošināšana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6882" y="5723342"/>
            <a:ext cx="2520701" cy="539497"/>
          </a:xfrm>
          <a:prstGeom prst="rect">
            <a:avLst/>
          </a:prstGeom>
        </p:spPr>
      </p:pic>
      <p:sp>
        <p:nvSpPr>
          <p:cNvPr id="5" name="Text Placeholder 2">
            <a:extLst>
              <a:ext uri="{FF2B5EF4-FFF2-40B4-BE49-F238E27FC236}">
                <a16:creationId xmlns:a16="http://schemas.microsoft.com/office/drawing/2014/main" id="{0E3C0322-9C01-4622-83A9-6CCBB1697A36}"/>
              </a:ext>
            </a:extLst>
          </p:cNvPr>
          <p:cNvSpPr txBox="1">
            <a:spLocks/>
          </p:cNvSpPr>
          <p:nvPr/>
        </p:nvSpPr>
        <p:spPr>
          <a:xfrm>
            <a:off x="1134722" y="1155449"/>
            <a:ext cx="9368178" cy="4636995"/>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1000"/>
              </a:spcBef>
              <a:buSzPct val="100000"/>
              <a:buFontTx/>
              <a:buBlip>
                <a:blip r:embed="rId3"/>
              </a:buBlip>
              <a:defRPr lang="lv-LV" sz="2200" b="0" kern="1200" dirty="0" smtClean="0">
                <a:solidFill>
                  <a:schemeClr val="tx1"/>
                </a:solidFill>
                <a:latin typeface="+mn-lt"/>
                <a:ea typeface="+mn-ea"/>
                <a:cs typeface="+mn-cs"/>
              </a:defRPr>
            </a:lvl1pPr>
            <a:lvl2pPr marL="892175" marR="0" indent="-357188" algn="l" defTabSz="914400" rtl="0" eaLnBrk="1" fontAlgn="auto" latinLnBrk="0" hangingPunct="1">
              <a:lnSpc>
                <a:spcPct val="110000"/>
              </a:lnSpc>
              <a:spcBef>
                <a:spcPts val="500"/>
              </a:spcBef>
              <a:spcAft>
                <a:spcPts val="0"/>
              </a:spcAft>
              <a:buClrTx/>
              <a:buSzPct val="100000"/>
              <a:buFontTx/>
              <a:buBlip>
                <a:blip r:embed="rId3"/>
              </a:buBlip>
              <a:tabLst/>
              <a:defRPr sz="2200" kern="1200">
                <a:solidFill>
                  <a:schemeClr val="tx1"/>
                </a:solidFill>
                <a:latin typeface="+mn-lt"/>
                <a:ea typeface="+mn-ea"/>
                <a:cs typeface="+mn-cs"/>
              </a:defRPr>
            </a:lvl2pPr>
            <a:lvl3pPr marL="1438275" indent="-357188" algn="l" defTabSz="914400" rtl="0" eaLnBrk="1" latinLnBrk="0" hangingPunct="1">
              <a:lnSpc>
                <a:spcPct val="110000"/>
              </a:lnSpc>
              <a:spcBef>
                <a:spcPts val="500"/>
              </a:spcBef>
              <a:buSzPct val="100000"/>
              <a:buFontTx/>
              <a:buBlip>
                <a:blip r:embed="rId3"/>
              </a:buBlip>
              <a:defRPr lang="lv-LV" sz="2200" kern="1200" dirty="0" smtClean="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22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endParaRPr lang="lv-LV" sz="24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4398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EEFC2722-2DB3-49E5-A15D-F93DB96A580E}"/>
              </a:ext>
            </a:extLst>
          </p:cNvPr>
          <p:cNvSpPr>
            <a:spLocks noGrp="1"/>
          </p:cNvSpPr>
          <p:nvPr>
            <p:ph type="body" sz="quarter" idx="13"/>
          </p:nvPr>
        </p:nvSpPr>
        <p:spPr>
          <a:xfrm>
            <a:off x="584617" y="400214"/>
            <a:ext cx="12206990" cy="858960"/>
          </a:xfrm>
        </p:spPr>
        <p:txBody>
          <a:bodyPr/>
          <a:lstStyle/>
          <a:p>
            <a:r>
              <a:rPr lang="lv-LV" sz="3200" b="1" dirty="0">
                <a:latin typeface="Calibri Light" panose="020F0302020204030204" pitchFamily="34" charset="0"/>
                <a:cs typeface="Calibri Light" panose="020F0302020204030204" pitchFamily="34" charset="0"/>
              </a:rPr>
              <a:t>Ja Latvija prioritizētu investīcijas veselības aprūpē kopš 2000.gada </a:t>
            </a:r>
            <a:endParaRPr lang="en-GB" sz="3200" b="1" dirty="0">
              <a:latin typeface="Calibri Light" panose="020F0302020204030204" pitchFamily="34" charset="0"/>
              <a:cs typeface="Calibri Light" panose="020F03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5145" y="1741542"/>
            <a:ext cx="8074667" cy="3524982"/>
          </a:xfrm>
          <a:prstGeom prst="rect">
            <a:avLst/>
          </a:prstGeom>
        </p:spPr>
      </p:pic>
      <p:sp>
        <p:nvSpPr>
          <p:cNvPr id="8" name="TextBox 7">
            <a:extLst>
              <a:ext uri="{FF2B5EF4-FFF2-40B4-BE49-F238E27FC236}">
                <a16:creationId xmlns:a16="http://schemas.microsoft.com/office/drawing/2014/main" id="{30DFE3F2-F0E6-429D-BECC-1BD4E3F3029C}"/>
              </a:ext>
            </a:extLst>
          </p:cNvPr>
          <p:cNvSpPr txBox="1"/>
          <p:nvPr/>
        </p:nvSpPr>
        <p:spPr>
          <a:xfrm>
            <a:off x="262188" y="6348390"/>
            <a:ext cx="11004087" cy="461665"/>
          </a:xfrm>
          <a:prstGeom prst="rect">
            <a:avLst/>
          </a:prstGeom>
          <a:noFill/>
        </p:spPr>
        <p:txBody>
          <a:bodyPr wrap="square">
            <a:spAutoFit/>
          </a:bodyPr>
          <a:lstStyle/>
          <a:p>
            <a:r>
              <a:rPr lang="lv-LV" sz="1200" b="0" i="0" u="none" strike="noStrike" baseline="0" dirty="0">
                <a:solidFill>
                  <a:srgbClr val="000000"/>
                </a:solidFill>
                <a:latin typeface="Calibri Light" panose="020F0302020204030204" pitchFamily="34" charset="0"/>
                <a:cs typeface="Calibri Light" panose="020F0302020204030204" pitchFamily="34" charset="0"/>
              </a:rPr>
              <a:t>Pasaules Veselības organizācija par veselības finansēšanu: </a:t>
            </a:r>
            <a:r>
              <a:rPr lang="en-US" sz="1200" b="0" i="0" u="sng" strike="noStrike" baseline="0" dirty="0">
                <a:solidFill>
                  <a:srgbClr val="1F2E6F"/>
                </a:solidFill>
                <a:latin typeface="Calibri Light" panose="020F0302020204030204" pitchFamily="34" charset="0"/>
                <a:cs typeface="Calibri Light" panose="020F0302020204030204" pitchFamily="34" charset="0"/>
                <a:hlinkClick r:id="rId4"/>
              </a:rPr>
              <a:t>https://www.who.int/health-topics/health-financing#tab=tab_1</a:t>
            </a:r>
            <a:endParaRPr lang="lv-LV" sz="1200" b="0" i="0" u="sng" strike="noStrike" baseline="0" dirty="0">
              <a:solidFill>
                <a:srgbClr val="1F2E6F"/>
              </a:solidFill>
              <a:latin typeface="Calibri Light" panose="020F0302020204030204" pitchFamily="34" charset="0"/>
              <a:cs typeface="Calibri Light" panose="020F0302020204030204" pitchFamily="34" charset="0"/>
            </a:endParaRPr>
          </a:p>
          <a:p>
            <a:r>
              <a:rPr lang="lv-LV" sz="1200" b="0" i="0" u="none" strike="noStrike" baseline="0" dirty="0">
                <a:solidFill>
                  <a:srgbClr val="000000"/>
                </a:solidFill>
                <a:latin typeface="Calibri Light" panose="020F0302020204030204" pitchFamily="34" charset="0"/>
                <a:cs typeface="Calibri Light" panose="020F0302020204030204" pitchFamily="34" charset="0"/>
              </a:rPr>
              <a:t>AmCham viedokļa ziņojums par ilgtspējīgu veselības aprūpes budžeta risinājumu nepieciešamību, 2021: </a:t>
            </a:r>
            <a:r>
              <a:rPr lang="lv-LV" sz="1200" b="0" i="0" u="sng" strike="noStrike" baseline="0" dirty="0">
                <a:solidFill>
                  <a:srgbClr val="1F2E6F"/>
                </a:solidFill>
                <a:latin typeface="Calibri Light" panose="020F0302020204030204" pitchFamily="34" charset="0"/>
                <a:cs typeface="Calibri Light" panose="020F0302020204030204" pitchFamily="34" charset="0"/>
              </a:rPr>
              <a:t>https://www.amcham.lv/data/Events/viedokla-zinojums-2021-lv.pdf </a:t>
            </a:r>
            <a:r>
              <a:rPr lang="en-US" sz="1200" b="0" i="0" u="sng" strike="noStrike" baseline="0" dirty="0">
                <a:solidFill>
                  <a:srgbClr val="1F2E6F"/>
                </a:solidFill>
                <a:latin typeface="Calibri Light" panose="020F0302020204030204" pitchFamily="34" charset="0"/>
                <a:cs typeface="Calibri Light" panose="020F0302020204030204" pitchFamily="34" charset="0"/>
              </a:rPr>
              <a:t> </a:t>
            </a:r>
            <a:endParaRPr lang="en-US" sz="1200" dirty="0">
              <a:latin typeface="Calibri Light" panose="020F0302020204030204" pitchFamily="34" charset="0"/>
              <a:cs typeface="Calibri Light" panose="020F0302020204030204" pitchFamily="34" charset="0"/>
            </a:endParaRPr>
          </a:p>
        </p:txBody>
      </p:sp>
      <p:pic>
        <p:nvPicPr>
          <p:cNvPr id="11" name="Picture 10">
            <a:extLst>
              <a:ext uri="{FF2B5EF4-FFF2-40B4-BE49-F238E27FC236}">
                <a16:creationId xmlns:a16="http://schemas.microsoft.com/office/drawing/2014/main" id="{C1BD8DF9-5FF6-46ED-9374-06B8133375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397" y="1816470"/>
            <a:ext cx="3625748" cy="3225059"/>
          </a:xfrm>
          <a:prstGeom prst="rect">
            <a:avLst/>
          </a:prstGeom>
        </p:spPr>
      </p:pic>
    </p:spTree>
    <p:extLst>
      <p:ext uri="{BB962C8B-B14F-4D97-AF65-F5344CB8AC3E}">
        <p14:creationId xmlns:p14="http://schemas.microsoft.com/office/powerpoint/2010/main" val="3248673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097AC6-5DCB-4DE0-B261-6BD9D2A74C8B}"/>
              </a:ext>
            </a:extLst>
          </p:cNvPr>
          <p:cNvSpPr>
            <a:spLocks noGrp="1"/>
          </p:cNvSpPr>
          <p:nvPr>
            <p:ph type="body" sz="quarter" idx="13"/>
          </p:nvPr>
        </p:nvSpPr>
        <p:spPr>
          <a:xfrm>
            <a:off x="779489" y="566471"/>
            <a:ext cx="10523095" cy="1672233"/>
          </a:xfrm>
        </p:spPr>
        <p:txBody>
          <a:bodyPr/>
          <a:lstStyle/>
          <a:p>
            <a:pPr algn="ctr"/>
            <a:r>
              <a:rPr lang="en-US" sz="3600" b="1" i="1" u="none" strike="noStrike" baseline="0" dirty="0">
                <a:solidFill>
                  <a:srgbClr val="1F2E6F"/>
                </a:solidFill>
                <a:latin typeface="Calibri Light" panose="020F0302020204030204" pitchFamily="34" charset="0"/>
                <a:cs typeface="Calibri Light" panose="020F0302020204030204" pitchFamily="34" charset="0"/>
              </a:rPr>
              <a:t>AmCham </a:t>
            </a:r>
            <a:r>
              <a:rPr lang="en-US" sz="3600" b="1" i="0" u="none" strike="noStrike" baseline="0" dirty="0" err="1">
                <a:solidFill>
                  <a:srgbClr val="1F2E6F"/>
                </a:solidFill>
                <a:latin typeface="Calibri Light" panose="020F0302020204030204" pitchFamily="34" charset="0"/>
                <a:cs typeface="Calibri Light" panose="020F0302020204030204" pitchFamily="34" charset="0"/>
              </a:rPr>
              <a:t>aicina</a:t>
            </a:r>
            <a:endParaRPr lang="en-US" sz="3600" b="1" dirty="0">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B032BDFE-E2F2-4C60-BD0E-E6D1A34A1A9C}"/>
              </a:ext>
            </a:extLst>
          </p:cNvPr>
          <p:cNvPicPr>
            <a:picLocks noChangeAspect="1"/>
          </p:cNvPicPr>
          <p:nvPr/>
        </p:nvPicPr>
        <p:blipFill>
          <a:blip r:embed="rId3"/>
          <a:stretch>
            <a:fillRect/>
          </a:stretch>
        </p:blipFill>
        <p:spPr>
          <a:xfrm>
            <a:off x="779489" y="1682646"/>
            <a:ext cx="10944453" cy="3492708"/>
          </a:xfrm>
          <a:prstGeom prst="rect">
            <a:avLst/>
          </a:prstGeom>
        </p:spPr>
      </p:pic>
      <p:sp>
        <p:nvSpPr>
          <p:cNvPr id="6" name="TextBox 5">
            <a:extLst>
              <a:ext uri="{FF2B5EF4-FFF2-40B4-BE49-F238E27FC236}">
                <a16:creationId xmlns:a16="http://schemas.microsoft.com/office/drawing/2014/main" id="{DC07CC41-1762-4486-96AF-8EE96E672101}"/>
              </a:ext>
            </a:extLst>
          </p:cNvPr>
          <p:cNvSpPr txBox="1"/>
          <p:nvPr/>
        </p:nvSpPr>
        <p:spPr>
          <a:xfrm>
            <a:off x="390985" y="6476475"/>
            <a:ext cx="10583346" cy="261610"/>
          </a:xfrm>
          <a:prstGeom prst="rect">
            <a:avLst/>
          </a:prstGeom>
          <a:noFill/>
        </p:spPr>
        <p:txBody>
          <a:bodyPr wrap="none" rtlCol="0">
            <a:spAutoFit/>
          </a:bodyPr>
          <a:lstStyle/>
          <a:p>
            <a:r>
              <a:rPr lang="lv-LV" sz="1100" dirty="0">
                <a:latin typeface="Calibri Light" panose="020F0302020204030204" pitchFamily="34" charset="0"/>
                <a:cs typeface="Calibri Light" panose="020F0302020204030204" pitchFamily="34" charset="0"/>
              </a:rPr>
              <a:t>Avots: AmCham viedokļa ziņojums Par ilgtspējīgu, efektīvu un taisnīgu veselības aprūpes finansēšanu Latvijā, 2022: </a:t>
            </a:r>
            <a:r>
              <a:rPr lang="lv-LV" sz="1100" dirty="0">
                <a:latin typeface="Calibri Light" panose="020F0302020204030204" pitchFamily="34" charset="0"/>
                <a:cs typeface="Calibri Light" panose="020F0302020204030204" pitchFamily="34" charset="0"/>
                <a:hlinkClick r:id="rId4"/>
              </a:rPr>
              <a:t>https://www.amcham.lv/data/Advocacy/viedokla-zinojums-2022.pdf</a:t>
            </a:r>
            <a:r>
              <a:rPr lang="lv-LV" sz="1100" dirty="0">
                <a:latin typeface="Calibri Light" panose="020F0302020204030204" pitchFamily="34" charset="0"/>
                <a:cs typeface="Calibri Light" panose="020F0302020204030204" pitchFamily="34" charset="0"/>
              </a:rPr>
              <a:t> </a:t>
            </a:r>
            <a:endParaRPr lang="lv-LV" sz="1100" dirty="0">
              <a:solidFill>
                <a:srgbClr val="FF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79929083"/>
      </p:ext>
    </p:extLst>
  </p:cSld>
  <p:clrMapOvr>
    <a:masterClrMapping/>
  </p:clrMapOvr>
</p:sld>
</file>

<file path=ppt/theme/theme1.xml><?xml version="1.0" encoding="utf-8"?>
<a:theme xmlns:a="http://schemas.openxmlformats.org/drawingml/2006/main" name="Title">
  <a:themeElements>
    <a:clrScheme name="Sorainen">
      <a:dk1>
        <a:srgbClr val="1F1F5E"/>
      </a:dk1>
      <a:lt1>
        <a:srgbClr val="5C5EE0"/>
      </a:lt1>
      <a:dk2>
        <a:srgbClr val="C6DFFF"/>
      </a:dk2>
      <a:lt2>
        <a:srgbClr val="FFFFFF"/>
      </a:lt2>
      <a:accent1>
        <a:srgbClr val="1F1F5E"/>
      </a:accent1>
      <a:accent2>
        <a:srgbClr val="5C5EE0"/>
      </a:accent2>
      <a:accent3>
        <a:srgbClr val="C6DFFF"/>
      </a:accent3>
      <a:accent4>
        <a:srgbClr val="9AADE8"/>
      </a:accent4>
      <a:accent5>
        <a:srgbClr val="FFC866"/>
      </a:accent5>
      <a:accent6>
        <a:srgbClr val="DBA10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m" id="{2A8EB545-0B3A-44CE-8C04-01B039916646}" vid="{84A9BEC8-2390-4867-9F44-4E161CCFFD18}"/>
    </a:ext>
  </a:extLst>
</a:theme>
</file>

<file path=ppt/theme/theme10.xml><?xml version="1.0" encoding="utf-8"?>
<a:theme xmlns:a="http://schemas.openxmlformats.org/drawingml/2006/main" name="More slide types">
  <a:themeElements>
    <a:clrScheme name="Sorainen">
      <a:dk1>
        <a:srgbClr val="1F1F5E"/>
      </a:dk1>
      <a:lt1>
        <a:srgbClr val="5C5EE0"/>
      </a:lt1>
      <a:dk2>
        <a:srgbClr val="C6DFFF"/>
      </a:dk2>
      <a:lt2>
        <a:srgbClr val="FFFFFF"/>
      </a:lt2>
      <a:accent1>
        <a:srgbClr val="1F1F5E"/>
      </a:accent1>
      <a:accent2>
        <a:srgbClr val="5C5EE0"/>
      </a:accent2>
      <a:accent3>
        <a:srgbClr val="C6DFFF"/>
      </a:accent3>
      <a:accent4>
        <a:srgbClr val="9AADE8"/>
      </a:accent4>
      <a:accent5>
        <a:srgbClr val="FFC866"/>
      </a:accent5>
      <a:accent6>
        <a:srgbClr val="DBA10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m" id="{2A8EB545-0B3A-44CE-8C04-01B039916646}" vid="{D03F58C6-2AE0-45EA-A290-867AF40733D8}"/>
    </a:ext>
  </a:extLst>
</a:theme>
</file>

<file path=ppt/theme/theme11.xml><?xml version="1.0" encoding="utf-8"?>
<a:theme xmlns:a="http://schemas.openxmlformats.org/drawingml/2006/main" name="Picture fr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Icon slide">
  <a:themeElements>
    <a:clrScheme name="Sorainen">
      <a:dk1>
        <a:srgbClr val="1F1F5E"/>
      </a:dk1>
      <a:lt1>
        <a:srgbClr val="5C5EE0"/>
      </a:lt1>
      <a:dk2>
        <a:srgbClr val="C6DFFF"/>
      </a:dk2>
      <a:lt2>
        <a:srgbClr val="FFFFFF"/>
      </a:lt2>
      <a:accent1>
        <a:srgbClr val="1F1F5E"/>
      </a:accent1>
      <a:accent2>
        <a:srgbClr val="5C5EE0"/>
      </a:accent2>
      <a:accent3>
        <a:srgbClr val="C6DFFF"/>
      </a:accent3>
      <a:accent4>
        <a:srgbClr val="9AADE8"/>
      </a:accent4>
      <a:accent5>
        <a:srgbClr val="FFC866"/>
      </a:accent5>
      <a:accent6>
        <a:srgbClr val="DBA10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m" id="{2A8EB545-0B3A-44CE-8C04-01B039916646}" vid="{0C652027-1EBA-4B82-8AD8-42D7C4958C41}"/>
    </a:ext>
  </a:extLst>
</a:theme>
</file>

<file path=ppt/theme/theme13.xml><?xml version="1.0" encoding="utf-8"?>
<a:theme xmlns:a="http://schemas.openxmlformats.org/drawingml/2006/main" name="Blank">
  <a:themeElements>
    <a:clrScheme name="FFCD62">
      <a:dk1>
        <a:srgbClr val="1F1F5E"/>
      </a:dk1>
      <a:lt1>
        <a:srgbClr val="5C5EE0"/>
      </a:lt1>
      <a:dk2>
        <a:srgbClr val="C6DFFF"/>
      </a:dk2>
      <a:lt2>
        <a:srgbClr val="FFFFFF"/>
      </a:lt2>
      <a:accent1>
        <a:srgbClr val="1F1F5E"/>
      </a:accent1>
      <a:accent2>
        <a:srgbClr val="5C5EE0"/>
      </a:accent2>
      <a:accent3>
        <a:srgbClr val="C6DFFF"/>
      </a:accent3>
      <a:accent4>
        <a:srgbClr val="9AADE8"/>
      </a:accent4>
      <a:accent5>
        <a:srgbClr val="DBA10F"/>
      </a:accent5>
      <a:accent6>
        <a:srgbClr val="FFCD6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m" id="{2A8EB545-0B3A-44CE-8C04-01B039916646}" vid="{44F78269-592F-46E3-A7B5-13C4CEFBED3F}"/>
    </a:ext>
  </a:extLst>
</a:theme>
</file>

<file path=ppt/theme/theme14.xml><?xml version="1.0" encoding="utf-8"?>
<a:theme xmlns:a="http://schemas.openxmlformats.org/drawingml/2006/main" name="About Sorainen LV">
  <a:themeElements>
    <a:clrScheme name="Sorainen">
      <a:dk1>
        <a:srgbClr val="1F1F5E"/>
      </a:dk1>
      <a:lt1>
        <a:srgbClr val="5C5EE0"/>
      </a:lt1>
      <a:dk2>
        <a:srgbClr val="C6DFFF"/>
      </a:dk2>
      <a:lt2>
        <a:srgbClr val="FFFFFF"/>
      </a:lt2>
      <a:accent1>
        <a:srgbClr val="1F1F5E"/>
      </a:accent1>
      <a:accent2>
        <a:srgbClr val="5C5EE0"/>
      </a:accent2>
      <a:accent3>
        <a:srgbClr val="C6DFFF"/>
      </a:accent3>
      <a:accent4>
        <a:srgbClr val="9AADE8"/>
      </a:accent4>
      <a:accent5>
        <a:srgbClr val="FFC866"/>
      </a:accent5>
      <a:accent6>
        <a:srgbClr val="DBA10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m" id="{2A8EB545-0B3A-44CE-8C04-01B039916646}" vid="{2A3AAD00-E76C-4CAD-BB6D-5F50A3375343}"/>
    </a:ext>
  </a:extLst>
</a:theme>
</file>

<file path=ppt/theme/theme15.xml><?xml version="1.0" encoding="utf-8"?>
<a:theme xmlns:a="http://schemas.openxmlformats.org/drawingml/2006/main" name="About Sorainen LT">
  <a:themeElements>
    <a:clrScheme name="Sorainen">
      <a:dk1>
        <a:srgbClr val="1F1F5E"/>
      </a:dk1>
      <a:lt1>
        <a:srgbClr val="5C5EE0"/>
      </a:lt1>
      <a:dk2>
        <a:srgbClr val="C6DFFF"/>
      </a:dk2>
      <a:lt2>
        <a:srgbClr val="FFFFFF"/>
      </a:lt2>
      <a:accent1>
        <a:srgbClr val="1F1F5E"/>
      </a:accent1>
      <a:accent2>
        <a:srgbClr val="5C5EE0"/>
      </a:accent2>
      <a:accent3>
        <a:srgbClr val="C6DFFF"/>
      </a:accent3>
      <a:accent4>
        <a:srgbClr val="9AADE8"/>
      </a:accent4>
      <a:accent5>
        <a:srgbClr val="FFC866"/>
      </a:accent5>
      <a:accent6>
        <a:srgbClr val="DBA10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m" id="{2A8EB545-0B3A-44CE-8C04-01B039916646}" vid="{204A5725-506D-47D4-9367-29F5A8A73AA1}"/>
    </a:ext>
  </a:extLst>
</a:theme>
</file>

<file path=ppt/theme/theme16.xml><?xml version="1.0" encoding="utf-8"?>
<a:theme xmlns:a="http://schemas.openxmlformats.org/drawingml/2006/main" name="About Sorainen EST">
  <a:themeElements>
    <a:clrScheme name="Sorainen">
      <a:dk1>
        <a:srgbClr val="1F1F5E"/>
      </a:dk1>
      <a:lt1>
        <a:srgbClr val="5C5EE0"/>
      </a:lt1>
      <a:dk2>
        <a:srgbClr val="C6DFFF"/>
      </a:dk2>
      <a:lt2>
        <a:srgbClr val="FFFFFF"/>
      </a:lt2>
      <a:accent1>
        <a:srgbClr val="1F1F5E"/>
      </a:accent1>
      <a:accent2>
        <a:srgbClr val="5C5EE0"/>
      </a:accent2>
      <a:accent3>
        <a:srgbClr val="C6DFFF"/>
      </a:accent3>
      <a:accent4>
        <a:srgbClr val="9AADE8"/>
      </a:accent4>
      <a:accent5>
        <a:srgbClr val="FFC866"/>
      </a:accent5>
      <a:accent6>
        <a:srgbClr val="DBA10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m" id="{2A8EB545-0B3A-44CE-8C04-01B039916646}" vid="{E49043CA-025B-43F7-A1F1-5B16CE9C6738}"/>
    </a:ext>
  </a:extLst>
</a:theme>
</file>

<file path=ppt/theme/theme17.xml><?xml version="1.0" encoding="utf-8"?>
<a:theme xmlns:a="http://schemas.openxmlformats.org/drawingml/2006/main" name="About Sorainen BY">
  <a:themeElements>
    <a:clrScheme name="Sorainen">
      <a:dk1>
        <a:srgbClr val="1F1F5E"/>
      </a:dk1>
      <a:lt1>
        <a:srgbClr val="5C5EE0"/>
      </a:lt1>
      <a:dk2>
        <a:srgbClr val="C6DFFF"/>
      </a:dk2>
      <a:lt2>
        <a:srgbClr val="FFFFFF"/>
      </a:lt2>
      <a:accent1>
        <a:srgbClr val="1F1F5E"/>
      </a:accent1>
      <a:accent2>
        <a:srgbClr val="5C5EE0"/>
      </a:accent2>
      <a:accent3>
        <a:srgbClr val="C6DFFF"/>
      </a:accent3>
      <a:accent4>
        <a:srgbClr val="9AADE8"/>
      </a:accent4>
      <a:accent5>
        <a:srgbClr val="FFC866"/>
      </a:accent5>
      <a:accent6>
        <a:srgbClr val="DBA10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m" id="{2A8EB545-0B3A-44CE-8C04-01B039916646}" vid="{4E520786-34BA-4A70-B795-D9FA0D0811BB}"/>
    </a:ext>
  </a:extLst>
</a:theme>
</file>

<file path=ppt/theme/theme18.xml><?xml version="1.0" encoding="utf-8"?>
<a:theme xmlns:a="http://schemas.openxmlformats.org/drawingml/2006/main" name="About Sorainen ENG">
  <a:themeElements>
    <a:clrScheme name="Sorainen">
      <a:dk1>
        <a:srgbClr val="1F1F5E"/>
      </a:dk1>
      <a:lt1>
        <a:srgbClr val="5C5EE0"/>
      </a:lt1>
      <a:dk2>
        <a:srgbClr val="C6DFFF"/>
      </a:dk2>
      <a:lt2>
        <a:srgbClr val="FFFFFF"/>
      </a:lt2>
      <a:accent1>
        <a:srgbClr val="1F1F5E"/>
      </a:accent1>
      <a:accent2>
        <a:srgbClr val="5C5EE0"/>
      </a:accent2>
      <a:accent3>
        <a:srgbClr val="C6DFFF"/>
      </a:accent3>
      <a:accent4>
        <a:srgbClr val="9AADE8"/>
      </a:accent4>
      <a:accent5>
        <a:srgbClr val="FFC866"/>
      </a:accent5>
      <a:accent6>
        <a:srgbClr val="DBA10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m" id="{2A8EB545-0B3A-44CE-8C04-01B039916646}" vid="{D03F58C6-2AE0-45EA-A290-867AF40733D8}"/>
    </a:ext>
  </a:extLst>
</a:theme>
</file>

<file path=ppt/theme/theme19.xml><?xml version="1.0" encoding="utf-8"?>
<a:theme xmlns:a="http://schemas.openxmlformats.org/drawingml/2006/main" name="Final Slide_LV">
  <a:themeElements>
    <a:clrScheme name="Sorainen">
      <a:dk1>
        <a:srgbClr val="1F1F5E"/>
      </a:dk1>
      <a:lt1>
        <a:srgbClr val="5C5EE0"/>
      </a:lt1>
      <a:dk2>
        <a:srgbClr val="C6DFFF"/>
      </a:dk2>
      <a:lt2>
        <a:srgbClr val="FFFFFF"/>
      </a:lt2>
      <a:accent1>
        <a:srgbClr val="1F1F5E"/>
      </a:accent1>
      <a:accent2>
        <a:srgbClr val="5C5EE0"/>
      </a:accent2>
      <a:accent3>
        <a:srgbClr val="C6DFFF"/>
      </a:accent3>
      <a:accent4>
        <a:srgbClr val="9AADE8"/>
      </a:accent4>
      <a:accent5>
        <a:srgbClr val="FFC866"/>
      </a:accent5>
      <a:accent6>
        <a:srgbClr val="DBA10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m" id="{2A8EB545-0B3A-44CE-8C04-01B039916646}" vid="{DD9E8C6C-4904-467B-A825-416B3E4230D5}"/>
    </a:ext>
  </a:extLst>
</a:theme>
</file>

<file path=ppt/theme/theme2.xml><?xml version="1.0" encoding="utf-8"?>
<a:theme xmlns:a="http://schemas.openxmlformats.org/drawingml/2006/main" name="Chapter opening">
  <a:themeElements>
    <a:clrScheme name="FFCD62">
      <a:dk1>
        <a:srgbClr val="1F1F5E"/>
      </a:dk1>
      <a:lt1>
        <a:srgbClr val="5C5EE0"/>
      </a:lt1>
      <a:dk2>
        <a:srgbClr val="C6DFFF"/>
      </a:dk2>
      <a:lt2>
        <a:srgbClr val="FFFFFF"/>
      </a:lt2>
      <a:accent1>
        <a:srgbClr val="1F1F5E"/>
      </a:accent1>
      <a:accent2>
        <a:srgbClr val="5C5EE0"/>
      </a:accent2>
      <a:accent3>
        <a:srgbClr val="C6DFFF"/>
      </a:accent3>
      <a:accent4>
        <a:srgbClr val="9AADE8"/>
      </a:accent4>
      <a:accent5>
        <a:srgbClr val="DBA10F"/>
      </a:accent5>
      <a:accent6>
        <a:srgbClr val="FFCD6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m" id="{2A8EB545-0B3A-44CE-8C04-01B039916646}" vid="{1F41E5D7-978C-4F54-BF27-FCAFF051453E}"/>
    </a:ext>
  </a:extLst>
</a:theme>
</file>

<file path=ppt/theme/theme20.xml><?xml version="1.0" encoding="utf-8"?>
<a:theme xmlns:a="http://schemas.openxmlformats.org/drawingml/2006/main" name="Final Slide_LT">
  <a:themeElements>
    <a:clrScheme name="Sorainen">
      <a:dk1>
        <a:srgbClr val="1F1F5E"/>
      </a:dk1>
      <a:lt1>
        <a:srgbClr val="5C5EE0"/>
      </a:lt1>
      <a:dk2>
        <a:srgbClr val="C6DFFF"/>
      </a:dk2>
      <a:lt2>
        <a:srgbClr val="FFFFFF"/>
      </a:lt2>
      <a:accent1>
        <a:srgbClr val="1F1F5E"/>
      </a:accent1>
      <a:accent2>
        <a:srgbClr val="5C5EE0"/>
      </a:accent2>
      <a:accent3>
        <a:srgbClr val="C6DFFF"/>
      </a:accent3>
      <a:accent4>
        <a:srgbClr val="9AADE8"/>
      </a:accent4>
      <a:accent5>
        <a:srgbClr val="FFC866"/>
      </a:accent5>
      <a:accent6>
        <a:srgbClr val="DBA10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m" id="{2A8EB545-0B3A-44CE-8C04-01B039916646}" vid="{D86FEF3D-8BEB-43A7-9BDB-4B5D461471D2}"/>
    </a:ext>
  </a:extLst>
</a:theme>
</file>

<file path=ppt/theme/theme21.xml><?xml version="1.0" encoding="utf-8"?>
<a:theme xmlns:a="http://schemas.openxmlformats.org/drawingml/2006/main" name="Final Slide_EST">
  <a:themeElements>
    <a:clrScheme name="Sorainen">
      <a:dk1>
        <a:srgbClr val="1F1F5E"/>
      </a:dk1>
      <a:lt1>
        <a:srgbClr val="5C5EE0"/>
      </a:lt1>
      <a:dk2>
        <a:srgbClr val="C6DFFF"/>
      </a:dk2>
      <a:lt2>
        <a:srgbClr val="FFFFFF"/>
      </a:lt2>
      <a:accent1>
        <a:srgbClr val="1F1F5E"/>
      </a:accent1>
      <a:accent2>
        <a:srgbClr val="5C5EE0"/>
      </a:accent2>
      <a:accent3>
        <a:srgbClr val="C6DFFF"/>
      </a:accent3>
      <a:accent4>
        <a:srgbClr val="9AADE8"/>
      </a:accent4>
      <a:accent5>
        <a:srgbClr val="FFC866"/>
      </a:accent5>
      <a:accent6>
        <a:srgbClr val="DBA10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m" id="{2A8EB545-0B3A-44CE-8C04-01B039916646}" vid="{82F70721-207E-4FC8-A7B4-9FA9D4BAD933}"/>
    </a:ext>
  </a:extLst>
</a:theme>
</file>

<file path=ppt/theme/theme22.xml><?xml version="1.0" encoding="utf-8"?>
<a:theme xmlns:a="http://schemas.openxmlformats.org/drawingml/2006/main" name="Final Slide_BY">
  <a:themeElements>
    <a:clrScheme name="Sorainen">
      <a:dk1>
        <a:srgbClr val="1F1F5E"/>
      </a:dk1>
      <a:lt1>
        <a:srgbClr val="5C5EE0"/>
      </a:lt1>
      <a:dk2>
        <a:srgbClr val="C6DFFF"/>
      </a:dk2>
      <a:lt2>
        <a:srgbClr val="FFFFFF"/>
      </a:lt2>
      <a:accent1>
        <a:srgbClr val="1F1F5E"/>
      </a:accent1>
      <a:accent2>
        <a:srgbClr val="5C5EE0"/>
      </a:accent2>
      <a:accent3>
        <a:srgbClr val="C6DFFF"/>
      </a:accent3>
      <a:accent4>
        <a:srgbClr val="9AADE8"/>
      </a:accent4>
      <a:accent5>
        <a:srgbClr val="FFC866"/>
      </a:accent5>
      <a:accent6>
        <a:srgbClr val="DBA10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m" id="{2A8EB545-0B3A-44CE-8C04-01B039916646}" vid="{750899F7-9C4A-4D07-BB6E-CAE8820EA247}"/>
    </a:ext>
  </a:extLst>
</a:theme>
</file>

<file path=ppt/theme/theme23.xml><?xml version="1.0" encoding="utf-8"?>
<a:theme xmlns:a="http://schemas.openxmlformats.org/drawingml/2006/main" name="Final Slide_ENG">
  <a:themeElements>
    <a:clrScheme name="Sorainen">
      <a:dk1>
        <a:srgbClr val="1F1F5E"/>
      </a:dk1>
      <a:lt1>
        <a:srgbClr val="5C5EE0"/>
      </a:lt1>
      <a:dk2>
        <a:srgbClr val="C6DFFF"/>
      </a:dk2>
      <a:lt2>
        <a:srgbClr val="FFFFFF"/>
      </a:lt2>
      <a:accent1>
        <a:srgbClr val="1F1F5E"/>
      </a:accent1>
      <a:accent2>
        <a:srgbClr val="5C5EE0"/>
      </a:accent2>
      <a:accent3>
        <a:srgbClr val="C6DFFF"/>
      </a:accent3>
      <a:accent4>
        <a:srgbClr val="9AADE8"/>
      </a:accent4>
      <a:accent5>
        <a:srgbClr val="FFC866"/>
      </a:accent5>
      <a:accent6>
        <a:srgbClr val="DBA10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m" id="{2A8EB545-0B3A-44CE-8C04-01B039916646}" vid="{0C652027-1EBA-4B82-8AD8-42D7C4958C41}"/>
    </a:ext>
  </a:extLst>
</a:theme>
</file>

<file path=ppt/theme/theme24.xml><?xml version="1.0" encoding="utf-8"?>
<a:theme xmlns:a="http://schemas.openxmlformats.org/drawingml/2006/main" name="1_List">
  <a:themeElements>
    <a:clrScheme name="FFCD62">
      <a:dk1>
        <a:srgbClr val="1F1F5E"/>
      </a:dk1>
      <a:lt1>
        <a:srgbClr val="5C5EE0"/>
      </a:lt1>
      <a:dk2>
        <a:srgbClr val="C6DFFF"/>
      </a:dk2>
      <a:lt2>
        <a:srgbClr val="FFFFFF"/>
      </a:lt2>
      <a:accent1>
        <a:srgbClr val="1F1F5E"/>
      </a:accent1>
      <a:accent2>
        <a:srgbClr val="5C5EE0"/>
      </a:accent2>
      <a:accent3>
        <a:srgbClr val="C6DFFF"/>
      </a:accent3>
      <a:accent4>
        <a:srgbClr val="9AADE8"/>
      </a:accent4>
      <a:accent5>
        <a:srgbClr val="DBA10F"/>
      </a:accent5>
      <a:accent6>
        <a:srgbClr val="FFCD6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m" id="{2A8EB545-0B3A-44CE-8C04-01B039916646}" vid="{785FC85B-BFFF-4DB8-AE26-6044C26B617D}"/>
    </a:ext>
  </a:ext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 image">
  <a:themeElements>
    <a:clrScheme name="FFCD62">
      <a:dk1>
        <a:srgbClr val="1F1F5E"/>
      </a:dk1>
      <a:lt1>
        <a:srgbClr val="5C5EE0"/>
      </a:lt1>
      <a:dk2>
        <a:srgbClr val="C6DFFF"/>
      </a:dk2>
      <a:lt2>
        <a:srgbClr val="FFFFFF"/>
      </a:lt2>
      <a:accent1>
        <a:srgbClr val="1F1F5E"/>
      </a:accent1>
      <a:accent2>
        <a:srgbClr val="5C5EE0"/>
      </a:accent2>
      <a:accent3>
        <a:srgbClr val="C6DFFF"/>
      </a:accent3>
      <a:accent4>
        <a:srgbClr val="9AADE8"/>
      </a:accent4>
      <a:accent5>
        <a:srgbClr val="DBA10F"/>
      </a:accent5>
      <a:accent6>
        <a:srgbClr val="FFCD6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m" id="{2A8EB545-0B3A-44CE-8C04-01B039916646}" vid="{1460E016-F9F8-407D-BEA3-34A82BE086C5}"/>
    </a:ext>
  </a:extLst>
</a:theme>
</file>

<file path=ppt/theme/theme4.xml><?xml version="1.0" encoding="utf-8"?>
<a:theme xmlns:a="http://schemas.openxmlformats.org/drawingml/2006/main" name="List">
  <a:themeElements>
    <a:clrScheme name="FFCD62">
      <a:dk1>
        <a:srgbClr val="1F1F5E"/>
      </a:dk1>
      <a:lt1>
        <a:srgbClr val="5C5EE0"/>
      </a:lt1>
      <a:dk2>
        <a:srgbClr val="C6DFFF"/>
      </a:dk2>
      <a:lt2>
        <a:srgbClr val="FFFFFF"/>
      </a:lt2>
      <a:accent1>
        <a:srgbClr val="1F1F5E"/>
      </a:accent1>
      <a:accent2>
        <a:srgbClr val="5C5EE0"/>
      </a:accent2>
      <a:accent3>
        <a:srgbClr val="C6DFFF"/>
      </a:accent3>
      <a:accent4>
        <a:srgbClr val="9AADE8"/>
      </a:accent4>
      <a:accent5>
        <a:srgbClr val="DBA10F"/>
      </a:accent5>
      <a:accent6>
        <a:srgbClr val="FFCD6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m" id="{2A8EB545-0B3A-44CE-8C04-01B039916646}" vid="{785FC85B-BFFF-4DB8-AE26-6044C26B617D}"/>
    </a:ext>
  </a:extLst>
</a:theme>
</file>

<file path=ppt/theme/theme5.xml><?xml version="1.0" encoding="utf-8"?>
<a:theme xmlns:a="http://schemas.openxmlformats.org/drawingml/2006/main" name="Text">
  <a:themeElements>
    <a:clrScheme name="FFCD62">
      <a:dk1>
        <a:srgbClr val="1F1F5E"/>
      </a:dk1>
      <a:lt1>
        <a:srgbClr val="5C5EE0"/>
      </a:lt1>
      <a:dk2>
        <a:srgbClr val="C6DFFF"/>
      </a:dk2>
      <a:lt2>
        <a:srgbClr val="FFFFFF"/>
      </a:lt2>
      <a:accent1>
        <a:srgbClr val="1F1F5E"/>
      </a:accent1>
      <a:accent2>
        <a:srgbClr val="5C5EE0"/>
      </a:accent2>
      <a:accent3>
        <a:srgbClr val="C6DFFF"/>
      </a:accent3>
      <a:accent4>
        <a:srgbClr val="9AADE8"/>
      </a:accent4>
      <a:accent5>
        <a:srgbClr val="DBA10F"/>
      </a:accent5>
      <a:accent6>
        <a:srgbClr val="FFCD6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m" id="{2A8EB545-0B3A-44CE-8C04-01B039916646}" vid="{561A8223-8EAD-4D1D-B84D-8FC887294EB1}"/>
    </a:ext>
  </a:extLst>
</a:theme>
</file>

<file path=ppt/theme/theme6.xml><?xml version="1.0" encoding="utf-8"?>
<a:theme xmlns:a="http://schemas.openxmlformats.org/drawingml/2006/main" name="People">
  <a:themeElements>
    <a:clrScheme name="FFCD62">
      <a:dk1>
        <a:srgbClr val="1F1F5E"/>
      </a:dk1>
      <a:lt1>
        <a:srgbClr val="5C5EE0"/>
      </a:lt1>
      <a:dk2>
        <a:srgbClr val="C6DFFF"/>
      </a:dk2>
      <a:lt2>
        <a:srgbClr val="FFFFFF"/>
      </a:lt2>
      <a:accent1>
        <a:srgbClr val="1F1F5E"/>
      </a:accent1>
      <a:accent2>
        <a:srgbClr val="5C5EE0"/>
      </a:accent2>
      <a:accent3>
        <a:srgbClr val="C6DFFF"/>
      </a:accent3>
      <a:accent4>
        <a:srgbClr val="9AADE8"/>
      </a:accent4>
      <a:accent5>
        <a:srgbClr val="DBA10F"/>
      </a:accent5>
      <a:accent6>
        <a:srgbClr val="FFCD6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m" id="{2A8EB545-0B3A-44CE-8C04-01B039916646}" vid="{5BA6475C-C7E9-46BE-B354-A0BC6FEFD022}"/>
    </a:ext>
  </a:extLst>
</a:theme>
</file>

<file path=ppt/theme/theme7.xml><?xml version="1.0" encoding="utf-8"?>
<a:theme xmlns:a="http://schemas.openxmlformats.org/drawingml/2006/main" name="Logos">
  <a:themeElements>
    <a:clrScheme name="FFCD62">
      <a:dk1>
        <a:srgbClr val="1F1F5E"/>
      </a:dk1>
      <a:lt1>
        <a:srgbClr val="5C5EE0"/>
      </a:lt1>
      <a:dk2>
        <a:srgbClr val="C6DFFF"/>
      </a:dk2>
      <a:lt2>
        <a:srgbClr val="FFFFFF"/>
      </a:lt2>
      <a:accent1>
        <a:srgbClr val="1F1F5E"/>
      </a:accent1>
      <a:accent2>
        <a:srgbClr val="5C5EE0"/>
      </a:accent2>
      <a:accent3>
        <a:srgbClr val="C6DFFF"/>
      </a:accent3>
      <a:accent4>
        <a:srgbClr val="9AADE8"/>
      </a:accent4>
      <a:accent5>
        <a:srgbClr val="DBA10F"/>
      </a:accent5>
      <a:accent6>
        <a:srgbClr val="FFCD6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m" id="{2A8EB545-0B3A-44CE-8C04-01B039916646}" vid="{B4B8A33B-FA76-460D-9AB2-E4B192A9DD20}"/>
    </a:ext>
  </a:extLst>
</a:theme>
</file>

<file path=ppt/theme/theme8.xml><?xml version="1.0" encoding="utf-8"?>
<a:theme xmlns:a="http://schemas.openxmlformats.org/drawingml/2006/main" name="Icons">
  <a:themeElements>
    <a:clrScheme name="FFCD62">
      <a:dk1>
        <a:srgbClr val="1F1F5E"/>
      </a:dk1>
      <a:lt1>
        <a:srgbClr val="5C5EE0"/>
      </a:lt1>
      <a:dk2>
        <a:srgbClr val="C6DFFF"/>
      </a:dk2>
      <a:lt2>
        <a:srgbClr val="FFFFFF"/>
      </a:lt2>
      <a:accent1>
        <a:srgbClr val="1F1F5E"/>
      </a:accent1>
      <a:accent2>
        <a:srgbClr val="5C5EE0"/>
      </a:accent2>
      <a:accent3>
        <a:srgbClr val="C6DFFF"/>
      </a:accent3>
      <a:accent4>
        <a:srgbClr val="9AADE8"/>
      </a:accent4>
      <a:accent5>
        <a:srgbClr val="DBA10F"/>
      </a:accent5>
      <a:accent6>
        <a:srgbClr val="FFCD6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m" id="{2A8EB545-0B3A-44CE-8C04-01B039916646}" vid="{3414CC57-2571-4A8F-9BAD-2F0045FB6F76}"/>
    </a:ext>
  </a:extLst>
</a:theme>
</file>

<file path=ppt/theme/theme9.xml><?xml version="1.0" encoding="utf-8"?>
<a:theme xmlns:a="http://schemas.openxmlformats.org/drawingml/2006/main" name="Table / chart">
  <a:themeElements>
    <a:clrScheme name="FFCD62">
      <a:dk1>
        <a:srgbClr val="1F1F5E"/>
      </a:dk1>
      <a:lt1>
        <a:srgbClr val="5C5EE0"/>
      </a:lt1>
      <a:dk2>
        <a:srgbClr val="C6DFFF"/>
      </a:dk2>
      <a:lt2>
        <a:srgbClr val="FFFFFF"/>
      </a:lt2>
      <a:accent1>
        <a:srgbClr val="1F1F5E"/>
      </a:accent1>
      <a:accent2>
        <a:srgbClr val="5C5EE0"/>
      </a:accent2>
      <a:accent3>
        <a:srgbClr val="C6DFFF"/>
      </a:accent3>
      <a:accent4>
        <a:srgbClr val="9AADE8"/>
      </a:accent4>
      <a:accent5>
        <a:srgbClr val="DBA10F"/>
      </a:accent5>
      <a:accent6>
        <a:srgbClr val="FFCD6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m" id="{2A8EB545-0B3A-44CE-8C04-01B039916646}" vid="{D3371BAA-9BA9-42D7-8E4C-EAD94F12E959}"/>
    </a:ext>
  </a:extLst>
</a:theme>
</file>

<file path=docProps/app.xml><?xml version="1.0" encoding="utf-8"?>
<Properties xmlns="http://schemas.openxmlformats.org/officeDocument/2006/extended-properties" xmlns:vt="http://schemas.openxmlformats.org/officeDocument/2006/docPropsVTypes">
  <Template>blank</Template>
  <TotalTime>918</TotalTime>
  <Words>2009</Words>
  <Application>Microsoft Office PowerPoint</Application>
  <PresentationFormat>Platekrāna</PresentationFormat>
  <Paragraphs>222</Paragraphs>
  <Slides>21</Slides>
  <Notes>11</Notes>
  <HiddenSlides>0</HiddenSlides>
  <MMClips>0</MMClips>
  <ScaleCrop>false</ScaleCrop>
  <HeadingPairs>
    <vt:vector size="6" baseType="variant">
      <vt:variant>
        <vt:lpstr>Lietotie fonti</vt:lpstr>
      </vt:variant>
      <vt:variant>
        <vt:i4>8</vt:i4>
      </vt:variant>
      <vt:variant>
        <vt:lpstr>Dizains</vt:lpstr>
      </vt:variant>
      <vt:variant>
        <vt:i4>24</vt:i4>
      </vt:variant>
      <vt:variant>
        <vt:lpstr>Slaidu virsraksti</vt:lpstr>
      </vt:variant>
      <vt:variant>
        <vt:i4>21</vt:i4>
      </vt:variant>
    </vt:vector>
  </HeadingPairs>
  <TitlesOfParts>
    <vt:vector size="53" baseType="lpstr">
      <vt:lpstr>Arial</vt:lpstr>
      <vt:lpstr>Bahnschrift</vt:lpstr>
      <vt:lpstr>Calibri</vt:lpstr>
      <vt:lpstr>Calibri Light</vt:lpstr>
      <vt:lpstr>EYInterstate</vt:lpstr>
      <vt:lpstr>Segoe UI</vt:lpstr>
      <vt:lpstr>Times New Roman</vt:lpstr>
      <vt:lpstr>Wingdings</vt:lpstr>
      <vt:lpstr>Title</vt:lpstr>
      <vt:lpstr>Chapter opening</vt:lpstr>
      <vt:lpstr>Text + image</vt:lpstr>
      <vt:lpstr>List</vt:lpstr>
      <vt:lpstr>Text</vt:lpstr>
      <vt:lpstr>People</vt:lpstr>
      <vt:lpstr>Logos</vt:lpstr>
      <vt:lpstr>Icons</vt:lpstr>
      <vt:lpstr>Table / chart</vt:lpstr>
      <vt:lpstr>More slide types</vt:lpstr>
      <vt:lpstr>Picture frame</vt:lpstr>
      <vt:lpstr>Icon slide</vt:lpstr>
      <vt:lpstr>Blank</vt:lpstr>
      <vt:lpstr>About Sorainen LV</vt:lpstr>
      <vt:lpstr>About Sorainen LT</vt:lpstr>
      <vt:lpstr>About Sorainen EST</vt:lpstr>
      <vt:lpstr>About Sorainen BY</vt:lpstr>
      <vt:lpstr>About Sorainen ENG</vt:lpstr>
      <vt:lpstr>Final Slide_LV</vt:lpstr>
      <vt:lpstr>Final Slide_LT</vt:lpstr>
      <vt:lpstr>Final Slide_EST</vt:lpstr>
      <vt:lpstr>Final Slide_BY</vt:lpstr>
      <vt:lpstr>Final Slide_ENG</vt:lpstr>
      <vt:lpstr>1_List</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Galdiņa | Sorainen</dc:creator>
  <cp:lastModifiedBy>Ieva Melngaile</cp:lastModifiedBy>
  <cp:revision>244</cp:revision>
  <dcterms:created xsi:type="dcterms:W3CDTF">2019-05-15T14:37:07Z</dcterms:created>
  <dcterms:modified xsi:type="dcterms:W3CDTF">2022-05-10T14:45:28Z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f397762-5368-4d00-9466-bbee2db18ce3_Enabled">
    <vt:lpwstr>True</vt:lpwstr>
  </property>
  <property fmtid="{D5CDD505-2E9C-101B-9397-08002B2CF9AE}" pid="3" name="MSIP_Label_af397762-5368-4d00-9466-bbee2db18ce3_SiteId">
    <vt:lpwstr>9693558b-a906-4962-9612-91f259a2bddb</vt:lpwstr>
  </property>
  <property fmtid="{D5CDD505-2E9C-101B-9397-08002B2CF9AE}" pid="4" name="MSIP_Label_af397762-5368-4d00-9466-bbee2db18ce3_Owner">
    <vt:lpwstr>Mart.Potter@sorainen.com</vt:lpwstr>
  </property>
  <property fmtid="{D5CDD505-2E9C-101B-9397-08002B2CF9AE}" pid="5" name="MSIP_Label_af397762-5368-4d00-9466-bbee2db18ce3_SetDate">
    <vt:lpwstr>2019-03-18T08:16:40.9181590Z</vt:lpwstr>
  </property>
  <property fmtid="{D5CDD505-2E9C-101B-9397-08002B2CF9AE}" pid="6" name="MSIP_Label_af397762-5368-4d00-9466-bbee2db18ce3_Name">
    <vt:lpwstr>Public</vt:lpwstr>
  </property>
  <property fmtid="{D5CDD505-2E9C-101B-9397-08002B2CF9AE}" pid="7" name="MSIP_Label_af397762-5368-4d00-9466-bbee2db18ce3_Application">
    <vt:lpwstr>Microsoft Azure Information Protection</vt:lpwstr>
  </property>
  <property fmtid="{D5CDD505-2E9C-101B-9397-08002B2CF9AE}" pid="8" name="MSIP_Label_af397762-5368-4d00-9466-bbee2db18ce3_Extended_MSFT_Method">
    <vt:lpwstr>Manual</vt:lpwstr>
  </property>
</Properties>
</file>