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1125" r:id="rId3"/>
    <p:sldId id="324" r:id="rId4"/>
    <p:sldId id="314" r:id="rId5"/>
    <p:sldId id="325" r:id="rId6"/>
    <p:sldId id="1129" r:id="rId7"/>
    <p:sldId id="1108" r:id="rId8"/>
    <p:sldId id="1111" r:id="rId9"/>
    <p:sldId id="351" r:id="rId10"/>
    <p:sldId id="1113" r:id="rId11"/>
    <p:sldId id="1127" r:id="rId12"/>
    <p:sldId id="1126" r:id="rId13"/>
    <p:sldId id="1128" r:id="rId14"/>
    <p:sldId id="1117" r:id="rId15"/>
    <p:sldId id="1115" r:id="rId16"/>
    <p:sldId id="444" r:id="rId17"/>
    <p:sldId id="426" r:id="rId18"/>
    <p:sldId id="446" r:id="rId19"/>
    <p:sldId id="1116" r:id="rId20"/>
    <p:sldId id="1120" r:id="rId21"/>
    <p:sldId id="1121" r:id="rId22"/>
    <p:sldId id="1122" r:id="rId23"/>
    <p:sldId id="1118" r:id="rId24"/>
    <p:sldId id="1119" r:id="rId25"/>
    <p:sldId id="312" r:id="rId2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B9C157-5499-83EC-0ABB-FF64FDF2DF3A}" name="Elīna Šimiņa-Neverovska" initials="EŠN" userId="S::Elina.Simina-Neverovska@sam.gov.lv::dc8cb75f-71c4-417f-ad9f-c2c9be5fe0a6" providerId="AD"/>
  <p188:author id="{7F9ED96B-3FA8-912C-FAF5-4C18902F4285}" name="Mārtiņš Adamsons" initials="MA" userId="S::martins.adamsons@sam.gov.lv::9ba3b7dd-53dd-4373-a7af-f9b840cb8e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68207" autoAdjust="0"/>
  </p:normalViewPr>
  <p:slideViewPr>
    <p:cSldViewPr snapToGrid="0">
      <p:cViewPr varScale="1">
        <p:scale>
          <a:sx n="60" d="100"/>
          <a:sy n="60" d="100"/>
        </p:scale>
        <p:origin x="902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amgov-my.sharepoint.com/personal/zane_silina_sam_gov_lv/Documents/Dok/Nodok&#316;i/Prezentacija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Sheet1!$C$27</c:f>
              <c:strCache>
                <c:ptCount val="1"/>
                <c:pt idx="0">
                  <c:v>CO2 emisijas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Sheet1!$B$28:$B$31</c:f>
              <c:strCache>
                <c:ptCount val="4"/>
                <c:pt idx="0">
                  <c:v>Iegādes nodoklis </c:v>
                </c:pt>
                <c:pt idx="1">
                  <c:v>Īpašumtiesību aplikšana ar nodokļiem</c:v>
                </c:pt>
                <c:pt idx="2">
                  <c:v>Nodoklis par darba transportlīdzekli kas ir kā daļa no algas</c:v>
                </c:pt>
                <c:pt idx="3">
                  <c:v>Enerģijas akcīzes nodoklis</c:v>
                </c:pt>
              </c:strCache>
            </c:strRef>
          </c:cat>
          <c:val>
            <c:numRef>
              <c:f>Sheet1!$C$28:$C$31</c:f>
              <c:numCache>
                <c:formatCode>General</c:formatCode>
                <c:ptCount val="4"/>
                <c:pt idx="0">
                  <c:v>20</c:v>
                </c:pt>
                <c:pt idx="1">
                  <c:v>23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3-4AFF-AAE8-72166B030421}"/>
            </c:ext>
          </c:extLst>
        </c:ser>
        <c:ser>
          <c:idx val="1"/>
          <c:order val="1"/>
          <c:tx>
            <c:strRef>
              <c:f>Sheet1!$D$27</c:f>
              <c:strCache>
                <c:ptCount val="1"/>
                <c:pt idx="0">
                  <c:v>Auto cenas slieksnis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Sheet1!$B$28:$B$31</c:f>
              <c:strCache>
                <c:ptCount val="4"/>
                <c:pt idx="0">
                  <c:v>Iegādes nodoklis </c:v>
                </c:pt>
                <c:pt idx="1">
                  <c:v>Īpašumtiesību aplikšana ar nodokļiem</c:v>
                </c:pt>
                <c:pt idx="2">
                  <c:v>Nodoklis par darba transportlīdzekli kas ir kā daļa no algas</c:v>
                </c:pt>
                <c:pt idx="3">
                  <c:v>Enerģijas akcīzes nodoklis</c:v>
                </c:pt>
              </c:strCache>
            </c:strRef>
          </c:cat>
          <c:val>
            <c:numRef>
              <c:f>Sheet1!$D$28:$D$31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3-4AFF-AAE8-72166B030421}"/>
            </c:ext>
          </c:extLst>
        </c:ser>
        <c:ser>
          <c:idx val="2"/>
          <c:order val="2"/>
          <c:tx>
            <c:strRef>
              <c:f>Sheet1!$E$27</c:f>
              <c:strCache>
                <c:ptCount val="1"/>
                <c:pt idx="0">
                  <c:v>Dzinēja jauda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Sheet1!$B$28:$B$31</c:f>
              <c:strCache>
                <c:ptCount val="4"/>
                <c:pt idx="0">
                  <c:v>Iegādes nodoklis </c:v>
                </c:pt>
                <c:pt idx="1">
                  <c:v>Īpašumtiesību aplikšana ar nodokļiem</c:v>
                </c:pt>
                <c:pt idx="2">
                  <c:v>Nodoklis par darba transportlīdzekli kas ir kā daļa no algas</c:v>
                </c:pt>
                <c:pt idx="3">
                  <c:v>Enerģijas akcīzes nodoklis</c:v>
                </c:pt>
              </c:strCache>
            </c:strRef>
          </c:cat>
          <c:val>
            <c:numRef>
              <c:f>Sheet1!$E$28:$E$31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93-4AFF-AAE8-72166B030421}"/>
            </c:ext>
          </c:extLst>
        </c:ser>
        <c:ser>
          <c:idx val="3"/>
          <c:order val="3"/>
          <c:tx>
            <c:strRef>
              <c:f>Sheet1!$F$27</c:f>
              <c:strCache>
                <c:ptCount val="1"/>
                <c:pt idx="0">
                  <c:v>Motora tilpums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Sheet1!$B$28:$B$31</c:f>
              <c:strCache>
                <c:ptCount val="4"/>
                <c:pt idx="0">
                  <c:v>Iegādes nodoklis </c:v>
                </c:pt>
                <c:pt idx="1">
                  <c:v>Īpašumtiesību aplikšana ar nodokļiem</c:v>
                </c:pt>
                <c:pt idx="2">
                  <c:v>Nodoklis par darba transportlīdzekli kas ir kā daļa no algas</c:v>
                </c:pt>
                <c:pt idx="3">
                  <c:v>Enerģijas akcīzes nodoklis</c:v>
                </c:pt>
              </c:strCache>
            </c:strRef>
          </c:cat>
          <c:val>
            <c:numRef>
              <c:f>Sheet1!$F$28:$F$31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93-4AFF-AAE8-72166B030421}"/>
            </c:ext>
          </c:extLst>
        </c:ser>
        <c:ser>
          <c:idx val="4"/>
          <c:order val="4"/>
          <c:tx>
            <c:strRef>
              <c:f>Sheet1!$G$27</c:f>
              <c:strCache>
                <c:ptCount val="1"/>
                <c:pt idx="0">
                  <c:v>Euro standarts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Sheet1!$B$28:$B$31</c:f>
              <c:strCache>
                <c:ptCount val="4"/>
                <c:pt idx="0">
                  <c:v>Iegādes nodoklis </c:v>
                </c:pt>
                <c:pt idx="1">
                  <c:v>Īpašumtiesību aplikšana ar nodokļiem</c:v>
                </c:pt>
                <c:pt idx="2">
                  <c:v>Nodoklis par darba transportlīdzekli kas ir kā daļa no algas</c:v>
                </c:pt>
                <c:pt idx="3">
                  <c:v>Enerģijas akcīzes nodoklis</c:v>
                </c:pt>
              </c:strCache>
            </c:strRef>
          </c:cat>
          <c:val>
            <c:numRef>
              <c:f>Sheet1!$G$28:$G$31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93-4AFF-AAE8-72166B030421}"/>
            </c:ext>
          </c:extLst>
        </c:ser>
        <c:ser>
          <c:idx val="5"/>
          <c:order val="5"/>
          <c:tx>
            <c:strRef>
              <c:f>Sheet1!$H$27</c:f>
              <c:strCache>
                <c:ptCount val="1"/>
                <c:pt idx="0">
                  <c:v>Svars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Sheet1!$B$28:$B$31</c:f>
              <c:strCache>
                <c:ptCount val="4"/>
                <c:pt idx="0">
                  <c:v>Iegādes nodoklis </c:v>
                </c:pt>
                <c:pt idx="1">
                  <c:v>Īpašumtiesību aplikšana ar nodokļiem</c:v>
                </c:pt>
                <c:pt idx="2">
                  <c:v>Nodoklis par darba transportlīdzekli kas ir kā daļa no algas</c:v>
                </c:pt>
                <c:pt idx="3">
                  <c:v>Enerģijas akcīzes nodoklis</c:v>
                </c:pt>
              </c:strCache>
            </c:strRef>
          </c:cat>
          <c:val>
            <c:numRef>
              <c:f>Sheet1!$H$28:$H$31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93-4AFF-AAE8-72166B030421}"/>
            </c:ext>
          </c:extLst>
        </c:ser>
        <c:ser>
          <c:idx val="6"/>
          <c:order val="6"/>
          <c:tx>
            <c:strRef>
              <c:f>Sheet1!$I$27</c:f>
              <c:strCache>
                <c:ptCount val="1"/>
                <c:pt idx="0">
                  <c:v>Degvielas veids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Sheet1!$B$28:$B$31</c:f>
              <c:strCache>
                <c:ptCount val="4"/>
                <c:pt idx="0">
                  <c:v>Iegādes nodoklis </c:v>
                </c:pt>
                <c:pt idx="1">
                  <c:v>Īpašumtiesību aplikšana ar nodokļiem</c:v>
                </c:pt>
                <c:pt idx="2">
                  <c:v>Nodoklis par darba transportlīdzekli kas ir kā daļa no algas</c:v>
                </c:pt>
                <c:pt idx="3">
                  <c:v>Enerģijas akcīzes nodoklis</c:v>
                </c:pt>
              </c:strCache>
            </c:strRef>
          </c:cat>
          <c:val>
            <c:numRef>
              <c:f>Sheet1!$I$28:$I$31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5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93-4AFF-AAE8-72166B030421}"/>
            </c:ext>
          </c:extLst>
        </c:ser>
        <c:ser>
          <c:idx val="7"/>
          <c:order val="7"/>
          <c:tx>
            <c:strRef>
              <c:f>Sheet1!$J$27</c:f>
              <c:strCache>
                <c:ptCount val="1"/>
                <c:pt idx="0">
                  <c:v>Automašīnas vecums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Sheet1!$B$28:$B$31</c:f>
              <c:strCache>
                <c:ptCount val="4"/>
                <c:pt idx="0">
                  <c:v>Iegādes nodoklis </c:v>
                </c:pt>
                <c:pt idx="1">
                  <c:v>Īpašumtiesību aplikšana ar nodokļiem</c:v>
                </c:pt>
                <c:pt idx="2">
                  <c:v>Nodoklis par darba transportlīdzekli kas ir kā daļa no algas</c:v>
                </c:pt>
                <c:pt idx="3">
                  <c:v>Enerģijas akcīzes nodoklis</c:v>
                </c:pt>
              </c:strCache>
            </c:strRef>
          </c:cat>
          <c:val>
            <c:numRef>
              <c:f>Sheet1!$J$28:$J$31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93-4AFF-AAE8-72166B030421}"/>
            </c:ext>
          </c:extLst>
        </c:ser>
        <c:ser>
          <c:idx val="8"/>
          <c:order val="8"/>
          <c:tx>
            <c:strRef>
              <c:f>Sheet1!$K$27</c:f>
              <c:strCache>
                <c:ptCount val="1"/>
                <c:pt idx="0">
                  <c:v>Piemērošana transportlīdzekļa cenai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Sheet1!$B$28:$B$31</c:f>
              <c:strCache>
                <c:ptCount val="4"/>
                <c:pt idx="0">
                  <c:v>Iegādes nodoklis </c:v>
                </c:pt>
                <c:pt idx="1">
                  <c:v>Īpašumtiesību aplikšana ar nodokļiem</c:v>
                </c:pt>
                <c:pt idx="2">
                  <c:v>Nodoklis par darba transportlīdzekli kas ir kā daļa no algas</c:v>
                </c:pt>
                <c:pt idx="3">
                  <c:v>Enerģijas akcīzes nodoklis</c:v>
                </c:pt>
              </c:strCache>
            </c:strRef>
          </c:cat>
          <c:val>
            <c:numRef>
              <c:f>Sheet1!$K$28:$K$31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27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93-4AFF-AAE8-72166B030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95624511"/>
        <c:axId val="895626591"/>
      </c:barChart>
      <c:catAx>
        <c:axId val="895624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95626591"/>
        <c:crosses val="autoZero"/>
        <c:auto val="1"/>
        <c:lblAlgn val="ctr"/>
        <c:lblOffset val="100"/>
        <c:noMultiLvlLbl val="0"/>
      </c:catAx>
      <c:valAx>
        <c:axId val="895626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95624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12734-678F-47EE-A15D-715DA702124D}" type="doc">
      <dgm:prSet loTypeId="urn:microsoft.com/office/officeart/2005/8/layout/radial6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lv-LV"/>
        </a:p>
      </dgm:t>
    </dgm:pt>
    <dgm:pt modelId="{260104B7-3105-46AB-9CD4-54292A7CC7B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v-LV" sz="1600" b="1" dirty="0"/>
            <a:t>475</a:t>
          </a:r>
          <a:r>
            <a:rPr lang="lv-LV" sz="1100" b="1" dirty="0"/>
            <a:t> </a:t>
          </a:r>
          <a:r>
            <a:rPr lang="lv-LV" sz="900" b="0" i="1" dirty="0"/>
            <a:t>MEUR</a:t>
          </a:r>
          <a:endParaRPr lang="lv-LV" sz="1100" b="0" i="1" dirty="0"/>
        </a:p>
        <a:p>
          <a:r>
            <a:rPr lang="lv-LV" sz="1100" b="1" dirty="0"/>
            <a:t>ES fondi 2014.-2020.</a:t>
          </a:r>
        </a:p>
      </dgm:t>
    </dgm:pt>
    <dgm:pt modelId="{DB94C6C8-828A-4687-99DF-2417F4C329D4}" type="parTrans" cxnId="{C820A2C4-1677-4B26-8E17-408B8A0F14EC}">
      <dgm:prSet/>
      <dgm:spPr/>
      <dgm:t>
        <a:bodyPr/>
        <a:lstStyle/>
        <a:p>
          <a:endParaRPr lang="lv-LV"/>
        </a:p>
      </dgm:t>
    </dgm:pt>
    <dgm:pt modelId="{83FEF140-EDF5-4FA3-AF79-F797246EDDF8}" type="sibTrans" cxnId="{C820A2C4-1677-4B26-8E17-408B8A0F14EC}">
      <dgm:prSet/>
      <dgm:spPr/>
      <dgm:t>
        <a:bodyPr/>
        <a:lstStyle/>
        <a:p>
          <a:endParaRPr lang="lv-LV"/>
        </a:p>
      </dgm:t>
    </dgm:pt>
    <dgm:pt modelId="{668B884F-6952-487D-99CE-5E88CBA8371F}">
      <dgm:prSet phldrT="[Text]" custT="1"/>
      <dgm:spPr/>
      <dgm:t>
        <a:bodyPr/>
        <a:lstStyle/>
        <a:p>
          <a:endParaRPr lang="lv-LV" sz="1200" dirty="0"/>
        </a:p>
        <a:p>
          <a:r>
            <a:rPr lang="lv-LV" sz="1600" b="1" dirty="0"/>
            <a:t>28</a:t>
          </a:r>
          <a:r>
            <a:rPr lang="lv-LV" sz="1200" dirty="0"/>
            <a:t> </a:t>
          </a:r>
          <a:r>
            <a:rPr lang="lv-LV" sz="1050" dirty="0"/>
            <a:t>jauni tramvaji </a:t>
          </a:r>
          <a:endParaRPr lang="lv-LV" sz="1200" dirty="0"/>
        </a:p>
      </dgm:t>
    </dgm:pt>
    <dgm:pt modelId="{C00E3F2E-E2AF-4EB3-8E51-1E5AD7F81FDA}" type="parTrans" cxnId="{7257C782-742D-44F8-A80E-90BC52F8E705}">
      <dgm:prSet/>
      <dgm:spPr/>
      <dgm:t>
        <a:bodyPr/>
        <a:lstStyle/>
        <a:p>
          <a:endParaRPr lang="lv-LV"/>
        </a:p>
      </dgm:t>
    </dgm:pt>
    <dgm:pt modelId="{8F94DA32-7A12-4B0E-B1C1-EBAF2D49A0E4}" type="sibTrans" cxnId="{7257C782-742D-44F8-A80E-90BC52F8E705}">
      <dgm:prSet/>
      <dgm:spPr/>
      <dgm:t>
        <a:bodyPr/>
        <a:lstStyle/>
        <a:p>
          <a:endParaRPr lang="lv-LV"/>
        </a:p>
      </dgm:t>
    </dgm:pt>
    <dgm:pt modelId="{976308C0-D8AD-4DEC-986F-E9BA086F76D4}">
      <dgm:prSet phldrT="[Text]" custT="1"/>
      <dgm:spPr/>
      <dgm:t>
        <a:bodyPr/>
        <a:lstStyle/>
        <a:p>
          <a:endParaRPr lang="lv-LV" sz="1200" b="1" i="1" dirty="0"/>
        </a:p>
        <a:p>
          <a:r>
            <a:rPr lang="lv-LV" sz="1600" b="1" i="0" dirty="0"/>
            <a:t>145</a:t>
          </a:r>
          <a:r>
            <a:rPr lang="lv-LV" sz="1200" b="0" i="0" dirty="0"/>
            <a:t> </a:t>
          </a:r>
          <a:r>
            <a:rPr lang="lv-LV" sz="1000" b="0" i="0" dirty="0"/>
            <a:t>jauni autobusi</a:t>
          </a:r>
          <a:endParaRPr lang="lv-LV" sz="1200" b="0" i="0" dirty="0"/>
        </a:p>
      </dgm:t>
    </dgm:pt>
    <dgm:pt modelId="{F1F2FBF9-3E38-4259-97E8-B3A891A33C1E}" type="parTrans" cxnId="{9EC7B093-7EC4-4B04-AAD2-54551BC37179}">
      <dgm:prSet/>
      <dgm:spPr/>
      <dgm:t>
        <a:bodyPr/>
        <a:lstStyle/>
        <a:p>
          <a:endParaRPr lang="lv-LV"/>
        </a:p>
      </dgm:t>
    </dgm:pt>
    <dgm:pt modelId="{3826E6B9-7000-4492-9502-EC9F256BAC01}" type="sibTrans" cxnId="{9EC7B093-7EC4-4B04-AAD2-54551BC37179}">
      <dgm:prSet/>
      <dgm:spPr/>
      <dgm:t>
        <a:bodyPr/>
        <a:lstStyle/>
        <a:p>
          <a:endParaRPr lang="lv-LV"/>
        </a:p>
      </dgm:t>
    </dgm:pt>
    <dgm:pt modelId="{B2AA0D5E-4996-42F0-82E6-EA91ED4D02E5}">
      <dgm:prSet phldrT="[Text]" custT="1"/>
      <dgm:spPr/>
      <dgm:t>
        <a:bodyPr/>
        <a:lstStyle/>
        <a:p>
          <a:endParaRPr lang="lv-LV" sz="1800" b="1" dirty="0"/>
        </a:p>
        <a:p>
          <a:r>
            <a:rPr lang="lv-LV" sz="1800" b="1" dirty="0"/>
            <a:t>48</a:t>
          </a:r>
          <a:r>
            <a:rPr lang="lv-LV" sz="1200" dirty="0"/>
            <a:t> </a:t>
          </a:r>
          <a:r>
            <a:rPr lang="lv-LV" sz="1050" dirty="0"/>
            <a:t>stacijās paaugstināti peroni</a:t>
          </a:r>
          <a:endParaRPr lang="lv-LV" sz="1200" dirty="0"/>
        </a:p>
      </dgm:t>
    </dgm:pt>
    <dgm:pt modelId="{99971E06-8F2D-49EB-9FF9-5BF4C7B418DB}" type="parTrans" cxnId="{AC5E3C5A-5457-4C61-BD28-98F677D02542}">
      <dgm:prSet/>
      <dgm:spPr/>
      <dgm:t>
        <a:bodyPr/>
        <a:lstStyle/>
        <a:p>
          <a:endParaRPr lang="lv-LV"/>
        </a:p>
      </dgm:t>
    </dgm:pt>
    <dgm:pt modelId="{B01C19A2-4626-4770-A901-93D8966DC59F}" type="sibTrans" cxnId="{AC5E3C5A-5457-4C61-BD28-98F677D02542}">
      <dgm:prSet/>
      <dgm:spPr/>
      <dgm:t>
        <a:bodyPr/>
        <a:lstStyle/>
        <a:p>
          <a:endParaRPr lang="lv-LV"/>
        </a:p>
      </dgm:t>
    </dgm:pt>
    <dgm:pt modelId="{23C9F5C7-7D51-4AB6-A14C-EB9A88F46718}">
      <dgm:prSet phldrT="[Text]" custT="1"/>
      <dgm:spPr/>
      <dgm:t>
        <a:bodyPr/>
        <a:lstStyle/>
        <a:p>
          <a:endParaRPr lang="lv-LV" sz="1050" b="1" dirty="0"/>
        </a:p>
        <a:p>
          <a:r>
            <a:rPr lang="lv-LV" sz="1600" b="1" dirty="0"/>
            <a:t>32</a:t>
          </a:r>
          <a:r>
            <a:rPr lang="lv-LV" sz="1050" b="1" dirty="0"/>
            <a:t> </a:t>
          </a:r>
          <a:r>
            <a:rPr lang="lv-LV" sz="800" b="1" dirty="0"/>
            <a:t>elektrovilcieni</a:t>
          </a:r>
          <a:endParaRPr lang="lv-LV" sz="1050" b="1" dirty="0"/>
        </a:p>
      </dgm:t>
    </dgm:pt>
    <dgm:pt modelId="{1F2BCE8F-100A-473F-80F9-6D5CBA674CB8}" type="parTrans" cxnId="{147CA201-E338-4E6B-B207-6494ADDAAF3E}">
      <dgm:prSet/>
      <dgm:spPr/>
      <dgm:t>
        <a:bodyPr/>
        <a:lstStyle/>
        <a:p>
          <a:endParaRPr lang="lv-LV"/>
        </a:p>
      </dgm:t>
    </dgm:pt>
    <dgm:pt modelId="{EB303482-B1E9-429A-8611-762147584788}" type="sibTrans" cxnId="{147CA201-E338-4E6B-B207-6494ADDAAF3E}">
      <dgm:prSet/>
      <dgm:spPr/>
      <dgm:t>
        <a:bodyPr/>
        <a:lstStyle/>
        <a:p>
          <a:endParaRPr lang="lv-LV"/>
        </a:p>
      </dgm:t>
    </dgm:pt>
    <dgm:pt modelId="{507C4EBC-A776-4EEE-A5BB-51AA7F375635}">
      <dgm:prSet custT="1"/>
      <dgm:spPr/>
      <dgm:t>
        <a:bodyPr/>
        <a:lstStyle/>
        <a:p>
          <a:endParaRPr lang="lv-LV" sz="1800" b="1" dirty="0"/>
        </a:p>
        <a:p>
          <a:r>
            <a:rPr lang="lv-LV" sz="1400" b="1" dirty="0"/>
            <a:t>139</a:t>
          </a:r>
          <a:r>
            <a:rPr lang="lv-LV" sz="1800" b="1" dirty="0"/>
            <a:t> </a:t>
          </a:r>
          <a:r>
            <a:rPr lang="lv-LV" sz="900" dirty="0"/>
            <a:t>uzlādes stacijas</a:t>
          </a:r>
          <a:endParaRPr lang="lv-LV" sz="1050" dirty="0"/>
        </a:p>
      </dgm:t>
    </dgm:pt>
    <dgm:pt modelId="{6D4CF946-209B-4D43-B69D-D750D0879359}" type="parTrans" cxnId="{CBDA6BAE-8741-4CB6-B711-C30C39C469AE}">
      <dgm:prSet/>
      <dgm:spPr/>
      <dgm:t>
        <a:bodyPr/>
        <a:lstStyle/>
        <a:p>
          <a:endParaRPr lang="lv-LV"/>
        </a:p>
      </dgm:t>
    </dgm:pt>
    <dgm:pt modelId="{092AB6E3-7C44-46B4-84DA-BD430A8C1D8A}" type="sibTrans" cxnId="{CBDA6BAE-8741-4CB6-B711-C30C39C469AE}">
      <dgm:prSet/>
      <dgm:spPr/>
      <dgm:t>
        <a:bodyPr/>
        <a:lstStyle/>
        <a:p>
          <a:endParaRPr lang="lv-LV"/>
        </a:p>
      </dgm:t>
    </dgm:pt>
    <dgm:pt modelId="{C0F86B18-18D4-4780-AE29-1775FBDBA1A7}">
      <dgm:prSet phldrT="[Text]" custT="1"/>
      <dgm:spPr/>
      <dgm:t>
        <a:bodyPr/>
        <a:lstStyle/>
        <a:p>
          <a:endParaRPr lang="lv-LV" sz="1050" b="1" i="1" dirty="0"/>
        </a:p>
        <a:p>
          <a:endParaRPr lang="lv-LV" sz="1050" b="1" i="1" dirty="0"/>
        </a:p>
        <a:p>
          <a:r>
            <a:rPr lang="lv-LV" sz="1600" b="1" i="1" dirty="0"/>
            <a:t>27,52</a:t>
          </a:r>
          <a:r>
            <a:rPr lang="lv-LV" sz="1050" b="1" i="1" dirty="0"/>
            <a:t>km </a:t>
          </a:r>
          <a:r>
            <a:rPr lang="lv-LV" sz="900" b="1" i="1" dirty="0"/>
            <a:t>tramvaju sliežu</a:t>
          </a:r>
          <a:endParaRPr lang="lv-LV" sz="1050" b="1" dirty="0"/>
        </a:p>
      </dgm:t>
    </dgm:pt>
    <dgm:pt modelId="{C49A8ABD-8E95-4F9B-B015-7005279BBE78}" type="parTrans" cxnId="{F41EBDB1-1947-4694-88A8-2E6655141B6E}">
      <dgm:prSet/>
      <dgm:spPr/>
      <dgm:t>
        <a:bodyPr/>
        <a:lstStyle/>
        <a:p>
          <a:endParaRPr lang="lv-LV"/>
        </a:p>
      </dgm:t>
    </dgm:pt>
    <dgm:pt modelId="{411AD669-AE6E-4449-B92A-4EFA402ED3A5}" type="sibTrans" cxnId="{F41EBDB1-1947-4694-88A8-2E6655141B6E}">
      <dgm:prSet/>
      <dgm:spPr/>
      <dgm:t>
        <a:bodyPr/>
        <a:lstStyle/>
        <a:p>
          <a:endParaRPr lang="lv-LV"/>
        </a:p>
      </dgm:t>
    </dgm:pt>
    <dgm:pt modelId="{B72566BB-C796-453C-B072-5F48CAEDD196}" type="pres">
      <dgm:prSet presAssocID="{E1B12734-678F-47EE-A15D-715DA70212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34BD0-56A9-42B9-8F50-59C36365FE1C}" type="pres">
      <dgm:prSet presAssocID="{260104B7-3105-46AB-9CD4-54292A7CC7B3}" presName="centerShape" presStyleLbl="node0" presStyleIdx="0" presStyleCnt="1"/>
      <dgm:spPr/>
      <dgm:t>
        <a:bodyPr/>
        <a:lstStyle/>
        <a:p>
          <a:endParaRPr lang="en-US"/>
        </a:p>
      </dgm:t>
    </dgm:pt>
    <dgm:pt modelId="{9F1D0AC7-619B-465B-A145-9AE53ED1C647}" type="pres">
      <dgm:prSet presAssocID="{668B884F-6952-487D-99CE-5E88CBA8371F}" presName="node" presStyleLbl="node1" presStyleIdx="0" presStyleCnt="6" custRadScaleRad="100678" custRadScaleInc="-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D2DDE-9552-4795-9858-D2ECD98B73E3}" type="pres">
      <dgm:prSet presAssocID="{668B884F-6952-487D-99CE-5E88CBA8371F}" presName="dummy" presStyleCnt="0"/>
      <dgm:spPr/>
    </dgm:pt>
    <dgm:pt modelId="{E50CE41A-74DD-4EA0-A71F-E7697D12EDFD}" type="pres">
      <dgm:prSet presAssocID="{8F94DA32-7A12-4B0E-B1C1-EBAF2D49A0E4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A11A64F-C6F9-4054-8B7A-63A5976C61A9}" type="pres">
      <dgm:prSet presAssocID="{976308C0-D8AD-4DEC-986F-E9BA086F76D4}" presName="node" presStyleLbl="node1" presStyleIdx="1" presStyleCnt="6" custScaleX="105845" custScaleY="110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277DF-3BA7-4EA2-AAE8-C8B152E8A2CE}" type="pres">
      <dgm:prSet presAssocID="{976308C0-D8AD-4DEC-986F-E9BA086F76D4}" presName="dummy" presStyleCnt="0"/>
      <dgm:spPr/>
    </dgm:pt>
    <dgm:pt modelId="{93930445-3D40-46C5-868F-7D7E488F9109}" type="pres">
      <dgm:prSet presAssocID="{3826E6B9-7000-4492-9502-EC9F256BAC01}" presName="sibTrans" presStyleLbl="sibTrans2D1" presStyleIdx="1" presStyleCnt="6"/>
      <dgm:spPr/>
      <dgm:t>
        <a:bodyPr/>
        <a:lstStyle/>
        <a:p>
          <a:endParaRPr lang="en-US"/>
        </a:p>
      </dgm:t>
    </dgm:pt>
    <dgm:pt modelId="{3F393D2D-C3FE-4CB0-AD43-E4AC5DAC19FC}" type="pres">
      <dgm:prSet presAssocID="{B2AA0D5E-4996-42F0-82E6-EA91ED4D02E5}" presName="node" presStyleLbl="node1" presStyleIdx="2" presStyleCnt="6" custScaleX="133259" custScaleY="130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9070F-7D80-4772-B8F0-5008C61D86DE}" type="pres">
      <dgm:prSet presAssocID="{B2AA0D5E-4996-42F0-82E6-EA91ED4D02E5}" presName="dummy" presStyleCnt="0"/>
      <dgm:spPr/>
    </dgm:pt>
    <dgm:pt modelId="{EB27CAB5-39AF-4A6A-A3B2-BF02A517AFFE}" type="pres">
      <dgm:prSet presAssocID="{B01C19A2-4626-4770-A901-93D8966DC59F}" presName="sibTrans" presStyleLbl="sibTrans2D1" presStyleIdx="2" presStyleCnt="6"/>
      <dgm:spPr/>
      <dgm:t>
        <a:bodyPr/>
        <a:lstStyle/>
        <a:p>
          <a:endParaRPr lang="en-US"/>
        </a:p>
      </dgm:t>
    </dgm:pt>
    <dgm:pt modelId="{BD17F037-9AEA-4B75-B2AD-25D66DA5EDFD}" type="pres">
      <dgm:prSet presAssocID="{507C4EBC-A776-4EEE-A5BB-51AA7F375635}" presName="node" presStyleLbl="node1" presStyleIdx="3" presStyleCnt="6" custScaleX="109074" custScaleY="113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0690E-095D-4DAB-AA8B-1294BDF29389}" type="pres">
      <dgm:prSet presAssocID="{507C4EBC-A776-4EEE-A5BB-51AA7F375635}" presName="dummy" presStyleCnt="0"/>
      <dgm:spPr/>
    </dgm:pt>
    <dgm:pt modelId="{2D81663F-C5AF-45A5-A5D4-6D9EB92ABCD9}" type="pres">
      <dgm:prSet presAssocID="{092AB6E3-7C44-46B4-84DA-BD430A8C1D8A}" presName="sibTrans" presStyleLbl="sibTrans2D1" presStyleIdx="3" presStyleCnt="6"/>
      <dgm:spPr/>
      <dgm:t>
        <a:bodyPr/>
        <a:lstStyle/>
        <a:p>
          <a:endParaRPr lang="en-US"/>
        </a:p>
      </dgm:t>
    </dgm:pt>
    <dgm:pt modelId="{5B2BEC99-752F-4325-818F-C7F00677C4A8}" type="pres">
      <dgm:prSet presAssocID="{23C9F5C7-7D51-4AB6-A14C-EB9A88F46718}" presName="node" presStyleLbl="node1" presStyleIdx="4" presStyleCnt="6" custScaleX="106386" custScaleY="107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20C39-B4B1-4B4A-8BE6-3EB31178953C}" type="pres">
      <dgm:prSet presAssocID="{23C9F5C7-7D51-4AB6-A14C-EB9A88F46718}" presName="dummy" presStyleCnt="0"/>
      <dgm:spPr/>
    </dgm:pt>
    <dgm:pt modelId="{EF659EE2-B115-45ED-A581-4BBC9F03596C}" type="pres">
      <dgm:prSet presAssocID="{EB303482-B1E9-429A-8611-762147584788}" presName="sibTrans" presStyleLbl="sibTrans2D1" presStyleIdx="4" presStyleCnt="6"/>
      <dgm:spPr/>
      <dgm:t>
        <a:bodyPr/>
        <a:lstStyle/>
        <a:p>
          <a:endParaRPr lang="en-US"/>
        </a:p>
      </dgm:t>
    </dgm:pt>
    <dgm:pt modelId="{7EC0A04A-7985-4207-A4D2-10D46ECECC85}" type="pres">
      <dgm:prSet presAssocID="{C0F86B18-18D4-4780-AE29-1775FBDBA1A7}" presName="node" presStyleLbl="node1" presStyleIdx="5" presStyleCnt="6" custScaleX="122431" custScaleY="120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05661-EE72-473A-B742-FB0144E83DD0}" type="pres">
      <dgm:prSet presAssocID="{C0F86B18-18D4-4780-AE29-1775FBDBA1A7}" presName="dummy" presStyleCnt="0"/>
      <dgm:spPr/>
    </dgm:pt>
    <dgm:pt modelId="{E9291A4F-F9FE-47FE-8FAB-3E223CD86A15}" type="pres">
      <dgm:prSet presAssocID="{411AD669-AE6E-4449-B92A-4EFA402ED3A5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AC5E3C5A-5457-4C61-BD28-98F677D02542}" srcId="{260104B7-3105-46AB-9CD4-54292A7CC7B3}" destId="{B2AA0D5E-4996-42F0-82E6-EA91ED4D02E5}" srcOrd="2" destOrd="0" parTransId="{99971E06-8F2D-49EB-9FF9-5BF4C7B418DB}" sibTransId="{B01C19A2-4626-4770-A901-93D8966DC59F}"/>
    <dgm:cxn modelId="{F581ECF6-9B0C-4824-B350-71F124879D78}" type="presOf" srcId="{668B884F-6952-487D-99CE-5E88CBA8371F}" destId="{9F1D0AC7-619B-465B-A145-9AE53ED1C647}" srcOrd="0" destOrd="0" presId="urn:microsoft.com/office/officeart/2005/8/layout/radial6"/>
    <dgm:cxn modelId="{9D0119EE-A101-4A2C-9275-B748F4072A23}" type="presOf" srcId="{E1B12734-678F-47EE-A15D-715DA702124D}" destId="{B72566BB-C796-453C-B072-5F48CAEDD196}" srcOrd="0" destOrd="0" presId="urn:microsoft.com/office/officeart/2005/8/layout/radial6"/>
    <dgm:cxn modelId="{3A4F30D4-6D5D-4015-8930-FDC8418E5F8F}" type="presOf" srcId="{507C4EBC-A776-4EEE-A5BB-51AA7F375635}" destId="{BD17F037-9AEA-4B75-B2AD-25D66DA5EDFD}" srcOrd="0" destOrd="0" presId="urn:microsoft.com/office/officeart/2005/8/layout/radial6"/>
    <dgm:cxn modelId="{68C7588A-CEC4-4D5C-AA88-4DB5B5AAEED8}" type="presOf" srcId="{092AB6E3-7C44-46B4-84DA-BD430A8C1D8A}" destId="{2D81663F-C5AF-45A5-A5D4-6D9EB92ABCD9}" srcOrd="0" destOrd="0" presId="urn:microsoft.com/office/officeart/2005/8/layout/radial6"/>
    <dgm:cxn modelId="{147CA201-E338-4E6B-B207-6494ADDAAF3E}" srcId="{260104B7-3105-46AB-9CD4-54292A7CC7B3}" destId="{23C9F5C7-7D51-4AB6-A14C-EB9A88F46718}" srcOrd="4" destOrd="0" parTransId="{1F2BCE8F-100A-473F-80F9-6D5CBA674CB8}" sibTransId="{EB303482-B1E9-429A-8611-762147584788}"/>
    <dgm:cxn modelId="{02869531-8B77-4994-A867-91519B20D52D}" type="presOf" srcId="{8F94DA32-7A12-4B0E-B1C1-EBAF2D49A0E4}" destId="{E50CE41A-74DD-4EA0-A71F-E7697D12EDFD}" srcOrd="0" destOrd="0" presId="urn:microsoft.com/office/officeart/2005/8/layout/radial6"/>
    <dgm:cxn modelId="{299221D3-8568-4386-8F25-892530C4F0A1}" type="presOf" srcId="{411AD669-AE6E-4449-B92A-4EFA402ED3A5}" destId="{E9291A4F-F9FE-47FE-8FAB-3E223CD86A15}" srcOrd="0" destOrd="0" presId="urn:microsoft.com/office/officeart/2005/8/layout/radial6"/>
    <dgm:cxn modelId="{9EC7B093-7EC4-4B04-AAD2-54551BC37179}" srcId="{260104B7-3105-46AB-9CD4-54292A7CC7B3}" destId="{976308C0-D8AD-4DEC-986F-E9BA086F76D4}" srcOrd="1" destOrd="0" parTransId="{F1F2FBF9-3E38-4259-97E8-B3A891A33C1E}" sibTransId="{3826E6B9-7000-4492-9502-EC9F256BAC01}"/>
    <dgm:cxn modelId="{81DF5116-F767-44EE-AECE-80F2C42305A7}" type="presOf" srcId="{EB303482-B1E9-429A-8611-762147584788}" destId="{EF659EE2-B115-45ED-A581-4BBC9F03596C}" srcOrd="0" destOrd="0" presId="urn:microsoft.com/office/officeart/2005/8/layout/radial6"/>
    <dgm:cxn modelId="{CA7007D7-30A7-4C84-AA90-CAD144957AF1}" type="presOf" srcId="{B2AA0D5E-4996-42F0-82E6-EA91ED4D02E5}" destId="{3F393D2D-C3FE-4CB0-AD43-E4AC5DAC19FC}" srcOrd="0" destOrd="0" presId="urn:microsoft.com/office/officeart/2005/8/layout/radial6"/>
    <dgm:cxn modelId="{CBDA6BAE-8741-4CB6-B711-C30C39C469AE}" srcId="{260104B7-3105-46AB-9CD4-54292A7CC7B3}" destId="{507C4EBC-A776-4EEE-A5BB-51AA7F375635}" srcOrd="3" destOrd="0" parTransId="{6D4CF946-209B-4D43-B69D-D750D0879359}" sibTransId="{092AB6E3-7C44-46B4-84DA-BD430A8C1D8A}"/>
    <dgm:cxn modelId="{7257C782-742D-44F8-A80E-90BC52F8E705}" srcId="{260104B7-3105-46AB-9CD4-54292A7CC7B3}" destId="{668B884F-6952-487D-99CE-5E88CBA8371F}" srcOrd="0" destOrd="0" parTransId="{C00E3F2E-E2AF-4EB3-8E51-1E5AD7F81FDA}" sibTransId="{8F94DA32-7A12-4B0E-B1C1-EBAF2D49A0E4}"/>
    <dgm:cxn modelId="{E1B2C8B8-2DFA-4AF4-8513-37D27CA0CF50}" type="presOf" srcId="{3826E6B9-7000-4492-9502-EC9F256BAC01}" destId="{93930445-3D40-46C5-868F-7D7E488F9109}" srcOrd="0" destOrd="0" presId="urn:microsoft.com/office/officeart/2005/8/layout/radial6"/>
    <dgm:cxn modelId="{36EBA69A-1A48-4198-ACED-9F9C368995A0}" type="presOf" srcId="{260104B7-3105-46AB-9CD4-54292A7CC7B3}" destId="{0DC34BD0-56A9-42B9-8F50-59C36365FE1C}" srcOrd="0" destOrd="0" presId="urn:microsoft.com/office/officeart/2005/8/layout/radial6"/>
    <dgm:cxn modelId="{F41EBDB1-1947-4694-88A8-2E6655141B6E}" srcId="{260104B7-3105-46AB-9CD4-54292A7CC7B3}" destId="{C0F86B18-18D4-4780-AE29-1775FBDBA1A7}" srcOrd="5" destOrd="0" parTransId="{C49A8ABD-8E95-4F9B-B015-7005279BBE78}" sibTransId="{411AD669-AE6E-4449-B92A-4EFA402ED3A5}"/>
    <dgm:cxn modelId="{CB956943-3798-4086-8792-A6E40D3BD5DF}" type="presOf" srcId="{C0F86B18-18D4-4780-AE29-1775FBDBA1A7}" destId="{7EC0A04A-7985-4207-A4D2-10D46ECECC85}" srcOrd="0" destOrd="0" presId="urn:microsoft.com/office/officeart/2005/8/layout/radial6"/>
    <dgm:cxn modelId="{C820A2C4-1677-4B26-8E17-408B8A0F14EC}" srcId="{E1B12734-678F-47EE-A15D-715DA702124D}" destId="{260104B7-3105-46AB-9CD4-54292A7CC7B3}" srcOrd="0" destOrd="0" parTransId="{DB94C6C8-828A-4687-99DF-2417F4C329D4}" sibTransId="{83FEF140-EDF5-4FA3-AF79-F797246EDDF8}"/>
    <dgm:cxn modelId="{A65577EA-2AED-4900-A006-69C538FB6EDA}" type="presOf" srcId="{B01C19A2-4626-4770-A901-93D8966DC59F}" destId="{EB27CAB5-39AF-4A6A-A3B2-BF02A517AFFE}" srcOrd="0" destOrd="0" presId="urn:microsoft.com/office/officeart/2005/8/layout/radial6"/>
    <dgm:cxn modelId="{2448078D-95C7-4650-82CF-3B5DD7BE83E8}" type="presOf" srcId="{976308C0-D8AD-4DEC-986F-E9BA086F76D4}" destId="{EA11A64F-C6F9-4054-8B7A-63A5976C61A9}" srcOrd="0" destOrd="0" presId="urn:microsoft.com/office/officeart/2005/8/layout/radial6"/>
    <dgm:cxn modelId="{9A6C20DA-38E3-4E5D-9C15-FC171EE61A9B}" type="presOf" srcId="{23C9F5C7-7D51-4AB6-A14C-EB9A88F46718}" destId="{5B2BEC99-752F-4325-818F-C7F00677C4A8}" srcOrd="0" destOrd="0" presId="urn:microsoft.com/office/officeart/2005/8/layout/radial6"/>
    <dgm:cxn modelId="{6BB3A502-1BA5-4D95-85D6-58AD7A7AA391}" type="presParOf" srcId="{B72566BB-C796-453C-B072-5F48CAEDD196}" destId="{0DC34BD0-56A9-42B9-8F50-59C36365FE1C}" srcOrd="0" destOrd="0" presId="urn:microsoft.com/office/officeart/2005/8/layout/radial6"/>
    <dgm:cxn modelId="{043009CA-C7BF-48B0-B33B-BEB2A53530F5}" type="presParOf" srcId="{B72566BB-C796-453C-B072-5F48CAEDD196}" destId="{9F1D0AC7-619B-465B-A145-9AE53ED1C647}" srcOrd="1" destOrd="0" presId="urn:microsoft.com/office/officeart/2005/8/layout/radial6"/>
    <dgm:cxn modelId="{B2AB98BF-B172-46D3-938C-7EDF5D9463E9}" type="presParOf" srcId="{B72566BB-C796-453C-B072-5F48CAEDD196}" destId="{A1FD2DDE-9552-4795-9858-D2ECD98B73E3}" srcOrd="2" destOrd="0" presId="urn:microsoft.com/office/officeart/2005/8/layout/radial6"/>
    <dgm:cxn modelId="{492B8C6F-F815-4F3C-B672-2CFC2ED61E3D}" type="presParOf" srcId="{B72566BB-C796-453C-B072-5F48CAEDD196}" destId="{E50CE41A-74DD-4EA0-A71F-E7697D12EDFD}" srcOrd="3" destOrd="0" presId="urn:microsoft.com/office/officeart/2005/8/layout/radial6"/>
    <dgm:cxn modelId="{224674B1-528A-40AB-86A2-3BDBA63913C6}" type="presParOf" srcId="{B72566BB-C796-453C-B072-5F48CAEDD196}" destId="{EA11A64F-C6F9-4054-8B7A-63A5976C61A9}" srcOrd="4" destOrd="0" presId="urn:microsoft.com/office/officeart/2005/8/layout/radial6"/>
    <dgm:cxn modelId="{F9412A79-1F03-456A-B7CD-A299BCE0325B}" type="presParOf" srcId="{B72566BB-C796-453C-B072-5F48CAEDD196}" destId="{023277DF-3BA7-4EA2-AAE8-C8B152E8A2CE}" srcOrd="5" destOrd="0" presId="urn:microsoft.com/office/officeart/2005/8/layout/radial6"/>
    <dgm:cxn modelId="{A8A0576D-ECD9-4AE3-9AAF-90793CF9568F}" type="presParOf" srcId="{B72566BB-C796-453C-B072-5F48CAEDD196}" destId="{93930445-3D40-46C5-868F-7D7E488F9109}" srcOrd="6" destOrd="0" presId="urn:microsoft.com/office/officeart/2005/8/layout/radial6"/>
    <dgm:cxn modelId="{AC8A216F-D12F-4C95-92AB-C9254F6C807C}" type="presParOf" srcId="{B72566BB-C796-453C-B072-5F48CAEDD196}" destId="{3F393D2D-C3FE-4CB0-AD43-E4AC5DAC19FC}" srcOrd="7" destOrd="0" presId="urn:microsoft.com/office/officeart/2005/8/layout/radial6"/>
    <dgm:cxn modelId="{E65B2D04-BD1F-4A4C-90C5-E62A59267130}" type="presParOf" srcId="{B72566BB-C796-453C-B072-5F48CAEDD196}" destId="{45F9070F-7D80-4772-B8F0-5008C61D86DE}" srcOrd="8" destOrd="0" presId="urn:microsoft.com/office/officeart/2005/8/layout/radial6"/>
    <dgm:cxn modelId="{C609F61B-5839-40A4-B5EB-ABBD13C8E5DC}" type="presParOf" srcId="{B72566BB-C796-453C-B072-5F48CAEDD196}" destId="{EB27CAB5-39AF-4A6A-A3B2-BF02A517AFFE}" srcOrd="9" destOrd="0" presId="urn:microsoft.com/office/officeart/2005/8/layout/radial6"/>
    <dgm:cxn modelId="{91C89143-CC09-4F2B-841D-856D9C1CB5C4}" type="presParOf" srcId="{B72566BB-C796-453C-B072-5F48CAEDD196}" destId="{BD17F037-9AEA-4B75-B2AD-25D66DA5EDFD}" srcOrd="10" destOrd="0" presId="urn:microsoft.com/office/officeart/2005/8/layout/radial6"/>
    <dgm:cxn modelId="{E75B4186-75AC-4228-AB72-5E9D2DD2DEFA}" type="presParOf" srcId="{B72566BB-C796-453C-B072-5F48CAEDD196}" destId="{B680690E-095D-4DAB-AA8B-1294BDF29389}" srcOrd="11" destOrd="0" presId="urn:microsoft.com/office/officeart/2005/8/layout/radial6"/>
    <dgm:cxn modelId="{77498DEC-917E-4F2D-A259-A18CAC556BEA}" type="presParOf" srcId="{B72566BB-C796-453C-B072-5F48CAEDD196}" destId="{2D81663F-C5AF-45A5-A5D4-6D9EB92ABCD9}" srcOrd="12" destOrd="0" presId="urn:microsoft.com/office/officeart/2005/8/layout/radial6"/>
    <dgm:cxn modelId="{1208CD89-ED53-4405-84C1-98C5D67A6E74}" type="presParOf" srcId="{B72566BB-C796-453C-B072-5F48CAEDD196}" destId="{5B2BEC99-752F-4325-818F-C7F00677C4A8}" srcOrd="13" destOrd="0" presId="urn:microsoft.com/office/officeart/2005/8/layout/radial6"/>
    <dgm:cxn modelId="{998EAF92-EA53-47B9-AD41-EBB081E8CBEF}" type="presParOf" srcId="{B72566BB-C796-453C-B072-5F48CAEDD196}" destId="{28820C39-B4B1-4B4A-8BE6-3EB31178953C}" srcOrd="14" destOrd="0" presId="urn:microsoft.com/office/officeart/2005/8/layout/radial6"/>
    <dgm:cxn modelId="{4C4C3452-F4B3-4DD8-9A52-540C6686A592}" type="presParOf" srcId="{B72566BB-C796-453C-B072-5F48CAEDD196}" destId="{EF659EE2-B115-45ED-A581-4BBC9F03596C}" srcOrd="15" destOrd="0" presId="urn:microsoft.com/office/officeart/2005/8/layout/radial6"/>
    <dgm:cxn modelId="{B4B05ADF-F0BF-4F8C-9D16-F677C192BC12}" type="presParOf" srcId="{B72566BB-C796-453C-B072-5F48CAEDD196}" destId="{7EC0A04A-7985-4207-A4D2-10D46ECECC85}" srcOrd="16" destOrd="0" presId="urn:microsoft.com/office/officeart/2005/8/layout/radial6"/>
    <dgm:cxn modelId="{F4AF6F13-3611-4088-80B4-D03B96ECA825}" type="presParOf" srcId="{B72566BB-C796-453C-B072-5F48CAEDD196}" destId="{A6805661-EE72-473A-B742-FB0144E83DD0}" srcOrd="17" destOrd="0" presId="urn:microsoft.com/office/officeart/2005/8/layout/radial6"/>
    <dgm:cxn modelId="{757CBCD1-2B46-41E1-B2E9-D68BC21716D9}" type="presParOf" srcId="{B72566BB-C796-453C-B072-5F48CAEDD196}" destId="{E9291A4F-F9FE-47FE-8FAB-3E223CD86A15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B12734-678F-47EE-A15D-715DA702124D}" type="doc">
      <dgm:prSet loTypeId="urn:microsoft.com/office/officeart/2005/8/layout/radial6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lv-LV"/>
        </a:p>
      </dgm:t>
    </dgm:pt>
    <dgm:pt modelId="{260104B7-3105-46AB-9CD4-54292A7CC7B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v-LV" sz="1600" b="1" dirty="0"/>
            <a:t>854</a:t>
          </a:r>
          <a:r>
            <a:rPr lang="lv-LV" sz="1400" dirty="0"/>
            <a:t> </a:t>
          </a:r>
          <a:r>
            <a:rPr lang="lv-LV" sz="900" i="1" dirty="0"/>
            <a:t>MEUR</a:t>
          </a:r>
          <a:r>
            <a:rPr lang="lv-LV" sz="1100" dirty="0"/>
            <a:t> </a:t>
          </a:r>
          <a:r>
            <a:rPr lang="lv-LV" sz="1000" dirty="0"/>
            <a:t> </a:t>
          </a:r>
        </a:p>
        <a:p>
          <a:r>
            <a:rPr lang="da-DK" sz="1100" b="1" dirty="0"/>
            <a:t>AF 2021.-2026.</a:t>
          </a:r>
          <a:endParaRPr lang="lv-LV" sz="1100" b="1" dirty="0"/>
        </a:p>
        <a:p>
          <a:r>
            <a:rPr lang="da-DK" sz="1100" b="1" dirty="0"/>
            <a:t>ES fondi 2021.-2027</a:t>
          </a:r>
          <a:r>
            <a:rPr lang="lv-LV" sz="1100" b="1" dirty="0"/>
            <a:t>.</a:t>
          </a:r>
        </a:p>
      </dgm:t>
    </dgm:pt>
    <dgm:pt modelId="{DB94C6C8-828A-4687-99DF-2417F4C329D4}" type="parTrans" cxnId="{C820A2C4-1677-4B26-8E17-408B8A0F14EC}">
      <dgm:prSet/>
      <dgm:spPr/>
      <dgm:t>
        <a:bodyPr/>
        <a:lstStyle/>
        <a:p>
          <a:endParaRPr lang="lv-LV"/>
        </a:p>
      </dgm:t>
    </dgm:pt>
    <dgm:pt modelId="{83FEF140-EDF5-4FA3-AF79-F797246EDDF8}" type="sibTrans" cxnId="{C820A2C4-1677-4B26-8E17-408B8A0F14EC}">
      <dgm:prSet/>
      <dgm:spPr/>
      <dgm:t>
        <a:bodyPr/>
        <a:lstStyle/>
        <a:p>
          <a:endParaRPr lang="lv-LV"/>
        </a:p>
      </dgm:t>
    </dgm:pt>
    <dgm:pt modelId="{668B884F-6952-487D-99CE-5E88CBA8371F}">
      <dgm:prSet phldrT="[Text]" custT="1"/>
      <dgm:spPr/>
      <dgm:t>
        <a:bodyPr/>
        <a:lstStyle/>
        <a:p>
          <a:r>
            <a:rPr lang="lv-LV" sz="1050" b="1" dirty="0"/>
            <a:t>Mobilitātes punktu attīstība</a:t>
          </a:r>
          <a:endParaRPr lang="lv-LV" sz="800" dirty="0"/>
        </a:p>
      </dgm:t>
    </dgm:pt>
    <dgm:pt modelId="{C00E3F2E-E2AF-4EB3-8E51-1E5AD7F81FDA}" type="parTrans" cxnId="{7257C782-742D-44F8-A80E-90BC52F8E705}">
      <dgm:prSet/>
      <dgm:spPr/>
      <dgm:t>
        <a:bodyPr/>
        <a:lstStyle/>
        <a:p>
          <a:endParaRPr lang="lv-LV"/>
        </a:p>
      </dgm:t>
    </dgm:pt>
    <dgm:pt modelId="{8F94DA32-7A12-4B0E-B1C1-EBAF2D49A0E4}" type="sibTrans" cxnId="{7257C782-742D-44F8-A80E-90BC52F8E705}">
      <dgm:prSet/>
      <dgm:spPr/>
      <dgm:t>
        <a:bodyPr/>
        <a:lstStyle/>
        <a:p>
          <a:endParaRPr lang="lv-LV"/>
        </a:p>
      </dgm:t>
    </dgm:pt>
    <dgm:pt modelId="{976308C0-D8AD-4DEC-986F-E9BA086F76D4}">
      <dgm:prSet phldrT="[Text]" custT="1"/>
      <dgm:spPr/>
      <dgm:t>
        <a:bodyPr/>
        <a:lstStyle/>
        <a:p>
          <a:endParaRPr lang="lv-LV" sz="1200" b="1" i="1" dirty="0"/>
        </a:p>
        <a:p>
          <a:r>
            <a:rPr lang="lv-LV" sz="1800" b="1" i="0" dirty="0"/>
            <a:t>21</a:t>
          </a:r>
          <a:r>
            <a:rPr lang="lv-LV" sz="1200" b="0" i="0" dirty="0"/>
            <a:t> </a:t>
          </a:r>
          <a:r>
            <a:rPr lang="lv-LV" sz="900" b="0" i="0" dirty="0"/>
            <a:t>sabiedriskais transportlīdze</a:t>
          </a:r>
          <a:r>
            <a:rPr lang="lv-LV" sz="1050" b="0" i="0" dirty="0"/>
            <a:t>klis </a:t>
          </a:r>
          <a:r>
            <a:rPr lang="lv-LV" sz="1600" b="1" i="0" dirty="0"/>
            <a:t>7</a:t>
          </a:r>
          <a:r>
            <a:rPr lang="lv-LV" sz="1100" b="0" i="0" dirty="0"/>
            <a:t> </a:t>
          </a:r>
          <a:r>
            <a:rPr lang="lv-LV" sz="900" b="0" i="0" dirty="0"/>
            <a:t>uzlādes stacijas</a:t>
          </a:r>
          <a:endParaRPr lang="lv-LV" sz="1200" b="0" i="0" dirty="0"/>
        </a:p>
      </dgm:t>
    </dgm:pt>
    <dgm:pt modelId="{F1F2FBF9-3E38-4259-97E8-B3A891A33C1E}" type="parTrans" cxnId="{9EC7B093-7EC4-4B04-AAD2-54551BC37179}">
      <dgm:prSet/>
      <dgm:spPr/>
      <dgm:t>
        <a:bodyPr/>
        <a:lstStyle/>
        <a:p>
          <a:endParaRPr lang="lv-LV"/>
        </a:p>
      </dgm:t>
    </dgm:pt>
    <dgm:pt modelId="{3826E6B9-7000-4492-9502-EC9F256BAC01}" type="sibTrans" cxnId="{9EC7B093-7EC4-4B04-AAD2-54551BC37179}">
      <dgm:prSet/>
      <dgm:spPr/>
      <dgm:t>
        <a:bodyPr/>
        <a:lstStyle/>
        <a:p>
          <a:endParaRPr lang="lv-LV"/>
        </a:p>
      </dgm:t>
    </dgm:pt>
    <dgm:pt modelId="{B2AA0D5E-4996-42F0-82E6-EA91ED4D02E5}">
      <dgm:prSet phldrT="[Text]" custT="1"/>
      <dgm:spPr/>
      <dgm:t>
        <a:bodyPr/>
        <a:lstStyle/>
        <a:p>
          <a:endParaRPr lang="lv-LV" sz="1800" b="1" dirty="0"/>
        </a:p>
        <a:p>
          <a:r>
            <a:rPr lang="lv-LV" sz="2000" b="1" dirty="0"/>
            <a:t>40</a:t>
          </a:r>
          <a:r>
            <a:rPr lang="lv-LV" sz="1200" dirty="0"/>
            <a:t> </a:t>
          </a:r>
          <a:r>
            <a:rPr lang="lv-LV" sz="900" dirty="0"/>
            <a:t>modernizētas stacijas</a:t>
          </a:r>
          <a:endParaRPr lang="lv-LV" sz="1200" dirty="0"/>
        </a:p>
      </dgm:t>
    </dgm:pt>
    <dgm:pt modelId="{99971E06-8F2D-49EB-9FF9-5BF4C7B418DB}" type="parTrans" cxnId="{AC5E3C5A-5457-4C61-BD28-98F677D02542}">
      <dgm:prSet/>
      <dgm:spPr/>
      <dgm:t>
        <a:bodyPr/>
        <a:lstStyle/>
        <a:p>
          <a:endParaRPr lang="lv-LV"/>
        </a:p>
      </dgm:t>
    </dgm:pt>
    <dgm:pt modelId="{B01C19A2-4626-4770-A901-93D8966DC59F}" type="sibTrans" cxnId="{AC5E3C5A-5457-4C61-BD28-98F677D02542}">
      <dgm:prSet/>
      <dgm:spPr/>
      <dgm:t>
        <a:bodyPr/>
        <a:lstStyle/>
        <a:p>
          <a:endParaRPr lang="lv-LV"/>
        </a:p>
      </dgm:t>
    </dgm:pt>
    <dgm:pt modelId="{23C9F5C7-7D51-4AB6-A14C-EB9A88F46718}">
      <dgm:prSet phldrT="[Text]" custT="1"/>
      <dgm:spPr/>
      <dgm:t>
        <a:bodyPr/>
        <a:lstStyle/>
        <a:p>
          <a:pPr>
            <a:spcAft>
              <a:spcPct val="35000"/>
            </a:spcAft>
          </a:pPr>
          <a:endParaRPr lang="lv-LV" sz="1050" b="1" dirty="0"/>
        </a:p>
        <a:p>
          <a:pPr>
            <a:spcAft>
              <a:spcPts val="0"/>
            </a:spcAft>
          </a:pPr>
          <a:r>
            <a:rPr lang="lv-LV" sz="2000" b="1" dirty="0"/>
            <a:t>9</a:t>
          </a:r>
          <a:r>
            <a:rPr lang="lv-LV" sz="1050" b="1" dirty="0"/>
            <a:t> </a:t>
          </a:r>
          <a:r>
            <a:rPr lang="lv-LV" sz="900" b="1" dirty="0"/>
            <a:t>elektrovilcieni</a:t>
          </a:r>
          <a:r>
            <a:rPr lang="lv-LV" sz="1050" b="1" dirty="0"/>
            <a:t> </a:t>
          </a:r>
          <a:r>
            <a:rPr lang="lv-LV" sz="900" b="0" i="1" dirty="0"/>
            <a:t>(BEMU)</a:t>
          </a:r>
          <a:endParaRPr lang="lv-LV" sz="1050" b="0" i="1" dirty="0"/>
        </a:p>
      </dgm:t>
    </dgm:pt>
    <dgm:pt modelId="{1F2BCE8F-100A-473F-80F9-6D5CBA674CB8}" type="parTrans" cxnId="{147CA201-E338-4E6B-B207-6494ADDAAF3E}">
      <dgm:prSet/>
      <dgm:spPr/>
      <dgm:t>
        <a:bodyPr/>
        <a:lstStyle/>
        <a:p>
          <a:endParaRPr lang="lv-LV"/>
        </a:p>
      </dgm:t>
    </dgm:pt>
    <dgm:pt modelId="{EB303482-B1E9-429A-8611-762147584788}" type="sibTrans" cxnId="{147CA201-E338-4E6B-B207-6494ADDAAF3E}">
      <dgm:prSet/>
      <dgm:spPr/>
      <dgm:t>
        <a:bodyPr/>
        <a:lstStyle/>
        <a:p>
          <a:endParaRPr lang="lv-LV"/>
        </a:p>
      </dgm:t>
    </dgm:pt>
    <dgm:pt modelId="{507C4EBC-A776-4EEE-A5BB-51AA7F375635}">
      <dgm:prSet custT="1"/>
      <dgm:spPr/>
      <dgm:t>
        <a:bodyPr/>
        <a:lstStyle/>
        <a:p>
          <a:endParaRPr lang="lv-LV" sz="1800" b="1" dirty="0"/>
        </a:p>
        <a:p>
          <a:r>
            <a:rPr lang="lv-LV" sz="2000" b="1" dirty="0"/>
            <a:t>14</a:t>
          </a:r>
          <a:r>
            <a:rPr lang="lv-LV" sz="1800" b="1" dirty="0"/>
            <a:t>  </a:t>
          </a:r>
          <a:r>
            <a:rPr lang="lv-LV" sz="800" b="0" dirty="0"/>
            <a:t>lieljaudas uzlādes stacijas</a:t>
          </a:r>
          <a:endParaRPr lang="lv-LV" sz="1050" b="0" dirty="0"/>
        </a:p>
      </dgm:t>
    </dgm:pt>
    <dgm:pt modelId="{6D4CF946-209B-4D43-B69D-D750D0879359}" type="parTrans" cxnId="{CBDA6BAE-8741-4CB6-B711-C30C39C469AE}">
      <dgm:prSet/>
      <dgm:spPr/>
      <dgm:t>
        <a:bodyPr/>
        <a:lstStyle/>
        <a:p>
          <a:endParaRPr lang="lv-LV"/>
        </a:p>
      </dgm:t>
    </dgm:pt>
    <dgm:pt modelId="{092AB6E3-7C44-46B4-84DA-BD430A8C1D8A}" type="sibTrans" cxnId="{CBDA6BAE-8741-4CB6-B711-C30C39C469AE}">
      <dgm:prSet/>
      <dgm:spPr/>
      <dgm:t>
        <a:bodyPr/>
        <a:lstStyle/>
        <a:p>
          <a:endParaRPr lang="lv-LV"/>
        </a:p>
      </dgm:t>
    </dgm:pt>
    <dgm:pt modelId="{816486E3-308A-4E57-994C-E2691F118058}">
      <dgm:prSet phldrT="[Text]" custT="1"/>
      <dgm:spPr/>
      <dgm:t>
        <a:bodyPr/>
        <a:lstStyle/>
        <a:p>
          <a:endParaRPr lang="lv-LV" sz="1600" b="1" dirty="0"/>
        </a:p>
        <a:p>
          <a:r>
            <a:rPr lang="lv-LV" sz="1800" b="1" dirty="0"/>
            <a:t>~211</a:t>
          </a:r>
          <a:r>
            <a:rPr lang="lv-LV" sz="1100" b="1" dirty="0"/>
            <a:t>km</a:t>
          </a:r>
          <a:r>
            <a:rPr lang="lv-LV" sz="1050" b="1" dirty="0"/>
            <a:t> </a:t>
          </a:r>
          <a:r>
            <a:rPr lang="lv-LV" sz="900" b="1" dirty="0"/>
            <a:t>modernizēta dzelzceļa</a:t>
          </a:r>
          <a:endParaRPr lang="lv-LV" sz="1050" b="1" dirty="0"/>
        </a:p>
      </dgm:t>
    </dgm:pt>
    <dgm:pt modelId="{AB61BCE0-3243-4DFC-80C4-29E72A6D4F0C}" type="parTrans" cxnId="{26A96B35-EB20-4FC7-8D9C-6EBD4FCB9187}">
      <dgm:prSet/>
      <dgm:spPr/>
      <dgm:t>
        <a:bodyPr/>
        <a:lstStyle/>
        <a:p>
          <a:endParaRPr lang="lv-LV"/>
        </a:p>
      </dgm:t>
    </dgm:pt>
    <dgm:pt modelId="{08F48608-EE55-4892-8835-9949DBD80BB4}" type="sibTrans" cxnId="{26A96B35-EB20-4FC7-8D9C-6EBD4FCB9187}">
      <dgm:prSet/>
      <dgm:spPr/>
      <dgm:t>
        <a:bodyPr/>
        <a:lstStyle/>
        <a:p>
          <a:endParaRPr lang="lv-LV"/>
        </a:p>
      </dgm:t>
    </dgm:pt>
    <dgm:pt modelId="{EE1011AD-2221-4C33-B7FF-39C7CBB9BF7D}">
      <dgm:prSet phldrT="[Text]" custT="1"/>
      <dgm:spPr/>
      <dgm:t>
        <a:bodyPr/>
        <a:lstStyle/>
        <a:p>
          <a:endParaRPr lang="lv-LV" sz="1800" b="1" dirty="0"/>
        </a:p>
        <a:p>
          <a:r>
            <a:rPr lang="lv-LV" sz="1800" b="1" dirty="0"/>
            <a:t>~120</a:t>
          </a:r>
          <a:r>
            <a:rPr lang="lv-LV" sz="1000" b="1" dirty="0"/>
            <a:t>km</a:t>
          </a:r>
          <a:r>
            <a:rPr lang="lv-LV" sz="1050" b="1" dirty="0"/>
            <a:t> veloinfrastruktūras</a:t>
          </a:r>
        </a:p>
      </dgm:t>
    </dgm:pt>
    <dgm:pt modelId="{DCDF2D9C-2BAC-4BD9-B74C-5E096408F49C}" type="parTrans" cxnId="{C84DECB2-C77A-4952-A914-45E76BC3C407}">
      <dgm:prSet/>
      <dgm:spPr/>
      <dgm:t>
        <a:bodyPr/>
        <a:lstStyle/>
        <a:p>
          <a:endParaRPr lang="lv-LV"/>
        </a:p>
      </dgm:t>
    </dgm:pt>
    <dgm:pt modelId="{93F8C5C3-3AED-4344-B5F4-71EAA155FC7F}" type="sibTrans" cxnId="{C84DECB2-C77A-4952-A914-45E76BC3C407}">
      <dgm:prSet/>
      <dgm:spPr/>
      <dgm:t>
        <a:bodyPr/>
        <a:lstStyle/>
        <a:p>
          <a:endParaRPr lang="lv-LV"/>
        </a:p>
      </dgm:t>
    </dgm:pt>
    <dgm:pt modelId="{B72566BB-C796-453C-B072-5F48CAEDD196}" type="pres">
      <dgm:prSet presAssocID="{E1B12734-678F-47EE-A15D-715DA70212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34BD0-56A9-42B9-8F50-59C36365FE1C}" type="pres">
      <dgm:prSet presAssocID="{260104B7-3105-46AB-9CD4-54292A7CC7B3}" presName="centerShape" presStyleLbl="node0" presStyleIdx="0" presStyleCnt="1" custScaleX="118282" custScaleY="119217"/>
      <dgm:spPr/>
      <dgm:t>
        <a:bodyPr/>
        <a:lstStyle/>
        <a:p>
          <a:endParaRPr lang="en-US"/>
        </a:p>
      </dgm:t>
    </dgm:pt>
    <dgm:pt modelId="{9F1D0AC7-619B-465B-A145-9AE53ED1C647}" type="pres">
      <dgm:prSet presAssocID="{668B884F-6952-487D-99CE-5E88CBA8371F}" presName="node" presStyleLbl="node1" presStyleIdx="0" presStyleCnt="7" custScaleX="118942" custScaleY="116383" custRadScaleRad="100678" custRadScaleInc="-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D2DDE-9552-4795-9858-D2ECD98B73E3}" type="pres">
      <dgm:prSet presAssocID="{668B884F-6952-487D-99CE-5E88CBA8371F}" presName="dummy" presStyleCnt="0"/>
      <dgm:spPr/>
    </dgm:pt>
    <dgm:pt modelId="{E50CE41A-74DD-4EA0-A71F-E7697D12EDFD}" type="pres">
      <dgm:prSet presAssocID="{8F94DA32-7A12-4B0E-B1C1-EBAF2D49A0E4}" presName="sibTrans" presStyleLbl="sibTrans2D1" presStyleIdx="0" presStyleCnt="7"/>
      <dgm:spPr/>
      <dgm:t>
        <a:bodyPr/>
        <a:lstStyle/>
        <a:p>
          <a:endParaRPr lang="en-US"/>
        </a:p>
      </dgm:t>
    </dgm:pt>
    <dgm:pt modelId="{EA11A64F-C6F9-4054-8B7A-63A5976C61A9}" type="pres">
      <dgm:prSet presAssocID="{976308C0-D8AD-4DEC-986F-E9BA086F76D4}" presName="node" presStyleLbl="node1" presStyleIdx="1" presStyleCnt="7" custScaleX="153628" custScaleY="136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277DF-3BA7-4EA2-AAE8-C8B152E8A2CE}" type="pres">
      <dgm:prSet presAssocID="{976308C0-D8AD-4DEC-986F-E9BA086F76D4}" presName="dummy" presStyleCnt="0"/>
      <dgm:spPr/>
    </dgm:pt>
    <dgm:pt modelId="{93930445-3D40-46C5-868F-7D7E488F9109}" type="pres">
      <dgm:prSet presAssocID="{3826E6B9-7000-4492-9502-EC9F256BAC01}" presName="sibTrans" presStyleLbl="sibTrans2D1" presStyleIdx="1" presStyleCnt="7"/>
      <dgm:spPr/>
      <dgm:t>
        <a:bodyPr/>
        <a:lstStyle/>
        <a:p>
          <a:endParaRPr lang="en-US"/>
        </a:p>
      </dgm:t>
    </dgm:pt>
    <dgm:pt modelId="{3F393D2D-C3FE-4CB0-AD43-E4AC5DAC19FC}" type="pres">
      <dgm:prSet presAssocID="{B2AA0D5E-4996-42F0-82E6-EA91ED4D02E5}" presName="node" presStyleLbl="node1" presStyleIdx="2" presStyleCnt="7" custScaleX="116323" custScaleY="112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9070F-7D80-4772-B8F0-5008C61D86DE}" type="pres">
      <dgm:prSet presAssocID="{B2AA0D5E-4996-42F0-82E6-EA91ED4D02E5}" presName="dummy" presStyleCnt="0"/>
      <dgm:spPr/>
    </dgm:pt>
    <dgm:pt modelId="{EB27CAB5-39AF-4A6A-A3B2-BF02A517AFFE}" type="pres">
      <dgm:prSet presAssocID="{B01C19A2-4626-4770-A901-93D8966DC59F}" presName="sibTrans" presStyleLbl="sibTrans2D1" presStyleIdx="2" presStyleCnt="7"/>
      <dgm:spPr/>
      <dgm:t>
        <a:bodyPr/>
        <a:lstStyle/>
        <a:p>
          <a:endParaRPr lang="en-US"/>
        </a:p>
      </dgm:t>
    </dgm:pt>
    <dgm:pt modelId="{BD17F037-9AEA-4B75-B2AD-25D66DA5EDFD}" type="pres">
      <dgm:prSet presAssocID="{507C4EBC-A776-4EEE-A5BB-51AA7F375635}" presName="node" presStyleLbl="node1" presStyleIdx="3" presStyleCnt="7" custScaleX="132481" custScaleY="135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0690E-095D-4DAB-AA8B-1294BDF29389}" type="pres">
      <dgm:prSet presAssocID="{507C4EBC-A776-4EEE-A5BB-51AA7F375635}" presName="dummy" presStyleCnt="0"/>
      <dgm:spPr/>
    </dgm:pt>
    <dgm:pt modelId="{2D81663F-C5AF-45A5-A5D4-6D9EB92ABCD9}" type="pres">
      <dgm:prSet presAssocID="{092AB6E3-7C44-46B4-84DA-BD430A8C1D8A}" presName="sibTrans" presStyleLbl="sibTrans2D1" presStyleIdx="3" presStyleCnt="7"/>
      <dgm:spPr/>
      <dgm:t>
        <a:bodyPr/>
        <a:lstStyle/>
        <a:p>
          <a:endParaRPr lang="en-US"/>
        </a:p>
      </dgm:t>
    </dgm:pt>
    <dgm:pt modelId="{5B2BEC99-752F-4325-818F-C7F00677C4A8}" type="pres">
      <dgm:prSet presAssocID="{23C9F5C7-7D51-4AB6-A14C-EB9A88F46718}" presName="node" presStyleLbl="node1" presStyleIdx="4" presStyleCnt="7" custScaleX="130910" custScaleY="119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20C39-B4B1-4B4A-8BE6-3EB31178953C}" type="pres">
      <dgm:prSet presAssocID="{23C9F5C7-7D51-4AB6-A14C-EB9A88F46718}" presName="dummy" presStyleCnt="0"/>
      <dgm:spPr/>
    </dgm:pt>
    <dgm:pt modelId="{EF659EE2-B115-45ED-A581-4BBC9F03596C}" type="pres">
      <dgm:prSet presAssocID="{EB303482-B1E9-429A-8611-762147584788}" presName="sibTrans" presStyleLbl="sibTrans2D1" presStyleIdx="4" presStyleCnt="7"/>
      <dgm:spPr/>
      <dgm:t>
        <a:bodyPr/>
        <a:lstStyle/>
        <a:p>
          <a:endParaRPr lang="en-US"/>
        </a:p>
      </dgm:t>
    </dgm:pt>
    <dgm:pt modelId="{4AE3DFA0-1BD9-4E23-973E-0FADA0A7455A}" type="pres">
      <dgm:prSet presAssocID="{EE1011AD-2221-4C33-B7FF-39C7CBB9BF7D}" presName="node" presStyleLbl="node1" presStyleIdx="5" presStyleCnt="7" custScaleX="127238" custScaleY="114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A94CA-2BA3-48C9-A29B-FC23E87DF05C}" type="pres">
      <dgm:prSet presAssocID="{EE1011AD-2221-4C33-B7FF-39C7CBB9BF7D}" presName="dummy" presStyleCnt="0"/>
      <dgm:spPr/>
    </dgm:pt>
    <dgm:pt modelId="{856603CA-DD56-491B-B388-1AF7408A8371}" type="pres">
      <dgm:prSet presAssocID="{93F8C5C3-3AED-4344-B5F4-71EAA155FC7F}" presName="sibTrans" presStyleLbl="sibTrans2D1" presStyleIdx="5" presStyleCnt="7"/>
      <dgm:spPr/>
      <dgm:t>
        <a:bodyPr/>
        <a:lstStyle/>
        <a:p>
          <a:endParaRPr lang="en-US"/>
        </a:p>
      </dgm:t>
    </dgm:pt>
    <dgm:pt modelId="{DE940282-A4F1-4A93-88FE-31F0DE7520B1}" type="pres">
      <dgm:prSet presAssocID="{816486E3-308A-4E57-994C-E2691F118058}" presName="node" presStyleLbl="node1" presStyleIdx="6" presStyleCnt="7" custScaleX="131158" custScaleY="120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9313D-929A-4A14-A67A-D1D926C13297}" type="pres">
      <dgm:prSet presAssocID="{816486E3-308A-4E57-994C-E2691F118058}" presName="dummy" presStyleCnt="0"/>
      <dgm:spPr/>
    </dgm:pt>
    <dgm:pt modelId="{2D0B714B-7ED1-40A0-AD21-C5D9D927B75A}" type="pres">
      <dgm:prSet presAssocID="{08F48608-EE55-4892-8835-9949DBD80BB4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CA7007D7-30A7-4C84-AA90-CAD144957AF1}" type="presOf" srcId="{B2AA0D5E-4996-42F0-82E6-EA91ED4D02E5}" destId="{3F393D2D-C3FE-4CB0-AD43-E4AC5DAC19FC}" srcOrd="0" destOrd="0" presId="urn:microsoft.com/office/officeart/2005/8/layout/radial6"/>
    <dgm:cxn modelId="{E1B2C8B8-2DFA-4AF4-8513-37D27CA0CF50}" type="presOf" srcId="{3826E6B9-7000-4492-9502-EC9F256BAC01}" destId="{93930445-3D40-46C5-868F-7D7E488F9109}" srcOrd="0" destOrd="0" presId="urn:microsoft.com/office/officeart/2005/8/layout/radial6"/>
    <dgm:cxn modelId="{C84DECB2-C77A-4952-A914-45E76BC3C407}" srcId="{260104B7-3105-46AB-9CD4-54292A7CC7B3}" destId="{EE1011AD-2221-4C33-B7FF-39C7CBB9BF7D}" srcOrd="5" destOrd="0" parTransId="{DCDF2D9C-2BAC-4BD9-B74C-5E096408F49C}" sibTransId="{93F8C5C3-3AED-4344-B5F4-71EAA155FC7F}"/>
    <dgm:cxn modelId="{AC5E3C5A-5457-4C61-BD28-98F677D02542}" srcId="{260104B7-3105-46AB-9CD4-54292A7CC7B3}" destId="{B2AA0D5E-4996-42F0-82E6-EA91ED4D02E5}" srcOrd="2" destOrd="0" parTransId="{99971E06-8F2D-49EB-9FF9-5BF4C7B418DB}" sibTransId="{B01C19A2-4626-4770-A901-93D8966DC59F}"/>
    <dgm:cxn modelId="{9EC7B093-7EC4-4B04-AAD2-54551BC37179}" srcId="{260104B7-3105-46AB-9CD4-54292A7CC7B3}" destId="{976308C0-D8AD-4DEC-986F-E9BA086F76D4}" srcOrd="1" destOrd="0" parTransId="{F1F2FBF9-3E38-4259-97E8-B3A891A33C1E}" sibTransId="{3826E6B9-7000-4492-9502-EC9F256BAC01}"/>
    <dgm:cxn modelId="{7257C782-742D-44F8-A80E-90BC52F8E705}" srcId="{260104B7-3105-46AB-9CD4-54292A7CC7B3}" destId="{668B884F-6952-487D-99CE-5E88CBA8371F}" srcOrd="0" destOrd="0" parTransId="{C00E3F2E-E2AF-4EB3-8E51-1E5AD7F81FDA}" sibTransId="{8F94DA32-7A12-4B0E-B1C1-EBAF2D49A0E4}"/>
    <dgm:cxn modelId="{81DF5116-F767-44EE-AECE-80F2C42305A7}" type="presOf" srcId="{EB303482-B1E9-429A-8611-762147584788}" destId="{EF659EE2-B115-45ED-A581-4BBC9F03596C}" srcOrd="0" destOrd="0" presId="urn:microsoft.com/office/officeart/2005/8/layout/radial6"/>
    <dgm:cxn modelId="{02869531-8B77-4994-A867-91519B20D52D}" type="presOf" srcId="{8F94DA32-7A12-4B0E-B1C1-EBAF2D49A0E4}" destId="{E50CE41A-74DD-4EA0-A71F-E7697D12EDFD}" srcOrd="0" destOrd="0" presId="urn:microsoft.com/office/officeart/2005/8/layout/radial6"/>
    <dgm:cxn modelId="{CBDA6BAE-8741-4CB6-B711-C30C39C469AE}" srcId="{260104B7-3105-46AB-9CD4-54292A7CC7B3}" destId="{507C4EBC-A776-4EEE-A5BB-51AA7F375635}" srcOrd="3" destOrd="0" parTransId="{6D4CF946-209B-4D43-B69D-D750D0879359}" sibTransId="{092AB6E3-7C44-46B4-84DA-BD430A8C1D8A}"/>
    <dgm:cxn modelId="{235207DE-4CE2-4BDE-8B4A-471D4BB7A547}" type="presOf" srcId="{08F48608-EE55-4892-8835-9949DBD80BB4}" destId="{2D0B714B-7ED1-40A0-AD21-C5D9D927B75A}" srcOrd="0" destOrd="0" presId="urn:microsoft.com/office/officeart/2005/8/layout/radial6"/>
    <dgm:cxn modelId="{A65577EA-2AED-4900-A006-69C538FB6EDA}" type="presOf" srcId="{B01C19A2-4626-4770-A901-93D8966DC59F}" destId="{EB27CAB5-39AF-4A6A-A3B2-BF02A517AFFE}" srcOrd="0" destOrd="0" presId="urn:microsoft.com/office/officeart/2005/8/layout/radial6"/>
    <dgm:cxn modelId="{68C7588A-CEC4-4D5C-AA88-4DB5B5AAEED8}" type="presOf" srcId="{092AB6E3-7C44-46B4-84DA-BD430A8C1D8A}" destId="{2D81663F-C5AF-45A5-A5D4-6D9EB92ABCD9}" srcOrd="0" destOrd="0" presId="urn:microsoft.com/office/officeart/2005/8/layout/radial6"/>
    <dgm:cxn modelId="{C820A2C4-1677-4B26-8E17-408B8A0F14EC}" srcId="{E1B12734-678F-47EE-A15D-715DA702124D}" destId="{260104B7-3105-46AB-9CD4-54292A7CC7B3}" srcOrd="0" destOrd="0" parTransId="{DB94C6C8-828A-4687-99DF-2417F4C329D4}" sibTransId="{83FEF140-EDF5-4FA3-AF79-F797246EDDF8}"/>
    <dgm:cxn modelId="{63673E40-CABC-4A3C-967E-C03FEB8CC483}" type="presOf" srcId="{816486E3-308A-4E57-994C-E2691F118058}" destId="{DE940282-A4F1-4A93-88FE-31F0DE7520B1}" srcOrd="0" destOrd="0" presId="urn:microsoft.com/office/officeart/2005/8/layout/radial6"/>
    <dgm:cxn modelId="{2448078D-95C7-4650-82CF-3B5DD7BE83E8}" type="presOf" srcId="{976308C0-D8AD-4DEC-986F-E9BA086F76D4}" destId="{EA11A64F-C6F9-4054-8B7A-63A5976C61A9}" srcOrd="0" destOrd="0" presId="urn:microsoft.com/office/officeart/2005/8/layout/radial6"/>
    <dgm:cxn modelId="{147CA201-E338-4E6B-B207-6494ADDAAF3E}" srcId="{260104B7-3105-46AB-9CD4-54292A7CC7B3}" destId="{23C9F5C7-7D51-4AB6-A14C-EB9A88F46718}" srcOrd="4" destOrd="0" parTransId="{1F2BCE8F-100A-473F-80F9-6D5CBA674CB8}" sibTransId="{EB303482-B1E9-429A-8611-762147584788}"/>
    <dgm:cxn modelId="{26A96B35-EB20-4FC7-8D9C-6EBD4FCB9187}" srcId="{260104B7-3105-46AB-9CD4-54292A7CC7B3}" destId="{816486E3-308A-4E57-994C-E2691F118058}" srcOrd="6" destOrd="0" parTransId="{AB61BCE0-3243-4DFC-80C4-29E72A6D4F0C}" sibTransId="{08F48608-EE55-4892-8835-9949DBD80BB4}"/>
    <dgm:cxn modelId="{684C0AFA-FA07-4E0E-B52D-2F65B6F0CAC1}" type="presOf" srcId="{EE1011AD-2221-4C33-B7FF-39C7CBB9BF7D}" destId="{4AE3DFA0-1BD9-4E23-973E-0FADA0A7455A}" srcOrd="0" destOrd="0" presId="urn:microsoft.com/office/officeart/2005/8/layout/radial6"/>
    <dgm:cxn modelId="{36EBA69A-1A48-4198-ACED-9F9C368995A0}" type="presOf" srcId="{260104B7-3105-46AB-9CD4-54292A7CC7B3}" destId="{0DC34BD0-56A9-42B9-8F50-59C36365FE1C}" srcOrd="0" destOrd="0" presId="urn:microsoft.com/office/officeart/2005/8/layout/radial6"/>
    <dgm:cxn modelId="{3A4F30D4-6D5D-4015-8930-FDC8418E5F8F}" type="presOf" srcId="{507C4EBC-A776-4EEE-A5BB-51AA7F375635}" destId="{BD17F037-9AEA-4B75-B2AD-25D66DA5EDFD}" srcOrd="0" destOrd="0" presId="urn:microsoft.com/office/officeart/2005/8/layout/radial6"/>
    <dgm:cxn modelId="{9D0119EE-A101-4A2C-9275-B748F4072A23}" type="presOf" srcId="{E1B12734-678F-47EE-A15D-715DA702124D}" destId="{B72566BB-C796-453C-B072-5F48CAEDD196}" srcOrd="0" destOrd="0" presId="urn:microsoft.com/office/officeart/2005/8/layout/radial6"/>
    <dgm:cxn modelId="{9A6C20DA-38E3-4E5D-9C15-FC171EE61A9B}" type="presOf" srcId="{23C9F5C7-7D51-4AB6-A14C-EB9A88F46718}" destId="{5B2BEC99-752F-4325-818F-C7F00677C4A8}" srcOrd="0" destOrd="0" presId="urn:microsoft.com/office/officeart/2005/8/layout/radial6"/>
    <dgm:cxn modelId="{C157C6BC-D8DA-4322-8BC0-6DEC92D1B383}" type="presOf" srcId="{93F8C5C3-3AED-4344-B5F4-71EAA155FC7F}" destId="{856603CA-DD56-491B-B388-1AF7408A8371}" srcOrd="0" destOrd="0" presId="urn:microsoft.com/office/officeart/2005/8/layout/radial6"/>
    <dgm:cxn modelId="{F581ECF6-9B0C-4824-B350-71F124879D78}" type="presOf" srcId="{668B884F-6952-487D-99CE-5E88CBA8371F}" destId="{9F1D0AC7-619B-465B-A145-9AE53ED1C647}" srcOrd="0" destOrd="0" presId="urn:microsoft.com/office/officeart/2005/8/layout/radial6"/>
    <dgm:cxn modelId="{6BB3A502-1BA5-4D95-85D6-58AD7A7AA391}" type="presParOf" srcId="{B72566BB-C796-453C-B072-5F48CAEDD196}" destId="{0DC34BD0-56A9-42B9-8F50-59C36365FE1C}" srcOrd="0" destOrd="0" presId="urn:microsoft.com/office/officeart/2005/8/layout/radial6"/>
    <dgm:cxn modelId="{043009CA-C7BF-48B0-B33B-BEB2A53530F5}" type="presParOf" srcId="{B72566BB-C796-453C-B072-5F48CAEDD196}" destId="{9F1D0AC7-619B-465B-A145-9AE53ED1C647}" srcOrd="1" destOrd="0" presId="urn:microsoft.com/office/officeart/2005/8/layout/radial6"/>
    <dgm:cxn modelId="{B2AB98BF-B172-46D3-938C-7EDF5D9463E9}" type="presParOf" srcId="{B72566BB-C796-453C-B072-5F48CAEDD196}" destId="{A1FD2DDE-9552-4795-9858-D2ECD98B73E3}" srcOrd="2" destOrd="0" presId="urn:microsoft.com/office/officeart/2005/8/layout/radial6"/>
    <dgm:cxn modelId="{492B8C6F-F815-4F3C-B672-2CFC2ED61E3D}" type="presParOf" srcId="{B72566BB-C796-453C-B072-5F48CAEDD196}" destId="{E50CE41A-74DD-4EA0-A71F-E7697D12EDFD}" srcOrd="3" destOrd="0" presId="urn:microsoft.com/office/officeart/2005/8/layout/radial6"/>
    <dgm:cxn modelId="{224674B1-528A-40AB-86A2-3BDBA63913C6}" type="presParOf" srcId="{B72566BB-C796-453C-B072-5F48CAEDD196}" destId="{EA11A64F-C6F9-4054-8B7A-63A5976C61A9}" srcOrd="4" destOrd="0" presId="urn:microsoft.com/office/officeart/2005/8/layout/radial6"/>
    <dgm:cxn modelId="{F9412A79-1F03-456A-B7CD-A299BCE0325B}" type="presParOf" srcId="{B72566BB-C796-453C-B072-5F48CAEDD196}" destId="{023277DF-3BA7-4EA2-AAE8-C8B152E8A2CE}" srcOrd="5" destOrd="0" presId="urn:microsoft.com/office/officeart/2005/8/layout/radial6"/>
    <dgm:cxn modelId="{A8A0576D-ECD9-4AE3-9AAF-90793CF9568F}" type="presParOf" srcId="{B72566BB-C796-453C-B072-5F48CAEDD196}" destId="{93930445-3D40-46C5-868F-7D7E488F9109}" srcOrd="6" destOrd="0" presId="urn:microsoft.com/office/officeart/2005/8/layout/radial6"/>
    <dgm:cxn modelId="{AC8A216F-D12F-4C95-92AB-C9254F6C807C}" type="presParOf" srcId="{B72566BB-C796-453C-B072-5F48CAEDD196}" destId="{3F393D2D-C3FE-4CB0-AD43-E4AC5DAC19FC}" srcOrd="7" destOrd="0" presId="urn:microsoft.com/office/officeart/2005/8/layout/radial6"/>
    <dgm:cxn modelId="{E65B2D04-BD1F-4A4C-90C5-E62A59267130}" type="presParOf" srcId="{B72566BB-C796-453C-B072-5F48CAEDD196}" destId="{45F9070F-7D80-4772-B8F0-5008C61D86DE}" srcOrd="8" destOrd="0" presId="urn:microsoft.com/office/officeart/2005/8/layout/radial6"/>
    <dgm:cxn modelId="{C609F61B-5839-40A4-B5EB-ABBD13C8E5DC}" type="presParOf" srcId="{B72566BB-C796-453C-B072-5F48CAEDD196}" destId="{EB27CAB5-39AF-4A6A-A3B2-BF02A517AFFE}" srcOrd="9" destOrd="0" presId="urn:microsoft.com/office/officeart/2005/8/layout/radial6"/>
    <dgm:cxn modelId="{91C89143-CC09-4F2B-841D-856D9C1CB5C4}" type="presParOf" srcId="{B72566BB-C796-453C-B072-5F48CAEDD196}" destId="{BD17F037-9AEA-4B75-B2AD-25D66DA5EDFD}" srcOrd="10" destOrd="0" presId="urn:microsoft.com/office/officeart/2005/8/layout/radial6"/>
    <dgm:cxn modelId="{E75B4186-75AC-4228-AB72-5E9D2DD2DEFA}" type="presParOf" srcId="{B72566BB-C796-453C-B072-5F48CAEDD196}" destId="{B680690E-095D-4DAB-AA8B-1294BDF29389}" srcOrd="11" destOrd="0" presId="urn:microsoft.com/office/officeart/2005/8/layout/radial6"/>
    <dgm:cxn modelId="{77498DEC-917E-4F2D-A259-A18CAC556BEA}" type="presParOf" srcId="{B72566BB-C796-453C-B072-5F48CAEDD196}" destId="{2D81663F-C5AF-45A5-A5D4-6D9EB92ABCD9}" srcOrd="12" destOrd="0" presId="urn:microsoft.com/office/officeart/2005/8/layout/radial6"/>
    <dgm:cxn modelId="{1208CD89-ED53-4405-84C1-98C5D67A6E74}" type="presParOf" srcId="{B72566BB-C796-453C-B072-5F48CAEDD196}" destId="{5B2BEC99-752F-4325-818F-C7F00677C4A8}" srcOrd="13" destOrd="0" presId="urn:microsoft.com/office/officeart/2005/8/layout/radial6"/>
    <dgm:cxn modelId="{998EAF92-EA53-47B9-AD41-EBB081E8CBEF}" type="presParOf" srcId="{B72566BB-C796-453C-B072-5F48CAEDD196}" destId="{28820C39-B4B1-4B4A-8BE6-3EB31178953C}" srcOrd="14" destOrd="0" presId="urn:microsoft.com/office/officeart/2005/8/layout/radial6"/>
    <dgm:cxn modelId="{4C4C3452-F4B3-4DD8-9A52-540C6686A592}" type="presParOf" srcId="{B72566BB-C796-453C-B072-5F48CAEDD196}" destId="{EF659EE2-B115-45ED-A581-4BBC9F03596C}" srcOrd="15" destOrd="0" presId="urn:microsoft.com/office/officeart/2005/8/layout/radial6"/>
    <dgm:cxn modelId="{57DC55D4-B175-4492-9362-F0CC98C93A2E}" type="presParOf" srcId="{B72566BB-C796-453C-B072-5F48CAEDD196}" destId="{4AE3DFA0-1BD9-4E23-973E-0FADA0A7455A}" srcOrd="16" destOrd="0" presId="urn:microsoft.com/office/officeart/2005/8/layout/radial6"/>
    <dgm:cxn modelId="{3D2A83ED-6C1C-4368-B6DE-1521FD1FBBC6}" type="presParOf" srcId="{B72566BB-C796-453C-B072-5F48CAEDD196}" destId="{12AA94CA-2BA3-48C9-A29B-FC23E87DF05C}" srcOrd="17" destOrd="0" presId="urn:microsoft.com/office/officeart/2005/8/layout/radial6"/>
    <dgm:cxn modelId="{3F4CC45F-A2EA-4D75-96B5-B534605D29AB}" type="presParOf" srcId="{B72566BB-C796-453C-B072-5F48CAEDD196}" destId="{856603CA-DD56-491B-B388-1AF7408A8371}" srcOrd="18" destOrd="0" presId="urn:microsoft.com/office/officeart/2005/8/layout/radial6"/>
    <dgm:cxn modelId="{08226382-1E49-4336-889A-067A1A99C5CF}" type="presParOf" srcId="{B72566BB-C796-453C-B072-5F48CAEDD196}" destId="{DE940282-A4F1-4A93-88FE-31F0DE7520B1}" srcOrd="19" destOrd="0" presId="urn:microsoft.com/office/officeart/2005/8/layout/radial6"/>
    <dgm:cxn modelId="{FD38D1DD-61B7-4F74-A31B-F3ADAC16B3BE}" type="presParOf" srcId="{B72566BB-C796-453C-B072-5F48CAEDD196}" destId="{FDA9313D-929A-4A14-A67A-D1D926C13297}" srcOrd="20" destOrd="0" presId="urn:microsoft.com/office/officeart/2005/8/layout/radial6"/>
    <dgm:cxn modelId="{42A92671-88EC-4D60-9236-D1AE87171FF0}" type="presParOf" srcId="{B72566BB-C796-453C-B072-5F48CAEDD196}" destId="{2D0B714B-7ED1-40A0-AD21-C5D9D927B75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91A4F-F9FE-47FE-8FAB-3E223CD86A15}">
      <dsp:nvSpPr>
        <dsp:cNvPr id="0" name=""/>
        <dsp:cNvSpPr/>
      </dsp:nvSpPr>
      <dsp:spPr>
        <a:xfrm>
          <a:off x="2397818" y="489635"/>
          <a:ext cx="3614018" cy="3614018"/>
        </a:xfrm>
        <a:prstGeom prst="blockArc">
          <a:avLst>
            <a:gd name="adj1" fmla="val 12600000"/>
            <a:gd name="adj2" fmla="val 16198792"/>
            <a:gd name="adj3" fmla="val 452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59EE2-B115-45ED-A581-4BBC9F03596C}">
      <dsp:nvSpPr>
        <dsp:cNvPr id="0" name=""/>
        <dsp:cNvSpPr/>
      </dsp:nvSpPr>
      <dsp:spPr>
        <a:xfrm>
          <a:off x="2397818" y="489635"/>
          <a:ext cx="3614018" cy="3614018"/>
        </a:xfrm>
        <a:prstGeom prst="blockArc">
          <a:avLst>
            <a:gd name="adj1" fmla="val 9000000"/>
            <a:gd name="adj2" fmla="val 12600000"/>
            <a:gd name="adj3" fmla="val 452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1663F-C5AF-45A5-A5D4-6D9EB92ABCD9}">
      <dsp:nvSpPr>
        <dsp:cNvPr id="0" name=""/>
        <dsp:cNvSpPr/>
      </dsp:nvSpPr>
      <dsp:spPr>
        <a:xfrm>
          <a:off x="2397818" y="489635"/>
          <a:ext cx="3614018" cy="3614018"/>
        </a:xfrm>
        <a:prstGeom prst="blockArc">
          <a:avLst>
            <a:gd name="adj1" fmla="val 5400000"/>
            <a:gd name="adj2" fmla="val 9000000"/>
            <a:gd name="adj3" fmla="val 452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7CAB5-39AF-4A6A-A3B2-BF02A517AFFE}">
      <dsp:nvSpPr>
        <dsp:cNvPr id="0" name=""/>
        <dsp:cNvSpPr/>
      </dsp:nvSpPr>
      <dsp:spPr>
        <a:xfrm>
          <a:off x="2397818" y="489635"/>
          <a:ext cx="3614018" cy="3614018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30445-3D40-46C5-868F-7D7E488F9109}">
      <dsp:nvSpPr>
        <dsp:cNvPr id="0" name=""/>
        <dsp:cNvSpPr/>
      </dsp:nvSpPr>
      <dsp:spPr>
        <a:xfrm>
          <a:off x="2397818" y="489635"/>
          <a:ext cx="3614018" cy="3614018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CE41A-74DD-4EA0-A71F-E7697D12EDFD}">
      <dsp:nvSpPr>
        <dsp:cNvPr id="0" name=""/>
        <dsp:cNvSpPr/>
      </dsp:nvSpPr>
      <dsp:spPr>
        <a:xfrm>
          <a:off x="2397818" y="489635"/>
          <a:ext cx="3614018" cy="3614018"/>
        </a:xfrm>
        <a:prstGeom prst="blockArc">
          <a:avLst>
            <a:gd name="adj1" fmla="val 16198792"/>
            <a:gd name="adj2" fmla="val 19800000"/>
            <a:gd name="adj3" fmla="val 452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34BD0-56A9-42B9-8F50-59C36365FE1C}">
      <dsp:nvSpPr>
        <dsp:cNvPr id="0" name=""/>
        <dsp:cNvSpPr/>
      </dsp:nvSpPr>
      <dsp:spPr>
        <a:xfrm>
          <a:off x="3394116" y="1485933"/>
          <a:ext cx="1621422" cy="1621422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/>
            <a:t>475</a:t>
          </a:r>
          <a:r>
            <a:rPr lang="lv-LV" sz="1100" b="1" kern="1200" dirty="0"/>
            <a:t> </a:t>
          </a:r>
          <a:r>
            <a:rPr lang="lv-LV" sz="900" b="0" i="1" kern="1200" dirty="0"/>
            <a:t>MEUR</a:t>
          </a:r>
          <a:endParaRPr lang="lv-LV" sz="1100" b="0" i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100" b="1" kern="1200" dirty="0"/>
            <a:t>ES fondi 2014.-2020.</a:t>
          </a:r>
        </a:p>
      </dsp:txBody>
      <dsp:txXfrm>
        <a:off x="3631568" y="1723385"/>
        <a:ext cx="1146518" cy="1146518"/>
      </dsp:txXfrm>
    </dsp:sp>
    <dsp:sp modelId="{9F1D0AC7-619B-465B-A145-9AE53ED1C647}">
      <dsp:nvSpPr>
        <dsp:cNvPr id="0" name=""/>
        <dsp:cNvSpPr/>
      </dsp:nvSpPr>
      <dsp:spPr>
        <a:xfrm>
          <a:off x="3636709" y="-37002"/>
          <a:ext cx="1134995" cy="11349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/>
            <a:t>28</a:t>
          </a:r>
          <a:r>
            <a:rPr lang="lv-LV" sz="1200" kern="1200" dirty="0"/>
            <a:t> </a:t>
          </a:r>
          <a:r>
            <a:rPr lang="lv-LV" sz="1050" kern="1200" dirty="0"/>
            <a:t>jauni tramvaji </a:t>
          </a:r>
          <a:endParaRPr lang="lv-LV" sz="1200" kern="1200" dirty="0"/>
        </a:p>
      </dsp:txBody>
      <dsp:txXfrm>
        <a:off x="3802925" y="129214"/>
        <a:ext cx="802563" cy="802563"/>
      </dsp:txXfrm>
    </dsp:sp>
    <dsp:sp modelId="{EA11A64F-C6F9-4054-8B7A-63A5976C61A9}">
      <dsp:nvSpPr>
        <dsp:cNvPr id="0" name=""/>
        <dsp:cNvSpPr/>
      </dsp:nvSpPr>
      <dsp:spPr>
        <a:xfrm>
          <a:off x="5133690" y="786581"/>
          <a:ext cx="1201336" cy="12539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200" b="1" i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i="0" kern="1200" dirty="0"/>
            <a:t>145</a:t>
          </a:r>
          <a:r>
            <a:rPr lang="lv-LV" sz="1200" b="0" i="0" kern="1200" dirty="0"/>
            <a:t> </a:t>
          </a:r>
          <a:r>
            <a:rPr lang="lv-LV" sz="1000" b="0" i="0" kern="1200" dirty="0"/>
            <a:t>jauni autobusi</a:t>
          </a:r>
          <a:endParaRPr lang="lv-LV" sz="1200" b="0" i="0" kern="1200" dirty="0"/>
        </a:p>
      </dsp:txBody>
      <dsp:txXfrm>
        <a:off x="5309622" y="970222"/>
        <a:ext cx="849472" cy="886695"/>
      </dsp:txXfrm>
    </dsp:sp>
    <dsp:sp modelId="{3F393D2D-C3FE-4CB0-AD43-E4AC5DAC19FC}">
      <dsp:nvSpPr>
        <dsp:cNvPr id="0" name=""/>
        <dsp:cNvSpPr/>
      </dsp:nvSpPr>
      <dsp:spPr>
        <a:xfrm>
          <a:off x="4978116" y="2440632"/>
          <a:ext cx="1512483" cy="14781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/>
            <a:t>48</a:t>
          </a:r>
          <a:r>
            <a:rPr lang="lv-LV" sz="1200" kern="1200" dirty="0"/>
            <a:t> </a:t>
          </a:r>
          <a:r>
            <a:rPr lang="lv-LV" sz="1050" kern="1200" dirty="0"/>
            <a:t>stacijās paaugstināti peroni</a:t>
          </a:r>
          <a:endParaRPr lang="lv-LV" sz="1200" kern="1200" dirty="0"/>
        </a:p>
      </dsp:txBody>
      <dsp:txXfrm>
        <a:off x="5199614" y="2657105"/>
        <a:ext cx="1069487" cy="1045227"/>
      </dsp:txXfrm>
    </dsp:sp>
    <dsp:sp modelId="{BD17F037-9AEA-4B75-B2AD-25D66DA5EDFD}">
      <dsp:nvSpPr>
        <dsp:cNvPr id="0" name=""/>
        <dsp:cNvSpPr/>
      </dsp:nvSpPr>
      <dsp:spPr>
        <a:xfrm>
          <a:off x="3585835" y="3420630"/>
          <a:ext cx="1237985" cy="128432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/>
            <a:t>139</a:t>
          </a:r>
          <a:r>
            <a:rPr lang="lv-LV" sz="1800" b="1" kern="1200" dirty="0"/>
            <a:t> </a:t>
          </a:r>
          <a:r>
            <a:rPr lang="lv-LV" sz="900" kern="1200" dirty="0"/>
            <a:t>uzlādes stacijas</a:t>
          </a:r>
          <a:endParaRPr lang="lv-LV" sz="1050" kern="1200" dirty="0"/>
        </a:p>
      </dsp:txBody>
      <dsp:txXfrm>
        <a:off x="3767134" y="3608715"/>
        <a:ext cx="875387" cy="908157"/>
      </dsp:txXfrm>
    </dsp:sp>
    <dsp:sp modelId="{5B2BEC99-752F-4325-818F-C7F00677C4A8}">
      <dsp:nvSpPr>
        <dsp:cNvPr id="0" name=""/>
        <dsp:cNvSpPr/>
      </dsp:nvSpPr>
      <dsp:spPr>
        <a:xfrm>
          <a:off x="2071559" y="2568836"/>
          <a:ext cx="1207476" cy="122176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050" b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/>
            <a:t>32</a:t>
          </a:r>
          <a:r>
            <a:rPr lang="lv-LV" sz="1050" b="1" kern="1200" dirty="0"/>
            <a:t> </a:t>
          </a:r>
          <a:r>
            <a:rPr lang="lv-LV" sz="800" b="1" kern="1200" dirty="0"/>
            <a:t>elektrovilcieni</a:t>
          </a:r>
          <a:endParaRPr lang="lv-LV" sz="1050" b="1" kern="1200" dirty="0"/>
        </a:p>
      </dsp:txBody>
      <dsp:txXfrm>
        <a:off x="2248390" y="2747759"/>
        <a:ext cx="853814" cy="863920"/>
      </dsp:txXfrm>
    </dsp:sp>
    <dsp:sp modelId="{7EC0A04A-7985-4207-A4D2-10D46ECECC85}">
      <dsp:nvSpPr>
        <dsp:cNvPr id="0" name=""/>
        <dsp:cNvSpPr/>
      </dsp:nvSpPr>
      <dsp:spPr>
        <a:xfrm>
          <a:off x="1980504" y="728259"/>
          <a:ext cx="1389586" cy="13706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050" b="1" i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050" b="1" i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i="1" kern="1200" dirty="0"/>
            <a:t>27,52</a:t>
          </a:r>
          <a:r>
            <a:rPr lang="lv-LV" sz="1050" b="1" i="1" kern="1200" dirty="0"/>
            <a:t>km </a:t>
          </a:r>
          <a:r>
            <a:rPr lang="lv-LV" sz="900" b="1" i="1" kern="1200" dirty="0"/>
            <a:t>tramvaju sliežu</a:t>
          </a:r>
          <a:endParaRPr lang="lv-LV" sz="1050" b="1" kern="1200" dirty="0"/>
        </a:p>
      </dsp:txBody>
      <dsp:txXfrm>
        <a:off x="2184004" y="928982"/>
        <a:ext cx="982586" cy="969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B714B-7ED1-40A0-AD21-C5D9D927B75A}">
      <dsp:nvSpPr>
        <dsp:cNvPr id="0" name=""/>
        <dsp:cNvSpPr/>
      </dsp:nvSpPr>
      <dsp:spPr>
        <a:xfrm>
          <a:off x="2206480" y="460045"/>
          <a:ext cx="4072777" cy="4072777"/>
        </a:xfrm>
        <a:prstGeom prst="blockArc">
          <a:avLst>
            <a:gd name="adj1" fmla="val 13114286"/>
            <a:gd name="adj2" fmla="val 16198964"/>
            <a:gd name="adj3" fmla="val 39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603CA-DD56-491B-B388-1AF7408A8371}">
      <dsp:nvSpPr>
        <dsp:cNvPr id="0" name=""/>
        <dsp:cNvSpPr/>
      </dsp:nvSpPr>
      <dsp:spPr>
        <a:xfrm>
          <a:off x="2206480" y="460045"/>
          <a:ext cx="4072777" cy="4072777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59EE2-B115-45ED-A581-4BBC9F03596C}">
      <dsp:nvSpPr>
        <dsp:cNvPr id="0" name=""/>
        <dsp:cNvSpPr/>
      </dsp:nvSpPr>
      <dsp:spPr>
        <a:xfrm>
          <a:off x="2206480" y="460045"/>
          <a:ext cx="4072777" cy="4072777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1663F-C5AF-45A5-A5D4-6D9EB92ABCD9}">
      <dsp:nvSpPr>
        <dsp:cNvPr id="0" name=""/>
        <dsp:cNvSpPr/>
      </dsp:nvSpPr>
      <dsp:spPr>
        <a:xfrm>
          <a:off x="2206480" y="460045"/>
          <a:ext cx="4072777" cy="4072777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7CAB5-39AF-4A6A-A3B2-BF02A517AFFE}">
      <dsp:nvSpPr>
        <dsp:cNvPr id="0" name=""/>
        <dsp:cNvSpPr/>
      </dsp:nvSpPr>
      <dsp:spPr>
        <a:xfrm>
          <a:off x="2206480" y="460045"/>
          <a:ext cx="4072777" cy="4072777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30445-3D40-46C5-868F-7D7E488F9109}">
      <dsp:nvSpPr>
        <dsp:cNvPr id="0" name=""/>
        <dsp:cNvSpPr/>
      </dsp:nvSpPr>
      <dsp:spPr>
        <a:xfrm>
          <a:off x="2206480" y="460045"/>
          <a:ext cx="4072777" cy="4072777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CE41A-74DD-4EA0-A71F-E7697D12EDFD}">
      <dsp:nvSpPr>
        <dsp:cNvPr id="0" name=""/>
        <dsp:cNvSpPr/>
      </dsp:nvSpPr>
      <dsp:spPr>
        <a:xfrm>
          <a:off x="2206480" y="460045"/>
          <a:ext cx="4072777" cy="4072777"/>
        </a:xfrm>
        <a:prstGeom prst="blockArc">
          <a:avLst>
            <a:gd name="adj1" fmla="val 16198965"/>
            <a:gd name="adj2" fmla="val 19285714"/>
            <a:gd name="adj3" fmla="val 39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34BD0-56A9-42B9-8F50-59C36365FE1C}">
      <dsp:nvSpPr>
        <dsp:cNvPr id="0" name=""/>
        <dsp:cNvSpPr/>
      </dsp:nvSpPr>
      <dsp:spPr>
        <a:xfrm>
          <a:off x="3310998" y="1557198"/>
          <a:ext cx="1863740" cy="1878472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/>
            <a:t>854</a:t>
          </a:r>
          <a:r>
            <a:rPr lang="lv-LV" sz="1400" kern="1200" dirty="0"/>
            <a:t> </a:t>
          </a:r>
          <a:r>
            <a:rPr lang="lv-LV" sz="900" i="1" kern="1200" dirty="0"/>
            <a:t>MEUR</a:t>
          </a:r>
          <a:r>
            <a:rPr lang="lv-LV" sz="1100" kern="1200" dirty="0"/>
            <a:t> </a:t>
          </a:r>
          <a:r>
            <a:rPr lang="lv-LV" sz="1000" kern="1200" dirty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1" kern="1200" dirty="0"/>
            <a:t>AF 2021.-2026.</a:t>
          </a:r>
          <a:endParaRPr lang="lv-LV" sz="11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b="1" kern="1200" dirty="0"/>
            <a:t>ES fondi 2021.-2027</a:t>
          </a:r>
          <a:r>
            <a:rPr lang="lv-LV" sz="1100" b="1" kern="1200" dirty="0"/>
            <a:t>.</a:t>
          </a:r>
        </a:p>
      </dsp:txBody>
      <dsp:txXfrm>
        <a:off x="3583936" y="1832294"/>
        <a:ext cx="1317864" cy="1328280"/>
      </dsp:txXfrm>
    </dsp:sp>
    <dsp:sp modelId="{9F1D0AC7-619B-465B-A145-9AE53ED1C647}">
      <dsp:nvSpPr>
        <dsp:cNvPr id="0" name=""/>
        <dsp:cNvSpPr/>
      </dsp:nvSpPr>
      <dsp:spPr>
        <a:xfrm>
          <a:off x="3586318" y="-142083"/>
          <a:ext cx="1311897" cy="12836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50" b="1" kern="1200" dirty="0"/>
            <a:t>Mobilitātes punktu attīstība</a:t>
          </a:r>
          <a:endParaRPr lang="lv-LV" sz="800" kern="1200" dirty="0"/>
        </a:p>
      </dsp:txBody>
      <dsp:txXfrm>
        <a:off x="3778441" y="45906"/>
        <a:ext cx="927651" cy="907694"/>
      </dsp:txXfrm>
    </dsp:sp>
    <dsp:sp modelId="{EA11A64F-C6F9-4054-8B7A-63A5976C61A9}">
      <dsp:nvSpPr>
        <dsp:cNvPr id="0" name=""/>
        <dsp:cNvSpPr/>
      </dsp:nvSpPr>
      <dsp:spPr>
        <a:xfrm>
          <a:off x="4956699" y="501419"/>
          <a:ext cx="1694474" cy="150020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200" b="1" i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i="0" kern="1200" dirty="0"/>
            <a:t>21</a:t>
          </a:r>
          <a:r>
            <a:rPr lang="lv-LV" sz="1200" b="0" i="0" kern="1200" dirty="0"/>
            <a:t> </a:t>
          </a:r>
          <a:r>
            <a:rPr lang="lv-LV" sz="900" b="0" i="0" kern="1200" dirty="0"/>
            <a:t>sabiedriskais transportlīdze</a:t>
          </a:r>
          <a:r>
            <a:rPr lang="lv-LV" sz="1050" b="0" i="0" kern="1200" dirty="0"/>
            <a:t>klis </a:t>
          </a:r>
          <a:r>
            <a:rPr lang="lv-LV" sz="1600" b="1" i="0" kern="1200" dirty="0"/>
            <a:t>7</a:t>
          </a:r>
          <a:r>
            <a:rPr lang="lv-LV" sz="1100" b="0" i="0" kern="1200" dirty="0"/>
            <a:t> </a:t>
          </a:r>
          <a:r>
            <a:rPr lang="lv-LV" sz="900" b="0" i="0" kern="1200" dirty="0"/>
            <a:t>uzlādes stacijas</a:t>
          </a:r>
          <a:endParaRPr lang="lv-LV" sz="1200" b="0" i="0" kern="1200" dirty="0"/>
        </a:p>
      </dsp:txBody>
      <dsp:txXfrm>
        <a:off x="5204849" y="721119"/>
        <a:ext cx="1198174" cy="1060808"/>
      </dsp:txXfrm>
    </dsp:sp>
    <dsp:sp modelId="{3F393D2D-C3FE-4CB0-AD43-E4AC5DAC19FC}">
      <dsp:nvSpPr>
        <dsp:cNvPr id="0" name=""/>
        <dsp:cNvSpPr/>
      </dsp:nvSpPr>
      <dsp:spPr>
        <a:xfrm>
          <a:off x="5547984" y="2321975"/>
          <a:ext cx="1283010" cy="12375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/>
            <a:t>40</a:t>
          </a:r>
          <a:r>
            <a:rPr lang="lv-LV" sz="1200" kern="1200" dirty="0"/>
            <a:t> </a:t>
          </a:r>
          <a:r>
            <a:rPr lang="lv-LV" sz="900" kern="1200" dirty="0"/>
            <a:t>modernizētas stacijas</a:t>
          </a:r>
          <a:endParaRPr lang="lv-LV" sz="1200" kern="1200" dirty="0"/>
        </a:p>
      </dsp:txBody>
      <dsp:txXfrm>
        <a:off x="5735876" y="2503206"/>
        <a:ext cx="907226" cy="875062"/>
      </dsp:txXfrm>
    </dsp:sp>
    <dsp:sp modelId="{BD17F037-9AEA-4B75-B2AD-25D66DA5EDFD}">
      <dsp:nvSpPr>
        <dsp:cNvPr id="0" name=""/>
        <dsp:cNvSpPr/>
      </dsp:nvSpPr>
      <dsp:spPr>
        <a:xfrm>
          <a:off x="4378581" y="3546138"/>
          <a:ext cx="1461229" cy="14984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/>
            <a:t>14</a:t>
          </a:r>
          <a:r>
            <a:rPr lang="lv-LV" sz="1800" b="1" kern="1200" dirty="0"/>
            <a:t>  </a:t>
          </a:r>
          <a:r>
            <a:rPr lang="lv-LV" sz="800" b="0" kern="1200" dirty="0"/>
            <a:t>lieljaudas uzlādes stacijas</a:t>
          </a:r>
          <a:endParaRPr lang="lv-LV" sz="1050" b="0" kern="1200" dirty="0"/>
        </a:p>
      </dsp:txBody>
      <dsp:txXfrm>
        <a:off x="4592573" y="3765586"/>
        <a:ext cx="1033245" cy="1059591"/>
      </dsp:txXfrm>
    </dsp:sp>
    <dsp:sp modelId="{5B2BEC99-752F-4325-818F-C7F00677C4A8}">
      <dsp:nvSpPr>
        <dsp:cNvPr id="0" name=""/>
        <dsp:cNvSpPr/>
      </dsp:nvSpPr>
      <dsp:spPr>
        <a:xfrm>
          <a:off x="2654590" y="3637922"/>
          <a:ext cx="1443901" cy="13149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050" b="1" kern="1200" dirty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lv-LV" sz="2000" b="1" kern="1200" dirty="0"/>
            <a:t>9</a:t>
          </a:r>
          <a:r>
            <a:rPr lang="lv-LV" sz="1050" b="1" kern="1200" dirty="0"/>
            <a:t> </a:t>
          </a:r>
          <a:r>
            <a:rPr lang="lv-LV" sz="900" b="1" kern="1200" dirty="0"/>
            <a:t>elektrovilcieni</a:t>
          </a:r>
          <a:r>
            <a:rPr lang="lv-LV" sz="1050" b="1" kern="1200" dirty="0"/>
            <a:t> </a:t>
          </a:r>
          <a:r>
            <a:rPr lang="lv-LV" sz="900" b="0" i="1" kern="1200" dirty="0"/>
            <a:t>(BEMU)</a:t>
          </a:r>
          <a:endParaRPr lang="lv-LV" sz="1050" b="0" i="1" kern="1200" dirty="0"/>
        </a:p>
      </dsp:txBody>
      <dsp:txXfrm>
        <a:off x="2866044" y="3830487"/>
        <a:ext cx="1020993" cy="929789"/>
      </dsp:txXfrm>
    </dsp:sp>
    <dsp:sp modelId="{4AE3DFA0-1BD9-4E23-973E-0FADA0A7455A}">
      <dsp:nvSpPr>
        <dsp:cNvPr id="0" name=""/>
        <dsp:cNvSpPr/>
      </dsp:nvSpPr>
      <dsp:spPr>
        <a:xfrm>
          <a:off x="1594548" y="2306633"/>
          <a:ext cx="1403400" cy="12682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/>
            <a:t>~120</a:t>
          </a:r>
          <a:r>
            <a:rPr lang="lv-LV" sz="1000" b="1" kern="1200" dirty="0"/>
            <a:t>km</a:t>
          </a:r>
          <a:r>
            <a:rPr lang="lv-LV" sz="1050" b="1" kern="1200" dirty="0"/>
            <a:t> veloinfrastruktūras</a:t>
          </a:r>
        </a:p>
      </dsp:txBody>
      <dsp:txXfrm>
        <a:off x="1800071" y="2492358"/>
        <a:ext cx="992354" cy="896759"/>
      </dsp:txXfrm>
    </dsp:sp>
    <dsp:sp modelId="{DE940282-A4F1-4A93-88FE-31F0DE7520B1}">
      <dsp:nvSpPr>
        <dsp:cNvPr id="0" name=""/>
        <dsp:cNvSpPr/>
      </dsp:nvSpPr>
      <dsp:spPr>
        <a:xfrm>
          <a:off x="1958481" y="586326"/>
          <a:ext cx="1446636" cy="133039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/>
            <a:t>~211</a:t>
          </a:r>
          <a:r>
            <a:rPr lang="lv-LV" sz="1100" b="1" kern="1200" dirty="0"/>
            <a:t>km</a:t>
          </a:r>
          <a:r>
            <a:rPr lang="lv-LV" sz="1050" b="1" kern="1200" dirty="0"/>
            <a:t> </a:t>
          </a:r>
          <a:r>
            <a:rPr lang="lv-LV" sz="900" b="1" kern="1200" dirty="0"/>
            <a:t>modernizēta dzelzceļa</a:t>
          </a:r>
          <a:endParaRPr lang="lv-LV" sz="1050" b="1" kern="1200" dirty="0"/>
        </a:p>
      </dsp:txBody>
      <dsp:txXfrm>
        <a:off x="2170336" y="781158"/>
        <a:ext cx="1022926" cy="940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4ED1E01-7053-4452-97CD-9FF2A20E65E5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BE04A09-2AB6-4406-9BF4-6E7D7C83A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2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Avots: Eiropas Vides aģentūra,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04A09-2AB6-4406-9BF4-6E7D7C83A4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20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04A09-2AB6-4406-9BF4-6E7D7C83A4F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89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D2C509-38C2-4F37-ABFD-01E91E640D17}" type="slidenum">
              <a:rPr lang="lv-LV" altLang="lv-LV" smtClean="0"/>
              <a:pPr>
                <a:defRPr/>
              </a:pPr>
              <a:t>16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899016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D2C509-38C2-4F37-ABFD-01E91E640D17}" type="slidenum">
              <a:rPr lang="lv-LV" altLang="lv-LV" smtClean="0"/>
              <a:pPr>
                <a:defRPr/>
              </a:pPr>
              <a:t>18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989413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04A09-2AB6-4406-9BF4-6E7D7C83A4F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28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dirty="0">
              <a:solidFill>
                <a:srgbClr val="4154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04A09-2AB6-4406-9BF4-6E7D7C83A4F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94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04A09-2AB6-4406-9BF4-6E7D7C83A4F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3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04A09-2AB6-4406-9BF4-6E7D7C83A4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8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04A09-2AB6-4406-9BF4-6E7D7C83A4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95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7540" fontAlgn="base">
              <a:spcBef>
                <a:spcPct val="0"/>
              </a:spcBef>
              <a:spcAft>
                <a:spcPct val="0"/>
              </a:spcAft>
              <a:defRPr/>
            </a:pPr>
            <a:fld id="{0CA75BC6-B910-476E-8175-F5E802133A3F}" type="slidenum">
              <a:rPr lang="en-GB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defTabSz="95754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3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04A09-2AB6-4406-9BF4-6E7D7C83A4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23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BE67192-59C3-4149-AD32-7C8B08A46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626A2B56-9E0C-484E-9212-EC4233EF0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DCEA685-7180-42D7-8ACF-D2D5A9577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87C486-C6CD-450D-A13F-D6398EA746DB}" type="slidenum">
              <a:rPr lang="lv-LV" altLang="lv-LV" smtClean="0"/>
              <a:pPr/>
              <a:t>9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16349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04A09-2AB6-4406-9BF4-6E7D7C83A4F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3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04A09-2AB6-4406-9BF4-6E7D7C83A4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98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04A09-2AB6-4406-9BF4-6E7D7C83A4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39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F6CD-6FE3-465E-08BA-A95BF4CE4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19278-D813-FFF9-5645-D9FBE743F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B6D69-7CDF-F1CF-43BD-0B72F9E2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437F-E9FB-44A2-B9FF-37C669A7D2B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6C61D-AE4E-E664-92BD-8CBD384A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B2977-B2C4-17EA-F473-3F46C25A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2FF-3843-4DA5-A917-7E2004398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1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37E-B098-E75A-EF2D-9898021F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58789-0528-A1CB-6C9D-AB7ECB037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4C58A-FCC6-1F54-7BEC-FD1CD0D1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437F-E9FB-44A2-B9FF-37C669A7D2B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756A1-EC3E-8FA9-7FAE-93B921FC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41B89-4C14-89E4-AB06-9C514EA2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2FF-3843-4DA5-A917-7E2004398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8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49735-E75B-9675-E0C5-80334239A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89DB2-2C5F-5C98-7C69-C95F393A9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0F34C-10F4-EF3A-BB9F-04C2BC1A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437F-E9FB-44A2-B9FF-37C669A7D2B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750A8-884C-1750-E502-401B3B94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FCD77-7254-6AA6-950A-61228CC5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2FF-3843-4DA5-A917-7E2004398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12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94344991-F404-6047-90ED-C7A266A18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11" y="1"/>
            <a:ext cx="3393379" cy="37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7532285-D0F2-4A4C-890D-C7226BC9C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7"/>
            <a:ext cx="1219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6B1AD4-C79B-234F-BBE1-B24B6C038225}"/>
              </a:ext>
            </a:extLst>
          </p:cNvPr>
          <p:cNvSpPr txBox="1">
            <a:spLocks/>
          </p:cNvSpPr>
          <p:nvPr userDrawn="1"/>
        </p:nvSpPr>
        <p:spPr>
          <a:xfrm>
            <a:off x="914403" y="4724405"/>
            <a:ext cx="10363200" cy="1036639"/>
          </a:xfrm>
          <a:prstGeom prst="rect">
            <a:avLst/>
          </a:prstGeom>
        </p:spPr>
        <p:txBody>
          <a:bodyPr lIns="125276" tIns="62640" rIns="125276" bIns="62640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868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3" y="3505202"/>
            <a:ext cx="10363200" cy="960443"/>
          </a:xfrm>
        </p:spPr>
        <p:txBody>
          <a:bodyPr anchor="t">
            <a:normAutofit/>
          </a:bodyPr>
          <a:lstStyle>
            <a:lvl1pPr algn="ctr">
              <a:defRPr sz="3733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3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3" y="5761039"/>
            <a:ext cx="10363200" cy="6397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80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1"/>
            <a:ext cx="8128000" cy="1036643"/>
          </a:xfrm>
        </p:spPr>
        <p:txBody>
          <a:bodyPr anchor="t">
            <a:normAutofit/>
          </a:bodyPr>
          <a:lstStyle>
            <a:lvl1pPr algn="l">
              <a:defRPr sz="29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2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1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67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CF6814-3A73-124F-AF0E-5D603A2DDD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2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BA2D32-65FA-5442-AC40-75797C116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260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70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38A47F69-BAED-4806-817C-A50F4667C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9" y="1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3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2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0D6F1A7-457C-4A0B-B716-6D1FF6390F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4F35F6E-9158-43B3-B4AA-277FFB81961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3033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EE1660A3-B701-4486-BAF2-7ECDDD244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613402AD-8D5F-44DB-8726-DCF984B56A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E0F27E5-A390-497A-92AC-DDA1C57A6EC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22292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2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3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8E0BD877-4834-417C-B3BD-1AB3E461131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089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EA7B-C363-57DA-6954-61CC9898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707B2-49AC-9AA5-04F3-EA9F43694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39082-C5BC-0084-9DC3-4C0E00A4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437F-E9FB-44A2-B9FF-37C669A7D2B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5837C-BE53-D93F-ACE2-96990C95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2D47-2E84-E29B-6291-2C33F996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2FF-3843-4DA5-A917-7E2004398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39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BA492-ABD1-40E7-2548-E1C7EDFA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2A875-6787-D873-D324-518533902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A7455-B0C4-EDA7-9493-516A4F3B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437F-E9FB-44A2-B9FF-37C669A7D2B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4CDB5-A103-7623-95ED-1B29A84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50E50-A98C-8636-9FF4-7E5457EC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2FF-3843-4DA5-A917-7E2004398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51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5A49-CF0A-4336-2E6E-0C4C6CB7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FA3-B9B7-2A38-A728-5D766F3C0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F1707-FB16-BBF3-A25F-C716E77AF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6B91F-BED5-C0E6-7959-8DD1CB246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437F-E9FB-44A2-B9FF-37C669A7D2B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94322-D5D7-B944-9A99-3ABFCFAB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1D63B-8417-B1A1-5E36-83480C5C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2FF-3843-4DA5-A917-7E2004398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7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1A5AD-955E-8EB0-100B-E2A30675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CF4A0-DBF3-D69E-1AAC-FA70CF5B6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4BBEA-D83E-2B92-A705-CFD14D0CB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9042C-8ECE-6889-D092-A02C83733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8F933A-4DE0-63B4-FD13-883F582E2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A977B-1302-5F09-249D-8A7178B0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437F-E9FB-44A2-B9FF-37C669A7D2B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E7F1E-0013-5FA2-BABB-0517BBB7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845E8-7B65-3FC5-85FB-5218FE82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2FF-3843-4DA5-A917-7E2004398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0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979D-C28D-2D14-F132-525073D4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3DF89-8CD8-5680-510A-C49D11B7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437F-E9FB-44A2-B9FF-37C669A7D2B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38301-565C-4D8F-5B89-2512DBA7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B1007-B2CF-2D88-B6A4-15E75F84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2FF-3843-4DA5-A917-7E2004398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99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D87C9-33D1-A4A7-FD57-929B4B97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437F-E9FB-44A2-B9FF-37C669A7D2B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22B69-A24B-EF79-85AC-5809D060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2ED5C-21AC-F3FB-3C3F-A156B7AF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2FF-3843-4DA5-A917-7E2004398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9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DE9B-F236-BC48-4E55-FAD89F89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91A36-5E58-DB39-F158-3BBF5A3F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74A32-423C-0229-1009-7117BF8DB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0A9E4-6C6D-D7D8-96CF-E51B4661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437F-E9FB-44A2-B9FF-37C669A7D2B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7E8E3-B9A4-CD4B-0422-1A54727D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FEEDD-6A95-91A2-B07E-AB1C9EFA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2FF-3843-4DA5-A917-7E2004398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1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2F80-831F-1062-9B79-FA69B89B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F1F49-1F44-36B5-7D10-EE75573E6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881D6-608A-F8DE-01F7-E0B1EBB9F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A7D9C-EFE4-DB67-1A7A-6963776A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437F-E9FB-44A2-B9FF-37C669A7D2B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A6A45-DCA1-622D-3006-0783CB73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7B713-3EC8-65FC-B6EF-B607126F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92FF-3843-4DA5-A917-7E2004398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4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745A8B-D1C2-CAB9-8BB9-E1E69662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9B00F-45E5-7370-22E4-95CB7A53B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EDD96-005A-9E38-A60B-8751700EC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437F-E9FB-44A2-B9FF-37C669A7D2B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78512-6FE8-07DA-120E-9DD3E22D8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4D2E4-083A-9AB5-639B-3AFB9A18A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F92FF-3843-4DA5-A917-7E2004398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4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92FA2B8-E482-7D4A-AE96-CE7AA315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3" y="3530608"/>
            <a:ext cx="10363200" cy="1280585"/>
          </a:xfrm>
        </p:spPr>
        <p:txBody>
          <a:bodyPr>
            <a:normAutofit/>
          </a:bodyPr>
          <a:lstStyle/>
          <a:p>
            <a:r>
              <a:rPr lang="lv-LV" altLang="lv-LV" dirty="0">
                <a:solidFill>
                  <a:srgbClr val="415463"/>
                </a:solidFill>
                <a:ea typeface="MS PGothic" panose="020B0600070205080204" pitchFamily="34" charset="-128"/>
              </a:rPr>
              <a:t>Transporta nozares plāni klimata mērķu sasniegšanai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7587A947-E7E5-C844-9A5C-0914A765C5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lv-LV" altLang="lv-LV" dirty="0">
                <a:ea typeface="MS PGothic" panose="020B0600070205080204" pitchFamily="34" charset="-128"/>
                <a:cs typeface="MS PGothic" panose="020B0600070205080204" pitchFamily="34" charset="-128"/>
              </a:rPr>
              <a:t>Ilgtspējīgas attīstības komisijas sēde</a:t>
            </a:r>
          </a:p>
          <a:p>
            <a:r>
              <a:rPr lang="lv-LV" altLang="lv-LV">
                <a:ea typeface="MS PGothic" panose="020B0600070205080204" pitchFamily="34" charset="-128"/>
                <a:cs typeface="MS PGothic" panose="020B0600070205080204" pitchFamily="34" charset="-128"/>
              </a:rPr>
              <a:t>22.02.2023</a:t>
            </a:r>
            <a:endParaRPr lang="lv-LV" altLang="lv-LV" dirty="0"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6431-A670-7394-F265-35B68444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400" dirty="0">
                <a:solidFill>
                  <a:srgbClr val="415463"/>
                </a:solidFill>
              </a:rPr>
              <a:t>Alternatīvo degvielu infrastruktūras regulas priekšlikuma prasības I </a:t>
            </a:r>
            <a:r>
              <a:rPr lang="lv-LV" sz="2400" b="0" i="1" dirty="0">
                <a:solidFill>
                  <a:srgbClr val="415463"/>
                </a:solidFill>
              </a:rPr>
              <a:t>(daļa no </a:t>
            </a:r>
            <a:r>
              <a:rPr lang="lv-LV" sz="2400" b="0" i="1" dirty="0" err="1">
                <a:solidFill>
                  <a:srgbClr val="415463"/>
                </a:solidFill>
              </a:rPr>
              <a:t>Fit</a:t>
            </a:r>
            <a:r>
              <a:rPr lang="lv-LV" sz="2400" b="0" i="1" dirty="0">
                <a:solidFill>
                  <a:srgbClr val="415463"/>
                </a:solidFill>
              </a:rPr>
              <a:t> </a:t>
            </a:r>
            <a:r>
              <a:rPr lang="lv-LV" sz="2400" b="0" i="1" dirty="0" err="1">
                <a:solidFill>
                  <a:srgbClr val="415463"/>
                </a:solidFill>
              </a:rPr>
              <a:t>for</a:t>
            </a:r>
            <a:r>
              <a:rPr lang="lv-LV" sz="2400" b="0" i="1" dirty="0">
                <a:solidFill>
                  <a:srgbClr val="415463"/>
                </a:solidFill>
              </a:rPr>
              <a:t> 55 </a:t>
            </a:r>
            <a:r>
              <a:rPr lang="lv-LV" sz="2400" b="0" i="1" dirty="0" err="1">
                <a:solidFill>
                  <a:srgbClr val="415463"/>
                </a:solidFill>
              </a:rPr>
              <a:t>pakotnes</a:t>
            </a:r>
            <a:r>
              <a:rPr lang="lv-LV" sz="2400" b="0" i="1" dirty="0">
                <a:solidFill>
                  <a:srgbClr val="415463"/>
                </a:solidFill>
              </a:rPr>
              <a:t>- diskusiju stadijā)</a:t>
            </a:r>
            <a:endParaRPr lang="en-GB" sz="2400" b="0" i="1" dirty="0">
              <a:solidFill>
                <a:srgbClr val="415463"/>
              </a:solidFill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A10B5BF-29DF-2A21-62FF-2E54C4534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007468"/>
              </p:ext>
            </p:extLst>
          </p:nvPr>
        </p:nvGraphicFramePr>
        <p:xfrm>
          <a:off x="641130" y="2046889"/>
          <a:ext cx="10909740" cy="43734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27435">
                  <a:extLst>
                    <a:ext uri="{9D8B030D-6E8A-4147-A177-3AD203B41FA5}">
                      <a16:colId xmlns:a16="http://schemas.microsoft.com/office/drawing/2014/main" val="1370197873"/>
                    </a:ext>
                  </a:extLst>
                </a:gridCol>
                <a:gridCol w="2727435">
                  <a:extLst>
                    <a:ext uri="{9D8B030D-6E8A-4147-A177-3AD203B41FA5}">
                      <a16:colId xmlns:a16="http://schemas.microsoft.com/office/drawing/2014/main" val="3563967952"/>
                    </a:ext>
                  </a:extLst>
                </a:gridCol>
                <a:gridCol w="2727435">
                  <a:extLst>
                    <a:ext uri="{9D8B030D-6E8A-4147-A177-3AD203B41FA5}">
                      <a16:colId xmlns:a16="http://schemas.microsoft.com/office/drawing/2014/main" val="3790270088"/>
                    </a:ext>
                  </a:extLst>
                </a:gridCol>
                <a:gridCol w="2727435">
                  <a:extLst>
                    <a:ext uri="{9D8B030D-6E8A-4147-A177-3AD203B41FA5}">
                      <a16:colId xmlns:a16="http://schemas.microsoft.com/office/drawing/2014/main" val="398577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>
                          <a:solidFill>
                            <a:srgbClr val="41546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LDV</a:t>
                      </a:r>
                      <a:endParaRPr lang="en-GB" sz="1200" dirty="0">
                        <a:solidFill>
                          <a:srgbClr val="41546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>
                          <a:solidFill>
                            <a:srgbClr val="41546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GB" sz="1200" dirty="0">
                        <a:solidFill>
                          <a:srgbClr val="41546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>
                          <a:solidFill>
                            <a:srgbClr val="41546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en-GB" sz="1200" dirty="0">
                        <a:solidFill>
                          <a:srgbClr val="41546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>
                          <a:solidFill>
                            <a:srgbClr val="41546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2035</a:t>
                      </a:r>
                      <a:endParaRPr lang="en-GB" sz="1200" dirty="0">
                        <a:solidFill>
                          <a:srgbClr val="41546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71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Vispārējā pieeja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Pamattīkls</a:t>
                      </a: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- 300kW uzlādes parks ar vismaz vienu 150kW uzlādes staciju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Pamattīkls</a:t>
                      </a: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- 600kW uzlādes parks ar vismaz divām 150kW uzlādes stacijām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Visaptverošais tīkls</a:t>
                      </a: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- 300kW uzlādes parks ar vismaz vienu 150kW uzlādes staciju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Visaptverošais tīkls</a:t>
                      </a: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- 600kW uzlādes parks ar vismaz divām 150kW uzlādes stacijām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734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Eiropas Parlaments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600kW uzlādes parks ar vismaz divām 300kW uzlādes stacijām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900kW uzlādes parks ar vismaz vienu 350kW uzlādes staciju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675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>
                          <a:solidFill>
                            <a:srgbClr val="41546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HDV</a:t>
                      </a:r>
                      <a:endParaRPr lang="en-GB" sz="1200" dirty="0">
                        <a:solidFill>
                          <a:srgbClr val="41546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>
                          <a:solidFill>
                            <a:srgbClr val="41546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GB" sz="1200" dirty="0">
                        <a:solidFill>
                          <a:srgbClr val="41546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>
                          <a:solidFill>
                            <a:srgbClr val="41546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en-GB" sz="1200" dirty="0">
                        <a:solidFill>
                          <a:srgbClr val="41546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>
                          <a:solidFill>
                            <a:srgbClr val="41546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2035</a:t>
                      </a:r>
                      <a:endParaRPr lang="en-GB" sz="1200" dirty="0">
                        <a:solidFill>
                          <a:srgbClr val="41546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84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Vispārējā pieeja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Pamattīkls</a:t>
                      </a: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- 3500kW uzlādes parks ar vismaz divām 350kW uzlādes stacijām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Visaptverošais tīkls</a:t>
                      </a: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1400kW uzlādes parks ar vismaz vienu 350kW uzlādes staciju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23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Eiropas Parlaments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Pamattīkls</a:t>
                      </a: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2000kW uzlādes parks ar vismaz divām 800kW uzlādes stacijām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Pamattīkls</a:t>
                      </a: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5000kW uzlādes parks ar vismaz četrām 800kW uzlādes stacijām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Visaptverošais tīkls</a:t>
                      </a: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- 2000kW uzlādes parks ar vismaz vienu 800kW uzlādes staciju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Visaptverošais tīkls</a:t>
                      </a: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- 5000kW uzlādes parks ar vismaz divām 800kW uzlādes stacijām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2116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44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6431-A670-7394-F265-35B68444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400" dirty="0">
                <a:solidFill>
                  <a:srgbClr val="415463"/>
                </a:solidFill>
              </a:rPr>
              <a:t>Alternatīvo degvielu infrastruktūras regulas priekšlikuma prasības II </a:t>
            </a:r>
            <a:r>
              <a:rPr lang="lv-LV" sz="2400" b="0" i="1" dirty="0">
                <a:solidFill>
                  <a:srgbClr val="415463"/>
                </a:solidFill>
              </a:rPr>
              <a:t>(daļa no </a:t>
            </a:r>
            <a:r>
              <a:rPr lang="lv-LV" sz="2400" b="0" i="1" dirty="0" err="1">
                <a:solidFill>
                  <a:srgbClr val="415463"/>
                </a:solidFill>
              </a:rPr>
              <a:t>Fit</a:t>
            </a:r>
            <a:r>
              <a:rPr lang="lv-LV" sz="2400" b="0" i="1" dirty="0">
                <a:solidFill>
                  <a:srgbClr val="415463"/>
                </a:solidFill>
              </a:rPr>
              <a:t> </a:t>
            </a:r>
            <a:r>
              <a:rPr lang="lv-LV" sz="2400" b="0" i="1" dirty="0" err="1">
                <a:solidFill>
                  <a:srgbClr val="415463"/>
                </a:solidFill>
              </a:rPr>
              <a:t>for</a:t>
            </a:r>
            <a:r>
              <a:rPr lang="lv-LV" sz="2400" b="0" i="1" dirty="0">
                <a:solidFill>
                  <a:srgbClr val="415463"/>
                </a:solidFill>
              </a:rPr>
              <a:t> 55 </a:t>
            </a:r>
            <a:r>
              <a:rPr lang="lv-LV" sz="2400" b="0" i="1" dirty="0" err="1">
                <a:solidFill>
                  <a:srgbClr val="415463"/>
                </a:solidFill>
              </a:rPr>
              <a:t>pakotnes</a:t>
            </a:r>
            <a:r>
              <a:rPr lang="lv-LV" sz="2400" b="0" i="1" dirty="0">
                <a:solidFill>
                  <a:srgbClr val="415463"/>
                </a:solidFill>
              </a:rPr>
              <a:t>- diskusiju stadijā)</a:t>
            </a:r>
            <a:endParaRPr lang="en-GB" sz="2400" b="0" i="1" dirty="0">
              <a:solidFill>
                <a:srgbClr val="415463"/>
              </a:solidFill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A10B5BF-29DF-2A21-62FF-2E54C4534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78235"/>
              </p:ext>
            </p:extLst>
          </p:nvPr>
        </p:nvGraphicFramePr>
        <p:xfrm>
          <a:off x="641130" y="2046889"/>
          <a:ext cx="10909740" cy="3872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27435">
                  <a:extLst>
                    <a:ext uri="{9D8B030D-6E8A-4147-A177-3AD203B41FA5}">
                      <a16:colId xmlns:a16="http://schemas.microsoft.com/office/drawing/2014/main" val="1370197873"/>
                    </a:ext>
                  </a:extLst>
                </a:gridCol>
                <a:gridCol w="2727435">
                  <a:extLst>
                    <a:ext uri="{9D8B030D-6E8A-4147-A177-3AD203B41FA5}">
                      <a16:colId xmlns:a16="http://schemas.microsoft.com/office/drawing/2014/main" val="3563967952"/>
                    </a:ext>
                  </a:extLst>
                </a:gridCol>
                <a:gridCol w="2727435">
                  <a:extLst>
                    <a:ext uri="{9D8B030D-6E8A-4147-A177-3AD203B41FA5}">
                      <a16:colId xmlns:a16="http://schemas.microsoft.com/office/drawing/2014/main" val="3790270088"/>
                    </a:ext>
                  </a:extLst>
                </a:gridCol>
                <a:gridCol w="2727435">
                  <a:extLst>
                    <a:ext uri="{9D8B030D-6E8A-4147-A177-3AD203B41FA5}">
                      <a16:colId xmlns:a16="http://schemas.microsoft.com/office/drawing/2014/main" val="398577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 err="1">
                          <a:solidFill>
                            <a:srgbClr val="41546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Pilsētmezgli</a:t>
                      </a:r>
                      <a:endParaRPr lang="en-GB" sz="1200" dirty="0">
                        <a:solidFill>
                          <a:srgbClr val="41546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>
                          <a:solidFill>
                            <a:srgbClr val="41546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GB" sz="1200" dirty="0">
                        <a:solidFill>
                          <a:srgbClr val="41546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>
                          <a:solidFill>
                            <a:srgbClr val="41546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en-GB" sz="1200" dirty="0">
                        <a:solidFill>
                          <a:srgbClr val="41546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>
                          <a:solidFill>
                            <a:srgbClr val="41546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2035</a:t>
                      </a:r>
                      <a:endParaRPr lang="en-GB" sz="1200" dirty="0">
                        <a:solidFill>
                          <a:srgbClr val="41546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71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Vispārējā pieeja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Pilsētmezglos</a:t>
                      </a: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vai to tuvumā tiek izvietoti HDV paredzēti uzlādes parki ar kopējo uzlādes jaudu vismaz 600kW, ko nodrošina uzlādes stacijas ar individuālo jaudu vismaz 150kW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Pilsētmezglos</a:t>
                      </a: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vai to tuvumā tiek izvietoti HDV paredzēti uzlādes parki ar kopējo uzlādes jaudu vismaz 1200kW, ko nodrošina uzlādes stacijas ar individuālo jaudu vismaz 150kW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734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Eiropas Parlaments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Pilsētmezglos</a:t>
                      </a: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tiek izvietoti HDV paredzēti uzlādes parki ar kopējo uzlādes jaudu vismaz 1400kW, ko nodrošina uzlādes stacijas ar individuālo jaudu vismaz 350kW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Pilsētmezglos</a:t>
                      </a: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tiek izvietoti HDV paredzēti uzlādes parki ar kopējo uzlādes jaudu vismaz 3500kW, ko nodrošina uzlādes stacijas ar individuālo jaudu vismaz 350kW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675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>
                          <a:solidFill>
                            <a:srgbClr val="41546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Drošie stāvlaukumi</a:t>
                      </a:r>
                      <a:endParaRPr lang="en-GB" sz="1200" dirty="0">
                        <a:solidFill>
                          <a:srgbClr val="41546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>
                          <a:solidFill>
                            <a:srgbClr val="41546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en-GB" sz="1200" b="1" dirty="0">
                        <a:solidFill>
                          <a:srgbClr val="41546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>
                          <a:solidFill>
                            <a:srgbClr val="41546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en-GB" sz="1200" b="1" dirty="0">
                        <a:solidFill>
                          <a:srgbClr val="41546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b="1" dirty="0">
                          <a:solidFill>
                            <a:srgbClr val="41546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2035</a:t>
                      </a:r>
                      <a:endParaRPr lang="en-GB" sz="1200" b="1" dirty="0">
                        <a:solidFill>
                          <a:srgbClr val="41546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84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Vispārējā pieeja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Katrā drošajā stāvlaukumā vismaz viena publiski pieejama HDV paredzēta uzlādes stacija ar jaudu vismaz 100 </a:t>
                      </a:r>
                      <a:r>
                        <a:rPr lang="lv-LV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23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Eiropas Parlaments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Katrā drošajā stāvlaukumā vismaz divas publiski pieejamas HDV paredzētas uzlādes stacijas ar jaudu vismaz 100 </a:t>
                      </a:r>
                      <a:r>
                        <a:rPr lang="lv-LV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Katrā drošajā stāvlaukumā vismaz četras publiski pieejamas HDV paredzētas uzlādes stacijas ar jaudu vismaz 100 </a:t>
                      </a:r>
                      <a:r>
                        <a:rPr lang="lv-LV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2116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19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1913E-D6A3-2004-E40A-982CA794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415463"/>
                </a:solidFill>
              </a:rPr>
              <a:t>Uzlādes un </a:t>
            </a:r>
            <a:r>
              <a:rPr lang="lv-LV" dirty="0" err="1">
                <a:solidFill>
                  <a:srgbClr val="415463"/>
                </a:solidFill>
              </a:rPr>
              <a:t>uzpildes</a:t>
            </a:r>
            <a:r>
              <a:rPr lang="lv-LV" dirty="0">
                <a:solidFill>
                  <a:srgbClr val="415463"/>
                </a:solidFill>
              </a:rPr>
              <a:t> tiesiskais regulējums</a:t>
            </a:r>
            <a:endParaRPr lang="en-GB" dirty="0">
              <a:solidFill>
                <a:srgbClr val="41546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B8440-54BF-6024-25FD-C56C37B1FEFA}"/>
              </a:ext>
            </a:extLst>
          </p:cNvPr>
          <p:cNvSpPr txBox="1"/>
          <p:nvPr/>
        </p:nvSpPr>
        <p:spPr>
          <a:xfrm>
            <a:off x="2107319" y="2022191"/>
            <a:ext cx="7977350" cy="923330"/>
          </a:xfrm>
          <a:prstGeom prst="rect">
            <a:avLst/>
          </a:prstGeom>
          <a:noFill/>
          <a:ln w="19050">
            <a:solidFill>
              <a:srgbClr val="41546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lv-LV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MK 2018.gada 6.februāra noteikumi Nr.78 «Prasības </a:t>
            </a:r>
            <a:r>
              <a:rPr lang="lv-LV" dirty="0" err="1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elektrotransportlīdzekļu</a:t>
            </a:r>
            <a:r>
              <a:rPr lang="lv-LV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uzlādes, dabasgāzes </a:t>
            </a:r>
            <a:r>
              <a:rPr lang="lv-LV" dirty="0" err="1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uzpildes</a:t>
            </a:r>
            <a:r>
              <a:rPr lang="lv-LV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ūdeņraža </a:t>
            </a:r>
            <a:r>
              <a:rPr lang="lv-LV" dirty="0" err="1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uzpildes</a:t>
            </a:r>
            <a:r>
              <a:rPr lang="lv-LV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 krasta </a:t>
            </a:r>
            <a:r>
              <a:rPr lang="lv-LV" dirty="0" err="1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elektropadeves</a:t>
            </a:r>
            <a:r>
              <a:rPr lang="lv-LV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iekārtām»</a:t>
            </a:r>
            <a:endParaRPr lang="en-GB" dirty="0">
              <a:solidFill>
                <a:srgbClr val="4154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3B4C0-C630-6381-B097-177A4BE339B5}"/>
              </a:ext>
            </a:extLst>
          </p:cNvPr>
          <p:cNvSpPr txBox="1"/>
          <p:nvPr/>
        </p:nvSpPr>
        <p:spPr>
          <a:xfrm>
            <a:off x="2107321" y="3847100"/>
            <a:ext cx="7977349" cy="646331"/>
          </a:xfrm>
          <a:prstGeom prst="rect">
            <a:avLst/>
          </a:prstGeom>
          <a:noFill/>
          <a:ln w="19050">
            <a:solidFill>
              <a:srgbClr val="41546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lv-LV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MK 2015.gada 9.jūnija noteikumi Nr.294 «Noteikumi par Latvijas būvnormatīvu LBN 261-15 «Ēku iekšējā elektroinstalācija»»</a:t>
            </a:r>
            <a:endParaRPr lang="en-GB" dirty="0">
              <a:solidFill>
                <a:srgbClr val="4154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1F222-D809-E43A-AE98-C5F14F00C972}"/>
              </a:ext>
            </a:extLst>
          </p:cNvPr>
          <p:cNvSpPr txBox="1"/>
          <p:nvPr/>
        </p:nvSpPr>
        <p:spPr>
          <a:xfrm>
            <a:off x="3186063" y="5672009"/>
            <a:ext cx="5819863" cy="369332"/>
          </a:xfrm>
          <a:prstGeom prst="rect">
            <a:avLst/>
          </a:prstGeom>
          <a:noFill/>
          <a:ln w="19050">
            <a:solidFill>
              <a:srgbClr val="415463"/>
            </a:solidFill>
          </a:ln>
        </p:spPr>
        <p:txBody>
          <a:bodyPr wrap="none" rtlCol="0">
            <a:spAutoFit/>
          </a:bodyPr>
          <a:lstStyle/>
          <a:p>
            <a:r>
              <a:rPr lang="lv-LV" dirty="0" err="1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Problēmjautājums</a:t>
            </a:r>
            <a:r>
              <a:rPr lang="lv-LV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Transporta enerģijas likums</a:t>
            </a:r>
            <a:endParaRPr lang="en-GB" dirty="0">
              <a:solidFill>
                <a:srgbClr val="4154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5244BC-43D5-70E9-E24B-10D92CA1E094}"/>
              </a:ext>
            </a:extLst>
          </p:cNvPr>
          <p:cNvSpPr txBox="1"/>
          <p:nvPr/>
        </p:nvSpPr>
        <p:spPr>
          <a:xfrm>
            <a:off x="2107321" y="4621055"/>
            <a:ext cx="7977351" cy="923330"/>
          </a:xfrm>
          <a:prstGeom prst="rect">
            <a:avLst/>
          </a:prstGeom>
          <a:noFill/>
          <a:ln w="19050">
            <a:solidFill>
              <a:srgbClr val="41546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lv-LV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Nenosegta joma – problemātiskas zonas pilsētās – </a:t>
            </a:r>
            <a:r>
              <a:rPr lang="lv-LV" dirty="0" err="1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guļamrajoni</a:t>
            </a:r>
            <a:r>
              <a:rPr lang="lv-LV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daudzdzīvokļu ēku pagalmi, u.c. vietas, kurās ir grūtības izveidot lēnās uzlādes stacijas</a:t>
            </a:r>
            <a:endParaRPr lang="en-GB" dirty="0">
              <a:solidFill>
                <a:srgbClr val="4154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aphic 16831">
            <a:extLst>
              <a:ext uri="{FF2B5EF4-FFF2-40B4-BE49-F238E27FC236}">
                <a16:creationId xmlns:a16="http://schemas.microsoft.com/office/drawing/2014/main" id="{ECF683D5-1C2D-B88C-0141-7D143844AD84}"/>
              </a:ext>
            </a:extLst>
          </p:cNvPr>
          <p:cNvGrpSpPr/>
          <p:nvPr/>
        </p:nvGrpSpPr>
        <p:grpSpPr>
          <a:xfrm>
            <a:off x="1580445" y="1894567"/>
            <a:ext cx="585089" cy="874598"/>
            <a:chOff x="5989474" y="2396544"/>
            <a:chExt cx="234212" cy="350103"/>
          </a:xfrm>
          <a:solidFill>
            <a:srgbClr val="355464"/>
          </a:solidFill>
        </p:grpSpPr>
        <p:grpSp>
          <p:nvGrpSpPr>
            <p:cNvPr id="11" name="Graphic 16831">
              <a:extLst>
                <a:ext uri="{FF2B5EF4-FFF2-40B4-BE49-F238E27FC236}">
                  <a16:creationId xmlns:a16="http://schemas.microsoft.com/office/drawing/2014/main" id="{4137F1C2-B3C4-0373-528D-90B605F672F9}"/>
                </a:ext>
              </a:extLst>
            </p:cNvPr>
            <p:cNvGrpSpPr/>
            <p:nvPr/>
          </p:nvGrpSpPr>
          <p:grpSpPr>
            <a:xfrm>
              <a:off x="6036897" y="2470023"/>
              <a:ext cx="45956" cy="43222"/>
              <a:chOff x="6036897" y="2470023"/>
              <a:chExt cx="45956" cy="43222"/>
            </a:xfrm>
            <a:solidFill>
              <a:srgbClr val="355464"/>
            </a:solidFill>
          </p:grpSpPr>
          <p:sp>
            <p:nvSpPr>
              <p:cNvPr id="30" name="Freeform 16838">
                <a:extLst>
                  <a:ext uri="{FF2B5EF4-FFF2-40B4-BE49-F238E27FC236}">
                    <a16:creationId xmlns:a16="http://schemas.microsoft.com/office/drawing/2014/main" id="{DA01E3F3-16AB-8B62-5D3E-F3B04D8DD183}"/>
                  </a:ext>
                </a:extLst>
              </p:cNvPr>
              <p:cNvSpPr/>
              <p:nvPr/>
            </p:nvSpPr>
            <p:spPr>
              <a:xfrm>
                <a:off x="6038957" y="2473361"/>
                <a:ext cx="41382" cy="38155"/>
              </a:xfrm>
              <a:custGeom>
                <a:avLst/>
                <a:gdLst>
                  <a:gd name="connsiteX0" fmla="*/ 15336 w 41382"/>
                  <a:gd name="connsiteY0" fmla="*/ 38156 h 38155"/>
                  <a:gd name="connsiteX1" fmla="*/ 15336 w 41382"/>
                  <a:gd name="connsiteY1" fmla="*/ 38156 h 38155"/>
                  <a:gd name="connsiteX2" fmla="*/ 9286 w 41382"/>
                  <a:gd name="connsiteY2" fmla="*/ 34698 h 38155"/>
                  <a:gd name="connsiteX3" fmla="*/ 1507 w 41382"/>
                  <a:gd name="connsiteY3" fmla="*/ 24325 h 38155"/>
                  <a:gd name="connsiteX4" fmla="*/ 3236 w 41382"/>
                  <a:gd name="connsiteY4" fmla="*/ 13951 h 38155"/>
                  <a:gd name="connsiteX5" fmla="*/ 13607 w 41382"/>
                  <a:gd name="connsiteY5" fmla="*/ 15680 h 38155"/>
                  <a:gd name="connsiteX6" fmla="*/ 15336 w 41382"/>
                  <a:gd name="connsiteY6" fmla="*/ 18273 h 38155"/>
                  <a:gd name="connsiteX7" fmla="*/ 28299 w 41382"/>
                  <a:gd name="connsiteY7" fmla="*/ 2713 h 38155"/>
                  <a:gd name="connsiteX8" fmla="*/ 38671 w 41382"/>
                  <a:gd name="connsiteY8" fmla="*/ 1849 h 38155"/>
                  <a:gd name="connsiteX9" fmla="*/ 39535 w 41382"/>
                  <a:gd name="connsiteY9" fmla="*/ 12222 h 38155"/>
                  <a:gd name="connsiteX10" fmla="*/ 20521 w 41382"/>
                  <a:gd name="connsiteY10" fmla="*/ 35562 h 38155"/>
                  <a:gd name="connsiteX11" fmla="*/ 15336 w 41382"/>
                  <a:gd name="connsiteY11" fmla="*/ 38156 h 3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382" h="38155">
                    <a:moveTo>
                      <a:pt x="15336" y="38156"/>
                    </a:moveTo>
                    <a:cubicBezTo>
                      <a:pt x="15336" y="38156"/>
                      <a:pt x="15336" y="38156"/>
                      <a:pt x="15336" y="38156"/>
                    </a:cubicBezTo>
                    <a:cubicBezTo>
                      <a:pt x="12743" y="38156"/>
                      <a:pt x="11014" y="37291"/>
                      <a:pt x="9286" y="34698"/>
                    </a:cubicBezTo>
                    <a:lnTo>
                      <a:pt x="1507" y="24325"/>
                    </a:lnTo>
                    <a:cubicBezTo>
                      <a:pt x="-1085" y="20867"/>
                      <a:pt x="-221" y="16544"/>
                      <a:pt x="3236" y="13951"/>
                    </a:cubicBezTo>
                    <a:cubicBezTo>
                      <a:pt x="6693" y="11358"/>
                      <a:pt x="11014" y="12222"/>
                      <a:pt x="13607" y="15680"/>
                    </a:cubicBezTo>
                    <a:lnTo>
                      <a:pt x="15336" y="18273"/>
                    </a:lnTo>
                    <a:lnTo>
                      <a:pt x="28299" y="2713"/>
                    </a:lnTo>
                    <a:cubicBezTo>
                      <a:pt x="30892" y="-745"/>
                      <a:pt x="35213" y="-745"/>
                      <a:pt x="38671" y="1849"/>
                    </a:cubicBezTo>
                    <a:cubicBezTo>
                      <a:pt x="42127" y="4442"/>
                      <a:pt x="42127" y="9629"/>
                      <a:pt x="39535" y="12222"/>
                    </a:cubicBezTo>
                    <a:lnTo>
                      <a:pt x="20521" y="35562"/>
                    </a:lnTo>
                    <a:cubicBezTo>
                      <a:pt x="19657" y="37291"/>
                      <a:pt x="17928" y="38156"/>
                      <a:pt x="15336" y="38156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1" name="Freeform 16839">
                <a:extLst>
                  <a:ext uri="{FF2B5EF4-FFF2-40B4-BE49-F238E27FC236}">
                    <a16:creationId xmlns:a16="http://schemas.microsoft.com/office/drawing/2014/main" id="{3A7A7C0D-C53B-443A-A88B-1DB0E0CF14A5}"/>
                  </a:ext>
                </a:extLst>
              </p:cNvPr>
              <p:cNvSpPr/>
              <p:nvPr/>
            </p:nvSpPr>
            <p:spPr>
              <a:xfrm>
                <a:off x="6036897" y="2470023"/>
                <a:ext cx="45956" cy="43222"/>
              </a:xfrm>
              <a:custGeom>
                <a:avLst/>
                <a:gdLst>
                  <a:gd name="connsiteX0" fmla="*/ 17396 w 45956"/>
                  <a:gd name="connsiteY0" fmla="*/ 43223 h 43222"/>
                  <a:gd name="connsiteX1" fmla="*/ 17396 w 45956"/>
                  <a:gd name="connsiteY1" fmla="*/ 43223 h 43222"/>
                  <a:gd name="connsiteX2" fmla="*/ 9617 w 45956"/>
                  <a:gd name="connsiteY2" fmla="*/ 38900 h 43222"/>
                  <a:gd name="connsiteX3" fmla="*/ 1839 w 45956"/>
                  <a:gd name="connsiteY3" fmla="*/ 28527 h 43222"/>
                  <a:gd name="connsiteX4" fmla="*/ 4432 w 45956"/>
                  <a:gd name="connsiteY4" fmla="*/ 14696 h 43222"/>
                  <a:gd name="connsiteX5" fmla="*/ 11346 w 45956"/>
                  <a:gd name="connsiteY5" fmla="*/ 12967 h 43222"/>
                  <a:gd name="connsiteX6" fmla="*/ 17396 w 45956"/>
                  <a:gd name="connsiteY6" fmla="*/ 17289 h 43222"/>
                  <a:gd name="connsiteX7" fmla="*/ 17396 w 45956"/>
                  <a:gd name="connsiteY7" fmla="*/ 17289 h 43222"/>
                  <a:gd name="connsiteX8" fmla="*/ 28631 w 45956"/>
                  <a:gd name="connsiteY8" fmla="*/ 3458 h 43222"/>
                  <a:gd name="connsiteX9" fmla="*/ 35545 w 45956"/>
                  <a:gd name="connsiteY9" fmla="*/ 0 h 43222"/>
                  <a:gd name="connsiteX10" fmla="*/ 42459 w 45956"/>
                  <a:gd name="connsiteY10" fmla="*/ 2593 h 43222"/>
                  <a:gd name="connsiteX11" fmla="*/ 44188 w 45956"/>
                  <a:gd name="connsiteY11" fmla="*/ 16425 h 43222"/>
                  <a:gd name="connsiteX12" fmla="*/ 25174 w 45956"/>
                  <a:gd name="connsiteY12" fmla="*/ 39765 h 43222"/>
                  <a:gd name="connsiteX13" fmla="*/ 17396 w 45956"/>
                  <a:gd name="connsiteY13" fmla="*/ 43223 h 43222"/>
                  <a:gd name="connsiteX14" fmla="*/ 10482 w 45956"/>
                  <a:gd name="connsiteY14" fmla="*/ 18154 h 43222"/>
                  <a:gd name="connsiteX15" fmla="*/ 7889 w 45956"/>
                  <a:gd name="connsiteY15" fmla="*/ 19018 h 43222"/>
                  <a:gd name="connsiteX16" fmla="*/ 7024 w 45956"/>
                  <a:gd name="connsiteY16" fmla="*/ 25934 h 43222"/>
                  <a:gd name="connsiteX17" fmla="*/ 14803 w 45956"/>
                  <a:gd name="connsiteY17" fmla="*/ 36307 h 43222"/>
                  <a:gd name="connsiteX18" fmla="*/ 19124 w 45956"/>
                  <a:gd name="connsiteY18" fmla="*/ 38900 h 43222"/>
                  <a:gd name="connsiteX19" fmla="*/ 19124 w 45956"/>
                  <a:gd name="connsiteY19" fmla="*/ 41494 h 43222"/>
                  <a:gd name="connsiteX20" fmla="*/ 19124 w 45956"/>
                  <a:gd name="connsiteY20" fmla="*/ 38900 h 43222"/>
                  <a:gd name="connsiteX21" fmla="*/ 23446 w 45956"/>
                  <a:gd name="connsiteY21" fmla="*/ 37171 h 43222"/>
                  <a:gd name="connsiteX22" fmla="*/ 42459 w 45956"/>
                  <a:gd name="connsiteY22" fmla="*/ 13831 h 43222"/>
                  <a:gd name="connsiteX23" fmla="*/ 41595 w 45956"/>
                  <a:gd name="connsiteY23" fmla="*/ 6051 h 43222"/>
                  <a:gd name="connsiteX24" fmla="*/ 38138 w 45956"/>
                  <a:gd name="connsiteY24" fmla="*/ 5187 h 43222"/>
                  <a:gd name="connsiteX25" fmla="*/ 34681 w 45956"/>
                  <a:gd name="connsiteY25" fmla="*/ 6916 h 43222"/>
                  <a:gd name="connsiteX26" fmla="*/ 19988 w 45956"/>
                  <a:gd name="connsiteY26" fmla="*/ 25069 h 43222"/>
                  <a:gd name="connsiteX27" fmla="*/ 16531 w 45956"/>
                  <a:gd name="connsiteY27" fmla="*/ 19882 h 43222"/>
                  <a:gd name="connsiteX28" fmla="*/ 10482 w 45956"/>
                  <a:gd name="connsiteY28" fmla="*/ 18154 h 43222"/>
                  <a:gd name="connsiteX29" fmla="*/ 10482 w 45956"/>
                  <a:gd name="connsiteY29" fmla="*/ 18154 h 4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956" h="43222">
                    <a:moveTo>
                      <a:pt x="17396" y="43223"/>
                    </a:moveTo>
                    <a:lnTo>
                      <a:pt x="17396" y="43223"/>
                    </a:lnTo>
                    <a:cubicBezTo>
                      <a:pt x="13939" y="43223"/>
                      <a:pt x="11346" y="41494"/>
                      <a:pt x="9617" y="38900"/>
                    </a:cubicBezTo>
                    <a:lnTo>
                      <a:pt x="1839" y="28527"/>
                    </a:lnTo>
                    <a:cubicBezTo>
                      <a:pt x="-1618" y="24205"/>
                      <a:pt x="111" y="18154"/>
                      <a:pt x="4432" y="14696"/>
                    </a:cubicBezTo>
                    <a:cubicBezTo>
                      <a:pt x="6160" y="12967"/>
                      <a:pt x="8753" y="12967"/>
                      <a:pt x="11346" y="12967"/>
                    </a:cubicBezTo>
                    <a:cubicBezTo>
                      <a:pt x="13939" y="12967"/>
                      <a:pt x="16531" y="14696"/>
                      <a:pt x="17396" y="17289"/>
                    </a:cubicBezTo>
                    <a:lnTo>
                      <a:pt x="17396" y="17289"/>
                    </a:lnTo>
                    <a:lnTo>
                      <a:pt x="28631" y="3458"/>
                    </a:lnTo>
                    <a:cubicBezTo>
                      <a:pt x="30359" y="1729"/>
                      <a:pt x="32952" y="0"/>
                      <a:pt x="35545" y="0"/>
                    </a:cubicBezTo>
                    <a:cubicBezTo>
                      <a:pt x="38138" y="0"/>
                      <a:pt x="40731" y="865"/>
                      <a:pt x="42459" y="2593"/>
                    </a:cubicBezTo>
                    <a:cubicBezTo>
                      <a:pt x="46780" y="6051"/>
                      <a:pt x="46780" y="12102"/>
                      <a:pt x="44188" y="16425"/>
                    </a:cubicBezTo>
                    <a:lnTo>
                      <a:pt x="25174" y="39765"/>
                    </a:lnTo>
                    <a:cubicBezTo>
                      <a:pt x="23446" y="42358"/>
                      <a:pt x="20853" y="43223"/>
                      <a:pt x="17396" y="43223"/>
                    </a:cubicBezTo>
                    <a:close/>
                    <a:moveTo>
                      <a:pt x="10482" y="18154"/>
                    </a:moveTo>
                    <a:cubicBezTo>
                      <a:pt x="9617" y="18154"/>
                      <a:pt x="8753" y="18154"/>
                      <a:pt x="7889" y="19018"/>
                    </a:cubicBezTo>
                    <a:cubicBezTo>
                      <a:pt x="5296" y="20747"/>
                      <a:pt x="5296" y="24205"/>
                      <a:pt x="7024" y="25934"/>
                    </a:cubicBezTo>
                    <a:lnTo>
                      <a:pt x="14803" y="36307"/>
                    </a:lnTo>
                    <a:cubicBezTo>
                      <a:pt x="15667" y="38036"/>
                      <a:pt x="17396" y="38036"/>
                      <a:pt x="19124" y="38900"/>
                    </a:cubicBezTo>
                    <a:lnTo>
                      <a:pt x="19124" y="41494"/>
                    </a:lnTo>
                    <a:lnTo>
                      <a:pt x="19124" y="38900"/>
                    </a:lnTo>
                    <a:cubicBezTo>
                      <a:pt x="20853" y="38900"/>
                      <a:pt x="21717" y="38036"/>
                      <a:pt x="23446" y="37171"/>
                    </a:cubicBezTo>
                    <a:lnTo>
                      <a:pt x="42459" y="13831"/>
                    </a:lnTo>
                    <a:cubicBezTo>
                      <a:pt x="44188" y="11238"/>
                      <a:pt x="44188" y="8645"/>
                      <a:pt x="41595" y="6051"/>
                    </a:cubicBezTo>
                    <a:cubicBezTo>
                      <a:pt x="40731" y="5187"/>
                      <a:pt x="39002" y="5187"/>
                      <a:pt x="38138" y="5187"/>
                    </a:cubicBezTo>
                    <a:cubicBezTo>
                      <a:pt x="36409" y="5187"/>
                      <a:pt x="35545" y="6051"/>
                      <a:pt x="34681" y="6916"/>
                    </a:cubicBezTo>
                    <a:lnTo>
                      <a:pt x="19988" y="25069"/>
                    </a:lnTo>
                    <a:lnTo>
                      <a:pt x="16531" y="19882"/>
                    </a:lnTo>
                    <a:cubicBezTo>
                      <a:pt x="13074" y="19018"/>
                      <a:pt x="12210" y="18154"/>
                      <a:pt x="10482" y="18154"/>
                    </a:cubicBezTo>
                    <a:cubicBezTo>
                      <a:pt x="10482" y="18154"/>
                      <a:pt x="10482" y="18154"/>
                      <a:pt x="10482" y="18154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" name="Graphic 16831">
              <a:extLst>
                <a:ext uri="{FF2B5EF4-FFF2-40B4-BE49-F238E27FC236}">
                  <a16:creationId xmlns:a16="http://schemas.microsoft.com/office/drawing/2014/main" id="{146C3C17-8733-9266-6C82-0A1CBF9719E6}"/>
                </a:ext>
              </a:extLst>
            </p:cNvPr>
            <p:cNvGrpSpPr/>
            <p:nvPr/>
          </p:nvGrpSpPr>
          <p:grpSpPr>
            <a:xfrm>
              <a:off x="6090592" y="2487312"/>
              <a:ext cx="93339" cy="17289"/>
              <a:chOff x="6090592" y="2487312"/>
              <a:chExt cx="93339" cy="17289"/>
            </a:xfrm>
            <a:solidFill>
              <a:srgbClr val="355464"/>
            </a:solidFill>
          </p:grpSpPr>
          <p:sp>
            <p:nvSpPr>
              <p:cNvPr id="28" name="Freeform 16841">
                <a:extLst>
                  <a:ext uri="{FF2B5EF4-FFF2-40B4-BE49-F238E27FC236}">
                    <a16:creationId xmlns:a16="http://schemas.microsoft.com/office/drawing/2014/main" id="{54A55504-280B-EDE2-B22D-C562BF6FC312}"/>
                  </a:ext>
                </a:extLst>
              </p:cNvPr>
              <p:cNvSpPr/>
              <p:nvPr/>
            </p:nvSpPr>
            <p:spPr>
              <a:xfrm>
                <a:off x="6092320" y="2489041"/>
                <a:ext cx="89018" cy="13831"/>
              </a:xfrm>
              <a:custGeom>
                <a:avLst/>
                <a:gdLst>
                  <a:gd name="connsiteX0" fmla="*/ 6914 w 89018"/>
                  <a:gd name="connsiteY0" fmla="*/ 13831 h 13831"/>
                  <a:gd name="connsiteX1" fmla="*/ 82104 w 89018"/>
                  <a:gd name="connsiteY1" fmla="*/ 13831 h 13831"/>
                  <a:gd name="connsiteX2" fmla="*/ 82104 w 89018"/>
                  <a:gd name="connsiteY2" fmla="*/ 0 h 13831"/>
                  <a:gd name="connsiteX3" fmla="*/ 6914 w 89018"/>
                  <a:gd name="connsiteY3" fmla="*/ 0 h 13831"/>
                  <a:gd name="connsiteX4" fmla="*/ 6914 w 89018"/>
                  <a:gd name="connsiteY4" fmla="*/ 13831 h 13831"/>
                  <a:gd name="connsiteX5" fmla="*/ 82104 w 89018"/>
                  <a:gd name="connsiteY5" fmla="*/ 13831 h 13831"/>
                  <a:gd name="connsiteX6" fmla="*/ 89018 w 89018"/>
                  <a:gd name="connsiteY6" fmla="*/ 6916 h 13831"/>
                  <a:gd name="connsiteX7" fmla="*/ 82104 w 89018"/>
                  <a:gd name="connsiteY7" fmla="*/ 0 h 13831"/>
                  <a:gd name="connsiteX8" fmla="*/ 82104 w 89018"/>
                  <a:gd name="connsiteY8" fmla="*/ 13831 h 13831"/>
                  <a:gd name="connsiteX9" fmla="*/ 6914 w 89018"/>
                  <a:gd name="connsiteY9" fmla="*/ 0 h 13831"/>
                  <a:gd name="connsiteX10" fmla="*/ 0 w 89018"/>
                  <a:gd name="connsiteY10" fmla="*/ 6916 h 13831"/>
                  <a:gd name="connsiteX11" fmla="*/ 6914 w 89018"/>
                  <a:gd name="connsiteY11" fmla="*/ 13831 h 13831"/>
                  <a:gd name="connsiteX12" fmla="*/ 6914 w 89018"/>
                  <a:gd name="connsiteY12" fmla="*/ 0 h 1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018" h="13831">
                    <a:moveTo>
                      <a:pt x="6914" y="13831"/>
                    </a:moveTo>
                    <a:lnTo>
                      <a:pt x="82104" y="13831"/>
                    </a:lnTo>
                    <a:lnTo>
                      <a:pt x="82104" y="0"/>
                    </a:lnTo>
                    <a:lnTo>
                      <a:pt x="6914" y="0"/>
                    </a:lnTo>
                    <a:lnTo>
                      <a:pt x="6914" y="13831"/>
                    </a:lnTo>
                    <a:close/>
                    <a:moveTo>
                      <a:pt x="82104" y="13831"/>
                    </a:moveTo>
                    <a:cubicBezTo>
                      <a:pt x="85561" y="13831"/>
                      <a:pt x="89018" y="10373"/>
                      <a:pt x="89018" y="6916"/>
                    </a:cubicBezTo>
                    <a:cubicBezTo>
                      <a:pt x="89018" y="3458"/>
                      <a:pt x="85561" y="0"/>
                      <a:pt x="82104" y="0"/>
                    </a:cubicBezTo>
                    <a:lnTo>
                      <a:pt x="82104" y="13831"/>
                    </a:lnTo>
                    <a:close/>
                    <a:moveTo>
                      <a:pt x="6914" y="0"/>
                    </a:moveTo>
                    <a:cubicBezTo>
                      <a:pt x="3457" y="0"/>
                      <a:pt x="0" y="3458"/>
                      <a:pt x="0" y="6916"/>
                    </a:cubicBezTo>
                    <a:cubicBezTo>
                      <a:pt x="0" y="10373"/>
                      <a:pt x="3457" y="13831"/>
                      <a:pt x="6914" y="13831"/>
                    </a:cubicBezTo>
                    <a:lnTo>
                      <a:pt x="6914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9" name="Freeform 16842">
                <a:extLst>
                  <a:ext uri="{FF2B5EF4-FFF2-40B4-BE49-F238E27FC236}">
                    <a16:creationId xmlns:a16="http://schemas.microsoft.com/office/drawing/2014/main" id="{B8182F0B-4AC4-7B9A-A3A0-292DFB3336E3}"/>
                  </a:ext>
                </a:extLst>
              </p:cNvPr>
              <p:cNvSpPr/>
              <p:nvPr/>
            </p:nvSpPr>
            <p:spPr>
              <a:xfrm>
                <a:off x="6090592" y="2487312"/>
                <a:ext cx="93339" cy="17289"/>
              </a:xfrm>
              <a:custGeom>
                <a:avLst/>
                <a:gdLst>
                  <a:gd name="connsiteX0" fmla="*/ 86425 w 93339"/>
                  <a:gd name="connsiteY0" fmla="*/ 17289 h 17289"/>
                  <a:gd name="connsiteX1" fmla="*/ 6914 w 93339"/>
                  <a:gd name="connsiteY1" fmla="*/ 17289 h 17289"/>
                  <a:gd name="connsiteX2" fmla="*/ 6914 w 93339"/>
                  <a:gd name="connsiteY2" fmla="*/ 17289 h 17289"/>
                  <a:gd name="connsiteX3" fmla="*/ 0 w 93339"/>
                  <a:gd name="connsiteY3" fmla="*/ 8645 h 17289"/>
                  <a:gd name="connsiteX4" fmla="*/ 6914 w 93339"/>
                  <a:gd name="connsiteY4" fmla="*/ 0 h 17289"/>
                  <a:gd name="connsiteX5" fmla="*/ 6914 w 93339"/>
                  <a:gd name="connsiteY5" fmla="*/ 0 h 17289"/>
                  <a:gd name="connsiteX6" fmla="*/ 86425 w 93339"/>
                  <a:gd name="connsiteY6" fmla="*/ 0 h 17289"/>
                  <a:gd name="connsiteX7" fmla="*/ 86425 w 93339"/>
                  <a:gd name="connsiteY7" fmla="*/ 0 h 17289"/>
                  <a:gd name="connsiteX8" fmla="*/ 93339 w 93339"/>
                  <a:gd name="connsiteY8" fmla="*/ 8645 h 17289"/>
                  <a:gd name="connsiteX9" fmla="*/ 86425 w 93339"/>
                  <a:gd name="connsiteY9" fmla="*/ 17289 h 17289"/>
                  <a:gd name="connsiteX10" fmla="*/ 86425 w 93339"/>
                  <a:gd name="connsiteY10" fmla="*/ 17289 h 17289"/>
                  <a:gd name="connsiteX11" fmla="*/ 11235 w 93339"/>
                  <a:gd name="connsiteY11" fmla="*/ 12967 h 17289"/>
                  <a:gd name="connsiteX12" fmla="*/ 82104 w 93339"/>
                  <a:gd name="connsiteY12" fmla="*/ 12967 h 17289"/>
                  <a:gd name="connsiteX13" fmla="*/ 82104 w 93339"/>
                  <a:gd name="connsiteY13" fmla="*/ 4322 h 17289"/>
                  <a:gd name="connsiteX14" fmla="*/ 11235 w 93339"/>
                  <a:gd name="connsiteY14" fmla="*/ 4322 h 17289"/>
                  <a:gd name="connsiteX15" fmla="*/ 11235 w 93339"/>
                  <a:gd name="connsiteY15" fmla="*/ 12967 h 17289"/>
                  <a:gd name="connsiteX16" fmla="*/ 86425 w 93339"/>
                  <a:gd name="connsiteY16" fmla="*/ 4322 h 17289"/>
                  <a:gd name="connsiteX17" fmla="*/ 86425 w 93339"/>
                  <a:gd name="connsiteY17" fmla="*/ 12102 h 17289"/>
                  <a:gd name="connsiteX18" fmla="*/ 89018 w 93339"/>
                  <a:gd name="connsiteY18" fmla="*/ 7780 h 17289"/>
                  <a:gd name="connsiteX19" fmla="*/ 86425 w 93339"/>
                  <a:gd name="connsiteY19" fmla="*/ 4322 h 17289"/>
                  <a:gd name="connsiteX20" fmla="*/ 6914 w 93339"/>
                  <a:gd name="connsiteY20" fmla="*/ 4322 h 17289"/>
                  <a:gd name="connsiteX21" fmla="*/ 4321 w 93339"/>
                  <a:gd name="connsiteY21" fmla="*/ 8645 h 17289"/>
                  <a:gd name="connsiteX22" fmla="*/ 6914 w 93339"/>
                  <a:gd name="connsiteY22" fmla="*/ 12967 h 17289"/>
                  <a:gd name="connsiteX23" fmla="*/ 6914 w 93339"/>
                  <a:gd name="connsiteY23" fmla="*/ 4322 h 1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3339" h="17289">
                    <a:moveTo>
                      <a:pt x="86425" y="17289"/>
                    </a:moveTo>
                    <a:lnTo>
                      <a:pt x="6914" y="17289"/>
                    </a:lnTo>
                    <a:lnTo>
                      <a:pt x="6914" y="17289"/>
                    </a:lnTo>
                    <a:cubicBezTo>
                      <a:pt x="3457" y="16425"/>
                      <a:pt x="0" y="12967"/>
                      <a:pt x="0" y="8645"/>
                    </a:cubicBezTo>
                    <a:cubicBezTo>
                      <a:pt x="0" y="4322"/>
                      <a:pt x="2593" y="865"/>
                      <a:pt x="6914" y="0"/>
                    </a:cubicBezTo>
                    <a:lnTo>
                      <a:pt x="6914" y="0"/>
                    </a:lnTo>
                    <a:lnTo>
                      <a:pt x="86425" y="0"/>
                    </a:lnTo>
                    <a:lnTo>
                      <a:pt x="86425" y="0"/>
                    </a:lnTo>
                    <a:cubicBezTo>
                      <a:pt x="89882" y="865"/>
                      <a:pt x="93339" y="4322"/>
                      <a:pt x="93339" y="8645"/>
                    </a:cubicBezTo>
                    <a:cubicBezTo>
                      <a:pt x="93339" y="12967"/>
                      <a:pt x="89882" y="16425"/>
                      <a:pt x="86425" y="17289"/>
                    </a:cubicBezTo>
                    <a:lnTo>
                      <a:pt x="86425" y="17289"/>
                    </a:lnTo>
                    <a:close/>
                    <a:moveTo>
                      <a:pt x="11235" y="12967"/>
                    </a:moveTo>
                    <a:lnTo>
                      <a:pt x="82104" y="12967"/>
                    </a:lnTo>
                    <a:lnTo>
                      <a:pt x="82104" y="4322"/>
                    </a:lnTo>
                    <a:lnTo>
                      <a:pt x="11235" y="4322"/>
                    </a:lnTo>
                    <a:lnTo>
                      <a:pt x="11235" y="12967"/>
                    </a:lnTo>
                    <a:close/>
                    <a:moveTo>
                      <a:pt x="86425" y="4322"/>
                    </a:moveTo>
                    <a:lnTo>
                      <a:pt x="86425" y="12102"/>
                    </a:lnTo>
                    <a:cubicBezTo>
                      <a:pt x="88154" y="11238"/>
                      <a:pt x="89018" y="9509"/>
                      <a:pt x="89018" y="7780"/>
                    </a:cubicBezTo>
                    <a:cubicBezTo>
                      <a:pt x="89018" y="6916"/>
                      <a:pt x="88154" y="5187"/>
                      <a:pt x="86425" y="4322"/>
                    </a:cubicBezTo>
                    <a:close/>
                    <a:moveTo>
                      <a:pt x="6914" y="4322"/>
                    </a:moveTo>
                    <a:cubicBezTo>
                      <a:pt x="5185" y="5187"/>
                      <a:pt x="4321" y="6916"/>
                      <a:pt x="4321" y="8645"/>
                    </a:cubicBezTo>
                    <a:cubicBezTo>
                      <a:pt x="4321" y="10374"/>
                      <a:pt x="5185" y="12102"/>
                      <a:pt x="6914" y="12967"/>
                    </a:cubicBezTo>
                    <a:lnTo>
                      <a:pt x="6914" y="43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" name="Graphic 16831">
              <a:extLst>
                <a:ext uri="{FF2B5EF4-FFF2-40B4-BE49-F238E27FC236}">
                  <a16:creationId xmlns:a16="http://schemas.microsoft.com/office/drawing/2014/main" id="{B151EF3D-E22A-4ACF-93B0-DAE5001695B4}"/>
                </a:ext>
              </a:extLst>
            </p:cNvPr>
            <p:cNvGrpSpPr/>
            <p:nvPr/>
          </p:nvGrpSpPr>
          <p:grpSpPr>
            <a:xfrm>
              <a:off x="6036897" y="2518432"/>
              <a:ext cx="45956" cy="43222"/>
              <a:chOff x="6036897" y="2518432"/>
              <a:chExt cx="45956" cy="43222"/>
            </a:xfrm>
            <a:solidFill>
              <a:srgbClr val="355464"/>
            </a:solidFill>
          </p:grpSpPr>
          <p:sp>
            <p:nvSpPr>
              <p:cNvPr id="26" name="Freeform 16844">
                <a:extLst>
                  <a:ext uri="{FF2B5EF4-FFF2-40B4-BE49-F238E27FC236}">
                    <a16:creationId xmlns:a16="http://schemas.microsoft.com/office/drawing/2014/main" id="{DDD2E1D4-E9CA-6834-771C-0F3382D707CE}"/>
                  </a:ext>
                </a:extLst>
              </p:cNvPr>
              <p:cNvSpPr/>
              <p:nvPr/>
            </p:nvSpPr>
            <p:spPr>
              <a:xfrm>
                <a:off x="6038957" y="2521770"/>
                <a:ext cx="41382" cy="38155"/>
              </a:xfrm>
              <a:custGeom>
                <a:avLst/>
                <a:gdLst>
                  <a:gd name="connsiteX0" fmla="*/ 15336 w 41382"/>
                  <a:gd name="connsiteY0" fmla="*/ 38156 h 38155"/>
                  <a:gd name="connsiteX1" fmla="*/ 15336 w 41382"/>
                  <a:gd name="connsiteY1" fmla="*/ 38156 h 38155"/>
                  <a:gd name="connsiteX2" fmla="*/ 9286 w 41382"/>
                  <a:gd name="connsiteY2" fmla="*/ 34698 h 38155"/>
                  <a:gd name="connsiteX3" fmla="*/ 1507 w 41382"/>
                  <a:gd name="connsiteY3" fmla="*/ 24324 h 38155"/>
                  <a:gd name="connsiteX4" fmla="*/ 3236 w 41382"/>
                  <a:gd name="connsiteY4" fmla="*/ 13951 h 38155"/>
                  <a:gd name="connsiteX5" fmla="*/ 13607 w 41382"/>
                  <a:gd name="connsiteY5" fmla="*/ 15680 h 38155"/>
                  <a:gd name="connsiteX6" fmla="*/ 15336 w 41382"/>
                  <a:gd name="connsiteY6" fmla="*/ 18273 h 38155"/>
                  <a:gd name="connsiteX7" fmla="*/ 28299 w 41382"/>
                  <a:gd name="connsiteY7" fmla="*/ 2713 h 38155"/>
                  <a:gd name="connsiteX8" fmla="*/ 38671 w 41382"/>
                  <a:gd name="connsiteY8" fmla="*/ 1849 h 38155"/>
                  <a:gd name="connsiteX9" fmla="*/ 39535 w 41382"/>
                  <a:gd name="connsiteY9" fmla="*/ 12222 h 38155"/>
                  <a:gd name="connsiteX10" fmla="*/ 20521 w 41382"/>
                  <a:gd name="connsiteY10" fmla="*/ 35562 h 38155"/>
                  <a:gd name="connsiteX11" fmla="*/ 15336 w 41382"/>
                  <a:gd name="connsiteY11" fmla="*/ 38156 h 3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382" h="38155">
                    <a:moveTo>
                      <a:pt x="15336" y="38156"/>
                    </a:moveTo>
                    <a:cubicBezTo>
                      <a:pt x="15336" y="38156"/>
                      <a:pt x="15336" y="38156"/>
                      <a:pt x="15336" y="38156"/>
                    </a:cubicBezTo>
                    <a:cubicBezTo>
                      <a:pt x="12743" y="38156"/>
                      <a:pt x="11014" y="37291"/>
                      <a:pt x="9286" y="34698"/>
                    </a:cubicBezTo>
                    <a:lnTo>
                      <a:pt x="1507" y="24324"/>
                    </a:lnTo>
                    <a:cubicBezTo>
                      <a:pt x="-1085" y="20867"/>
                      <a:pt x="-221" y="16544"/>
                      <a:pt x="3236" y="13951"/>
                    </a:cubicBezTo>
                    <a:cubicBezTo>
                      <a:pt x="6693" y="11358"/>
                      <a:pt x="11014" y="12222"/>
                      <a:pt x="13607" y="15680"/>
                    </a:cubicBezTo>
                    <a:lnTo>
                      <a:pt x="15336" y="18273"/>
                    </a:lnTo>
                    <a:lnTo>
                      <a:pt x="28299" y="2713"/>
                    </a:lnTo>
                    <a:cubicBezTo>
                      <a:pt x="30892" y="-745"/>
                      <a:pt x="35213" y="-745"/>
                      <a:pt x="38671" y="1849"/>
                    </a:cubicBezTo>
                    <a:cubicBezTo>
                      <a:pt x="42127" y="4442"/>
                      <a:pt x="42127" y="9629"/>
                      <a:pt x="39535" y="12222"/>
                    </a:cubicBezTo>
                    <a:lnTo>
                      <a:pt x="20521" y="35562"/>
                    </a:lnTo>
                    <a:cubicBezTo>
                      <a:pt x="19657" y="36427"/>
                      <a:pt x="17928" y="38156"/>
                      <a:pt x="15336" y="38156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7" name="Freeform 16845">
                <a:extLst>
                  <a:ext uri="{FF2B5EF4-FFF2-40B4-BE49-F238E27FC236}">
                    <a16:creationId xmlns:a16="http://schemas.microsoft.com/office/drawing/2014/main" id="{6916BDD6-8035-0A20-B67C-49DD91B0CFCF}"/>
                  </a:ext>
                </a:extLst>
              </p:cNvPr>
              <p:cNvSpPr/>
              <p:nvPr/>
            </p:nvSpPr>
            <p:spPr>
              <a:xfrm>
                <a:off x="6036897" y="2518432"/>
                <a:ext cx="45956" cy="43222"/>
              </a:xfrm>
              <a:custGeom>
                <a:avLst/>
                <a:gdLst>
                  <a:gd name="connsiteX0" fmla="*/ 17396 w 45956"/>
                  <a:gd name="connsiteY0" fmla="*/ 43223 h 43222"/>
                  <a:gd name="connsiteX1" fmla="*/ 17396 w 45956"/>
                  <a:gd name="connsiteY1" fmla="*/ 43223 h 43222"/>
                  <a:gd name="connsiteX2" fmla="*/ 9617 w 45956"/>
                  <a:gd name="connsiteY2" fmla="*/ 38900 h 43222"/>
                  <a:gd name="connsiteX3" fmla="*/ 1839 w 45956"/>
                  <a:gd name="connsiteY3" fmla="*/ 28527 h 43222"/>
                  <a:gd name="connsiteX4" fmla="*/ 4432 w 45956"/>
                  <a:gd name="connsiteY4" fmla="*/ 14696 h 43222"/>
                  <a:gd name="connsiteX5" fmla="*/ 11346 w 45956"/>
                  <a:gd name="connsiteY5" fmla="*/ 12967 h 43222"/>
                  <a:gd name="connsiteX6" fmla="*/ 17396 w 45956"/>
                  <a:gd name="connsiteY6" fmla="*/ 17289 h 43222"/>
                  <a:gd name="connsiteX7" fmla="*/ 17396 w 45956"/>
                  <a:gd name="connsiteY7" fmla="*/ 17289 h 43222"/>
                  <a:gd name="connsiteX8" fmla="*/ 28631 w 45956"/>
                  <a:gd name="connsiteY8" fmla="*/ 3458 h 43222"/>
                  <a:gd name="connsiteX9" fmla="*/ 35545 w 45956"/>
                  <a:gd name="connsiteY9" fmla="*/ 0 h 43222"/>
                  <a:gd name="connsiteX10" fmla="*/ 42459 w 45956"/>
                  <a:gd name="connsiteY10" fmla="*/ 2593 h 43222"/>
                  <a:gd name="connsiteX11" fmla="*/ 44188 w 45956"/>
                  <a:gd name="connsiteY11" fmla="*/ 16425 h 43222"/>
                  <a:gd name="connsiteX12" fmla="*/ 25174 w 45956"/>
                  <a:gd name="connsiteY12" fmla="*/ 39765 h 43222"/>
                  <a:gd name="connsiteX13" fmla="*/ 17396 w 45956"/>
                  <a:gd name="connsiteY13" fmla="*/ 43223 h 43222"/>
                  <a:gd name="connsiteX14" fmla="*/ 10482 w 45956"/>
                  <a:gd name="connsiteY14" fmla="*/ 17289 h 43222"/>
                  <a:gd name="connsiteX15" fmla="*/ 7889 w 45956"/>
                  <a:gd name="connsiteY15" fmla="*/ 18154 h 43222"/>
                  <a:gd name="connsiteX16" fmla="*/ 7024 w 45956"/>
                  <a:gd name="connsiteY16" fmla="*/ 25069 h 43222"/>
                  <a:gd name="connsiteX17" fmla="*/ 14803 w 45956"/>
                  <a:gd name="connsiteY17" fmla="*/ 35443 h 43222"/>
                  <a:gd name="connsiteX18" fmla="*/ 19124 w 45956"/>
                  <a:gd name="connsiteY18" fmla="*/ 38036 h 43222"/>
                  <a:gd name="connsiteX19" fmla="*/ 19124 w 45956"/>
                  <a:gd name="connsiteY19" fmla="*/ 40629 h 43222"/>
                  <a:gd name="connsiteX20" fmla="*/ 19124 w 45956"/>
                  <a:gd name="connsiteY20" fmla="*/ 38036 h 43222"/>
                  <a:gd name="connsiteX21" fmla="*/ 23446 w 45956"/>
                  <a:gd name="connsiteY21" fmla="*/ 36307 h 43222"/>
                  <a:gd name="connsiteX22" fmla="*/ 42459 w 45956"/>
                  <a:gd name="connsiteY22" fmla="*/ 12967 h 43222"/>
                  <a:gd name="connsiteX23" fmla="*/ 41595 w 45956"/>
                  <a:gd name="connsiteY23" fmla="*/ 5187 h 43222"/>
                  <a:gd name="connsiteX24" fmla="*/ 38138 w 45956"/>
                  <a:gd name="connsiteY24" fmla="*/ 4322 h 43222"/>
                  <a:gd name="connsiteX25" fmla="*/ 34681 w 45956"/>
                  <a:gd name="connsiteY25" fmla="*/ 6051 h 43222"/>
                  <a:gd name="connsiteX26" fmla="*/ 19988 w 45956"/>
                  <a:gd name="connsiteY26" fmla="*/ 24205 h 43222"/>
                  <a:gd name="connsiteX27" fmla="*/ 16531 w 45956"/>
                  <a:gd name="connsiteY27" fmla="*/ 19018 h 43222"/>
                  <a:gd name="connsiteX28" fmla="*/ 10482 w 45956"/>
                  <a:gd name="connsiteY28" fmla="*/ 17289 h 43222"/>
                  <a:gd name="connsiteX29" fmla="*/ 10482 w 45956"/>
                  <a:gd name="connsiteY29" fmla="*/ 17289 h 4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956" h="43222">
                    <a:moveTo>
                      <a:pt x="17396" y="43223"/>
                    </a:moveTo>
                    <a:lnTo>
                      <a:pt x="17396" y="43223"/>
                    </a:lnTo>
                    <a:cubicBezTo>
                      <a:pt x="13939" y="43223"/>
                      <a:pt x="11346" y="41494"/>
                      <a:pt x="9617" y="38900"/>
                    </a:cubicBezTo>
                    <a:lnTo>
                      <a:pt x="1839" y="28527"/>
                    </a:lnTo>
                    <a:cubicBezTo>
                      <a:pt x="-1618" y="24205"/>
                      <a:pt x="111" y="18154"/>
                      <a:pt x="4432" y="14696"/>
                    </a:cubicBezTo>
                    <a:cubicBezTo>
                      <a:pt x="6160" y="12967"/>
                      <a:pt x="8753" y="12967"/>
                      <a:pt x="11346" y="12967"/>
                    </a:cubicBezTo>
                    <a:cubicBezTo>
                      <a:pt x="13939" y="12967"/>
                      <a:pt x="16531" y="14696"/>
                      <a:pt x="17396" y="17289"/>
                    </a:cubicBezTo>
                    <a:lnTo>
                      <a:pt x="17396" y="17289"/>
                    </a:lnTo>
                    <a:lnTo>
                      <a:pt x="28631" y="3458"/>
                    </a:lnTo>
                    <a:cubicBezTo>
                      <a:pt x="30359" y="1729"/>
                      <a:pt x="32952" y="0"/>
                      <a:pt x="35545" y="0"/>
                    </a:cubicBezTo>
                    <a:cubicBezTo>
                      <a:pt x="38138" y="0"/>
                      <a:pt x="40731" y="865"/>
                      <a:pt x="42459" y="2593"/>
                    </a:cubicBezTo>
                    <a:cubicBezTo>
                      <a:pt x="46780" y="6051"/>
                      <a:pt x="46780" y="12102"/>
                      <a:pt x="44188" y="16425"/>
                    </a:cubicBezTo>
                    <a:lnTo>
                      <a:pt x="25174" y="39765"/>
                    </a:lnTo>
                    <a:cubicBezTo>
                      <a:pt x="23446" y="42358"/>
                      <a:pt x="20853" y="43223"/>
                      <a:pt x="17396" y="43223"/>
                    </a:cubicBezTo>
                    <a:close/>
                    <a:moveTo>
                      <a:pt x="10482" y="17289"/>
                    </a:moveTo>
                    <a:cubicBezTo>
                      <a:pt x="9617" y="17289"/>
                      <a:pt x="8753" y="17289"/>
                      <a:pt x="7889" y="18154"/>
                    </a:cubicBezTo>
                    <a:cubicBezTo>
                      <a:pt x="5296" y="19882"/>
                      <a:pt x="5296" y="23340"/>
                      <a:pt x="7024" y="25069"/>
                    </a:cubicBezTo>
                    <a:lnTo>
                      <a:pt x="14803" y="35443"/>
                    </a:lnTo>
                    <a:cubicBezTo>
                      <a:pt x="15667" y="37171"/>
                      <a:pt x="17396" y="37171"/>
                      <a:pt x="19124" y="38036"/>
                    </a:cubicBezTo>
                    <a:lnTo>
                      <a:pt x="19124" y="40629"/>
                    </a:lnTo>
                    <a:lnTo>
                      <a:pt x="19124" y="38036"/>
                    </a:lnTo>
                    <a:cubicBezTo>
                      <a:pt x="20853" y="38036"/>
                      <a:pt x="21717" y="37171"/>
                      <a:pt x="23446" y="36307"/>
                    </a:cubicBezTo>
                    <a:lnTo>
                      <a:pt x="42459" y="12967"/>
                    </a:lnTo>
                    <a:cubicBezTo>
                      <a:pt x="44188" y="10373"/>
                      <a:pt x="44188" y="7780"/>
                      <a:pt x="41595" y="5187"/>
                    </a:cubicBezTo>
                    <a:cubicBezTo>
                      <a:pt x="40731" y="4322"/>
                      <a:pt x="39002" y="3458"/>
                      <a:pt x="38138" y="4322"/>
                    </a:cubicBezTo>
                    <a:cubicBezTo>
                      <a:pt x="36409" y="4322"/>
                      <a:pt x="35545" y="5187"/>
                      <a:pt x="34681" y="6051"/>
                    </a:cubicBezTo>
                    <a:lnTo>
                      <a:pt x="19988" y="24205"/>
                    </a:lnTo>
                    <a:lnTo>
                      <a:pt x="16531" y="19018"/>
                    </a:lnTo>
                    <a:cubicBezTo>
                      <a:pt x="13074" y="19018"/>
                      <a:pt x="12210" y="18154"/>
                      <a:pt x="10482" y="17289"/>
                    </a:cubicBezTo>
                    <a:cubicBezTo>
                      <a:pt x="10482" y="17289"/>
                      <a:pt x="10482" y="17289"/>
                      <a:pt x="10482" y="17289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4" name="Graphic 16831">
              <a:extLst>
                <a:ext uri="{FF2B5EF4-FFF2-40B4-BE49-F238E27FC236}">
                  <a16:creationId xmlns:a16="http://schemas.microsoft.com/office/drawing/2014/main" id="{9009BB68-E6D3-5F4E-6469-C1ABBE0D713A}"/>
                </a:ext>
              </a:extLst>
            </p:cNvPr>
            <p:cNvGrpSpPr/>
            <p:nvPr/>
          </p:nvGrpSpPr>
          <p:grpSpPr>
            <a:xfrm>
              <a:off x="6089727" y="2536586"/>
              <a:ext cx="80375" cy="17289"/>
              <a:chOff x="6089727" y="2536586"/>
              <a:chExt cx="80375" cy="17289"/>
            </a:xfrm>
            <a:solidFill>
              <a:srgbClr val="355464"/>
            </a:solidFill>
          </p:grpSpPr>
          <p:sp>
            <p:nvSpPr>
              <p:cNvPr id="24" name="Freeform 16847">
                <a:extLst>
                  <a:ext uri="{FF2B5EF4-FFF2-40B4-BE49-F238E27FC236}">
                    <a16:creationId xmlns:a16="http://schemas.microsoft.com/office/drawing/2014/main" id="{4028CD58-06D6-5DA3-3271-C977F5F21A57}"/>
                  </a:ext>
                </a:extLst>
              </p:cNvPr>
              <p:cNvSpPr/>
              <p:nvPr/>
            </p:nvSpPr>
            <p:spPr>
              <a:xfrm>
                <a:off x="6091456" y="2538315"/>
                <a:ext cx="76054" cy="13831"/>
              </a:xfrm>
              <a:custGeom>
                <a:avLst/>
                <a:gdLst>
                  <a:gd name="connsiteX0" fmla="*/ 6914 w 76054"/>
                  <a:gd name="connsiteY0" fmla="*/ 13831 h 13831"/>
                  <a:gd name="connsiteX1" fmla="*/ 69140 w 76054"/>
                  <a:gd name="connsiteY1" fmla="*/ 13831 h 13831"/>
                  <a:gd name="connsiteX2" fmla="*/ 69140 w 76054"/>
                  <a:gd name="connsiteY2" fmla="*/ 0 h 13831"/>
                  <a:gd name="connsiteX3" fmla="*/ 6914 w 76054"/>
                  <a:gd name="connsiteY3" fmla="*/ 0 h 13831"/>
                  <a:gd name="connsiteX4" fmla="*/ 6914 w 76054"/>
                  <a:gd name="connsiteY4" fmla="*/ 13831 h 13831"/>
                  <a:gd name="connsiteX5" fmla="*/ 69140 w 76054"/>
                  <a:gd name="connsiteY5" fmla="*/ 13831 h 13831"/>
                  <a:gd name="connsiteX6" fmla="*/ 76054 w 76054"/>
                  <a:gd name="connsiteY6" fmla="*/ 6916 h 13831"/>
                  <a:gd name="connsiteX7" fmla="*/ 69140 w 76054"/>
                  <a:gd name="connsiteY7" fmla="*/ 0 h 13831"/>
                  <a:gd name="connsiteX8" fmla="*/ 69140 w 76054"/>
                  <a:gd name="connsiteY8" fmla="*/ 13831 h 13831"/>
                  <a:gd name="connsiteX9" fmla="*/ 6914 w 76054"/>
                  <a:gd name="connsiteY9" fmla="*/ 0 h 13831"/>
                  <a:gd name="connsiteX10" fmla="*/ 0 w 76054"/>
                  <a:gd name="connsiteY10" fmla="*/ 6916 h 13831"/>
                  <a:gd name="connsiteX11" fmla="*/ 6914 w 76054"/>
                  <a:gd name="connsiteY11" fmla="*/ 13831 h 13831"/>
                  <a:gd name="connsiteX12" fmla="*/ 6914 w 76054"/>
                  <a:gd name="connsiteY12" fmla="*/ 0 h 1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054" h="13831">
                    <a:moveTo>
                      <a:pt x="6914" y="13831"/>
                    </a:moveTo>
                    <a:lnTo>
                      <a:pt x="69140" y="13831"/>
                    </a:lnTo>
                    <a:lnTo>
                      <a:pt x="69140" y="0"/>
                    </a:lnTo>
                    <a:lnTo>
                      <a:pt x="6914" y="0"/>
                    </a:lnTo>
                    <a:lnTo>
                      <a:pt x="6914" y="13831"/>
                    </a:lnTo>
                    <a:close/>
                    <a:moveTo>
                      <a:pt x="69140" y="13831"/>
                    </a:moveTo>
                    <a:cubicBezTo>
                      <a:pt x="72598" y="13831"/>
                      <a:pt x="76054" y="10374"/>
                      <a:pt x="76054" y="6916"/>
                    </a:cubicBezTo>
                    <a:cubicBezTo>
                      <a:pt x="76054" y="3458"/>
                      <a:pt x="72598" y="0"/>
                      <a:pt x="69140" y="0"/>
                    </a:cubicBezTo>
                    <a:lnTo>
                      <a:pt x="69140" y="13831"/>
                    </a:lnTo>
                    <a:close/>
                    <a:moveTo>
                      <a:pt x="6914" y="0"/>
                    </a:moveTo>
                    <a:cubicBezTo>
                      <a:pt x="3457" y="0"/>
                      <a:pt x="0" y="3458"/>
                      <a:pt x="0" y="6916"/>
                    </a:cubicBezTo>
                    <a:cubicBezTo>
                      <a:pt x="0" y="10374"/>
                      <a:pt x="3457" y="13831"/>
                      <a:pt x="6914" y="13831"/>
                    </a:cubicBezTo>
                    <a:lnTo>
                      <a:pt x="6914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5" name="Freeform 16848">
                <a:extLst>
                  <a:ext uri="{FF2B5EF4-FFF2-40B4-BE49-F238E27FC236}">
                    <a16:creationId xmlns:a16="http://schemas.microsoft.com/office/drawing/2014/main" id="{3B99173D-D89C-1B05-CC69-26BCF9665DE7}"/>
                  </a:ext>
                </a:extLst>
              </p:cNvPr>
              <p:cNvSpPr/>
              <p:nvPr/>
            </p:nvSpPr>
            <p:spPr>
              <a:xfrm>
                <a:off x="6089727" y="2536586"/>
                <a:ext cx="80375" cy="17289"/>
              </a:xfrm>
              <a:custGeom>
                <a:avLst/>
                <a:gdLst>
                  <a:gd name="connsiteX0" fmla="*/ 73462 w 80375"/>
                  <a:gd name="connsiteY0" fmla="*/ 17289 h 17289"/>
                  <a:gd name="connsiteX1" fmla="*/ 6914 w 80375"/>
                  <a:gd name="connsiteY1" fmla="*/ 17289 h 17289"/>
                  <a:gd name="connsiteX2" fmla="*/ 6914 w 80375"/>
                  <a:gd name="connsiteY2" fmla="*/ 17289 h 17289"/>
                  <a:gd name="connsiteX3" fmla="*/ 0 w 80375"/>
                  <a:gd name="connsiteY3" fmla="*/ 8645 h 17289"/>
                  <a:gd name="connsiteX4" fmla="*/ 6914 w 80375"/>
                  <a:gd name="connsiteY4" fmla="*/ 0 h 17289"/>
                  <a:gd name="connsiteX5" fmla="*/ 6914 w 80375"/>
                  <a:gd name="connsiteY5" fmla="*/ 0 h 17289"/>
                  <a:gd name="connsiteX6" fmla="*/ 73462 w 80375"/>
                  <a:gd name="connsiteY6" fmla="*/ 0 h 17289"/>
                  <a:gd name="connsiteX7" fmla="*/ 73462 w 80375"/>
                  <a:gd name="connsiteY7" fmla="*/ 0 h 17289"/>
                  <a:gd name="connsiteX8" fmla="*/ 80375 w 80375"/>
                  <a:gd name="connsiteY8" fmla="*/ 8645 h 17289"/>
                  <a:gd name="connsiteX9" fmla="*/ 73462 w 80375"/>
                  <a:gd name="connsiteY9" fmla="*/ 17289 h 17289"/>
                  <a:gd name="connsiteX10" fmla="*/ 73462 w 80375"/>
                  <a:gd name="connsiteY10" fmla="*/ 17289 h 17289"/>
                  <a:gd name="connsiteX11" fmla="*/ 11235 w 80375"/>
                  <a:gd name="connsiteY11" fmla="*/ 12967 h 17289"/>
                  <a:gd name="connsiteX12" fmla="*/ 69140 w 80375"/>
                  <a:gd name="connsiteY12" fmla="*/ 12967 h 17289"/>
                  <a:gd name="connsiteX13" fmla="*/ 69140 w 80375"/>
                  <a:gd name="connsiteY13" fmla="*/ 4322 h 17289"/>
                  <a:gd name="connsiteX14" fmla="*/ 11235 w 80375"/>
                  <a:gd name="connsiteY14" fmla="*/ 4322 h 17289"/>
                  <a:gd name="connsiteX15" fmla="*/ 11235 w 80375"/>
                  <a:gd name="connsiteY15" fmla="*/ 12967 h 17289"/>
                  <a:gd name="connsiteX16" fmla="*/ 73462 w 80375"/>
                  <a:gd name="connsiteY16" fmla="*/ 4322 h 17289"/>
                  <a:gd name="connsiteX17" fmla="*/ 73462 w 80375"/>
                  <a:gd name="connsiteY17" fmla="*/ 12102 h 17289"/>
                  <a:gd name="connsiteX18" fmla="*/ 76054 w 80375"/>
                  <a:gd name="connsiteY18" fmla="*/ 7780 h 17289"/>
                  <a:gd name="connsiteX19" fmla="*/ 73462 w 80375"/>
                  <a:gd name="connsiteY19" fmla="*/ 4322 h 17289"/>
                  <a:gd name="connsiteX20" fmla="*/ 6914 w 80375"/>
                  <a:gd name="connsiteY20" fmla="*/ 4322 h 17289"/>
                  <a:gd name="connsiteX21" fmla="*/ 4321 w 80375"/>
                  <a:gd name="connsiteY21" fmla="*/ 8645 h 17289"/>
                  <a:gd name="connsiteX22" fmla="*/ 6914 w 80375"/>
                  <a:gd name="connsiteY22" fmla="*/ 12967 h 17289"/>
                  <a:gd name="connsiteX23" fmla="*/ 6914 w 80375"/>
                  <a:gd name="connsiteY23" fmla="*/ 4322 h 1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0375" h="17289">
                    <a:moveTo>
                      <a:pt x="73462" y="17289"/>
                    </a:moveTo>
                    <a:lnTo>
                      <a:pt x="6914" y="17289"/>
                    </a:lnTo>
                    <a:lnTo>
                      <a:pt x="6914" y="17289"/>
                    </a:lnTo>
                    <a:cubicBezTo>
                      <a:pt x="3457" y="16425"/>
                      <a:pt x="0" y="12967"/>
                      <a:pt x="0" y="8645"/>
                    </a:cubicBezTo>
                    <a:cubicBezTo>
                      <a:pt x="0" y="4322"/>
                      <a:pt x="2593" y="864"/>
                      <a:pt x="6914" y="0"/>
                    </a:cubicBezTo>
                    <a:lnTo>
                      <a:pt x="6914" y="0"/>
                    </a:lnTo>
                    <a:lnTo>
                      <a:pt x="73462" y="0"/>
                    </a:lnTo>
                    <a:lnTo>
                      <a:pt x="73462" y="0"/>
                    </a:lnTo>
                    <a:cubicBezTo>
                      <a:pt x="76919" y="864"/>
                      <a:pt x="80375" y="4322"/>
                      <a:pt x="80375" y="8645"/>
                    </a:cubicBezTo>
                    <a:cubicBezTo>
                      <a:pt x="80375" y="12967"/>
                      <a:pt x="76919" y="16425"/>
                      <a:pt x="73462" y="17289"/>
                    </a:cubicBezTo>
                    <a:lnTo>
                      <a:pt x="73462" y="17289"/>
                    </a:lnTo>
                    <a:close/>
                    <a:moveTo>
                      <a:pt x="11235" y="12967"/>
                    </a:moveTo>
                    <a:lnTo>
                      <a:pt x="69140" y="12967"/>
                    </a:lnTo>
                    <a:lnTo>
                      <a:pt x="69140" y="4322"/>
                    </a:lnTo>
                    <a:lnTo>
                      <a:pt x="11235" y="4322"/>
                    </a:lnTo>
                    <a:lnTo>
                      <a:pt x="11235" y="12967"/>
                    </a:lnTo>
                    <a:close/>
                    <a:moveTo>
                      <a:pt x="73462" y="4322"/>
                    </a:moveTo>
                    <a:lnTo>
                      <a:pt x="73462" y="12102"/>
                    </a:lnTo>
                    <a:cubicBezTo>
                      <a:pt x="75190" y="11238"/>
                      <a:pt x="76054" y="9509"/>
                      <a:pt x="76054" y="7780"/>
                    </a:cubicBezTo>
                    <a:cubicBezTo>
                      <a:pt x="75190" y="6916"/>
                      <a:pt x="74326" y="5187"/>
                      <a:pt x="73462" y="4322"/>
                    </a:cubicBezTo>
                    <a:close/>
                    <a:moveTo>
                      <a:pt x="6914" y="4322"/>
                    </a:moveTo>
                    <a:cubicBezTo>
                      <a:pt x="5186" y="5187"/>
                      <a:pt x="4321" y="6916"/>
                      <a:pt x="4321" y="8645"/>
                    </a:cubicBezTo>
                    <a:cubicBezTo>
                      <a:pt x="4321" y="10373"/>
                      <a:pt x="5186" y="12102"/>
                      <a:pt x="6914" y="12967"/>
                    </a:cubicBezTo>
                    <a:lnTo>
                      <a:pt x="6914" y="43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5" name="Graphic 16831">
              <a:extLst>
                <a:ext uri="{FF2B5EF4-FFF2-40B4-BE49-F238E27FC236}">
                  <a16:creationId xmlns:a16="http://schemas.microsoft.com/office/drawing/2014/main" id="{2EC84377-3C47-CF2B-FC31-90B83D0C2CF5}"/>
                </a:ext>
              </a:extLst>
            </p:cNvPr>
            <p:cNvGrpSpPr/>
            <p:nvPr/>
          </p:nvGrpSpPr>
          <p:grpSpPr>
            <a:xfrm>
              <a:off x="6036897" y="2566842"/>
              <a:ext cx="45956" cy="43222"/>
              <a:chOff x="6036897" y="2566842"/>
              <a:chExt cx="45956" cy="43222"/>
            </a:xfrm>
            <a:solidFill>
              <a:srgbClr val="355464"/>
            </a:solidFill>
          </p:grpSpPr>
          <p:sp>
            <p:nvSpPr>
              <p:cNvPr id="22" name="Freeform 16850">
                <a:extLst>
                  <a:ext uri="{FF2B5EF4-FFF2-40B4-BE49-F238E27FC236}">
                    <a16:creationId xmlns:a16="http://schemas.microsoft.com/office/drawing/2014/main" id="{AD691F8D-6B9C-E0B8-8006-98D4028E8239}"/>
                  </a:ext>
                </a:extLst>
              </p:cNvPr>
              <p:cNvSpPr/>
              <p:nvPr/>
            </p:nvSpPr>
            <p:spPr>
              <a:xfrm>
                <a:off x="6038957" y="2569315"/>
                <a:ext cx="41382" cy="38155"/>
              </a:xfrm>
              <a:custGeom>
                <a:avLst/>
                <a:gdLst>
                  <a:gd name="connsiteX0" fmla="*/ 15336 w 41382"/>
                  <a:gd name="connsiteY0" fmla="*/ 38156 h 38155"/>
                  <a:gd name="connsiteX1" fmla="*/ 15336 w 41382"/>
                  <a:gd name="connsiteY1" fmla="*/ 38156 h 38155"/>
                  <a:gd name="connsiteX2" fmla="*/ 9286 w 41382"/>
                  <a:gd name="connsiteY2" fmla="*/ 34698 h 38155"/>
                  <a:gd name="connsiteX3" fmla="*/ 1507 w 41382"/>
                  <a:gd name="connsiteY3" fmla="*/ 24324 h 38155"/>
                  <a:gd name="connsiteX4" fmla="*/ 3236 w 41382"/>
                  <a:gd name="connsiteY4" fmla="*/ 13951 h 38155"/>
                  <a:gd name="connsiteX5" fmla="*/ 13607 w 41382"/>
                  <a:gd name="connsiteY5" fmla="*/ 15680 h 38155"/>
                  <a:gd name="connsiteX6" fmla="*/ 15336 w 41382"/>
                  <a:gd name="connsiteY6" fmla="*/ 18273 h 38155"/>
                  <a:gd name="connsiteX7" fmla="*/ 28299 w 41382"/>
                  <a:gd name="connsiteY7" fmla="*/ 2713 h 38155"/>
                  <a:gd name="connsiteX8" fmla="*/ 38671 w 41382"/>
                  <a:gd name="connsiteY8" fmla="*/ 1849 h 38155"/>
                  <a:gd name="connsiteX9" fmla="*/ 39535 w 41382"/>
                  <a:gd name="connsiteY9" fmla="*/ 12222 h 38155"/>
                  <a:gd name="connsiteX10" fmla="*/ 20521 w 41382"/>
                  <a:gd name="connsiteY10" fmla="*/ 35562 h 38155"/>
                  <a:gd name="connsiteX11" fmla="*/ 15336 w 41382"/>
                  <a:gd name="connsiteY11" fmla="*/ 38156 h 3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382" h="38155">
                    <a:moveTo>
                      <a:pt x="15336" y="38156"/>
                    </a:moveTo>
                    <a:cubicBezTo>
                      <a:pt x="15336" y="38156"/>
                      <a:pt x="15336" y="38156"/>
                      <a:pt x="15336" y="38156"/>
                    </a:cubicBezTo>
                    <a:cubicBezTo>
                      <a:pt x="12743" y="38156"/>
                      <a:pt x="11014" y="37291"/>
                      <a:pt x="9286" y="34698"/>
                    </a:cubicBezTo>
                    <a:lnTo>
                      <a:pt x="1507" y="24324"/>
                    </a:lnTo>
                    <a:cubicBezTo>
                      <a:pt x="-1085" y="20867"/>
                      <a:pt x="-221" y="16544"/>
                      <a:pt x="3236" y="13951"/>
                    </a:cubicBezTo>
                    <a:cubicBezTo>
                      <a:pt x="6693" y="11358"/>
                      <a:pt x="11014" y="12222"/>
                      <a:pt x="13607" y="15680"/>
                    </a:cubicBezTo>
                    <a:lnTo>
                      <a:pt x="15336" y="18273"/>
                    </a:lnTo>
                    <a:lnTo>
                      <a:pt x="28299" y="2713"/>
                    </a:lnTo>
                    <a:cubicBezTo>
                      <a:pt x="30892" y="-745"/>
                      <a:pt x="35213" y="-745"/>
                      <a:pt x="38671" y="1849"/>
                    </a:cubicBezTo>
                    <a:cubicBezTo>
                      <a:pt x="42127" y="4442"/>
                      <a:pt x="42127" y="9629"/>
                      <a:pt x="39535" y="12222"/>
                    </a:cubicBezTo>
                    <a:lnTo>
                      <a:pt x="20521" y="35562"/>
                    </a:lnTo>
                    <a:cubicBezTo>
                      <a:pt x="19657" y="37291"/>
                      <a:pt x="17928" y="38156"/>
                      <a:pt x="15336" y="38156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3" name="Freeform 16851">
                <a:extLst>
                  <a:ext uri="{FF2B5EF4-FFF2-40B4-BE49-F238E27FC236}">
                    <a16:creationId xmlns:a16="http://schemas.microsoft.com/office/drawing/2014/main" id="{54F5ECB1-849F-3129-85D8-1A8A23AD553E}"/>
                  </a:ext>
                </a:extLst>
              </p:cNvPr>
              <p:cNvSpPr/>
              <p:nvPr/>
            </p:nvSpPr>
            <p:spPr>
              <a:xfrm>
                <a:off x="6036897" y="2566842"/>
                <a:ext cx="45956" cy="43222"/>
              </a:xfrm>
              <a:custGeom>
                <a:avLst/>
                <a:gdLst>
                  <a:gd name="connsiteX0" fmla="*/ 17396 w 45956"/>
                  <a:gd name="connsiteY0" fmla="*/ 43223 h 43222"/>
                  <a:gd name="connsiteX1" fmla="*/ 17396 w 45956"/>
                  <a:gd name="connsiteY1" fmla="*/ 43223 h 43222"/>
                  <a:gd name="connsiteX2" fmla="*/ 9617 w 45956"/>
                  <a:gd name="connsiteY2" fmla="*/ 38900 h 43222"/>
                  <a:gd name="connsiteX3" fmla="*/ 1839 w 45956"/>
                  <a:gd name="connsiteY3" fmla="*/ 28527 h 43222"/>
                  <a:gd name="connsiteX4" fmla="*/ 4432 w 45956"/>
                  <a:gd name="connsiteY4" fmla="*/ 14696 h 43222"/>
                  <a:gd name="connsiteX5" fmla="*/ 11346 w 45956"/>
                  <a:gd name="connsiteY5" fmla="*/ 12967 h 43222"/>
                  <a:gd name="connsiteX6" fmla="*/ 17396 w 45956"/>
                  <a:gd name="connsiteY6" fmla="*/ 17289 h 43222"/>
                  <a:gd name="connsiteX7" fmla="*/ 17396 w 45956"/>
                  <a:gd name="connsiteY7" fmla="*/ 17289 h 43222"/>
                  <a:gd name="connsiteX8" fmla="*/ 28631 w 45956"/>
                  <a:gd name="connsiteY8" fmla="*/ 3458 h 43222"/>
                  <a:gd name="connsiteX9" fmla="*/ 35545 w 45956"/>
                  <a:gd name="connsiteY9" fmla="*/ 0 h 43222"/>
                  <a:gd name="connsiteX10" fmla="*/ 42459 w 45956"/>
                  <a:gd name="connsiteY10" fmla="*/ 2593 h 43222"/>
                  <a:gd name="connsiteX11" fmla="*/ 44188 w 45956"/>
                  <a:gd name="connsiteY11" fmla="*/ 16425 h 43222"/>
                  <a:gd name="connsiteX12" fmla="*/ 25174 w 45956"/>
                  <a:gd name="connsiteY12" fmla="*/ 39765 h 43222"/>
                  <a:gd name="connsiteX13" fmla="*/ 17396 w 45956"/>
                  <a:gd name="connsiteY13" fmla="*/ 43223 h 43222"/>
                  <a:gd name="connsiteX14" fmla="*/ 10482 w 45956"/>
                  <a:gd name="connsiteY14" fmla="*/ 17289 h 43222"/>
                  <a:gd name="connsiteX15" fmla="*/ 7889 w 45956"/>
                  <a:gd name="connsiteY15" fmla="*/ 18153 h 43222"/>
                  <a:gd name="connsiteX16" fmla="*/ 7024 w 45956"/>
                  <a:gd name="connsiteY16" fmla="*/ 25069 h 43222"/>
                  <a:gd name="connsiteX17" fmla="*/ 14803 w 45956"/>
                  <a:gd name="connsiteY17" fmla="*/ 35442 h 43222"/>
                  <a:gd name="connsiteX18" fmla="*/ 19124 w 45956"/>
                  <a:gd name="connsiteY18" fmla="*/ 38036 h 43222"/>
                  <a:gd name="connsiteX19" fmla="*/ 19124 w 45956"/>
                  <a:gd name="connsiteY19" fmla="*/ 40629 h 43222"/>
                  <a:gd name="connsiteX20" fmla="*/ 19124 w 45956"/>
                  <a:gd name="connsiteY20" fmla="*/ 38036 h 43222"/>
                  <a:gd name="connsiteX21" fmla="*/ 23446 w 45956"/>
                  <a:gd name="connsiteY21" fmla="*/ 36307 h 43222"/>
                  <a:gd name="connsiteX22" fmla="*/ 42459 w 45956"/>
                  <a:gd name="connsiteY22" fmla="*/ 12967 h 43222"/>
                  <a:gd name="connsiteX23" fmla="*/ 41595 w 45956"/>
                  <a:gd name="connsiteY23" fmla="*/ 5187 h 43222"/>
                  <a:gd name="connsiteX24" fmla="*/ 38138 w 45956"/>
                  <a:gd name="connsiteY24" fmla="*/ 4322 h 43222"/>
                  <a:gd name="connsiteX25" fmla="*/ 34681 w 45956"/>
                  <a:gd name="connsiteY25" fmla="*/ 6051 h 43222"/>
                  <a:gd name="connsiteX26" fmla="*/ 19988 w 45956"/>
                  <a:gd name="connsiteY26" fmla="*/ 24205 h 43222"/>
                  <a:gd name="connsiteX27" fmla="*/ 16531 w 45956"/>
                  <a:gd name="connsiteY27" fmla="*/ 19018 h 43222"/>
                  <a:gd name="connsiteX28" fmla="*/ 10482 w 45956"/>
                  <a:gd name="connsiteY28" fmla="*/ 17289 h 43222"/>
                  <a:gd name="connsiteX29" fmla="*/ 10482 w 45956"/>
                  <a:gd name="connsiteY29" fmla="*/ 17289 h 4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956" h="43222">
                    <a:moveTo>
                      <a:pt x="17396" y="43223"/>
                    </a:moveTo>
                    <a:lnTo>
                      <a:pt x="17396" y="43223"/>
                    </a:lnTo>
                    <a:cubicBezTo>
                      <a:pt x="13939" y="43223"/>
                      <a:pt x="11346" y="41494"/>
                      <a:pt x="9617" y="38900"/>
                    </a:cubicBezTo>
                    <a:lnTo>
                      <a:pt x="1839" y="28527"/>
                    </a:lnTo>
                    <a:cubicBezTo>
                      <a:pt x="-1618" y="24205"/>
                      <a:pt x="111" y="18153"/>
                      <a:pt x="4432" y="14696"/>
                    </a:cubicBezTo>
                    <a:cubicBezTo>
                      <a:pt x="6160" y="12967"/>
                      <a:pt x="8753" y="12967"/>
                      <a:pt x="11346" y="12967"/>
                    </a:cubicBezTo>
                    <a:cubicBezTo>
                      <a:pt x="13939" y="12967"/>
                      <a:pt x="16531" y="14696"/>
                      <a:pt x="17396" y="17289"/>
                    </a:cubicBezTo>
                    <a:lnTo>
                      <a:pt x="17396" y="17289"/>
                    </a:lnTo>
                    <a:lnTo>
                      <a:pt x="28631" y="3458"/>
                    </a:lnTo>
                    <a:cubicBezTo>
                      <a:pt x="30359" y="1729"/>
                      <a:pt x="32952" y="0"/>
                      <a:pt x="35545" y="0"/>
                    </a:cubicBezTo>
                    <a:cubicBezTo>
                      <a:pt x="38138" y="0"/>
                      <a:pt x="40731" y="864"/>
                      <a:pt x="42459" y="2593"/>
                    </a:cubicBezTo>
                    <a:cubicBezTo>
                      <a:pt x="46780" y="6051"/>
                      <a:pt x="46780" y="12102"/>
                      <a:pt x="44188" y="16425"/>
                    </a:cubicBezTo>
                    <a:lnTo>
                      <a:pt x="25174" y="39765"/>
                    </a:lnTo>
                    <a:cubicBezTo>
                      <a:pt x="23446" y="41494"/>
                      <a:pt x="20853" y="43223"/>
                      <a:pt x="17396" y="43223"/>
                    </a:cubicBezTo>
                    <a:close/>
                    <a:moveTo>
                      <a:pt x="10482" y="17289"/>
                    </a:moveTo>
                    <a:cubicBezTo>
                      <a:pt x="9617" y="17289"/>
                      <a:pt x="8753" y="17289"/>
                      <a:pt x="7889" y="18153"/>
                    </a:cubicBezTo>
                    <a:cubicBezTo>
                      <a:pt x="5296" y="19882"/>
                      <a:pt x="5296" y="23340"/>
                      <a:pt x="7024" y="25069"/>
                    </a:cubicBezTo>
                    <a:lnTo>
                      <a:pt x="14803" y="35442"/>
                    </a:lnTo>
                    <a:cubicBezTo>
                      <a:pt x="15667" y="37171"/>
                      <a:pt x="17396" y="37171"/>
                      <a:pt x="19124" y="38036"/>
                    </a:cubicBezTo>
                    <a:lnTo>
                      <a:pt x="19124" y="40629"/>
                    </a:lnTo>
                    <a:lnTo>
                      <a:pt x="19124" y="38036"/>
                    </a:lnTo>
                    <a:cubicBezTo>
                      <a:pt x="20853" y="38036"/>
                      <a:pt x="21717" y="37171"/>
                      <a:pt x="23446" y="36307"/>
                    </a:cubicBezTo>
                    <a:lnTo>
                      <a:pt x="42459" y="12967"/>
                    </a:lnTo>
                    <a:cubicBezTo>
                      <a:pt x="44188" y="10373"/>
                      <a:pt x="44188" y="7780"/>
                      <a:pt x="41595" y="5187"/>
                    </a:cubicBezTo>
                    <a:cubicBezTo>
                      <a:pt x="40731" y="4322"/>
                      <a:pt x="39002" y="3458"/>
                      <a:pt x="38138" y="4322"/>
                    </a:cubicBezTo>
                    <a:cubicBezTo>
                      <a:pt x="36409" y="4322"/>
                      <a:pt x="35545" y="5187"/>
                      <a:pt x="34681" y="6051"/>
                    </a:cubicBezTo>
                    <a:lnTo>
                      <a:pt x="19988" y="24205"/>
                    </a:lnTo>
                    <a:lnTo>
                      <a:pt x="16531" y="19018"/>
                    </a:lnTo>
                    <a:cubicBezTo>
                      <a:pt x="13074" y="18153"/>
                      <a:pt x="12210" y="17289"/>
                      <a:pt x="10482" y="17289"/>
                    </a:cubicBezTo>
                    <a:cubicBezTo>
                      <a:pt x="10482" y="17289"/>
                      <a:pt x="10482" y="17289"/>
                      <a:pt x="10482" y="17289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6" name="Graphic 16831">
              <a:extLst>
                <a:ext uri="{FF2B5EF4-FFF2-40B4-BE49-F238E27FC236}">
                  <a16:creationId xmlns:a16="http://schemas.microsoft.com/office/drawing/2014/main" id="{EC1E113E-91E6-7E91-36D7-C6F655DAD1CD}"/>
                </a:ext>
              </a:extLst>
            </p:cNvPr>
            <p:cNvGrpSpPr/>
            <p:nvPr/>
          </p:nvGrpSpPr>
          <p:grpSpPr>
            <a:xfrm>
              <a:off x="6088863" y="2582402"/>
              <a:ext cx="103710" cy="17289"/>
              <a:chOff x="6088863" y="2582402"/>
              <a:chExt cx="103710" cy="17289"/>
            </a:xfrm>
            <a:solidFill>
              <a:srgbClr val="355464"/>
            </a:solidFill>
          </p:grpSpPr>
          <p:sp>
            <p:nvSpPr>
              <p:cNvPr id="20" name="Freeform 16853">
                <a:extLst>
                  <a:ext uri="{FF2B5EF4-FFF2-40B4-BE49-F238E27FC236}">
                    <a16:creationId xmlns:a16="http://schemas.microsoft.com/office/drawing/2014/main" id="{411B98FF-4B1E-5DBA-D4B6-4746553D8EAA}"/>
                  </a:ext>
                </a:extLst>
              </p:cNvPr>
              <p:cNvSpPr/>
              <p:nvPr/>
            </p:nvSpPr>
            <p:spPr>
              <a:xfrm>
                <a:off x="6091456" y="2584131"/>
                <a:ext cx="99389" cy="13831"/>
              </a:xfrm>
              <a:custGeom>
                <a:avLst/>
                <a:gdLst>
                  <a:gd name="connsiteX0" fmla="*/ 6914 w 99389"/>
                  <a:gd name="connsiteY0" fmla="*/ 13831 h 13831"/>
                  <a:gd name="connsiteX1" fmla="*/ 91611 w 99389"/>
                  <a:gd name="connsiteY1" fmla="*/ 13831 h 13831"/>
                  <a:gd name="connsiteX2" fmla="*/ 91611 w 99389"/>
                  <a:gd name="connsiteY2" fmla="*/ 0 h 13831"/>
                  <a:gd name="connsiteX3" fmla="*/ 6914 w 99389"/>
                  <a:gd name="connsiteY3" fmla="*/ 0 h 13831"/>
                  <a:gd name="connsiteX4" fmla="*/ 6914 w 99389"/>
                  <a:gd name="connsiteY4" fmla="*/ 13831 h 13831"/>
                  <a:gd name="connsiteX5" fmla="*/ 92475 w 99389"/>
                  <a:gd name="connsiteY5" fmla="*/ 13831 h 13831"/>
                  <a:gd name="connsiteX6" fmla="*/ 99389 w 99389"/>
                  <a:gd name="connsiteY6" fmla="*/ 6916 h 13831"/>
                  <a:gd name="connsiteX7" fmla="*/ 92475 w 99389"/>
                  <a:gd name="connsiteY7" fmla="*/ 0 h 13831"/>
                  <a:gd name="connsiteX8" fmla="*/ 92475 w 99389"/>
                  <a:gd name="connsiteY8" fmla="*/ 13831 h 13831"/>
                  <a:gd name="connsiteX9" fmla="*/ 6914 w 99389"/>
                  <a:gd name="connsiteY9" fmla="*/ 0 h 13831"/>
                  <a:gd name="connsiteX10" fmla="*/ 0 w 99389"/>
                  <a:gd name="connsiteY10" fmla="*/ 6916 h 13831"/>
                  <a:gd name="connsiteX11" fmla="*/ 6914 w 99389"/>
                  <a:gd name="connsiteY11" fmla="*/ 13831 h 13831"/>
                  <a:gd name="connsiteX12" fmla="*/ 6914 w 99389"/>
                  <a:gd name="connsiteY12" fmla="*/ 0 h 1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9389" h="13831">
                    <a:moveTo>
                      <a:pt x="6914" y="13831"/>
                    </a:moveTo>
                    <a:lnTo>
                      <a:pt x="91611" y="13831"/>
                    </a:lnTo>
                    <a:lnTo>
                      <a:pt x="91611" y="0"/>
                    </a:lnTo>
                    <a:lnTo>
                      <a:pt x="6914" y="0"/>
                    </a:lnTo>
                    <a:lnTo>
                      <a:pt x="6914" y="13831"/>
                    </a:lnTo>
                    <a:close/>
                    <a:moveTo>
                      <a:pt x="92475" y="13831"/>
                    </a:moveTo>
                    <a:cubicBezTo>
                      <a:pt x="95932" y="13831"/>
                      <a:pt x="99389" y="10373"/>
                      <a:pt x="99389" y="6916"/>
                    </a:cubicBezTo>
                    <a:cubicBezTo>
                      <a:pt x="99389" y="3458"/>
                      <a:pt x="95932" y="0"/>
                      <a:pt x="92475" y="0"/>
                    </a:cubicBezTo>
                    <a:lnTo>
                      <a:pt x="92475" y="13831"/>
                    </a:lnTo>
                    <a:close/>
                    <a:moveTo>
                      <a:pt x="6914" y="0"/>
                    </a:moveTo>
                    <a:cubicBezTo>
                      <a:pt x="3457" y="0"/>
                      <a:pt x="0" y="3458"/>
                      <a:pt x="0" y="6916"/>
                    </a:cubicBezTo>
                    <a:cubicBezTo>
                      <a:pt x="0" y="10373"/>
                      <a:pt x="3457" y="13831"/>
                      <a:pt x="6914" y="13831"/>
                    </a:cubicBezTo>
                    <a:lnTo>
                      <a:pt x="6914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1" name="Freeform 16854">
                <a:extLst>
                  <a:ext uri="{FF2B5EF4-FFF2-40B4-BE49-F238E27FC236}">
                    <a16:creationId xmlns:a16="http://schemas.microsoft.com/office/drawing/2014/main" id="{45ADF16E-C281-ACF3-6FB7-A048E29A3731}"/>
                  </a:ext>
                </a:extLst>
              </p:cNvPr>
              <p:cNvSpPr/>
              <p:nvPr/>
            </p:nvSpPr>
            <p:spPr>
              <a:xfrm>
                <a:off x="6088863" y="2582402"/>
                <a:ext cx="103710" cy="17289"/>
              </a:xfrm>
              <a:custGeom>
                <a:avLst/>
                <a:gdLst>
                  <a:gd name="connsiteX0" fmla="*/ 96797 w 103710"/>
                  <a:gd name="connsiteY0" fmla="*/ 17289 h 17289"/>
                  <a:gd name="connsiteX1" fmla="*/ 6914 w 103710"/>
                  <a:gd name="connsiteY1" fmla="*/ 17289 h 17289"/>
                  <a:gd name="connsiteX2" fmla="*/ 6914 w 103710"/>
                  <a:gd name="connsiteY2" fmla="*/ 17289 h 17289"/>
                  <a:gd name="connsiteX3" fmla="*/ 0 w 103710"/>
                  <a:gd name="connsiteY3" fmla="*/ 8645 h 17289"/>
                  <a:gd name="connsiteX4" fmla="*/ 6914 w 103710"/>
                  <a:gd name="connsiteY4" fmla="*/ 0 h 17289"/>
                  <a:gd name="connsiteX5" fmla="*/ 6914 w 103710"/>
                  <a:gd name="connsiteY5" fmla="*/ 0 h 17289"/>
                  <a:gd name="connsiteX6" fmla="*/ 96797 w 103710"/>
                  <a:gd name="connsiteY6" fmla="*/ 0 h 17289"/>
                  <a:gd name="connsiteX7" fmla="*/ 96797 w 103710"/>
                  <a:gd name="connsiteY7" fmla="*/ 0 h 17289"/>
                  <a:gd name="connsiteX8" fmla="*/ 103710 w 103710"/>
                  <a:gd name="connsiteY8" fmla="*/ 8645 h 17289"/>
                  <a:gd name="connsiteX9" fmla="*/ 96797 w 103710"/>
                  <a:gd name="connsiteY9" fmla="*/ 17289 h 17289"/>
                  <a:gd name="connsiteX10" fmla="*/ 96797 w 103710"/>
                  <a:gd name="connsiteY10" fmla="*/ 17289 h 17289"/>
                  <a:gd name="connsiteX11" fmla="*/ 12099 w 103710"/>
                  <a:gd name="connsiteY11" fmla="*/ 12967 h 17289"/>
                  <a:gd name="connsiteX12" fmla="*/ 92475 w 103710"/>
                  <a:gd name="connsiteY12" fmla="*/ 12967 h 17289"/>
                  <a:gd name="connsiteX13" fmla="*/ 92475 w 103710"/>
                  <a:gd name="connsiteY13" fmla="*/ 4322 h 17289"/>
                  <a:gd name="connsiteX14" fmla="*/ 12099 w 103710"/>
                  <a:gd name="connsiteY14" fmla="*/ 4322 h 17289"/>
                  <a:gd name="connsiteX15" fmla="*/ 12099 w 103710"/>
                  <a:gd name="connsiteY15" fmla="*/ 12967 h 17289"/>
                  <a:gd name="connsiteX16" fmla="*/ 96797 w 103710"/>
                  <a:gd name="connsiteY16" fmla="*/ 4322 h 17289"/>
                  <a:gd name="connsiteX17" fmla="*/ 96797 w 103710"/>
                  <a:gd name="connsiteY17" fmla="*/ 12102 h 17289"/>
                  <a:gd name="connsiteX18" fmla="*/ 99389 w 103710"/>
                  <a:gd name="connsiteY18" fmla="*/ 7780 h 17289"/>
                  <a:gd name="connsiteX19" fmla="*/ 96797 w 103710"/>
                  <a:gd name="connsiteY19" fmla="*/ 4322 h 17289"/>
                  <a:gd name="connsiteX20" fmla="*/ 7778 w 103710"/>
                  <a:gd name="connsiteY20" fmla="*/ 4322 h 17289"/>
                  <a:gd name="connsiteX21" fmla="*/ 5186 w 103710"/>
                  <a:gd name="connsiteY21" fmla="*/ 8645 h 17289"/>
                  <a:gd name="connsiteX22" fmla="*/ 7778 w 103710"/>
                  <a:gd name="connsiteY22" fmla="*/ 12967 h 17289"/>
                  <a:gd name="connsiteX23" fmla="*/ 7778 w 103710"/>
                  <a:gd name="connsiteY23" fmla="*/ 4322 h 1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3710" h="17289">
                    <a:moveTo>
                      <a:pt x="96797" y="17289"/>
                    </a:moveTo>
                    <a:lnTo>
                      <a:pt x="6914" y="17289"/>
                    </a:lnTo>
                    <a:lnTo>
                      <a:pt x="6914" y="17289"/>
                    </a:lnTo>
                    <a:cubicBezTo>
                      <a:pt x="3457" y="16425"/>
                      <a:pt x="0" y="12967"/>
                      <a:pt x="0" y="8645"/>
                    </a:cubicBezTo>
                    <a:cubicBezTo>
                      <a:pt x="0" y="4322"/>
                      <a:pt x="2593" y="865"/>
                      <a:pt x="6914" y="0"/>
                    </a:cubicBezTo>
                    <a:lnTo>
                      <a:pt x="6914" y="0"/>
                    </a:lnTo>
                    <a:lnTo>
                      <a:pt x="96797" y="0"/>
                    </a:lnTo>
                    <a:lnTo>
                      <a:pt x="96797" y="0"/>
                    </a:lnTo>
                    <a:cubicBezTo>
                      <a:pt x="100253" y="865"/>
                      <a:pt x="103710" y="4322"/>
                      <a:pt x="103710" y="8645"/>
                    </a:cubicBezTo>
                    <a:cubicBezTo>
                      <a:pt x="103710" y="12967"/>
                      <a:pt x="101118" y="16425"/>
                      <a:pt x="96797" y="17289"/>
                    </a:cubicBezTo>
                    <a:lnTo>
                      <a:pt x="96797" y="17289"/>
                    </a:lnTo>
                    <a:close/>
                    <a:moveTo>
                      <a:pt x="12099" y="12967"/>
                    </a:moveTo>
                    <a:lnTo>
                      <a:pt x="92475" y="12967"/>
                    </a:lnTo>
                    <a:lnTo>
                      <a:pt x="92475" y="4322"/>
                    </a:lnTo>
                    <a:lnTo>
                      <a:pt x="12099" y="4322"/>
                    </a:lnTo>
                    <a:lnTo>
                      <a:pt x="12099" y="12967"/>
                    </a:lnTo>
                    <a:close/>
                    <a:moveTo>
                      <a:pt x="96797" y="4322"/>
                    </a:moveTo>
                    <a:lnTo>
                      <a:pt x="96797" y="12102"/>
                    </a:lnTo>
                    <a:cubicBezTo>
                      <a:pt x="98525" y="11238"/>
                      <a:pt x="99389" y="9509"/>
                      <a:pt x="99389" y="7780"/>
                    </a:cubicBezTo>
                    <a:cubicBezTo>
                      <a:pt x="99389" y="6916"/>
                      <a:pt x="98525" y="5187"/>
                      <a:pt x="96797" y="4322"/>
                    </a:cubicBezTo>
                    <a:close/>
                    <a:moveTo>
                      <a:pt x="7778" y="4322"/>
                    </a:moveTo>
                    <a:cubicBezTo>
                      <a:pt x="6050" y="5187"/>
                      <a:pt x="5186" y="6916"/>
                      <a:pt x="5186" y="8645"/>
                    </a:cubicBezTo>
                    <a:cubicBezTo>
                      <a:pt x="5186" y="10374"/>
                      <a:pt x="6050" y="12102"/>
                      <a:pt x="7778" y="12967"/>
                    </a:cubicBezTo>
                    <a:lnTo>
                      <a:pt x="7778" y="43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7" name="Graphic 16831">
              <a:extLst>
                <a:ext uri="{FF2B5EF4-FFF2-40B4-BE49-F238E27FC236}">
                  <a16:creationId xmlns:a16="http://schemas.microsoft.com/office/drawing/2014/main" id="{7E067132-292B-FBD4-C55D-B5811379726B}"/>
                </a:ext>
              </a:extLst>
            </p:cNvPr>
            <p:cNvGrpSpPr/>
            <p:nvPr/>
          </p:nvGrpSpPr>
          <p:grpSpPr>
            <a:xfrm>
              <a:off x="5989474" y="2396544"/>
              <a:ext cx="234212" cy="350103"/>
              <a:chOff x="5989474" y="2396544"/>
              <a:chExt cx="234212" cy="350103"/>
            </a:xfrm>
            <a:solidFill>
              <a:srgbClr val="355464"/>
            </a:solidFill>
          </p:grpSpPr>
          <p:sp>
            <p:nvSpPr>
              <p:cNvPr id="18" name="Freeform 16856">
                <a:extLst>
                  <a:ext uri="{FF2B5EF4-FFF2-40B4-BE49-F238E27FC236}">
                    <a16:creationId xmlns:a16="http://schemas.microsoft.com/office/drawing/2014/main" id="{A93505F1-CD34-85BD-ABE7-202D72C5F9E7}"/>
                  </a:ext>
                </a:extLst>
              </p:cNvPr>
              <p:cNvSpPr/>
              <p:nvPr/>
            </p:nvSpPr>
            <p:spPr>
              <a:xfrm>
                <a:off x="5992067" y="2399138"/>
                <a:ext cx="229891" cy="345781"/>
              </a:xfrm>
              <a:custGeom>
                <a:avLst/>
                <a:gdLst>
                  <a:gd name="connsiteX0" fmla="*/ 27656 w 229891"/>
                  <a:gd name="connsiteY0" fmla="*/ 0 h 345781"/>
                  <a:gd name="connsiteX1" fmla="*/ 0 w 229891"/>
                  <a:gd name="connsiteY1" fmla="*/ 27663 h 345781"/>
                  <a:gd name="connsiteX2" fmla="*/ 10371 w 229891"/>
                  <a:gd name="connsiteY2" fmla="*/ 27663 h 345781"/>
                  <a:gd name="connsiteX3" fmla="*/ 27656 w 229891"/>
                  <a:gd name="connsiteY3" fmla="*/ 10374 h 345781"/>
                  <a:gd name="connsiteX4" fmla="*/ 27656 w 229891"/>
                  <a:gd name="connsiteY4" fmla="*/ 0 h 345781"/>
                  <a:gd name="connsiteX5" fmla="*/ 201371 w 229891"/>
                  <a:gd name="connsiteY5" fmla="*/ 10374 h 345781"/>
                  <a:gd name="connsiteX6" fmla="*/ 218656 w 229891"/>
                  <a:gd name="connsiteY6" fmla="*/ 27663 h 345781"/>
                  <a:gd name="connsiteX7" fmla="*/ 229027 w 229891"/>
                  <a:gd name="connsiteY7" fmla="*/ 27663 h 345781"/>
                  <a:gd name="connsiteX8" fmla="*/ 201371 w 229891"/>
                  <a:gd name="connsiteY8" fmla="*/ 0 h 345781"/>
                  <a:gd name="connsiteX9" fmla="*/ 201371 w 229891"/>
                  <a:gd name="connsiteY9" fmla="*/ 10374 h 345781"/>
                  <a:gd name="connsiteX10" fmla="*/ 219521 w 229891"/>
                  <a:gd name="connsiteY10" fmla="*/ 317255 h 345781"/>
                  <a:gd name="connsiteX11" fmla="*/ 202236 w 229891"/>
                  <a:gd name="connsiteY11" fmla="*/ 334544 h 345781"/>
                  <a:gd name="connsiteX12" fmla="*/ 202236 w 229891"/>
                  <a:gd name="connsiteY12" fmla="*/ 344917 h 345781"/>
                  <a:gd name="connsiteX13" fmla="*/ 229892 w 229891"/>
                  <a:gd name="connsiteY13" fmla="*/ 317255 h 345781"/>
                  <a:gd name="connsiteX14" fmla="*/ 219521 w 229891"/>
                  <a:gd name="connsiteY14" fmla="*/ 317255 h 345781"/>
                  <a:gd name="connsiteX15" fmla="*/ 27656 w 229891"/>
                  <a:gd name="connsiteY15" fmla="*/ 335408 h 345781"/>
                  <a:gd name="connsiteX16" fmla="*/ 10371 w 229891"/>
                  <a:gd name="connsiteY16" fmla="*/ 318119 h 345781"/>
                  <a:gd name="connsiteX17" fmla="*/ 0 w 229891"/>
                  <a:gd name="connsiteY17" fmla="*/ 318119 h 345781"/>
                  <a:gd name="connsiteX18" fmla="*/ 27656 w 229891"/>
                  <a:gd name="connsiteY18" fmla="*/ 345782 h 345781"/>
                  <a:gd name="connsiteX19" fmla="*/ 27656 w 229891"/>
                  <a:gd name="connsiteY19" fmla="*/ 335408 h 345781"/>
                  <a:gd name="connsiteX20" fmla="*/ 10371 w 229891"/>
                  <a:gd name="connsiteY20" fmla="*/ 317255 h 345781"/>
                  <a:gd name="connsiteX21" fmla="*/ 10371 w 229891"/>
                  <a:gd name="connsiteY21" fmla="*/ 26798 h 345781"/>
                  <a:gd name="connsiteX22" fmla="*/ 0 w 229891"/>
                  <a:gd name="connsiteY22" fmla="*/ 26798 h 345781"/>
                  <a:gd name="connsiteX23" fmla="*/ 0 w 229891"/>
                  <a:gd name="connsiteY23" fmla="*/ 317255 h 345781"/>
                  <a:gd name="connsiteX24" fmla="*/ 10371 w 229891"/>
                  <a:gd name="connsiteY24" fmla="*/ 317255 h 345781"/>
                  <a:gd name="connsiteX25" fmla="*/ 201371 w 229891"/>
                  <a:gd name="connsiteY25" fmla="*/ 335408 h 345781"/>
                  <a:gd name="connsiteX26" fmla="*/ 26792 w 229891"/>
                  <a:gd name="connsiteY26" fmla="*/ 335408 h 345781"/>
                  <a:gd name="connsiteX27" fmla="*/ 26792 w 229891"/>
                  <a:gd name="connsiteY27" fmla="*/ 345782 h 345781"/>
                  <a:gd name="connsiteX28" fmla="*/ 201371 w 229891"/>
                  <a:gd name="connsiteY28" fmla="*/ 345782 h 345781"/>
                  <a:gd name="connsiteX29" fmla="*/ 201371 w 229891"/>
                  <a:gd name="connsiteY29" fmla="*/ 335408 h 345781"/>
                  <a:gd name="connsiteX30" fmla="*/ 219521 w 229891"/>
                  <a:gd name="connsiteY30" fmla="*/ 27663 h 345781"/>
                  <a:gd name="connsiteX31" fmla="*/ 219521 w 229891"/>
                  <a:gd name="connsiteY31" fmla="*/ 317255 h 345781"/>
                  <a:gd name="connsiteX32" fmla="*/ 229892 w 229891"/>
                  <a:gd name="connsiteY32" fmla="*/ 317255 h 345781"/>
                  <a:gd name="connsiteX33" fmla="*/ 229892 w 229891"/>
                  <a:gd name="connsiteY33" fmla="*/ 26798 h 345781"/>
                  <a:gd name="connsiteX34" fmla="*/ 219521 w 229891"/>
                  <a:gd name="connsiteY34" fmla="*/ 26798 h 345781"/>
                  <a:gd name="connsiteX35" fmla="*/ 27656 w 229891"/>
                  <a:gd name="connsiteY35" fmla="*/ 10374 h 345781"/>
                  <a:gd name="connsiteX36" fmla="*/ 202236 w 229891"/>
                  <a:gd name="connsiteY36" fmla="*/ 10374 h 345781"/>
                  <a:gd name="connsiteX37" fmla="*/ 202236 w 229891"/>
                  <a:gd name="connsiteY37" fmla="*/ 0 h 345781"/>
                  <a:gd name="connsiteX38" fmla="*/ 27656 w 229891"/>
                  <a:gd name="connsiteY38" fmla="*/ 0 h 345781"/>
                  <a:gd name="connsiteX39" fmla="*/ 27656 w 229891"/>
                  <a:gd name="connsiteY39" fmla="*/ 10374 h 34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9891" h="345781">
                    <a:moveTo>
                      <a:pt x="27656" y="0"/>
                    </a:moveTo>
                    <a:cubicBezTo>
                      <a:pt x="12100" y="0"/>
                      <a:pt x="0" y="12103"/>
                      <a:pt x="0" y="27663"/>
                    </a:cubicBezTo>
                    <a:lnTo>
                      <a:pt x="10371" y="27663"/>
                    </a:lnTo>
                    <a:cubicBezTo>
                      <a:pt x="10371" y="18154"/>
                      <a:pt x="18149" y="10374"/>
                      <a:pt x="27656" y="10374"/>
                    </a:cubicBezTo>
                    <a:lnTo>
                      <a:pt x="27656" y="0"/>
                    </a:lnTo>
                    <a:close/>
                    <a:moveTo>
                      <a:pt x="201371" y="10374"/>
                    </a:moveTo>
                    <a:cubicBezTo>
                      <a:pt x="210878" y="10374"/>
                      <a:pt x="218656" y="18154"/>
                      <a:pt x="218656" y="27663"/>
                    </a:cubicBezTo>
                    <a:lnTo>
                      <a:pt x="229027" y="27663"/>
                    </a:lnTo>
                    <a:cubicBezTo>
                      <a:pt x="229027" y="12103"/>
                      <a:pt x="216928" y="0"/>
                      <a:pt x="201371" y="0"/>
                    </a:cubicBezTo>
                    <a:lnTo>
                      <a:pt x="201371" y="10374"/>
                    </a:lnTo>
                    <a:close/>
                    <a:moveTo>
                      <a:pt x="219521" y="317255"/>
                    </a:moveTo>
                    <a:cubicBezTo>
                      <a:pt x="219521" y="326764"/>
                      <a:pt x="211742" y="334544"/>
                      <a:pt x="202236" y="334544"/>
                    </a:cubicBezTo>
                    <a:lnTo>
                      <a:pt x="202236" y="344917"/>
                    </a:lnTo>
                    <a:cubicBezTo>
                      <a:pt x="217792" y="344917"/>
                      <a:pt x="229892" y="332815"/>
                      <a:pt x="229892" y="317255"/>
                    </a:cubicBezTo>
                    <a:lnTo>
                      <a:pt x="219521" y="317255"/>
                    </a:lnTo>
                    <a:close/>
                    <a:moveTo>
                      <a:pt x="27656" y="335408"/>
                    </a:moveTo>
                    <a:cubicBezTo>
                      <a:pt x="18149" y="335408"/>
                      <a:pt x="10371" y="327628"/>
                      <a:pt x="10371" y="318119"/>
                    </a:cubicBezTo>
                    <a:lnTo>
                      <a:pt x="0" y="318119"/>
                    </a:lnTo>
                    <a:cubicBezTo>
                      <a:pt x="0" y="333679"/>
                      <a:pt x="12100" y="345782"/>
                      <a:pt x="27656" y="345782"/>
                    </a:cubicBezTo>
                    <a:lnTo>
                      <a:pt x="27656" y="335408"/>
                    </a:lnTo>
                    <a:close/>
                    <a:moveTo>
                      <a:pt x="10371" y="317255"/>
                    </a:moveTo>
                    <a:lnTo>
                      <a:pt x="10371" y="26798"/>
                    </a:lnTo>
                    <a:lnTo>
                      <a:pt x="0" y="26798"/>
                    </a:lnTo>
                    <a:lnTo>
                      <a:pt x="0" y="317255"/>
                    </a:lnTo>
                    <a:lnTo>
                      <a:pt x="10371" y="317255"/>
                    </a:lnTo>
                    <a:close/>
                    <a:moveTo>
                      <a:pt x="201371" y="335408"/>
                    </a:moveTo>
                    <a:lnTo>
                      <a:pt x="26792" y="335408"/>
                    </a:lnTo>
                    <a:lnTo>
                      <a:pt x="26792" y="345782"/>
                    </a:lnTo>
                    <a:lnTo>
                      <a:pt x="201371" y="345782"/>
                    </a:lnTo>
                    <a:lnTo>
                      <a:pt x="201371" y="335408"/>
                    </a:lnTo>
                    <a:close/>
                    <a:moveTo>
                      <a:pt x="219521" y="27663"/>
                    </a:moveTo>
                    <a:lnTo>
                      <a:pt x="219521" y="317255"/>
                    </a:lnTo>
                    <a:lnTo>
                      <a:pt x="229892" y="317255"/>
                    </a:lnTo>
                    <a:lnTo>
                      <a:pt x="229892" y="26798"/>
                    </a:lnTo>
                    <a:lnTo>
                      <a:pt x="219521" y="26798"/>
                    </a:lnTo>
                    <a:close/>
                    <a:moveTo>
                      <a:pt x="27656" y="10374"/>
                    </a:moveTo>
                    <a:lnTo>
                      <a:pt x="202236" y="10374"/>
                    </a:lnTo>
                    <a:lnTo>
                      <a:pt x="202236" y="0"/>
                    </a:lnTo>
                    <a:lnTo>
                      <a:pt x="27656" y="0"/>
                    </a:lnTo>
                    <a:lnTo>
                      <a:pt x="27656" y="103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9" name="Freeform 16857">
                <a:extLst>
                  <a:ext uri="{FF2B5EF4-FFF2-40B4-BE49-F238E27FC236}">
                    <a16:creationId xmlns:a16="http://schemas.microsoft.com/office/drawing/2014/main" id="{827E3A44-A1B9-67A5-703E-93C20F37E6D7}"/>
                  </a:ext>
                </a:extLst>
              </p:cNvPr>
              <p:cNvSpPr/>
              <p:nvPr/>
            </p:nvSpPr>
            <p:spPr>
              <a:xfrm>
                <a:off x="5989474" y="2396544"/>
                <a:ext cx="234212" cy="350103"/>
              </a:xfrm>
              <a:custGeom>
                <a:avLst/>
                <a:gdLst>
                  <a:gd name="connsiteX0" fmla="*/ 206557 w 234212"/>
                  <a:gd name="connsiteY0" fmla="*/ 350104 h 350103"/>
                  <a:gd name="connsiteX1" fmla="*/ 27656 w 234212"/>
                  <a:gd name="connsiteY1" fmla="*/ 350104 h 350103"/>
                  <a:gd name="connsiteX2" fmla="*/ 0 w 234212"/>
                  <a:gd name="connsiteY2" fmla="*/ 322441 h 350103"/>
                  <a:gd name="connsiteX3" fmla="*/ 0 w 234212"/>
                  <a:gd name="connsiteY3" fmla="*/ 322441 h 350103"/>
                  <a:gd name="connsiteX4" fmla="*/ 0 w 234212"/>
                  <a:gd name="connsiteY4" fmla="*/ 27663 h 350103"/>
                  <a:gd name="connsiteX5" fmla="*/ 27656 w 234212"/>
                  <a:gd name="connsiteY5" fmla="*/ 0 h 350103"/>
                  <a:gd name="connsiteX6" fmla="*/ 27656 w 234212"/>
                  <a:gd name="connsiteY6" fmla="*/ 0 h 350103"/>
                  <a:gd name="connsiteX7" fmla="*/ 206557 w 234212"/>
                  <a:gd name="connsiteY7" fmla="*/ 0 h 350103"/>
                  <a:gd name="connsiteX8" fmla="*/ 234213 w 234212"/>
                  <a:gd name="connsiteY8" fmla="*/ 27663 h 350103"/>
                  <a:gd name="connsiteX9" fmla="*/ 234213 w 234212"/>
                  <a:gd name="connsiteY9" fmla="*/ 27663 h 350103"/>
                  <a:gd name="connsiteX10" fmla="*/ 234213 w 234212"/>
                  <a:gd name="connsiteY10" fmla="*/ 322441 h 350103"/>
                  <a:gd name="connsiteX11" fmla="*/ 206557 w 234212"/>
                  <a:gd name="connsiteY11" fmla="*/ 350104 h 350103"/>
                  <a:gd name="connsiteX12" fmla="*/ 206557 w 234212"/>
                  <a:gd name="connsiteY12" fmla="*/ 350104 h 350103"/>
                  <a:gd name="connsiteX13" fmla="*/ 31977 w 234212"/>
                  <a:gd name="connsiteY13" fmla="*/ 345782 h 350103"/>
                  <a:gd name="connsiteX14" fmla="*/ 201371 w 234212"/>
                  <a:gd name="connsiteY14" fmla="*/ 345782 h 350103"/>
                  <a:gd name="connsiteX15" fmla="*/ 201371 w 234212"/>
                  <a:gd name="connsiteY15" fmla="*/ 339730 h 350103"/>
                  <a:gd name="connsiteX16" fmla="*/ 31977 w 234212"/>
                  <a:gd name="connsiteY16" fmla="*/ 339730 h 350103"/>
                  <a:gd name="connsiteX17" fmla="*/ 31977 w 234212"/>
                  <a:gd name="connsiteY17" fmla="*/ 345782 h 350103"/>
                  <a:gd name="connsiteX18" fmla="*/ 206557 w 234212"/>
                  <a:gd name="connsiteY18" fmla="*/ 339730 h 350103"/>
                  <a:gd name="connsiteX19" fmla="*/ 206557 w 234212"/>
                  <a:gd name="connsiteY19" fmla="*/ 345782 h 350103"/>
                  <a:gd name="connsiteX20" fmla="*/ 229892 w 234212"/>
                  <a:gd name="connsiteY20" fmla="*/ 322441 h 350103"/>
                  <a:gd name="connsiteX21" fmla="*/ 223842 w 234212"/>
                  <a:gd name="connsiteY21" fmla="*/ 322441 h 350103"/>
                  <a:gd name="connsiteX22" fmla="*/ 206557 w 234212"/>
                  <a:gd name="connsiteY22" fmla="*/ 339730 h 350103"/>
                  <a:gd name="connsiteX23" fmla="*/ 5186 w 234212"/>
                  <a:gd name="connsiteY23" fmla="*/ 322441 h 350103"/>
                  <a:gd name="connsiteX24" fmla="*/ 28520 w 234212"/>
                  <a:gd name="connsiteY24" fmla="*/ 345782 h 350103"/>
                  <a:gd name="connsiteX25" fmla="*/ 28520 w 234212"/>
                  <a:gd name="connsiteY25" fmla="*/ 339730 h 350103"/>
                  <a:gd name="connsiteX26" fmla="*/ 11235 w 234212"/>
                  <a:gd name="connsiteY26" fmla="*/ 322441 h 350103"/>
                  <a:gd name="connsiteX27" fmla="*/ 5186 w 234212"/>
                  <a:gd name="connsiteY27" fmla="*/ 322441 h 350103"/>
                  <a:gd name="connsiteX28" fmla="*/ 30249 w 234212"/>
                  <a:gd name="connsiteY28" fmla="*/ 335408 h 350103"/>
                  <a:gd name="connsiteX29" fmla="*/ 204828 w 234212"/>
                  <a:gd name="connsiteY29" fmla="*/ 335408 h 350103"/>
                  <a:gd name="connsiteX30" fmla="*/ 220385 w 234212"/>
                  <a:gd name="connsiteY30" fmla="*/ 319848 h 350103"/>
                  <a:gd name="connsiteX31" fmla="*/ 220385 w 234212"/>
                  <a:gd name="connsiteY31" fmla="*/ 29391 h 350103"/>
                  <a:gd name="connsiteX32" fmla="*/ 204828 w 234212"/>
                  <a:gd name="connsiteY32" fmla="*/ 13831 h 350103"/>
                  <a:gd name="connsiteX33" fmla="*/ 30249 w 234212"/>
                  <a:gd name="connsiteY33" fmla="*/ 13831 h 350103"/>
                  <a:gd name="connsiteX34" fmla="*/ 14692 w 234212"/>
                  <a:gd name="connsiteY34" fmla="*/ 29391 h 350103"/>
                  <a:gd name="connsiteX35" fmla="*/ 14692 w 234212"/>
                  <a:gd name="connsiteY35" fmla="*/ 319848 h 350103"/>
                  <a:gd name="connsiteX36" fmla="*/ 30249 w 234212"/>
                  <a:gd name="connsiteY36" fmla="*/ 335408 h 350103"/>
                  <a:gd name="connsiteX37" fmla="*/ 223842 w 234212"/>
                  <a:gd name="connsiteY37" fmla="*/ 318119 h 350103"/>
                  <a:gd name="connsiteX38" fmla="*/ 229892 w 234212"/>
                  <a:gd name="connsiteY38" fmla="*/ 318119 h 350103"/>
                  <a:gd name="connsiteX39" fmla="*/ 229892 w 234212"/>
                  <a:gd name="connsiteY39" fmla="*/ 32849 h 350103"/>
                  <a:gd name="connsiteX40" fmla="*/ 223842 w 234212"/>
                  <a:gd name="connsiteY40" fmla="*/ 32849 h 350103"/>
                  <a:gd name="connsiteX41" fmla="*/ 223842 w 234212"/>
                  <a:gd name="connsiteY41" fmla="*/ 318119 h 350103"/>
                  <a:gd name="connsiteX42" fmla="*/ 5186 w 234212"/>
                  <a:gd name="connsiteY42" fmla="*/ 318119 h 350103"/>
                  <a:gd name="connsiteX43" fmla="*/ 11235 w 234212"/>
                  <a:gd name="connsiteY43" fmla="*/ 318119 h 350103"/>
                  <a:gd name="connsiteX44" fmla="*/ 11235 w 234212"/>
                  <a:gd name="connsiteY44" fmla="*/ 32849 h 350103"/>
                  <a:gd name="connsiteX45" fmla="*/ 5186 w 234212"/>
                  <a:gd name="connsiteY45" fmla="*/ 32849 h 350103"/>
                  <a:gd name="connsiteX46" fmla="*/ 5186 w 234212"/>
                  <a:gd name="connsiteY46" fmla="*/ 318119 h 350103"/>
                  <a:gd name="connsiteX47" fmla="*/ 223842 w 234212"/>
                  <a:gd name="connsiteY47" fmla="*/ 27663 h 350103"/>
                  <a:gd name="connsiteX48" fmla="*/ 229892 w 234212"/>
                  <a:gd name="connsiteY48" fmla="*/ 27663 h 350103"/>
                  <a:gd name="connsiteX49" fmla="*/ 206557 w 234212"/>
                  <a:gd name="connsiteY49" fmla="*/ 4322 h 350103"/>
                  <a:gd name="connsiteX50" fmla="*/ 206557 w 234212"/>
                  <a:gd name="connsiteY50" fmla="*/ 10374 h 350103"/>
                  <a:gd name="connsiteX51" fmla="*/ 223842 w 234212"/>
                  <a:gd name="connsiteY51" fmla="*/ 27663 h 350103"/>
                  <a:gd name="connsiteX52" fmla="*/ 5186 w 234212"/>
                  <a:gd name="connsiteY52" fmla="*/ 27663 h 350103"/>
                  <a:gd name="connsiteX53" fmla="*/ 11235 w 234212"/>
                  <a:gd name="connsiteY53" fmla="*/ 27663 h 350103"/>
                  <a:gd name="connsiteX54" fmla="*/ 28520 w 234212"/>
                  <a:gd name="connsiteY54" fmla="*/ 10374 h 350103"/>
                  <a:gd name="connsiteX55" fmla="*/ 28520 w 234212"/>
                  <a:gd name="connsiteY55" fmla="*/ 4322 h 350103"/>
                  <a:gd name="connsiteX56" fmla="*/ 5186 w 234212"/>
                  <a:gd name="connsiteY56" fmla="*/ 27663 h 350103"/>
                  <a:gd name="connsiteX57" fmla="*/ 31977 w 234212"/>
                  <a:gd name="connsiteY57" fmla="*/ 10374 h 350103"/>
                  <a:gd name="connsiteX58" fmla="*/ 201371 w 234212"/>
                  <a:gd name="connsiteY58" fmla="*/ 10374 h 350103"/>
                  <a:gd name="connsiteX59" fmla="*/ 201371 w 234212"/>
                  <a:gd name="connsiteY59" fmla="*/ 4322 h 350103"/>
                  <a:gd name="connsiteX60" fmla="*/ 31977 w 234212"/>
                  <a:gd name="connsiteY60" fmla="*/ 4322 h 350103"/>
                  <a:gd name="connsiteX61" fmla="*/ 31977 w 234212"/>
                  <a:gd name="connsiteY61" fmla="*/ 10374 h 35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34212" h="350103">
                    <a:moveTo>
                      <a:pt x="206557" y="350104"/>
                    </a:moveTo>
                    <a:lnTo>
                      <a:pt x="27656" y="350104"/>
                    </a:lnTo>
                    <a:cubicBezTo>
                      <a:pt x="12964" y="349239"/>
                      <a:pt x="864" y="337137"/>
                      <a:pt x="0" y="322441"/>
                    </a:cubicBezTo>
                    <a:lnTo>
                      <a:pt x="0" y="322441"/>
                    </a:lnTo>
                    <a:lnTo>
                      <a:pt x="0" y="27663"/>
                    </a:lnTo>
                    <a:cubicBezTo>
                      <a:pt x="864" y="12967"/>
                      <a:pt x="12964" y="865"/>
                      <a:pt x="27656" y="0"/>
                    </a:cubicBezTo>
                    <a:lnTo>
                      <a:pt x="27656" y="0"/>
                    </a:lnTo>
                    <a:lnTo>
                      <a:pt x="206557" y="0"/>
                    </a:lnTo>
                    <a:cubicBezTo>
                      <a:pt x="221249" y="865"/>
                      <a:pt x="233348" y="12967"/>
                      <a:pt x="234213" y="27663"/>
                    </a:cubicBezTo>
                    <a:lnTo>
                      <a:pt x="234213" y="27663"/>
                    </a:lnTo>
                    <a:lnTo>
                      <a:pt x="234213" y="322441"/>
                    </a:lnTo>
                    <a:cubicBezTo>
                      <a:pt x="233348" y="337137"/>
                      <a:pt x="221249" y="349239"/>
                      <a:pt x="206557" y="350104"/>
                    </a:cubicBezTo>
                    <a:lnTo>
                      <a:pt x="206557" y="350104"/>
                    </a:lnTo>
                    <a:close/>
                    <a:moveTo>
                      <a:pt x="31977" y="345782"/>
                    </a:moveTo>
                    <a:lnTo>
                      <a:pt x="201371" y="345782"/>
                    </a:lnTo>
                    <a:lnTo>
                      <a:pt x="201371" y="339730"/>
                    </a:lnTo>
                    <a:lnTo>
                      <a:pt x="31977" y="339730"/>
                    </a:lnTo>
                    <a:lnTo>
                      <a:pt x="31977" y="345782"/>
                    </a:lnTo>
                    <a:close/>
                    <a:moveTo>
                      <a:pt x="206557" y="339730"/>
                    </a:moveTo>
                    <a:lnTo>
                      <a:pt x="206557" y="345782"/>
                    </a:lnTo>
                    <a:cubicBezTo>
                      <a:pt x="218656" y="344917"/>
                      <a:pt x="228163" y="334544"/>
                      <a:pt x="229892" y="322441"/>
                    </a:cubicBezTo>
                    <a:lnTo>
                      <a:pt x="223842" y="322441"/>
                    </a:lnTo>
                    <a:cubicBezTo>
                      <a:pt x="222977" y="331950"/>
                      <a:pt x="216063" y="338866"/>
                      <a:pt x="206557" y="339730"/>
                    </a:cubicBezTo>
                    <a:close/>
                    <a:moveTo>
                      <a:pt x="5186" y="322441"/>
                    </a:moveTo>
                    <a:cubicBezTo>
                      <a:pt x="6050" y="334544"/>
                      <a:pt x="16421" y="344053"/>
                      <a:pt x="28520" y="345782"/>
                    </a:cubicBezTo>
                    <a:lnTo>
                      <a:pt x="28520" y="339730"/>
                    </a:lnTo>
                    <a:cubicBezTo>
                      <a:pt x="19878" y="338866"/>
                      <a:pt x="12099" y="331086"/>
                      <a:pt x="11235" y="322441"/>
                    </a:cubicBezTo>
                    <a:lnTo>
                      <a:pt x="5186" y="322441"/>
                    </a:lnTo>
                    <a:close/>
                    <a:moveTo>
                      <a:pt x="30249" y="335408"/>
                    </a:moveTo>
                    <a:lnTo>
                      <a:pt x="204828" y="335408"/>
                    </a:lnTo>
                    <a:cubicBezTo>
                      <a:pt x="213471" y="335408"/>
                      <a:pt x="220385" y="328492"/>
                      <a:pt x="220385" y="319848"/>
                    </a:cubicBezTo>
                    <a:lnTo>
                      <a:pt x="220385" y="29391"/>
                    </a:lnTo>
                    <a:cubicBezTo>
                      <a:pt x="220385" y="20747"/>
                      <a:pt x="213471" y="13831"/>
                      <a:pt x="204828" y="13831"/>
                    </a:cubicBezTo>
                    <a:lnTo>
                      <a:pt x="30249" y="13831"/>
                    </a:lnTo>
                    <a:cubicBezTo>
                      <a:pt x="21606" y="13831"/>
                      <a:pt x="14692" y="20747"/>
                      <a:pt x="14692" y="29391"/>
                    </a:cubicBezTo>
                    <a:lnTo>
                      <a:pt x="14692" y="319848"/>
                    </a:lnTo>
                    <a:cubicBezTo>
                      <a:pt x="14692" y="328492"/>
                      <a:pt x="21606" y="335408"/>
                      <a:pt x="30249" y="335408"/>
                    </a:cubicBezTo>
                    <a:close/>
                    <a:moveTo>
                      <a:pt x="223842" y="318119"/>
                    </a:moveTo>
                    <a:lnTo>
                      <a:pt x="229892" y="318119"/>
                    </a:lnTo>
                    <a:lnTo>
                      <a:pt x="229892" y="32849"/>
                    </a:lnTo>
                    <a:lnTo>
                      <a:pt x="223842" y="32849"/>
                    </a:lnTo>
                    <a:lnTo>
                      <a:pt x="223842" y="318119"/>
                    </a:lnTo>
                    <a:close/>
                    <a:moveTo>
                      <a:pt x="5186" y="318119"/>
                    </a:moveTo>
                    <a:lnTo>
                      <a:pt x="11235" y="318119"/>
                    </a:lnTo>
                    <a:lnTo>
                      <a:pt x="11235" y="32849"/>
                    </a:lnTo>
                    <a:lnTo>
                      <a:pt x="5186" y="32849"/>
                    </a:lnTo>
                    <a:lnTo>
                      <a:pt x="5186" y="318119"/>
                    </a:lnTo>
                    <a:close/>
                    <a:moveTo>
                      <a:pt x="223842" y="27663"/>
                    </a:moveTo>
                    <a:lnTo>
                      <a:pt x="229892" y="27663"/>
                    </a:lnTo>
                    <a:cubicBezTo>
                      <a:pt x="229027" y="15560"/>
                      <a:pt x="218656" y="6051"/>
                      <a:pt x="206557" y="4322"/>
                    </a:cubicBezTo>
                    <a:lnTo>
                      <a:pt x="206557" y="10374"/>
                    </a:lnTo>
                    <a:cubicBezTo>
                      <a:pt x="216063" y="12102"/>
                      <a:pt x="222977" y="19018"/>
                      <a:pt x="223842" y="27663"/>
                    </a:cubicBezTo>
                    <a:close/>
                    <a:moveTo>
                      <a:pt x="5186" y="27663"/>
                    </a:moveTo>
                    <a:lnTo>
                      <a:pt x="11235" y="27663"/>
                    </a:lnTo>
                    <a:cubicBezTo>
                      <a:pt x="12099" y="19018"/>
                      <a:pt x="19878" y="11238"/>
                      <a:pt x="28520" y="10374"/>
                    </a:cubicBezTo>
                    <a:lnTo>
                      <a:pt x="28520" y="4322"/>
                    </a:lnTo>
                    <a:cubicBezTo>
                      <a:pt x="15556" y="6051"/>
                      <a:pt x="6050" y="15560"/>
                      <a:pt x="5186" y="27663"/>
                    </a:cubicBezTo>
                    <a:close/>
                    <a:moveTo>
                      <a:pt x="31977" y="10374"/>
                    </a:moveTo>
                    <a:lnTo>
                      <a:pt x="201371" y="10374"/>
                    </a:lnTo>
                    <a:lnTo>
                      <a:pt x="201371" y="4322"/>
                    </a:lnTo>
                    <a:lnTo>
                      <a:pt x="31977" y="4322"/>
                    </a:lnTo>
                    <a:lnTo>
                      <a:pt x="31977" y="103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dirty="0"/>
              </a:p>
            </p:txBody>
          </p:sp>
        </p:grpSp>
      </p:grpSp>
      <p:grpSp>
        <p:nvGrpSpPr>
          <p:cNvPr id="32" name="Graphic 16831">
            <a:extLst>
              <a:ext uri="{FF2B5EF4-FFF2-40B4-BE49-F238E27FC236}">
                <a16:creationId xmlns:a16="http://schemas.microsoft.com/office/drawing/2014/main" id="{132149B4-6D62-5B19-F0C4-6B12E3734F6C}"/>
              </a:ext>
            </a:extLst>
          </p:cNvPr>
          <p:cNvGrpSpPr/>
          <p:nvPr/>
        </p:nvGrpSpPr>
        <p:grpSpPr>
          <a:xfrm>
            <a:off x="9621395" y="5329317"/>
            <a:ext cx="926547" cy="819615"/>
            <a:chOff x="5126301" y="3557506"/>
            <a:chExt cx="362554" cy="320712"/>
          </a:xfrm>
          <a:solidFill>
            <a:srgbClr val="355464"/>
          </a:solidFill>
        </p:grpSpPr>
        <p:grpSp>
          <p:nvGrpSpPr>
            <p:cNvPr id="33" name="Graphic 16831">
              <a:extLst>
                <a:ext uri="{FF2B5EF4-FFF2-40B4-BE49-F238E27FC236}">
                  <a16:creationId xmlns:a16="http://schemas.microsoft.com/office/drawing/2014/main" id="{D1EAC4D2-F20E-D3AB-EFF0-590F8B8B5D4E}"/>
                </a:ext>
              </a:extLst>
            </p:cNvPr>
            <p:cNvGrpSpPr/>
            <p:nvPr/>
          </p:nvGrpSpPr>
          <p:grpSpPr>
            <a:xfrm>
              <a:off x="5126301" y="3557506"/>
              <a:ext cx="362554" cy="320712"/>
              <a:chOff x="5126301" y="3557506"/>
              <a:chExt cx="362554" cy="320712"/>
            </a:xfrm>
            <a:solidFill>
              <a:srgbClr val="355464"/>
            </a:solidFill>
          </p:grpSpPr>
          <p:sp>
            <p:nvSpPr>
              <p:cNvPr id="37" name="Freeform 17496">
                <a:extLst>
                  <a:ext uri="{FF2B5EF4-FFF2-40B4-BE49-F238E27FC236}">
                    <a16:creationId xmlns:a16="http://schemas.microsoft.com/office/drawing/2014/main" id="{431A2F10-98BB-B5BD-75C7-672C6D3FD0E8}"/>
                  </a:ext>
                </a:extLst>
              </p:cNvPr>
              <p:cNvSpPr/>
              <p:nvPr/>
            </p:nvSpPr>
            <p:spPr>
              <a:xfrm>
                <a:off x="5128291" y="3559451"/>
                <a:ext cx="358574" cy="316174"/>
              </a:xfrm>
              <a:custGeom>
                <a:avLst/>
                <a:gdLst>
                  <a:gd name="connsiteX0" fmla="*/ 190522 w 358574"/>
                  <a:gd name="connsiteY0" fmla="*/ 16208 h 316174"/>
                  <a:gd name="connsiteX1" fmla="*/ 169780 w 358574"/>
                  <a:gd name="connsiteY1" fmla="*/ 16208 h 316174"/>
                  <a:gd name="connsiteX2" fmla="*/ 13350 w 358574"/>
                  <a:gd name="connsiteY2" fmla="*/ 287647 h 316174"/>
                  <a:gd name="connsiteX3" fmla="*/ 23721 w 358574"/>
                  <a:gd name="connsiteY3" fmla="*/ 305800 h 316174"/>
                  <a:gd name="connsiteX4" fmla="*/ 336581 w 358574"/>
                  <a:gd name="connsiteY4" fmla="*/ 305800 h 316174"/>
                  <a:gd name="connsiteX5" fmla="*/ 346952 w 358574"/>
                  <a:gd name="connsiteY5" fmla="*/ 287647 h 316174"/>
                  <a:gd name="connsiteX6" fmla="*/ 190522 w 358574"/>
                  <a:gd name="connsiteY6" fmla="*/ 16208 h 316174"/>
                  <a:gd name="connsiteX7" fmla="*/ 160273 w 358574"/>
                  <a:gd name="connsiteY7" fmla="*/ 11022 h 316174"/>
                  <a:gd name="connsiteX8" fmla="*/ 199165 w 358574"/>
                  <a:gd name="connsiteY8" fmla="*/ 11022 h 316174"/>
                  <a:gd name="connsiteX9" fmla="*/ 355595 w 358574"/>
                  <a:gd name="connsiteY9" fmla="*/ 282460 h 316174"/>
                  <a:gd name="connsiteX10" fmla="*/ 335717 w 358574"/>
                  <a:gd name="connsiteY10" fmla="*/ 316174 h 316174"/>
                  <a:gd name="connsiteX11" fmla="*/ 22857 w 358574"/>
                  <a:gd name="connsiteY11" fmla="*/ 316174 h 316174"/>
                  <a:gd name="connsiteX12" fmla="*/ 2979 w 358574"/>
                  <a:gd name="connsiteY12" fmla="*/ 282460 h 316174"/>
                  <a:gd name="connsiteX13" fmla="*/ 160273 w 358574"/>
                  <a:gd name="connsiteY13" fmla="*/ 11022 h 316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8574" h="316174">
                    <a:moveTo>
                      <a:pt x="190522" y="16208"/>
                    </a:moveTo>
                    <a:cubicBezTo>
                      <a:pt x="186201" y="8428"/>
                      <a:pt x="174101" y="8428"/>
                      <a:pt x="169780" y="16208"/>
                    </a:cubicBezTo>
                    <a:lnTo>
                      <a:pt x="13350" y="287647"/>
                    </a:lnTo>
                    <a:cubicBezTo>
                      <a:pt x="9029" y="295427"/>
                      <a:pt x="14215" y="305800"/>
                      <a:pt x="23721" y="305800"/>
                    </a:cubicBezTo>
                    <a:lnTo>
                      <a:pt x="336581" y="305800"/>
                    </a:lnTo>
                    <a:cubicBezTo>
                      <a:pt x="346088" y="305800"/>
                      <a:pt x="352138" y="295427"/>
                      <a:pt x="346952" y="287647"/>
                    </a:cubicBezTo>
                    <a:lnTo>
                      <a:pt x="190522" y="16208"/>
                    </a:lnTo>
                    <a:close/>
                    <a:moveTo>
                      <a:pt x="160273" y="11022"/>
                    </a:moveTo>
                    <a:cubicBezTo>
                      <a:pt x="168916" y="-3674"/>
                      <a:pt x="190522" y="-3674"/>
                      <a:pt x="199165" y="11022"/>
                    </a:cubicBezTo>
                    <a:lnTo>
                      <a:pt x="355595" y="282460"/>
                    </a:lnTo>
                    <a:cubicBezTo>
                      <a:pt x="364237" y="297156"/>
                      <a:pt x="353002" y="316174"/>
                      <a:pt x="335717" y="316174"/>
                    </a:cubicBezTo>
                    <a:lnTo>
                      <a:pt x="22857" y="316174"/>
                    </a:lnTo>
                    <a:cubicBezTo>
                      <a:pt x="5572" y="316174"/>
                      <a:pt x="-5663" y="297156"/>
                      <a:pt x="2979" y="282460"/>
                    </a:cubicBezTo>
                    <a:lnTo>
                      <a:pt x="160273" y="110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8" name="Freeform 17497">
                <a:extLst>
                  <a:ext uri="{FF2B5EF4-FFF2-40B4-BE49-F238E27FC236}">
                    <a16:creationId xmlns:a16="http://schemas.microsoft.com/office/drawing/2014/main" id="{BE14CFF7-76BF-D3AA-788B-10BAE1DAEA99}"/>
                  </a:ext>
                </a:extLst>
              </p:cNvPr>
              <p:cNvSpPr/>
              <p:nvPr/>
            </p:nvSpPr>
            <p:spPr>
              <a:xfrm>
                <a:off x="5126301" y="3557506"/>
                <a:ext cx="362554" cy="320712"/>
              </a:xfrm>
              <a:custGeom>
                <a:avLst/>
                <a:gdLst>
                  <a:gd name="connsiteX0" fmla="*/ 338571 w 362554"/>
                  <a:gd name="connsiteY0" fmla="*/ 320712 h 320712"/>
                  <a:gd name="connsiteX1" fmla="*/ 24847 w 362554"/>
                  <a:gd name="connsiteY1" fmla="*/ 320712 h 320712"/>
                  <a:gd name="connsiteX2" fmla="*/ 3241 w 362554"/>
                  <a:gd name="connsiteY2" fmla="*/ 308610 h 320712"/>
                  <a:gd name="connsiteX3" fmla="*/ 3241 w 362554"/>
                  <a:gd name="connsiteY3" fmla="*/ 283541 h 320712"/>
                  <a:gd name="connsiteX4" fmla="*/ 159671 w 362554"/>
                  <a:gd name="connsiteY4" fmla="*/ 12103 h 320712"/>
                  <a:gd name="connsiteX5" fmla="*/ 181277 w 362554"/>
                  <a:gd name="connsiteY5" fmla="*/ 0 h 320712"/>
                  <a:gd name="connsiteX6" fmla="*/ 202884 w 362554"/>
                  <a:gd name="connsiteY6" fmla="*/ 12103 h 320712"/>
                  <a:gd name="connsiteX7" fmla="*/ 359314 w 362554"/>
                  <a:gd name="connsiteY7" fmla="*/ 283541 h 320712"/>
                  <a:gd name="connsiteX8" fmla="*/ 359314 w 362554"/>
                  <a:gd name="connsiteY8" fmla="*/ 308610 h 320712"/>
                  <a:gd name="connsiteX9" fmla="*/ 338571 w 362554"/>
                  <a:gd name="connsiteY9" fmla="*/ 320712 h 320712"/>
                  <a:gd name="connsiteX10" fmla="*/ 181277 w 362554"/>
                  <a:gd name="connsiteY10" fmla="*/ 4322 h 320712"/>
                  <a:gd name="connsiteX11" fmla="*/ 163992 w 362554"/>
                  <a:gd name="connsiteY11" fmla="*/ 14696 h 320712"/>
                  <a:gd name="connsiteX12" fmla="*/ 7562 w 362554"/>
                  <a:gd name="connsiteY12" fmla="*/ 286134 h 320712"/>
                  <a:gd name="connsiteX13" fmla="*/ 7562 w 362554"/>
                  <a:gd name="connsiteY13" fmla="*/ 306881 h 320712"/>
                  <a:gd name="connsiteX14" fmla="*/ 24847 w 362554"/>
                  <a:gd name="connsiteY14" fmla="*/ 317255 h 320712"/>
                  <a:gd name="connsiteX15" fmla="*/ 337707 w 362554"/>
                  <a:gd name="connsiteY15" fmla="*/ 317255 h 320712"/>
                  <a:gd name="connsiteX16" fmla="*/ 354992 w 362554"/>
                  <a:gd name="connsiteY16" fmla="*/ 306881 h 320712"/>
                  <a:gd name="connsiteX17" fmla="*/ 354992 w 362554"/>
                  <a:gd name="connsiteY17" fmla="*/ 286134 h 320712"/>
                  <a:gd name="connsiteX18" fmla="*/ 199427 w 362554"/>
                  <a:gd name="connsiteY18" fmla="*/ 14696 h 320712"/>
                  <a:gd name="connsiteX19" fmla="*/ 181277 w 362554"/>
                  <a:gd name="connsiteY19" fmla="*/ 4322 h 320712"/>
                  <a:gd name="connsiteX20" fmla="*/ 338571 w 362554"/>
                  <a:gd name="connsiteY20" fmla="*/ 310339 h 320712"/>
                  <a:gd name="connsiteX21" fmla="*/ 24847 w 362554"/>
                  <a:gd name="connsiteY21" fmla="*/ 310339 h 320712"/>
                  <a:gd name="connsiteX22" fmla="*/ 12748 w 362554"/>
                  <a:gd name="connsiteY22" fmla="*/ 303423 h 320712"/>
                  <a:gd name="connsiteX23" fmla="*/ 12748 w 362554"/>
                  <a:gd name="connsiteY23" fmla="*/ 288728 h 320712"/>
                  <a:gd name="connsiteX24" fmla="*/ 169178 w 362554"/>
                  <a:gd name="connsiteY24" fmla="*/ 17289 h 320712"/>
                  <a:gd name="connsiteX25" fmla="*/ 181277 w 362554"/>
                  <a:gd name="connsiteY25" fmla="*/ 10374 h 320712"/>
                  <a:gd name="connsiteX26" fmla="*/ 181277 w 362554"/>
                  <a:gd name="connsiteY26" fmla="*/ 10374 h 320712"/>
                  <a:gd name="connsiteX27" fmla="*/ 193377 w 362554"/>
                  <a:gd name="connsiteY27" fmla="*/ 17289 h 320712"/>
                  <a:gd name="connsiteX28" fmla="*/ 349807 w 362554"/>
                  <a:gd name="connsiteY28" fmla="*/ 288728 h 320712"/>
                  <a:gd name="connsiteX29" fmla="*/ 349807 w 362554"/>
                  <a:gd name="connsiteY29" fmla="*/ 303423 h 320712"/>
                  <a:gd name="connsiteX30" fmla="*/ 338571 w 362554"/>
                  <a:gd name="connsiteY30" fmla="*/ 310339 h 320712"/>
                  <a:gd name="connsiteX31" fmla="*/ 181277 w 362554"/>
                  <a:gd name="connsiteY31" fmla="*/ 14696 h 320712"/>
                  <a:gd name="connsiteX32" fmla="*/ 172635 w 362554"/>
                  <a:gd name="connsiteY32" fmla="*/ 19883 h 320712"/>
                  <a:gd name="connsiteX33" fmla="*/ 16205 w 362554"/>
                  <a:gd name="connsiteY33" fmla="*/ 291321 h 320712"/>
                  <a:gd name="connsiteX34" fmla="*/ 16205 w 362554"/>
                  <a:gd name="connsiteY34" fmla="*/ 300830 h 320712"/>
                  <a:gd name="connsiteX35" fmla="*/ 24847 w 362554"/>
                  <a:gd name="connsiteY35" fmla="*/ 306017 h 320712"/>
                  <a:gd name="connsiteX36" fmla="*/ 337707 w 362554"/>
                  <a:gd name="connsiteY36" fmla="*/ 306017 h 320712"/>
                  <a:gd name="connsiteX37" fmla="*/ 346350 w 362554"/>
                  <a:gd name="connsiteY37" fmla="*/ 300830 h 320712"/>
                  <a:gd name="connsiteX38" fmla="*/ 346350 w 362554"/>
                  <a:gd name="connsiteY38" fmla="*/ 291321 h 320712"/>
                  <a:gd name="connsiteX39" fmla="*/ 189920 w 362554"/>
                  <a:gd name="connsiteY39" fmla="*/ 19883 h 320712"/>
                  <a:gd name="connsiteX40" fmla="*/ 181277 w 362554"/>
                  <a:gd name="connsiteY40" fmla="*/ 14696 h 320712"/>
                  <a:gd name="connsiteX41" fmla="*/ 181277 w 362554"/>
                  <a:gd name="connsiteY41" fmla="*/ 14696 h 32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2554" h="320712">
                    <a:moveTo>
                      <a:pt x="338571" y="320712"/>
                    </a:moveTo>
                    <a:lnTo>
                      <a:pt x="24847" y="320712"/>
                    </a:lnTo>
                    <a:cubicBezTo>
                      <a:pt x="16205" y="320712"/>
                      <a:pt x="7562" y="316390"/>
                      <a:pt x="3241" y="308610"/>
                    </a:cubicBezTo>
                    <a:cubicBezTo>
                      <a:pt x="-1080" y="300830"/>
                      <a:pt x="-1080" y="291321"/>
                      <a:pt x="3241" y="283541"/>
                    </a:cubicBezTo>
                    <a:lnTo>
                      <a:pt x="159671" y="12103"/>
                    </a:lnTo>
                    <a:cubicBezTo>
                      <a:pt x="163992" y="4322"/>
                      <a:pt x="172635" y="0"/>
                      <a:pt x="181277" y="0"/>
                    </a:cubicBezTo>
                    <a:cubicBezTo>
                      <a:pt x="189920" y="0"/>
                      <a:pt x="198562" y="4322"/>
                      <a:pt x="202884" y="12103"/>
                    </a:cubicBezTo>
                    <a:lnTo>
                      <a:pt x="359314" y="283541"/>
                    </a:lnTo>
                    <a:cubicBezTo>
                      <a:pt x="363635" y="291321"/>
                      <a:pt x="363635" y="300830"/>
                      <a:pt x="359314" y="308610"/>
                    </a:cubicBezTo>
                    <a:cubicBezTo>
                      <a:pt x="354992" y="316390"/>
                      <a:pt x="347214" y="320712"/>
                      <a:pt x="338571" y="320712"/>
                    </a:cubicBezTo>
                    <a:close/>
                    <a:moveTo>
                      <a:pt x="181277" y="4322"/>
                    </a:moveTo>
                    <a:cubicBezTo>
                      <a:pt x="173499" y="4322"/>
                      <a:pt x="167449" y="7780"/>
                      <a:pt x="163992" y="14696"/>
                    </a:cubicBezTo>
                    <a:lnTo>
                      <a:pt x="7562" y="286134"/>
                    </a:lnTo>
                    <a:cubicBezTo>
                      <a:pt x="4105" y="292186"/>
                      <a:pt x="4105" y="299966"/>
                      <a:pt x="7562" y="306881"/>
                    </a:cubicBezTo>
                    <a:cubicBezTo>
                      <a:pt x="11019" y="312932"/>
                      <a:pt x="17933" y="317255"/>
                      <a:pt x="24847" y="317255"/>
                    </a:cubicBezTo>
                    <a:lnTo>
                      <a:pt x="337707" y="317255"/>
                    </a:lnTo>
                    <a:cubicBezTo>
                      <a:pt x="345485" y="317255"/>
                      <a:pt x="351535" y="313797"/>
                      <a:pt x="354992" y="306881"/>
                    </a:cubicBezTo>
                    <a:cubicBezTo>
                      <a:pt x="358449" y="300830"/>
                      <a:pt x="358449" y="293050"/>
                      <a:pt x="354992" y="286134"/>
                    </a:cubicBezTo>
                    <a:lnTo>
                      <a:pt x="199427" y="14696"/>
                    </a:lnTo>
                    <a:cubicBezTo>
                      <a:pt x="195969" y="7780"/>
                      <a:pt x="189055" y="4322"/>
                      <a:pt x="181277" y="4322"/>
                    </a:cubicBezTo>
                    <a:close/>
                    <a:moveTo>
                      <a:pt x="338571" y="310339"/>
                    </a:moveTo>
                    <a:lnTo>
                      <a:pt x="24847" y="310339"/>
                    </a:lnTo>
                    <a:cubicBezTo>
                      <a:pt x="19662" y="310339"/>
                      <a:pt x="15340" y="307746"/>
                      <a:pt x="12748" y="303423"/>
                    </a:cubicBezTo>
                    <a:cubicBezTo>
                      <a:pt x="10155" y="299101"/>
                      <a:pt x="10155" y="293914"/>
                      <a:pt x="12748" y="288728"/>
                    </a:cubicBezTo>
                    <a:lnTo>
                      <a:pt x="169178" y="17289"/>
                    </a:lnTo>
                    <a:cubicBezTo>
                      <a:pt x="171770" y="12967"/>
                      <a:pt x="176092" y="10374"/>
                      <a:pt x="181277" y="10374"/>
                    </a:cubicBezTo>
                    <a:cubicBezTo>
                      <a:pt x="181277" y="10374"/>
                      <a:pt x="181277" y="10374"/>
                      <a:pt x="181277" y="10374"/>
                    </a:cubicBezTo>
                    <a:cubicBezTo>
                      <a:pt x="186463" y="10374"/>
                      <a:pt x="190784" y="12967"/>
                      <a:pt x="193377" y="17289"/>
                    </a:cubicBezTo>
                    <a:lnTo>
                      <a:pt x="349807" y="288728"/>
                    </a:lnTo>
                    <a:cubicBezTo>
                      <a:pt x="352399" y="293050"/>
                      <a:pt x="352399" y="298237"/>
                      <a:pt x="349807" y="303423"/>
                    </a:cubicBezTo>
                    <a:cubicBezTo>
                      <a:pt x="348078" y="307746"/>
                      <a:pt x="343757" y="310339"/>
                      <a:pt x="338571" y="310339"/>
                    </a:cubicBezTo>
                    <a:close/>
                    <a:moveTo>
                      <a:pt x="181277" y="14696"/>
                    </a:moveTo>
                    <a:cubicBezTo>
                      <a:pt x="177820" y="14696"/>
                      <a:pt x="174363" y="16425"/>
                      <a:pt x="172635" y="19883"/>
                    </a:cubicBezTo>
                    <a:lnTo>
                      <a:pt x="16205" y="291321"/>
                    </a:lnTo>
                    <a:cubicBezTo>
                      <a:pt x="14476" y="294779"/>
                      <a:pt x="14476" y="298237"/>
                      <a:pt x="16205" y="300830"/>
                    </a:cubicBezTo>
                    <a:cubicBezTo>
                      <a:pt x="17933" y="304288"/>
                      <a:pt x="21390" y="306017"/>
                      <a:pt x="24847" y="306017"/>
                    </a:cubicBezTo>
                    <a:lnTo>
                      <a:pt x="337707" y="306017"/>
                    </a:lnTo>
                    <a:cubicBezTo>
                      <a:pt x="341164" y="306017"/>
                      <a:pt x="344621" y="304288"/>
                      <a:pt x="346350" y="300830"/>
                    </a:cubicBezTo>
                    <a:cubicBezTo>
                      <a:pt x="348078" y="297372"/>
                      <a:pt x="348078" y="293914"/>
                      <a:pt x="346350" y="291321"/>
                    </a:cubicBezTo>
                    <a:lnTo>
                      <a:pt x="189920" y="19883"/>
                    </a:lnTo>
                    <a:cubicBezTo>
                      <a:pt x="188191" y="16425"/>
                      <a:pt x="185599" y="14696"/>
                      <a:pt x="181277" y="14696"/>
                    </a:cubicBezTo>
                    <a:lnTo>
                      <a:pt x="181277" y="1469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dirty="0"/>
              </a:p>
            </p:txBody>
          </p:sp>
        </p:grpSp>
        <p:grpSp>
          <p:nvGrpSpPr>
            <p:cNvPr id="34" name="Graphic 16831">
              <a:extLst>
                <a:ext uri="{FF2B5EF4-FFF2-40B4-BE49-F238E27FC236}">
                  <a16:creationId xmlns:a16="http://schemas.microsoft.com/office/drawing/2014/main" id="{1F98179B-C06A-209F-096C-BA282836999D}"/>
                </a:ext>
              </a:extLst>
            </p:cNvPr>
            <p:cNvGrpSpPr/>
            <p:nvPr/>
          </p:nvGrpSpPr>
          <p:grpSpPr>
            <a:xfrm>
              <a:off x="5284243" y="3677665"/>
              <a:ext cx="47533" cy="155601"/>
              <a:chOff x="5284243" y="3677665"/>
              <a:chExt cx="47533" cy="155601"/>
            </a:xfrm>
            <a:solidFill>
              <a:srgbClr val="355464"/>
            </a:solidFill>
          </p:grpSpPr>
          <p:sp>
            <p:nvSpPr>
              <p:cNvPr id="35" name="Freeform 17499">
                <a:extLst>
                  <a:ext uri="{FF2B5EF4-FFF2-40B4-BE49-F238E27FC236}">
                    <a16:creationId xmlns:a16="http://schemas.microsoft.com/office/drawing/2014/main" id="{F2B4F9EB-8142-84EB-B7C5-C5EE20667F31}"/>
                  </a:ext>
                </a:extLst>
              </p:cNvPr>
              <p:cNvSpPr/>
              <p:nvPr/>
            </p:nvSpPr>
            <p:spPr>
              <a:xfrm>
                <a:off x="5286836" y="3679394"/>
                <a:ext cx="42348" cy="152143"/>
              </a:xfrm>
              <a:custGeom>
                <a:avLst/>
                <a:gdLst>
                  <a:gd name="connsiteX0" fmla="*/ 42348 w 42348"/>
                  <a:gd name="connsiteY0" fmla="*/ 145228 h 152143"/>
                  <a:gd name="connsiteX1" fmla="*/ 35434 w 42348"/>
                  <a:gd name="connsiteY1" fmla="*/ 152144 h 152143"/>
                  <a:gd name="connsiteX2" fmla="*/ 7778 w 42348"/>
                  <a:gd name="connsiteY2" fmla="*/ 152144 h 152143"/>
                  <a:gd name="connsiteX3" fmla="*/ 864 w 42348"/>
                  <a:gd name="connsiteY3" fmla="*/ 145228 h 152143"/>
                  <a:gd name="connsiteX4" fmla="*/ 864 w 42348"/>
                  <a:gd name="connsiteY4" fmla="*/ 132262 h 152143"/>
                  <a:gd name="connsiteX5" fmla="*/ 7778 w 42348"/>
                  <a:gd name="connsiteY5" fmla="*/ 125346 h 152143"/>
                  <a:gd name="connsiteX6" fmla="*/ 35434 w 42348"/>
                  <a:gd name="connsiteY6" fmla="*/ 125346 h 152143"/>
                  <a:gd name="connsiteX7" fmla="*/ 42348 w 42348"/>
                  <a:gd name="connsiteY7" fmla="*/ 132262 h 152143"/>
                  <a:gd name="connsiteX8" fmla="*/ 42348 w 42348"/>
                  <a:gd name="connsiteY8" fmla="*/ 145228 h 152143"/>
                  <a:gd name="connsiteX9" fmla="*/ 35434 w 42348"/>
                  <a:gd name="connsiteY9" fmla="*/ 0 h 152143"/>
                  <a:gd name="connsiteX10" fmla="*/ 42348 w 42348"/>
                  <a:gd name="connsiteY10" fmla="*/ 6916 h 152143"/>
                  <a:gd name="connsiteX11" fmla="*/ 38027 w 42348"/>
                  <a:gd name="connsiteY11" fmla="*/ 101141 h 152143"/>
                  <a:gd name="connsiteX12" fmla="*/ 31113 w 42348"/>
                  <a:gd name="connsiteY12" fmla="*/ 108057 h 152143"/>
                  <a:gd name="connsiteX13" fmla="*/ 11235 w 42348"/>
                  <a:gd name="connsiteY13" fmla="*/ 108057 h 152143"/>
                  <a:gd name="connsiteX14" fmla="*/ 4321 w 42348"/>
                  <a:gd name="connsiteY14" fmla="*/ 101141 h 152143"/>
                  <a:gd name="connsiteX15" fmla="*/ 0 w 42348"/>
                  <a:gd name="connsiteY15" fmla="*/ 6916 h 152143"/>
                  <a:gd name="connsiteX16" fmla="*/ 6914 w 42348"/>
                  <a:gd name="connsiteY16" fmla="*/ 0 h 152143"/>
                  <a:gd name="connsiteX17" fmla="*/ 35434 w 42348"/>
                  <a:gd name="connsiteY17" fmla="*/ 0 h 15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348" h="152143">
                    <a:moveTo>
                      <a:pt x="42348" y="145228"/>
                    </a:moveTo>
                    <a:cubicBezTo>
                      <a:pt x="42348" y="148686"/>
                      <a:pt x="38891" y="152144"/>
                      <a:pt x="35434" y="152144"/>
                    </a:cubicBezTo>
                    <a:lnTo>
                      <a:pt x="7778" y="152144"/>
                    </a:lnTo>
                    <a:cubicBezTo>
                      <a:pt x="4321" y="152144"/>
                      <a:pt x="864" y="148686"/>
                      <a:pt x="864" y="145228"/>
                    </a:cubicBezTo>
                    <a:lnTo>
                      <a:pt x="864" y="132262"/>
                    </a:lnTo>
                    <a:cubicBezTo>
                      <a:pt x="864" y="128804"/>
                      <a:pt x="4321" y="125346"/>
                      <a:pt x="7778" y="125346"/>
                    </a:cubicBezTo>
                    <a:lnTo>
                      <a:pt x="35434" y="125346"/>
                    </a:lnTo>
                    <a:cubicBezTo>
                      <a:pt x="38891" y="125346"/>
                      <a:pt x="42348" y="128804"/>
                      <a:pt x="42348" y="132262"/>
                    </a:cubicBezTo>
                    <a:lnTo>
                      <a:pt x="42348" y="145228"/>
                    </a:lnTo>
                    <a:close/>
                    <a:moveTo>
                      <a:pt x="35434" y="0"/>
                    </a:moveTo>
                    <a:cubicBezTo>
                      <a:pt x="39755" y="0"/>
                      <a:pt x="42348" y="3458"/>
                      <a:pt x="42348" y="6916"/>
                    </a:cubicBezTo>
                    <a:lnTo>
                      <a:pt x="38027" y="101141"/>
                    </a:lnTo>
                    <a:cubicBezTo>
                      <a:pt x="38027" y="104599"/>
                      <a:pt x="34570" y="108057"/>
                      <a:pt x="31113" y="108057"/>
                    </a:cubicBezTo>
                    <a:lnTo>
                      <a:pt x="11235" y="108057"/>
                    </a:lnTo>
                    <a:cubicBezTo>
                      <a:pt x="7778" y="108057"/>
                      <a:pt x="4321" y="105463"/>
                      <a:pt x="4321" y="101141"/>
                    </a:cubicBezTo>
                    <a:lnTo>
                      <a:pt x="0" y="6916"/>
                    </a:lnTo>
                    <a:cubicBezTo>
                      <a:pt x="0" y="2594"/>
                      <a:pt x="2593" y="0"/>
                      <a:pt x="6914" y="0"/>
                    </a:cubicBezTo>
                    <a:lnTo>
                      <a:pt x="35434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6" name="Freeform 17500">
                <a:extLst>
                  <a:ext uri="{FF2B5EF4-FFF2-40B4-BE49-F238E27FC236}">
                    <a16:creationId xmlns:a16="http://schemas.microsoft.com/office/drawing/2014/main" id="{018E6D8D-42CB-C0AE-FCD0-2A795F68107A}"/>
                  </a:ext>
                </a:extLst>
              </p:cNvPr>
              <p:cNvSpPr/>
              <p:nvPr/>
            </p:nvSpPr>
            <p:spPr>
              <a:xfrm>
                <a:off x="5284243" y="3677665"/>
                <a:ext cx="47533" cy="155601"/>
              </a:xfrm>
              <a:custGeom>
                <a:avLst/>
                <a:gdLst>
                  <a:gd name="connsiteX0" fmla="*/ 38027 w 47533"/>
                  <a:gd name="connsiteY0" fmla="*/ 155602 h 155601"/>
                  <a:gd name="connsiteX1" fmla="*/ 10371 w 47533"/>
                  <a:gd name="connsiteY1" fmla="*/ 155602 h 155601"/>
                  <a:gd name="connsiteX2" fmla="*/ 864 w 47533"/>
                  <a:gd name="connsiteY2" fmla="*/ 146093 h 155601"/>
                  <a:gd name="connsiteX3" fmla="*/ 864 w 47533"/>
                  <a:gd name="connsiteY3" fmla="*/ 133126 h 155601"/>
                  <a:gd name="connsiteX4" fmla="*/ 10371 w 47533"/>
                  <a:gd name="connsiteY4" fmla="*/ 123617 h 155601"/>
                  <a:gd name="connsiteX5" fmla="*/ 38027 w 47533"/>
                  <a:gd name="connsiteY5" fmla="*/ 123617 h 155601"/>
                  <a:gd name="connsiteX6" fmla="*/ 47534 w 47533"/>
                  <a:gd name="connsiteY6" fmla="*/ 133126 h 155601"/>
                  <a:gd name="connsiteX7" fmla="*/ 47534 w 47533"/>
                  <a:gd name="connsiteY7" fmla="*/ 146093 h 155601"/>
                  <a:gd name="connsiteX8" fmla="*/ 38027 w 47533"/>
                  <a:gd name="connsiteY8" fmla="*/ 155602 h 155601"/>
                  <a:gd name="connsiteX9" fmla="*/ 10371 w 47533"/>
                  <a:gd name="connsiteY9" fmla="*/ 128804 h 155601"/>
                  <a:gd name="connsiteX10" fmla="*/ 6050 w 47533"/>
                  <a:gd name="connsiteY10" fmla="*/ 133126 h 155601"/>
                  <a:gd name="connsiteX11" fmla="*/ 6050 w 47533"/>
                  <a:gd name="connsiteY11" fmla="*/ 146093 h 155601"/>
                  <a:gd name="connsiteX12" fmla="*/ 10371 w 47533"/>
                  <a:gd name="connsiteY12" fmla="*/ 150415 h 155601"/>
                  <a:gd name="connsiteX13" fmla="*/ 38027 w 47533"/>
                  <a:gd name="connsiteY13" fmla="*/ 150415 h 155601"/>
                  <a:gd name="connsiteX14" fmla="*/ 42348 w 47533"/>
                  <a:gd name="connsiteY14" fmla="*/ 146093 h 155601"/>
                  <a:gd name="connsiteX15" fmla="*/ 42348 w 47533"/>
                  <a:gd name="connsiteY15" fmla="*/ 133126 h 155601"/>
                  <a:gd name="connsiteX16" fmla="*/ 38027 w 47533"/>
                  <a:gd name="connsiteY16" fmla="*/ 128804 h 155601"/>
                  <a:gd name="connsiteX17" fmla="*/ 10371 w 47533"/>
                  <a:gd name="connsiteY17" fmla="*/ 128804 h 155601"/>
                  <a:gd name="connsiteX18" fmla="*/ 33706 w 47533"/>
                  <a:gd name="connsiteY18" fmla="*/ 112379 h 155601"/>
                  <a:gd name="connsiteX19" fmla="*/ 13828 w 47533"/>
                  <a:gd name="connsiteY19" fmla="*/ 112379 h 155601"/>
                  <a:gd name="connsiteX20" fmla="*/ 4321 w 47533"/>
                  <a:gd name="connsiteY20" fmla="*/ 103734 h 155601"/>
                  <a:gd name="connsiteX21" fmla="*/ 0 w 47533"/>
                  <a:gd name="connsiteY21" fmla="*/ 9509 h 155601"/>
                  <a:gd name="connsiteX22" fmla="*/ 2593 w 47533"/>
                  <a:gd name="connsiteY22" fmla="*/ 2593 h 155601"/>
                  <a:gd name="connsiteX23" fmla="*/ 9507 w 47533"/>
                  <a:gd name="connsiteY23" fmla="*/ 0 h 155601"/>
                  <a:gd name="connsiteX24" fmla="*/ 37163 w 47533"/>
                  <a:gd name="connsiteY24" fmla="*/ 0 h 155601"/>
                  <a:gd name="connsiteX25" fmla="*/ 44077 w 47533"/>
                  <a:gd name="connsiteY25" fmla="*/ 2593 h 155601"/>
                  <a:gd name="connsiteX26" fmla="*/ 46670 w 47533"/>
                  <a:gd name="connsiteY26" fmla="*/ 9509 h 155601"/>
                  <a:gd name="connsiteX27" fmla="*/ 42348 w 47533"/>
                  <a:gd name="connsiteY27" fmla="*/ 103734 h 155601"/>
                  <a:gd name="connsiteX28" fmla="*/ 33706 w 47533"/>
                  <a:gd name="connsiteY28" fmla="*/ 112379 h 155601"/>
                  <a:gd name="connsiteX29" fmla="*/ 10371 w 47533"/>
                  <a:gd name="connsiteY29" fmla="*/ 4322 h 155601"/>
                  <a:gd name="connsiteX30" fmla="*/ 6914 w 47533"/>
                  <a:gd name="connsiteY30" fmla="*/ 6051 h 155601"/>
                  <a:gd name="connsiteX31" fmla="*/ 5186 w 47533"/>
                  <a:gd name="connsiteY31" fmla="*/ 9509 h 155601"/>
                  <a:gd name="connsiteX32" fmla="*/ 9507 w 47533"/>
                  <a:gd name="connsiteY32" fmla="*/ 103734 h 155601"/>
                  <a:gd name="connsiteX33" fmla="*/ 13828 w 47533"/>
                  <a:gd name="connsiteY33" fmla="*/ 108057 h 155601"/>
                  <a:gd name="connsiteX34" fmla="*/ 33706 w 47533"/>
                  <a:gd name="connsiteY34" fmla="*/ 108057 h 155601"/>
                  <a:gd name="connsiteX35" fmla="*/ 38027 w 47533"/>
                  <a:gd name="connsiteY35" fmla="*/ 103734 h 155601"/>
                  <a:gd name="connsiteX36" fmla="*/ 42348 w 47533"/>
                  <a:gd name="connsiteY36" fmla="*/ 9509 h 155601"/>
                  <a:gd name="connsiteX37" fmla="*/ 40620 w 47533"/>
                  <a:gd name="connsiteY37" fmla="*/ 6051 h 155601"/>
                  <a:gd name="connsiteX38" fmla="*/ 37163 w 47533"/>
                  <a:gd name="connsiteY38" fmla="*/ 4322 h 155601"/>
                  <a:gd name="connsiteX39" fmla="*/ 10371 w 47533"/>
                  <a:gd name="connsiteY39" fmla="*/ 4322 h 155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7533" h="155601">
                    <a:moveTo>
                      <a:pt x="38027" y="155602"/>
                    </a:moveTo>
                    <a:lnTo>
                      <a:pt x="10371" y="155602"/>
                    </a:lnTo>
                    <a:cubicBezTo>
                      <a:pt x="5186" y="155602"/>
                      <a:pt x="864" y="151279"/>
                      <a:pt x="864" y="146093"/>
                    </a:cubicBezTo>
                    <a:lnTo>
                      <a:pt x="864" y="133126"/>
                    </a:lnTo>
                    <a:cubicBezTo>
                      <a:pt x="864" y="127939"/>
                      <a:pt x="5186" y="123617"/>
                      <a:pt x="10371" y="123617"/>
                    </a:cubicBezTo>
                    <a:lnTo>
                      <a:pt x="38027" y="123617"/>
                    </a:lnTo>
                    <a:cubicBezTo>
                      <a:pt x="43213" y="123617"/>
                      <a:pt x="47534" y="127939"/>
                      <a:pt x="47534" y="133126"/>
                    </a:cubicBezTo>
                    <a:lnTo>
                      <a:pt x="47534" y="146093"/>
                    </a:lnTo>
                    <a:cubicBezTo>
                      <a:pt x="46670" y="151279"/>
                      <a:pt x="43213" y="155602"/>
                      <a:pt x="38027" y="155602"/>
                    </a:cubicBezTo>
                    <a:close/>
                    <a:moveTo>
                      <a:pt x="10371" y="128804"/>
                    </a:moveTo>
                    <a:cubicBezTo>
                      <a:pt x="7778" y="128804"/>
                      <a:pt x="6050" y="130532"/>
                      <a:pt x="6050" y="133126"/>
                    </a:cubicBezTo>
                    <a:lnTo>
                      <a:pt x="6050" y="146093"/>
                    </a:lnTo>
                    <a:cubicBezTo>
                      <a:pt x="6050" y="148686"/>
                      <a:pt x="7778" y="150415"/>
                      <a:pt x="10371" y="150415"/>
                    </a:cubicBezTo>
                    <a:lnTo>
                      <a:pt x="38027" y="150415"/>
                    </a:lnTo>
                    <a:cubicBezTo>
                      <a:pt x="40620" y="150415"/>
                      <a:pt x="42348" y="148686"/>
                      <a:pt x="42348" y="146093"/>
                    </a:cubicBezTo>
                    <a:lnTo>
                      <a:pt x="42348" y="133126"/>
                    </a:lnTo>
                    <a:cubicBezTo>
                      <a:pt x="42348" y="130532"/>
                      <a:pt x="40620" y="128804"/>
                      <a:pt x="38027" y="128804"/>
                    </a:cubicBezTo>
                    <a:lnTo>
                      <a:pt x="10371" y="128804"/>
                    </a:lnTo>
                    <a:close/>
                    <a:moveTo>
                      <a:pt x="33706" y="112379"/>
                    </a:moveTo>
                    <a:lnTo>
                      <a:pt x="13828" y="112379"/>
                    </a:lnTo>
                    <a:cubicBezTo>
                      <a:pt x="8643" y="112379"/>
                      <a:pt x="5186" y="108921"/>
                      <a:pt x="4321" y="103734"/>
                    </a:cubicBezTo>
                    <a:lnTo>
                      <a:pt x="0" y="9509"/>
                    </a:lnTo>
                    <a:cubicBezTo>
                      <a:pt x="0" y="6916"/>
                      <a:pt x="864" y="4322"/>
                      <a:pt x="2593" y="2593"/>
                    </a:cubicBezTo>
                    <a:cubicBezTo>
                      <a:pt x="4321" y="864"/>
                      <a:pt x="6914" y="0"/>
                      <a:pt x="9507" y="0"/>
                    </a:cubicBezTo>
                    <a:lnTo>
                      <a:pt x="37163" y="0"/>
                    </a:lnTo>
                    <a:cubicBezTo>
                      <a:pt x="39756" y="0"/>
                      <a:pt x="42348" y="864"/>
                      <a:pt x="44077" y="2593"/>
                    </a:cubicBezTo>
                    <a:cubicBezTo>
                      <a:pt x="45806" y="4322"/>
                      <a:pt x="46670" y="6916"/>
                      <a:pt x="46670" y="9509"/>
                    </a:cubicBezTo>
                    <a:lnTo>
                      <a:pt x="42348" y="103734"/>
                    </a:lnTo>
                    <a:cubicBezTo>
                      <a:pt x="43213" y="108057"/>
                      <a:pt x="38891" y="112379"/>
                      <a:pt x="33706" y="112379"/>
                    </a:cubicBezTo>
                    <a:close/>
                    <a:moveTo>
                      <a:pt x="10371" y="4322"/>
                    </a:moveTo>
                    <a:cubicBezTo>
                      <a:pt x="9507" y="4322"/>
                      <a:pt x="7778" y="5187"/>
                      <a:pt x="6914" y="6051"/>
                    </a:cubicBezTo>
                    <a:cubicBezTo>
                      <a:pt x="6050" y="6916"/>
                      <a:pt x="5186" y="8645"/>
                      <a:pt x="5186" y="9509"/>
                    </a:cubicBezTo>
                    <a:lnTo>
                      <a:pt x="9507" y="103734"/>
                    </a:lnTo>
                    <a:cubicBezTo>
                      <a:pt x="9507" y="106328"/>
                      <a:pt x="12099" y="108057"/>
                      <a:pt x="13828" y="108057"/>
                    </a:cubicBezTo>
                    <a:lnTo>
                      <a:pt x="33706" y="108057"/>
                    </a:lnTo>
                    <a:cubicBezTo>
                      <a:pt x="36299" y="108057"/>
                      <a:pt x="38027" y="106328"/>
                      <a:pt x="38027" y="103734"/>
                    </a:cubicBezTo>
                    <a:lnTo>
                      <a:pt x="42348" y="9509"/>
                    </a:lnTo>
                    <a:cubicBezTo>
                      <a:pt x="42348" y="8645"/>
                      <a:pt x="42348" y="6916"/>
                      <a:pt x="40620" y="6051"/>
                    </a:cubicBezTo>
                    <a:cubicBezTo>
                      <a:pt x="39756" y="5187"/>
                      <a:pt x="38891" y="4322"/>
                      <a:pt x="37163" y="4322"/>
                    </a:cubicBezTo>
                    <a:lnTo>
                      <a:pt x="10371" y="43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CFD9DC1-01CC-D963-D51A-12A9BB17CE83}"/>
              </a:ext>
            </a:extLst>
          </p:cNvPr>
          <p:cNvSpPr txBox="1"/>
          <p:nvPr/>
        </p:nvSpPr>
        <p:spPr>
          <a:xfrm>
            <a:off x="2107321" y="3073145"/>
            <a:ext cx="7977349" cy="646331"/>
          </a:xfrm>
          <a:prstGeom prst="rect">
            <a:avLst/>
          </a:prstGeom>
          <a:noFill/>
          <a:ln w="19050">
            <a:solidFill>
              <a:srgbClr val="415463"/>
            </a:solidFill>
          </a:ln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MK 2020.gada 10.decembra noteikumi Nr.730 «Ekspluatējamu ēku energoefektivitātes minimālās prasības»</a:t>
            </a:r>
            <a:endParaRPr lang="en-GB" dirty="0">
              <a:solidFill>
                <a:srgbClr val="4154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9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30EE-F4F8-9398-EDF1-E9B2F1EE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415463"/>
                </a:solidFill>
              </a:rPr>
              <a:t>Ar uzlādi saistītie izaicinājumi</a:t>
            </a:r>
            <a:endParaRPr lang="en-GB" dirty="0">
              <a:solidFill>
                <a:srgbClr val="41546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C13BD-4A06-BDB7-A189-ECC6FA49C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55" y="2329356"/>
            <a:ext cx="10962290" cy="2199288"/>
          </a:xfrm>
        </p:spPr>
        <p:txBody>
          <a:bodyPr/>
          <a:lstStyle/>
          <a:p>
            <a:pPr algn="just"/>
            <a:r>
              <a:rPr lang="lv-LV" b="1" dirty="0">
                <a:solidFill>
                  <a:srgbClr val="415463"/>
                </a:solidFill>
              </a:rPr>
              <a:t>Uzlādes staciju pieejamība– īpaši pilsētvidē, piemēram, daudzdzīvokļu mājās</a:t>
            </a:r>
          </a:p>
          <a:p>
            <a:pPr algn="just"/>
            <a:endParaRPr lang="lv-LV" b="1" dirty="0">
              <a:solidFill>
                <a:srgbClr val="415463"/>
              </a:solidFill>
            </a:endParaRPr>
          </a:p>
          <a:p>
            <a:pPr algn="just"/>
            <a:r>
              <a:rPr lang="lv-LV" b="1" dirty="0">
                <a:solidFill>
                  <a:srgbClr val="415463"/>
                </a:solidFill>
              </a:rPr>
              <a:t>Tīkla lietošanas draudzīgums (dažādas aplikācijas, norēķinu sistēmas, atšķirīgi tarifi)</a:t>
            </a:r>
          </a:p>
          <a:p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C8AAE-EFB1-1F3F-438F-9C510E1FB2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ED1D-1590-487B-C1A6-9BBB501108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03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59C4-88EB-0F21-A14C-53970FFFC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400" dirty="0">
                <a:solidFill>
                  <a:srgbClr val="415463"/>
                </a:solidFill>
              </a:rPr>
              <a:t>Alternatīvo degvielu infrastruktūras regulas priekšlikuma prasības ūdeņraža </a:t>
            </a:r>
            <a:r>
              <a:rPr lang="lv-LV" sz="2400" dirty="0" err="1">
                <a:solidFill>
                  <a:srgbClr val="415463"/>
                </a:solidFill>
              </a:rPr>
              <a:t>uzpildei</a:t>
            </a:r>
            <a:r>
              <a:rPr lang="lv-LV" sz="2400" dirty="0">
                <a:solidFill>
                  <a:srgbClr val="415463"/>
                </a:solidFill>
              </a:rPr>
              <a:t> </a:t>
            </a:r>
            <a:r>
              <a:rPr lang="lv-LV" sz="2400" b="0" i="1" dirty="0">
                <a:solidFill>
                  <a:srgbClr val="415463"/>
                </a:solidFill>
              </a:rPr>
              <a:t>(daļa no </a:t>
            </a:r>
            <a:r>
              <a:rPr lang="lv-LV" sz="2400" b="0" i="1" dirty="0" err="1">
                <a:solidFill>
                  <a:srgbClr val="415463"/>
                </a:solidFill>
              </a:rPr>
              <a:t>Fit</a:t>
            </a:r>
            <a:r>
              <a:rPr lang="lv-LV" sz="2400" b="0" i="1" dirty="0">
                <a:solidFill>
                  <a:srgbClr val="415463"/>
                </a:solidFill>
              </a:rPr>
              <a:t> </a:t>
            </a:r>
            <a:r>
              <a:rPr lang="lv-LV" sz="2400" b="0" i="1" dirty="0" err="1">
                <a:solidFill>
                  <a:srgbClr val="415463"/>
                </a:solidFill>
              </a:rPr>
              <a:t>for</a:t>
            </a:r>
            <a:r>
              <a:rPr lang="lv-LV" sz="2400" b="0" i="1" dirty="0">
                <a:solidFill>
                  <a:srgbClr val="415463"/>
                </a:solidFill>
              </a:rPr>
              <a:t> 55 </a:t>
            </a:r>
            <a:r>
              <a:rPr lang="lv-LV" sz="2400" b="0" i="1" dirty="0" err="1">
                <a:solidFill>
                  <a:srgbClr val="415463"/>
                </a:solidFill>
              </a:rPr>
              <a:t>pakotnes</a:t>
            </a:r>
            <a:r>
              <a:rPr lang="lv-LV" sz="2400" b="0" i="1" dirty="0">
                <a:solidFill>
                  <a:srgbClr val="415463"/>
                </a:solidFill>
              </a:rPr>
              <a:t>- diskusiju stadijā)</a:t>
            </a:r>
            <a:endParaRPr lang="en-GB" sz="2400" dirty="0">
              <a:solidFill>
                <a:srgbClr val="41546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A7757-7FFB-3FF6-D192-B2F45BB4C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1" y="2123090"/>
            <a:ext cx="10951779" cy="4003085"/>
          </a:xfrm>
        </p:spPr>
        <p:txBody>
          <a:bodyPr/>
          <a:lstStyle/>
          <a:p>
            <a:pPr algn="just"/>
            <a:r>
              <a:rPr lang="lv-LV" dirty="0">
                <a:solidFill>
                  <a:srgbClr val="415463"/>
                </a:solidFill>
              </a:rPr>
              <a:t>Regulas projekts paredz izveidot publiski pieejamas ūdeņraža </a:t>
            </a:r>
            <a:r>
              <a:rPr lang="lv-LV" dirty="0" err="1">
                <a:solidFill>
                  <a:srgbClr val="415463"/>
                </a:solidFill>
              </a:rPr>
              <a:t>uzpildes</a:t>
            </a:r>
            <a:r>
              <a:rPr lang="lv-LV" dirty="0">
                <a:solidFill>
                  <a:srgbClr val="415463"/>
                </a:solidFill>
              </a:rPr>
              <a:t> stacijas uz TEN-T tīkla ceļiem vismaz 200 (vispārējā pieeja)/100 (Eiropas Parlaments) kilometru attālumā vienu no otras.</a:t>
            </a:r>
          </a:p>
          <a:p>
            <a:pPr algn="just"/>
            <a:endParaRPr lang="lv-LV" dirty="0">
              <a:solidFill>
                <a:srgbClr val="415463"/>
              </a:solidFill>
            </a:endParaRPr>
          </a:p>
          <a:p>
            <a:pPr algn="just"/>
            <a:r>
              <a:rPr lang="lv-LV" dirty="0">
                <a:solidFill>
                  <a:srgbClr val="415463"/>
                </a:solidFill>
              </a:rPr>
              <a:t>Šobrīd Latvijā darbojas tikai viena ūdeņraža </a:t>
            </a:r>
            <a:r>
              <a:rPr lang="lv-LV" dirty="0" err="1">
                <a:solidFill>
                  <a:srgbClr val="415463"/>
                </a:solidFill>
              </a:rPr>
              <a:t>uzpildes</a:t>
            </a:r>
            <a:r>
              <a:rPr lang="lv-LV" dirty="0">
                <a:solidFill>
                  <a:srgbClr val="415463"/>
                </a:solidFill>
              </a:rPr>
              <a:t> stacija, kas neatbilst noteiktajām prasībām, jo ir piesaistīta SIA «Rīgas satiksme» flotei, kā arī tajā netiek izmantots zaļais ūdeņradis.</a:t>
            </a:r>
            <a:endParaRPr lang="en-GB" dirty="0">
              <a:solidFill>
                <a:srgbClr val="415463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64196-6E39-29FE-0088-E21C6EEC65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3B62B-3E5B-5A38-63D2-4B3CF80457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38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74E9-70EA-EC1B-4494-E92EB3297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910678"/>
            <a:ext cx="8128000" cy="1036643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415463"/>
                </a:solidFill>
              </a:rPr>
              <a:t>Nodokļi</a:t>
            </a:r>
            <a:endParaRPr lang="en-GB" dirty="0">
              <a:solidFill>
                <a:srgbClr val="4154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9F1A-DED7-D94F-611F-07B440BD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415463"/>
                </a:solidFill>
              </a:rPr>
              <a:t>Pētījums</a:t>
            </a:r>
            <a:r>
              <a:rPr lang="en-US" dirty="0">
                <a:solidFill>
                  <a:srgbClr val="415463"/>
                </a:solidFill>
              </a:rPr>
              <a:t> «The good tax guide»</a:t>
            </a:r>
            <a:r>
              <a:rPr lang="lv-LV" dirty="0">
                <a:solidFill>
                  <a:srgbClr val="415463"/>
                </a:solidFill>
              </a:rPr>
              <a:t/>
            </a:r>
            <a:br>
              <a:rPr lang="lv-LV" dirty="0">
                <a:solidFill>
                  <a:srgbClr val="415463"/>
                </a:solidFill>
              </a:rPr>
            </a:br>
            <a:r>
              <a:rPr lang="lv-LV" dirty="0">
                <a:solidFill>
                  <a:srgbClr val="415463"/>
                </a:solidFill>
              </a:rPr>
              <a:t>Valstīs biežāk piemērojamo nodokļu komponenti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778A-02A6-FBDE-ECA7-8B138EC184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dirty="0"/>
              <a:t>Avots: </a:t>
            </a:r>
            <a:r>
              <a:rPr lang="lv-LV" dirty="0" err="1"/>
              <a:t>Transport&amp;Environment</a:t>
            </a:r>
            <a:r>
              <a:rPr lang="lv-LV" dirty="0"/>
              <a:t> pētījums «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Good</a:t>
            </a:r>
            <a:r>
              <a:rPr lang="lv-LV" dirty="0"/>
              <a:t> </a:t>
            </a:r>
            <a:r>
              <a:rPr lang="lv-LV" dirty="0" err="1"/>
              <a:t>Tax</a:t>
            </a:r>
            <a:r>
              <a:rPr lang="lv-LV" dirty="0"/>
              <a:t> </a:t>
            </a:r>
            <a:r>
              <a:rPr lang="lv-LV" dirty="0" err="1"/>
              <a:t>Guide</a:t>
            </a:r>
            <a:r>
              <a:rPr lang="lv-LV" dirty="0"/>
              <a:t>»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EF3D1-5D45-7110-9CE4-2C18D5249A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BD877-4834-417C-B3BD-1AB3E4611316}" type="slidenum">
              <a:rPr lang="en-US" altLang="lv-LV" smtClean="0"/>
              <a:pPr>
                <a:defRPr/>
              </a:pPr>
              <a:t>16</a:t>
            </a:fld>
            <a:endParaRPr lang="en-US" altLang="lv-LV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119EF6B-A648-7E2B-9E08-55343B318D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349363"/>
              </p:ext>
            </p:extLst>
          </p:nvPr>
        </p:nvGraphicFramePr>
        <p:xfrm>
          <a:off x="1341782" y="1043608"/>
          <a:ext cx="9382539" cy="522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4305597-4E90-B949-F953-672A4131D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487" y="75361"/>
            <a:ext cx="296291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3796-FFB5-E6B4-7A3B-9BC716A2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373" y="120136"/>
            <a:ext cx="3943116" cy="1036642"/>
          </a:xfrm>
        </p:spPr>
        <p:txBody>
          <a:bodyPr>
            <a:normAutofit/>
          </a:bodyPr>
          <a:lstStyle/>
          <a:p>
            <a:r>
              <a:rPr lang="lv-LV" sz="2000" dirty="0"/>
              <a:t>P</a:t>
            </a:r>
            <a:r>
              <a:rPr lang="en-US" sz="2000" dirty="0" err="1"/>
              <a:t>ētījums</a:t>
            </a:r>
            <a:r>
              <a:rPr lang="en-US" sz="2000" dirty="0"/>
              <a:t> «The good tax guide»</a:t>
            </a:r>
            <a:endParaRPr lang="lv-LV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623AE-B208-6AED-8335-EB48BFA6D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843300"/>
            <a:ext cx="11134531" cy="4454130"/>
          </a:xfrm>
        </p:spPr>
        <p:txBody>
          <a:bodyPr/>
          <a:lstStyle/>
          <a:p>
            <a:r>
              <a:rPr lang="lv-LV" sz="1400" dirty="0">
                <a:solidFill>
                  <a:srgbClr val="FF0000"/>
                </a:solidFill>
              </a:rPr>
              <a:t>Kopējais nodokļu slogs par </a:t>
            </a:r>
            <a:r>
              <a:rPr lang="lv-LV" sz="1400" u="sng" dirty="0">
                <a:solidFill>
                  <a:srgbClr val="FF0000"/>
                </a:solidFill>
              </a:rPr>
              <a:t>vieglā benzīna pasažieru </a:t>
            </a:r>
          </a:p>
          <a:p>
            <a:r>
              <a:rPr lang="lv-LV" sz="1400" dirty="0">
                <a:solidFill>
                  <a:srgbClr val="FF0000"/>
                </a:solidFill>
              </a:rPr>
              <a:t>transportlīdzekli:</a:t>
            </a:r>
          </a:p>
          <a:p>
            <a:pPr marL="285750" indent="-285750">
              <a:buFontTx/>
              <a:buChar char="-"/>
            </a:pPr>
            <a:r>
              <a:rPr lang="lv-LV" sz="1400" dirty="0">
                <a:solidFill>
                  <a:srgbClr val="FF0000"/>
                </a:solidFill>
              </a:rPr>
              <a:t>Latvijā – 4600 EUR</a:t>
            </a:r>
          </a:p>
          <a:p>
            <a:pPr marL="285750" indent="-285750">
              <a:buFontTx/>
              <a:buChar char="-"/>
            </a:pPr>
            <a:r>
              <a:rPr lang="lv-LV" sz="1400" dirty="0">
                <a:solidFill>
                  <a:srgbClr val="FF0000"/>
                </a:solidFill>
              </a:rPr>
              <a:t>Igaunijā – 4645 EUR</a:t>
            </a:r>
          </a:p>
          <a:p>
            <a:pPr marL="285750" indent="-285750">
              <a:buFontTx/>
              <a:buChar char="-"/>
            </a:pPr>
            <a:r>
              <a:rPr lang="lv-LV" sz="1400" dirty="0">
                <a:solidFill>
                  <a:srgbClr val="FF0000"/>
                </a:solidFill>
              </a:rPr>
              <a:t>Lietuvā – 3845 EUR</a:t>
            </a:r>
          </a:p>
          <a:p>
            <a:pPr marL="285750" indent="-285750">
              <a:buFontTx/>
              <a:buChar char="-"/>
            </a:pPr>
            <a:endParaRPr lang="lv-LV" sz="1400" dirty="0"/>
          </a:p>
          <a:p>
            <a:endParaRPr lang="lv-LV" sz="1400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r>
              <a:rPr lang="lv-LV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52979-CEB9-CCD6-5C91-196EBC5042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83739-352D-ADC1-2EB0-D78EBF63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B972D-4580-DE06-9BC4-E59350E68D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8B1CA17-2490-47B2-A8EC-4CEB3BC800A8}" type="slidenum">
              <a:rPr lang="en-US" altLang="lv-LV" smtClean="0"/>
              <a:pPr>
                <a:defRPr/>
              </a:pPr>
              <a:t>17</a:t>
            </a:fld>
            <a:endParaRPr lang="en-US" alt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051EC-F72B-B4B0-D381-091AEAEC9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955" y="381000"/>
            <a:ext cx="6203180" cy="6477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47B3BD2-F35A-4A98-A833-8B5B3405BE7E}"/>
              </a:ext>
            </a:extLst>
          </p:cNvPr>
          <p:cNvSpPr/>
          <p:nvPr/>
        </p:nvSpPr>
        <p:spPr>
          <a:xfrm>
            <a:off x="6096000" y="3619500"/>
            <a:ext cx="2342606" cy="264523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512F0-16E9-2F2D-516A-39AF6D57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766" y="68246"/>
            <a:ext cx="2965369" cy="6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E81A-42E1-B54E-A56A-F57FF077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4" y="381000"/>
            <a:ext cx="9442174" cy="807218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400" dirty="0">
                <a:solidFill>
                  <a:srgbClr val="415463"/>
                </a:solidFill>
              </a:rPr>
              <a:t>Baltijas valstu transportlīdzekļu nodokļu salīdzinājums</a:t>
            </a:r>
            <a:br>
              <a:rPr lang="lv-LV" sz="2400" dirty="0">
                <a:solidFill>
                  <a:srgbClr val="415463"/>
                </a:solidFill>
              </a:rPr>
            </a:br>
            <a:r>
              <a:rPr lang="lv-LV" sz="2400" dirty="0">
                <a:solidFill>
                  <a:srgbClr val="415463"/>
                </a:solidFill>
              </a:rPr>
              <a:t>«</a:t>
            </a:r>
            <a:r>
              <a:rPr lang="lv-LV" sz="2400" dirty="0" err="1">
                <a:solidFill>
                  <a:srgbClr val="415463"/>
                </a:solidFill>
              </a:rPr>
              <a:t>The</a:t>
            </a:r>
            <a:r>
              <a:rPr lang="lv-LV" sz="2400" dirty="0">
                <a:solidFill>
                  <a:srgbClr val="415463"/>
                </a:solidFill>
              </a:rPr>
              <a:t> </a:t>
            </a:r>
            <a:r>
              <a:rPr lang="lv-LV" sz="2400" dirty="0" err="1">
                <a:solidFill>
                  <a:srgbClr val="415463"/>
                </a:solidFill>
              </a:rPr>
              <a:t>good</a:t>
            </a:r>
            <a:r>
              <a:rPr lang="lv-LV" sz="2400" dirty="0">
                <a:solidFill>
                  <a:srgbClr val="415463"/>
                </a:solidFill>
              </a:rPr>
              <a:t> </a:t>
            </a:r>
            <a:r>
              <a:rPr lang="lv-LV" sz="2400" dirty="0" err="1">
                <a:solidFill>
                  <a:srgbClr val="415463"/>
                </a:solidFill>
              </a:rPr>
              <a:t>tax</a:t>
            </a:r>
            <a:r>
              <a:rPr lang="lv-LV" sz="2400" dirty="0">
                <a:solidFill>
                  <a:srgbClr val="415463"/>
                </a:solidFill>
              </a:rPr>
              <a:t> </a:t>
            </a:r>
            <a:r>
              <a:rPr lang="lv-LV" sz="2400" dirty="0" err="1">
                <a:solidFill>
                  <a:srgbClr val="415463"/>
                </a:solidFill>
              </a:rPr>
              <a:t>guide</a:t>
            </a:r>
            <a:r>
              <a:rPr lang="lv-LV" sz="2400" dirty="0">
                <a:solidFill>
                  <a:srgbClr val="415463"/>
                </a:solidFill>
              </a:rPr>
              <a:t>» pētījuma ietvaros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D44DC46-A1D2-A6FC-4284-112EA30B72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967859"/>
              </p:ext>
            </p:extLst>
          </p:nvPr>
        </p:nvGraphicFramePr>
        <p:xfrm>
          <a:off x="880110" y="1865810"/>
          <a:ext cx="10702290" cy="4993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2813">
                  <a:extLst>
                    <a:ext uri="{9D8B030D-6E8A-4147-A177-3AD203B41FA5}">
                      <a16:colId xmlns:a16="http://schemas.microsoft.com/office/drawing/2014/main" val="881257359"/>
                    </a:ext>
                  </a:extLst>
                </a:gridCol>
                <a:gridCol w="2668451">
                  <a:extLst>
                    <a:ext uri="{9D8B030D-6E8A-4147-A177-3AD203B41FA5}">
                      <a16:colId xmlns:a16="http://schemas.microsoft.com/office/drawing/2014/main" val="3247533336"/>
                    </a:ext>
                  </a:extLst>
                </a:gridCol>
                <a:gridCol w="3163443">
                  <a:extLst>
                    <a:ext uri="{9D8B030D-6E8A-4147-A177-3AD203B41FA5}">
                      <a16:colId xmlns:a16="http://schemas.microsoft.com/office/drawing/2014/main" val="3188418808"/>
                    </a:ext>
                  </a:extLst>
                </a:gridCol>
                <a:gridCol w="2967583">
                  <a:extLst>
                    <a:ext uri="{9D8B030D-6E8A-4147-A177-3AD203B41FA5}">
                      <a16:colId xmlns:a16="http://schemas.microsoft.com/office/drawing/2014/main" val="1270532803"/>
                    </a:ext>
                  </a:extLst>
                </a:gridCol>
              </a:tblGrid>
              <a:tr h="457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Nodokļu veids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Latvija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Lietuva </a:t>
                      </a:r>
                      <a:endParaRPr lang="lv-LV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Igaunija</a:t>
                      </a:r>
                      <a:endParaRPr lang="lv-LV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/>
                </a:tc>
                <a:extLst>
                  <a:ext uri="{0D108BD9-81ED-4DB2-BD59-A6C34878D82A}">
                    <a16:rowId xmlns:a16="http://schemas.microsoft.com/office/drawing/2014/main" val="2182918627"/>
                  </a:ext>
                </a:extLst>
              </a:tr>
              <a:tr h="610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Iegādes nodoklis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Pēc CO</a:t>
                      </a:r>
                      <a:r>
                        <a:rPr lang="lv-LV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izmešiem</a:t>
                      </a: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degvielas veids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/>
                </a:tc>
                <a:extLst>
                  <a:ext uri="{0D108BD9-81ED-4DB2-BD59-A6C34878D82A}">
                    <a16:rowId xmlns:a16="http://schemas.microsoft.com/office/drawing/2014/main" val="3657892105"/>
                  </a:ext>
                </a:extLst>
              </a:tr>
              <a:tr h="1387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Īpašumtiesību aplikšana ar nodokļiem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(</a:t>
                      </a:r>
                      <a:r>
                        <a:rPr lang="lv-LV" sz="1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Transportlīdzekļu ekspluatācijas nodoklis)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Pēc CO</a:t>
                      </a:r>
                      <a:r>
                        <a:rPr lang="lv-LV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izmešiem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zemās nodokļu likmes = LV viens no zemākajiem nodokļu slogiem TL īpašumtiesībām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/>
                </a:tc>
                <a:extLst>
                  <a:ext uri="{0D108BD9-81ED-4DB2-BD59-A6C34878D82A}">
                    <a16:rowId xmlns:a16="http://schemas.microsoft.com/office/drawing/2014/main" val="1662011059"/>
                  </a:ext>
                </a:extLst>
              </a:tr>
              <a:tr h="1231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Korporatīvā auto lietošanas nodoklis</a:t>
                      </a:r>
                      <a:endParaRPr lang="lv-LV" sz="13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(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 ir </a:t>
                      </a:r>
                      <a:r>
                        <a:rPr lang="lv-LV" sz="13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viszemākais </a:t>
                      </a:r>
                      <a:r>
                        <a:rPr lang="lv-LV" sz="1300" u="sng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lv-LV" sz="13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1300" u="sng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</a:t>
                      </a:r>
                      <a:r>
                        <a:rPr lang="lv-LV" sz="13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pabalstu natūrā nodoklis </a:t>
                      </a:r>
                      <a:r>
                        <a:rPr lang="lv-LV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iekšdedzes</a:t>
                      </a: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dzinēju automašīnām, salīdzinot ar citām Eiropas valstīm.  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Nodokļu slogs zemāks nekā vidēji ES, īpaši transportlīdzekļiem ar lielu dzinēja tilpumu.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/>
                </a:tc>
                <a:extLst>
                  <a:ext uri="{0D108BD9-81ED-4DB2-BD59-A6C34878D82A}">
                    <a16:rowId xmlns:a16="http://schemas.microsoft.com/office/drawing/2014/main" val="1953997925"/>
                  </a:ext>
                </a:extLst>
              </a:tr>
              <a:tr h="1076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Degvielas nodokļi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 benzīna, gan dīzeļa akcīzes nodoklis nedaudz pārsniedz ES vidējo rādītāju.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Akcīzes likmes ir aptuveni ES vidējā līmenī.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Benzīna akcīze pārsniedz ES vidējo dīzeļdegvielas akcīzes  nedaudz zemāka par ES vidējo.</a:t>
                      </a:r>
                      <a:endParaRPr lang="lv-LV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668" marR="51668" marT="0" marB="0"/>
                </a:tc>
                <a:extLst>
                  <a:ext uri="{0D108BD9-81ED-4DB2-BD59-A6C34878D82A}">
                    <a16:rowId xmlns:a16="http://schemas.microsoft.com/office/drawing/2014/main" val="17998899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21918-3D30-9A94-FE7D-4EDFA165DF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8B1CA17-2490-47B2-A8EC-4CEB3BC800A8}" type="slidenum">
              <a:rPr lang="en-US" altLang="lv-LV" smtClean="0"/>
              <a:pPr>
                <a:defRPr/>
              </a:pPr>
              <a:t>18</a:t>
            </a:fld>
            <a:endParaRPr lang="en-US" altLang="lv-LV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B9F48F-9394-BA4F-6EB9-51252B82F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06" y="1398862"/>
            <a:ext cx="1412443" cy="7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E1548BB-999C-65D3-90B8-FC66141C3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576" y="1349748"/>
            <a:ext cx="1345363" cy="8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0487F69-3C41-9207-ABFD-175C7100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207" y="1332807"/>
            <a:ext cx="1323952" cy="84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6E3C5-69D1-C17F-C768-847062E5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910678"/>
            <a:ext cx="8128000" cy="1036643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415463"/>
                </a:solidFill>
              </a:rPr>
              <a:t>Autoparka politika</a:t>
            </a:r>
            <a:endParaRPr lang="en-GB" dirty="0">
              <a:solidFill>
                <a:srgbClr val="4154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0A45-012A-C245-6196-60726063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415463"/>
                </a:solidFill>
              </a:rPr>
              <a:t>Izskatāmās tēmas</a:t>
            </a:r>
            <a:endParaRPr lang="en-GB" dirty="0">
              <a:solidFill>
                <a:srgbClr val="41546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31DAE-655C-5513-7837-C51B518FC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027" y="2385847"/>
            <a:ext cx="7055945" cy="2783927"/>
          </a:xfr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v-LV" dirty="0">
                <a:solidFill>
                  <a:srgbClr val="415463"/>
                </a:solidFill>
              </a:rPr>
              <a:t>Transporta </a:t>
            </a:r>
            <a:r>
              <a:rPr lang="lv-LV" dirty="0" err="1">
                <a:solidFill>
                  <a:srgbClr val="415463"/>
                </a:solidFill>
              </a:rPr>
              <a:t>zaļināšanas</a:t>
            </a:r>
            <a:r>
              <a:rPr lang="lv-LV" dirty="0">
                <a:solidFill>
                  <a:srgbClr val="415463"/>
                </a:solidFill>
              </a:rPr>
              <a:t> pasākumi</a:t>
            </a:r>
          </a:p>
          <a:p>
            <a:pPr algn="ctr"/>
            <a:r>
              <a:rPr lang="lv-LV" dirty="0">
                <a:solidFill>
                  <a:srgbClr val="415463"/>
                </a:solidFill>
              </a:rPr>
              <a:t>Uzlāde un </a:t>
            </a:r>
            <a:r>
              <a:rPr lang="lv-LV" dirty="0" err="1">
                <a:solidFill>
                  <a:srgbClr val="415463"/>
                </a:solidFill>
              </a:rPr>
              <a:t>uzpilde</a:t>
            </a:r>
            <a:endParaRPr lang="lv-LV" dirty="0">
              <a:solidFill>
                <a:srgbClr val="415463"/>
              </a:solidFill>
            </a:endParaRPr>
          </a:p>
          <a:p>
            <a:pPr algn="ctr"/>
            <a:r>
              <a:rPr lang="lv-LV" dirty="0">
                <a:solidFill>
                  <a:srgbClr val="415463"/>
                </a:solidFill>
              </a:rPr>
              <a:t>Nodokļi</a:t>
            </a:r>
          </a:p>
          <a:p>
            <a:pPr algn="ctr"/>
            <a:r>
              <a:rPr lang="lv-LV" dirty="0">
                <a:solidFill>
                  <a:srgbClr val="415463"/>
                </a:solidFill>
              </a:rPr>
              <a:t>Autoparka politika</a:t>
            </a:r>
          </a:p>
          <a:p>
            <a:pPr algn="ctr"/>
            <a:r>
              <a:rPr lang="lv-LV" dirty="0">
                <a:solidFill>
                  <a:srgbClr val="415463"/>
                </a:solidFill>
              </a:rPr>
              <a:t>Transporta nozares ietekme uz enerģētiku</a:t>
            </a:r>
          </a:p>
          <a:p>
            <a:pPr algn="ctr"/>
            <a:endParaRPr lang="en-GB" dirty="0">
              <a:solidFill>
                <a:srgbClr val="4154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24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0A5EB-1BA0-3D75-217C-90A212A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415463"/>
                </a:solidFill>
              </a:rPr>
              <a:t>Tehniskā kārtībā esošu automobiļu vidējais vecums</a:t>
            </a:r>
            <a:endParaRPr lang="en-GB" dirty="0">
              <a:solidFill>
                <a:srgbClr val="415463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1D217D-9516-19AF-E98D-2281A4B39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841" y="1870189"/>
            <a:ext cx="10736317" cy="494235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9D72D-F141-3A30-E04A-52BBE43554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7793" y="1555205"/>
            <a:ext cx="4876800" cy="304800"/>
          </a:xfrm>
        </p:spPr>
        <p:txBody>
          <a:bodyPr/>
          <a:lstStyle/>
          <a:p>
            <a:r>
              <a:rPr lang="lv-LV" dirty="0"/>
              <a:t>Avots: CSDD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3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211B-0E34-4568-D627-CB43DE0E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415463"/>
                </a:solidFill>
              </a:rPr>
              <a:t>Latvijas autoparka esošie izaicinājumi</a:t>
            </a:r>
            <a:endParaRPr lang="en-GB" dirty="0">
              <a:solidFill>
                <a:srgbClr val="41546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C4CA0-3C82-8F48-7AE6-E7A1C7671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62" y="2532993"/>
            <a:ext cx="10846676" cy="2648607"/>
          </a:xfr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v-LV" dirty="0">
                <a:solidFill>
                  <a:srgbClr val="415463"/>
                </a:solidFill>
              </a:rPr>
              <a:t>Liels vecu transportlīdzekļu skaits (virs 10 gadiem)</a:t>
            </a:r>
          </a:p>
          <a:p>
            <a:pPr algn="ctr"/>
            <a:endParaRPr lang="lv-LV" dirty="0">
              <a:solidFill>
                <a:srgbClr val="415463"/>
              </a:solidFill>
            </a:endParaRPr>
          </a:p>
          <a:p>
            <a:pPr algn="ctr"/>
            <a:r>
              <a:rPr lang="lv-LV" dirty="0">
                <a:solidFill>
                  <a:srgbClr val="415463"/>
                </a:solidFill>
              </a:rPr>
              <a:t>Liels dīzeļa transportlīdzekļu skaits, ko palielina Rietumeiropas valstu lēmumi</a:t>
            </a:r>
          </a:p>
          <a:p>
            <a:pPr algn="ctr"/>
            <a:endParaRPr lang="lv-LV" dirty="0">
              <a:solidFill>
                <a:srgbClr val="415463"/>
              </a:solidFill>
            </a:endParaRPr>
          </a:p>
          <a:p>
            <a:pPr algn="ctr"/>
            <a:r>
              <a:rPr lang="lv-LV" dirty="0">
                <a:solidFill>
                  <a:srgbClr val="415463"/>
                </a:solidFill>
              </a:rPr>
              <a:t>Iedzīvotāju pirktspēja</a:t>
            </a:r>
          </a:p>
        </p:txBody>
      </p:sp>
      <p:grpSp>
        <p:nvGrpSpPr>
          <p:cNvPr id="4" name="Graphic 16831">
            <a:extLst>
              <a:ext uri="{FF2B5EF4-FFF2-40B4-BE49-F238E27FC236}">
                <a16:creationId xmlns:a16="http://schemas.microsoft.com/office/drawing/2014/main" id="{2D645345-0714-FAFF-8DF2-3F9AB0123089}"/>
              </a:ext>
            </a:extLst>
          </p:cNvPr>
          <p:cNvGrpSpPr/>
          <p:nvPr/>
        </p:nvGrpSpPr>
        <p:grpSpPr>
          <a:xfrm>
            <a:off x="330505" y="2031427"/>
            <a:ext cx="1020313" cy="880729"/>
            <a:chOff x="7864904" y="1823764"/>
            <a:chExt cx="387156" cy="334191"/>
          </a:xfrm>
          <a:solidFill>
            <a:srgbClr val="355464"/>
          </a:solidFill>
        </p:grpSpPr>
        <p:grpSp>
          <p:nvGrpSpPr>
            <p:cNvPr id="5" name="Graphic 16831">
              <a:extLst>
                <a:ext uri="{FF2B5EF4-FFF2-40B4-BE49-F238E27FC236}">
                  <a16:creationId xmlns:a16="http://schemas.microsoft.com/office/drawing/2014/main" id="{B77606A2-F3D5-2EF6-60A1-8B5FA4C7F2E0}"/>
                </a:ext>
              </a:extLst>
            </p:cNvPr>
            <p:cNvGrpSpPr/>
            <p:nvPr/>
          </p:nvGrpSpPr>
          <p:grpSpPr>
            <a:xfrm>
              <a:off x="8098253" y="2021013"/>
              <a:ext cx="15050" cy="15918"/>
              <a:chOff x="8098253" y="2021013"/>
              <a:chExt cx="15050" cy="15918"/>
            </a:xfrm>
            <a:solidFill>
              <a:srgbClr val="355464"/>
            </a:solidFill>
          </p:grpSpPr>
          <p:sp>
            <p:nvSpPr>
              <p:cNvPr id="30" name="Freeform 18030">
                <a:extLst>
                  <a:ext uri="{FF2B5EF4-FFF2-40B4-BE49-F238E27FC236}">
                    <a16:creationId xmlns:a16="http://schemas.microsoft.com/office/drawing/2014/main" id="{148A5AE5-6C9D-64A8-213B-A6B3D807AF8C}"/>
                  </a:ext>
                </a:extLst>
              </p:cNvPr>
              <p:cNvSpPr/>
              <p:nvPr/>
            </p:nvSpPr>
            <p:spPr>
              <a:xfrm>
                <a:off x="8099981" y="2021371"/>
                <a:ext cx="12099" cy="12966"/>
              </a:xfrm>
              <a:custGeom>
                <a:avLst/>
                <a:gdLst>
                  <a:gd name="connsiteX0" fmla="*/ 9507 w 12099"/>
                  <a:gd name="connsiteY0" fmla="*/ 10373 h 12966"/>
                  <a:gd name="connsiteX1" fmla="*/ 11235 w 12099"/>
                  <a:gd name="connsiteY1" fmla="*/ 7780 h 12966"/>
                  <a:gd name="connsiteX2" fmla="*/ 12099 w 12099"/>
                  <a:gd name="connsiteY2" fmla="*/ 4322 h 12966"/>
                  <a:gd name="connsiteX3" fmla="*/ 9507 w 12099"/>
                  <a:gd name="connsiteY3" fmla="*/ 864 h 12966"/>
                  <a:gd name="connsiteX4" fmla="*/ 6050 w 12099"/>
                  <a:gd name="connsiteY4" fmla="*/ 0 h 12966"/>
                  <a:gd name="connsiteX5" fmla="*/ 2593 w 12099"/>
                  <a:gd name="connsiteY5" fmla="*/ 2593 h 12966"/>
                  <a:gd name="connsiteX6" fmla="*/ 864 w 12099"/>
                  <a:gd name="connsiteY6" fmla="*/ 5187 h 12966"/>
                  <a:gd name="connsiteX7" fmla="*/ 0 w 12099"/>
                  <a:gd name="connsiteY7" fmla="*/ 6916 h 12966"/>
                  <a:gd name="connsiteX8" fmla="*/ 0 w 12099"/>
                  <a:gd name="connsiteY8" fmla="*/ 8645 h 12966"/>
                  <a:gd name="connsiteX9" fmla="*/ 864 w 12099"/>
                  <a:gd name="connsiteY9" fmla="*/ 10373 h 12966"/>
                  <a:gd name="connsiteX10" fmla="*/ 2593 w 12099"/>
                  <a:gd name="connsiteY10" fmla="*/ 12102 h 12966"/>
                  <a:gd name="connsiteX11" fmla="*/ 4321 w 12099"/>
                  <a:gd name="connsiteY11" fmla="*/ 12967 h 12966"/>
                  <a:gd name="connsiteX12" fmla="*/ 6050 w 12099"/>
                  <a:gd name="connsiteY12" fmla="*/ 12967 h 12966"/>
                  <a:gd name="connsiteX13" fmla="*/ 7778 w 12099"/>
                  <a:gd name="connsiteY13" fmla="*/ 12102 h 12966"/>
                  <a:gd name="connsiteX14" fmla="*/ 9507 w 12099"/>
                  <a:gd name="connsiteY14" fmla="*/ 10373 h 12966"/>
                  <a:gd name="connsiteX15" fmla="*/ 9507 w 12099"/>
                  <a:gd name="connsiteY15" fmla="*/ 10373 h 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99" h="12966">
                    <a:moveTo>
                      <a:pt x="9507" y="10373"/>
                    </a:moveTo>
                    <a:cubicBezTo>
                      <a:pt x="10371" y="9509"/>
                      <a:pt x="10371" y="8645"/>
                      <a:pt x="11235" y="7780"/>
                    </a:cubicBezTo>
                    <a:cubicBezTo>
                      <a:pt x="12099" y="6916"/>
                      <a:pt x="12099" y="5187"/>
                      <a:pt x="12099" y="4322"/>
                    </a:cubicBezTo>
                    <a:cubicBezTo>
                      <a:pt x="12099" y="2593"/>
                      <a:pt x="11235" y="1729"/>
                      <a:pt x="9507" y="864"/>
                    </a:cubicBezTo>
                    <a:cubicBezTo>
                      <a:pt x="8643" y="0"/>
                      <a:pt x="6914" y="0"/>
                      <a:pt x="6050" y="0"/>
                    </a:cubicBezTo>
                    <a:cubicBezTo>
                      <a:pt x="4321" y="0"/>
                      <a:pt x="3457" y="864"/>
                      <a:pt x="2593" y="2593"/>
                    </a:cubicBezTo>
                    <a:cubicBezTo>
                      <a:pt x="1729" y="3458"/>
                      <a:pt x="1729" y="4322"/>
                      <a:pt x="864" y="5187"/>
                    </a:cubicBezTo>
                    <a:cubicBezTo>
                      <a:pt x="864" y="6051"/>
                      <a:pt x="0" y="6051"/>
                      <a:pt x="0" y="6916"/>
                    </a:cubicBezTo>
                    <a:cubicBezTo>
                      <a:pt x="0" y="7780"/>
                      <a:pt x="0" y="8645"/>
                      <a:pt x="0" y="8645"/>
                    </a:cubicBezTo>
                    <a:cubicBezTo>
                      <a:pt x="0" y="9509"/>
                      <a:pt x="0" y="9509"/>
                      <a:pt x="864" y="10373"/>
                    </a:cubicBezTo>
                    <a:cubicBezTo>
                      <a:pt x="864" y="11238"/>
                      <a:pt x="1729" y="11238"/>
                      <a:pt x="2593" y="12102"/>
                    </a:cubicBezTo>
                    <a:cubicBezTo>
                      <a:pt x="3457" y="12967"/>
                      <a:pt x="3457" y="12967"/>
                      <a:pt x="4321" y="12967"/>
                    </a:cubicBezTo>
                    <a:cubicBezTo>
                      <a:pt x="5185" y="12967"/>
                      <a:pt x="6050" y="12967"/>
                      <a:pt x="6050" y="12967"/>
                    </a:cubicBezTo>
                    <a:cubicBezTo>
                      <a:pt x="6914" y="12967"/>
                      <a:pt x="6914" y="12967"/>
                      <a:pt x="7778" y="12102"/>
                    </a:cubicBezTo>
                    <a:cubicBezTo>
                      <a:pt x="8643" y="12102"/>
                      <a:pt x="8643" y="11238"/>
                      <a:pt x="9507" y="10373"/>
                    </a:cubicBezTo>
                    <a:lnTo>
                      <a:pt x="9507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1" name="Freeform 18031">
                <a:extLst>
                  <a:ext uri="{FF2B5EF4-FFF2-40B4-BE49-F238E27FC236}">
                    <a16:creationId xmlns:a16="http://schemas.microsoft.com/office/drawing/2014/main" id="{11D91599-87EF-EBE0-E94E-578C7F01BC4C}"/>
                  </a:ext>
                </a:extLst>
              </p:cNvPr>
              <p:cNvSpPr/>
              <p:nvPr/>
            </p:nvSpPr>
            <p:spPr>
              <a:xfrm>
                <a:off x="8098253" y="2021013"/>
                <a:ext cx="15050" cy="15918"/>
              </a:xfrm>
              <a:custGeom>
                <a:avLst/>
                <a:gdLst>
                  <a:gd name="connsiteX0" fmla="*/ 6914 w 15050"/>
                  <a:gd name="connsiteY0" fmla="*/ 15918 h 15918"/>
                  <a:gd name="connsiteX1" fmla="*/ 5185 w 15050"/>
                  <a:gd name="connsiteY1" fmla="*/ 15918 h 15918"/>
                  <a:gd name="connsiteX2" fmla="*/ 2593 w 15050"/>
                  <a:gd name="connsiteY2" fmla="*/ 15054 h 15918"/>
                  <a:gd name="connsiteX3" fmla="*/ 864 w 15050"/>
                  <a:gd name="connsiteY3" fmla="*/ 13325 h 15918"/>
                  <a:gd name="connsiteX4" fmla="*/ 0 w 15050"/>
                  <a:gd name="connsiteY4" fmla="*/ 10732 h 15918"/>
                  <a:gd name="connsiteX5" fmla="*/ 0 w 15050"/>
                  <a:gd name="connsiteY5" fmla="*/ 8138 h 15918"/>
                  <a:gd name="connsiteX6" fmla="*/ 864 w 15050"/>
                  <a:gd name="connsiteY6" fmla="*/ 5545 h 15918"/>
                  <a:gd name="connsiteX7" fmla="*/ 1729 w 15050"/>
                  <a:gd name="connsiteY7" fmla="*/ 3816 h 15918"/>
                  <a:gd name="connsiteX8" fmla="*/ 6050 w 15050"/>
                  <a:gd name="connsiteY8" fmla="*/ 358 h 15918"/>
                  <a:gd name="connsiteX9" fmla="*/ 11235 w 15050"/>
                  <a:gd name="connsiteY9" fmla="*/ 1222 h 15918"/>
                  <a:gd name="connsiteX10" fmla="*/ 14692 w 15050"/>
                  <a:gd name="connsiteY10" fmla="*/ 5545 h 15918"/>
                  <a:gd name="connsiteX11" fmla="*/ 13828 w 15050"/>
                  <a:gd name="connsiteY11" fmla="*/ 10732 h 15918"/>
                  <a:gd name="connsiteX12" fmla="*/ 12100 w 15050"/>
                  <a:gd name="connsiteY12" fmla="*/ 13325 h 15918"/>
                  <a:gd name="connsiteX13" fmla="*/ 10371 w 15050"/>
                  <a:gd name="connsiteY13" fmla="*/ 15054 h 15918"/>
                  <a:gd name="connsiteX14" fmla="*/ 7778 w 15050"/>
                  <a:gd name="connsiteY14" fmla="*/ 15918 h 15918"/>
                  <a:gd name="connsiteX15" fmla="*/ 6914 w 15050"/>
                  <a:gd name="connsiteY15" fmla="*/ 15918 h 15918"/>
                  <a:gd name="connsiteX16" fmla="*/ 7778 w 15050"/>
                  <a:gd name="connsiteY16" fmla="*/ 2951 h 15918"/>
                  <a:gd name="connsiteX17" fmla="*/ 7778 w 15050"/>
                  <a:gd name="connsiteY17" fmla="*/ 2951 h 15918"/>
                  <a:gd name="connsiteX18" fmla="*/ 5185 w 15050"/>
                  <a:gd name="connsiteY18" fmla="*/ 4680 h 15918"/>
                  <a:gd name="connsiteX19" fmla="*/ 4321 w 15050"/>
                  <a:gd name="connsiteY19" fmla="*/ 6409 h 15918"/>
                  <a:gd name="connsiteX20" fmla="*/ 3457 w 15050"/>
                  <a:gd name="connsiteY20" fmla="*/ 8138 h 15918"/>
                  <a:gd name="connsiteX21" fmla="*/ 3457 w 15050"/>
                  <a:gd name="connsiteY21" fmla="*/ 9003 h 15918"/>
                  <a:gd name="connsiteX22" fmla="*/ 3457 w 15050"/>
                  <a:gd name="connsiteY22" fmla="*/ 9867 h 15918"/>
                  <a:gd name="connsiteX23" fmla="*/ 4321 w 15050"/>
                  <a:gd name="connsiteY23" fmla="*/ 10732 h 15918"/>
                  <a:gd name="connsiteX24" fmla="*/ 5185 w 15050"/>
                  <a:gd name="connsiteY24" fmla="*/ 10732 h 15918"/>
                  <a:gd name="connsiteX25" fmla="*/ 6050 w 15050"/>
                  <a:gd name="connsiteY25" fmla="*/ 10732 h 15918"/>
                  <a:gd name="connsiteX26" fmla="*/ 6914 w 15050"/>
                  <a:gd name="connsiteY26" fmla="*/ 9867 h 15918"/>
                  <a:gd name="connsiteX27" fmla="*/ 7778 w 15050"/>
                  <a:gd name="connsiteY27" fmla="*/ 9003 h 15918"/>
                  <a:gd name="connsiteX28" fmla="*/ 7778 w 15050"/>
                  <a:gd name="connsiteY28" fmla="*/ 9003 h 15918"/>
                  <a:gd name="connsiteX29" fmla="*/ 9507 w 15050"/>
                  <a:gd name="connsiteY29" fmla="*/ 6409 h 15918"/>
                  <a:gd name="connsiteX30" fmla="*/ 9507 w 15050"/>
                  <a:gd name="connsiteY30" fmla="*/ 4680 h 15918"/>
                  <a:gd name="connsiteX31" fmla="*/ 8643 w 15050"/>
                  <a:gd name="connsiteY31" fmla="*/ 2951 h 15918"/>
                  <a:gd name="connsiteX32" fmla="*/ 7778 w 15050"/>
                  <a:gd name="connsiteY32" fmla="*/ 2951 h 1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050" h="15918">
                    <a:moveTo>
                      <a:pt x="6914" y="15918"/>
                    </a:moveTo>
                    <a:cubicBezTo>
                      <a:pt x="6050" y="15918"/>
                      <a:pt x="6050" y="15918"/>
                      <a:pt x="5185" y="15918"/>
                    </a:cubicBezTo>
                    <a:cubicBezTo>
                      <a:pt x="4321" y="15918"/>
                      <a:pt x="3457" y="15054"/>
                      <a:pt x="2593" y="15054"/>
                    </a:cubicBezTo>
                    <a:cubicBezTo>
                      <a:pt x="1729" y="14189"/>
                      <a:pt x="864" y="14189"/>
                      <a:pt x="864" y="13325"/>
                    </a:cubicBezTo>
                    <a:cubicBezTo>
                      <a:pt x="0" y="12460"/>
                      <a:pt x="0" y="11596"/>
                      <a:pt x="0" y="10732"/>
                    </a:cubicBezTo>
                    <a:cubicBezTo>
                      <a:pt x="0" y="9867"/>
                      <a:pt x="0" y="9003"/>
                      <a:pt x="0" y="8138"/>
                    </a:cubicBezTo>
                    <a:cubicBezTo>
                      <a:pt x="0" y="7274"/>
                      <a:pt x="864" y="6409"/>
                      <a:pt x="864" y="5545"/>
                    </a:cubicBezTo>
                    <a:cubicBezTo>
                      <a:pt x="1729" y="4680"/>
                      <a:pt x="1729" y="3816"/>
                      <a:pt x="1729" y="3816"/>
                    </a:cubicBezTo>
                    <a:cubicBezTo>
                      <a:pt x="2593" y="2087"/>
                      <a:pt x="4321" y="1222"/>
                      <a:pt x="6050" y="358"/>
                    </a:cubicBezTo>
                    <a:cubicBezTo>
                      <a:pt x="7778" y="-506"/>
                      <a:pt x="10371" y="358"/>
                      <a:pt x="11235" y="1222"/>
                    </a:cubicBezTo>
                    <a:cubicBezTo>
                      <a:pt x="12964" y="2087"/>
                      <a:pt x="13828" y="3816"/>
                      <a:pt x="14692" y="5545"/>
                    </a:cubicBezTo>
                    <a:cubicBezTo>
                      <a:pt x="15556" y="7274"/>
                      <a:pt x="14692" y="9003"/>
                      <a:pt x="13828" y="10732"/>
                    </a:cubicBezTo>
                    <a:cubicBezTo>
                      <a:pt x="12964" y="11596"/>
                      <a:pt x="12964" y="12460"/>
                      <a:pt x="12100" y="13325"/>
                    </a:cubicBezTo>
                    <a:cubicBezTo>
                      <a:pt x="11235" y="14189"/>
                      <a:pt x="11235" y="15054"/>
                      <a:pt x="10371" y="15054"/>
                    </a:cubicBezTo>
                    <a:cubicBezTo>
                      <a:pt x="9507" y="15918"/>
                      <a:pt x="8643" y="15918"/>
                      <a:pt x="7778" y="15918"/>
                    </a:cubicBezTo>
                    <a:cubicBezTo>
                      <a:pt x="7778" y="15918"/>
                      <a:pt x="6914" y="15918"/>
                      <a:pt x="6914" y="15918"/>
                    </a:cubicBezTo>
                    <a:close/>
                    <a:moveTo>
                      <a:pt x="7778" y="2951"/>
                    </a:moveTo>
                    <a:cubicBezTo>
                      <a:pt x="7778" y="2951"/>
                      <a:pt x="7778" y="2951"/>
                      <a:pt x="7778" y="2951"/>
                    </a:cubicBezTo>
                    <a:cubicBezTo>
                      <a:pt x="6050" y="2951"/>
                      <a:pt x="6050" y="3816"/>
                      <a:pt x="5185" y="4680"/>
                    </a:cubicBezTo>
                    <a:cubicBezTo>
                      <a:pt x="5185" y="5545"/>
                      <a:pt x="4321" y="6409"/>
                      <a:pt x="4321" y="6409"/>
                    </a:cubicBezTo>
                    <a:cubicBezTo>
                      <a:pt x="4321" y="7274"/>
                      <a:pt x="3457" y="7274"/>
                      <a:pt x="3457" y="8138"/>
                    </a:cubicBezTo>
                    <a:cubicBezTo>
                      <a:pt x="3457" y="8138"/>
                      <a:pt x="3457" y="9003"/>
                      <a:pt x="3457" y="9003"/>
                    </a:cubicBezTo>
                    <a:cubicBezTo>
                      <a:pt x="3457" y="9003"/>
                      <a:pt x="3457" y="9867"/>
                      <a:pt x="3457" y="9867"/>
                    </a:cubicBezTo>
                    <a:cubicBezTo>
                      <a:pt x="3457" y="9867"/>
                      <a:pt x="4321" y="10732"/>
                      <a:pt x="4321" y="10732"/>
                    </a:cubicBezTo>
                    <a:cubicBezTo>
                      <a:pt x="4321" y="10732"/>
                      <a:pt x="5185" y="10732"/>
                      <a:pt x="5185" y="10732"/>
                    </a:cubicBezTo>
                    <a:cubicBezTo>
                      <a:pt x="5185" y="10732"/>
                      <a:pt x="6050" y="10732"/>
                      <a:pt x="6050" y="10732"/>
                    </a:cubicBezTo>
                    <a:cubicBezTo>
                      <a:pt x="6050" y="10732"/>
                      <a:pt x="6914" y="10732"/>
                      <a:pt x="6914" y="9867"/>
                    </a:cubicBezTo>
                    <a:cubicBezTo>
                      <a:pt x="6914" y="9867"/>
                      <a:pt x="7778" y="9003"/>
                      <a:pt x="7778" y="9003"/>
                    </a:cubicBezTo>
                    <a:lnTo>
                      <a:pt x="7778" y="9003"/>
                    </a:lnTo>
                    <a:cubicBezTo>
                      <a:pt x="8643" y="8138"/>
                      <a:pt x="8643" y="7274"/>
                      <a:pt x="9507" y="6409"/>
                    </a:cubicBezTo>
                    <a:cubicBezTo>
                      <a:pt x="9507" y="5545"/>
                      <a:pt x="10371" y="4680"/>
                      <a:pt x="9507" y="4680"/>
                    </a:cubicBezTo>
                    <a:cubicBezTo>
                      <a:pt x="9507" y="3816"/>
                      <a:pt x="8643" y="2951"/>
                      <a:pt x="8643" y="2951"/>
                    </a:cubicBezTo>
                    <a:cubicBezTo>
                      <a:pt x="9507" y="2951"/>
                      <a:pt x="8643" y="2951"/>
                      <a:pt x="7778" y="2951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6" name="Graphic 16831">
              <a:extLst>
                <a:ext uri="{FF2B5EF4-FFF2-40B4-BE49-F238E27FC236}">
                  <a16:creationId xmlns:a16="http://schemas.microsoft.com/office/drawing/2014/main" id="{40EBAC60-12F1-A30D-434E-B5FC744AEB2F}"/>
                </a:ext>
              </a:extLst>
            </p:cNvPr>
            <p:cNvGrpSpPr/>
            <p:nvPr/>
          </p:nvGrpSpPr>
          <p:grpSpPr>
            <a:xfrm>
              <a:off x="7864904" y="1823764"/>
              <a:ext cx="387156" cy="246881"/>
              <a:chOff x="7864904" y="1823764"/>
              <a:chExt cx="387156" cy="246881"/>
            </a:xfrm>
            <a:solidFill>
              <a:srgbClr val="355464"/>
            </a:solidFill>
          </p:grpSpPr>
          <p:sp>
            <p:nvSpPr>
              <p:cNvPr id="28" name="Freeform 18033">
                <a:extLst>
                  <a:ext uri="{FF2B5EF4-FFF2-40B4-BE49-F238E27FC236}">
                    <a16:creationId xmlns:a16="http://schemas.microsoft.com/office/drawing/2014/main" id="{AFB9DFFD-05C6-A9BF-43CC-CE1DF91D140D}"/>
                  </a:ext>
                </a:extLst>
              </p:cNvPr>
              <p:cNvSpPr/>
              <p:nvPr/>
            </p:nvSpPr>
            <p:spPr>
              <a:xfrm>
                <a:off x="7867497" y="1824622"/>
                <a:ext cx="384563" cy="241480"/>
              </a:xfrm>
              <a:custGeom>
                <a:avLst/>
                <a:gdLst>
                  <a:gd name="connsiteX0" fmla="*/ 287796 w 384563"/>
                  <a:gd name="connsiteY0" fmla="*/ 32504 h 241480"/>
                  <a:gd name="connsiteX1" fmla="*/ 253226 w 384563"/>
                  <a:gd name="connsiteY1" fmla="*/ 38555 h 241480"/>
                  <a:gd name="connsiteX2" fmla="*/ 217792 w 384563"/>
                  <a:gd name="connsiteY2" fmla="*/ 8299 h 241480"/>
                  <a:gd name="connsiteX3" fmla="*/ 171987 w 384563"/>
                  <a:gd name="connsiteY3" fmla="*/ 519 h 241480"/>
                  <a:gd name="connsiteX4" fmla="*/ 128774 w 384563"/>
                  <a:gd name="connsiteY4" fmla="*/ 16943 h 241480"/>
                  <a:gd name="connsiteX5" fmla="*/ 100254 w 384563"/>
                  <a:gd name="connsiteY5" fmla="*/ 53250 h 241480"/>
                  <a:gd name="connsiteX6" fmla="*/ 74326 w 384563"/>
                  <a:gd name="connsiteY6" fmla="*/ 48064 h 241480"/>
                  <a:gd name="connsiteX7" fmla="*/ 21606 w 384563"/>
                  <a:gd name="connsiteY7" fmla="*/ 69675 h 241480"/>
                  <a:gd name="connsiteX8" fmla="*/ 0 w 384563"/>
                  <a:gd name="connsiteY8" fmla="*/ 122407 h 241480"/>
                  <a:gd name="connsiteX9" fmla="*/ 21606 w 384563"/>
                  <a:gd name="connsiteY9" fmla="*/ 175138 h 241480"/>
                  <a:gd name="connsiteX10" fmla="*/ 74326 w 384563"/>
                  <a:gd name="connsiteY10" fmla="*/ 196750 h 241480"/>
                  <a:gd name="connsiteX11" fmla="*/ 100254 w 384563"/>
                  <a:gd name="connsiteY11" fmla="*/ 192428 h 241480"/>
                  <a:gd name="connsiteX12" fmla="*/ 123588 w 384563"/>
                  <a:gd name="connsiteY12" fmla="*/ 223548 h 241480"/>
                  <a:gd name="connsiteX13" fmla="*/ 158158 w 384563"/>
                  <a:gd name="connsiteY13" fmla="*/ 239972 h 241480"/>
                  <a:gd name="connsiteX14" fmla="*/ 197050 w 384563"/>
                  <a:gd name="connsiteY14" fmla="*/ 238243 h 241480"/>
                  <a:gd name="connsiteX15" fmla="*/ 230756 w 384563"/>
                  <a:gd name="connsiteY15" fmla="*/ 218361 h 241480"/>
                  <a:gd name="connsiteX16" fmla="*/ 231620 w 384563"/>
                  <a:gd name="connsiteY16" fmla="*/ 216632 h 241480"/>
                  <a:gd name="connsiteX17" fmla="*/ 232484 w 384563"/>
                  <a:gd name="connsiteY17" fmla="*/ 214903 h 241480"/>
                  <a:gd name="connsiteX18" fmla="*/ 232484 w 384563"/>
                  <a:gd name="connsiteY18" fmla="*/ 213174 h 241480"/>
                  <a:gd name="connsiteX19" fmla="*/ 231620 w 384563"/>
                  <a:gd name="connsiteY19" fmla="*/ 211445 h 241480"/>
                  <a:gd name="connsiteX20" fmla="*/ 229892 w 384563"/>
                  <a:gd name="connsiteY20" fmla="*/ 210581 h 241480"/>
                  <a:gd name="connsiteX21" fmla="*/ 228163 w 384563"/>
                  <a:gd name="connsiteY21" fmla="*/ 210581 h 241480"/>
                  <a:gd name="connsiteX22" fmla="*/ 226435 w 384563"/>
                  <a:gd name="connsiteY22" fmla="*/ 210581 h 241480"/>
                  <a:gd name="connsiteX23" fmla="*/ 224706 w 384563"/>
                  <a:gd name="connsiteY23" fmla="*/ 211445 h 241480"/>
                  <a:gd name="connsiteX24" fmla="*/ 194457 w 384563"/>
                  <a:gd name="connsiteY24" fmla="*/ 228735 h 241480"/>
                  <a:gd name="connsiteX25" fmla="*/ 159887 w 384563"/>
                  <a:gd name="connsiteY25" fmla="*/ 229599 h 241480"/>
                  <a:gd name="connsiteX26" fmla="*/ 128774 w 384563"/>
                  <a:gd name="connsiteY26" fmla="*/ 213174 h 241480"/>
                  <a:gd name="connsiteX27" fmla="*/ 109760 w 384563"/>
                  <a:gd name="connsiteY27" fmla="*/ 183783 h 241480"/>
                  <a:gd name="connsiteX28" fmla="*/ 108896 w 384563"/>
                  <a:gd name="connsiteY28" fmla="*/ 182054 h 241480"/>
                  <a:gd name="connsiteX29" fmla="*/ 107168 w 384563"/>
                  <a:gd name="connsiteY29" fmla="*/ 181190 h 241480"/>
                  <a:gd name="connsiteX30" fmla="*/ 105439 w 384563"/>
                  <a:gd name="connsiteY30" fmla="*/ 181190 h 241480"/>
                  <a:gd name="connsiteX31" fmla="*/ 103710 w 384563"/>
                  <a:gd name="connsiteY31" fmla="*/ 182054 h 241480"/>
                  <a:gd name="connsiteX32" fmla="*/ 76919 w 384563"/>
                  <a:gd name="connsiteY32" fmla="*/ 188105 h 241480"/>
                  <a:gd name="connsiteX33" fmla="*/ 31113 w 384563"/>
                  <a:gd name="connsiteY33" fmla="*/ 169087 h 241480"/>
                  <a:gd name="connsiteX34" fmla="*/ 12100 w 384563"/>
                  <a:gd name="connsiteY34" fmla="*/ 123271 h 241480"/>
                  <a:gd name="connsiteX35" fmla="*/ 31113 w 384563"/>
                  <a:gd name="connsiteY35" fmla="*/ 77455 h 241480"/>
                  <a:gd name="connsiteX36" fmla="*/ 76919 w 384563"/>
                  <a:gd name="connsiteY36" fmla="*/ 58437 h 241480"/>
                  <a:gd name="connsiteX37" fmla="*/ 103710 w 384563"/>
                  <a:gd name="connsiteY37" fmla="*/ 64488 h 241480"/>
                  <a:gd name="connsiteX38" fmla="*/ 105439 w 384563"/>
                  <a:gd name="connsiteY38" fmla="*/ 65353 h 241480"/>
                  <a:gd name="connsiteX39" fmla="*/ 107168 w 384563"/>
                  <a:gd name="connsiteY39" fmla="*/ 65353 h 241480"/>
                  <a:gd name="connsiteX40" fmla="*/ 108896 w 384563"/>
                  <a:gd name="connsiteY40" fmla="*/ 64488 h 241480"/>
                  <a:gd name="connsiteX41" fmla="*/ 109760 w 384563"/>
                  <a:gd name="connsiteY41" fmla="*/ 62759 h 241480"/>
                  <a:gd name="connsiteX42" fmla="*/ 134824 w 384563"/>
                  <a:gd name="connsiteY42" fmla="*/ 27317 h 241480"/>
                  <a:gd name="connsiteX43" fmla="*/ 174579 w 384563"/>
                  <a:gd name="connsiteY43" fmla="*/ 10892 h 241480"/>
                  <a:gd name="connsiteX44" fmla="*/ 216928 w 384563"/>
                  <a:gd name="connsiteY44" fmla="*/ 18672 h 241480"/>
                  <a:gd name="connsiteX45" fmla="*/ 248041 w 384563"/>
                  <a:gd name="connsiteY45" fmla="*/ 48064 h 241480"/>
                  <a:gd name="connsiteX46" fmla="*/ 250634 w 384563"/>
                  <a:gd name="connsiteY46" fmla="*/ 50657 h 241480"/>
                  <a:gd name="connsiteX47" fmla="*/ 254091 w 384563"/>
                  <a:gd name="connsiteY47" fmla="*/ 50657 h 241480"/>
                  <a:gd name="connsiteX48" fmla="*/ 292982 w 384563"/>
                  <a:gd name="connsiteY48" fmla="*/ 43741 h 241480"/>
                  <a:gd name="connsiteX49" fmla="*/ 331009 w 384563"/>
                  <a:gd name="connsiteY49" fmla="*/ 54979 h 241480"/>
                  <a:gd name="connsiteX50" fmla="*/ 359530 w 384563"/>
                  <a:gd name="connsiteY50" fmla="*/ 82642 h 241480"/>
                  <a:gd name="connsiteX51" fmla="*/ 372494 w 384563"/>
                  <a:gd name="connsiteY51" fmla="*/ 120678 h 241480"/>
                  <a:gd name="connsiteX52" fmla="*/ 366444 w 384563"/>
                  <a:gd name="connsiteY52" fmla="*/ 159578 h 241480"/>
                  <a:gd name="connsiteX53" fmla="*/ 343109 w 384563"/>
                  <a:gd name="connsiteY53" fmla="*/ 191563 h 241480"/>
                  <a:gd name="connsiteX54" fmla="*/ 307675 w 384563"/>
                  <a:gd name="connsiteY54" fmla="*/ 209717 h 241480"/>
                  <a:gd name="connsiteX55" fmla="*/ 267919 w 384563"/>
                  <a:gd name="connsiteY55" fmla="*/ 209717 h 241480"/>
                  <a:gd name="connsiteX56" fmla="*/ 264462 w 384563"/>
                  <a:gd name="connsiteY56" fmla="*/ 210581 h 241480"/>
                  <a:gd name="connsiteX57" fmla="*/ 261869 w 384563"/>
                  <a:gd name="connsiteY57" fmla="*/ 214039 h 241480"/>
                  <a:gd name="connsiteX58" fmla="*/ 262733 w 384563"/>
                  <a:gd name="connsiteY58" fmla="*/ 217497 h 241480"/>
                  <a:gd name="connsiteX59" fmla="*/ 266190 w 384563"/>
                  <a:gd name="connsiteY59" fmla="*/ 220090 h 241480"/>
                  <a:gd name="connsiteX60" fmla="*/ 305946 w 384563"/>
                  <a:gd name="connsiteY60" fmla="*/ 221819 h 241480"/>
                  <a:gd name="connsiteX61" fmla="*/ 343109 w 384563"/>
                  <a:gd name="connsiteY61" fmla="*/ 207123 h 241480"/>
                  <a:gd name="connsiteX62" fmla="*/ 370765 w 384563"/>
                  <a:gd name="connsiteY62" fmla="*/ 178596 h 241480"/>
                  <a:gd name="connsiteX63" fmla="*/ 383729 w 384563"/>
                  <a:gd name="connsiteY63" fmla="*/ 141425 h 241480"/>
                  <a:gd name="connsiteX64" fmla="*/ 380272 w 384563"/>
                  <a:gd name="connsiteY64" fmla="*/ 101660 h 241480"/>
                  <a:gd name="connsiteX65" fmla="*/ 360394 w 384563"/>
                  <a:gd name="connsiteY65" fmla="*/ 67082 h 241480"/>
                  <a:gd name="connsiteX66" fmla="*/ 328416 w 384563"/>
                  <a:gd name="connsiteY66" fmla="*/ 43741 h 241480"/>
                  <a:gd name="connsiteX67" fmla="*/ 287796 w 384563"/>
                  <a:gd name="connsiteY67" fmla="*/ 32504 h 24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84563" h="241480">
                    <a:moveTo>
                      <a:pt x="287796" y="32504"/>
                    </a:moveTo>
                    <a:cubicBezTo>
                      <a:pt x="275697" y="32504"/>
                      <a:pt x="264462" y="35097"/>
                      <a:pt x="253226" y="38555"/>
                    </a:cubicBezTo>
                    <a:cubicBezTo>
                      <a:pt x="244584" y="25588"/>
                      <a:pt x="232484" y="15214"/>
                      <a:pt x="217792" y="8299"/>
                    </a:cubicBezTo>
                    <a:cubicBezTo>
                      <a:pt x="203964" y="1383"/>
                      <a:pt x="187543" y="-1210"/>
                      <a:pt x="171987" y="519"/>
                    </a:cubicBezTo>
                    <a:cubicBezTo>
                      <a:pt x="156430" y="2248"/>
                      <a:pt x="141738" y="7434"/>
                      <a:pt x="128774" y="16943"/>
                    </a:cubicBezTo>
                    <a:cubicBezTo>
                      <a:pt x="115810" y="26452"/>
                      <a:pt x="106303" y="38555"/>
                      <a:pt x="100254" y="53250"/>
                    </a:cubicBezTo>
                    <a:cubicBezTo>
                      <a:pt x="91611" y="49793"/>
                      <a:pt x="82969" y="48064"/>
                      <a:pt x="74326" y="48064"/>
                    </a:cubicBezTo>
                    <a:cubicBezTo>
                      <a:pt x="54448" y="48064"/>
                      <a:pt x="35435" y="55844"/>
                      <a:pt x="21606" y="69675"/>
                    </a:cubicBezTo>
                    <a:cubicBezTo>
                      <a:pt x="7778" y="83506"/>
                      <a:pt x="0" y="102524"/>
                      <a:pt x="0" y="122407"/>
                    </a:cubicBezTo>
                    <a:cubicBezTo>
                      <a:pt x="0" y="142289"/>
                      <a:pt x="7778" y="161307"/>
                      <a:pt x="21606" y="175138"/>
                    </a:cubicBezTo>
                    <a:cubicBezTo>
                      <a:pt x="35435" y="188970"/>
                      <a:pt x="54448" y="196750"/>
                      <a:pt x="74326" y="196750"/>
                    </a:cubicBezTo>
                    <a:cubicBezTo>
                      <a:pt x="82969" y="196750"/>
                      <a:pt x="91611" y="195021"/>
                      <a:pt x="100254" y="192428"/>
                    </a:cubicBezTo>
                    <a:cubicBezTo>
                      <a:pt x="105439" y="204530"/>
                      <a:pt x="113218" y="214903"/>
                      <a:pt x="123588" y="223548"/>
                    </a:cubicBezTo>
                    <a:cubicBezTo>
                      <a:pt x="133959" y="232192"/>
                      <a:pt x="146059" y="237379"/>
                      <a:pt x="158158" y="239972"/>
                    </a:cubicBezTo>
                    <a:cubicBezTo>
                      <a:pt x="171122" y="242566"/>
                      <a:pt x="184086" y="241701"/>
                      <a:pt x="197050" y="238243"/>
                    </a:cubicBezTo>
                    <a:cubicBezTo>
                      <a:pt x="209149" y="234786"/>
                      <a:pt x="221249" y="227870"/>
                      <a:pt x="230756" y="218361"/>
                    </a:cubicBezTo>
                    <a:cubicBezTo>
                      <a:pt x="231620" y="217497"/>
                      <a:pt x="231620" y="217497"/>
                      <a:pt x="231620" y="216632"/>
                    </a:cubicBezTo>
                    <a:cubicBezTo>
                      <a:pt x="231620" y="215768"/>
                      <a:pt x="231620" y="215768"/>
                      <a:pt x="232484" y="214903"/>
                    </a:cubicBezTo>
                    <a:cubicBezTo>
                      <a:pt x="232484" y="214039"/>
                      <a:pt x="232484" y="213174"/>
                      <a:pt x="232484" y="213174"/>
                    </a:cubicBezTo>
                    <a:cubicBezTo>
                      <a:pt x="232484" y="212310"/>
                      <a:pt x="231620" y="212310"/>
                      <a:pt x="231620" y="211445"/>
                    </a:cubicBezTo>
                    <a:cubicBezTo>
                      <a:pt x="230756" y="210581"/>
                      <a:pt x="230756" y="210581"/>
                      <a:pt x="229892" y="210581"/>
                    </a:cubicBezTo>
                    <a:cubicBezTo>
                      <a:pt x="229027" y="210581"/>
                      <a:pt x="228163" y="210581"/>
                      <a:pt x="228163" y="210581"/>
                    </a:cubicBezTo>
                    <a:cubicBezTo>
                      <a:pt x="227299" y="210581"/>
                      <a:pt x="226435" y="210581"/>
                      <a:pt x="226435" y="210581"/>
                    </a:cubicBezTo>
                    <a:cubicBezTo>
                      <a:pt x="226435" y="210581"/>
                      <a:pt x="225571" y="211445"/>
                      <a:pt x="224706" y="211445"/>
                    </a:cubicBezTo>
                    <a:cubicBezTo>
                      <a:pt x="216063" y="220090"/>
                      <a:pt x="205692" y="226141"/>
                      <a:pt x="194457" y="228735"/>
                    </a:cubicBezTo>
                    <a:cubicBezTo>
                      <a:pt x="183222" y="232192"/>
                      <a:pt x="171122" y="232192"/>
                      <a:pt x="159887" y="229599"/>
                    </a:cubicBezTo>
                    <a:cubicBezTo>
                      <a:pt x="148652" y="227006"/>
                      <a:pt x="137417" y="220954"/>
                      <a:pt x="128774" y="213174"/>
                    </a:cubicBezTo>
                    <a:cubicBezTo>
                      <a:pt x="120131" y="205394"/>
                      <a:pt x="113218" y="195021"/>
                      <a:pt x="109760" y="183783"/>
                    </a:cubicBezTo>
                    <a:cubicBezTo>
                      <a:pt x="109760" y="182918"/>
                      <a:pt x="108896" y="182918"/>
                      <a:pt x="108896" y="182054"/>
                    </a:cubicBezTo>
                    <a:cubicBezTo>
                      <a:pt x="108032" y="181190"/>
                      <a:pt x="108032" y="181190"/>
                      <a:pt x="107168" y="181190"/>
                    </a:cubicBezTo>
                    <a:cubicBezTo>
                      <a:pt x="106303" y="181190"/>
                      <a:pt x="105439" y="181190"/>
                      <a:pt x="105439" y="181190"/>
                    </a:cubicBezTo>
                    <a:cubicBezTo>
                      <a:pt x="104575" y="181190"/>
                      <a:pt x="103710" y="181190"/>
                      <a:pt x="103710" y="182054"/>
                    </a:cubicBezTo>
                    <a:cubicBezTo>
                      <a:pt x="95068" y="185512"/>
                      <a:pt x="86425" y="188105"/>
                      <a:pt x="76919" y="188105"/>
                    </a:cubicBezTo>
                    <a:cubicBezTo>
                      <a:pt x="59634" y="188105"/>
                      <a:pt x="43213" y="181190"/>
                      <a:pt x="31113" y="169087"/>
                    </a:cubicBezTo>
                    <a:cubicBezTo>
                      <a:pt x="19014" y="156985"/>
                      <a:pt x="12100" y="140560"/>
                      <a:pt x="12100" y="123271"/>
                    </a:cubicBezTo>
                    <a:cubicBezTo>
                      <a:pt x="12100" y="105982"/>
                      <a:pt x="19014" y="89557"/>
                      <a:pt x="31113" y="77455"/>
                    </a:cubicBezTo>
                    <a:cubicBezTo>
                      <a:pt x="43213" y="65353"/>
                      <a:pt x="59634" y="58437"/>
                      <a:pt x="76919" y="58437"/>
                    </a:cubicBezTo>
                    <a:cubicBezTo>
                      <a:pt x="86425" y="58437"/>
                      <a:pt x="95068" y="60166"/>
                      <a:pt x="103710" y="64488"/>
                    </a:cubicBezTo>
                    <a:cubicBezTo>
                      <a:pt x="104575" y="64488"/>
                      <a:pt x="105439" y="65353"/>
                      <a:pt x="105439" y="65353"/>
                    </a:cubicBezTo>
                    <a:cubicBezTo>
                      <a:pt x="106303" y="65353"/>
                      <a:pt x="107168" y="65353"/>
                      <a:pt x="107168" y="65353"/>
                    </a:cubicBezTo>
                    <a:cubicBezTo>
                      <a:pt x="108032" y="65353"/>
                      <a:pt x="108032" y="64488"/>
                      <a:pt x="108896" y="64488"/>
                    </a:cubicBezTo>
                    <a:cubicBezTo>
                      <a:pt x="109760" y="63624"/>
                      <a:pt x="109760" y="63624"/>
                      <a:pt x="109760" y="62759"/>
                    </a:cubicBezTo>
                    <a:cubicBezTo>
                      <a:pt x="114946" y="48928"/>
                      <a:pt x="123588" y="36826"/>
                      <a:pt x="134824" y="27317"/>
                    </a:cubicBezTo>
                    <a:cubicBezTo>
                      <a:pt x="146059" y="17808"/>
                      <a:pt x="159887" y="12621"/>
                      <a:pt x="174579" y="10892"/>
                    </a:cubicBezTo>
                    <a:cubicBezTo>
                      <a:pt x="189272" y="9163"/>
                      <a:pt x="203964" y="11757"/>
                      <a:pt x="216928" y="18672"/>
                    </a:cubicBezTo>
                    <a:cubicBezTo>
                      <a:pt x="229892" y="25588"/>
                      <a:pt x="241127" y="35097"/>
                      <a:pt x="248041" y="48064"/>
                    </a:cubicBezTo>
                    <a:cubicBezTo>
                      <a:pt x="248905" y="48928"/>
                      <a:pt x="249769" y="49793"/>
                      <a:pt x="250634" y="50657"/>
                    </a:cubicBezTo>
                    <a:cubicBezTo>
                      <a:pt x="251498" y="50657"/>
                      <a:pt x="253226" y="50657"/>
                      <a:pt x="254091" y="50657"/>
                    </a:cubicBezTo>
                    <a:cubicBezTo>
                      <a:pt x="266190" y="45470"/>
                      <a:pt x="280018" y="42877"/>
                      <a:pt x="292982" y="43741"/>
                    </a:cubicBezTo>
                    <a:cubicBezTo>
                      <a:pt x="306810" y="44606"/>
                      <a:pt x="319774" y="48928"/>
                      <a:pt x="331009" y="54979"/>
                    </a:cubicBezTo>
                    <a:cubicBezTo>
                      <a:pt x="342245" y="61895"/>
                      <a:pt x="352615" y="71404"/>
                      <a:pt x="359530" y="82642"/>
                    </a:cubicBezTo>
                    <a:cubicBezTo>
                      <a:pt x="366444" y="93880"/>
                      <a:pt x="370765" y="106847"/>
                      <a:pt x="372494" y="120678"/>
                    </a:cubicBezTo>
                    <a:cubicBezTo>
                      <a:pt x="373358" y="134509"/>
                      <a:pt x="371629" y="147476"/>
                      <a:pt x="366444" y="159578"/>
                    </a:cubicBezTo>
                    <a:cubicBezTo>
                      <a:pt x="361258" y="171681"/>
                      <a:pt x="353480" y="182918"/>
                      <a:pt x="343109" y="191563"/>
                    </a:cubicBezTo>
                    <a:cubicBezTo>
                      <a:pt x="332738" y="200208"/>
                      <a:pt x="320638" y="206259"/>
                      <a:pt x="307675" y="209717"/>
                    </a:cubicBezTo>
                    <a:cubicBezTo>
                      <a:pt x="294711" y="213174"/>
                      <a:pt x="280882" y="212310"/>
                      <a:pt x="267919" y="209717"/>
                    </a:cubicBezTo>
                    <a:cubicBezTo>
                      <a:pt x="266190" y="209717"/>
                      <a:pt x="265326" y="209717"/>
                      <a:pt x="264462" y="210581"/>
                    </a:cubicBezTo>
                    <a:cubicBezTo>
                      <a:pt x="263597" y="211445"/>
                      <a:pt x="262733" y="212310"/>
                      <a:pt x="261869" y="214039"/>
                    </a:cubicBezTo>
                    <a:cubicBezTo>
                      <a:pt x="261869" y="215768"/>
                      <a:pt x="261869" y="216632"/>
                      <a:pt x="262733" y="217497"/>
                    </a:cubicBezTo>
                    <a:cubicBezTo>
                      <a:pt x="263597" y="218361"/>
                      <a:pt x="264462" y="219225"/>
                      <a:pt x="266190" y="220090"/>
                    </a:cubicBezTo>
                    <a:cubicBezTo>
                      <a:pt x="279154" y="223548"/>
                      <a:pt x="292982" y="223548"/>
                      <a:pt x="305946" y="221819"/>
                    </a:cubicBezTo>
                    <a:cubicBezTo>
                      <a:pt x="318910" y="219225"/>
                      <a:pt x="331874" y="214039"/>
                      <a:pt x="343109" y="207123"/>
                    </a:cubicBezTo>
                    <a:cubicBezTo>
                      <a:pt x="354344" y="199343"/>
                      <a:pt x="363851" y="189834"/>
                      <a:pt x="370765" y="178596"/>
                    </a:cubicBezTo>
                    <a:cubicBezTo>
                      <a:pt x="377679" y="167358"/>
                      <a:pt x="382000" y="154391"/>
                      <a:pt x="383729" y="141425"/>
                    </a:cubicBezTo>
                    <a:cubicBezTo>
                      <a:pt x="385457" y="128458"/>
                      <a:pt x="384593" y="114627"/>
                      <a:pt x="380272" y="101660"/>
                    </a:cubicBezTo>
                    <a:cubicBezTo>
                      <a:pt x="375950" y="88693"/>
                      <a:pt x="369900" y="76591"/>
                      <a:pt x="360394" y="67082"/>
                    </a:cubicBezTo>
                    <a:cubicBezTo>
                      <a:pt x="351751" y="56708"/>
                      <a:pt x="340516" y="48928"/>
                      <a:pt x="328416" y="43741"/>
                    </a:cubicBezTo>
                    <a:cubicBezTo>
                      <a:pt x="314589" y="35961"/>
                      <a:pt x="301625" y="32504"/>
                      <a:pt x="287796" y="32504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9" name="Freeform 18034">
                <a:extLst>
                  <a:ext uri="{FF2B5EF4-FFF2-40B4-BE49-F238E27FC236}">
                    <a16:creationId xmlns:a16="http://schemas.microsoft.com/office/drawing/2014/main" id="{ED1FE9BB-451D-1C68-ADA1-2CCD2CB2141E}"/>
                  </a:ext>
                </a:extLst>
              </p:cNvPr>
              <p:cNvSpPr/>
              <p:nvPr/>
            </p:nvSpPr>
            <p:spPr>
              <a:xfrm>
                <a:off x="7864904" y="1823764"/>
                <a:ext cx="386291" cy="246881"/>
              </a:xfrm>
              <a:custGeom>
                <a:avLst/>
                <a:gdLst>
                  <a:gd name="connsiteX0" fmla="*/ 177172 w 386291"/>
                  <a:gd name="connsiteY0" fmla="*/ 246881 h 246881"/>
                  <a:gd name="connsiteX1" fmla="*/ 160751 w 386291"/>
                  <a:gd name="connsiteY1" fmla="*/ 245152 h 246881"/>
                  <a:gd name="connsiteX2" fmla="*/ 124453 w 386291"/>
                  <a:gd name="connsiteY2" fmla="*/ 227863 h 246881"/>
                  <a:gd name="connsiteX3" fmla="*/ 101118 w 386291"/>
                  <a:gd name="connsiteY3" fmla="*/ 198472 h 246881"/>
                  <a:gd name="connsiteX4" fmla="*/ 76919 w 386291"/>
                  <a:gd name="connsiteY4" fmla="*/ 202794 h 246881"/>
                  <a:gd name="connsiteX5" fmla="*/ 76919 w 386291"/>
                  <a:gd name="connsiteY5" fmla="*/ 202794 h 246881"/>
                  <a:gd name="connsiteX6" fmla="*/ 22470 w 386291"/>
                  <a:gd name="connsiteY6" fmla="*/ 180318 h 246881"/>
                  <a:gd name="connsiteX7" fmla="*/ 0 w 386291"/>
                  <a:gd name="connsiteY7" fmla="*/ 125858 h 246881"/>
                  <a:gd name="connsiteX8" fmla="*/ 22470 w 386291"/>
                  <a:gd name="connsiteY8" fmla="*/ 71397 h 246881"/>
                  <a:gd name="connsiteX9" fmla="*/ 76919 w 386291"/>
                  <a:gd name="connsiteY9" fmla="*/ 48921 h 246881"/>
                  <a:gd name="connsiteX10" fmla="*/ 76919 w 386291"/>
                  <a:gd name="connsiteY10" fmla="*/ 48921 h 246881"/>
                  <a:gd name="connsiteX11" fmla="*/ 101982 w 386291"/>
                  <a:gd name="connsiteY11" fmla="*/ 53244 h 246881"/>
                  <a:gd name="connsiteX12" fmla="*/ 130502 w 386291"/>
                  <a:gd name="connsiteY12" fmla="*/ 17801 h 246881"/>
                  <a:gd name="connsiteX13" fmla="*/ 174579 w 386291"/>
                  <a:gd name="connsiteY13" fmla="*/ 512 h 246881"/>
                  <a:gd name="connsiteX14" fmla="*/ 221249 w 386291"/>
                  <a:gd name="connsiteY14" fmla="*/ 9156 h 246881"/>
                  <a:gd name="connsiteX15" fmla="*/ 255819 w 386291"/>
                  <a:gd name="connsiteY15" fmla="*/ 38548 h 246881"/>
                  <a:gd name="connsiteX16" fmla="*/ 289525 w 386291"/>
                  <a:gd name="connsiteY16" fmla="*/ 32497 h 246881"/>
                  <a:gd name="connsiteX17" fmla="*/ 289525 w 386291"/>
                  <a:gd name="connsiteY17" fmla="*/ 32497 h 246881"/>
                  <a:gd name="connsiteX18" fmla="*/ 329280 w 386291"/>
                  <a:gd name="connsiteY18" fmla="*/ 41141 h 246881"/>
                  <a:gd name="connsiteX19" fmla="*/ 362122 w 386291"/>
                  <a:gd name="connsiteY19" fmla="*/ 65346 h 246881"/>
                  <a:gd name="connsiteX20" fmla="*/ 382000 w 386291"/>
                  <a:gd name="connsiteY20" fmla="*/ 100789 h 246881"/>
                  <a:gd name="connsiteX21" fmla="*/ 385457 w 386291"/>
                  <a:gd name="connsiteY21" fmla="*/ 141418 h 246881"/>
                  <a:gd name="connsiteX22" fmla="*/ 371629 w 386291"/>
                  <a:gd name="connsiteY22" fmla="*/ 179454 h 246881"/>
                  <a:gd name="connsiteX23" fmla="*/ 343973 w 386291"/>
                  <a:gd name="connsiteY23" fmla="*/ 208845 h 246881"/>
                  <a:gd name="connsiteX24" fmla="*/ 305946 w 386291"/>
                  <a:gd name="connsiteY24" fmla="*/ 224405 h 246881"/>
                  <a:gd name="connsiteX25" fmla="*/ 265326 w 386291"/>
                  <a:gd name="connsiteY25" fmla="*/ 222677 h 246881"/>
                  <a:gd name="connsiteX26" fmla="*/ 261005 w 386291"/>
                  <a:gd name="connsiteY26" fmla="*/ 219219 h 246881"/>
                  <a:gd name="connsiteX27" fmla="*/ 260140 w 386291"/>
                  <a:gd name="connsiteY27" fmla="*/ 214032 h 246881"/>
                  <a:gd name="connsiteX28" fmla="*/ 263597 w 386291"/>
                  <a:gd name="connsiteY28" fmla="*/ 209710 h 246881"/>
                  <a:gd name="connsiteX29" fmla="*/ 268783 w 386291"/>
                  <a:gd name="connsiteY29" fmla="*/ 208845 h 246881"/>
                  <a:gd name="connsiteX30" fmla="*/ 307674 w 386291"/>
                  <a:gd name="connsiteY30" fmla="*/ 208845 h 246881"/>
                  <a:gd name="connsiteX31" fmla="*/ 342244 w 386291"/>
                  <a:gd name="connsiteY31" fmla="*/ 191556 h 246881"/>
                  <a:gd name="connsiteX32" fmla="*/ 364715 w 386291"/>
                  <a:gd name="connsiteY32" fmla="*/ 160436 h 246881"/>
                  <a:gd name="connsiteX33" fmla="*/ 370765 w 386291"/>
                  <a:gd name="connsiteY33" fmla="*/ 122400 h 246881"/>
                  <a:gd name="connsiteX34" fmla="*/ 358665 w 386291"/>
                  <a:gd name="connsiteY34" fmla="*/ 86093 h 246881"/>
                  <a:gd name="connsiteX35" fmla="*/ 331009 w 386291"/>
                  <a:gd name="connsiteY35" fmla="*/ 59295 h 246881"/>
                  <a:gd name="connsiteX36" fmla="*/ 293846 w 386291"/>
                  <a:gd name="connsiteY36" fmla="*/ 48057 h 246881"/>
                  <a:gd name="connsiteX37" fmla="*/ 255819 w 386291"/>
                  <a:gd name="connsiteY37" fmla="*/ 54973 h 246881"/>
                  <a:gd name="connsiteX38" fmla="*/ 250634 w 386291"/>
                  <a:gd name="connsiteY38" fmla="*/ 54973 h 246881"/>
                  <a:gd name="connsiteX39" fmla="*/ 246312 w 386291"/>
                  <a:gd name="connsiteY39" fmla="*/ 51515 h 246881"/>
                  <a:gd name="connsiteX40" fmla="*/ 216063 w 386291"/>
                  <a:gd name="connsiteY40" fmla="*/ 22988 h 246881"/>
                  <a:gd name="connsiteX41" fmla="*/ 174579 w 386291"/>
                  <a:gd name="connsiteY41" fmla="*/ 15208 h 246881"/>
                  <a:gd name="connsiteX42" fmla="*/ 135688 w 386291"/>
                  <a:gd name="connsiteY42" fmla="*/ 30768 h 246881"/>
                  <a:gd name="connsiteX43" fmla="*/ 111489 w 386291"/>
                  <a:gd name="connsiteY43" fmla="*/ 64481 h 246881"/>
                  <a:gd name="connsiteX44" fmla="*/ 109760 w 386291"/>
                  <a:gd name="connsiteY44" fmla="*/ 67075 h 246881"/>
                  <a:gd name="connsiteX45" fmla="*/ 107168 w 386291"/>
                  <a:gd name="connsiteY45" fmla="*/ 68804 h 246881"/>
                  <a:gd name="connsiteX46" fmla="*/ 104574 w 386291"/>
                  <a:gd name="connsiteY46" fmla="*/ 69668 h 246881"/>
                  <a:gd name="connsiteX47" fmla="*/ 101982 w 386291"/>
                  <a:gd name="connsiteY47" fmla="*/ 68804 h 246881"/>
                  <a:gd name="connsiteX48" fmla="*/ 76054 w 386291"/>
                  <a:gd name="connsiteY48" fmla="*/ 62753 h 246881"/>
                  <a:gd name="connsiteX49" fmla="*/ 76054 w 386291"/>
                  <a:gd name="connsiteY49" fmla="*/ 62753 h 246881"/>
                  <a:gd name="connsiteX50" fmla="*/ 31977 w 386291"/>
                  <a:gd name="connsiteY50" fmla="*/ 80906 h 246881"/>
                  <a:gd name="connsiteX51" fmla="*/ 13828 w 386291"/>
                  <a:gd name="connsiteY51" fmla="*/ 124993 h 246881"/>
                  <a:gd name="connsiteX52" fmla="*/ 31977 w 386291"/>
                  <a:gd name="connsiteY52" fmla="*/ 169080 h 246881"/>
                  <a:gd name="connsiteX53" fmla="*/ 76054 w 386291"/>
                  <a:gd name="connsiteY53" fmla="*/ 187234 h 246881"/>
                  <a:gd name="connsiteX54" fmla="*/ 76054 w 386291"/>
                  <a:gd name="connsiteY54" fmla="*/ 187234 h 246881"/>
                  <a:gd name="connsiteX55" fmla="*/ 101982 w 386291"/>
                  <a:gd name="connsiteY55" fmla="*/ 182047 h 246881"/>
                  <a:gd name="connsiteX56" fmla="*/ 105439 w 386291"/>
                  <a:gd name="connsiteY56" fmla="*/ 181183 h 246881"/>
                  <a:gd name="connsiteX57" fmla="*/ 108032 w 386291"/>
                  <a:gd name="connsiteY57" fmla="*/ 182047 h 246881"/>
                  <a:gd name="connsiteX58" fmla="*/ 110624 w 386291"/>
                  <a:gd name="connsiteY58" fmla="*/ 183776 h 246881"/>
                  <a:gd name="connsiteX59" fmla="*/ 112353 w 386291"/>
                  <a:gd name="connsiteY59" fmla="*/ 186370 h 246881"/>
                  <a:gd name="connsiteX60" fmla="*/ 131367 w 386291"/>
                  <a:gd name="connsiteY60" fmla="*/ 214897 h 246881"/>
                  <a:gd name="connsiteX61" fmla="*/ 161616 w 386291"/>
                  <a:gd name="connsiteY61" fmla="*/ 230457 h 246881"/>
                  <a:gd name="connsiteX62" fmla="*/ 195321 w 386291"/>
                  <a:gd name="connsiteY62" fmla="*/ 229592 h 246881"/>
                  <a:gd name="connsiteX63" fmla="*/ 224706 w 386291"/>
                  <a:gd name="connsiteY63" fmla="*/ 212303 h 246881"/>
                  <a:gd name="connsiteX64" fmla="*/ 227299 w 386291"/>
                  <a:gd name="connsiteY64" fmla="*/ 210574 h 246881"/>
                  <a:gd name="connsiteX65" fmla="*/ 229891 w 386291"/>
                  <a:gd name="connsiteY65" fmla="*/ 209710 h 246881"/>
                  <a:gd name="connsiteX66" fmla="*/ 232484 w 386291"/>
                  <a:gd name="connsiteY66" fmla="*/ 210574 h 246881"/>
                  <a:gd name="connsiteX67" fmla="*/ 235077 w 386291"/>
                  <a:gd name="connsiteY67" fmla="*/ 212303 h 246881"/>
                  <a:gd name="connsiteX68" fmla="*/ 236806 w 386291"/>
                  <a:gd name="connsiteY68" fmla="*/ 214897 h 246881"/>
                  <a:gd name="connsiteX69" fmla="*/ 237670 w 386291"/>
                  <a:gd name="connsiteY69" fmla="*/ 217490 h 246881"/>
                  <a:gd name="connsiteX70" fmla="*/ 236806 w 386291"/>
                  <a:gd name="connsiteY70" fmla="*/ 220083 h 246881"/>
                  <a:gd name="connsiteX71" fmla="*/ 235077 w 386291"/>
                  <a:gd name="connsiteY71" fmla="*/ 222677 h 246881"/>
                  <a:gd name="connsiteX72" fmla="*/ 200507 w 386291"/>
                  <a:gd name="connsiteY72" fmla="*/ 242559 h 246881"/>
                  <a:gd name="connsiteX73" fmla="*/ 177172 w 386291"/>
                  <a:gd name="connsiteY73" fmla="*/ 246881 h 246881"/>
                  <a:gd name="connsiteX74" fmla="*/ 104574 w 386291"/>
                  <a:gd name="connsiteY74" fmla="*/ 192421 h 246881"/>
                  <a:gd name="connsiteX75" fmla="*/ 105439 w 386291"/>
                  <a:gd name="connsiteY75" fmla="*/ 194150 h 246881"/>
                  <a:gd name="connsiteX76" fmla="*/ 127909 w 386291"/>
                  <a:gd name="connsiteY76" fmla="*/ 224405 h 246881"/>
                  <a:gd name="connsiteX77" fmla="*/ 161616 w 386291"/>
                  <a:gd name="connsiteY77" fmla="*/ 239966 h 246881"/>
                  <a:gd name="connsiteX78" fmla="*/ 198778 w 386291"/>
                  <a:gd name="connsiteY78" fmla="*/ 238237 h 246881"/>
                  <a:gd name="connsiteX79" fmla="*/ 230756 w 386291"/>
                  <a:gd name="connsiteY79" fmla="*/ 219219 h 246881"/>
                  <a:gd name="connsiteX80" fmla="*/ 231620 w 386291"/>
                  <a:gd name="connsiteY80" fmla="*/ 218354 h 246881"/>
                  <a:gd name="connsiteX81" fmla="*/ 231620 w 386291"/>
                  <a:gd name="connsiteY81" fmla="*/ 217490 h 246881"/>
                  <a:gd name="connsiteX82" fmla="*/ 231620 w 386291"/>
                  <a:gd name="connsiteY82" fmla="*/ 216625 h 246881"/>
                  <a:gd name="connsiteX83" fmla="*/ 230756 w 386291"/>
                  <a:gd name="connsiteY83" fmla="*/ 215761 h 246881"/>
                  <a:gd name="connsiteX84" fmla="*/ 229891 w 386291"/>
                  <a:gd name="connsiteY84" fmla="*/ 214897 h 246881"/>
                  <a:gd name="connsiteX85" fmla="*/ 229027 w 386291"/>
                  <a:gd name="connsiteY85" fmla="*/ 214897 h 246881"/>
                  <a:gd name="connsiteX86" fmla="*/ 229027 w 386291"/>
                  <a:gd name="connsiteY86" fmla="*/ 214897 h 246881"/>
                  <a:gd name="connsiteX87" fmla="*/ 228163 w 386291"/>
                  <a:gd name="connsiteY87" fmla="*/ 214897 h 246881"/>
                  <a:gd name="connsiteX88" fmla="*/ 227299 w 386291"/>
                  <a:gd name="connsiteY88" fmla="*/ 215761 h 246881"/>
                  <a:gd name="connsiteX89" fmla="*/ 196186 w 386291"/>
                  <a:gd name="connsiteY89" fmla="*/ 233914 h 246881"/>
                  <a:gd name="connsiteX90" fmla="*/ 159887 w 386291"/>
                  <a:gd name="connsiteY90" fmla="*/ 234779 h 246881"/>
                  <a:gd name="connsiteX91" fmla="*/ 127909 w 386291"/>
                  <a:gd name="connsiteY91" fmla="*/ 218354 h 246881"/>
                  <a:gd name="connsiteX92" fmla="*/ 108032 w 386291"/>
                  <a:gd name="connsiteY92" fmla="*/ 188098 h 246881"/>
                  <a:gd name="connsiteX93" fmla="*/ 107168 w 386291"/>
                  <a:gd name="connsiteY93" fmla="*/ 187234 h 246881"/>
                  <a:gd name="connsiteX94" fmla="*/ 106303 w 386291"/>
                  <a:gd name="connsiteY94" fmla="*/ 186370 h 246881"/>
                  <a:gd name="connsiteX95" fmla="*/ 105439 w 386291"/>
                  <a:gd name="connsiteY95" fmla="*/ 186370 h 246881"/>
                  <a:gd name="connsiteX96" fmla="*/ 104574 w 386291"/>
                  <a:gd name="connsiteY96" fmla="*/ 186370 h 246881"/>
                  <a:gd name="connsiteX97" fmla="*/ 76919 w 386291"/>
                  <a:gd name="connsiteY97" fmla="*/ 192421 h 246881"/>
                  <a:gd name="connsiteX98" fmla="*/ 76919 w 386291"/>
                  <a:gd name="connsiteY98" fmla="*/ 192421 h 246881"/>
                  <a:gd name="connsiteX99" fmla="*/ 29385 w 386291"/>
                  <a:gd name="connsiteY99" fmla="*/ 172538 h 246881"/>
                  <a:gd name="connsiteX100" fmla="*/ 9507 w 386291"/>
                  <a:gd name="connsiteY100" fmla="*/ 124993 h 246881"/>
                  <a:gd name="connsiteX101" fmla="*/ 29385 w 386291"/>
                  <a:gd name="connsiteY101" fmla="*/ 77448 h 246881"/>
                  <a:gd name="connsiteX102" fmla="*/ 76919 w 386291"/>
                  <a:gd name="connsiteY102" fmla="*/ 57566 h 246881"/>
                  <a:gd name="connsiteX103" fmla="*/ 76919 w 386291"/>
                  <a:gd name="connsiteY103" fmla="*/ 57566 h 246881"/>
                  <a:gd name="connsiteX104" fmla="*/ 104574 w 386291"/>
                  <a:gd name="connsiteY104" fmla="*/ 63617 h 246881"/>
                  <a:gd name="connsiteX105" fmla="*/ 105439 w 386291"/>
                  <a:gd name="connsiteY105" fmla="*/ 63617 h 246881"/>
                  <a:gd name="connsiteX106" fmla="*/ 106303 w 386291"/>
                  <a:gd name="connsiteY106" fmla="*/ 63617 h 246881"/>
                  <a:gd name="connsiteX107" fmla="*/ 107168 w 386291"/>
                  <a:gd name="connsiteY107" fmla="*/ 62753 h 246881"/>
                  <a:gd name="connsiteX108" fmla="*/ 108032 w 386291"/>
                  <a:gd name="connsiteY108" fmla="*/ 61888 h 246881"/>
                  <a:gd name="connsiteX109" fmla="*/ 133959 w 386291"/>
                  <a:gd name="connsiteY109" fmla="*/ 25581 h 246881"/>
                  <a:gd name="connsiteX110" fmla="*/ 174579 w 386291"/>
                  <a:gd name="connsiteY110" fmla="*/ 9156 h 246881"/>
                  <a:gd name="connsiteX111" fmla="*/ 217792 w 386291"/>
                  <a:gd name="connsiteY111" fmla="*/ 16937 h 246881"/>
                  <a:gd name="connsiteX112" fmla="*/ 250634 w 386291"/>
                  <a:gd name="connsiteY112" fmla="*/ 47192 h 246881"/>
                  <a:gd name="connsiteX113" fmla="*/ 252362 w 386291"/>
                  <a:gd name="connsiteY113" fmla="*/ 48057 h 246881"/>
                  <a:gd name="connsiteX114" fmla="*/ 254091 w 386291"/>
                  <a:gd name="connsiteY114" fmla="*/ 48057 h 246881"/>
                  <a:gd name="connsiteX115" fmla="*/ 293846 w 386291"/>
                  <a:gd name="connsiteY115" fmla="*/ 41141 h 246881"/>
                  <a:gd name="connsiteX116" fmla="*/ 332738 w 386291"/>
                  <a:gd name="connsiteY116" fmla="*/ 53244 h 246881"/>
                  <a:gd name="connsiteX117" fmla="*/ 362122 w 386291"/>
                  <a:gd name="connsiteY117" fmla="*/ 81771 h 246881"/>
                  <a:gd name="connsiteX118" fmla="*/ 375086 w 386291"/>
                  <a:gd name="connsiteY118" fmla="*/ 120671 h 246881"/>
                  <a:gd name="connsiteX119" fmla="*/ 369036 w 386291"/>
                  <a:gd name="connsiteY119" fmla="*/ 161300 h 246881"/>
                  <a:gd name="connsiteX120" fmla="*/ 344837 w 386291"/>
                  <a:gd name="connsiteY120" fmla="*/ 194150 h 246881"/>
                  <a:gd name="connsiteX121" fmla="*/ 308539 w 386291"/>
                  <a:gd name="connsiteY121" fmla="*/ 212303 h 246881"/>
                  <a:gd name="connsiteX122" fmla="*/ 267919 w 386291"/>
                  <a:gd name="connsiteY122" fmla="*/ 212303 h 246881"/>
                  <a:gd name="connsiteX123" fmla="*/ 266190 w 386291"/>
                  <a:gd name="connsiteY123" fmla="*/ 212303 h 246881"/>
                  <a:gd name="connsiteX124" fmla="*/ 264461 w 386291"/>
                  <a:gd name="connsiteY124" fmla="*/ 214032 h 246881"/>
                  <a:gd name="connsiteX125" fmla="*/ 264461 w 386291"/>
                  <a:gd name="connsiteY125" fmla="*/ 215761 h 246881"/>
                  <a:gd name="connsiteX126" fmla="*/ 266190 w 386291"/>
                  <a:gd name="connsiteY126" fmla="*/ 217490 h 246881"/>
                  <a:gd name="connsiteX127" fmla="*/ 305081 w 386291"/>
                  <a:gd name="connsiteY127" fmla="*/ 219219 h 246881"/>
                  <a:gd name="connsiteX128" fmla="*/ 341380 w 386291"/>
                  <a:gd name="connsiteY128" fmla="*/ 204523 h 246881"/>
                  <a:gd name="connsiteX129" fmla="*/ 368172 w 386291"/>
                  <a:gd name="connsiteY129" fmla="*/ 175996 h 246881"/>
                  <a:gd name="connsiteX130" fmla="*/ 381136 w 386291"/>
                  <a:gd name="connsiteY130" fmla="*/ 139689 h 246881"/>
                  <a:gd name="connsiteX131" fmla="*/ 377679 w 386291"/>
                  <a:gd name="connsiteY131" fmla="*/ 100789 h 246881"/>
                  <a:gd name="connsiteX132" fmla="*/ 358665 w 386291"/>
                  <a:gd name="connsiteY132" fmla="*/ 67075 h 246881"/>
                  <a:gd name="connsiteX133" fmla="*/ 327552 w 386291"/>
                  <a:gd name="connsiteY133" fmla="*/ 43735 h 246881"/>
                  <a:gd name="connsiteX134" fmla="*/ 289525 w 386291"/>
                  <a:gd name="connsiteY134" fmla="*/ 35954 h 246881"/>
                  <a:gd name="connsiteX135" fmla="*/ 289525 w 386291"/>
                  <a:gd name="connsiteY135" fmla="*/ 35954 h 246881"/>
                  <a:gd name="connsiteX136" fmla="*/ 289525 w 386291"/>
                  <a:gd name="connsiteY136" fmla="*/ 35954 h 246881"/>
                  <a:gd name="connsiteX137" fmla="*/ 289525 w 386291"/>
                  <a:gd name="connsiteY137" fmla="*/ 35954 h 246881"/>
                  <a:gd name="connsiteX138" fmla="*/ 255819 w 386291"/>
                  <a:gd name="connsiteY138" fmla="*/ 42006 h 246881"/>
                  <a:gd name="connsiteX139" fmla="*/ 254091 w 386291"/>
                  <a:gd name="connsiteY139" fmla="*/ 42870 h 246881"/>
                  <a:gd name="connsiteX140" fmla="*/ 253226 w 386291"/>
                  <a:gd name="connsiteY140" fmla="*/ 41141 h 246881"/>
                  <a:gd name="connsiteX141" fmla="*/ 218656 w 386291"/>
                  <a:gd name="connsiteY141" fmla="*/ 11750 h 246881"/>
                  <a:gd name="connsiteX142" fmla="*/ 174579 w 386291"/>
                  <a:gd name="connsiteY142" fmla="*/ 3970 h 246881"/>
                  <a:gd name="connsiteX143" fmla="*/ 132231 w 386291"/>
                  <a:gd name="connsiteY143" fmla="*/ 20394 h 246881"/>
                  <a:gd name="connsiteX144" fmla="*/ 104574 w 386291"/>
                  <a:gd name="connsiteY144" fmla="*/ 55837 h 246881"/>
                  <a:gd name="connsiteX145" fmla="*/ 103710 w 386291"/>
                  <a:gd name="connsiteY145" fmla="*/ 57566 h 246881"/>
                  <a:gd name="connsiteX146" fmla="*/ 101982 w 386291"/>
                  <a:gd name="connsiteY146" fmla="*/ 56701 h 246881"/>
                  <a:gd name="connsiteX147" fmla="*/ 76919 w 386291"/>
                  <a:gd name="connsiteY147" fmla="*/ 52379 h 246881"/>
                  <a:gd name="connsiteX148" fmla="*/ 76919 w 386291"/>
                  <a:gd name="connsiteY148" fmla="*/ 52379 h 246881"/>
                  <a:gd name="connsiteX149" fmla="*/ 25064 w 386291"/>
                  <a:gd name="connsiteY149" fmla="*/ 73991 h 246881"/>
                  <a:gd name="connsiteX150" fmla="*/ 3457 w 386291"/>
                  <a:gd name="connsiteY150" fmla="*/ 125858 h 246881"/>
                  <a:gd name="connsiteX151" fmla="*/ 25064 w 386291"/>
                  <a:gd name="connsiteY151" fmla="*/ 177725 h 246881"/>
                  <a:gd name="connsiteX152" fmla="*/ 76919 w 386291"/>
                  <a:gd name="connsiteY152" fmla="*/ 199336 h 246881"/>
                  <a:gd name="connsiteX153" fmla="*/ 76919 w 386291"/>
                  <a:gd name="connsiteY153" fmla="*/ 199336 h 246881"/>
                  <a:gd name="connsiteX154" fmla="*/ 101982 w 386291"/>
                  <a:gd name="connsiteY154" fmla="*/ 195014 h 246881"/>
                  <a:gd name="connsiteX155" fmla="*/ 104574 w 386291"/>
                  <a:gd name="connsiteY155" fmla="*/ 192421 h 246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386291" h="246881">
                    <a:moveTo>
                      <a:pt x="177172" y="246881"/>
                    </a:moveTo>
                    <a:cubicBezTo>
                      <a:pt x="171987" y="246881"/>
                      <a:pt x="166801" y="246017"/>
                      <a:pt x="160751" y="245152"/>
                    </a:cubicBezTo>
                    <a:cubicBezTo>
                      <a:pt x="147787" y="242559"/>
                      <a:pt x="134823" y="236508"/>
                      <a:pt x="124453" y="227863"/>
                    </a:cubicBezTo>
                    <a:cubicBezTo>
                      <a:pt x="114946" y="220083"/>
                      <a:pt x="106303" y="209710"/>
                      <a:pt x="101118" y="198472"/>
                    </a:cubicBezTo>
                    <a:cubicBezTo>
                      <a:pt x="93339" y="201065"/>
                      <a:pt x="84697" y="202794"/>
                      <a:pt x="76919" y="202794"/>
                    </a:cubicBezTo>
                    <a:cubicBezTo>
                      <a:pt x="76919" y="202794"/>
                      <a:pt x="76919" y="202794"/>
                      <a:pt x="76919" y="202794"/>
                    </a:cubicBezTo>
                    <a:cubicBezTo>
                      <a:pt x="56176" y="202794"/>
                      <a:pt x="37163" y="195014"/>
                      <a:pt x="22470" y="180318"/>
                    </a:cubicBezTo>
                    <a:cubicBezTo>
                      <a:pt x="7778" y="165623"/>
                      <a:pt x="0" y="146605"/>
                      <a:pt x="0" y="125858"/>
                    </a:cubicBezTo>
                    <a:cubicBezTo>
                      <a:pt x="0" y="105111"/>
                      <a:pt x="7778" y="86093"/>
                      <a:pt x="22470" y="71397"/>
                    </a:cubicBezTo>
                    <a:cubicBezTo>
                      <a:pt x="37163" y="56701"/>
                      <a:pt x="56176" y="48921"/>
                      <a:pt x="76919" y="48921"/>
                    </a:cubicBezTo>
                    <a:cubicBezTo>
                      <a:pt x="76919" y="48921"/>
                      <a:pt x="76919" y="48921"/>
                      <a:pt x="76919" y="48921"/>
                    </a:cubicBezTo>
                    <a:cubicBezTo>
                      <a:pt x="85561" y="48921"/>
                      <a:pt x="93339" y="50650"/>
                      <a:pt x="101982" y="53244"/>
                    </a:cubicBezTo>
                    <a:cubicBezTo>
                      <a:pt x="108032" y="39412"/>
                      <a:pt x="118403" y="27310"/>
                      <a:pt x="130502" y="17801"/>
                    </a:cubicBezTo>
                    <a:cubicBezTo>
                      <a:pt x="143466" y="8292"/>
                      <a:pt x="159023" y="2241"/>
                      <a:pt x="174579" y="512"/>
                    </a:cubicBezTo>
                    <a:cubicBezTo>
                      <a:pt x="191000" y="-1217"/>
                      <a:pt x="206557" y="1376"/>
                      <a:pt x="221249" y="9156"/>
                    </a:cubicBezTo>
                    <a:cubicBezTo>
                      <a:pt x="235077" y="16072"/>
                      <a:pt x="247176" y="26446"/>
                      <a:pt x="255819" y="38548"/>
                    </a:cubicBezTo>
                    <a:cubicBezTo>
                      <a:pt x="266190" y="34226"/>
                      <a:pt x="277425" y="32497"/>
                      <a:pt x="289525" y="32497"/>
                    </a:cubicBezTo>
                    <a:cubicBezTo>
                      <a:pt x="289525" y="32497"/>
                      <a:pt x="289525" y="32497"/>
                      <a:pt x="289525" y="32497"/>
                    </a:cubicBezTo>
                    <a:cubicBezTo>
                      <a:pt x="303353" y="32497"/>
                      <a:pt x="316317" y="35090"/>
                      <a:pt x="329280" y="41141"/>
                    </a:cubicBezTo>
                    <a:cubicBezTo>
                      <a:pt x="342244" y="47192"/>
                      <a:pt x="352615" y="54973"/>
                      <a:pt x="362122" y="65346"/>
                    </a:cubicBezTo>
                    <a:cubicBezTo>
                      <a:pt x="371629" y="75719"/>
                      <a:pt x="377679" y="87822"/>
                      <a:pt x="382000" y="100789"/>
                    </a:cubicBezTo>
                    <a:cubicBezTo>
                      <a:pt x="386321" y="113755"/>
                      <a:pt x="387186" y="127587"/>
                      <a:pt x="385457" y="141418"/>
                    </a:cubicBezTo>
                    <a:cubicBezTo>
                      <a:pt x="383729" y="155249"/>
                      <a:pt x="379408" y="168216"/>
                      <a:pt x="371629" y="179454"/>
                    </a:cubicBezTo>
                    <a:cubicBezTo>
                      <a:pt x="364715" y="191556"/>
                      <a:pt x="355208" y="201065"/>
                      <a:pt x="343973" y="208845"/>
                    </a:cubicBezTo>
                    <a:cubicBezTo>
                      <a:pt x="332738" y="216625"/>
                      <a:pt x="319774" y="221812"/>
                      <a:pt x="305946" y="224405"/>
                    </a:cubicBezTo>
                    <a:cubicBezTo>
                      <a:pt x="292118" y="226999"/>
                      <a:pt x="278290" y="226134"/>
                      <a:pt x="265326" y="222677"/>
                    </a:cubicBezTo>
                    <a:cubicBezTo>
                      <a:pt x="263597" y="221812"/>
                      <a:pt x="261869" y="220948"/>
                      <a:pt x="261005" y="219219"/>
                    </a:cubicBezTo>
                    <a:cubicBezTo>
                      <a:pt x="260140" y="217490"/>
                      <a:pt x="260140" y="215761"/>
                      <a:pt x="260140" y="214032"/>
                    </a:cubicBezTo>
                    <a:cubicBezTo>
                      <a:pt x="260140" y="212303"/>
                      <a:pt x="261869" y="210574"/>
                      <a:pt x="263597" y="209710"/>
                    </a:cubicBezTo>
                    <a:cubicBezTo>
                      <a:pt x="265326" y="208845"/>
                      <a:pt x="267055" y="208845"/>
                      <a:pt x="268783" y="208845"/>
                    </a:cubicBezTo>
                    <a:cubicBezTo>
                      <a:pt x="281746" y="212303"/>
                      <a:pt x="294710" y="212303"/>
                      <a:pt x="307674" y="208845"/>
                    </a:cubicBezTo>
                    <a:cubicBezTo>
                      <a:pt x="320638" y="206252"/>
                      <a:pt x="332738" y="200201"/>
                      <a:pt x="342244" y="191556"/>
                    </a:cubicBezTo>
                    <a:cubicBezTo>
                      <a:pt x="351751" y="182912"/>
                      <a:pt x="360394" y="172538"/>
                      <a:pt x="364715" y="160436"/>
                    </a:cubicBezTo>
                    <a:cubicBezTo>
                      <a:pt x="369900" y="148333"/>
                      <a:pt x="371629" y="135367"/>
                      <a:pt x="370765" y="122400"/>
                    </a:cubicBezTo>
                    <a:cubicBezTo>
                      <a:pt x="369900" y="109433"/>
                      <a:pt x="365579" y="96466"/>
                      <a:pt x="358665" y="86093"/>
                    </a:cubicBezTo>
                    <a:cubicBezTo>
                      <a:pt x="351751" y="74855"/>
                      <a:pt x="342244" y="65346"/>
                      <a:pt x="331009" y="59295"/>
                    </a:cubicBezTo>
                    <a:cubicBezTo>
                      <a:pt x="319774" y="52379"/>
                      <a:pt x="306810" y="48921"/>
                      <a:pt x="293846" y="48057"/>
                    </a:cubicBezTo>
                    <a:cubicBezTo>
                      <a:pt x="280882" y="47192"/>
                      <a:pt x="267919" y="49786"/>
                      <a:pt x="255819" y="54973"/>
                    </a:cubicBezTo>
                    <a:cubicBezTo>
                      <a:pt x="254091" y="55837"/>
                      <a:pt x="252362" y="55837"/>
                      <a:pt x="250634" y="54973"/>
                    </a:cubicBezTo>
                    <a:cubicBezTo>
                      <a:pt x="248905" y="54108"/>
                      <a:pt x="247176" y="53244"/>
                      <a:pt x="246312" y="51515"/>
                    </a:cubicBezTo>
                    <a:cubicBezTo>
                      <a:pt x="239398" y="39412"/>
                      <a:pt x="228163" y="29039"/>
                      <a:pt x="216063" y="22988"/>
                    </a:cubicBezTo>
                    <a:cubicBezTo>
                      <a:pt x="203100" y="16937"/>
                      <a:pt x="189272" y="14343"/>
                      <a:pt x="174579" y="15208"/>
                    </a:cubicBezTo>
                    <a:cubicBezTo>
                      <a:pt x="160751" y="16937"/>
                      <a:pt x="146923" y="22123"/>
                      <a:pt x="135688" y="30768"/>
                    </a:cubicBezTo>
                    <a:cubicBezTo>
                      <a:pt x="124453" y="39412"/>
                      <a:pt x="115810" y="51515"/>
                      <a:pt x="111489" y="64481"/>
                    </a:cubicBezTo>
                    <a:cubicBezTo>
                      <a:pt x="111489" y="65346"/>
                      <a:pt x="110624" y="66210"/>
                      <a:pt x="109760" y="67075"/>
                    </a:cubicBezTo>
                    <a:cubicBezTo>
                      <a:pt x="108896" y="67939"/>
                      <a:pt x="108032" y="68804"/>
                      <a:pt x="107168" y="68804"/>
                    </a:cubicBezTo>
                    <a:cubicBezTo>
                      <a:pt x="106303" y="68804"/>
                      <a:pt x="105439" y="69668"/>
                      <a:pt x="104574" y="69668"/>
                    </a:cubicBezTo>
                    <a:cubicBezTo>
                      <a:pt x="103710" y="69668"/>
                      <a:pt x="102846" y="69668"/>
                      <a:pt x="101982" y="68804"/>
                    </a:cubicBezTo>
                    <a:cubicBezTo>
                      <a:pt x="94204" y="65346"/>
                      <a:pt x="84697" y="62753"/>
                      <a:pt x="76054" y="62753"/>
                    </a:cubicBezTo>
                    <a:cubicBezTo>
                      <a:pt x="76054" y="62753"/>
                      <a:pt x="76054" y="62753"/>
                      <a:pt x="76054" y="62753"/>
                    </a:cubicBezTo>
                    <a:cubicBezTo>
                      <a:pt x="59634" y="62753"/>
                      <a:pt x="43213" y="69668"/>
                      <a:pt x="31977" y="80906"/>
                    </a:cubicBezTo>
                    <a:cubicBezTo>
                      <a:pt x="19878" y="93008"/>
                      <a:pt x="13828" y="108569"/>
                      <a:pt x="13828" y="124993"/>
                    </a:cubicBezTo>
                    <a:cubicBezTo>
                      <a:pt x="13828" y="141418"/>
                      <a:pt x="20742" y="157843"/>
                      <a:pt x="31977" y="169080"/>
                    </a:cubicBezTo>
                    <a:cubicBezTo>
                      <a:pt x="44077" y="181183"/>
                      <a:pt x="59634" y="187234"/>
                      <a:pt x="76054" y="187234"/>
                    </a:cubicBezTo>
                    <a:cubicBezTo>
                      <a:pt x="76054" y="187234"/>
                      <a:pt x="76054" y="187234"/>
                      <a:pt x="76054" y="187234"/>
                    </a:cubicBezTo>
                    <a:cubicBezTo>
                      <a:pt x="84697" y="187234"/>
                      <a:pt x="93339" y="185505"/>
                      <a:pt x="101982" y="182047"/>
                    </a:cubicBezTo>
                    <a:cubicBezTo>
                      <a:pt x="102846" y="181183"/>
                      <a:pt x="103710" y="181183"/>
                      <a:pt x="105439" y="181183"/>
                    </a:cubicBezTo>
                    <a:cubicBezTo>
                      <a:pt x="106303" y="181183"/>
                      <a:pt x="107168" y="181183"/>
                      <a:pt x="108032" y="182047"/>
                    </a:cubicBezTo>
                    <a:cubicBezTo>
                      <a:pt x="108896" y="182047"/>
                      <a:pt x="109760" y="182912"/>
                      <a:pt x="110624" y="183776"/>
                    </a:cubicBezTo>
                    <a:cubicBezTo>
                      <a:pt x="111489" y="184641"/>
                      <a:pt x="111489" y="185505"/>
                      <a:pt x="112353" y="186370"/>
                    </a:cubicBezTo>
                    <a:cubicBezTo>
                      <a:pt x="115810" y="196743"/>
                      <a:pt x="122724" y="207116"/>
                      <a:pt x="131367" y="214897"/>
                    </a:cubicBezTo>
                    <a:cubicBezTo>
                      <a:pt x="140009" y="222677"/>
                      <a:pt x="150380" y="227863"/>
                      <a:pt x="161616" y="230457"/>
                    </a:cubicBezTo>
                    <a:cubicBezTo>
                      <a:pt x="172851" y="233050"/>
                      <a:pt x="184086" y="233050"/>
                      <a:pt x="195321" y="229592"/>
                    </a:cubicBezTo>
                    <a:cubicBezTo>
                      <a:pt x="206557" y="226134"/>
                      <a:pt x="216063" y="220948"/>
                      <a:pt x="224706" y="212303"/>
                    </a:cubicBezTo>
                    <a:cubicBezTo>
                      <a:pt x="225570" y="211439"/>
                      <a:pt x="226435" y="211439"/>
                      <a:pt x="227299" y="210574"/>
                    </a:cubicBezTo>
                    <a:cubicBezTo>
                      <a:pt x="228163" y="210574"/>
                      <a:pt x="229027" y="209710"/>
                      <a:pt x="229891" y="209710"/>
                    </a:cubicBezTo>
                    <a:cubicBezTo>
                      <a:pt x="230756" y="209710"/>
                      <a:pt x="231620" y="209710"/>
                      <a:pt x="232484" y="210574"/>
                    </a:cubicBezTo>
                    <a:cubicBezTo>
                      <a:pt x="233348" y="210574"/>
                      <a:pt x="234213" y="211439"/>
                      <a:pt x="235077" y="212303"/>
                    </a:cubicBezTo>
                    <a:cubicBezTo>
                      <a:pt x="235941" y="213168"/>
                      <a:pt x="235941" y="214032"/>
                      <a:pt x="236806" y="214897"/>
                    </a:cubicBezTo>
                    <a:cubicBezTo>
                      <a:pt x="236806" y="215761"/>
                      <a:pt x="237670" y="216625"/>
                      <a:pt x="237670" y="217490"/>
                    </a:cubicBezTo>
                    <a:cubicBezTo>
                      <a:pt x="237670" y="218354"/>
                      <a:pt x="237670" y="219219"/>
                      <a:pt x="236806" y="220083"/>
                    </a:cubicBezTo>
                    <a:cubicBezTo>
                      <a:pt x="236806" y="220948"/>
                      <a:pt x="235941" y="221812"/>
                      <a:pt x="235077" y="222677"/>
                    </a:cubicBezTo>
                    <a:cubicBezTo>
                      <a:pt x="225570" y="232186"/>
                      <a:pt x="213471" y="239101"/>
                      <a:pt x="200507" y="242559"/>
                    </a:cubicBezTo>
                    <a:cubicBezTo>
                      <a:pt x="192728" y="246017"/>
                      <a:pt x="184950" y="246881"/>
                      <a:pt x="177172" y="246881"/>
                    </a:cubicBezTo>
                    <a:close/>
                    <a:moveTo>
                      <a:pt x="104574" y="192421"/>
                    </a:moveTo>
                    <a:lnTo>
                      <a:pt x="105439" y="194150"/>
                    </a:lnTo>
                    <a:cubicBezTo>
                      <a:pt x="110624" y="205387"/>
                      <a:pt x="118403" y="215761"/>
                      <a:pt x="127909" y="224405"/>
                    </a:cubicBezTo>
                    <a:cubicBezTo>
                      <a:pt x="137417" y="232186"/>
                      <a:pt x="149516" y="238237"/>
                      <a:pt x="161616" y="239966"/>
                    </a:cubicBezTo>
                    <a:cubicBezTo>
                      <a:pt x="173715" y="241695"/>
                      <a:pt x="186679" y="241695"/>
                      <a:pt x="198778" y="238237"/>
                    </a:cubicBezTo>
                    <a:cubicBezTo>
                      <a:pt x="210878" y="234779"/>
                      <a:pt x="222113" y="227863"/>
                      <a:pt x="230756" y="219219"/>
                    </a:cubicBezTo>
                    <a:cubicBezTo>
                      <a:pt x="230756" y="219219"/>
                      <a:pt x="231620" y="218354"/>
                      <a:pt x="231620" y="218354"/>
                    </a:cubicBezTo>
                    <a:cubicBezTo>
                      <a:pt x="231620" y="218354"/>
                      <a:pt x="231620" y="217490"/>
                      <a:pt x="231620" y="217490"/>
                    </a:cubicBezTo>
                    <a:cubicBezTo>
                      <a:pt x="231620" y="217490"/>
                      <a:pt x="231620" y="216625"/>
                      <a:pt x="231620" y="216625"/>
                    </a:cubicBezTo>
                    <a:cubicBezTo>
                      <a:pt x="231620" y="216625"/>
                      <a:pt x="231620" y="215761"/>
                      <a:pt x="230756" y="215761"/>
                    </a:cubicBezTo>
                    <a:cubicBezTo>
                      <a:pt x="230756" y="215761"/>
                      <a:pt x="229891" y="214897"/>
                      <a:pt x="229891" y="214897"/>
                    </a:cubicBezTo>
                    <a:cubicBezTo>
                      <a:pt x="229891" y="214897"/>
                      <a:pt x="229027" y="214897"/>
                      <a:pt x="229027" y="214897"/>
                    </a:cubicBezTo>
                    <a:cubicBezTo>
                      <a:pt x="229027" y="214897"/>
                      <a:pt x="229027" y="214897"/>
                      <a:pt x="229027" y="214897"/>
                    </a:cubicBezTo>
                    <a:cubicBezTo>
                      <a:pt x="229027" y="214897"/>
                      <a:pt x="228163" y="214897"/>
                      <a:pt x="228163" y="214897"/>
                    </a:cubicBezTo>
                    <a:cubicBezTo>
                      <a:pt x="228163" y="214897"/>
                      <a:pt x="227299" y="214897"/>
                      <a:pt x="227299" y="215761"/>
                    </a:cubicBezTo>
                    <a:cubicBezTo>
                      <a:pt x="218656" y="224405"/>
                      <a:pt x="207421" y="230457"/>
                      <a:pt x="196186" y="233914"/>
                    </a:cubicBezTo>
                    <a:cubicBezTo>
                      <a:pt x="184086" y="237372"/>
                      <a:pt x="171987" y="237372"/>
                      <a:pt x="159887" y="234779"/>
                    </a:cubicBezTo>
                    <a:cubicBezTo>
                      <a:pt x="147787" y="232186"/>
                      <a:pt x="137417" y="226134"/>
                      <a:pt x="127909" y="218354"/>
                    </a:cubicBezTo>
                    <a:cubicBezTo>
                      <a:pt x="119267" y="210574"/>
                      <a:pt x="112353" y="200201"/>
                      <a:pt x="108032" y="188098"/>
                    </a:cubicBezTo>
                    <a:cubicBezTo>
                      <a:pt x="108032" y="188098"/>
                      <a:pt x="108032" y="187234"/>
                      <a:pt x="107168" y="187234"/>
                    </a:cubicBezTo>
                    <a:cubicBezTo>
                      <a:pt x="107168" y="187234"/>
                      <a:pt x="106303" y="186370"/>
                      <a:pt x="106303" y="186370"/>
                    </a:cubicBezTo>
                    <a:cubicBezTo>
                      <a:pt x="106303" y="186370"/>
                      <a:pt x="105439" y="186370"/>
                      <a:pt x="105439" y="186370"/>
                    </a:cubicBezTo>
                    <a:cubicBezTo>
                      <a:pt x="105439" y="186370"/>
                      <a:pt x="104574" y="186370"/>
                      <a:pt x="104574" y="186370"/>
                    </a:cubicBezTo>
                    <a:cubicBezTo>
                      <a:pt x="95932" y="190692"/>
                      <a:pt x="86425" y="192421"/>
                      <a:pt x="76919" y="192421"/>
                    </a:cubicBezTo>
                    <a:cubicBezTo>
                      <a:pt x="76919" y="192421"/>
                      <a:pt x="76919" y="192421"/>
                      <a:pt x="76919" y="192421"/>
                    </a:cubicBezTo>
                    <a:cubicBezTo>
                      <a:pt x="58769" y="192421"/>
                      <a:pt x="42349" y="185505"/>
                      <a:pt x="29385" y="172538"/>
                    </a:cubicBezTo>
                    <a:cubicBezTo>
                      <a:pt x="16421" y="159571"/>
                      <a:pt x="9507" y="143147"/>
                      <a:pt x="9507" y="124993"/>
                    </a:cubicBezTo>
                    <a:cubicBezTo>
                      <a:pt x="9507" y="106840"/>
                      <a:pt x="16421" y="90415"/>
                      <a:pt x="29385" y="77448"/>
                    </a:cubicBezTo>
                    <a:cubicBezTo>
                      <a:pt x="42349" y="64481"/>
                      <a:pt x="58769" y="57566"/>
                      <a:pt x="76919" y="57566"/>
                    </a:cubicBezTo>
                    <a:cubicBezTo>
                      <a:pt x="76919" y="57566"/>
                      <a:pt x="76919" y="57566"/>
                      <a:pt x="76919" y="57566"/>
                    </a:cubicBezTo>
                    <a:cubicBezTo>
                      <a:pt x="86425" y="57566"/>
                      <a:pt x="95932" y="59295"/>
                      <a:pt x="104574" y="63617"/>
                    </a:cubicBezTo>
                    <a:cubicBezTo>
                      <a:pt x="104574" y="63617"/>
                      <a:pt x="105439" y="63617"/>
                      <a:pt x="105439" y="63617"/>
                    </a:cubicBezTo>
                    <a:cubicBezTo>
                      <a:pt x="105439" y="63617"/>
                      <a:pt x="106303" y="63617"/>
                      <a:pt x="106303" y="63617"/>
                    </a:cubicBezTo>
                    <a:cubicBezTo>
                      <a:pt x="106303" y="63617"/>
                      <a:pt x="107168" y="63617"/>
                      <a:pt x="107168" y="62753"/>
                    </a:cubicBezTo>
                    <a:cubicBezTo>
                      <a:pt x="107168" y="62753"/>
                      <a:pt x="108032" y="61888"/>
                      <a:pt x="108032" y="61888"/>
                    </a:cubicBezTo>
                    <a:cubicBezTo>
                      <a:pt x="113217" y="48057"/>
                      <a:pt x="121860" y="35090"/>
                      <a:pt x="133959" y="25581"/>
                    </a:cubicBezTo>
                    <a:cubicBezTo>
                      <a:pt x="146059" y="16072"/>
                      <a:pt x="159887" y="10885"/>
                      <a:pt x="174579" y="9156"/>
                    </a:cubicBezTo>
                    <a:cubicBezTo>
                      <a:pt x="189272" y="7428"/>
                      <a:pt x="204828" y="10021"/>
                      <a:pt x="217792" y="16937"/>
                    </a:cubicBezTo>
                    <a:cubicBezTo>
                      <a:pt x="231620" y="23852"/>
                      <a:pt x="242855" y="34226"/>
                      <a:pt x="250634" y="47192"/>
                    </a:cubicBezTo>
                    <a:cubicBezTo>
                      <a:pt x="250634" y="48057"/>
                      <a:pt x="251498" y="48057"/>
                      <a:pt x="252362" y="48057"/>
                    </a:cubicBezTo>
                    <a:cubicBezTo>
                      <a:pt x="253226" y="48057"/>
                      <a:pt x="254091" y="48057"/>
                      <a:pt x="254091" y="48057"/>
                    </a:cubicBezTo>
                    <a:cubicBezTo>
                      <a:pt x="267055" y="42870"/>
                      <a:pt x="280882" y="40277"/>
                      <a:pt x="293846" y="41141"/>
                    </a:cubicBezTo>
                    <a:cubicBezTo>
                      <a:pt x="307674" y="42006"/>
                      <a:pt x="321502" y="46328"/>
                      <a:pt x="332738" y="53244"/>
                    </a:cubicBezTo>
                    <a:cubicBezTo>
                      <a:pt x="344837" y="60159"/>
                      <a:pt x="354344" y="70533"/>
                      <a:pt x="362122" y="81771"/>
                    </a:cubicBezTo>
                    <a:cubicBezTo>
                      <a:pt x="369036" y="93008"/>
                      <a:pt x="374222" y="106840"/>
                      <a:pt x="375086" y="120671"/>
                    </a:cubicBezTo>
                    <a:cubicBezTo>
                      <a:pt x="375950" y="134502"/>
                      <a:pt x="374222" y="148333"/>
                      <a:pt x="369036" y="161300"/>
                    </a:cubicBezTo>
                    <a:cubicBezTo>
                      <a:pt x="363851" y="174267"/>
                      <a:pt x="355208" y="185505"/>
                      <a:pt x="344837" y="194150"/>
                    </a:cubicBezTo>
                    <a:cubicBezTo>
                      <a:pt x="334466" y="202794"/>
                      <a:pt x="321502" y="209710"/>
                      <a:pt x="308539" y="212303"/>
                    </a:cubicBezTo>
                    <a:cubicBezTo>
                      <a:pt x="294710" y="215761"/>
                      <a:pt x="280882" y="214897"/>
                      <a:pt x="267919" y="212303"/>
                    </a:cubicBezTo>
                    <a:cubicBezTo>
                      <a:pt x="267055" y="212303"/>
                      <a:pt x="266190" y="212303"/>
                      <a:pt x="266190" y="212303"/>
                    </a:cubicBezTo>
                    <a:cubicBezTo>
                      <a:pt x="265326" y="212303"/>
                      <a:pt x="265326" y="213168"/>
                      <a:pt x="264461" y="214032"/>
                    </a:cubicBezTo>
                    <a:cubicBezTo>
                      <a:pt x="264461" y="214897"/>
                      <a:pt x="264461" y="215761"/>
                      <a:pt x="264461" y="215761"/>
                    </a:cubicBezTo>
                    <a:cubicBezTo>
                      <a:pt x="264461" y="216625"/>
                      <a:pt x="265326" y="216625"/>
                      <a:pt x="266190" y="217490"/>
                    </a:cubicBezTo>
                    <a:cubicBezTo>
                      <a:pt x="279154" y="220948"/>
                      <a:pt x="292118" y="220948"/>
                      <a:pt x="305081" y="219219"/>
                    </a:cubicBezTo>
                    <a:cubicBezTo>
                      <a:pt x="318045" y="216625"/>
                      <a:pt x="330145" y="212303"/>
                      <a:pt x="341380" y="204523"/>
                    </a:cubicBezTo>
                    <a:cubicBezTo>
                      <a:pt x="352615" y="196743"/>
                      <a:pt x="361258" y="187234"/>
                      <a:pt x="368172" y="175996"/>
                    </a:cubicBezTo>
                    <a:cubicBezTo>
                      <a:pt x="375086" y="164758"/>
                      <a:pt x="379408" y="152656"/>
                      <a:pt x="381136" y="139689"/>
                    </a:cubicBezTo>
                    <a:cubicBezTo>
                      <a:pt x="382864" y="126722"/>
                      <a:pt x="382000" y="113755"/>
                      <a:pt x="377679" y="100789"/>
                    </a:cubicBezTo>
                    <a:cubicBezTo>
                      <a:pt x="373358" y="87822"/>
                      <a:pt x="367308" y="76584"/>
                      <a:pt x="358665" y="67075"/>
                    </a:cubicBezTo>
                    <a:cubicBezTo>
                      <a:pt x="350023" y="57566"/>
                      <a:pt x="339652" y="49786"/>
                      <a:pt x="327552" y="43735"/>
                    </a:cubicBezTo>
                    <a:cubicBezTo>
                      <a:pt x="315453" y="38548"/>
                      <a:pt x="302489" y="35954"/>
                      <a:pt x="289525" y="35954"/>
                    </a:cubicBezTo>
                    <a:cubicBezTo>
                      <a:pt x="289525" y="35954"/>
                      <a:pt x="289525" y="35954"/>
                      <a:pt x="289525" y="35954"/>
                    </a:cubicBezTo>
                    <a:lnTo>
                      <a:pt x="289525" y="35954"/>
                    </a:lnTo>
                    <a:cubicBezTo>
                      <a:pt x="289525" y="35954"/>
                      <a:pt x="289525" y="35954"/>
                      <a:pt x="289525" y="35954"/>
                    </a:cubicBezTo>
                    <a:cubicBezTo>
                      <a:pt x="278290" y="35954"/>
                      <a:pt x="267055" y="37683"/>
                      <a:pt x="255819" y="42006"/>
                    </a:cubicBezTo>
                    <a:lnTo>
                      <a:pt x="254091" y="42870"/>
                    </a:lnTo>
                    <a:lnTo>
                      <a:pt x="253226" y="41141"/>
                    </a:lnTo>
                    <a:cubicBezTo>
                      <a:pt x="244584" y="28174"/>
                      <a:pt x="233348" y="17801"/>
                      <a:pt x="218656" y="11750"/>
                    </a:cubicBezTo>
                    <a:cubicBezTo>
                      <a:pt x="204828" y="4834"/>
                      <a:pt x="189272" y="2241"/>
                      <a:pt x="174579" y="3970"/>
                    </a:cubicBezTo>
                    <a:cubicBezTo>
                      <a:pt x="159023" y="5699"/>
                      <a:pt x="144330" y="10885"/>
                      <a:pt x="132231" y="20394"/>
                    </a:cubicBezTo>
                    <a:cubicBezTo>
                      <a:pt x="120131" y="29903"/>
                      <a:pt x="110624" y="42006"/>
                      <a:pt x="104574" y="55837"/>
                    </a:cubicBezTo>
                    <a:lnTo>
                      <a:pt x="103710" y="57566"/>
                    </a:lnTo>
                    <a:lnTo>
                      <a:pt x="101982" y="56701"/>
                    </a:lnTo>
                    <a:cubicBezTo>
                      <a:pt x="94204" y="53244"/>
                      <a:pt x="85561" y="52379"/>
                      <a:pt x="76919" y="52379"/>
                    </a:cubicBezTo>
                    <a:cubicBezTo>
                      <a:pt x="76919" y="52379"/>
                      <a:pt x="76919" y="52379"/>
                      <a:pt x="76919" y="52379"/>
                    </a:cubicBezTo>
                    <a:cubicBezTo>
                      <a:pt x="57041" y="52379"/>
                      <a:pt x="38891" y="60159"/>
                      <a:pt x="25064" y="73991"/>
                    </a:cubicBezTo>
                    <a:cubicBezTo>
                      <a:pt x="11235" y="87822"/>
                      <a:pt x="3457" y="105975"/>
                      <a:pt x="3457" y="125858"/>
                    </a:cubicBezTo>
                    <a:cubicBezTo>
                      <a:pt x="3457" y="145740"/>
                      <a:pt x="11235" y="163894"/>
                      <a:pt x="25064" y="177725"/>
                    </a:cubicBezTo>
                    <a:cubicBezTo>
                      <a:pt x="38891" y="191556"/>
                      <a:pt x="57041" y="199336"/>
                      <a:pt x="76919" y="199336"/>
                    </a:cubicBezTo>
                    <a:cubicBezTo>
                      <a:pt x="76919" y="199336"/>
                      <a:pt x="76919" y="199336"/>
                      <a:pt x="76919" y="199336"/>
                    </a:cubicBezTo>
                    <a:cubicBezTo>
                      <a:pt x="85561" y="199336"/>
                      <a:pt x="94204" y="197607"/>
                      <a:pt x="101982" y="195014"/>
                    </a:cubicBezTo>
                    <a:lnTo>
                      <a:pt x="104574" y="19242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7" name="Graphic 16831">
              <a:extLst>
                <a:ext uri="{FF2B5EF4-FFF2-40B4-BE49-F238E27FC236}">
                  <a16:creationId xmlns:a16="http://schemas.microsoft.com/office/drawing/2014/main" id="{5EF04099-B905-9743-22BF-A84C10ABB0CB}"/>
                </a:ext>
              </a:extLst>
            </p:cNvPr>
            <p:cNvGrpSpPr/>
            <p:nvPr/>
          </p:nvGrpSpPr>
          <p:grpSpPr>
            <a:xfrm>
              <a:off x="8103944" y="2058543"/>
              <a:ext cx="41842" cy="42358"/>
              <a:chOff x="8103944" y="2058543"/>
              <a:chExt cx="41842" cy="42358"/>
            </a:xfrm>
            <a:solidFill>
              <a:srgbClr val="355464"/>
            </a:solidFill>
          </p:grpSpPr>
          <p:sp>
            <p:nvSpPr>
              <p:cNvPr id="26" name="Freeform 18036">
                <a:extLst>
                  <a:ext uri="{FF2B5EF4-FFF2-40B4-BE49-F238E27FC236}">
                    <a16:creationId xmlns:a16="http://schemas.microsoft.com/office/drawing/2014/main" id="{12F22918-F1F4-992D-A219-688157DFEC60}"/>
                  </a:ext>
                </a:extLst>
              </p:cNvPr>
              <p:cNvSpPr/>
              <p:nvPr/>
            </p:nvSpPr>
            <p:spPr>
              <a:xfrm>
                <a:off x="8107192" y="2061136"/>
                <a:ext cx="38594" cy="38394"/>
              </a:xfrm>
              <a:custGeom>
                <a:avLst/>
                <a:gdLst>
                  <a:gd name="connsiteX0" fmla="*/ 18717 w 38594"/>
                  <a:gd name="connsiteY0" fmla="*/ 27662 h 38394"/>
                  <a:gd name="connsiteX1" fmla="*/ 13531 w 38594"/>
                  <a:gd name="connsiteY1" fmla="*/ 25934 h 38394"/>
                  <a:gd name="connsiteX2" fmla="*/ 10075 w 38594"/>
                  <a:gd name="connsiteY2" fmla="*/ 21611 h 38394"/>
                  <a:gd name="connsiteX3" fmla="*/ 9210 w 38594"/>
                  <a:gd name="connsiteY3" fmla="*/ 16425 h 38394"/>
                  <a:gd name="connsiteX4" fmla="*/ 11803 w 38594"/>
                  <a:gd name="connsiteY4" fmla="*/ 12102 h 38394"/>
                  <a:gd name="connsiteX5" fmla="*/ 16124 w 38594"/>
                  <a:gd name="connsiteY5" fmla="*/ 9509 h 38394"/>
                  <a:gd name="connsiteX6" fmla="*/ 21310 w 38594"/>
                  <a:gd name="connsiteY6" fmla="*/ 10373 h 38394"/>
                  <a:gd name="connsiteX7" fmla="*/ 25631 w 38594"/>
                  <a:gd name="connsiteY7" fmla="*/ 13831 h 38394"/>
                  <a:gd name="connsiteX8" fmla="*/ 27360 w 38594"/>
                  <a:gd name="connsiteY8" fmla="*/ 19018 h 38394"/>
                  <a:gd name="connsiteX9" fmla="*/ 24767 w 38594"/>
                  <a:gd name="connsiteY9" fmla="*/ 25069 h 38394"/>
                  <a:gd name="connsiteX10" fmla="*/ 18717 w 38594"/>
                  <a:gd name="connsiteY10" fmla="*/ 27662 h 38394"/>
                  <a:gd name="connsiteX11" fmla="*/ 18717 w 38594"/>
                  <a:gd name="connsiteY11" fmla="*/ 0 h 38394"/>
                  <a:gd name="connsiteX12" fmla="*/ 8346 w 38594"/>
                  <a:gd name="connsiteY12" fmla="*/ 3458 h 38394"/>
                  <a:gd name="connsiteX13" fmla="*/ 1432 w 38594"/>
                  <a:gd name="connsiteY13" fmla="*/ 12102 h 38394"/>
                  <a:gd name="connsiteX14" fmla="*/ 568 w 38594"/>
                  <a:gd name="connsiteY14" fmla="*/ 23340 h 38394"/>
                  <a:gd name="connsiteX15" fmla="*/ 5753 w 38594"/>
                  <a:gd name="connsiteY15" fmla="*/ 32849 h 38394"/>
                  <a:gd name="connsiteX16" fmla="*/ 15260 w 38594"/>
                  <a:gd name="connsiteY16" fmla="*/ 38036 h 38394"/>
                  <a:gd name="connsiteX17" fmla="*/ 26495 w 38594"/>
                  <a:gd name="connsiteY17" fmla="*/ 37172 h 38394"/>
                  <a:gd name="connsiteX18" fmla="*/ 35138 w 38594"/>
                  <a:gd name="connsiteY18" fmla="*/ 30256 h 38394"/>
                  <a:gd name="connsiteX19" fmla="*/ 38595 w 38594"/>
                  <a:gd name="connsiteY19" fmla="*/ 19882 h 38394"/>
                  <a:gd name="connsiteX20" fmla="*/ 33410 w 38594"/>
                  <a:gd name="connsiteY20" fmla="*/ 6051 h 38394"/>
                  <a:gd name="connsiteX21" fmla="*/ 18717 w 38594"/>
                  <a:gd name="connsiteY21" fmla="*/ 0 h 3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594" h="38394">
                    <a:moveTo>
                      <a:pt x="18717" y="27662"/>
                    </a:moveTo>
                    <a:cubicBezTo>
                      <a:pt x="16989" y="27662"/>
                      <a:pt x="15260" y="26798"/>
                      <a:pt x="13531" y="25934"/>
                    </a:cubicBezTo>
                    <a:cubicBezTo>
                      <a:pt x="11803" y="25069"/>
                      <a:pt x="10939" y="23340"/>
                      <a:pt x="10075" y="21611"/>
                    </a:cubicBezTo>
                    <a:cubicBezTo>
                      <a:pt x="9210" y="19882"/>
                      <a:pt x="9210" y="18154"/>
                      <a:pt x="9210" y="16425"/>
                    </a:cubicBezTo>
                    <a:cubicBezTo>
                      <a:pt x="9210" y="14696"/>
                      <a:pt x="10075" y="12967"/>
                      <a:pt x="11803" y="12102"/>
                    </a:cubicBezTo>
                    <a:cubicBezTo>
                      <a:pt x="13531" y="11238"/>
                      <a:pt x="14396" y="10373"/>
                      <a:pt x="16124" y="9509"/>
                    </a:cubicBezTo>
                    <a:cubicBezTo>
                      <a:pt x="17853" y="9509"/>
                      <a:pt x="19581" y="9509"/>
                      <a:pt x="21310" y="10373"/>
                    </a:cubicBezTo>
                    <a:cubicBezTo>
                      <a:pt x="23038" y="11238"/>
                      <a:pt x="23902" y="12102"/>
                      <a:pt x="25631" y="13831"/>
                    </a:cubicBezTo>
                    <a:cubicBezTo>
                      <a:pt x="26495" y="15560"/>
                      <a:pt x="27360" y="17289"/>
                      <a:pt x="27360" y="19018"/>
                    </a:cubicBezTo>
                    <a:cubicBezTo>
                      <a:pt x="27360" y="21611"/>
                      <a:pt x="26495" y="23340"/>
                      <a:pt x="24767" y="25069"/>
                    </a:cubicBezTo>
                    <a:cubicBezTo>
                      <a:pt x="23038" y="26798"/>
                      <a:pt x="21310" y="27662"/>
                      <a:pt x="18717" y="27662"/>
                    </a:cubicBezTo>
                    <a:close/>
                    <a:moveTo>
                      <a:pt x="18717" y="0"/>
                    </a:moveTo>
                    <a:cubicBezTo>
                      <a:pt x="15260" y="0"/>
                      <a:pt x="10939" y="865"/>
                      <a:pt x="8346" y="3458"/>
                    </a:cubicBezTo>
                    <a:cubicBezTo>
                      <a:pt x="4889" y="5187"/>
                      <a:pt x="3161" y="8645"/>
                      <a:pt x="1432" y="12102"/>
                    </a:cubicBezTo>
                    <a:cubicBezTo>
                      <a:pt x="-297" y="15560"/>
                      <a:pt x="-297" y="19018"/>
                      <a:pt x="568" y="23340"/>
                    </a:cubicBezTo>
                    <a:cubicBezTo>
                      <a:pt x="1432" y="26798"/>
                      <a:pt x="3161" y="30256"/>
                      <a:pt x="5753" y="32849"/>
                    </a:cubicBezTo>
                    <a:cubicBezTo>
                      <a:pt x="8346" y="35443"/>
                      <a:pt x="11803" y="37172"/>
                      <a:pt x="15260" y="38036"/>
                    </a:cubicBezTo>
                    <a:cubicBezTo>
                      <a:pt x="18717" y="38900"/>
                      <a:pt x="23038" y="38036"/>
                      <a:pt x="26495" y="37172"/>
                    </a:cubicBezTo>
                    <a:cubicBezTo>
                      <a:pt x="29952" y="36307"/>
                      <a:pt x="32545" y="33714"/>
                      <a:pt x="35138" y="30256"/>
                    </a:cubicBezTo>
                    <a:cubicBezTo>
                      <a:pt x="36866" y="26798"/>
                      <a:pt x="38595" y="23340"/>
                      <a:pt x="38595" y="19882"/>
                    </a:cubicBezTo>
                    <a:cubicBezTo>
                      <a:pt x="38595" y="14696"/>
                      <a:pt x="36866" y="10373"/>
                      <a:pt x="33410" y="6051"/>
                    </a:cubicBezTo>
                    <a:cubicBezTo>
                      <a:pt x="29088" y="1729"/>
                      <a:pt x="23902" y="0"/>
                      <a:pt x="18717" y="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7" name="Freeform 18037">
                <a:extLst>
                  <a:ext uri="{FF2B5EF4-FFF2-40B4-BE49-F238E27FC236}">
                    <a16:creationId xmlns:a16="http://schemas.microsoft.com/office/drawing/2014/main" id="{43FE48D1-31D3-3C4F-D203-18C0F88E87DA}"/>
                  </a:ext>
                </a:extLst>
              </p:cNvPr>
              <p:cNvSpPr/>
              <p:nvPr/>
            </p:nvSpPr>
            <p:spPr>
              <a:xfrm>
                <a:off x="8103944" y="2058543"/>
                <a:ext cx="41842" cy="42358"/>
              </a:xfrm>
              <a:custGeom>
                <a:avLst/>
                <a:gdLst>
                  <a:gd name="connsiteX0" fmla="*/ 21964 w 41842"/>
                  <a:gd name="connsiteY0" fmla="*/ 42358 h 42358"/>
                  <a:gd name="connsiteX1" fmla="*/ 17643 w 41842"/>
                  <a:gd name="connsiteY1" fmla="*/ 42358 h 42358"/>
                  <a:gd name="connsiteX2" fmla="*/ 6408 w 41842"/>
                  <a:gd name="connsiteY2" fmla="*/ 36307 h 42358"/>
                  <a:gd name="connsiteX3" fmla="*/ 358 w 41842"/>
                  <a:gd name="connsiteY3" fmla="*/ 25069 h 42358"/>
                  <a:gd name="connsiteX4" fmla="*/ 1222 w 41842"/>
                  <a:gd name="connsiteY4" fmla="*/ 12967 h 42358"/>
                  <a:gd name="connsiteX5" fmla="*/ 9001 w 41842"/>
                  <a:gd name="connsiteY5" fmla="*/ 3458 h 42358"/>
                  <a:gd name="connsiteX6" fmla="*/ 21100 w 41842"/>
                  <a:gd name="connsiteY6" fmla="*/ 0 h 42358"/>
                  <a:gd name="connsiteX7" fmla="*/ 21100 w 41842"/>
                  <a:gd name="connsiteY7" fmla="*/ 0 h 42358"/>
                  <a:gd name="connsiteX8" fmla="*/ 35792 w 41842"/>
                  <a:gd name="connsiteY8" fmla="*/ 6051 h 42358"/>
                  <a:gd name="connsiteX9" fmla="*/ 41842 w 41842"/>
                  <a:gd name="connsiteY9" fmla="*/ 20747 h 42358"/>
                  <a:gd name="connsiteX10" fmla="*/ 38385 w 41842"/>
                  <a:gd name="connsiteY10" fmla="*/ 32849 h 42358"/>
                  <a:gd name="connsiteX11" fmla="*/ 28878 w 41842"/>
                  <a:gd name="connsiteY11" fmla="*/ 40629 h 42358"/>
                  <a:gd name="connsiteX12" fmla="*/ 21964 w 41842"/>
                  <a:gd name="connsiteY12" fmla="*/ 42358 h 42358"/>
                  <a:gd name="connsiteX13" fmla="*/ 21964 w 41842"/>
                  <a:gd name="connsiteY13" fmla="*/ 5187 h 42358"/>
                  <a:gd name="connsiteX14" fmla="*/ 12457 w 41842"/>
                  <a:gd name="connsiteY14" fmla="*/ 7780 h 42358"/>
                  <a:gd name="connsiteX15" fmla="*/ 6408 w 41842"/>
                  <a:gd name="connsiteY15" fmla="*/ 15560 h 42358"/>
                  <a:gd name="connsiteX16" fmla="*/ 5543 w 41842"/>
                  <a:gd name="connsiteY16" fmla="*/ 25069 h 42358"/>
                  <a:gd name="connsiteX17" fmla="*/ 9865 w 41842"/>
                  <a:gd name="connsiteY17" fmla="*/ 33714 h 42358"/>
                  <a:gd name="connsiteX18" fmla="*/ 18507 w 41842"/>
                  <a:gd name="connsiteY18" fmla="*/ 38036 h 42358"/>
                  <a:gd name="connsiteX19" fmla="*/ 28014 w 41842"/>
                  <a:gd name="connsiteY19" fmla="*/ 37172 h 42358"/>
                  <a:gd name="connsiteX20" fmla="*/ 35792 w 41842"/>
                  <a:gd name="connsiteY20" fmla="*/ 31120 h 42358"/>
                  <a:gd name="connsiteX21" fmla="*/ 38385 w 41842"/>
                  <a:gd name="connsiteY21" fmla="*/ 21611 h 42358"/>
                  <a:gd name="connsiteX22" fmla="*/ 33200 w 41842"/>
                  <a:gd name="connsiteY22" fmla="*/ 9509 h 42358"/>
                  <a:gd name="connsiteX23" fmla="*/ 21964 w 41842"/>
                  <a:gd name="connsiteY23" fmla="*/ 5187 h 42358"/>
                  <a:gd name="connsiteX24" fmla="*/ 21964 w 41842"/>
                  <a:gd name="connsiteY24" fmla="*/ 32849 h 42358"/>
                  <a:gd name="connsiteX25" fmla="*/ 15915 w 41842"/>
                  <a:gd name="connsiteY25" fmla="*/ 31120 h 42358"/>
                  <a:gd name="connsiteX26" fmla="*/ 11593 w 41842"/>
                  <a:gd name="connsiteY26" fmla="*/ 25934 h 42358"/>
                  <a:gd name="connsiteX27" fmla="*/ 10729 w 41842"/>
                  <a:gd name="connsiteY27" fmla="*/ 19882 h 42358"/>
                  <a:gd name="connsiteX28" fmla="*/ 13322 w 41842"/>
                  <a:gd name="connsiteY28" fmla="*/ 13831 h 42358"/>
                  <a:gd name="connsiteX29" fmla="*/ 19372 w 41842"/>
                  <a:gd name="connsiteY29" fmla="*/ 10374 h 42358"/>
                  <a:gd name="connsiteX30" fmla="*/ 25421 w 41842"/>
                  <a:gd name="connsiteY30" fmla="*/ 11238 h 42358"/>
                  <a:gd name="connsiteX31" fmla="*/ 30607 w 41842"/>
                  <a:gd name="connsiteY31" fmla="*/ 15560 h 42358"/>
                  <a:gd name="connsiteX32" fmla="*/ 32336 w 41842"/>
                  <a:gd name="connsiteY32" fmla="*/ 21611 h 42358"/>
                  <a:gd name="connsiteX33" fmla="*/ 28878 w 41842"/>
                  <a:gd name="connsiteY33" fmla="*/ 29392 h 42358"/>
                  <a:gd name="connsiteX34" fmla="*/ 21964 w 41842"/>
                  <a:gd name="connsiteY34" fmla="*/ 32849 h 42358"/>
                  <a:gd name="connsiteX35" fmla="*/ 21964 w 41842"/>
                  <a:gd name="connsiteY35" fmla="*/ 14696 h 42358"/>
                  <a:gd name="connsiteX36" fmla="*/ 21100 w 41842"/>
                  <a:gd name="connsiteY36" fmla="*/ 14696 h 42358"/>
                  <a:gd name="connsiteX37" fmla="*/ 17643 w 41842"/>
                  <a:gd name="connsiteY37" fmla="*/ 16425 h 42358"/>
                  <a:gd name="connsiteX38" fmla="*/ 15915 w 41842"/>
                  <a:gd name="connsiteY38" fmla="*/ 19882 h 42358"/>
                  <a:gd name="connsiteX39" fmla="*/ 15915 w 41842"/>
                  <a:gd name="connsiteY39" fmla="*/ 23340 h 42358"/>
                  <a:gd name="connsiteX40" fmla="*/ 18507 w 41842"/>
                  <a:gd name="connsiteY40" fmla="*/ 25934 h 42358"/>
                  <a:gd name="connsiteX41" fmla="*/ 27150 w 41842"/>
                  <a:gd name="connsiteY41" fmla="*/ 25069 h 42358"/>
                  <a:gd name="connsiteX42" fmla="*/ 28878 w 41842"/>
                  <a:gd name="connsiteY42" fmla="*/ 20747 h 42358"/>
                  <a:gd name="connsiteX43" fmla="*/ 28014 w 41842"/>
                  <a:gd name="connsiteY43" fmla="*/ 17289 h 42358"/>
                  <a:gd name="connsiteX44" fmla="*/ 25421 w 41842"/>
                  <a:gd name="connsiteY44" fmla="*/ 14696 h 42358"/>
                  <a:gd name="connsiteX45" fmla="*/ 21964 w 41842"/>
                  <a:gd name="connsiteY45" fmla="*/ 14696 h 4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1842" h="42358">
                    <a:moveTo>
                      <a:pt x="21964" y="42358"/>
                    </a:moveTo>
                    <a:cubicBezTo>
                      <a:pt x="20236" y="42358"/>
                      <a:pt x="19372" y="42358"/>
                      <a:pt x="17643" y="42358"/>
                    </a:cubicBezTo>
                    <a:cubicBezTo>
                      <a:pt x="13322" y="41494"/>
                      <a:pt x="9865" y="39765"/>
                      <a:pt x="6408" y="36307"/>
                    </a:cubicBezTo>
                    <a:cubicBezTo>
                      <a:pt x="3815" y="33714"/>
                      <a:pt x="1222" y="29392"/>
                      <a:pt x="358" y="25069"/>
                    </a:cubicBezTo>
                    <a:cubicBezTo>
                      <a:pt x="-506" y="20747"/>
                      <a:pt x="358" y="16425"/>
                      <a:pt x="1222" y="12967"/>
                    </a:cubicBezTo>
                    <a:cubicBezTo>
                      <a:pt x="2951" y="9509"/>
                      <a:pt x="5543" y="6051"/>
                      <a:pt x="9001" y="3458"/>
                    </a:cubicBezTo>
                    <a:cubicBezTo>
                      <a:pt x="12457" y="865"/>
                      <a:pt x="16779" y="0"/>
                      <a:pt x="21100" y="0"/>
                    </a:cubicBezTo>
                    <a:lnTo>
                      <a:pt x="21100" y="0"/>
                    </a:lnTo>
                    <a:cubicBezTo>
                      <a:pt x="27150" y="0"/>
                      <a:pt x="32336" y="2593"/>
                      <a:pt x="35792" y="6051"/>
                    </a:cubicBezTo>
                    <a:cubicBezTo>
                      <a:pt x="40114" y="10374"/>
                      <a:pt x="41842" y="15560"/>
                      <a:pt x="41842" y="20747"/>
                    </a:cubicBezTo>
                    <a:cubicBezTo>
                      <a:pt x="41842" y="25069"/>
                      <a:pt x="40978" y="29392"/>
                      <a:pt x="38385" y="32849"/>
                    </a:cubicBezTo>
                    <a:cubicBezTo>
                      <a:pt x="35792" y="36307"/>
                      <a:pt x="32336" y="38900"/>
                      <a:pt x="28878" y="40629"/>
                    </a:cubicBezTo>
                    <a:cubicBezTo>
                      <a:pt x="28014" y="42358"/>
                      <a:pt x="25421" y="42358"/>
                      <a:pt x="21964" y="42358"/>
                    </a:cubicBezTo>
                    <a:close/>
                    <a:moveTo>
                      <a:pt x="21964" y="5187"/>
                    </a:moveTo>
                    <a:cubicBezTo>
                      <a:pt x="18507" y="5187"/>
                      <a:pt x="15051" y="6051"/>
                      <a:pt x="12457" y="7780"/>
                    </a:cubicBezTo>
                    <a:cubicBezTo>
                      <a:pt x="9865" y="9509"/>
                      <a:pt x="7272" y="12102"/>
                      <a:pt x="6408" y="15560"/>
                    </a:cubicBezTo>
                    <a:cubicBezTo>
                      <a:pt x="5543" y="19018"/>
                      <a:pt x="4679" y="21611"/>
                      <a:pt x="5543" y="25069"/>
                    </a:cubicBezTo>
                    <a:cubicBezTo>
                      <a:pt x="6408" y="28527"/>
                      <a:pt x="8136" y="31120"/>
                      <a:pt x="9865" y="33714"/>
                    </a:cubicBezTo>
                    <a:cubicBezTo>
                      <a:pt x="12457" y="36307"/>
                      <a:pt x="15051" y="38036"/>
                      <a:pt x="18507" y="38036"/>
                    </a:cubicBezTo>
                    <a:cubicBezTo>
                      <a:pt x="21964" y="38900"/>
                      <a:pt x="25421" y="38036"/>
                      <a:pt x="28014" y="37172"/>
                    </a:cubicBezTo>
                    <a:cubicBezTo>
                      <a:pt x="31471" y="36307"/>
                      <a:pt x="34064" y="33714"/>
                      <a:pt x="35792" y="31120"/>
                    </a:cubicBezTo>
                    <a:cubicBezTo>
                      <a:pt x="37521" y="28527"/>
                      <a:pt x="38385" y="25069"/>
                      <a:pt x="38385" y="21611"/>
                    </a:cubicBezTo>
                    <a:cubicBezTo>
                      <a:pt x="38385" y="17289"/>
                      <a:pt x="36657" y="12967"/>
                      <a:pt x="33200" y="9509"/>
                    </a:cubicBezTo>
                    <a:cubicBezTo>
                      <a:pt x="30607" y="6916"/>
                      <a:pt x="27150" y="5187"/>
                      <a:pt x="21964" y="5187"/>
                    </a:cubicBezTo>
                    <a:close/>
                    <a:moveTo>
                      <a:pt x="21964" y="32849"/>
                    </a:moveTo>
                    <a:cubicBezTo>
                      <a:pt x="19372" y="32849"/>
                      <a:pt x="17643" y="31985"/>
                      <a:pt x="15915" y="31120"/>
                    </a:cubicBezTo>
                    <a:cubicBezTo>
                      <a:pt x="14186" y="30256"/>
                      <a:pt x="12457" y="28527"/>
                      <a:pt x="11593" y="25934"/>
                    </a:cubicBezTo>
                    <a:cubicBezTo>
                      <a:pt x="10729" y="24205"/>
                      <a:pt x="10729" y="21611"/>
                      <a:pt x="10729" y="19882"/>
                    </a:cubicBezTo>
                    <a:cubicBezTo>
                      <a:pt x="10729" y="18154"/>
                      <a:pt x="12457" y="15560"/>
                      <a:pt x="13322" y="13831"/>
                    </a:cubicBezTo>
                    <a:cubicBezTo>
                      <a:pt x="15051" y="12102"/>
                      <a:pt x="16779" y="11238"/>
                      <a:pt x="19372" y="10374"/>
                    </a:cubicBezTo>
                    <a:cubicBezTo>
                      <a:pt x="21100" y="10374"/>
                      <a:pt x="23693" y="10374"/>
                      <a:pt x="25421" y="11238"/>
                    </a:cubicBezTo>
                    <a:cubicBezTo>
                      <a:pt x="27150" y="12102"/>
                      <a:pt x="28878" y="13831"/>
                      <a:pt x="30607" y="15560"/>
                    </a:cubicBezTo>
                    <a:cubicBezTo>
                      <a:pt x="32336" y="17289"/>
                      <a:pt x="32336" y="19882"/>
                      <a:pt x="32336" y="21611"/>
                    </a:cubicBezTo>
                    <a:cubicBezTo>
                      <a:pt x="32336" y="24205"/>
                      <a:pt x="31471" y="27663"/>
                      <a:pt x="28878" y="29392"/>
                    </a:cubicBezTo>
                    <a:cubicBezTo>
                      <a:pt x="28014" y="31120"/>
                      <a:pt x="25421" y="32849"/>
                      <a:pt x="21964" y="32849"/>
                    </a:cubicBezTo>
                    <a:close/>
                    <a:moveTo>
                      <a:pt x="21964" y="14696"/>
                    </a:moveTo>
                    <a:cubicBezTo>
                      <a:pt x="21964" y="14696"/>
                      <a:pt x="21100" y="14696"/>
                      <a:pt x="21100" y="14696"/>
                    </a:cubicBezTo>
                    <a:cubicBezTo>
                      <a:pt x="20236" y="14696"/>
                      <a:pt x="18507" y="15560"/>
                      <a:pt x="17643" y="16425"/>
                    </a:cubicBezTo>
                    <a:cubicBezTo>
                      <a:pt x="16779" y="17289"/>
                      <a:pt x="15915" y="18154"/>
                      <a:pt x="15915" y="19882"/>
                    </a:cubicBezTo>
                    <a:cubicBezTo>
                      <a:pt x="15915" y="20747"/>
                      <a:pt x="15915" y="22476"/>
                      <a:pt x="15915" y="23340"/>
                    </a:cubicBezTo>
                    <a:cubicBezTo>
                      <a:pt x="16779" y="24205"/>
                      <a:pt x="17643" y="25934"/>
                      <a:pt x="18507" y="25934"/>
                    </a:cubicBezTo>
                    <a:cubicBezTo>
                      <a:pt x="21100" y="27663"/>
                      <a:pt x="24557" y="27663"/>
                      <a:pt x="27150" y="25069"/>
                    </a:cubicBezTo>
                    <a:cubicBezTo>
                      <a:pt x="28014" y="24205"/>
                      <a:pt x="28878" y="22476"/>
                      <a:pt x="28878" y="20747"/>
                    </a:cubicBezTo>
                    <a:cubicBezTo>
                      <a:pt x="28878" y="19018"/>
                      <a:pt x="28878" y="18154"/>
                      <a:pt x="28014" y="17289"/>
                    </a:cubicBezTo>
                    <a:cubicBezTo>
                      <a:pt x="27150" y="16425"/>
                      <a:pt x="26286" y="15560"/>
                      <a:pt x="25421" y="14696"/>
                    </a:cubicBezTo>
                    <a:cubicBezTo>
                      <a:pt x="23693" y="15560"/>
                      <a:pt x="22829" y="14696"/>
                      <a:pt x="21964" y="14696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8" name="Graphic 16831">
              <a:extLst>
                <a:ext uri="{FF2B5EF4-FFF2-40B4-BE49-F238E27FC236}">
                  <a16:creationId xmlns:a16="http://schemas.microsoft.com/office/drawing/2014/main" id="{D345DC53-B6E7-8E5E-F005-7627C6499EAD}"/>
                </a:ext>
              </a:extLst>
            </p:cNvPr>
            <p:cNvGrpSpPr/>
            <p:nvPr/>
          </p:nvGrpSpPr>
          <p:grpSpPr>
            <a:xfrm>
              <a:off x="8143194" y="2103494"/>
              <a:ext cx="57040" cy="54460"/>
              <a:chOff x="8143194" y="2103494"/>
              <a:chExt cx="57040" cy="54460"/>
            </a:xfrm>
            <a:solidFill>
              <a:srgbClr val="355464"/>
            </a:solidFill>
          </p:grpSpPr>
          <p:sp>
            <p:nvSpPr>
              <p:cNvPr id="24" name="Freeform 18039">
                <a:extLst>
                  <a:ext uri="{FF2B5EF4-FFF2-40B4-BE49-F238E27FC236}">
                    <a16:creationId xmlns:a16="http://schemas.microsoft.com/office/drawing/2014/main" id="{2D8548B9-30EB-FB19-0856-CFACB05D9C0C}"/>
                  </a:ext>
                </a:extLst>
              </p:cNvPr>
              <p:cNvSpPr/>
              <p:nvPr/>
            </p:nvSpPr>
            <p:spPr>
              <a:xfrm>
                <a:off x="8144923" y="2103494"/>
                <a:ext cx="50990" cy="51867"/>
              </a:xfrm>
              <a:custGeom>
                <a:avLst/>
                <a:gdLst>
                  <a:gd name="connsiteX0" fmla="*/ 25928 w 50990"/>
                  <a:gd name="connsiteY0" fmla="*/ 0 h 51867"/>
                  <a:gd name="connsiteX1" fmla="*/ 7778 w 50990"/>
                  <a:gd name="connsiteY1" fmla="*/ 7780 h 51867"/>
                  <a:gd name="connsiteX2" fmla="*/ 0 w 50990"/>
                  <a:gd name="connsiteY2" fmla="*/ 25934 h 51867"/>
                  <a:gd name="connsiteX3" fmla="*/ 5185 w 50990"/>
                  <a:gd name="connsiteY3" fmla="*/ 41494 h 51867"/>
                  <a:gd name="connsiteX4" fmla="*/ 8643 w 50990"/>
                  <a:gd name="connsiteY4" fmla="*/ 43223 h 51867"/>
                  <a:gd name="connsiteX5" fmla="*/ 12099 w 50990"/>
                  <a:gd name="connsiteY5" fmla="*/ 42358 h 51867"/>
                  <a:gd name="connsiteX6" fmla="*/ 13828 w 50990"/>
                  <a:gd name="connsiteY6" fmla="*/ 38900 h 51867"/>
                  <a:gd name="connsiteX7" fmla="*/ 12964 w 50990"/>
                  <a:gd name="connsiteY7" fmla="*/ 35443 h 51867"/>
                  <a:gd name="connsiteX8" fmla="*/ 9507 w 50990"/>
                  <a:gd name="connsiteY8" fmla="*/ 25069 h 51867"/>
                  <a:gd name="connsiteX9" fmla="*/ 12964 w 50990"/>
                  <a:gd name="connsiteY9" fmla="*/ 15560 h 51867"/>
                  <a:gd name="connsiteX10" fmla="*/ 21606 w 50990"/>
                  <a:gd name="connsiteY10" fmla="*/ 10373 h 51867"/>
                  <a:gd name="connsiteX11" fmla="*/ 31977 w 50990"/>
                  <a:gd name="connsiteY11" fmla="*/ 11238 h 51867"/>
                  <a:gd name="connsiteX12" fmla="*/ 38891 w 50990"/>
                  <a:gd name="connsiteY12" fmla="*/ 19018 h 51867"/>
                  <a:gd name="connsiteX13" fmla="*/ 39755 w 50990"/>
                  <a:gd name="connsiteY13" fmla="*/ 29391 h 51867"/>
                  <a:gd name="connsiteX14" fmla="*/ 34570 w 50990"/>
                  <a:gd name="connsiteY14" fmla="*/ 38036 h 51867"/>
                  <a:gd name="connsiteX15" fmla="*/ 25063 w 50990"/>
                  <a:gd name="connsiteY15" fmla="*/ 41494 h 51867"/>
                  <a:gd name="connsiteX16" fmla="*/ 21606 w 50990"/>
                  <a:gd name="connsiteY16" fmla="*/ 43223 h 51867"/>
                  <a:gd name="connsiteX17" fmla="*/ 19878 w 50990"/>
                  <a:gd name="connsiteY17" fmla="*/ 46680 h 51867"/>
                  <a:gd name="connsiteX18" fmla="*/ 21606 w 50990"/>
                  <a:gd name="connsiteY18" fmla="*/ 50138 h 51867"/>
                  <a:gd name="connsiteX19" fmla="*/ 25063 w 50990"/>
                  <a:gd name="connsiteY19" fmla="*/ 51867 h 51867"/>
                  <a:gd name="connsiteX20" fmla="*/ 43213 w 50990"/>
                  <a:gd name="connsiteY20" fmla="*/ 44087 h 51867"/>
                  <a:gd name="connsiteX21" fmla="*/ 50991 w 50990"/>
                  <a:gd name="connsiteY21" fmla="*/ 25934 h 51867"/>
                  <a:gd name="connsiteX22" fmla="*/ 43213 w 50990"/>
                  <a:gd name="connsiteY22" fmla="*/ 7780 h 51867"/>
                  <a:gd name="connsiteX23" fmla="*/ 25928 w 50990"/>
                  <a:gd name="connsiteY23" fmla="*/ 0 h 51867"/>
                  <a:gd name="connsiteX24" fmla="*/ 25928 w 50990"/>
                  <a:gd name="connsiteY24" fmla="*/ 0 h 5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990" h="51867">
                    <a:moveTo>
                      <a:pt x="25928" y="0"/>
                    </a:moveTo>
                    <a:cubicBezTo>
                      <a:pt x="19013" y="0"/>
                      <a:pt x="12099" y="2593"/>
                      <a:pt x="7778" y="7780"/>
                    </a:cubicBezTo>
                    <a:cubicBezTo>
                      <a:pt x="2593" y="12967"/>
                      <a:pt x="0" y="19018"/>
                      <a:pt x="0" y="25934"/>
                    </a:cubicBezTo>
                    <a:cubicBezTo>
                      <a:pt x="0" y="31985"/>
                      <a:pt x="1728" y="37171"/>
                      <a:pt x="5185" y="41494"/>
                    </a:cubicBezTo>
                    <a:cubicBezTo>
                      <a:pt x="6049" y="42358"/>
                      <a:pt x="6914" y="43223"/>
                      <a:pt x="8643" y="43223"/>
                    </a:cubicBezTo>
                    <a:cubicBezTo>
                      <a:pt x="10371" y="43223"/>
                      <a:pt x="11235" y="43223"/>
                      <a:pt x="12099" y="42358"/>
                    </a:cubicBezTo>
                    <a:cubicBezTo>
                      <a:pt x="12964" y="41494"/>
                      <a:pt x="13828" y="40629"/>
                      <a:pt x="13828" y="38900"/>
                    </a:cubicBezTo>
                    <a:cubicBezTo>
                      <a:pt x="13828" y="37171"/>
                      <a:pt x="13828" y="36307"/>
                      <a:pt x="12964" y="35443"/>
                    </a:cubicBezTo>
                    <a:cubicBezTo>
                      <a:pt x="10371" y="32849"/>
                      <a:pt x="9507" y="29391"/>
                      <a:pt x="9507" y="25069"/>
                    </a:cubicBezTo>
                    <a:cubicBezTo>
                      <a:pt x="9507" y="21611"/>
                      <a:pt x="11235" y="18153"/>
                      <a:pt x="12964" y="15560"/>
                    </a:cubicBezTo>
                    <a:cubicBezTo>
                      <a:pt x="15556" y="12967"/>
                      <a:pt x="18149" y="11238"/>
                      <a:pt x="21606" y="10373"/>
                    </a:cubicBezTo>
                    <a:cubicBezTo>
                      <a:pt x="25063" y="9509"/>
                      <a:pt x="28520" y="10373"/>
                      <a:pt x="31977" y="11238"/>
                    </a:cubicBezTo>
                    <a:cubicBezTo>
                      <a:pt x="35434" y="12967"/>
                      <a:pt x="38027" y="15560"/>
                      <a:pt x="38891" y="19018"/>
                    </a:cubicBezTo>
                    <a:cubicBezTo>
                      <a:pt x="40619" y="22476"/>
                      <a:pt x="40619" y="25934"/>
                      <a:pt x="39755" y="29391"/>
                    </a:cubicBezTo>
                    <a:cubicBezTo>
                      <a:pt x="38891" y="32849"/>
                      <a:pt x="37163" y="36307"/>
                      <a:pt x="34570" y="38036"/>
                    </a:cubicBezTo>
                    <a:cubicBezTo>
                      <a:pt x="31977" y="40629"/>
                      <a:pt x="28520" y="41494"/>
                      <a:pt x="25063" y="41494"/>
                    </a:cubicBezTo>
                    <a:cubicBezTo>
                      <a:pt x="23334" y="41494"/>
                      <a:pt x="22470" y="42358"/>
                      <a:pt x="21606" y="43223"/>
                    </a:cubicBezTo>
                    <a:cubicBezTo>
                      <a:pt x="20742" y="44087"/>
                      <a:pt x="19878" y="45816"/>
                      <a:pt x="19878" y="46680"/>
                    </a:cubicBezTo>
                    <a:cubicBezTo>
                      <a:pt x="19878" y="47545"/>
                      <a:pt x="20742" y="49274"/>
                      <a:pt x="21606" y="50138"/>
                    </a:cubicBezTo>
                    <a:cubicBezTo>
                      <a:pt x="22470" y="51003"/>
                      <a:pt x="24199" y="51867"/>
                      <a:pt x="25063" y="51867"/>
                    </a:cubicBezTo>
                    <a:cubicBezTo>
                      <a:pt x="31977" y="51867"/>
                      <a:pt x="38891" y="49274"/>
                      <a:pt x="43213" y="44087"/>
                    </a:cubicBezTo>
                    <a:cubicBezTo>
                      <a:pt x="48398" y="38900"/>
                      <a:pt x="50991" y="32849"/>
                      <a:pt x="50991" y="25934"/>
                    </a:cubicBezTo>
                    <a:cubicBezTo>
                      <a:pt x="50991" y="19018"/>
                      <a:pt x="48398" y="12102"/>
                      <a:pt x="43213" y="7780"/>
                    </a:cubicBezTo>
                    <a:cubicBezTo>
                      <a:pt x="38891" y="3458"/>
                      <a:pt x="32842" y="0"/>
                      <a:pt x="25928" y="0"/>
                    </a:cubicBezTo>
                    <a:lnTo>
                      <a:pt x="25928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5" name="Freeform 18040">
                <a:extLst>
                  <a:ext uri="{FF2B5EF4-FFF2-40B4-BE49-F238E27FC236}">
                    <a16:creationId xmlns:a16="http://schemas.microsoft.com/office/drawing/2014/main" id="{82D871B8-2E0A-9ECD-5032-AF2EE93B92AD}"/>
                  </a:ext>
                </a:extLst>
              </p:cNvPr>
              <p:cNvSpPr/>
              <p:nvPr/>
            </p:nvSpPr>
            <p:spPr>
              <a:xfrm>
                <a:off x="8143194" y="2103494"/>
                <a:ext cx="57040" cy="54460"/>
              </a:xfrm>
              <a:custGeom>
                <a:avLst/>
                <a:gdLst>
                  <a:gd name="connsiteX0" fmla="*/ 27656 w 57040"/>
                  <a:gd name="connsiteY0" fmla="*/ 54460 h 54460"/>
                  <a:gd name="connsiteX1" fmla="*/ 22470 w 57040"/>
                  <a:gd name="connsiteY1" fmla="*/ 52732 h 54460"/>
                  <a:gd name="connsiteX2" fmla="*/ 20742 w 57040"/>
                  <a:gd name="connsiteY2" fmla="*/ 47545 h 54460"/>
                  <a:gd name="connsiteX3" fmla="*/ 22470 w 57040"/>
                  <a:gd name="connsiteY3" fmla="*/ 42358 h 54460"/>
                  <a:gd name="connsiteX4" fmla="*/ 27656 w 57040"/>
                  <a:gd name="connsiteY4" fmla="*/ 40629 h 54460"/>
                  <a:gd name="connsiteX5" fmla="*/ 36299 w 57040"/>
                  <a:gd name="connsiteY5" fmla="*/ 38036 h 54460"/>
                  <a:gd name="connsiteX6" fmla="*/ 41484 w 57040"/>
                  <a:gd name="connsiteY6" fmla="*/ 30256 h 54460"/>
                  <a:gd name="connsiteX7" fmla="*/ 40620 w 57040"/>
                  <a:gd name="connsiteY7" fmla="*/ 21611 h 54460"/>
                  <a:gd name="connsiteX8" fmla="*/ 34570 w 57040"/>
                  <a:gd name="connsiteY8" fmla="*/ 15560 h 54460"/>
                  <a:gd name="connsiteX9" fmla="*/ 25928 w 57040"/>
                  <a:gd name="connsiteY9" fmla="*/ 14696 h 54460"/>
                  <a:gd name="connsiteX10" fmla="*/ 18149 w 57040"/>
                  <a:gd name="connsiteY10" fmla="*/ 19018 h 54460"/>
                  <a:gd name="connsiteX11" fmla="*/ 14692 w 57040"/>
                  <a:gd name="connsiteY11" fmla="*/ 27662 h 54460"/>
                  <a:gd name="connsiteX12" fmla="*/ 17285 w 57040"/>
                  <a:gd name="connsiteY12" fmla="*/ 36307 h 54460"/>
                  <a:gd name="connsiteX13" fmla="*/ 19014 w 57040"/>
                  <a:gd name="connsiteY13" fmla="*/ 41494 h 54460"/>
                  <a:gd name="connsiteX14" fmla="*/ 16421 w 57040"/>
                  <a:gd name="connsiteY14" fmla="*/ 46680 h 54460"/>
                  <a:gd name="connsiteX15" fmla="*/ 11235 w 57040"/>
                  <a:gd name="connsiteY15" fmla="*/ 48409 h 54460"/>
                  <a:gd name="connsiteX16" fmla="*/ 6050 w 57040"/>
                  <a:gd name="connsiteY16" fmla="*/ 45816 h 54460"/>
                  <a:gd name="connsiteX17" fmla="*/ 0 w 57040"/>
                  <a:gd name="connsiteY17" fmla="*/ 28527 h 54460"/>
                  <a:gd name="connsiteX18" fmla="*/ 8643 w 57040"/>
                  <a:gd name="connsiteY18" fmla="*/ 8645 h 54460"/>
                  <a:gd name="connsiteX19" fmla="*/ 28520 w 57040"/>
                  <a:gd name="connsiteY19" fmla="*/ 0 h 54460"/>
                  <a:gd name="connsiteX20" fmla="*/ 28520 w 57040"/>
                  <a:gd name="connsiteY20" fmla="*/ 0 h 54460"/>
                  <a:gd name="connsiteX21" fmla="*/ 48398 w 57040"/>
                  <a:gd name="connsiteY21" fmla="*/ 8645 h 54460"/>
                  <a:gd name="connsiteX22" fmla="*/ 57041 w 57040"/>
                  <a:gd name="connsiteY22" fmla="*/ 28527 h 54460"/>
                  <a:gd name="connsiteX23" fmla="*/ 48398 w 57040"/>
                  <a:gd name="connsiteY23" fmla="*/ 48409 h 54460"/>
                  <a:gd name="connsiteX24" fmla="*/ 27656 w 57040"/>
                  <a:gd name="connsiteY24" fmla="*/ 54460 h 54460"/>
                  <a:gd name="connsiteX25" fmla="*/ 27656 w 57040"/>
                  <a:gd name="connsiteY25" fmla="*/ 7780 h 54460"/>
                  <a:gd name="connsiteX26" fmla="*/ 35434 w 57040"/>
                  <a:gd name="connsiteY26" fmla="*/ 9509 h 54460"/>
                  <a:gd name="connsiteX27" fmla="*/ 44077 w 57040"/>
                  <a:gd name="connsiteY27" fmla="*/ 18153 h 54460"/>
                  <a:gd name="connsiteX28" fmla="*/ 44941 w 57040"/>
                  <a:gd name="connsiteY28" fmla="*/ 30256 h 54460"/>
                  <a:gd name="connsiteX29" fmla="*/ 38891 w 57040"/>
                  <a:gd name="connsiteY29" fmla="*/ 40629 h 54460"/>
                  <a:gd name="connsiteX30" fmla="*/ 27656 w 57040"/>
                  <a:gd name="connsiteY30" fmla="*/ 44952 h 54460"/>
                  <a:gd name="connsiteX31" fmla="*/ 25928 w 57040"/>
                  <a:gd name="connsiteY31" fmla="*/ 45816 h 54460"/>
                  <a:gd name="connsiteX32" fmla="*/ 25063 w 57040"/>
                  <a:gd name="connsiteY32" fmla="*/ 47545 h 54460"/>
                  <a:gd name="connsiteX33" fmla="*/ 25928 w 57040"/>
                  <a:gd name="connsiteY33" fmla="*/ 49274 h 54460"/>
                  <a:gd name="connsiteX34" fmla="*/ 27656 w 57040"/>
                  <a:gd name="connsiteY34" fmla="*/ 50138 h 54460"/>
                  <a:gd name="connsiteX35" fmla="*/ 44077 w 57040"/>
                  <a:gd name="connsiteY35" fmla="*/ 43223 h 54460"/>
                  <a:gd name="connsiteX36" fmla="*/ 50991 w 57040"/>
                  <a:gd name="connsiteY36" fmla="*/ 26798 h 54460"/>
                  <a:gd name="connsiteX37" fmla="*/ 44077 w 57040"/>
                  <a:gd name="connsiteY37" fmla="*/ 10373 h 54460"/>
                  <a:gd name="connsiteX38" fmla="*/ 27656 w 57040"/>
                  <a:gd name="connsiteY38" fmla="*/ 3458 h 54460"/>
                  <a:gd name="connsiteX39" fmla="*/ 27656 w 57040"/>
                  <a:gd name="connsiteY39" fmla="*/ 3458 h 54460"/>
                  <a:gd name="connsiteX40" fmla="*/ 11235 w 57040"/>
                  <a:gd name="connsiteY40" fmla="*/ 10373 h 54460"/>
                  <a:gd name="connsiteX41" fmla="*/ 4321 w 57040"/>
                  <a:gd name="connsiteY41" fmla="*/ 26798 h 54460"/>
                  <a:gd name="connsiteX42" fmla="*/ 9507 w 57040"/>
                  <a:gd name="connsiteY42" fmla="*/ 41494 h 54460"/>
                  <a:gd name="connsiteX43" fmla="*/ 11235 w 57040"/>
                  <a:gd name="connsiteY43" fmla="*/ 42358 h 54460"/>
                  <a:gd name="connsiteX44" fmla="*/ 12964 w 57040"/>
                  <a:gd name="connsiteY44" fmla="*/ 41494 h 54460"/>
                  <a:gd name="connsiteX45" fmla="*/ 13828 w 57040"/>
                  <a:gd name="connsiteY45" fmla="*/ 39765 h 54460"/>
                  <a:gd name="connsiteX46" fmla="*/ 12964 w 57040"/>
                  <a:gd name="connsiteY46" fmla="*/ 38036 h 54460"/>
                  <a:gd name="connsiteX47" fmla="*/ 9507 w 57040"/>
                  <a:gd name="connsiteY47" fmla="*/ 26798 h 54460"/>
                  <a:gd name="connsiteX48" fmla="*/ 13828 w 57040"/>
                  <a:gd name="connsiteY48" fmla="*/ 15560 h 54460"/>
                  <a:gd name="connsiteX49" fmla="*/ 24199 w 57040"/>
                  <a:gd name="connsiteY49" fmla="*/ 9509 h 54460"/>
                  <a:gd name="connsiteX50" fmla="*/ 27656 w 57040"/>
                  <a:gd name="connsiteY50" fmla="*/ 7780 h 5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7040" h="54460">
                    <a:moveTo>
                      <a:pt x="27656" y="54460"/>
                    </a:moveTo>
                    <a:cubicBezTo>
                      <a:pt x="25928" y="54460"/>
                      <a:pt x="24199" y="53596"/>
                      <a:pt x="22470" y="52732"/>
                    </a:cubicBezTo>
                    <a:cubicBezTo>
                      <a:pt x="20742" y="51003"/>
                      <a:pt x="20742" y="49274"/>
                      <a:pt x="20742" y="47545"/>
                    </a:cubicBezTo>
                    <a:cubicBezTo>
                      <a:pt x="20742" y="45816"/>
                      <a:pt x="21606" y="44087"/>
                      <a:pt x="22470" y="42358"/>
                    </a:cubicBezTo>
                    <a:cubicBezTo>
                      <a:pt x="24199" y="40629"/>
                      <a:pt x="25928" y="40629"/>
                      <a:pt x="27656" y="40629"/>
                    </a:cubicBezTo>
                    <a:cubicBezTo>
                      <a:pt x="31113" y="40629"/>
                      <a:pt x="33706" y="39765"/>
                      <a:pt x="36299" y="38036"/>
                    </a:cubicBezTo>
                    <a:cubicBezTo>
                      <a:pt x="38891" y="36307"/>
                      <a:pt x="40620" y="33714"/>
                      <a:pt x="41484" y="30256"/>
                    </a:cubicBezTo>
                    <a:cubicBezTo>
                      <a:pt x="42348" y="27662"/>
                      <a:pt x="41484" y="24205"/>
                      <a:pt x="40620" y="21611"/>
                    </a:cubicBezTo>
                    <a:cubicBezTo>
                      <a:pt x="38891" y="19018"/>
                      <a:pt x="37163" y="16425"/>
                      <a:pt x="34570" y="15560"/>
                    </a:cubicBezTo>
                    <a:cubicBezTo>
                      <a:pt x="31977" y="13831"/>
                      <a:pt x="28520" y="13831"/>
                      <a:pt x="25928" y="14696"/>
                    </a:cubicBezTo>
                    <a:cubicBezTo>
                      <a:pt x="23335" y="15560"/>
                      <a:pt x="19878" y="17289"/>
                      <a:pt x="18149" y="19018"/>
                    </a:cubicBezTo>
                    <a:cubicBezTo>
                      <a:pt x="16421" y="21611"/>
                      <a:pt x="14692" y="24205"/>
                      <a:pt x="14692" y="27662"/>
                    </a:cubicBezTo>
                    <a:cubicBezTo>
                      <a:pt x="14692" y="31120"/>
                      <a:pt x="15556" y="33714"/>
                      <a:pt x="17285" y="36307"/>
                    </a:cubicBezTo>
                    <a:cubicBezTo>
                      <a:pt x="18149" y="38036"/>
                      <a:pt x="19014" y="39765"/>
                      <a:pt x="19014" y="41494"/>
                    </a:cubicBezTo>
                    <a:cubicBezTo>
                      <a:pt x="19014" y="43223"/>
                      <a:pt x="18149" y="44952"/>
                      <a:pt x="16421" y="46680"/>
                    </a:cubicBezTo>
                    <a:cubicBezTo>
                      <a:pt x="14692" y="47545"/>
                      <a:pt x="12964" y="48409"/>
                      <a:pt x="11235" y="48409"/>
                    </a:cubicBezTo>
                    <a:cubicBezTo>
                      <a:pt x="9507" y="48409"/>
                      <a:pt x="7778" y="47545"/>
                      <a:pt x="6050" y="45816"/>
                    </a:cubicBezTo>
                    <a:cubicBezTo>
                      <a:pt x="2593" y="40629"/>
                      <a:pt x="0" y="34578"/>
                      <a:pt x="0" y="28527"/>
                    </a:cubicBezTo>
                    <a:cubicBezTo>
                      <a:pt x="0" y="20747"/>
                      <a:pt x="2593" y="13831"/>
                      <a:pt x="8643" y="8645"/>
                    </a:cubicBezTo>
                    <a:cubicBezTo>
                      <a:pt x="13828" y="3458"/>
                      <a:pt x="20742" y="0"/>
                      <a:pt x="28520" y="0"/>
                    </a:cubicBezTo>
                    <a:lnTo>
                      <a:pt x="28520" y="0"/>
                    </a:lnTo>
                    <a:cubicBezTo>
                      <a:pt x="36299" y="0"/>
                      <a:pt x="43213" y="2593"/>
                      <a:pt x="48398" y="8645"/>
                    </a:cubicBezTo>
                    <a:cubicBezTo>
                      <a:pt x="53584" y="13831"/>
                      <a:pt x="57041" y="20747"/>
                      <a:pt x="57041" y="28527"/>
                    </a:cubicBezTo>
                    <a:cubicBezTo>
                      <a:pt x="57041" y="36307"/>
                      <a:pt x="54448" y="43223"/>
                      <a:pt x="48398" y="48409"/>
                    </a:cubicBezTo>
                    <a:cubicBezTo>
                      <a:pt x="42348" y="51867"/>
                      <a:pt x="34570" y="54460"/>
                      <a:pt x="27656" y="54460"/>
                    </a:cubicBezTo>
                    <a:close/>
                    <a:moveTo>
                      <a:pt x="27656" y="7780"/>
                    </a:moveTo>
                    <a:cubicBezTo>
                      <a:pt x="30249" y="7780"/>
                      <a:pt x="32842" y="8645"/>
                      <a:pt x="35434" y="9509"/>
                    </a:cubicBezTo>
                    <a:cubicBezTo>
                      <a:pt x="38891" y="11238"/>
                      <a:pt x="42348" y="14696"/>
                      <a:pt x="44077" y="18153"/>
                    </a:cubicBezTo>
                    <a:cubicBezTo>
                      <a:pt x="45805" y="21611"/>
                      <a:pt x="46669" y="25934"/>
                      <a:pt x="44941" y="30256"/>
                    </a:cubicBezTo>
                    <a:cubicBezTo>
                      <a:pt x="44077" y="34578"/>
                      <a:pt x="41484" y="38036"/>
                      <a:pt x="38891" y="40629"/>
                    </a:cubicBezTo>
                    <a:cubicBezTo>
                      <a:pt x="35434" y="43223"/>
                      <a:pt x="31977" y="44952"/>
                      <a:pt x="27656" y="44952"/>
                    </a:cubicBezTo>
                    <a:cubicBezTo>
                      <a:pt x="26792" y="44952"/>
                      <a:pt x="25928" y="44952"/>
                      <a:pt x="25928" y="45816"/>
                    </a:cubicBezTo>
                    <a:cubicBezTo>
                      <a:pt x="25063" y="46680"/>
                      <a:pt x="25063" y="46680"/>
                      <a:pt x="25063" y="47545"/>
                    </a:cubicBezTo>
                    <a:cubicBezTo>
                      <a:pt x="25063" y="48409"/>
                      <a:pt x="25063" y="49274"/>
                      <a:pt x="25928" y="49274"/>
                    </a:cubicBezTo>
                    <a:cubicBezTo>
                      <a:pt x="26792" y="50138"/>
                      <a:pt x="26792" y="50138"/>
                      <a:pt x="27656" y="50138"/>
                    </a:cubicBezTo>
                    <a:cubicBezTo>
                      <a:pt x="33706" y="50138"/>
                      <a:pt x="39755" y="47545"/>
                      <a:pt x="44077" y="43223"/>
                    </a:cubicBezTo>
                    <a:cubicBezTo>
                      <a:pt x="48398" y="38900"/>
                      <a:pt x="50991" y="32849"/>
                      <a:pt x="50991" y="26798"/>
                    </a:cubicBezTo>
                    <a:cubicBezTo>
                      <a:pt x="50991" y="20747"/>
                      <a:pt x="48398" y="14696"/>
                      <a:pt x="44077" y="10373"/>
                    </a:cubicBezTo>
                    <a:cubicBezTo>
                      <a:pt x="39755" y="6051"/>
                      <a:pt x="33706" y="3458"/>
                      <a:pt x="27656" y="3458"/>
                    </a:cubicBezTo>
                    <a:lnTo>
                      <a:pt x="27656" y="3458"/>
                    </a:lnTo>
                    <a:cubicBezTo>
                      <a:pt x="21606" y="3458"/>
                      <a:pt x="15556" y="6051"/>
                      <a:pt x="11235" y="10373"/>
                    </a:cubicBezTo>
                    <a:cubicBezTo>
                      <a:pt x="6914" y="14696"/>
                      <a:pt x="4321" y="20747"/>
                      <a:pt x="4321" y="26798"/>
                    </a:cubicBezTo>
                    <a:cubicBezTo>
                      <a:pt x="4321" y="31985"/>
                      <a:pt x="6050" y="37171"/>
                      <a:pt x="9507" y="41494"/>
                    </a:cubicBezTo>
                    <a:cubicBezTo>
                      <a:pt x="9507" y="42358"/>
                      <a:pt x="10371" y="42358"/>
                      <a:pt x="11235" y="42358"/>
                    </a:cubicBezTo>
                    <a:cubicBezTo>
                      <a:pt x="12099" y="42358"/>
                      <a:pt x="12964" y="42358"/>
                      <a:pt x="12964" y="41494"/>
                    </a:cubicBezTo>
                    <a:cubicBezTo>
                      <a:pt x="13828" y="40629"/>
                      <a:pt x="13828" y="40629"/>
                      <a:pt x="13828" y="39765"/>
                    </a:cubicBezTo>
                    <a:cubicBezTo>
                      <a:pt x="13828" y="38900"/>
                      <a:pt x="13828" y="38036"/>
                      <a:pt x="12964" y="38036"/>
                    </a:cubicBezTo>
                    <a:cubicBezTo>
                      <a:pt x="10371" y="34578"/>
                      <a:pt x="9507" y="31120"/>
                      <a:pt x="9507" y="26798"/>
                    </a:cubicBezTo>
                    <a:cubicBezTo>
                      <a:pt x="9507" y="22476"/>
                      <a:pt x="11235" y="19018"/>
                      <a:pt x="13828" y="15560"/>
                    </a:cubicBezTo>
                    <a:cubicBezTo>
                      <a:pt x="16421" y="12102"/>
                      <a:pt x="19878" y="10373"/>
                      <a:pt x="24199" y="9509"/>
                    </a:cubicBezTo>
                    <a:cubicBezTo>
                      <a:pt x="25063" y="8645"/>
                      <a:pt x="25928" y="7780"/>
                      <a:pt x="27656" y="778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9" name="Graphic 16831">
              <a:extLst>
                <a:ext uri="{FF2B5EF4-FFF2-40B4-BE49-F238E27FC236}">
                  <a16:creationId xmlns:a16="http://schemas.microsoft.com/office/drawing/2014/main" id="{82B57C8B-D7B4-0E00-7F0B-7631B0B03E64}"/>
                </a:ext>
              </a:extLst>
            </p:cNvPr>
            <p:cNvGrpSpPr/>
            <p:nvPr/>
          </p:nvGrpSpPr>
          <p:grpSpPr>
            <a:xfrm>
              <a:off x="7981794" y="1853019"/>
              <a:ext cx="52023" cy="53380"/>
              <a:chOff x="7981794" y="1853019"/>
              <a:chExt cx="52023" cy="53380"/>
            </a:xfrm>
            <a:solidFill>
              <a:srgbClr val="355464"/>
            </a:solidFill>
          </p:grpSpPr>
          <p:sp>
            <p:nvSpPr>
              <p:cNvPr id="22" name="Freeform 18042">
                <a:extLst>
                  <a:ext uri="{FF2B5EF4-FFF2-40B4-BE49-F238E27FC236}">
                    <a16:creationId xmlns:a16="http://schemas.microsoft.com/office/drawing/2014/main" id="{1E05E47C-E2A4-980E-9FCE-0488C424EF13}"/>
                  </a:ext>
                </a:extLst>
              </p:cNvPr>
              <p:cNvSpPr/>
              <p:nvPr/>
            </p:nvSpPr>
            <p:spPr>
              <a:xfrm>
                <a:off x="7984171" y="1853883"/>
                <a:ext cx="47317" cy="48577"/>
              </a:xfrm>
              <a:custGeom>
                <a:avLst/>
                <a:gdLst>
                  <a:gd name="connsiteX0" fmla="*/ 44077 w 47317"/>
                  <a:gd name="connsiteY0" fmla="*/ 9293 h 48577"/>
                  <a:gd name="connsiteX1" fmla="*/ 46670 w 47317"/>
                  <a:gd name="connsiteY1" fmla="*/ 6700 h 48577"/>
                  <a:gd name="connsiteX2" fmla="*/ 46670 w 47317"/>
                  <a:gd name="connsiteY2" fmla="*/ 3242 h 48577"/>
                  <a:gd name="connsiteX3" fmla="*/ 44077 w 47317"/>
                  <a:gd name="connsiteY3" fmla="*/ 648 h 48577"/>
                  <a:gd name="connsiteX4" fmla="*/ 40620 w 47317"/>
                  <a:gd name="connsiteY4" fmla="*/ 648 h 48577"/>
                  <a:gd name="connsiteX5" fmla="*/ 15556 w 47317"/>
                  <a:gd name="connsiteY5" fmla="*/ 17073 h 48577"/>
                  <a:gd name="connsiteX6" fmla="*/ 0 w 47317"/>
                  <a:gd name="connsiteY6" fmla="*/ 42142 h 48577"/>
                  <a:gd name="connsiteX7" fmla="*/ 0 w 47317"/>
                  <a:gd name="connsiteY7" fmla="*/ 45600 h 48577"/>
                  <a:gd name="connsiteX8" fmla="*/ 2593 w 47317"/>
                  <a:gd name="connsiteY8" fmla="*/ 48193 h 48577"/>
                  <a:gd name="connsiteX9" fmla="*/ 6050 w 47317"/>
                  <a:gd name="connsiteY9" fmla="*/ 48193 h 48577"/>
                  <a:gd name="connsiteX10" fmla="*/ 8643 w 47317"/>
                  <a:gd name="connsiteY10" fmla="*/ 45600 h 48577"/>
                  <a:gd name="connsiteX11" fmla="*/ 21606 w 47317"/>
                  <a:gd name="connsiteY11" fmla="*/ 23989 h 48577"/>
                  <a:gd name="connsiteX12" fmla="*/ 44077 w 47317"/>
                  <a:gd name="connsiteY12" fmla="*/ 9293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317" h="48577">
                    <a:moveTo>
                      <a:pt x="44077" y="9293"/>
                    </a:moveTo>
                    <a:cubicBezTo>
                      <a:pt x="44941" y="8428"/>
                      <a:pt x="46670" y="7564"/>
                      <a:pt x="46670" y="6700"/>
                    </a:cubicBezTo>
                    <a:cubicBezTo>
                      <a:pt x="47534" y="5835"/>
                      <a:pt x="47534" y="4106"/>
                      <a:pt x="46670" y="3242"/>
                    </a:cubicBezTo>
                    <a:cubicBezTo>
                      <a:pt x="45805" y="2377"/>
                      <a:pt x="44941" y="648"/>
                      <a:pt x="44077" y="648"/>
                    </a:cubicBezTo>
                    <a:cubicBezTo>
                      <a:pt x="43213" y="-216"/>
                      <a:pt x="41484" y="-216"/>
                      <a:pt x="40620" y="648"/>
                    </a:cubicBezTo>
                    <a:cubicBezTo>
                      <a:pt x="31113" y="4106"/>
                      <a:pt x="22471" y="10157"/>
                      <a:pt x="15556" y="17073"/>
                    </a:cubicBezTo>
                    <a:cubicBezTo>
                      <a:pt x="8643" y="23989"/>
                      <a:pt x="3457" y="32633"/>
                      <a:pt x="0" y="42142"/>
                    </a:cubicBezTo>
                    <a:cubicBezTo>
                      <a:pt x="0" y="43007"/>
                      <a:pt x="0" y="44735"/>
                      <a:pt x="0" y="45600"/>
                    </a:cubicBezTo>
                    <a:cubicBezTo>
                      <a:pt x="865" y="46464"/>
                      <a:pt x="1729" y="47329"/>
                      <a:pt x="2593" y="48193"/>
                    </a:cubicBezTo>
                    <a:cubicBezTo>
                      <a:pt x="3457" y="49058"/>
                      <a:pt x="5186" y="48193"/>
                      <a:pt x="6050" y="48193"/>
                    </a:cubicBezTo>
                    <a:cubicBezTo>
                      <a:pt x="6914" y="47329"/>
                      <a:pt x="7778" y="46464"/>
                      <a:pt x="8643" y="45600"/>
                    </a:cubicBezTo>
                    <a:cubicBezTo>
                      <a:pt x="11235" y="37820"/>
                      <a:pt x="16421" y="30040"/>
                      <a:pt x="21606" y="23989"/>
                    </a:cubicBezTo>
                    <a:cubicBezTo>
                      <a:pt x="29385" y="17937"/>
                      <a:pt x="36299" y="12751"/>
                      <a:pt x="44077" y="9293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3" name="Freeform 18043">
                <a:extLst>
                  <a:ext uri="{FF2B5EF4-FFF2-40B4-BE49-F238E27FC236}">
                    <a16:creationId xmlns:a16="http://schemas.microsoft.com/office/drawing/2014/main" id="{F458BA3D-10B6-98C4-4E01-57ED779DAC04}"/>
                  </a:ext>
                </a:extLst>
              </p:cNvPr>
              <p:cNvSpPr/>
              <p:nvPr/>
            </p:nvSpPr>
            <p:spPr>
              <a:xfrm>
                <a:off x="7981794" y="1853019"/>
                <a:ext cx="52023" cy="53380"/>
              </a:xfrm>
              <a:custGeom>
                <a:avLst/>
                <a:gdLst>
                  <a:gd name="connsiteX0" fmla="*/ 7562 w 52023"/>
                  <a:gd name="connsiteY0" fmla="*/ 52516 h 53380"/>
                  <a:gd name="connsiteX1" fmla="*/ 4969 w 52023"/>
                  <a:gd name="connsiteY1" fmla="*/ 52516 h 53380"/>
                  <a:gd name="connsiteX2" fmla="*/ 648 w 52023"/>
                  <a:gd name="connsiteY2" fmla="*/ 49058 h 53380"/>
                  <a:gd name="connsiteX3" fmla="*/ 648 w 52023"/>
                  <a:gd name="connsiteY3" fmla="*/ 43871 h 53380"/>
                  <a:gd name="connsiteX4" fmla="*/ 17069 w 52023"/>
                  <a:gd name="connsiteY4" fmla="*/ 17937 h 53380"/>
                  <a:gd name="connsiteX5" fmla="*/ 42997 w 52023"/>
                  <a:gd name="connsiteY5" fmla="*/ 648 h 53380"/>
                  <a:gd name="connsiteX6" fmla="*/ 48182 w 52023"/>
                  <a:gd name="connsiteY6" fmla="*/ 648 h 53380"/>
                  <a:gd name="connsiteX7" fmla="*/ 51639 w 52023"/>
                  <a:gd name="connsiteY7" fmla="*/ 4971 h 53380"/>
                  <a:gd name="connsiteX8" fmla="*/ 51639 w 52023"/>
                  <a:gd name="connsiteY8" fmla="*/ 10157 h 53380"/>
                  <a:gd name="connsiteX9" fmla="*/ 48182 w 52023"/>
                  <a:gd name="connsiteY9" fmla="*/ 14480 h 53380"/>
                  <a:gd name="connsiteX10" fmla="*/ 48182 w 52023"/>
                  <a:gd name="connsiteY10" fmla="*/ 14480 h 53380"/>
                  <a:gd name="connsiteX11" fmla="*/ 27440 w 52023"/>
                  <a:gd name="connsiteY11" fmla="*/ 28311 h 53380"/>
                  <a:gd name="connsiteX12" fmla="*/ 14476 w 52023"/>
                  <a:gd name="connsiteY12" fmla="*/ 49058 h 53380"/>
                  <a:gd name="connsiteX13" fmla="*/ 11019 w 52023"/>
                  <a:gd name="connsiteY13" fmla="*/ 53380 h 53380"/>
                  <a:gd name="connsiteX14" fmla="*/ 7562 w 52023"/>
                  <a:gd name="connsiteY14" fmla="*/ 52516 h 53380"/>
                  <a:gd name="connsiteX15" fmla="*/ 44725 w 52023"/>
                  <a:gd name="connsiteY15" fmla="*/ 3242 h 53380"/>
                  <a:gd name="connsiteX16" fmla="*/ 43861 w 52023"/>
                  <a:gd name="connsiteY16" fmla="*/ 3242 h 53380"/>
                  <a:gd name="connsiteX17" fmla="*/ 19662 w 52023"/>
                  <a:gd name="connsiteY17" fmla="*/ 19666 h 53380"/>
                  <a:gd name="connsiteX18" fmla="*/ 4969 w 52023"/>
                  <a:gd name="connsiteY18" fmla="*/ 44735 h 53380"/>
                  <a:gd name="connsiteX19" fmla="*/ 4969 w 52023"/>
                  <a:gd name="connsiteY19" fmla="*/ 46464 h 53380"/>
                  <a:gd name="connsiteX20" fmla="*/ 6698 w 52023"/>
                  <a:gd name="connsiteY20" fmla="*/ 48193 h 53380"/>
                  <a:gd name="connsiteX21" fmla="*/ 8427 w 52023"/>
                  <a:gd name="connsiteY21" fmla="*/ 48193 h 53380"/>
                  <a:gd name="connsiteX22" fmla="*/ 10155 w 52023"/>
                  <a:gd name="connsiteY22" fmla="*/ 46464 h 53380"/>
                  <a:gd name="connsiteX23" fmla="*/ 23983 w 52023"/>
                  <a:gd name="connsiteY23" fmla="*/ 23989 h 53380"/>
                  <a:gd name="connsiteX24" fmla="*/ 45589 w 52023"/>
                  <a:gd name="connsiteY24" fmla="*/ 9293 h 53380"/>
                  <a:gd name="connsiteX25" fmla="*/ 47318 w 52023"/>
                  <a:gd name="connsiteY25" fmla="*/ 7564 h 53380"/>
                  <a:gd name="connsiteX26" fmla="*/ 47318 w 52023"/>
                  <a:gd name="connsiteY26" fmla="*/ 5835 h 53380"/>
                  <a:gd name="connsiteX27" fmla="*/ 45589 w 52023"/>
                  <a:gd name="connsiteY27" fmla="*/ 4106 h 53380"/>
                  <a:gd name="connsiteX28" fmla="*/ 44725 w 52023"/>
                  <a:gd name="connsiteY28" fmla="*/ 3242 h 5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2023" h="53380">
                    <a:moveTo>
                      <a:pt x="7562" y="52516"/>
                    </a:moveTo>
                    <a:cubicBezTo>
                      <a:pt x="6698" y="52516"/>
                      <a:pt x="5834" y="52516"/>
                      <a:pt x="4969" y="52516"/>
                    </a:cubicBezTo>
                    <a:cubicBezTo>
                      <a:pt x="3241" y="51651"/>
                      <a:pt x="1513" y="50787"/>
                      <a:pt x="648" y="49058"/>
                    </a:cubicBezTo>
                    <a:cubicBezTo>
                      <a:pt x="-216" y="47329"/>
                      <a:pt x="-216" y="45600"/>
                      <a:pt x="648" y="43871"/>
                    </a:cubicBezTo>
                    <a:cubicBezTo>
                      <a:pt x="4105" y="34362"/>
                      <a:pt x="9291" y="24853"/>
                      <a:pt x="17069" y="17937"/>
                    </a:cubicBezTo>
                    <a:cubicBezTo>
                      <a:pt x="23983" y="10157"/>
                      <a:pt x="32626" y="4971"/>
                      <a:pt x="42997" y="648"/>
                    </a:cubicBezTo>
                    <a:cubicBezTo>
                      <a:pt x="44725" y="-216"/>
                      <a:pt x="46454" y="-216"/>
                      <a:pt x="48182" y="648"/>
                    </a:cubicBezTo>
                    <a:cubicBezTo>
                      <a:pt x="49911" y="1513"/>
                      <a:pt x="51639" y="3242"/>
                      <a:pt x="51639" y="4971"/>
                    </a:cubicBezTo>
                    <a:cubicBezTo>
                      <a:pt x="51639" y="6699"/>
                      <a:pt x="52503" y="8428"/>
                      <a:pt x="51639" y="10157"/>
                    </a:cubicBezTo>
                    <a:cubicBezTo>
                      <a:pt x="50775" y="11886"/>
                      <a:pt x="49911" y="13615"/>
                      <a:pt x="48182" y="14480"/>
                    </a:cubicBezTo>
                    <a:lnTo>
                      <a:pt x="48182" y="14480"/>
                    </a:lnTo>
                    <a:cubicBezTo>
                      <a:pt x="40404" y="17937"/>
                      <a:pt x="33490" y="22260"/>
                      <a:pt x="27440" y="28311"/>
                    </a:cubicBezTo>
                    <a:cubicBezTo>
                      <a:pt x="21390" y="34362"/>
                      <a:pt x="17069" y="41278"/>
                      <a:pt x="14476" y="49058"/>
                    </a:cubicBezTo>
                    <a:cubicBezTo>
                      <a:pt x="13612" y="50787"/>
                      <a:pt x="12748" y="52516"/>
                      <a:pt x="11019" y="53380"/>
                    </a:cubicBezTo>
                    <a:cubicBezTo>
                      <a:pt x="9291" y="51651"/>
                      <a:pt x="8427" y="52516"/>
                      <a:pt x="7562" y="52516"/>
                    </a:cubicBezTo>
                    <a:close/>
                    <a:moveTo>
                      <a:pt x="44725" y="3242"/>
                    </a:moveTo>
                    <a:cubicBezTo>
                      <a:pt x="44725" y="3242"/>
                      <a:pt x="43861" y="3242"/>
                      <a:pt x="43861" y="3242"/>
                    </a:cubicBezTo>
                    <a:cubicBezTo>
                      <a:pt x="35218" y="6699"/>
                      <a:pt x="26576" y="12751"/>
                      <a:pt x="19662" y="19666"/>
                    </a:cubicBezTo>
                    <a:cubicBezTo>
                      <a:pt x="12748" y="26582"/>
                      <a:pt x="7562" y="35226"/>
                      <a:pt x="4969" y="44735"/>
                    </a:cubicBezTo>
                    <a:cubicBezTo>
                      <a:pt x="4969" y="45600"/>
                      <a:pt x="4969" y="46464"/>
                      <a:pt x="4969" y="46464"/>
                    </a:cubicBezTo>
                    <a:cubicBezTo>
                      <a:pt x="4969" y="47329"/>
                      <a:pt x="5834" y="47329"/>
                      <a:pt x="6698" y="48193"/>
                    </a:cubicBezTo>
                    <a:cubicBezTo>
                      <a:pt x="7562" y="48193"/>
                      <a:pt x="8427" y="48193"/>
                      <a:pt x="8427" y="48193"/>
                    </a:cubicBezTo>
                    <a:cubicBezTo>
                      <a:pt x="9291" y="48193"/>
                      <a:pt x="9291" y="47329"/>
                      <a:pt x="10155" y="46464"/>
                    </a:cubicBezTo>
                    <a:cubicBezTo>
                      <a:pt x="12748" y="37820"/>
                      <a:pt x="17933" y="30040"/>
                      <a:pt x="23983" y="23989"/>
                    </a:cubicBezTo>
                    <a:cubicBezTo>
                      <a:pt x="30033" y="17073"/>
                      <a:pt x="37811" y="12751"/>
                      <a:pt x="45589" y="9293"/>
                    </a:cubicBezTo>
                    <a:cubicBezTo>
                      <a:pt x="46454" y="9293"/>
                      <a:pt x="46454" y="8428"/>
                      <a:pt x="47318" y="7564"/>
                    </a:cubicBezTo>
                    <a:cubicBezTo>
                      <a:pt x="47318" y="6699"/>
                      <a:pt x="47318" y="5835"/>
                      <a:pt x="47318" y="5835"/>
                    </a:cubicBezTo>
                    <a:cubicBezTo>
                      <a:pt x="47318" y="4971"/>
                      <a:pt x="46454" y="4971"/>
                      <a:pt x="45589" y="4106"/>
                    </a:cubicBezTo>
                    <a:cubicBezTo>
                      <a:pt x="45589" y="3242"/>
                      <a:pt x="44725" y="3242"/>
                      <a:pt x="44725" y="324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0" name="Graphic 16831">
              <a:extLst>
                <a:ext uri="{FF2B5EF4-FFF2-40B4-BE49-F238E27FC236}">
                  <a16:creationId xmlns:a16="http://schemas.microsoft.com/office/drawing/2014/main" id="{43DCD9BE-BFCE-4E5D-22F0-4CF20DC6FFEE}"/>
                </a:ext>
              </a:extLst>
            </p:cNvPr>
            <p:cNvGrpSpPr/>
            <p:nvPr/>
          </p:nvGrpSpPr>
          <p:grpSpPr>
            <a:xfrm>
              <a:off x="8037755" y="1846613"/>
              <a:ext cx="19013" cy="14834"/>
              <a:chOff x="8037755" y="1846613"/>
              <a:chExt cx="19013" cy="14834"/>
            </a:xfrm>
            <a:solidFill>
              <a:srgbClr val="355464"/>
            </a:solidFill>
          </p:grpSpPr>
          <p:sp>
            <p:nvSpPr>
              <p:cNvPr id="20" name="Freeform 18045">
                <a:extLst>
                  <a:ext uri="{FF2B5EF4-FFF2-40B4-BE49-F238E27FC236}">
                    <a16:creationId xmlns:a16="http://schemas.microsoft.com/office/drawing/2014/main" id="{41FDBD7B-AFBD-2951-BD68-99CEB3ECBB8A}"/>
                  </a:ext>
                </a:extLst>
              </p:cNvPr>
              <p:cNvSpPr/>
              <p:nvPr/>
            </p:nvSpPr>
            <p:spPr>
              <a:xfrm>
                <a:off x="8040348" y="1848481"/>
                <a:ext cx="15556" cy="10712"/>
              </a:xfrm>
              <a:custGeom>
                <a:avLst/>
                <a:gdLst>
                  <a:gd name="connsiteX0" fmla="*/ 6050 w 15556"/>
                  <a:gd name="connsiteY0" fmla="*/ 10373 h 10712"/>
                  <a:gd name="connsiteX1" fmla="*/ 10371 w 15556"/>
                  <a:gd name="connsiteY1" fmla="*/ 10373 h 10712"/>
                  <a:gd name="connsiteX2" fmla="*/ 13828 w 15556"/>
                  <a:gd name="connsiteY2" fmla="*/ 8645 h 10712"/>
                  <a:gd name="connsiteX3" fmla="*/ 15556 w 15556"/>
                  <a:gd name="connsiteY3" fmla="*/ 5187 h 10712"/>
                  <a:gd name="connsiteX4" fmla="*/ 13828 w 15556"/>
                  <a:gd name="connsiteY4" fmla="*/ 1729 h 10712"/>
                  <a:gd name="connsiteX5" fmla="*/ 10371 w 15556"/>
                  <a:gd name="connsiteY5" fmla="*/ 0 h 10712"/>
                  <a:gd name="connsiteX6" fmla="*/ 5186 w 15556"/>
                  <a:gd name="connsiteY6" fmla="*/ 0 h 10712"/>
                  <a:gd name="connsiteX7" fmla="*/ 1729 w 15556"/>
                  <a:gd name="connsiteY7" fmla="*/ 1729 h 10712"/>
                  <a:gd name="connsiteX8" fmla="*/ 0 w 15556"/>
                  <a:gd name="connsiteY8" fmla="*/ 5187 h 10712"/>
                  <a:gd name="connsiteX9" fmla="*/ 1729 w 15556"/>
                  <a:gd name="connsiteY9" fmla="*/ 8645 h 10712"/>
                  <a:gd name="connsiteX10" fmla="*/ 6050 w 15556"/>
                  <a:gd name="connsiteY10" fmla="*/ 10373 h 10712"/>
                  <a:gd name="connsiteX11" fmla="*/ 6050 w 15556"/>
                  <a:gd name="connsiteY11" fmla="*/ 10373 h 1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56" h="10712">
                    <a:moveTo>
                      <a:pt x="6050" y="10373"/>
                    </a:moveTo>
                    <a:cubicBezTo>
                      <a:pt x="7778" y="10373"/>
                      <a:pt x="8643" y="10373"/>
                      <a:pt x="10371" y="10373"/>
                    </a:cubicBezTo>
                    <a:cubicBezTo>
                      <a:pt x="12100" y="10373"/>
                      <a:pt x="12964" y="9509"/>
                      <a:pt x="13828" y="8645"/>
                    </a:cubicBezTo>
                    <a:cubicBezTo>
                      <a:pt x="14692" y="7780"/>
                      <a:pt x="15556" y="6051"/>
                      <a:pt x="15556" y="5187"/>
                    </a:cubicBezTo>
                    <a:cubicBezTo>
                      <a:pt x="15556" y="3458"/>
                      <a:pt x="14692" y="2593"/>
                      <a:pt x="13828" y="1729"/>
                    </a:cubicBezTo>
                    <a:cubicBezTo>
                      <a:pt x="12964" y="864"/>
                      <a:pt x="11235" y="0"/>
                      <a:pt x="10371" y="0"/>
                    </a:cubicBezTo>
                    <a:cubicBezTo>
                      <a:pt x="8643" y="0"/>
                      <a:pt x="6914" y="0"/>
                      <a:pt x="5186" y="0"/>
                    </a:cubicBezTo>
                    <a:cubicBezTo>
                      <a:pt x="3457" y="0"/>
                      <a:pt x="2593" y="864"/>
                      <a:pt x="1729" y="1729"/>
                    </a:cubicBezTo>
                    <a:cubicBezTo>
                      <a:pt x="865" y="2593"/>
                      <a:pt x="0" y="4322"/>
                      <a:pt x="0" y="5187"/>
                    </a:cubicBezTo>
                    <a:cubicBezTo>
                      <a:pt x="0" y="6916"/>
                      <a:pt x="865" y="7780"/>
                      <a:pt x="1729" y="8645"/>
                    </a:cubicBezTo>
                    <a:cubicBezTo>
                      <a:pt x="2593" y="10373"/>
                      <a:pt x="4321" y="11238"/>
                      <a:pt x="6050" y="10373"/>
                    </a:cubicBezTo>
                    <a:lnTo>
                      <a:pt x="6050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1" name="Freeform 18046">
                <a:extLst>
                  <a:ext uri="{FF2B5EF4-FFF2-40B4-BE49-F238E27FC236}">
                    <a16:creationId xmlns:a16="http://schemas.microsoft.com/office/drawing/2014/main" id="{42EFF572-947E-CEAB-FC4B-3D9A65E1C006}"/>
                  </a:ext>
                </a:extLst>
              </p:cNvPr>
              <p:cNvSpPr/>
              <p:nvPr/>
            </p:nvSpPr>
            <p:spPr>
              <a:xfrm>
                <a:off x="8037755" y="1846613"/>
                <a:ext cx="19013" cy="14834"/>
              </a:xfrm>
              <a:custGeom>
                <a:avLst/>
                <a:gdLst>
                  <a:gd name="connsiteX0" fmla="*/ 7778 w 19013"/>
                  <a:gd name="connsiteY0" fmla="*/ 14834 h 14834"/>
                  <a:gd name="connsiteX1" fmla="*/ 2593 w 19013"/>
                  <a:gd name="connsiteY1" fmla="*/ 13105 h 14834"/>
                  <a:gd name="connsiteX2" fmla="*/ 0 w 19013"/>
                  <a:gd name="connsiteY2" fmla="*/ 7918 h 14834"/>
                  <a:gd name="connsiteX3" fmla="*/ 1729 w 19013"/>
                  <a:gd name="connsiteY3" fmla="*/ 2732 h 14834"/>
                  <a:gd name="connsiteX4" fmla="*/ 6914 w 19013"/>
                  <a:gd name="connsiteY4" fmla="*/ 138 h 14834"/>
                  <a:gd name="connsiteX5" fmla="*/ 17285 w 19013"/>
                  <a:gd name="connsiteY5" fmla="*/ 1867 h 14834"/>
                  <a:gd name="connsiteX6" fmla="*/ 19014 w 19013"/>
                  <a:gd name="connsiteY6" fmla="*/ 7054 h 14834"/>
                  <a:gd name="connsiteX7" fmla="*/ 17285 w 19013"/>
                  <a:gd name="connsiteY7" fmla="*/ 12241 h 14834"/>
                  <a:gd name="connsiteX8" fmla="*/ 12100 w 19013"/>
                  <a:gd name="connsiteY8" fmla="*/ 13970 h 14834"/>
                  <a:gd name="connsiteX9" fmla="*/ 7778 w 19013"/>
                  <a:gd name="connsiteY9" fmla="*/ 14834 h 14834"/>
                  <a:gd name="connsiteX10" fmla="*/ 7778 w 19013"/>
                  <a:gd name="connsiteY10" fmla="*/ 14834 h 14834"/>
                  <a:gd name="connsiteX11" fmla="*/ 7778 w 19013"/>
                  <a:gd name="connsiteY11" fmla="*/ 14834 h 14834"/>
                  <a:gd name="connsiteX12" fmla="*/ 7778 w 19013"/>
                  <a:gd name="connsiteY12" fmla="*/ 10512 h 14834"/>
                  <a:gd name="connsiteX13" fmla="*/ 8643 w 19013"/>
                  <a:gd name="connsiteY13" fmla="*/ 13105 h 14834"/>
                  <a:gd name="connsiteX14" fmla="*/ 7778 w 19013"/>
                  <a:gd name="connsiteY14" fmla="*/ 10512 h 14834"/>
                  <a:gd name="connsiteX15" fmla="*/ 12964 w 19013"/>
                  <a:gd name="connsiteY15" fmla="*/ 10512 h 14834"/>
                  <a:gd name="connsiteX16" fmla="*/ 14692 w 19013"/>
                  <a:gd name="connsiteY16" fmla="*/ 9647 h 14834"/>
                  <a:gd name="connsiteX17" fmla="*/ 15556 w 19013"/>
                  <a:gd name="connsiteY17" fmla="*/ 7918 h 14834"/>
                  <a:gd name="connsiteX18" fmla="*/ 14692 w 19013"/>
                  <a:gd name="connsiteY18" fmla="*/ 6190 h 14834"/>
                  <a:gd name="connsiteX19" fmla="*/ 12964 w 19013"/>
                  <a:gd name="connsiteY19" fmla="*/ 5325 h 14834"/>
                  <a:gd name="connsiteX20" fmla="*/ 7778 w 19013"/>
                  <a:gd name="connsiteY20" fmla="*/ 5325 h 14834"/>
                  <a:gd name="connsiteX21" fmla="*/ 6050 w 19013"/>
                  <a:gd name="connsiteY21" fmla="*/ 6190 h 14834"/>
                  <a:gd name="connsiteX22" fmla="*/ 5185 w 19013"/>
                  <a:gd name="connsiteY22" fmla="*/ 7918 h 14834"/>
                  <a:gd name="connsiteX23" fmla="*/ 6050 w 19013"/>
                  <a:gd name="connsiteY23" fmla="*/ 9647 h 14834"/>
                  <a:gd name="connsiteX24" fmla="*/ 7778 w 19013"/>
                  <a:gd name="connsiteY24" fmla="*/ 10512 h 1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013" h="14834">
                    <a:moveTo>
                      <a:pt x="7778" y="14834"/>
                    </a:moveTo>
                    <a:cubicBezTo>
                      <a:pt x="6050" y="14834"/>
                      <a:pt x="4321" y="13970"/>
                      <a:pt x="2593" y="13105"/>
                    </a:cubicBezTo>
                    <a:cubicBezTo>
                      <a:pt x="864" y="11376"/>
                      <a:pt x="0" y="9647"/>
                      <a:pt x="0" y="7918"/>
                    </a:cubicBezTo>
                    <a:cubicBezTo>
                      <a:pt x="0" y="6190"/>
                      <a:pt x="864" y="4461"/>
                      <a:pt x="1729" y="2732"/>
                    </a:cubicBezTo>
                    <a:cubicBezTo>
                      <a:pt x="3457" y="1003"/>
                      <a:pt x="5185" y="138"/>
                      <a:pt x="6914" y="138"/>
                    </a:cubicBezTo>
                    <a:cubicBezTo>
                      <a:pt x="10371" y="138"/>
                      <a:pt x="14692" y="-726"/>
                      <a:pt x="17285" y="1867"/>
                    </a:cubicBezTo>
                    <a:cubicBezTo>
                      <a:pt x="19014" y="3596"/>
                      <a:pt x="19014" y="5325"/>
                      <a:pt x="19014" y="7054"/>
                    </a:cubicBezTo>
                    <a:cubicBezTo>
                      <a:pt x="19014" y="8783"/>
                      <a:pt x="18149" y="10512"/>
                      <a:pt x="17285" y="12241"/>
                    </a:cubicBezTo>
                    <a:cubicBezTo>
                      <a:pt x="15556" y="13970"/>
                      <a:pt x="13828" y="13970"/>
                      <a:pt x="12100" y="13970"/>
                    </a:cubicBezTo>
                    <a:cubicBezTo>
                      <a:pt x="11235" y="14834"/>
                      <a:pt x="10371" y="14834"/>
                      <a:pt x="7778" y="14834"/>
                    </a:cubicBezTo>
                    <a:lnTo>
                      <a:pt x="7778" y="14834"/>
                    </a:lnTo>
                    <a:cubicBezTo>
                      <a:pt x="8643" y="14834"/>
                      <a:pt x="7778" y="14834"/>
                      <a:pt x="7778" y="14834"/>
                    </a:cubicBezTo>
                    <a:close/>
                    <a:moveTo>
                      <a:pt x="7778" y="10512"/>
                    </a:moveTo>
                    <a:lnTo>
                      <a:pt x="8643" y="13105"/>
                    </a:lnTo>
                    <a:lnTo>
                      <a:pt x="7778" y="10512"/>
                    </a:lnTo>
                    <a:cubicBezTo>
                      <a:pt x="9507" y="10512"/>
                      <a:pt x="11235" y="10512"/>
                      <a:pt x="12964" y="10512"/>
                    </a:cubicBezTo>
                    <a:cubicBezTo>
                      <a:pt x="13828" y="10512"/>
                      <a:pt x="14692" y="10512"/>
                      <a:pt x="14692" y="9647"/>
                    </a:cubicBezTo>
                    <a:cubicBezTo>
                      <a:pt x="15556" y="8783"/>
                      <a:pt x="15556" y="8783"/>
                      <a:pt x="15556" y="7918"/>
                    </a:cubicBezTo>
                    <a:cubicBezTo>
                      <a:pt x="15556" y="7054"/>
                      <a:pt x="15556" y="6190"/>
                      <a:pt x="14692" y="6190"/>
                    </a:cubicBezTo>
                    <a:cubicBezTo>
                      <a:pt x="13828" y="5325"/>
                      <a:pt x="13828" y="5325"/>
                      <a:pt x="12964" y="5325"/>
                    </a:cubicBezTo>
                    <a:cubicBezTo>
                      <a:pt x="11235" y="5325"/>
                      <a:pt x="9507" y="5325"/>
                      <a:pt x="7778" y="5325"/>
                    </a:cubicBezTo>
                    <a:cubicBezTo>
                      <a:pt x="6914" y="5325"/>
                      <a:pt x="6050" y="5325"/>
                      <a:pt x="6050" y="6190"/>
                    </a:cubicBezTo>
                    <a:cubicBezTo>
                      <a:pt x="5185" y="7054"/>
                      <a:pt x="5185" y="7054"/>
                      <a:pt x="5185" y="7918"/>
                    </a:cubicBezTo>
                    <a:cubicBezTo>
                      <a:pt x="5185" y="8783"/>
                      <a:pt x="5185" y="9647"/>
                      <a:pt x="6050" y="9647"/>
                    </a:cubicBezTo>
                    <a:cubicBezTo>
                      <a:pt x="6914" y="10512"/>
                      <a:pt x="7778" y="10512"/>
                      <a:pt x="7778" y="1051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1" name="Graphic 16831">
              <a:extLst>
                <a:ext uri="{FF2B5EF4-FFF2-40B4-BE49-F238E27FC236}">
                  <a16:creationId xmlns:a16="http://schemas.microsoft.com/office/drawing/2014/main" id="{E9AA9A1E-F5C3-178B-C4F0-588760ABA173}"/>
                </a:ext>
              </a:extLst>
            </p:cNvPr>
            <p:cNvGrpSpPr/>
            <p:nvPr/>
          </p:nvGrpSpPr>
          <p:grpSpPr>
            <a:xfrm>
              <a:off x="7989193" y="1922824"/>
              <a:ext cx="49425" cy="56189"/>
              <a:chOff x="7989193" y="1922824"/>
              <a:chExt cx="49425" cy="56189"/>
            </a:xfrm>
            <a:solidFill>
              <a:srgbClr val="355464"/>
            </a:solidFill>
          </p:grpSpPr>
          <p:sp>
            <p:nvSpPr>
              <p:cNvPr id="18" name="Freeform 18048">
                <a:extLst>
                  <a:ext uri="{FF2B5EF4-FFF2-40B4-BE49-F238E27FC236}">
                    <a16:creationId xmlns:a16="http://schemas.microsoft.com/office/drawing/2014/main" id="{28655628-3395-914F-3459-B0A56D4AEFF4}"/>
                  </a:ext>
                </a:extLst>
              </p:cNvPr>
              <p:cNvSpPr/>
              <p:nvPr/>
            </p:nvSpPr>
            <p:spPr>
              <a:xfrm>
                <a:off x="7990055" y="1925417"/>
                <a:ext cx="44242" cy="51002"/>
              </a:xfrm>
              <a:custGeom>
                <a:avLst/>
                <a:gdLst>
                  <a:gd name="connsiteX0" fmla="*/ 23500 w 44242"/>
                  <a:gd name="connsiteY0" fmla="*/ 51003 h 51002"/>
                  <a:gd name="connsiteX1" fmla="*/ 36464 w 44242"/>
                  <a:gd name="connsiteY1" fmla="*/ 46680 h 51002"/>
                  <a:gd name="connsiteX2" fmla="*/ 44242 w 44242"/>
                  <a:gd name="connsiteY2" fmla="*/ 34578 h 51002"/>
                  <a:gd name="connsiteX3" fmla="*/ 34736 w 44242"/>
                  <a:gd name="connsiteY3" fmla="*/ 31120 h 51002"/>
                  <a:gd name="connsiteX4" fmla="*/ 30414 w 44242"/>
                  <a:gd name="connsiteY4" fmla="*/ 38900 h 51002"/>
                  <a:gd name="connsiteX5" fmla="*/ 23500 w 44242"/>
                  <a:gd name="connsiteY5" fmla="*/ 41494 h 51002"/>
                  <a:gd name="connsiteX6" fmla="*/ 18315 w 44242"/>
                  <a:gd name="connsiteY6" fmla="*/ 40629 h 51002"/>
                  <a:gd name="connsiteX7" fmla="*/ 13993 w 44242"/>
                  <a:gd name="connsiteY7" fmla="*/ 38036 h 51002"/>
                  <a:gd name="connsiteX8" fmla="*/ 10537 w 44242"/>
                  <a:gd name="connsiteY8" fmla="*/ 25069 h 51002"/>
                  <a:gd name="connsiteX9" fmla="*/ 13993 w 44242"/>
                  <a:gd name="connsiteY9" fmla="*/ 12102 h 51002"/>
                  <a:gd name="connsiteX10" fmla="*/ 18315 w 44242"/>
                  <a:gd name="connsiteY10" fmla="*/ 9509 h 51002"/>
                  <a:gd name="connsiteX11" fmla="*/ 23500 w 44242"/>
                  <a:gd name="connsiteY11" fmla="*/ 8645 h 51002"/>
                  <a:gd name="connsiteX12" fmla="*/ 30414 w 44242"/>
                  <a:gd name="connsiteY12" fmla="*/ 11238 h 51002"/>
                  <a:gd name="connsiteX13" fmla="*/ 33872 w 44242"/>
                  <a:gd name="connsiteY13" fmla="*/ 17289 h 51002"/>
                  <a:gd name="connsiteX14" fmla="*/ 43378 w 44242"/>
                  <a:gd name="connsiteY14" fmla="*/ 14696 h 51002"/>
                  <a:gd name="connsiteX15" fmla="*/ 38193 w 44242"/>
                  <a:gd name="connsiteY15" fmla="*/ 5187 h 51002"/>
                  <a:gd name="connsiteX16" fmla="*/ 23500 w 44242"/>
                  <a:gd name="connsiteY16" fmla="*/ 0 h 51002"/>
                  <a:gd name="connsiteX17" fmla="*/ 13993 w 44242"/>
                  <a:gd name="connsiteY17" fmla="*/ 1729 h 51002"/>
                  <a:gd name="connsiteX18" fmla="*/ 6215 w 44242"/>
                  <a:gd name="connsiteY18" fmla="*/ 6916 h 51002"/>
                  <a:gd name="connsiteX19" fmla="*/ 166 w 44242"/>
                  <a:gd name="connsiteY19" fmla="*/ 25934 h 51002"/>
                  <a:gd name="connsiteX20" fmla="*/ 6215 w 44242"/>
                  <a:gd name="connsiteY20" fmla="*/ 44087 h 51002"/>
                  <a:gd name="connsiteX21" fmla="*/ 13993 w 44242"/>
                  <a:gd name="connsiteY21" fmla="*/ 49274 h 51002"/>
                  <a:gd name="connsiteX22" fmla="*/ 23500 w 44242"/>
                  <a:gd name="connsiteY22" fmla="*/ 51003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242" h="51002">
                    <a:moveTo>
                      <a:pt x="23500" y="51003"/>
                    </a:moveTo>
                    <a:cubicBezTo>
                      <a:pt x="27822" y="51003"/>
                      <a:pt x="33007" y="50138"/>
                      <a:pt x="36464" y="46680"/>
                    </a:cubicBezTo>
                    <a:cubicBezTo>
                      <a:pt x="39921" y="43223"/>
                      <a:pt x="42514" y="39765"/>
                      <a:pt x="44242" y="34578"/>
                    </a:cubicBezTo>
                    <a:lnTo>
                      <a:pt x="34736" y="31120"/>
                    </a:lnTo>
                    <a:cubicBezTo>
                      <a:pt x="33872" y="33714"/>
                      <a:pt x="33007" y="37172"/>
                      <a:pt x="30414" y="38900"/>
                    </a:cubicBezTo>
                    <a:cubicBezTo>
                      <a:pt x="28686" y="40629"/>
                      <a:pt x="26093" y="41494"/>
                      <a:pt x="23500" y="41494"/>
                    </a:cubicBezTo>
                    <a:cubicBezTo>
                      <a:pt x="21772" y="41494"/>
                      <a:pt x="20043" y="41494"/>
                      <a:pt x="18315" y="40629"/>
                    </a:cubicBezTo>
                    <a:cubicBezTo>
                      <a:pt x="16587" y="39765"/>
                      <a:pt x="15722" y="38900"/>
                      <a:pt x="13993" y="38036"/>
                    </a:cubicBezTo>
                    <a:cubicBezTo>
                      <a:pt x="11401" y="33714"/>
                      <a:pt x="10537" y="29391"/>
                      <a:pt x="10537" y="25069"/>
                    </a:cubicBezTo>
                    <a:cubicBezTo>
                      <a:pt x="10537" y="20747"/>
                      <a:pt x="11401" y="16425"/>
                      <a:pt x="13993" y="12102"/>
                    </a:cubicBezTo>
                    <a:cubicBezTo>
                      <a:pt x="14858" y="11238"/>
                      <a:pt x="16587" y="9509"/>
                      <a:pt x="18315" y="9509"/>
                    </a:cubicBezTo>
                    <a:cubicBezTo>
                      <a:pt x="20043" y="8645"/>
                      <a:pt x="21772" y="8645"/>
                      <a:pt x="23500" y="8645"/>
                    </a:cubicBezTo>
                    <a:cubicBezTo>
                      <a:pt x="26093" y="8645"/>
                      <a:pt x="28686" y="9509"/>
                      <a:pt x="30414" y="11238"/>
                    </a:cubicBezTo>
                    <a:cubicBezTo>
                      <a:pt x="32143" y="12967"/>
                      <a:pt x="33872" y="14696"/>
                      <a:pt x="33872" y="17289"/>
                    </a:cubicBezTo>
                    <a:lnTo>
                      <a:pt x="43378" y="14696"/>
                    </a:lnTo>
                    <a:cubicBezTo>
                      <a:pt x="42514" y="11238"/>
                      <a:pt x="40786" y="7780"/>
                      <a:pt x="38193" y="5187"/>
                    </a:cubicBezTo>
                    <a:cubicBezTo>
                      <a:pt x="33872" y="1729"/>
                      <a:pt x="28686" y="0"/>
                      <a:pt x="23500" y="0"/>
                    </a:cubicBezTo>
                    <a:cubicBezTo>
                      <a:pt x="20043" y="0"/>
                      <a:pt x="17451" y="0"/>
                      <a:pt x="13993" y="1729"/>
                    </a:cubicBezTo>
                    <a:cubicBezTo>
                      <a:pt x="11401" y="2593"/>
                      <a:pt x="8808" y="4322"/>
                      <a:pt x="6215" y="6916"/>
                    </a:cubicBezTo>
                    <a:cubicBezTo>
                      <a:pt x="1894" y="12102"/>
                      <a:pt x="-699" y="19018"/>
                      <a:pt x="166" y="25934"/>
                    </a:cubicBezTo>
                    <a:cubicBezTo>
                      <a:pt x="166" y="32849"/>
                      <a:pt x="1894" y="38900"/>
                      <a:pt x="6215" y="44087"/>
                    </a:cubicBezTo>
                    <a:cubicBezTo>
                      <a:pt x="7944" y="46680"/>
                      <a:pt x="10537" y="48409"/>
                      <a:pt x="13993" y="49274"/>
                    </a:cubicBezTo>
                    <a:cubicBezTo>
                      <a:pt x="17451" y="50138"/>
                      <a:pt x="20043" y="51003"/>
                      <a:pt x="23500" y="51003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9" name="Freeform 18049">
                <a:extLst>
                  <a:ext uri="{FF2B5EF4-FFF2-40B4-BE49-F238E27FC236}">
                    <a16:creationId xmlns:a16="http://schemas.microsoft.com/office/drawing/2014/main" id="{C35048B1-E2D9-722E-B7B7-AEAEBFC8D5CF}"/>
                  </a:ext>
                </a:extLst>
              </p:cNvPr>
              <p:cNvSpPr/>
              <p:nvPr/>
            </p:nvSpPr>
            <p:spPr>
              <a:xfrm>
                <a:off x="7989193" y="1922824"/>
                <a:ext cx="49425" cy="56189"/>
              </a:xfrm>
              <a:custGeom>
                <a:avLst/>
                <a:gdLst>
                  <a:gd name="connsiteX0" fmla="*/ 25227 w 49425"/>
                  <a:gd name="connsiteY0" fmla="*/ 56189 h 56189"/>
                  <a:gd name="connsiteX1" fmla="*/ 25227 w 49425"/>
                  <a:gd name="connsiteY1" fmla="*/ 56189 h 56189"/>
                  <a:gd name="connsiteX2" fmla="*/ 14856 w 49425"/>
                  <a:gd name="connsiteY2" fmla="*/ 54461 h 56189"/>
                  <a:gd name="connsiteX3" fmla="*/ 7078 w 49425"/>
                  <a:gd name="connsiteY3" fmla="*/ 48409 h 56189"/>
                  <a:gd name="connsiteX4" fmla="*/ 164 w 49425"/>
                  <a:gd name="connsiteY4" fmla="*/ 28527 h 56189"/>
                  <a:gd name="connsiteX5" fmla="*/ 7078 w 49425"/>
                  <a:gd name="connsiteY5" fmla="*/ 7780 h 56189"/>
                  <a:gd name="connsiteX6" fmla="*/ 15720 w 49425"/>
                  <a:gd name="connsiteY6" fmla="*/ 1729 h 56189"/>
                  <a:gd name="connsiteX7" fmla="*/ 26091 w 49425"/>
                  <a:gd name="connsiteY7" fmla="*/ 0 h 56189"/>
                  <a:gd name="connsiteX8" fmla="*/ 42512 w 49425"/>
                  <a:gd name="connsiteY8" fmla="*/ 6051 h 56189"/>
                  <a:gd name="connsiteX9" fmla="*/ 48562 w 49425"/>
                  <a:gd name="connsiteY9" fmla="*/ 16425 h 56189"/>
                  <a:gd name="connsiteX10" fmla="*/ 49426 w 49425"/>
                  <a:gd name="connsiteY10" fmla="*/ 19018 h 56189"/>
                  <a:gd name="connsiteX11" fmla="*/ 34734 w 49425"/>
                  <a:gd name="connsiteY11" fmla="*/ 22476 h 56189"/>
                  <a:gd name="connsiteX12" fmla="*/ 33869 w 49425"/>
                  <a:gd name="connsiteY12" fmla="*/ 19882 h 56189"/>
                  <a:gd name="connsiteX13" fmla="*/ 31277 w 49425"/>
                  <a:gd name="connsiteY13" fmla="*/ 15560 h 56189"/>
                  <a:gd name="connsiteX14" fmla="*/ 26091 w 49425"/>
                  <a:gd name="connsiteY14" fmla="*/ 13831 h 56189"/>
                  <a:gd name="connsiteX15" fmla="*/ 21770 w 49425"/>
                  <a:gd name="connsiteY15" fmla="*/ 14696 h 56189"/>
                  <a:gd name="connsiteX16" fmla="*/ 18313 w 49425"/>
                  <a:gd name="connsiteY16" fmla="*/ 17289 h 56189"/>
                  <a:gd name="connsiteX17" fmla="*/ 15720 w 49425"/>
                  <a:gd name="connsiteY17" fmla="*/ 28527 h 56189"/>
                  <a:gd name="connsiteX18" fmla="*/ 18313 w 49425"/>
                  <a:gd name="connsiteY18" fmla="*/ 40629 h 56189"/>
                  <a:gd name="connsiteX19" fmla="*/ 20906 w 49425"/>
                  <a:gd name="connsiteY19" fmla="*/ 43223 h 56189"/>
                  <a:gd name="connsiteX20" fmla="*/ 24363 w 49425"/>
                  <a:gd name="connsiteY20" fmla="*/ 44087 h 56189"/>
                  <a:gd name="connsiteX21" fmla="*/ 29548 w 49425"/>
                  <a:gd name="connsiteY21" fmla="*/ 42358 h 56189"/>
                  <a:gd name="connsiteX22" fmla="*/ 33005 w 49425"/>
                  <a:gd name="connsiteY22" fmla="*/ 35443 h 56189"/>
                  <a:gd name="connsiteX23" fmla="*/ 33005 w 49425"/>
                  <a:gd name="connsiteY23" fmla="*/ 32849 h 56189"/>
                  <a:gd name="connsiteX24" fmla="*/ 46833 w 49425"/>
                  <a:gd name="connsiteY24" fmla="*/ 37172 h 56189"/>
                  <a:gd name="connsiteX25" fmla="*/ 45969 w 49425"/>
                  <a:gd name="connsiteY25" fmla="*/ 38900 h 56189"/>
                  <a:gd name="connsiteX26" fmla="*/ 38191 w 49425"/>
                  <a:gd name="connsiteY26" fmla="*/ 51867 h 56189"/>
                  <a:gd name="connsiteX27" fmla="*/ 25227 w 49425"/>
                  <a:gd name="connsiteY27" fmla="*/ 56189 h 56189"/>
                  <a:gd name="connsiteX28" fmla="*/ 24363 w 49425"/>
                  <a:gd name="connsiteY28" fmla="*/ 51003 h 56189"/>
                  <a:gd name="connsiteX29" fmla="*/ 24363 w 49425"/>
                  <a:gd name="connsiteY29" fmla="*/ 51003 h 56189"/>
                  <a:gd name="connsiteX30" fmla="*/ 36462 w 49425"/>
                  <a:gd name="connsiteY30" fmla="*/ 47545 h 56189"/>
                  <a:gd name="connsiteX31" fmla="*/ 42512 w 49425"/>
                  <a:gd name="connsiteY31" fmla="*/ 38900 h 56189"/>
                  <a:gd name="connsiteX32" fmla="*/ 37327 w 49425"/>
                  <a:gd name="connsiteY32" fmla="*/ 37172 h 56189"/>
                  <a:gd name="connsiteX33" fmla="*/ 33005 w 49425"/>
                  <a:gd name="connsiteY33" fmla="*/ 44087 h 56189"/>
                  <a:gd name="connsiteX34" fmla="*/ 24363 w 49425"/>
                  <a:gd name="connsiteY34" fmla="*/ 47545 h 56189"/>
                  <a:gd name="connsiteX35" fmla="*/ 23498 w 49425"/>
                  <a:gd name="connsiteY35" fmla="*/ 47545 h 56189"/>
                  <a:gd name="connsiteX36" fmla="*/ 18313 w 49425"/>
                  <a:gd name="connsiteY36" fmla="*/ 46681 h 56189"/>
                  <a:gd name="connsiteX37" fmla="*/ 13992 w 49425"/>
                  <a:gd name="connsiteY37" fmla="*/ 43223 h 56189"/>
                  <a:gd name="connsiteX38" fmla="*/ 10535 w 49425"/>
                  <a:gd name="connsiteY38" fmla="*/ 28527 h 56189"/>
                  <a:gd name="connsiteX39" fmla="*/ 13992 w 49425"/>
                  <a:gd name="connsiteY39" fmla="*/ 14696 h 56189"/>
                  <a:gd name="connsiteX40" fmla="*/ 19177 w 49425"/>
                  <a:gd name="connsiteY40" fmla="*/ 11238 h 56189"/>
                  <a:gd name="connsiteX41" fmla="*/ 25227 w 49425"/>
                  <a:gd name="connsiteY41" fmla="*/ 10373 h 56189"/>
                  <a:gd name="connsiteX42" fmla="*/ 33005 w 49425"/>
                  <a:gd name="connsiteY42" fmla="*/ 12967 h 56189"/>
                  <a:gd name="connsiteX43" fmla="*/ 36462 w 49425"/>
                  <a:gd name="connsiteY43" fmla="*/ 18154 h 56189"/>
                  <a:gd name="connsiteX44" fmla="*/ 41648 w 49425"/>
                  <a:gd name="connsiteY44" fmla="*/ 16425 h 56189"/>
                  <a:gd name="connsiteX45" fmla="*/ 38191 w 49425"/>
                  <a:gd name="connsiteY45" fmla="*/ 10373 h 56189"/>
                  <a:gd name="connsiteX46" fmla="*/ 25227 w 49425"/>
                  <a:gd name="connsiteY46" fmla="*/ 6051 h 56189"/>
                  <a:gd name="connsiteX47" fmla="*/ 16584 w 49425"/>
                  <a:gd name="connsiteY47" fmla="*/ 7780 h 56189"/>
                  <a:gd name="connsiteX48" fmla="*/ 9670 w 49425"/>
                  <a:gd name="connsiteY48" fmla="*/ 12102 h 56189"/>
                  <a:gd name="connsiteX49" fmla="*/ 3621 w 49425"/>
                  <a:gd name="connsiteY49" fmla="*/ 29392 h 56189"/>
                  <a:gd name="connsiteX50" fmla="*/ 9670 w 49425"/>
                  <a:gd name="connsiteY50" fmla="*/ 46681 h 56189"/>
                  <a:gd name="connsiteX51" fmla="*/ 16584 w 49425"/>
                  <a:gd name="connsiteY51" fmla="*/ 51003 h 56189"/>
                  <a:gd name="connsiteX52" fmla="*/ 24363 w 49425"/>
                  <a:gd name="connsiteY52" fmla="*/ 51003 h 56189"/>
                  <a:gd name="connsiteX53" fmla="*/ 24363 w 49425"/>
                  <a:gd name="connsiteY53" fmla="*/ 51003 h 5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9425" h="56189">
                    <a:moveTo>
                      <a:pt x="25227" y="56189"/>
                    </a:moveTo>
                    <a:cubicBezTo>
                      <a:pt x="24363" y="56189"/>
                      <a:pt x="24363" y="56189"/>
                      <a:pt x="25227" y="56189"/>
                    </a:cubicBezTo>
                    <a:cubicBezTo>
                      <a:pt x="20906" y="56189"/>
                      <a:pt x="17449" y="55325"/>
                      <a:pt x="14856" y="54461"/>
                    </a:cubicBezTo>
                    <a:cubicBezTo>
                      <a:pt x="11399" y="53596"/>
                      <a:pt x="8806" y="51003"/>
                      <a:pt x="7078" y="48409"/>
                    </a:cubicBezTo>
                    <a:cubicBezTo>
                      <a:pt x="1892" y="43223"/>
                      <a:pt x="-701" y="35443"/>
                      <a:pt x="164" y="28527"/>
                    </a:cubicBezTo>
                    <a:cubicBezTo>
                      <a:pt x="-701" y="21611"/>
                      <a:pt x="1892" y="13831"/>
                      <a:pt x="7078" y="7780"/>
                    </a:cubicBezTo>
                    <a:cubicBezTo>
                      <a:pt x="9670" y="5187"/>
                      <a:pt x="12263" y="3458"/>
                      <a:pt x="15720" y="1729"/>
                    </a:cubicBezTo>
                    <a:cubicBezTo>
                      <a:pt x="19177" y="0"/>
                      <a:pt x="22634" y="0"/>
                      <a:pt x="26091" y="0"/>
                    </a:cubicBezTo>
                    <a:cubicBezTo>
                      <a:pt x="32141" y="0"/>
                      <a:pt x="38191" y="1729"/>
                      <a:pt x="42512" y="6051"/>
                    </a:cubicBezTo>
                    <a:cubicBezTo>
                      <a:pt x="45105" y="8645"/>
                      <a:pt x="47698" y="12102"/>
                      <a:pt x="48562" y="16425"/>
                    </a:cubicBezTo>
                    <a:lnTo>
                      <a:pt x="49426" y="19018"/>
                    </a:lnTo>
                    <a:lnTo>
                      <a:pt x="34734" y="22476"/>
                    </a:lnTo>
                    <a:lnTo>
                      <a:pt x="33869" y="19882"/>
                    </a:lnTo>
                    <a:cubicBezTo>
                      <a:pt x="33869" y="18154"/>
                      <a:pt x="32141" y="16425"/>
                      <a:pt x="31277" y="15560"/>
                    </a:cubicBezTo>
                    <a:cubicBezTo>
                      <a:pt x="29548" y="14696"/>
                      <a:pt x="27820" y="13831"/>
                      <a:pt x="26091" y="13831"/>
                    </a:cubicBezTo>
                    <a:cubicBezTo>
                      <a:pt x="24363" y="13831"/>
                      <a:pt x="23498" y="13831"/>
                      <a:pt x="21770" y="14696"/>
                    </a:cubicBezTo>
                    <a:cubicBezTo>
                      <a:pt x="20906" y="15560"/>
                      <a:pt x="19177" y="16425"/>
                      <a:pt x="18313" y="17289"/>
                    </a:cubicBezTo>
                    <a:cubicBezTo>
                      <a:pt x="15720" y="20747"/>
                      <a:pt x="14856" y="24205"/>
                      <a:pt x="15720" y="28527"/>
                    </a:cubicBezTo>
                    <a:cubicBezTo>
                      <a:pt x="15720" y="32849"/>
                      <a:pt x="16584" y="37172"/>
                      <a:pt x="18313" y="40629"/>
                    </a:cubicBezTo>
                    <a:cubicBezTo>
                      <a:pt x="19177" y="41494"/>
                      <a:pt x="20042" y="42358"/>
                      <a:pt x="20906" y="43223"/>
                    </a:cubicBezTo>
                    <a:cubicBezTo>
                      <a:pt x="21770" y="44087"/>
                      <a:pt x="23498" y="44087"/>
                      <a:pt x="24363" y="44087"/>
                    </a:cubicBezTo>
                    <a:cubicBezTo>
                      <a:pt x="26091" y="44087"/>
                      <a:pt x="28684" y="43223"/>
                      <a:pt x="29548" y="42358"/>
                    </a:cubicBezTo>
                    <a:cubicBezTo>
                      <a:pt x="31277" y="40629"/>
                      <a:pt x="32141" y="38036"/>
                      <a:pt x="33005" y="35443"/>
                    </a:cubicBezTo>
                    <a:lnTo>
                      <a:pt x="33005" y="32849"/>
                    </a:lnTo>
                    <a:lnTo>
                      <a:pt x="46833" y="37172"/>
                    </a:lnTo>
                    <a:lnTo>
                      <a:pt x="45969" y="38900"/>
                    </a:lnTo>
                    <a:cubicBezTo>
                      <a:pt x="45105" y="44087"/>
                      <a:pt x="41648" y="48409"/>
                      <a:pt x="38191" y="51867"/>
                    </a:cubicBezTo>
                    <a:cubicBezTo>
                      <a:pt x="34734" y="54461"/>
                      <a:pt x="29548" y="56189"/>
                      <a:pt x="25227" y="56189"/>
                    </a:cubicBezTo>
                    <a:close/>
                    <a:moveTo>
                      <a:pt x="24363" y="51003"/>
                    </a:moveTo>
                    <a:lnTo>
                      <a:pt x="24363" y="51003"/>
                    </a:lnTo>
                    <a:cubicBezTo>
                      <a:pt x="28684" y="51003"/>
                      <a:pt x="33005" y="50138"/>
                      <a:pt x="36462" y="47545"/>
                    </a:cubicBezTo>
                    <a:cubicBezTo>
                      <a:pt x="39055" y="44952"/>
                      <a:pt x="41648" y="42358"/>
                      <a:pt x="42512" y="38900"/>
                    </a:cubicBezTo>
                    <a:lnTo>
                      <a:pt x="37327" y="37172"/>
                    </a:lnTo>
                    <a:cubicBezTo>
                      <a:pt x="36462" y="39765"/>
                      <a:pt x="34734" y="42358"/>
                      <a:pt x="33005" y="44087"/>
                    </a:cubicBezTo>
                    <a:cubicBezTo>
                      <a:pt x="30413" y="45816"/>
                      <a:pt x="27820" y="47545"/>
                      <a:pt x="24363" y="47545"/>
                    </a:cubicBezTo>
                    <a:cubicBezTo>
                      <a:pt x="24363" y="47545"/>
                      <a:pt x="24363" y="47545"/>
                      <a:pt x="23498" y="47545"/>
                    </a:cubicBezTo>
                    <a:cubicBezTo>
                      <a:pt x="21770" y="47545"/>
                      <a:pt x="20042" y="47545"/>
                      <a:pt x="18313" y="46681"/>
                    </a:cubicBezTo>
                    <a:cubicBezTo>
                      <a:pt x="16584" y="45816"/>
                      <a:pt x="14856" y="44952"/>
                      <a:pt x="13992" y="43223"/>
                    </a:cubicBezTo>
                    <a:cubicBezTo>
                      <a:pt x="10535" y="38900"/>
                      <a:pt x="9670" y="33714"/>
                      <a:pt x="10535" y="28527"/>
                    </a:cubicBezTo>
                    <a:cubicBezTo>
                      <a:pt x="9670" y="24205"/>
                      <a:pt x="11399" y="19018"/>
                      <a:pt x="13992" y="14696"/>
                    </a:cubicBezTo>
                    <a:cubicBezTo>
                      <a:pt x="15720" y="12967"/>
                      <a:pt x="17449" y="12102"/>
                      <a:pt x="19177" y="11238"/>
                    </a:cubicBezTo>
                    <a:cubicBezTo>
                      <a:pt x="20906" y="10373"/>
                      <a:pt x="23498" y="10373"/>
                      <a:pt x="25227" y="10373"/>
                    </a:cubicBezTo>
                    <a:cubicBezTo>
                      <a:pt x="27820" y="10373"/>
                      <a:pt x="31277" y="11238"/>
                      <a:pt x="33005" y="12967"/>
                    </a:cubicBezTo>
                    <a:cubicBezTo>
                      <a:pt x="34734" y="14696"/>
                      <a:pt x="36462" y="16425"/>
                      <a:pt x="36462" y="18154"/>
                    </a:cubicBezTo>
                    <a:lnTo>
                      <a:pt x="41648" y="16425"/>
                    </a:lnTo>
                    <a:cubicBezTo>
                      <a:pt x="40783" y="13831"/>
                      <a:pt x="39919" y="12102"/>
                      <a:pt x="38191" y="10373"/>
                    </a:cubicBezTo>
                    <a:cubicBezTo>
                      <a:pt x="34734" y="6916"/>
                      <a:pt x="30413" y="5187"/>
                      <a:pt x="25227" y="6051"/>
                    </a:cubicBezTo>
                    <a:cubicBezTo>
                      <a:pt x="21770" y="6051"/>
                      <a:pt x="19177" y="6051"/>
                      <a:pt x="16584" y="7780"/>
                    </a:cubicBezTo>
                    <a:cubicBezTo>
                      <a:pt x="13992" y="8645"/>
                      <a:pt x="11399" y="10373"/>
                      <a:pt x="9670" y="12102"/>
                    </a:cubicBezTo>
                    <a:cubicBezTo>
                      <a:pt x="5349" y="17289"/>
                      <a:pt x="3621" y="23340"/>
                      <a:pt x="3621" y="29392"/>
                    </a:cubicBezTo>
                    <a:cubicBezTo>
                      <a:pt x="3621" y="35443"/>
                      <a:pt x="5349" y="41494"/>
                      <a:pt x="9670" y="46681"/>
                    </a:cubicBezTo>
                    <a:cubicBezTo>
                      <a:pt x="11399" y="48409"/>
                      <a:pt x="13992" y="50138"/>
                      <a:pt x="16584" y="51003"/>
                    </a:cubicBezTo>
                    <a:cubicBezTo>
                      <a:pt x="19177" y="51003"/>
                      <a:pt x="21770" y="51867"/>
                      <a:pt x="24363" y="51003"/>
                    </a:cubicBezTo>
                    <a:lnTo>
                      <a:pt x="24363" y="5100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" name="Graphic 16831">
              <a:extLst>
                <a:ext uri="{FF2B5EF4-FFF2-40B4-BE49-F238E27FC236}">
                  <a16:creationId xmlns:a16="http://schemas.microsoft.com/office/drawing/2014/main" id="{239FB9ED-E8DC-559C-B1B5-9691105BDFA0}"/>
                </a:ext>
              </a:extLst>
            </p:cNvPr>
            <p:cNvGrpSpPr/>
            <p:nvPr/>
          </p:nvGrpSpPr>
          <p:grpSpPr>
            <a:xfrm>
              <a:off x="8039484" y="1922824"/>
              <a:ext cx="52719" cy="56189"/>
              <a:chOff x="8039484" y="1922824"/>
              <a:chExt cx="52719" cy="56189"/>
            </a:xfrm>
            <a:solidFill>
              <a:srgbClr val="355464"/>
            </a:solidFill>
          </p:grpSpPr>
          <p:sp>
            <p:nvSpPr>
              <p:cNvPr id="16" name="Freeform 18051">
                <a:extLst>
                  <a:ext uri="{FF2B5EF4-FFF2-40B4-BE49-F238E27FC236}">
                    <a16:creationId xmlns:a16="http://schemas.microsoft.com/office/drawing/2014/main" id="{28E24583-E218-771A-2F45-FD06CC373197}"/>
                  </a:ext>
                </a:extLst>
              </p:cNvPr>
              <p:cNvSpPr/>
              <p:nvPr/>
            </p:nvSpPr>
            <p:spPr>
              <a:xfrm>
                <a:off x="8041212" y="1924552"/>
                <a:ext cx="47533" cy="51867"/>
              </a:xfrm>
              <a:custGeom>
                <a:avLst/>
                <a:gdLst>
                  <a:gd name="connsiteX0" fmla="*/ 12964 w 47533"/>
                  <a:gd name="connsiteY0" fmla="*/ 13831 h 51867"/>
                  <a:gd name="connsiteX1" fmla="*/ 17285 w 47533"/>
                  <a:gd name="connsiteY1" fmla="*/ 10374 h 51867"/>
                  <a:gd name="connsiteX2" fmla="*/ 22470 w 47533"/>
                  <a:gd name="connsiteY2" fmla="*/ 9509 h 51867"/>
                  <a:gd name="connsiteX3" fmla="*/ 27656 w 47533"/>
                  <a:gd name="connsiteY3" fmla="*/ 10374 h 51867"/>
                  <a:gd name="connsiteX4" fmla="*/ 31977 w 47533"/>
                  <a:gd name="connsiteY4" fmla="*/ 13831 h 51867"/>
                  <a:gd name="connsiteX5" fmla="*/ 35434 w 47533"/>
                  <a:gd name="connsiteY5" fmla="*/ 26798 h 51867"/>
                  <a:gd name="connsiteX6" fmla="*/ 31977 w 47533"/>
                  <a:gd name="connsiteY6" fmla="*/ 39765 h 51867"/>
                  <a:gd name="connsiteX7" fmla="*/ 27656 w 47533"/>
                  <a:gd name="connsiteY7" fmla="*/ 43223 h 51867"/>
                  <a:gd name="connsiteX8" fmla="*/ 22470 w 47533"/>
                  <a:gd name="connsiteY8" fmla="*/ 44087 h 51867"/>
                  <a:gd name="connsiteX9" fmla="*/ 17285 w 47533"/>
                  <a:gd name="connsiteY9" fmla="*/ 43223 h 51867"/>
                  <a:gd name="connsiteX10" fmla="*/ 12964 w 47533"/>
                  <a:gd name="connsiteY10" fmla="*/ 39765 h 51867"/>
                  <a:gd name="connsiteX11" fmla="*/ 9507 w 47533"/>
                  <a:gd name="connsiteY11" fmla="*/ 26798 h 51867"/>
                  <a:gd name="connsiteX12" fmla="*/ 12964 w 47533"/>
                  <a:gd name="connsiteY12" fmla="*/ 13831 h 51867"/>
                  <a:gd name="connsiteX13" fmla="*/ 12964 w 47533"/>
                  <a:gd name="connsiteY13" fmla="*/ 13831 h 51867"/>
                  <a:gd name="connsiteX14" fmla="*/ 6049 w 47533"/>
                  <a:gd name="connsiteY14" fmla="*/ 44952 h 51867"/>
                  <a:gd name="connsiteX15" fmla="*/ 13828 w 47533"/>
                  <a:gd name="connsiteY15" fmla="*/ 50138 h 51867"/>
                  <a:gd name="connsiteX16" fmla="*/ 23334 w 47533"/>
                  <a:gd name="connsiteY16" fmla="*/ 51867 h 51867"/>
                  <a:gd name="connsiteX17" fmla="*/ 32842 w 47533"/>
                  <a:gd name="connsiteY17" fmla="*/ 50138 h 51867"/>
                  <a:gd name="connsiteX18" fmla="*/ 40619 w 47533"/>
                  <a:gd name="connsiteY18" fmla="*/ 44952 h 51867"/>
                  <a:gd name="connsiteX19" fmla="*/ 45805 w 47533"/>
                  <a:gd name="connsiteY19" fmla="*/ 36307 h 51867"/>
                  <a:gd name="connsiteX20" fmla="*/ 47534 w 47533"/>
                  <a:gd name="connsiteY20" fmla="*/ 25934 h 51867"/>
                  <a:gd name="connsiteX21" fmla="*/ 45805 w 47533"/>
                  <a:gd name="connsiteY21" fmla="*/ 15560 h 51867"/>
                  <a:gd name="connsiteX22" fmla="*/ 40619 w 47533"/>
                  <a:gd name="connsiteY22" fmla="*/ 6916 h 51867"/>
                  <a:gd name="connsiteX23" fmla="*/ 32842 w 47533"/>
                  <a:gd name="connsiteY23" fmla="*/ 1729 h 51867"/>
                  <a:gd name="connsiteX24" fmla="*/ 23334 w 47533"/>
                  <a:gd name="connsiteY24" fmla="*/ 0 h 51867"/>
                  <a:gd name="connsiteX25" fmla="*/ 12964 w 47533"/>
                  <a:gd name="connsiteY25" fmla="*/ 1729 h 51867"/>
                  <a:gd name="connsiteX26" fmla="*/ 6914 w 47533"/>
                  <a:gd name="connsiteY26" fmla="*/ 6051 h 51867"/>
                  <a:gd name="connsiteX27" fmla="*/ 2593 w 47533"/>
                  <a:gd name="connsiteY27" fmla="*/ 12967 h 51867"/>
                  <a:gd name="connsiteX28" fmla="*/ 0 w 47533"/>
                  <a:gd name="connsiteY28" fmla="*/ 25934 h 51867"/>
                  <a:gd name="connsiteX29" fmla="*/ 1728 w 47533"/>
                  <a:gd name="connsiteY29" fmla="*/ 35443 h 51867"/>
                  <a:gd name="connsiteX30" fmla="*/ 6049 w 47533"/>
                  <a:gd name="connsiteY30" fmla="*/ 44952 h 5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7533" h="51867">
                    <a:moveTo>
                      <a:pt x="12964" y="13831"/>
                    </a:moveTo>
                    <a:cubicBezTo>
                      <a:pt x="13828" y="12102"/>
                      <a:pt x="15556" y="11238"/>
                      <a:pt x="17285" y="10374"/>
                    </a:cubicBezTo>
                    <a:cubicBezTo>
                      <a:pt x="19013" y="9509"/>
                      <a:pt x="20742" y="9509"/>
                      <a:pt x="22470" y="9509"/>
                    </a:cubicBezTo>
                    <a:cubicBezTo>
                      <a:pt x="24199" y="9509"/>
                      <a:pt x="25928" y="9509"/>
                      <a:pt x="27656" y="10374"/>
                    </a:cubicBezTo>
                    <a:cubicBezTo>
                      <a:pt x="29384" y="11238"/>
                      <a:pt x="31113" y="12102"/>
                      <a:pt x="31977" y="13831"/>
                    </a:cubicBezTo>
                    <a:cubicBezTo>
                      <a:pt x="34570" y="17289"/>
                      <a:pt x="36298" y="21611"/>
                      <a:pt x="35434" y="26798"/>
                    </a:cubicBezTo>
                    <a:cubicBezTo>
                      <a:pt x="35434" y="31120"/>
                      <a:pt x="34570" y="36307"/>
                      <a:pt x="31977" y="39765"/>
                    </a:cubicBezTo>
                    <a:cubicBezTo>
                      <a:pt x="31113" y="41494"/>
                      <a:pt x="29384" y="42358"/>
                      <a:pt x="27656" y="43223"/>
                    </a:cubicBezTo>
                    <a:cubicBezTo>
                      <a:pt x="25928" y="44087"/>
                      <a:pt x="24199" y="44087"/>
                      <a:pt x="22470" y="44087"/>
                    </a:cubicBezTo>
                    <a:cubicBezTo>
                      <a:pt x="20742" y="44087"/>
                      <a:pt x="19013" y="44087"/>
                      <a:pt x="17285" y="43223"/>
                    </a:cubicBezTo>
                    <a:cubicBezTo>
                      <a:pt x="15556" y="42358"/>
                      <a:pt x="13828" y="41494"/>
                      <a:pt x="12964" y="39765"/>
                    </a:cubicBezTo>
                    <a:cubicBezTo>
                      <a:pt x="10371" y="36307"/>
                      <a:pt x="8643" y="31985"/>
                      <a:pt x="9507" y="26798"/>
                    </a:cubicBezTo>
                    <a:cubicBezTo>
                      <a:pt x="9507" y="21611"/>
                      <a:pt x="10371" y="17289"/>
                      <a:pt x="12964" y="13831"/>
                    </a:cubicBezTo>
                    <a:lnTo>
                      <a:pt x="12964" y="13831"/>
                    </a:lnTo>
                    <a:close/>
                    <a:moveTo>
                      <a:pt x="6049" y="44952"/>
                    </a:moveTo>
                    <a:cubicBezTo>
                      <a:pt x="8643" y="47545"/>
                      <a:pt x="11235" y="49274"/>
                      <a:pt x="13828" y="50138"/>
                    </a:cubicBezTo>
                    <a:cubicBezTo>
                      <a:pt x="16421" y="51003"/>
                      <a:pt x="19878" y="51867"/>
                      <a:pt x="23334" y="51867"/>
                    </a:cubicBezTo>
                    <a:cubicBezTo>
                      <a:pt x="26792" y="51867"/>
                      <a:pt x="29384" y="51867"/>
                      <a:pt x="32842" y="50138"/>
                    </a:cubicBezTo>
                    <a:cubicBezTo>
                      <a:pt x="36298" y="48409"/>
                      <a:pt x="38891" y="47545"/>
                      <a:pt x="40619" y="44952"/>
                    </a:cubicBezTo>
                    <a:cubicBezTo>
                      <a:pt x="43213" y="42358"/>
                      <a:pt x="44941" y="39765"/>
                      <a:pt x="45805" y="36307"/>
                    </a:cubicBezTo>
                    <a:cubicBezTo>
                      <a:pt x="46669" y="32849"/>
                      <a:pt x="47534" y="29392"/>
                      <a:pt x="47534" y="25934"/>
                    </a:cubicBezTo>
                    <a:cubicBezTo>
                      <a:pt x="47534" y="22476"/>
                      <a:pt x="47534" y="19018"/>
                      <a:pt x="45805" y="15560"/>
                    </a:cubicBezTo>
                    <a:cubicBezTo>
                      <a:pt x="44941" y="12102"/>
                      <a:pt x="43213" y="9509"/>
                      <a:pt x="40619" y="6916"/>
                    </a:cubicBezTo>
                    <a:cubicBezTo>
                      <a:pt x="38027" y="4322"/>
                      <a:pt x="35434" y="2593"/>
                      <a:pt x="32842" y="1729"/>
                    </a:cubicBezTo>
                    <a:cubicBezTo>
                      <a:pt x="30249" y="865"/>
                      <a:pt x="26792" y="0"/>
                      <a:pt x="23334" y="0"/>
                    </a:cubicBezTo>
                    <a:cubicBezTo>
                      <a:pt x="19878" y="0"/>
                      <a:pt x="16421" y="865"/>
                      <a:pt x="12964" y="1729"/>
                    </a:cubicBezTo>
                    <a:cubicBezTo>
                      <a:pt x="10371" y="2593"/>
                      <a:pt x="8643" y="4322"/>
                      <a:pt x="6914" y="6051"/>
                    </a:cubicBezTo>
                    <a:cubicBezTo>
                      <a:pt x="5185" y="7780"/>
                      <a:pt x="3457" y="10374"/>
                      <a:pt x="2593" y="12967"/>
                    </a:cubicBezTo>
                    <a:cubicBezTo>
                      <a:pt x="864" y="17289"/>
                      <a:pt x="0" y="21611"/>
                      <a:pt x="0" y="25934"/>
                    </a:cubicBezTo>
                    <a:cubicBezTo>
                      <a:pt x="0" y="29392"/>
                      <a:pt x="0" y="32849"/>
                      <a:pt x="1728" y="35443"/>
                    </a:cubicBezTo>
                    <a:cubicBezTo>
                      <a:pt x="3457" y="38036"/>
                      <a:pt x="3457" y="42358"/>
                      <a:pt x="6049" y="4495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7" name="Freeform 18052">
                <a:extLst>
                  <a:ext uri="{FF2B5EF4-FFF2-40B4-BE49-F238E27FC236}">
                    <a16:creationId xmlns:a16="http://schemas.microsoft.com/office/drawing/2014/main" id="{19AAADE2-AD3D-A6B0-2B8F-17F194B94C0B}"/>
                  </a:ext>
                </a:extLst>
              </p:cNvPr>
              <p:cNvSpPr/>
              <p:nvPr/>
            </p:nvSpPr>
            <p:spPr>
              <a:xfrm>
                <a:off x="8039484" y="1922824"/>
                <a:ext cx="52719" cy="56189"/>
              </a:xfrm>
              <a:custGeom>
                <a:avLst/>
                <a:gdLst>
                  <a:gd name="connsiteX0" fmla="*/ 24199 w 52719"/>
                  <a:gd name="connsiteY0" fmla="*/ 56189 h 56189"/>
                  <a:gd name="connsiteX1" fmla="*/ 15556 w 52719"/>
                  <a:gd name="connsiteY1" fmla="*/ 54461 h 56189"/>
                  <a:gd name="connsiteX2" fmla="*/ 6914 w 52719"/>
                  <a:gd name="connsiteY2" fmla="*/ 48409 h 56189"/>
                  <a:gd name="connsiteX3" fmla="*/ 6914 w 52719"/>
                  <a:gd name="connsiteY3" fmla="*/ 48409 h 56189"/>
                  <a:gd name="connsiteX4" fmla="*/ 1729 w 52719"/>
                  <a:gd name="connsiteY4" fmla="*/ 38900 h 56189"/>
                  <a:gd name="connsiteX5" fmla="*/ 0 w 52719"/>
                  <a:gd name="connsiteY5" fmla="*/ 28527 h 56189"/>
                  <a:gd name="connsiteX6" fmla="*/ 2593 w 52719"/>
                  <a:gd name="connsiteY6" fmla="*/ 14696 h 56189"/>
                  <a:gd name="connsiteX7" fmla="*/ 7778 w 52719"/>
                  <a:gd name="connsiteY7" fmla="*/ 6916 h 56189"/>
                  <a:gd name="connsiteX8" fmla="*/ 14692 w 52719"/>
                  <a:gd name="connsiteY8" fmla="*/ 1729 h 56189"/>
                  <a:gd name="connsiteX9" fmla="*/ 25928 w 52719"/>
                  <a:gd name="connsiteY9" fmla="*/ 0 h 56189"/>
                  <a:gd name="connsiteX10" fmla="*/ 36299 w 52719"/>
                  <a:gd name="connsiteY10" fmla="*/ 1729 h 56189"/>
                  <a:gd name="connsiteX11" fmla="*/ 44941 w 52719"/>
                  <a:gd name="connsiteY11" fmla="*/ 7780 h 56189"/>
                  <a:gd name="connsiteX12" fmla="*/ 50991 w 52719"/>
                  <a:gd name="connsiteY12" fmla="*/ 17289 h 56189"/>
                  <a:gd name="connsiteX13" fmla="*/ 52719 w 52719"/>
                  <a:gd name="connsiteY13" fmla="*/ 28527 h 56189"/>
                  <a:gd name="connsiteX14" fmla="*/ 50991 w 52719"/>
                  <a:gd name="connsiteY14" fmla="*/ 38900 h 56189"/>
                  <a:gd name="connsiteX15" fmla="*/ 45805 w 52719"/>
                  <a:gd name="connsiteY15" fmla="*/ 48409 h 56189"/>
                  <a:gd name="connsiteX16" fmla="*/ 37163 w 52719"/>
                  <a:gd name="connsiteY16" fmla="*/ 54461 h 56189"/>
                  <a:gd name="connsiteX17" fmla="*/ 26792 w 52719"/>
                  <a:gd name="connsiteY17" fmla="*/ 56189 h 56189"/>
                  <a:gd name="connsiteX18" fmla="*/ 24199 w 52719"/>
                  <a:gd name="connsiteY18" fmla="*/ 56189 h 56189"/>
                  <a:gd name="connsiteX19" fmla="*/ 9507 w 52719"/>
                  <a:gd name="connsiteY19" fmla="*/ 44952 h 56189"/>
                  <a:gd name="connsiteX20" fmla="*/ 16421 w 52719"/>
                  <a:gd name="connsiteY20" fmla="*/ 49274 h 56189"/>
                  <a:gd name="connsiteX21" fmla="*/ 25063 w 52719"/>
                  <a:gd name="connsiteY21" fmla="*/ 51003 h 56189"/>
                  <a:gd name="connsiteX22" fmla="*/ 33706 w 52719"/>
                  <a:gd name="connsiteY22" fmla="*/ 49274 h 56189"/>
                  <a:gd name="connsiteX23" fmla="*/ 40620 w 52719"/>
                  <a:gd name="connsiteY23" fmla="*/ 44952 h 56189"/>
                  <a:gd name="connsiteX24" fmla="*/ 44941 w 52719"/>
                  <a:gd name="connsiteY24" fmla="*/ 37172 h 56189"/>
                  <a:gd name="connsiteX25" fmla="*/ 45805 w 52719"/>
                  <a:gd name="connsiteY25" fmla="*/ 27662 h 56189"/>
                  <a:gd name="connsiteX26" fmla="*/ 44941 w 52719"/>
                  <a:gd name="connsiteY26" fmla="*/ 18154 h 56189"/>
                  <a:gd name="connsiteX27" fmla="*/ 40620 w 52719"/>
                  <a:gd name="connsiteY27" fmla="*/ 10373 h 56189"/>
                  <a:gd name="connsiteX28" fmla="*/ 33706 w 52719"/>
                  <a:gd name="connsiteY28" fmla="*/ 6051 h 56189"/>
                  <a:gd name="connsiteX29" fmla="*/ 25063 w 52719"/>
                  <a:gd name="connsiteY29" fmla="*/ 4322 h 56189"/>
                  <a:gd name="connsiteX30" fmla="*/ 15556 w 52719"/>
                  <a:gd name="connsiteY30" fmla="*/ 6051 h 56189"/>
                  <a:gd name="connsiteX31" fmla="*/ 10371 w 52719"/>
                  <a:gd name="connsiteY31" fmla="*/ 10373 h 56189"/>
                  <a:gd name="connsiteX32" fmla="*/ 6050 w 52719"/>
                  <a:gd name="connsiteY32" fmla="*/ 16425 h 56189"/>
                  <a:gd name="connsiteX33" fmla="*/ 4321 w 52719"/>
                  <a:gd name="connsiteY33" fmla="*/ 28527 h 56189"/>
                  <a:gd name="connsiteX34" fmla="*/ 5185 w 52719"/>
                  <a:gd name="connsiteY34" fmla="*/ 38036 h 56189"/>
                  <a:gd name="connsiteX35" fmla="*/ 9507 w 52719"/>
                  <a:gd name="connsiteY35" fmla="*/ 44952 h 56189"/>
                  <a:gd name="connsiteX36" fmla="*/ 25063 w 52719"/>
                  <a:gd name="connsiteY36" fmla="*/ 47545 h 56189"/>
                  <a:gd name="connsiteX37" fmla="*/ 25063 w 52719"/>
                  <a:gd name="connsiteY37" fmla="*/ 47545 h 56189"/>
                  <a:gd name="connsiteX38" fmla="*/ 19014 w 52719"/>
                  <a:gd name="connsiteY38" fmla="*/ 45816 h 56189"/>
                  <a:gd name="connsiteX39" fmla="*/ 13828 w 52719"/>
                  <a:gd name="connsiteY39" fmla="*/ 42358 h 56189"/>
                  <a:gd name="connsiteX40" fmla="*/ 9507 w 52719"/>
                  <a:gd name="connsiteY40" fmla="*/ 27662 h 56189"/>
                  <a:gd name="connsiteX41" fmla="*/ 12964 w 52719"/>
                  <a:gd name="connsiteY41" fmla="*/ 14696 h 56189"/>
                  <a:gd name="connsiteX42" fmla="*/ 12964 w 52719"/>
                  <a:gd name="connsiteY42" fmla="*/ 14696 h 56189"/>
                  <a:gd name="connsiteX43" fmla="*/ 13828 w 52719"/>
                  <a:gd name="connsiteY43" fmla="*/ 13831 h 56189"/>
                  <a:gd name="connsiteX44" fmla="*/ 19014 w 52719"/>
                  <a:gd name="connsiteY44" fmla="*/ 10373 h 56189"/>
                  <a:gd name="connsiteX45" fmla="*/ 25063 w 52719"/>
                  <a:gd name="connsiteY45" fmla="*/ 9509 h 56189"/>
                  <a:gd name="connsiteX46" fmla="*/ 25063 w 52719"/>
                  <a:gd name="connsiteY46" fmla="*/ 9509 h 56189"/>
                  <a:gd name="connsiteX47" fmla="*/ 31113 w 52719"/>
                  <a:gd name="connsiteY47" fmla="*/ 10373 h 56189"/>
                  <a:gd name="connsiteX48" fmla="*/ 36299 w 52719"/>
                  <a:gd name="connsiteY48" fmla="*/ 13831 h 56189"/>
                  <a:gd name="connsiteX49" fmla="*/ 40620 w 52719"/>
                  <a:gd name="connsiteY49" fmla="*/ 28527 h 56189"/>
                  <a:gd name="connsiteX50" fmla="*/ 36299 w 52719"/>
                  <a:gd name="connsiteY50" fmla="*/ 42358 h 56189"/>
                  <a:gd name="connsiteX51" fmla="*/ 31113 w 52719"/>
                  <a:gd name="connsiteY51" fmla="*/ 45816 h 56189"/>
                  <a:gd name="connsiteX52" fmla="*/ 25063 w 52719"/>
                  <a:gd name="connsiteY52" fmla="*/ 47545 h 56189"/>
                  <a:gd name="connsiteX53" fmla="*/ 17285 w 52719"/>
                  <a:gd name="connsiteY53" fmla="*/ 16425 h 56189"/>
                  <a:gd name="connsiteX54" fmla="*/ 13828 w 52719"/>
                  <a:gd name="connsiteY54" fmla="*/ 27662 h 56189"/>
                  <a:gd name="connsiteX55" fmla="*/ 17285 w 52719"/>
                  <a:gd name="connsiteY55" fmla="*/ 38900 h 56189"/>
                  <a:gd name="connsiteX56" fmla="*/ 20742 w 52719"/>
                  <a:gd name="connsiteY56" fmla="*/ 41494 h 56189"/>
                  <a:gd name="connsiteX57" fmla="*/ 25063 w 52719"/>
                  <a:gd name="connsiteY57" fmla="*/ 42358 h 56189"/>
                  <a:gd name="connsiteX58" fmla="*/ 25063 w 52719"/>
                  <a:gd name="connsiteY58" fmla="*/ 42358 h 56189"/>
                  <a:gd name="connsiteX59" fmla="*/ 29384 w 52719"/>
                  <a:gd name="connsiteY59" fmla="*/ 41494 h 56189"/>
                  <a:gd name="connsiteX60" fmla="*/ 32842 w 52719"/>
                  <a:gd name="connsiteY60" fmla="*/ 38900 h 56189"/>
                  <a:gd name="connsiteX61" fmla="*/ 36299 w 52719"/>
                  <a:gd name="connsiteY61" fmla="*/ 27662 h 56189"/>
                  <a:gd name="connsiteX62" fmla="*/ 32842 w 52719"/>
                  <a:gd name="connsiteY62" fmla="*/ 16425 h 56189"/>
                  <a:gd name="connsiteX63" fmla="*/ 29384 w 52719"/>
                  <a:gd name="connsiteY63" fmla="*/ 13831 h 56189"/>
                  <a:gd name="connsiteX64" fmla="*/ 25063 w 52719"/>
                  <a:gd name="connsiteY64" fmla="*/ 12967 h 56189"/>
                  <a:gd name="connsiteX65" fmla="*/ 25063 w 52719"/>
                  <a:gd name="connsiteY65" fmla="*/ 12967 h 56189"/>
                  <a:gd name="connsiteX66" fmla="*/ 20742 w 52719"/>
                  <a:gd name="connsiteY66" fmla="*/ 13831 h 56189"/>
                  <a:gd name="connsiteX67" fmla="*/ 17285 w 52719"/>
                  <a:gd name="connsiteY67" fmla="*/ 16425 h 5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52719" h="56189">
                    <a:moveTo>
                      <a:pt x="24199" y="56189"/>
                    </a:moveTo>
                    <a:cubicBezTo>
                      <a:pt x="21606" y="56189"/>
                      <a:pt x="18149" y="55325"/>
                      <a:pt x="15556" y="54461"/>
                    </a:cubicBezTo>
                    <a:cubicBezTo>
                      <a:pt x="12099" y="53596"/>
                      <a:pt x="9507" y="51003"/>
                      <a:pt x="6914" y="48409"/>
                    </a:cubicBezTo>
                    <a:lnTo>
                      <a:pt x="6914" y="48409"/>
                    </a:lnTo>
                    <a:cubicBezTo>
                      <a:pt x="4321" y="45816"/>
                      <a:pt x="2593" y="42358"/>
                      <a:pt x="1729" y="38900"/>
                    </a:cubicBezTo>
                    <a:cubicBezTo>
                      <a:pt x="864" y="35443"/>
                      <a:pt x="0" y="31985"/>
                      <a:pt x="0" y="28527"/>
                    </a:cubicBezTo>
                    <a:cubicBezTo>
                      <a:pt x="0" y="24205"/>
                      <a:pt x="864" y="19018"/>
                      <a:pt x="2593" y="14696"/>
                    </a:cubicBezTo>
                    <a:cubicBezTo>
                      <a:pt x="3457" y="12102"/>
                      <a:pt x="5185" y="9509"/>
                      <a:pt x="7778" y="6916"/>
                    </a:cubicBezTo>
                    <a:cubicBezTo>
                      <a:pt x="9507" y="5187"/>
                      <a:pt x="12099" y="3458"/>
                      <a:pt x="14692" y="1729"/>
                    </a:cubicBezTo>
                    <a:cubicBezTo>
                      <a:pt x="18149" y="0"/>
                      <a:pt x="22470" y="0"/>
                      <a:pt x="25928" y="0"/>
                    </a:cubicBezTo>
                    <a:cubicBezTo>
                      <a:pt x="29384" y="0"/>
                      <a:pt x="32842" y="0"/>
                      <a:pt x="36299" y="1729"/>
                    </a:cubicBezTo>
                    <a:cubicBezTo>
                      <a:pt x="39755" y="2593"/>
                      <a:pt x="42348" y="5187"/>
                      <a:pt x="44941" y="7780"/>
                    </a:cubicBezTo>
                    <a:cubicBezTo>
                      <a:pt x="47534" y="10373"/>
                      <a:pt x="49263" y="13831"/>
                      <a:pt x="50991" y="17289"/>
                    </a:cubicBezTo>
                    <a:cubicBezTo>
                      <a:pt x="51855" y="20747"/>
                      <a:pt x="52719" y="24205"/>
                      <a:pt x="52719" y="28527"/>
                    </a:cubicBezTo>
                    <a:cubicBezTo>
                      <a:pt x="52719" y="31985"/>
                      <a:pt x="52719" y="35443"/>
                      <a:pt x="50991" y="38900"/>
                    </a:cubicBezTo>
                    <a:cubicBezTo>
                      <a:pt x="50127" y="42358"/>
                      <a:pt x="47534" y="45816"/>
                      <a:pt x="45805" y="48409"/>
                    </a:cubicBezTo>
                    <a:cubicBezTo>
                      <a:pt x="43213" y="51003"/>
                      <a:pt x="40620" y="52732"/>
                      <a:pt x="37163" y="54461"/>
                    </a:cubicBezTo>
                    <a:cubicBezTo>
                      <a:pt x="33706" y="55325"/>
                      <a:pt x="30249" y="56189"/>
                      <a:pt x="26792" y="56189"/>
                    </a:cubicBezTo>
                    <a:cubicBezTo>
                      <a:pt x="24199" y="56189"/>
                      <a:pt x="24199" y="56189"/>
                      <a:pt x="24199" y="56189"/>
                    </a:cubicBezTo>
                    <a:close/>
                    <a:moveTo>
                      <a:pt x="9507" y="44952"/>
                    </a:moveTo>
                    <a:cubicBezTo>
                      <a:pt x="11235" y="46681"/>
                      <a:pt x="13828" y="48409"/>
                      <a:pt x="16421" y="49274"/>
                    </a:cubicBezTo>
                    <a:cubicBezTo>
                      <a:pt x="19014" y="50138"/>
                      <a:pt x="21606" y="51003"/>
                      <a:pt x="25063" y="51003"/>
                    </a:cubicBezTo>
                    <a:cubicBezTo>
                      <a:pt x="28520" y="51003"/>
                      <a:pt x="31113" y="51003"/>
                      <a:pt x="33706" y="49274"/>
                    </a:cubicBezTo>
                    <a:cubicBezTo>
                      <a:pt x="36299" y="48409"/>
                      <a:pt x="38891" y="46681"/>
                      <a:pt x="40620" y="44952"/>
                    </a:cubicBezTo>
                    <a:cubicBezTo>
                      <a:pt x="42348" y="42358"/>
                      <a:pt x="44077" y="39765"/>
                      <a:pt x="44941" y="37172"/>
                    </a:cubicBezTo>
                    <a:cubicBezTo>
                      <a:pt x="45805" y="34578"/>
                      <a:pt x="46669" y="31120"/>
                      <a:pt x="45805" y="27662"/>
                    </a:cubicBezTo>
                    <a:cubicBezTo>
                      <a:pt x="45805" y="24205"/>
                      <a:pt x="45805" y="20747"/>
                      <a:pt x="44941" y="18154"/>
                    </a:cubicBezTo>
                    <a:cubicBezTo>
                      <a:pt x="44077" y="15560"/>
                      <a:pt x="42348" y="12102"/>
                      <a:pt x="40620" y="10373"/>
                    </a:cubicBezTo>
                    <a:cubicBezTo>
                      <a:pt x="38891" y="8645"/>
                      <a:pt x="36299" y="6916"/>
                      <a:pt x="33706" y="6051"/>
                    </a:cubicBezTo>
                    <a:cubicBezTo>
                      <a:pt x="31113" y="5187"/>
                      <a:pt x="27656" y="4322"/>
                      <a:pt x="25063" y="4322"/>
                    </a:cubicBezTo>
                    <a:cubicBezTo>
                      <a:pt x="21606" y="4322"/>
                      <a:pt x="18149" y="5187"/>
                      <a:pt x="15556" y="6051"/>
                    </a:cubicBezTo>
                    <a:cubicBezTo>
                      <a:pt x="13828" y="6916"/>
                      <a:pt x="11235" y="8645"/>
                      <a:pt x="10371" y="10373"/>
                    </a:cubicBezTo>
                    <a:cubicBezTo>
                      <a:pt x="8643" y="12102"/>
                      <a:pt x="6914" y="13831"/>
                      <a:pt x="6050" y="16425"/>
                    </a:cubicBezTo>
                    <a:cubicBezTo>
                      <a:pt x="4321" y="19882"/>
                      <a:pt x="3457" y="24205"/>
                      <a:pt x="4321" y="28527"/>
                    </a:cubicBezTo>
                    <a:cubicBezTo>
                      <a:pt x="4321" y="31985"/>
                      <a:pt x="4321" y="34578"/>
                      <a:pt x="5185" y="38036"/>
                    </a:cubicBezTo>
                    <a:cubicBezTo>
                      <a:pt x="5185" y="40629"/>
                      <a:pt x="6914" y="43223"/>
                      <a:pt x="9507" y="44952"/>
                    </a:cubicBezTo>
                    <a:close/>
                    <a:moveTo>
                      <a:pt x="25063" y="47545"/>
                    </a:moveTo>
                    <a:cubicBezTo>
                      <a:pt x="25063" y="47545"/>
                      <a:pt x="25063" y="47545"/>
                      <a:pt x="25063" y="47545"/>
                    </a:cubicBezTo>
                    <a:cubicBezTo>
                      <a:pt x="22470" y="47545"/>
                      <a:pt x="20742" y="46681"/>
                      <a:pt x="19014" y="45816"/>
                    </a:cubicBezTo>
                    <a:cubicBezTo>
                      <a:pt x="17285" y="44952"/>
                      <a:pt x="15556" y="44087"/>
                      <a:pt x="13828" y="42358"/>
                    </a:cubicBezTo>
                    <a:cubicBezTo>
                      <a:pt x="10371" y="38036"/>
                      <a:pt x="8643" y="32849"/>
                      <a:pt x="9507" y="27662"/>
                    </a:cubicBezTo>
                    <a:cubicBezTo>
                      <a:pt x="9507" y="23340"/>
                      <a:pt x="10371" y="18154"/>
                      <a:pt x="12964" y="14696"/>
                    </a:cubicBezTo>
                    <a:lnTo>
                      <a:pt x="12964" y="14696"/>
                    </a:lnTo>
                    <a:lnTo>
                      <a:pt x="13828" y="13831"/>
                    </a:lnTo>
                    <a:cubicBezTo>
                      <a:pt x="15556" y="12102"/>
                      <a:pt x="17285" y="11238"/>
                      <a:pt x="19014" y="10373"/>
                    </a:cubicBezTo>
                    <a:cubicBezTo>
                      <a:pt x="20742" y="9509"/>
                      <a:pt x="23335" y="9509"/>
                      <a:pt x="25063" y="9509"/>
                    </a:cubicBezTo>
                    <a:cubicBezTo>
                      <a:pt x="25063" y="9509"/>
                      <a:pt x="25063" y="9509"/>
                      <a:pt x="25063" y="9509"/>
                    </a:cubicBezTo>
                    <a:cubicBezTo>
                      <a:pt x="26792" y="9509"/>
                      <a:pt x="29384" y="9509"/>
                      <a:pt x="31113" y="10373"/>
                    </a:cubicBezTo>
                    <a:cubicBezTo>
                      <a:pt x="32842" y="11238"/>
                      <a:pt x="34570" y="12102"/>
                      <a:pt x="36299" y="13831"/>
                    </a:cubicBezTo>
                    <a:cubicBezTo>
                      <a:pt x="39755" y="18154"/>
                      <a:pt x="40620" y="23340"/>
                      <a:pt x="40620" y="28527"/>
                    </a:cubicBezTo>
                    <a:cubicBezTo>
                      <a:pt x="40620" y="33714"/>
                      <a:pt x="39755" y="38900"/>
                      <a:pt x="36299" y="42358"/>
                    </a:cubicBezTo>
                    <a:cubicBezTo>
                      <a:pt x="34570" y="44087"/>
                      <a:pt x="32842" y="44952"/>
                      <a:pt x="31113" y="45816"/>
                    </a:cubicBezTo>
                    <a:cubicBezTo>
                      <a:pt x="29384" y="46681"/>
                      <a:pt x="26792" y="47545"/>
                      <a:pt x="25063" y="47545"/>
                    </a:cubicBezTo>
                    <a:close/>
                    <a:moveTo>
                      <a:pt x="17285" y="16425"/>
                    </a:moveTo>
                    <a:cubicBezTo>
                      <a:pt x="14692" y="19882"/>
                      <a:pt x="13828" y="23340"/>
                      <a:pt x="13828" y="27662"/>
                    </a:cubicBezTo>
                    <a:cubicBezTo>
                      <a:pt x="13828" y="31985"/>
                      <a:pt x="14692" y="36307"/>
                      <a:pt x="17285" y="38900"/>
                    </a:cubicBezTo>
                    <a:cubicBezTo>
                      <a:pt x="18149" y="39765"/>
                      <a:pt x="19878" y="40629"/>
                      <a:pt x="20742" y="41494"/>
                    </a:cubicBezTo>
                    <a:cubicBezTo>
                      <a:pt x="22470" y="42358"/>
                      <a:pt x="23335" y="42358"/>
                      <a:pt x="25063" y="42358"/>
                    </a:cubicBezTo>
                    <a:cubicBezTo>
                      <a:pt x="25063" y="42358"/>
                      <a:pt x="25063" y="42358"/>
                      <a:pt x="25063" y="42358"/>
                    </a:cubicBezTo>
                    <a:cubicBezTo>
                      <a:pt x="26792" y="42358"/>
                      <a:pt x="28520" y="42358"/>
                      <a:pt x="29384" y="41494"/>
                    </a:cubicBezTo>
                    <a:cubicBezTo>
                      <a:pt x="31113" y="40629"/>
                      <a:pt x="31977" y="39765"/>
                      <a:pt x="32842" y="38900"/>
                    </a:cubicBezTo>
                    <a:cubicBezTo>
                      <a:pt x="35434" y="35443"/>
                      <a:pt x="36299" y="31985"/>
                      <a:pt x="36299" y="27662"/>
                    </a:cubicBezTo>
                    <a:cubicBezTo>
                      <a:pt x="36299" y="23340"/>
                      <a:pt x="35434" y="19018"/>
                      <a:pt x="32842" y="16425"/>
                    </a:cubicBezTo>
                    <a:cubicBezTo>
                      <a:pt x="31977" y="15560"/>
                      <a:pt x="30249" y="14696"/>
                      <a:pt x="29384" y="13831"/>
                    </a:cubicBezTo>
                    <a:cubicBezTo>
                      <a:pt x="28520" y="12967"/>
                      <a:pt x="26792" y="12967"/>
                      <a:pt x="25063" y="12967"/>
                    </a:cubicBezTo>
                    <a:cubicBezTo>
                      <a:pt x="25063" y="12967"/>
                      <a:pt x="25063" y="12967"/>
                      <a:pt x="25063" y="12967"/>
                    </a:cubicBezTo>
                    <a:cubicBezTo>
                      <a:pt x="23335" y="12967"/>
                      <a:pt x="21606" y="12967"/>
                      <a:pt x="20742" y="13831"/>
                    </a:cubicBezTo>
                    <a:cubicBezTo>
                      <a:pt x="19014" y="14696"/>
                      <a:pt x="18149" y="15560"/>
                      <a:pt x="17285" y="16425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" name="Graphic 16831">
              <a:extLst>
                <a:ext uri="{FF2B5EF4-FFF2-40B4-BE49-F238E27FC236}">
                  <a16:creationId xmlns:a16="http://schemas.microsoft.com/office/drawing/2014/main" id="{62487155-96B8-4CD1-EF38-F0B5080E8017}"/>
                </a:ext>
              </a:extLst>
            </p:cNvPr>
            <p:cNvGrpSpPr/>
            <p:nvPr/>
          </p:nvGrpSpPr>
          <p:grpSpPr>
            <a:xfrm>
              <a:off x="8090474" y="1923688"/>
              <a:ext cx="38891" cy="54460"/>
              <a:chOff x="8090474" y="1923688"/>
              <a:chExt cx="38891" cy="54460"/>
            </a:xfrm>
            <a:solidFill>
              <a:srgbClr val="355464"/>
            </a:solidFill>
          </p:grpSpPr>
          <p:sp>
            <p:nvSpPr>
              <p:cNvPr id="14" name="Freeform 18054">
                <a:extLst>
                  <a:ext uri="{FF2B5EF4-FFF2-40B4-BE49-F238E27FC236}">
                    <a16:creationId xmlns:a16="http://schemas.microsoft.com/office/drawing/2014/main" id="{276D9F0C-1805-A663-FE22-372EAE98AA92}"/>
                  </a:ext>
                </a:extLst>
              </p:cNvPr>
              <p:cNvSpPr/>
              <p:nvPr/>
            </p:nvSpPr>
            <p:spPr>
              <a:xfrm>
                <a:off x="8093067" y="1927146"/>
                <a:ext cx="32841" cy="48409"/>
              </a:xfrm>
              <a:custGeom>
                <a:avLst/>
                <a:gdLst>
                  <a:gd name="connsiteX0" fmla="*/ 13828 w 32841"/>
                  <a:gd name="connsiteY0" fmla="*/ 26798 h 48409"/>
                  <a:gd name="connsiteX1" fmla="*/ 3457 w 32841"/>
                  <a:gd name="connsiteY1" fmla="*/ 38900 h 48409"/>
                  <a:gd name="connsiteX2" fmla="*/ 0 w 32841"/>
                  <a:gd name="connsiteY2" fmla="*/ 48409 h 48409"/>
                  <a:gd name="connsiteX3" fmla="*/ 32842 w 32841"/>
                  <a:gd name="connsiteY3" fmla="*/ 48409 h 48409"/>
                  <a:gd name="connsiteX4" fmla="*/ 32842 w 32841"/>
                  <a:gd name="connsiteY4" fmla="*/ 39765 h 48409"/>
                  <a:gd name="connsiteX5" fmla="*/ 13828 w 32841"/>
                  <a:gd name="connsiteY5" fmla="*/ 39765 h 48409"/>
                  <a:gd name="connsiteX6" fmla="*/ 15556 w 32841"/>
                  <a:gd name="connsiteY6" fmla="*/ 37172 h 48409"/>
                  <a:gd name="connsiteX7" fmla="*/ 21606 w 32841"/>
                  <a:gd name="connsiteY7" fmla="*/ 31985 h 48409"/>
                  <a:gd name="connsiteX8" fmla="*/ 27656 w 32841"/>
                  <a:gd name="connsiteY8" fmla="*/ 25934 h 48409"/>
                  <a:gd name="connsiteX9" fmla="*/ 31113 w 32841"/>
                  <a:gd name="connsiteY9" fmla="*/ 19882 h 48409"/>
                  <a:gd name="connsiteX10" fmla="*/ 31977 w 32841"/>
                  <a:gd name="connsiteY10" fmla="*/ 13831 h 48409"/>
                  <a:gd name="connsiteX11" fmla="*/ 31113 w 32841"/>
                  <a:gd name="connsiteY11" fmla="*/ 8645 h 48409"/>
                  <a:gd name="connsiteX12" fmla="*/ 27656 w 32841"/>
                  <a:gd name="connsiteY12" fmla="*/ 4322 h 48409"/>
                  <a:gd name="connsiteX13" fmla="*/ 16421 w 32841"/>
                  <a:gd name="connsiteY13" fmla="*/ 0 h 48409"/>
                  <a:gd name="connsiteX14" fmla="*/ 5185 w 32841"/>
                  <a:gd name="connsiteY14" fmla="*/ 3458 h 48409"/>
                  <a:gd name="connsiteX15" fmla="*/ 1728 w 32841"/>
                  <a:gd name="connsiteY15" fmla="*/ 8645 h 48409"/>
                  <a:gd name="connsiteX16" fmla="*/ 0 w 32841"/>
                  <a:gd name="connsiteY16" fmla="*/ 14696 h 48409"/>
                  <a:gd name="connsiteX17" fmla="*/ 9507 w 32841"/>
                  <a:gd name="connsiteY17" fmla="*/ 15560 h 48409"/>
                  <a:gd name="connsiteX18" fmla="*/ 11235 w 32841"/>
                  <a:gd name="connsiteY18" fmla="*/ 9509 h 48409"/>
                  <a:gd name="connsiteX19" fmla="*/ 15556 w 32841"/>
                  <a:gd name="connsiteY19" fmla="*/ 7780 h 48409"/>
                  <a:gd name="connsiteX20" fmla="*/ 19878 w 32841"/>
                  <a:gd name="connsiteY20" fmla="*/ 9509 h 48409"/>
                  <a:gd name="connsiteX21" fmla="*/ 21606 w 32841"/>
                  <a:gd name="connsiteY21" fmla="*/ 12102 h 48409"/>
                  <a:gd name="connsiteX22" fmla="*/ 21606 w 32841"/>
                  <a:gd name="connsiteY22" fmla="*/ 14696 h 48409"/>
                  <a:gd name="connsiteX23" fmla="*/ 19878 w 32841"/>
                  <a:gd name="connsiteY23" fmla="*/ 20747 h 48409"/>
                  <a:gd name="connsiteX24" fmla="*/ 13828 w 32841"/>
                  <a:gd name="connsiteY24" fmla="*/ 26798 h 4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841" h="48409">
                    <a:moveTo>
                      <a:pt x="13828" y="26798"/>
                    </a:moveTo>
                    <a:cubicBezTo>
                      <a:pt x="9507" y="30256"/>
                      <a:pt x="6049" y="34578"/>
                      <a:pt x="3457" y="38900"/>
                    </a:cubicBezTo>
                    <a:cubicBezTo>
                      <a:pt x="1728" y="41494"/>
                      <a:pt x="864" y="44952"/>
                      <a:pt x="0" y="48409"/>
                    </a:cubicBezTo>
                    <a:lnTo>
                      <a:pt x="32842" y="48409"/>
                    </a:lnTo>
                    <a:lnTo>
                      <a:pt x="32842" y="39765"/>
                    </a:lnTo>
                    <a:lnTo>
                      <a:pt x="13828" y="39765"/>
                    </a:lnTo>
                    <a:cubicBezTo>
                      <a:pt x="14692" y="38900"/>
                      <a:pt x="14692" y="38036"/>
                      <a:pt x="15556" y="37172"/>
                    </a:cubicBezTo>
                    <a:cubicBezTo>
                      <a:pt x="16421" y="36307"/>
                      <a:pt x="18149" y="34578"/>
                      <a:pt x="21606" y="31985"/>
                    </a:cubicBezTo>
                    <a:cubicBezTo>
                      <a:pt x="24199" y="30256"/>
                      <a:pt x="25928" y="27662"/>
                      <a:pt x="27656" y="25934"/>
                    </a:cubicBezTo>
                    <a:cubicBezTo>
                      <a:pt x="29384" y="24205"/>
                      <a:pt x="30249" y="21611"/>
                      <a:pt x="31113" y="19882"/>
                    </a:cubicBezTo>
                    <a:cubicBezTo>
                      <a:pt x="31977" y="18154"/>
                      <a:pt x="31977" y="15560"/>
                      <a:pt x="31977" y="13831"/>
                    </a:cubicBezTo>
                    <a:cubicBezTo>
                      <a:pt x="31977" y="12102"/>
                      <a:pt x="31977" y="10373"/>
                      <a:pt x="31113" y="8645"/>
                    </a:cubicBezTo>
                    <a:cubicBezTo>
                      <a:pt x="30249" y="6916"/>
                      <a:pt x="29384" y="5187"/>
                      <a:pt x="27656" y="4322"/>
                    </a:cubicBezTo>
                    <a:cubicBezTo>
                      <a:pt x="24199" y="1729"/>
                      <a:pt x="20742" y="0"/>
                      <a:pt x="16421" y="0"/>
                    </a:cubicBezTo>
                    <a:cubicBezTo>
                      <a:pt x="12099" y="0"/>
                      <a:pt x="8643" y="865"/>
                      <a:pt x="5185" y="3458"/>
                    </a:cubicBezTo>
                    <a:cubicBezTo>
                      <a:pt x="3457" y="5187"/>
                      <a:pt x="2593" y="6916"/>
                      <a:pt x="1728" y="8645"/>
                    </a:cubicBezTo>
                    <a:cubicBezTo>
                      <a:pt x="864" y="10373"/>
                      <a:pt x="0" y="12967"/>
                      <a:pt x="0" y="14696"/>
                    </a:cubicBezTo>
                    <a:lnTo>
                      <a:pt x="9507" y="15560"/>
                    </a:lnTo>
                    <a:cubicBezTo>
                      <a:pt x="9507" y="13831"/>
                      <a:pt x="10371" y="11238"/>
                      <a:pt x="11235" y="9509"/>
                    </a:cubicBezTo>
                    <a:cubicBezTo>
                      <a:pt x="12964" y="8645"/>
                      <a:pt x="13828" y="7780"/>
                      <a:pt x="15556" y="7780"/>
                    </a:cubicBezTo>
                    <a:cubicBezTo>
                      <a:pt x="17285" y="7780"/>
                      <a:pt x="19013" y="8645"/>
                      <a:pt x="19878" y="9509"/>
                    </a:cubicBezTo>
                    <a:cubicBezTo>
                      <a:pt x="20742" y="10373"/>
                      <a:pt x="20742" y="11238"/>
                      <a:pt x="21606" y="12102"/>
                    </a:cubicBezTo>
                    <a:cubicBezTo>
                      <a:pt x="21606" y="12967"/>
                      <a:pt x="21606" y="13831"/>
                      <a:pt x="21606" y="14696"/>
                    </a:cubicBezTo>
                    <a:cubicBezTo>
                      <a:pt x="21606" y="16425"/>
                      <a:pt x="20742" y="19018"/>
                      <a:pt x="19878" y="20747"/>
                    </a:cubicBezTo>
                    <a:cubicBezTo>
                      <a:pt x="19013" y="21611"/>
                      <a:pt x="16421" y="24205"/>
                      <a:pt x="13828" y="26798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5" name="Freeform 18055">
                <a:extLst>
                  <a:ext uri="{FF2B5EF4-FFF2-40B4-BE49-F238E27FC236}">
                    <a16:creationId xmlns:a16="http://schemas.microsoft.com/office/drawing/2014/main" id="{BC189A76-C3B3-CD76-2AC4-AC492D05FC87}"/>
                  </a:ext>
                </a:extLst>
              </p:cNvPr>
              <p:cNvSpPr/>
              <p:nvPr/>
            </p:nvSpPr>
            <p:spPr>
              <a:xfrm>
                <a:off x="8090474" y="1923688"/>
                <a:ext cx="38891" cy="54460"/>
              </a:xfrm>
              <a:custGeom>
                <a:avLst/>
                <a:gdLst>
                  <a:gd name="connsiteX0" fmla="*/ 38027 w 38891"/>
                  <a:gd name="connsiteY0" fmla="*/ 54461 h 54460"/>
                  <a:gd name="connsiteX1" fmla="*/ 0 w 38891"/>
                  <a:gd name="connsiteY1" fmla="*/ 54461 h 54460"/>
                  <a:gd name="connsiteX2" fmla="*/ 0 w 38891"/>
                  <a:gd name="connsiteY2" fmla="*/ 51867 h 54460"/>
                  <a:gd name="connsiteX3" fmla="*/ 3457 w 38891"/>
                  <a:gd name="connsiteY3" fmla="*/ 41494 h 54460"/>
                  <a:gd name="connsiteX4" fmla="*/ 14692 w 38891"/>
                  <a:gd name="connsiteY4" fmla="*/ 29391 h 54460"/>
                  <a:gd name="connsiteX5" fmla="*/ 14692 w 38891"/>
                  <a:gd name="connsiteY5" fmla="*/ 29391 h 54460"/>
                  <a:gd name="connsiteX6" fmla="*/ 22471 w 38891"/>
                  <a:gd name="connsiteY6" fmla="*/ 21611 h 54460"/>
                  <a:gd name="connsiteX7" fmla="*/ 24200 w 38891"/>
                  <a:gd name="connsiteY7" fmla="*/ 17289 h 54460"/>
                  <a:gd name="connsiteX8" fmla="*/ 24200 w 38891"/>
                  <a:gd name="connsiteY8" fmla="*/ 15560 h 54460"/>
                  <a:gd name="connsiteX9" fmla="*/ 23335 w 38891"/>
                  <a:gd name="connsiteY9" fmla="*/ 13831 h 54460"/>
                  <a:gd name="connsiteX10" fmla="*/ 20742 w 38891"/>
                  <a:gd name="connsiteY10" fmla="*/ 12967 h 54460"/>
                  <a:gd name="connsiteX11" fmla="*/ 20742 w 38891"/>
                  <a:gd name="connsiteY11" fmla="*/ 12967 h 54460"/>
                  <a:gd name="connsiteX12" fmla="*/ 17285 w 38891"/>
                  <a:gd name="connsiteY12" fmla="*/ 13831 h 54460"/>
                  <a:gd name="connsiteX13" fmla="*/ 16421 w 38891"/>
                  <a:gd name="connsiteY13" fmla="*/ 18153 h 54460"/>
                  <a:gd name="connsiteX14" fmla="*/ 16421 w 38891"/>
                  <a:gd name="connsiteY14" fmla="*/ 20747 h 54460"/>
                  <a:gd name="connsiteX15" fmla="*/ 2593 w 38891"/>
                  <a:gd name="connsiteY15" fmla="*/ 19018 h 54460"/>
                  <a:gd name="connsiteX16" fmla="*/ 2593 w 38891"/>
                  <a:gd name="connsiteY16" fmla="*/ 17289 h 54460"/>
                  <a:gd name="connsiteX17" fmla="*/ 4321 w 38891"/>
                  <a:gd name="connsiteY17" fmla="*/ 10373 h 54460"/>
                  <a:gd name="connsiteX18" fmla="*/ 8643 w 38891"/>
                  <a:gd name="connsiteY18" fmla="*/ 4322 h 54460"/>
                  <a:gd name="connsiteX19" fmla="*/ 21606 w 38891"/>
                  <a:gd name="connsiteY19" fmla="*/ 0 h 54460"/>
                  <a:gd name="connsiteX20" fmla="*/ 34570 w 38891"/>
                  <a:gd name="connsiteY20" fmla="*/ 4322 h 54460"/>
                  <a:gd name="connsiteX21" fmla="*/ 38027 w 38891"/>
                  <a:gd name="connsiteY21" fmla="*/ 9509 h 54460"/>
                  <a:gd name="connsiteX22" fmla="*/ 38891 w 38891"/>
                  <a:gd name="connsiteY22" fmla="*/ 15560 h 54460"/>
                  <a:gd name="connsiteX23" fmla="*/ 37163 w 38891"/>
                  <a:gd name="connsiteY23" fmla="*/ 22476 h 54460"/>
                  <a:gd name="connsiteX24" fmla="*/ 32842 w 38891"/>
                  <a:gd name="connsiteY24" fmla="*/ 29391 h 54460"/>
                  <a:gd name="connsiteX25" fmla="*/ 26792 w 38891"/>
                  <a:gd name="connsiteY25" fmla="*/ 36307 h 54460"/>
                  <a:gd name="connsiteX26" fmla="*/ 22471 w 38891"/>
                  <a:gd name="connsiteY26" fmla="*/ 40629 h 54460"/>
                  <a:gd name="connsiteX27" fmla="*/ 38891 w 38891"/>
                  <a:gd name="connsiteY27" fmla="*/ 40629 h 54460"/>
                  <a:gd name="connsiteX28" fmla="*/ 38891 w 38891"/>
                  <a:gd name="connsiteY28" fmla="*/ 54461 h 54460"/>
                  <a:gd name="connsiteX29" fmla="*/ 5186 w 38891"/>
                  <a:gd name="connsiteY29" fmla="*/ 49274 h 54460"/>
                  <a:gd name="connsiteX30" fmla="*/ 33706 w 38891"/>
                  <a:gd name="connsiteY30" fmla="*/ 49274 h 54460"/>
                  <a:gd name="connsiteX31" fmla="*/ 33706 w 38891"/>
                  <a:gd name="connsiteY31" fmla="*/ 44952 h 54460"/>
                  <a:gd name="connsiteX32" fmla="*/ 12964 w 38891"/>
                  <a:gd name="connsiteY32" fmla="*/ 44952 h 54460"/>
                  <a:gd name="connsiteX33" fmla="*/ 14692 w 38891"/>
                  <a:gd name="connsiteY33" fmla="*/ 41494 h 54460"/>
                  <a:gd name="connsiteX34" fmla="*/ 17285 w 38891"/>
                  <a:gd name="connsiteY34" fmla="*/ 38900 h 54460"/>
                  <a:gd name="connsiteX35" fmla="*/ 23335 w 38891"/>
                  <a:gd name="connsiteY35" fmla="*/ 33714 h 54460"/>
                  <a:gd name="connsiteX36" fmla="*/ 29385 w 38891"/>
                  <a:gd name="connsiteY36" fmla="*/ 27662 h 54460"/>
                  <a:gd name="connsiteX37" fmla="*/ 32842 w 38891"/>
                  <a:gd name="connsiteY37" fmla="*/ 21611 h 54460"/>
                  <a:gd name="connsiteX38" fmla="*/ 33706 w 38891"/>
                  <a:gd name="connsiteY38" fmla="*/ 16425 h 54460"/>
                  <a:gd name="connsiteX39" fmla="*/ 32842 w 38891"/>
                  <a:gd name="connsiteY39" fmla="*/ 12102 h 54460"/>
                  <a:gd name="connsiteX40" fmla="*/ 30249 w 38891"/>
                  <a:gd name="connsiteY40" fmla="*/ 8645 h 54460"/>
                  <a:gd name="connsiteX41" fmla="*/ 20742 w 38891"/>
                  <a:gd name="connsiteY41" fmla="*/ 5187 h 54460"/>
                  <a:gd name="connsiteX42" fmla="*/ 10371 w 38891"/>
                  <a:gd name="connsiteY42" fmla="*/ 7780 h 54460"/>
                  <a:gd name="connsiteX43" fmla="*/ 6914 w 38891"/>
                  <a:gd name="connsiteY43" fmla="*/ 12102 h 54460"/>
                  <a:gd name="connsiteX44" fmla="*/ 6050 w 38891"/>
                  <a:gd name="connsiteY44" fmla="*/ 15560 h 54460"/>
                  <a:gd name="connsiteX45" fmla="*/ 11236 w 38891"/>
                  <a:gd name="connsiteY45" fmla="*/ 16425 h 54460"/>
                  <a:gd name="connsiteX46" fmla="*/ 13828 w 38891"/>
                  <a:gd name="connsiteY46" fmla="*/ 11238 h 54460"/>
                  <a:gd name="connsiteX47" fmla="*/ 19878 w 38891"/>
                  <a:gd name="connsiteY47" fmla="*/ 8645 h 54460"/>
                  <a:gd name="connsiteX48" fmla="*/ 25928 w 38891"/>
                  <a:gd name="connsiteY48" fmla="*/ 11238 h 54460"/>
                  <a:gd name="connsiteX49" fmla="*/ 27656 w 38891"/>
                  <a:gd name="connsiteY49" fmla="*/ 14696 h 54460"/>
                  <a:gd name="connsiteX50" fmla="*/ 28521 w 38891"/>
                  <a:gd name="connsiteY50" fmla="*/ 18153 h 54460"/>
                  <a:gd name="connsiteX51" fmla="*/ 25928 w 38891"/>
                  <a:gd name="connsiteY51" fmla="*/ 25069 h 54460"/>
                  <a:gd name="connsiteX52" fmla="*/ 17285 w 38891"/>
                  <a:gd name="connsiteY52" fmla="*/ 33714 h 54460"/>
                  <a:gd name="connsiteX53" fmla="*/ 17285 w 38891"/>
                  <a:gd name="connsiteY53" fmla="*/ 33714 h 54460"/>
                  <a:gd name="connsiteX54" fmla="*/ 6914 w 38891"/>
                  <a:gd name="connsiteY54" fmla="*/ 44952 h 54460"/>
                  <a:gd name="connsiteX55" fmla="*/ 5186 w 38891"/>
                  <a:gd name="connsiteY55" fmla="*/ 49274 h 5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8891" h="54460">
                    <a:moveTo>
                      <a:pt x="38027" y="54461"/>
                    </a:moveTo>
                    <a:lnTo>
                      <a:pt x="0" y="54461"/>
                    </a:lnTo>
                    <a:lnTo>
                      <a:pt x="0" y="51867"/>
                    </a:lnTo>
                    <a:cubicBezTo>
                      <a:pt x="0" y="48409"/>
                      <a:pt x="1729" y="44952"/>
                      <a:pt x="3457" y="41494"/>
                    </a:cubicBezTo>
                    <a:cubicBezTo>
                      <a:pt x="6914" y="37172"/>
                      <a:pt x="10371" y="32849"/>
                      <a:pt x="14692" y="29391"/>
                    </a:cubicBezTo>
                    <a:lnTo>
                      <a:pt x="14692" y="29391"/>
                    </a:lnTo>
                    <a:cubicBezTo>
                      <a:pt x="17285" y="26798"/>
                      <a:pt x="19878" y="24205"/>
                      <a:pt x="22471" y="21611"/>
                    </a:cubicBezTo>
                    <a:cubicBezTo>
                      <a:pt x="23335" y="20747"/>
                      <a:pt x="24200" y="19018"/>
                      <a:pt x="24200" y="17289"/>
                    </a:cubicBezTo>
                    <a:cubicBezTo>
                      <a:pt x="24200" y="16425"/>
                      <a:pt x="24200" y="16425"/>
                      <a:pt x="24200" y="15560"/>
                    </a:cubicBezTo>
                    <a:cubicBezTo>
                      <a:pt x="24200" y="14696"/>
                      <a:pt x="23335" y="14696"/>
                      <a:pt x="23335" y="13831"/>
                    </a:cubicBezTo>
                    <a:cubicBezTo>
                      <a:pt x="22471" y="12967"/>
                      <a:pt x="21606" y="12967"/>
                      <a:pt x="20742" y="12967"/>
                    </a:cubicBezTo>
                    <a:cubicBezTo>
                      <a:pt x="20742" y="12967"/>
                      <a:pt x="20742" y="12967"/>
                      <a:pt x="20742" y="12967"/>
                    </a:cubicBezTo>
                    <a:cubicBezTo>
                      <a:pt x="19878" y="12967"/>
                      <a:pt x="18150" y="13831"/>
                      <a:pt x="17285" y="13831"/>
                    </a:cubicBezTo>
                    <a:cubicBezTo>
                      <a:pt x="16421" y="14696"/>
                      <a:pt x="15557" y="16425"/>
                      <a:pt x="16421" y="18153"/>
                    </a:cubicBezTo>
                    <a:lnTo>
                      <a:pt x="16421" y="20747"/>
                    </a:lnTo>
                    <a:lnTo>
                      <a:pt x="2593" y="19018"/>
                    </a:lnTo>
                    <a:lnTo>
                      <a:pt x="2593" y="17289"/>
                    </a:lnTo>
                    <a:cubicBezTo>
                      <a:pt x="2593" y="14696"/>
                      <a:pt x="3457" y="12102"/>
                      <a:pt x="4321" y="10373"/>
                    </a:cubicBezTo>
                    <a:cubicBezTo>
                      <a:pt x="5186" y="7780"/>
                      <a:pt x="6914" y="6051"/>
                      <a:pt x="8643" y="4322"/>
                    </a:cubicBezTo>
                    <a:cubicBezTo>
                      <a:pt x="12100" y="1729"/>
                      <a:pt x="17285" y="0"/>
                      <a:pt x="21606" y="0"/>
                    </a:cubicBezTo>
                    <a:cubicBezTo>
                      <a:pt x="25928" y="0"/>
                      <a:pt x="31113" y="1729"/>
                      <a:pt x="34570" y="4322"/>
                    </a:cubicBezTo>
                    <a:cubicBezTo>
                      <a:pt x="36299" y="6051"/>
                      <a:pt x="37163" y="7780"/>
                      <a:pt x="38027" y="9509"/>
                    </a:cubicBezTo>
                    <a:cubicBezTo>
                      <a:pt x="38891" y="11238"/>
                      <a:pt x="38891" y="13831"/>
                      <a:pt x="38891" y="15560"/>
                    </a:cubicBezTo>
                    <a:cubicBezTo>
                      <a:pt x="38891" y="18153"/>
                      <a:pt x="38027" y="20747"/>
                      <a:pt x="37163" y="22476"/>
                    </a:cubicBezTo>
                    <a:cubicBezTo>
                      <a:pt x="36299" y="25069"/>
                      <a:pt x="34570" y="27662"/>
                      <a:pt x="32842" y="29391"/>
                    </a:cubicBezTo>
                    <a:cubicBezTo>
                      <a:pt x="31113" y="31985"/>
                      <a:pt x="28521" y="33714"/>
                      <a:pt x="26792" y="36307"/>
                    </a:cubicBezTo>
                    <a:cubicBezTo>
                      <a:pt x="25064" y="38036"/>
                      <a:pt x="23335" y="39765"/>
                      <a:pt x="22471" y="40629"/>
                    </a:cubicBezTo>
                    <a:lnTo>
                      <a:pt x="38891" y="40629"/>
                    </a:lnTo>
                    <a:lnTo>
                      <a:pt x="38891" y="54461"/>
                    </a:lnTo>
                    <a:close/>
                    <a:moveTo>
                      <a:pt x="5186" y="49274"/>
                    </a:moveTo>
                    <a:lnTo>
                      <a:pt x="33706" y="49274"/>
                    </a:lnTo>
                    <a:lnTo>
                      <a:pt x="33706" y="44952"/>
                    </a:lnTo>
                    <a:lnTo>
                      <a:pt x="12964" y="44952"/>
                    </a:lnTo>
                    <a:lnTo>
                      <a:pt x="14692" y="41494"/>
                    </a:lnTo>
                    <a:cubicBezTo>
                      <a:pt x="15557" y="40629"/>
                      <a:pt x="16421" y="39765"/>
                      <a:pt x="17285" y="38900"/>
                    </a:cubicBezTo>
                    <a:cubicBezTo>
                      <a:pt x="18150" y="38036"/>
                      <a:pt x="19878" y="36307"/>
                      <a:pt x="23335" y="33714"/>
                    </a:cubicBezTo>
                    <a:cubicBezTo>
                      <a:pt x="25928" y="31985"/>
                      <a:pt x="27656" y="29391"/>
                      <a:pt x="29385" y="27662"/>
                    </a:cubicBezTo>
                    <a:cubicBezTo>
                      <a:pt x="31113" y="25934"/>
                      <a:pt x="31977" y="24205"/>
                      <a:pt x="32842" y="21611"/>
                    </a:cubicBezTo>
                    <a:cubicBezTo>
                      <a:pt x="33706" y="19882"/>
                      <a:pt x="33706" y="18153"/>
                      <a:pt x="33706" y="16425"/>
                    </a:cubicBezTo>
                    <a:cubicBezTo>
                      <a:pt x="33706" y="14696"/>
                      <a:pt x="33706" y="12967"/>
                      <a:pt x="32842" y="12102"/>
                    </a:cubicBezTo>
                    <a:cubicBezTo>
                      <a:pt x="31977" y="10373"/>
                      <a:pt x="31113" y="9509"/>
                      <a:pt x="30249" y="8645"/>
                    </a:cubicBezTo>
                    <a:cubicBezTo>
                      <a:pt x="27656" y="6051"/>
                      <a:pt x="24200" y="5187"/>
                      <a:pt x="20742" y="5187"/>
                    </a:cubicBezTo>
                    <a:cubicBezTo>
                      <a:pt x="17285" y="5187"/>
                      <a:pt x="13828" y="6051"/>
                      <a:pt x="10371" y="7780"/>
                    </a:cubicBezTo>
                    <a:cubicBezTo>
                      <a:pt x="9507" y="8645"/>
                      <a:pt x="7778" y="10373"/>
                      <a:pt x="6914" y="12102"/>
                    </a:cubicBezTo>
                    <a:cubicBezTo>
                      <a:pt x="6050" y="12967"/>
                      <a:pt x="6050" y="13831"/>
                      <a:pt x="6050" y="15560"/>
                    </a:cubicBezTo>
                    <a:lnTo>
                      <a:pt x="11236" y="16425"/>
                    </a:lnTo>
                    <a:cubicBezTo>
                      <a:pt x="11236" y="14696"/>
                      <a:pt x="12100" y="12967"/>
                      <a:pt x="13828" y="11238"/>
                    </a:cubicBezTo>
                    <a:cubicBezTo>
                      <a:pt x="15557" y="9509"/>
                      <a:pt x="18150" y="8645"/>
                      <a:pt x="19878" y="8645"/>
                    </a:cubicBezTo>
                    <a:cubicBezTo>
                      <a:pt x="22471" y="8645"/>
                      <a:pt x="24200" y="9509"/>
                      <a:pt x="25928" y="11238"/>
                    </a:cubicBezTo>
                    <a:cubicBezTo>
                      <a:pt x="26792" y="12102"/>
                      <a:pt x="27656" y="12967"/>
                      <a:pt x="27656" y="14696"/>
                    </a:cubicBezTo>
                    <a:cubicBezTo>
                      <a:pt x="27656" y="15560"/>
                      <a:pt x="28521" y="17289"/>
                      <a:pt x="28521" y="18153"/>
                    </a:cubicBezTo>
                    <a:cubicBezTo>
                      <a:pt x="28521" y="20747"/>
                      <a:pt x="27656" y="23340"/>
                      <a:pt x="25928" y="25069"/>
                    </a:cubicBezTo>
                    <a:cubicBezTo>
                      <a:pt x="23335" y="28527"/>
                      <a:pt x="20742" y="31120"/>
                      <a:pt x="17285" y="33714"/>
                    </a:cubicBezTo>
                    <a:lnTo>
                      <a:pt x="17285" y="33714"/>
                    </a:lnTo>
                    <a:cubicBezTo>
                      <a:pt x="12964" y="37172"/>
                      <a:pt x="9507" y="40629"/>
                      <a:pt x="6914" y="44952"/>
                    </a:cubicBezTo>
                    <a:cubicBezTo>
                      <a:pt x="6914" y="45816"/>
                      <a:pt x="6050" y="47545"/>
                      <a:pt x="5186" y="49274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32" name="Graphic 16831">
            <a:extLst>
              <a:ext uri="{FF2B5EF4-FFF2-40B4-BE49-F238E27FC236}">
                <a16:creationId xmlns:a16="http://schemas.microsoft.com/office/drawing/2014/main" id="{F4E7C617-DC7A-7356-6A46-6EBCE7CD3311}"/>
              </a:ext>
            </a:extLst>
          </p:cNvPr>
          <p:cNvGrpSpPr/>
          <p:nvPr/>
        </p:nvGrpSpPr>
        <p:grpSpPr>
          <a:xfrm>
            <a:off x="11049745" y="4743760"/>
            <a:ext cx="939186" cy="939406"/>
            <a:chOff x="6697298" y="2426800"/>
            <a:chExt cx="290388" cy="290456"/>
          </a:xfrm>
          <a:solidFill>
            <a:srgbClr val="355464"/>
          </a:solidFill>
        </p:grpSpPr>
        <p:grpSp>
          <p:nvGrpSpPr>
            <p:cNvPr id="33" name="Graphic 16831">
              <a:extLst>
                <a:ext uri="{FF2B5EF4-FFF2-40B4-BE49-F238E27FC236}">
                  <a16:creationId xmlns:a16="http://schemas.microsoft.com/office/drawing/2014/main" id="{9A4063BF-448C-796E-5512-01D24CA287C4}"/>
                </a:ext>
              </a:extLst>
            </p:cNvPr>
            <p:cNvGrpSpPr/>
            <p:nvPr/>
          </p:nvGrpSpPr>
          <p:grpSpPr>
            <a:xfrm>
              <a:off x="6737917" y="2466212"/>
              <a:ext cx="210367" cy="211280"/>
              <a:chOff x="6737917" y="2466212"/>
              <a:chExt cx="210367" cy="211280"/>
            </a:xfrm>
            <a:solidFill>
              <a:srgbClr val="355464"/>
            </a:solidFill>
          </p:grpSpPr>
          <p:sp>
            <p:nvSpPr>
              <p:cNvPr id="40" name="Freeform 16860">
                <a:extLst>
                  <a:ext uri="{FF2B5EF4-FFF2-40B4-BE49-F238E27FC236}">
                    <a16:creationId xmlns:a16="http://schemas.microsoft.com/office/drawing/2014/main" id="{1BBA6F36-CE0C-1C7F-B210-5FDCD9999439}"/>
                  </a:ext>
                </a:extLst>
              </p:cNvPr>
              <p:cNvSpPr/>
              <p:nvPr/>
            </p:nvSpPr>
            <p:spPr>
              <a:xfrm>
                <a:off x="6739646" y="2467941"/>
                <a:ext cx="206526" cy="206957"/>
              </a:xfrm>
              <a:custGeom>
                <a:avLst/>
                <a:gdLst>
                  <a:gd name="connsiteX0" fmla="*/ 103710 w 206526"/>
                  <a:gd name="connsiteY0" fmla="*/ 12456 h 206957"/>
                  <a:gd name="connsiteX1" fmla="*/ 154702 w 206526"/>
                  <a:gd name="connsiteY1" fmla="*/ 28016 h 206957"/>
                  <a:gd name="connsiteX2" fmla="*/ 188407 w 206526"/>
                  <a:gd name="connsiteY2" fmla="*/ 69509 h 206957"/>
                  <a:gd name="connsiteX3" fmla="*/ 193593 w 206526"/>
                  <a:gd name="connsiteY3" fmla="*/ 122241 h 206957"/>
                  <a:gd name="connsiteX4" fmla="*/ 168529 w 206526"/>
                  <a:gd name="connsiteY4" fmla="*/ 168922 h 206957"/>
                  <a:gd name="connsiteX5" fmla="*/ 121860 w 206526"/>
                  <a:gd name="connsiteY5" fmla="*/ 193991 h 206957"/>
                  <a:gd name="connsiteX6" fmla="*/ 69140 w 206526"/>
                  <a:gd name="connsiteY6" fmla="*/ 188804 h 206957"/>
                  <a:gd name="connsiteX7" fmla="*/ 27656 w 206526"/>
                  <a:gd name="connsiteY7" fmla="*/ 155091 h 206957"/>
                  <a:gd name="connsiteX8" fmla="*/ 12100 w 206526"/>
                  <a:gd name="connsiteY8" fmla="*/ 104088 h 206957"/>
                  <a:gd name="connsiteX9" fmla="*/ 38891 w 206526"/>
                  <a:gd name="connsiteY9" fmla="*/ 39254 h 206957"/>
                  <a:gd name="connsiteX10" fmla="*/ 103710 w 206526"/>
                  <a:gd name="connsiteY10" fmla="*/ 12456 h 206957"/>
                  <a:gd name="connsiteX11" fmla="*/ 103710 w 206526"/>
                  <a:gd name="connsiteY11" fmla="*/ 206958 h 206957"/>
                  <a:gd name="connsiteX12" fmla="*/ 160751 w 206526"/>
                  <a:gd name="connsiteY12" fmla="*/ 189669 h 206957"/>
                  <a:gd name="connsiteX13" fmla="*/ 198778 w 206526"/>
                  <a:gd name="connsiteY13" fmla="*/ 142988 h 206957"/>
                  <a:gd name="connsiteX14" fmla="*/ 204828 w 206526"/>
                  <a:gd name="connsiteY14" fmla="*/ 83341 h 206957"/>
                  <a:gd name="connsiteX15" fmla="*/ 176308 w 206526"/>
                  <a:gd name="connsiteY15" fmla="*/ 30609 h 206957"/>
                  <a:gd name="connsiteX16" fmla="*/ 123588 w 206526"/>
                  <a:gd name="connsiteY16" fmla="*/ 2082 h 206957"/>
                  <a:gd name="connsiteX17" fmla="*/ 63955 w 206526"/>
                  <a:gd name="connsiteY17" fmla="*/ 8133 h 206957"/>
                  <a:gd name="connsiteX18" fmla="*/ 17285 w 206526"/>
                  <a:gd name="connsiteY18" fmla="*/ 46169 h 206957"/>
                  <a:gd name="connsiteX19" fmla="*/ 0 w 206526"/>
                  <a:gd name="connsiteY19" fmla="*/ 103223 h 206957"/>
                  <a:gd name="connsiteX20" fmla="*/ 30249 w 206526"/>
                  <a:gd name="connsiteY20" fmla="*/ 175837 h 206957"/>
                  <a:gd name="connsiteX21" fmla="*/ 103710 w 206526"/>
                  <a:gd name="connsiteY21" fmla="*/ 206958 h 206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526" h="206957">
                    <a:moveTo>
                      <a:pt x="103710" y="12456"/>
                    </a:moveTo>
                    <a:cubicBezTo>
                      <a:pt x="121860" y="12456"/>
                      <a:pt x="139145" y="17642"/>
                      <a:pt x="154702" y="28016"/>
                    </a:cubicBezTo>
                    <a:cubicBezTo>
                      <a:pt x="169394" y="38389"/>
                      <a:pt x="181493" y="52220"/>
                      <a:pt x="188407" y="69509"/>
                    </a:cubicBezTo>
                    <a:cubicBezTo>
                      <a:pt x="195322" y="85934"/>
                      <a:pt x="197050" y="104952"/>
                      <a:pt x="193593" y="122241"/>
                    </a:cubicBezTo>
                    <a:cubicBezTo>
                      <a:pt x="190136" y="140395"/>
                      <a:pt x="181493" y="155955"/>
                      <a:pt x="168529" y="168922"/>
                    </a:cubicBezTo>
                    <a:cubicBezTo>
                      <a:pt x="155566" y="181888"/>
                      <a:pt x="139145" y="190533"/>
                      <a:pt x="121860" y="193991"/>
                    </a:cubicBezTo>
                    <a:cubicBezTo>
                      <a:pt x="103710" y="197449"/>
                      <a:pt x="85561" y="195720"/>
                      <a:pt x="69140" y="188804"/>
                    </a:cubicBezTo>
                    <a:cubicBezTo>
                      <a:pt x="52720" y="181888"/>
                      <a:pt x="38027" y="169786"/>
                      <a:pt x="27656" y="155091"/>
                    </a:cubicBezTo>
                    <a:cubicBezTo>
                      <a:pt x="17285" y="140395"/>
                      <a:pt x="12100" y="122241"/>
                      <a:pt x="12100" y="104088"/>
                    </a:cubicBezTo>
                    <a:cubicBezTo>
                      <a:pt x="12100" y="79883"/>
                      <a:pt x="21606" y="56543"/>
                      <a:pt x="38891" y="39254"/>
                    </a:cubicBezTo>
                    <a:cubicBezTo>
                      <a:pt x="56176" y="21965"/>
                      <a:pt x="79511" y="12456"/>
                      <a:pt x="103710" y="12456"/>
                    </a:cubicBezTo>
                    <a:close/>
                    <a:moveTo>
                      <a:pt x="103710" y="206958"/>
                    </a:moveTo>
                    <a:cubicBezTo>
                      <a:pt x="124453" y="206958"/>
                      <a:pt x="144330" y="200907"/>
                      <a:pt x="160751" y="189669"/>
                    </a:cubicBezTo>
                    <a:cubicBezTo>
                      <a:pt x="177172" y="178431"/>
                      <a:pt x="191000" y="162006"/>
                      <a:pt x="198778" y="142988"/>
                    </a:cubicBezTo>
                    <a:cubicBezTo>
                      <a:pt x="206557" y="123970"/>
                      <a:pt x="208285" y="103223"/>
                      <a:pt x="204828" y="83341"/>
                    </a:cubicBezTo>
                    <a:cubicBezTo>
                      <a:pt x="200507" y="63458"/>
                      <a:pt x="191000" y="45305"/>
                      <a:pt x="176308" y="30609"/>
                    </a:cubicBezTo>
                    <a:cubicBezTo>
                      <a:pt x="161616" y="15914"/>
                      <a:pt x="143466" y="6404"/>
                      <a:pt x="123588" y="2082"/>
                    </a:cubicBezTo>
                    <a:cubicBezTo>
                      <a:pt x="103710" y="-2240"/>
                      <a:pt x="82969" y="353"/>
                      <a:pt x="63955" y="8133"/>
                    </a:cubicBezTo>
                    <a:cubicBezTo>
                      <a:pt x="44941" y="15914"/>
                      <a:pt x="29385" y="28880"/>
                      <a:pt x="17285" y="46169"/>
                    </a:cubicBezTo>
                    <a:cubicBezTo>
                      <a:pt x="6050" y="63458"/>
                      <a:pt x="0" y="83341"/>
                      <a:pt x="0" y="103223"/>
                    </a:cubicBezTo>
                    <a:cubicBezTo>
                      <a:pt x="0" y="130886"/>
                      <a:pt x="11235" y="156819"/>
                      <a:pt x="30249" y="175837"/>
                    </a:cubicBezTo>
                    <a:cubicBezTo>
                      <a:pt x="50127" y="195720"/>
                      <a:pt x="76054" y="206958"/>
                      <a:pt x="103710" y="206958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1" name="Freeform 16861">
                <a:extLst>
                  <a:ext uri="{FF2B5EF4-FFF2-40B4-BE49-F238E27FC236}">
                    <a16:creationId xmlns:a16="http://schemas.microsoft.com/office/drawing/2014/main" id="{4B3D9E56-642C-D43A-DC5B-976C5C176405}"/>
                  </a:ext>
                </a:extLst>
              </p:cNvPr>
              <p:cNvSpPr/>
              <p:nvPr/>
            </p:nvSpPr>
            <p:spPr>
              <a:xfrm>
                <a:off x="6737917" y="2466212"/>
                <a:ext cx="210367" cy="211280"/>
              </a:xfrm>
              <a:custGeom>
                <a:avLst/>
                <a:gdLst>
                  <a:gd name="connsiteX0" fmla="*/ 105439 w 210367"/>
                  <a:gd name="connsiteY0" fmla="*/ 211280 h 211280"/>
                  <a:gd name="connsiteX1" fmla="*/ 105439 w 210367"/>
                  <a:gd name="connsiteY1" fmla="*/ 211280 h 211280"/>
                  <a:gd name="connsiteX2" fmla="*/ 31113 w 210367"/>
                  <a:gd name="connsiteY2" fmla="*/ 180160 h 211280"/>
                  <a:gd name="connsiteX3" fmla="*/ 0 w 210367"/>
                  <a:gd name="connsiteY3" fmla="*/ 105817 h 211280"/>
                  <a:gd name="connsiteX4" fmla="*/ 18150 w 210367"/>
                  <a:gd name="connsiteY4" fmla="*/ 47034 h 211280"/>
                  <a:gd name="connsiteX5" fmla="*/ 65684 w 210367"/>
                  <a:gd name="connsiteY5" fmla="*/ 8133 h 211280"/>
                  <a:gd name="connsiteX6" fmla="*/ 126181 w 210367"/>
                  <a:gd name="connsiteY6" fmla="*/ 2082 h 211280"/>
                  <a:gd name="connsiteX7" fmla="*/ 179765 w 210367"/>
                  <a:gd name="connsiteY7" fmla="*/ 30609 h 211280"/>
                  <a:gd name="connsiteX8" fmla="*/ 208285 w 210367"/>
                  <a:gd name="connsiteY8" fmla="*/ 84205 h 211280"/>
                  <a:gd name="connsiteX9" fmla="*/ 202236 w 210367"/>
                  <a:gd name="connsiteY9" fmla="*/ 144717 h 211280"/>
                  <a:gd name="connsiteX10" fmla="*/ 163344 w 210367"/>
                  <a:gd name="connsiteY10" fmla="*/ 192262 h 211280"/>
                  <a:gd name="connsiteX11" fmla="*/ 105439 w 210367"/>
                  <a:gd name="connsiteY11" fmla="*/ 211280 h 211280"/>
                  <a:gd name="connsiteX12" fmla="*/ 105439 w 210367"/>
                  <a:gd name="connsiteY12" fmla="*/ 4676 h 211280"/>
                  <a:gd name="connsiteX13" fmla="*/ 66548 w 210367"/>
                  <a:gd name="connsiteY13" fmla="*/ 12456 h 211280"/>
                  <a:gd name="connsiteX14" fmla="*/ 21606 w 210367"/>
                  <a:gd name="connsiteY14" fmla="*/ 49627 h 211280"/>
                  <a:gd name="connsiteX15" fmla="*/ 4321 w 210367"/>
                  <a:gd name="connsiteY15" fmla="*/ 105817 h 211280"/>
                  <a:gd name="connsiteX16" fmla="*/ 33706 w 210367"/>
                  <a:gd name="connsiteY16" fmla="*/ 177566 h 211280"/>
                  <a:gd name="connsiteX17" fmla="*/ 105439 w 210367"/>
                  <a:gd name="connsiteY17" fmla="*/ 206958 h 211280"/>
                  <a:gd name="connsiteX18" fmla="*/ 161616 w 210367"/>
                  <a:gd name="connsiteY18" fmla="*/ 189669 h 211280"/>
                  <a:gd name="connsiteX19" fmla="*/ 198778 w 210367"/>
                  <a:gd name="connsiteY19" fmla="*/ 144717 h 211280"/>
                  <a:gd name="connsiteX20" fmla="*/ 204828 w 210367"/>
                  <a:gd name="connsiteY20" fmla="*/ 86799 h 211280"/>
                  <a:gd name="connsiteX21" fmla="*/ 177172 w 210367"/>
                  <a:gd name="connsiteY21" fmla="*/ 34932 h 211280"/>
                  <a:gd name="connsiteX22" fmla="*/ 125317 w 210367"/>
                  <a:gd name="connsiteY22" fmla="*/ 7269 h 211280"/>
                  <a:gd name="connsiteX23" fmla="*/ 105439 w 210367"/>
                  <a:gd name="connsiteY23" fmla="*/ 4676 h 211280"/>
                  <a:gd name="connsiteX24" fmla="*/ 105439 w 210367"/>
                  <a:gd name="connsiteY24" fmla="*/ 199178 h 211280"/>
                  <a:gd name="connsiteX25" fmla="*/ 70005 w 210367"/>
                  <a:gd name="connsiteY25" fmla="*/ 192262 h 211280"/>
                  <a:gd name="connsiteX26" fmla="*/ 27656 w 210367"/>
                  <a:gd name="connsiteY26" fmla="*/ 157684 h 211280"/>
                  <a:gd name="connsiteX27" fmla="*/ 12100 w 210367"/>
                  <a:gd name="connsiteY27" fmla="*/ 105817 h 211280"/>
                  <a:gd name="connsiteX28" fmla="*/ 39756 w 210367"/>
                  <a:gd name="connsiteY28" fmla="*/ 39254 h 211280"/>
                  <a:gd name="connsiteX29" fmla="*/ 106304 w 210367"/>
                  <a:gd name="connsiteY29" fmla="*/ 11591 h 211280"/>
                  <a:gd name="connsiteX30" fmla="*/ 106304 w 210367"/>
                  <a:gd name="connsiteY30" fmla="*/ 11591 h 211280"/>
                  <a:gd name="connsiteX31" fmla="*/ 158159 w 210367"/>
                  <a:gd name="connsiteY31" fmla="*/ 27152 h 211280"/>
                  <a:gd name="connsiteX32" fmla="*/ 192729 w 210367"/>
                  <a:gd name="connsiteY32" fmla="*/ 69510 h 211280"/>
                  <a:gd name="connsiteX33" fmla="*/ 197914 w 210367"/>
                  <a:gd name="connsiteY33" fmla="*/ 123970 h 211280"/>
                  <a:gd name="connsiteX34" fmla="*/ 171987 w 210367"/>
                  <a:gd name="connsiteY34" fmla="*/ 172380 h 211280"/>
                  <a:gd name="connsiteX35" fmla="*/ 123589 w 210367"/>
                  <a:gd name="connsiteY35" fmla="*/ 198313 h 211280"/>
                  <a:gd name="connsiteX36" fmla="*/ 105439 w 210367"/>
                  <a:gd name="connsiteY36" fmla="*/ 199178 h 211280"/>
                  <a:gd name="connsiteX37" fmla="*/ 105439 w 210367"/>
                  <a:gd name="connsiteY37" fmla="*/ 15913 h 211280"/>
                  <a:gd name="connsiteX38" fmla="*/ 42349 w 210367"/>
                  <a:gd name="connsiteY38" fmla="*/ 41847 h 211280"/>
                  <a:gd name="connsiteX39" fmla="*/ 16421 w 210367"/>
                  <a:gd name="connsiteY39" fmla="*/ 104952 h 211280"/>
                  <a:gd name="connsiteX40" fmla="*/ 31113 w 210367"/>
                  <a:gd name="connsiteY40" fmla="*/ 154226 h 211280"/>
                  <a:gd name="connsiteX41" fmla="*/ 70869 w 210367"/>
                  <a:gd name="connsiteY41" fmla="*/ 187075 h 211280"/>
                  <a:gd name="connsiteX42" fmla="*/ 122724 w 210367"/>
                  <a:gd name="connsiteY42" fmla="*/ 192262 h 211280"/>
                  <a:gd name="connsiteX43" fmla="*/ 168529 w 210367"/>
                  <a:gd name="connsiteY43" fmla="*/ 168057 h 211280"/>
                  <a:gd name="connsiteX44" fmla="*/ 192729 w 210367"/>
                  <a:gd name="connsiteY44" fmla="*/ 122241 h 211280"/>
                  <a:gd name="connsiteX45" fmla="*/ 187543 w 210367"/>
                  <a:gd name="connsiteY45" fmla="*/ 70374 h 211280"/>
                  <a:gd name="connsiteX46" fmla="*/ 154702 w 210367"/>
                  <a:gd name="connsiteY46" fmla="*/ 30609 h 211280"/>
                  <a:gd name="connsiteX47" fmla="*/ 105439 w 210367"/>
                  <a:gd name="connsiteY47" fmla="*/ 15913 h 211280"/>
                  <a:gd name="connsiteX48" fmla="*/ 105439 w 210367"/>
                  <a:gd name="connsiteY48" fmla="*/ 15913 h 21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10367" h="211280">
                    <a:moveTo>
                      <a:pt x="105439" y="211280"/>
                    </a:moveTo>
                    <a:lnTo>
                      <a:pt x="105439" y="211280"/>
                    </a:lnTo>
                    <a:cubicBezTo>
                      <a:pt x="76919" y="211280"/>
                      <a:pt x="50991" y="200042"/>
                      <a:pt x="31113" y="180160"/>
                    </a:cubicBezTo>
                    <a:cubicBezTo>
                      <a:pt x="11236" y="160277"/>
                      <a:pt x="0" y="133479"/>
                      <a:pt x="0" y="105817"/>
                    </a:cubicBezTo>
                    <a:cubicBezTo>
                      <a:pt x="0" y="85070"/>
                      <a:pt x="6050" y="64323"/>
                      <a:pt x="18150" y="47034"/>
                    </a:cubicBezTo>
                    <a:cubicBezTo>
                      <a:pt x="29385" y="29745"/>
                      <a:pt x="45806" y="15913"/>
                      <a:pt x="65684" y="8133"/>
                    </a:cubicBezTo>
                    <a:cubicBezTo>
                      <a:pt x="84697" y="353"/>
                      <a:pt x="106304" y="-2240"/>
                      <a:pt x="126181" y="2082"/>
                    </a:cubicBezTo>
                    <a:cubicBezTo>
                      <a:pt x="146923" y="6404"/>
                      <a:pt x="165073" y="15913"/>
                      <a:pt x="179765" y="30609"/>
                    </a:cubicBezTo>
                    <a:cubicBezTo>
                      <a:pt x="194457" y="45305"/>
                      <a:pt x="204828" y="64323"/>
                      <a:pt x="208285" y="84205"/>
                    </a:cubicBezTo>
                    <a:cubicBezTo>
                      <a:pt x="212607" y="104952"/>
                      <a:pt x="210014" y="125699"/>
                      <a:pt x="202236" y="144717"/>
                    </a:cubicBezTo>
                    <a:cubicBezTo>
                      <a:pt x="194457" y="163735"/>
                      <a:pt x="180629" y="180160"/>
                      <a:pt x="163344" y="192262"/>
                    </a:cubicBezTo>
                    <a:cubicBezTo>
                      <a:pt x="146923" y="205229"/>
                      <a:pt x="126181" y="211280"/>
                      <a:pt x="105439" y="211280"/>
                    </a:cubicBezTo>
                    <a:close/>
                    <a:moveTo>
                      <a:pt x="105439" y="4676"/>
                    </a:moveTo>
                    <a:cubicBezTo>
                      <a:pt x="92475" y="4676"/>
                      <a:pt x="79511" y="7269"/>
                      <a:pt x="66548" y="12456"/>
                    </a:cubicBezTo>
                    <a:cubicBezTo>
                      <a:pt x="48399" y="20236"/>
                      <a:pt x="31977" y="33203"/>
                      <a:pt x="21606" y="49627"/>
                    </a:cubicBezTo>
                    <a:cubicBezTo>
                      <a:pt x="10371" y="66052"/>
                      <a:pt x="4321" y="85934"/>
                      <a:pt x="4321" y="105817"/>
                    </a:cubicBezTo>
                    <a:cubicBezTo>
                      <a:pt x="4321" y="132615"/>
                      <a:pt x="14692" y="157684"/>
                      <a:pt x="33706" y="177566"/>
                    </a:cubicBezTo>
                    <a:cubicBezTo>
                      <a:pt x="52720" y="196584"/>
                      <a:pt x="77783" y="206958"/>
                      <a:pt x="105439" y="206958"/>
                    </a:cubicBezTo>
                    <a:cubicBezTo>
                      <a:pt x="125317" y="206958"/>
                      <a:pt x="145195" y="200907"/>
                      <a:pt x="161616" y="189669"/>
                    </a:cubicBezTo>
                    <a:cubicBezTo>
                      <a:pt x="178037" y="178431"/>
                      <a:pt x="191000" y="162871"/>
                      <a:pt x="198778" y="144717"/>
                    </a:cubicBezTo>
                    <a:cubicBezTo>
                      <a:pt x="206557" y="126564"/>
                      <a:pt x="208285" y="105817"/>
                      <a:pt x="204828" y="86799"/>
                    </a:cubicBezTo>
                    <a:cubicBezTo>
                      <a:pt x="200507" y="66916"/>
                      <a:pt x="191000" y="49627"/>
                      <a:pt x="177172" y="34932"/>
                    </a:cubicBezTo>
                    <a:cubicBezTo>
                      <a:pt x="163344" y="21100"/>
                      <a:pt x="145195" y="11591"/>
                      <a:pt x="125317" y="7269"/>
                    </a:cubicBezTo>
                    <a:cubicBezTo>
                      <a:pt x="118403" y="5540"/>
                      <a:pt x="112353" y="4676"/>
                      <a:pt x="105439" y="4676"/>
                    </a:cubicBezTo>
                    <a:close/>
                    <a:moveTo>
                      <a:pt x="105439" y="199178"/>
                    </a:moveTo>
                    <a:cubicBezTo>
                      <a:pt x="93340" y="199178"/>
                      <a:pt x="81240" y="196584"/>
                      <a:pt x="70005" y="192262"/>
                    </a:cubicBezTo>
                    <a:cubicBezTo>
                      <a:pt x="52720" y="185346"/>
                      <a:pt x="38027" y="173244"/>
                      <a:pt x="27656" y="157684"/>
                    </a:cubicBezTo>
                    <a:cubicBezTo>
                      <a:pt x="17285" y="142124"/>
                      <a:pt x="12100" y="123970"/>
                      <a:pt x="12100" y="105817"/>
                    </a:cubicBezTo>
                    <a:cubicBezTo>
                      <a:pt x="12100" y="80747"/>
                      <a:pt x="21606" y="57407"/>
                      <a:pt x="39756" y="39254"/>
                    </a:cubicBezTo>
                    <a:cubicBezTo>
                      <a:pt x="57041" y="21965"/>
                      <a:pt x="81240" y="11591"/>
                      <a:pt x="106304" y="11591"/>
                    </a:cubicBezTo>
                    <a:lnTo>
                      <a:pt x="106304" y="11591"/>
                    </a:lnTo>
                    <a:cubicBezTo>
                      <a:pt x="125317" y="11591"/>
                      <a:pt x="142602" y="16778"/>
                      <a:pt x="158159" y="27152"/>
                    </a:cubicBezTo>
                    <a:cubicBezTo>
                      <a:pt x="173715" y="37525"/>
                      <a:pt x="185815" y="52221"/>
                      <a:pt x="192729" y="69510"/>
                    </a:cubicBezTo>
                    <a:cubicBezTo>
                      <a:pt x="199643" y="86799"/>
                      <a:pt x="201372" y="105817"/>
                      <a:pt x="197914" y="123970"/>
                    </a:cubicBezTo>
                    <a:cubicBezTo>
                      <a:pt x="194457" y="142124"/>
                      <a:pt x="185815" y="158548"/>
                      <a:pt x="171987" y="172380"/>
                    </a:cubicBezTo>
                    <a:cubicBezTo>
                      <a:pt x="159023" y="185346"/>
                      <a:pt x="142602" y="193991"/>
                      <a:pt x="123589" y="198313"/>
                    </a:cubicBezTo>
                    <a:cubicBezTo>
                      <a:pt x="117539" y="198313"/>
                      <a:pt x="111489" y="199178"/>
                      <a:pt x="105439" y="199178"/>
                    </a:cubicBezTo>
                    <a:close/>
                    <a:moveTo>
                      <a:pt x="105439" y="15913"/>
                    </a:moveTo>
                    <a:cubicBezTo>
                      <a:pt x="81240" y="15913"/>
                      <a:pt x="59634" y="25423"/>
                      <a:pt x="42349" y="41847"/>
                    </a:cubicBezTo>
                    <a:cubicBezTo>
                      <a:pt x="25928" y="58272"/>
                      <a:pt x="16421" y="80747"/>
                      <a:pt x="16421" y="104952"/>
                    </a:cubicBezTo>
                    <a:cubicBezTo>
                      <a:pt x="16421" y="122241"/>
                      <a:pt x="21606" y="139531"/>
                      <a:pt x="31113" y="154226"/>
                    </a:cubicBezTo>
                    <a:cubicBezTo>
                      <a:pt x="40620" y="168922"/>
                      <a:pt x="54448" y="180160"/>
                      <a:pt x="70869" y="187075"/>
                    </a:cubicBezTo>
                    <a:cubicBezTo>
                      <a:pt x="87290" y="193991"/>
                      <a:pt x="105439" y="195720"/>
                      <a:pt x="122724" y="192262"/>
                    </a:cubicBezTo>
                    <a:cubicBezTo>
                      <a:pt x="140009" y="188804"/>
                      <a:pt x="155566" y="180160"/>
                      <a:pt x="168529" y="168057"/>
                    </a:cubicBezTo>
                    <a:cubicBezTo>
                      <a:pt x="180629" y="155955"/>
                      <a:pt x="189272" y="139531"/>
                      <a:pt x="192729" y="122241"/>
                    </a:cubicBezTo>
                    <a:cubicBezTo>
                      <a:pt x="196186" y="104952"/>
                      <a:pt x="194457" y="86799"/>
                      <a:pt x="187543" y="70374"/>
                    </a:cubicBezTo>
                    <a:cubicBezTo>
                      <a:pt x="180629" y="53949"/>
                      <a:pt x="169394" y="40118"/>
                      <a:pt x="154702" y="30609"/>
                    </a:cubicBezTo>
                    <a:cubicBezTo>
                      <a:pt x="140009" y="21100"/>
                      <a:pt x="123589" y="15913"/>
                      <a:pt x="105439" y="15913"/>
                    </a:cubicBezTo>
                    <a:lnTo>
                      <a:pt x="105439" y="1591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4" name="Graphic 16831">
              <a:extLst>
                <a:ext uri="{FF2B5EF4-FFF2-40B4-BE49-F238E27FC236}">
                  <a16:creationId xmlns:a16="http://schemas.microsoft.com/office/drawing/2014/main" id="{CB02E7C6-CA89-CEFD-7EED-E2CE46DEB667}"/>
                </a:ext>
              </a:extLst>
            </p:cNvPr>
            <p:cNvGrpSpPr/>
            <p:nvPr/>
          </p:nvGrpSpPr>
          <p:grpSpPr>
            <a:xfrm>
              <a:off x="6781995" y="2515839"/>
              <a:ext cx="95931" cy="108921"/>
              <a:chOff x="6781995" y="2515839"/>
              <a:chExt cx="95931" cy="108921"/>
            </a:xfrm>
            <a:solidFill>
              <a:srgbClr val="355464"/>
            </a:solidFill>
          </p:grpSpPr>
          <p:sp>
            <p:nvSpPr>
              <p:cNvPr id="38" name="Freeform 16863">
                <a:extLst>
                  <a:ext uri="{FF2B5EF4-FFF2-40B4-BE49-F238E27FC236}">
                    <a16:creationId xmlns:a16="http://schemas.microsoft.com/office/drawing/2014/main" id="{4CC400AE-73BF-A413-37C5-FF7916FE1E49}"/>
                  </a:ext>
                </a:extLst>
              </p:cNvPr>
              <p:cNvSpPr/>
              <p:nvPr/>
            </p:nvSpPr>
            <p:spPr>
              <a:xfrm>
                <a:off x="6784587" y="2520161"/>
                <a:ext cx="90746" cy="102005"/>
              </a:xfrm>
              <a:custGeom>
                <a:avLst/>
                <a:gdLst>
                  <a:gd name="connsiteX0" fmla="*/ 0 w 90746"/>
                  <a:gd name="connsiteY0" fmla="*/ 61376 h 102005"/>
                  <a:gd name="connsiteX1" fmla="*/ 1729 w 90746"/>
                  <a:gd name="connsiteY1" fmla="*/ 65699 h 102005"/>
                  <a:gd name="connsiteX2" fmla="*/ 6050 w 90746"/>
                  <a:gd name="connsiteY2" fmla="*/ 67428 h 102005"/>
                  <a:gd name="connsiteX3" fmla="*/ 19014 w 90746"/>
                  <a:gd name="connsiteY3" fmla="*/ 67428 h 102005"/>
                  <a:gd name="connsiteX4" fmla="*/ 37163 w 90746"/>
                  <a:gd name="connsiteY4" fmla="*/ 92497 h 102005"/>
                  <a:gd name="connsiteX5" fmla="*/ 67412 w 90746"/>
                  <a:gd name="connsiteY5" fmla="*/ 102006 h 102005"/>
                  <a:gd name="connsiteX6" fmla="*/ 84697 w 90746"/>
                  <a:gd name="connsiteY6" fmla="*/ 102006 h 102005"/>
                  <a:gd name="connsiteX7" fmla="*/ 89018 w 90746"/>
                  <a:gd name="connsiteY7" fmla="*/ 100277 h 102005"/>
                  <a:gd name="connsiteX8" fmla="*/ 90747 w 90746"/>
                  <a:gd name="connsiteY8" fmla="*/ 95954 h 102005"/>
                  <a:gd name="connsiteX9" fmla="*/ 89018 w 90746"/>
                  <a:gd name="connsiteY9" fmla="*/ 91632 h 102005"/>
                  <a:gd name="connsiteX10" fmla="*/ 84697 w 90746"/>
                  <a:gd name="connsiteY10" fmla="*/ 89903 h 102005"/>
                  <a:gd name="connsiteX11" fmla="*/ 67412 w 90746"/>
                  <a:gd name="connsiteY11" fmla="*/ 89903 h 102005"/>
                  <a:gd name="connsiteX12" fmla="*/ 45805 w 90746"/>
                  <a:gd name="connsiteY12" fmla="*/ 83852 h 102005"/>
                  <a:gd name="connsiteX13" fmla="*/ 31113 w 90746"/>
                  <a:gd name="connsiteY13" fmla="*/ 66563 h 102005"/>
                  <a:gd name="connsiteX14" fmla="*/ 71733 w 90746"/>
                  <a:gd name="connsiteY14" fmla="*/ 66563 h 102005"/>
                  <a:gd name="connsiteX15" fmla="*/ 76054 w 90746"/>
                  <a:gd name="connsiteY15" fmla="*/ 64834 h 102005"/>
                  <a:gd name="connsiteX16" fmla="*/ 77783 w 90746"/>
                  <a:gd name="connsiteY16" fmla="*/ 60512 h 102005"/>
                  <a:gd name="connsiteX17" fmla="*/ 76054 w 90746"/>
                  <a:gd name="connsiteY17" fmla="*/ 56189 h 102005"/>
                  <a:gd name="connsiteX18" fmla="*/ 71733 w 90746"/>
                  <a:gd name="connsiteY18" fmla="*/ 54461 h 102005"/>
                  <a:gd name="connsiteX19" fmla="*/ 27656 w 90746"/>
                  <a:gd name="connsiteY19" fmla="*/ 54461 h 102005"/>
                  <a:gd name="connsiteX20" fmla="*/ 27656 w 90746"/>
                  <a:gd name="connsiteY20" fmla="*/ 51003 h 102005"/>
                  <a:gd name="connsiteX21" fmla="*/ 27656 w 90746"/>
                  <a:gd name="connsiteY21" fmla="*/ 47545 h 102005"/>
                  <a:gd name="connsiteX22" fmla="*/ 71733 w 90746"/>
                  <a:gd name="connsiteY22" fmla="*/ 47545 h 102005"/>
                  <a:gd name="connsiteX23" fmla="*/ 76054 w 90746"/>
                  <a:gd name="connsiteY23" fmla="*/ 45816 h 102005"/>
                  <a:gd name="connsiteX24" fmla="*/ 77783 w 90746"/>
                  <a:gd name="connsiteY24" fmla="*/ 41494 h 102005"/>
                  <a:gd name="connsiteX25" fmla="*/ 76054 w 90746"/>
                  <a:gd name="connsiteY25" fmla="*/ 37172 h 102005"/>
                  <a:gd name="connsiteX26" fmla="*/ 71733 w 90746"/>
                  <a:gd name="connsiteY26" fmla="*/ 35443 h 102005"/>
                  <a:gd name="connsiteX27" fmla="*/ 31113 w 90746"/>
                  <a:gd name="connsiteY27" fmla="*/ 35443 h 102005"/>
                  <a:gd name="connsiteX28" fmla="*/ 45805 w 90746"/>
                  <a:gd name="connsiteY28" fmla="*/ 18154 h 102005"/>
                  <a:gd name="connsiteX29" fmla="*/ 67412 w 90746"/>
                  <a:gd name="connsiteY29" fmla="*/ 12103 h 102005"/>
                  <a:gd name="connsiteX30" fmla="*/ 84697 w 90746"/>
                  <a:gd name="connsiteY30" fmla="*/ 12103 h 102005"/>
                  <a:gd name="connsiteX31" fmla="*/ 89018 w 90746"/>
                  <a:gd name="connsiteY31" fmla="*/ 10374 h 102005"/>
                  <a:gd name="connsiteX32" fmla="*/ 90747 w 90746"/>
                  <a:gd name="connsiteY32" fmla="*/ 6051 h 102005"/>
                  <a:gd name="connsiteX33" fmla="*/ 89018 w 90746"/>
                  <a:gd name="connsiteY33" fmla="*/ 1729 h 102005"/>
                  <a:gd name="connsiteX34" fmla="*/ 84697 w 90746"/>
                  <a:gd name="connsiteY34" fmla="*/ 0 h 102005"/>
                  <a:gd name="connsiteX35" fmla="*/ 67412 w 90746"/>
                  <a:gd name="connsiteY35" fmla="*/ 0 h 102005"/>
                  <a:gd name="connsiteX36" fmla="*/ 37163 w 90746"/>
                  <a:gd name="connsiteY36" fmla="*/ 9509 h 102005"/>
                  <a:gd name="connsiteX37" fmla="*/ 19014 w 90746"/>
                  <a:gd name="connsiteY37" fmla="*/ 34578 h 102005"/>
                  <a:gd name="connsiteX38" fmla="*/ 6050 w 90746"/>
                  <a:gd name="connsiteY38" fmla="*/ 34578 h 102005"/>
                  <a:gd name="connsiteX39" fmla="*/ 1729 w 90746"/>
                  <a:gd name="connsiteY39" fmla="*/ 36307 h 102005"/>
                  <a:gd name="connsiteX40" fmla="*/ 0 w 90746"/>
                  <a:gd name="connsiteY40" fmla="*/ 40629 h 102005"/>
                  <a:gd name="connsiteX41" fmla="*/ 1729 w 90746"/>
                  <a:gd name="connsiteY41" fmla="*/ 44952 h 102005"/>
                  <a:gd name="connsiteX42" fmla="*/ 6050 w 90746"/>
                  <a:gd name="connsiteY42" fmla="*/ 46681 h 102005"/>
                  <a:gd name="connsiteX43" fmla="*/ 17285 w 90746"/>
                  <a:gd name="connsiteY43" fmla="*/ 46681 h 102005"/>
                  <a:gd name="connsiteX44" fmla="*/ 17285 w 90746"/>
                  <a:gd name="connsiteY44" fmla="*/ 50138 h 102005"/>
                  <a:gd name="connsiteX45" fmla="*/ 17285 w 90746"/>
                  <a:gd name="connsiteY45" fmla="*/ 53596 h 102005"/>
                  <a:gd name="connsiteX46" fmla="*/ 6050 w 90746"/>
                  <a:gd name="connsiteY46" fmla="*/ 53596 h 102005"/>
                  <a:gd name="connsiteX47" fmla="*/ 1729 w 90746"/>
                  <a:gd name="connsiteY47" fmla="*/ 55325 h 102005"/>
                  <a:gd name="connsiteX48" fmla="*/ 0 w 90746"/>
                  <a:gd name="connsiteY48" fmla="*/ 61376 h 10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0746" h="102005">
                    <a:moveTo>
                      <a:pt x="0" y="61376"/>
                    </a:moveTo>
                    <a:cubicBezTo>
                      <a:pt x="0" y="63105"/>
                      <a:pt x="864" y="64834"/>
                      <a:pt x="1729" y="65699"/>
                    </a:cubicBezTo>
                    <a:cubicBezTo>
                      <a:pt x="2593" y="66563"/>
                      <a:pt x="4321" y="67428"/>
                      <a:pt x="6050" y="67428"/>
                    </a:cubicBezTo>
                    <a:lnTo>
                      <a:pt x="19014" y="67428"/>
                    </a:lnTo>
                    <a:cubicBezTo>
                      <a:pt x="22470" y="77801"/>
                      <a:pt x="28520" y="86445"/>
                      <a:pt x="37163" y="92497"/>
                    </a:cubicBezTo>
                    <a:cubicBezTo>
                      <a:pt x="45805" y="98548"/>
                      <a:pt x="56176" y="102006"/>
                      <a:pt x="67412" y="102006"/>
                    </a:cubicBezTo>
                    <a:lnTo>
                      <a:pt x="84697" y="102006"/>
                    </a:lnTo>
                    <a:cubicBezTo>
                      <a:pt x="86425" y="102006"/>
                      <a:pt x="88154" y="101141"/>
                      <a:pt x="89018" y="100277"/>
                    </a:cubicBezTo>
                    <a:cubicBezTo>
                      <a:pt x="89883" y="99412"/>
                      <a:pt x="90747" y="97683"/>
                      <a:pt x="90747" y="95954"/>
                    </a:cubicBezTo>
                    <a:cubicBezTo>
                      <a:pt x="90747" y="94226"/>
                      <a:pt x="89883" y="92497"/>
                      <a:pt x="89018" y="91632"/>
                    </a:cubicBezTo>
                    <a:cubicBezTo>
                      <a:pt x="88154" y="90768"/>
                      <a:pt x="86425" y="89903"/>
                      <a:pt x="84697" y="89903"/>
                    </a:cubicBezTo>
                    <a:lnTo>
                      <a:pt x="67412" y="89903"/>
                    </a:lnTo>
                    <a:cubicBezTo>
                      <a:pt x="59634" y="89903"/>
                      <a:pt x="51855" y="87310"/>
                      <a:pt x="45805" y="83852"/>
                    </a:cubicBezTo>
                    <a:cubicBezTo>
                      <a:pt x="39755" y="79530"/>
                      <a:pt x="34570" y="73479"/>
                      <a:pt x="31113" y="66563"/>
                    </a:cubicBezTo>
                    <a:lnTo>
                      <a:pt x="71733" y="66563"/>
                    </a:lnTo>
                    <a:cubicBezTo>
                      <a:pt x="73462" y="66563"/>
                      <a:pt x="75190" y="65699"/>
                      <a:pt x="76054" y="64834"/>
                    </a:cubicBezTo>
                    <a:cubicBezTo>
                      <a:pt x="76919" y="63970"/>
                      <a:pt x="77783" y="62241"/>
                      <a:pt x="77783" y="60512"/>
                    </a:cubicBezTo>
                    <a:cubicBezTo>
                      <a:pt x="77783" y="58783"/>
                      <a:pt x="76919" y="57054"/>
                      <a:pt x="76054" y="56189"/>
                    </a:cubicBezTo>
                    <a:cubicBezTo>
                      <a:pt x="75190" y="55325"/>
                      <a:pt x="73462" y="54461"/>
                      <a:pt x="71733" y="54461"/>
                    </a:cubicBezTo>
                    <a:lnTo>
                      <a:pt x="27656" y="54461"/>
                    </a:lnTo>
                    <a:cubicBezTo>
                      <a:pt x="27656" y="53596"/>
                      <a:pt x="27656" y="51867"/>
                      <a:pt x="27656" y="51003"/>
                    </a:cubicBezTo>
                    <a:cubicBezTo>
                      <a:pt x="27656" y="50138"/>
                      <a:pt x="27656" y="48409"/>
                      <a:pt x="27656" y="47545"/>
                    </a:cubicBezTo>
                    <a:lnTo>
                      <a:pt x="71733" y="47545"/>
                    </a:lnTo>
                    <a:cubicBezTo>
                      <a:pt x="73462" y="47545"/>
                      <a:pt x="75190" y="46681"/>
                      <a:pt x="76054" y="45816"/>
                    </a:cubicBezTo>
                    <a:cubicBezTo>
                      <a:pt x="76919" y="44952"/>
                      <a:pt x="77783" y="43223"/>
                      <a:pt x="77783" y="41494"/>
                    </a:cubicBezTo>
                    <a:cubicBezTo>
                      <a:pt x="77783" y="39765"/>
                      <a:pt x="76919" y="38036"/>
                      <a:pt x="76054" y="37172"/>
                    </a:cubicBezTo>
                    <a:cubicBezTo>
                      <a:pt x="75190" y="36307"/>
                      <a:pt x="73462" y="35443"/>
                      <a:pt x="71733" y="35443"/>
                    </a:cubicBezTo>
                    <a:lnTo>
                      <a:pt x="31113" y="35443"/>
                    </a:lnTo>
                    <a:cubicBezTo>
                      <a:pt x="34570" y="28527"/>
                      <a:pt x="38891" y="22476"/>
                      <a:pt x="45805" y="18154"/>
                    </a:cubicBezTo>
                    <a:cubicBezTo>
                      <a:pt x="51855" y="13831"/>
                      <a:pt x="59634" y="12103"/>
                      <a:pt x="67412" y="12103"/>
                    </a:cubicBezTo>
                    <a:lnTo>
                      <a:pt x="84697" y="12103"/>
                    </a:lnTo>
                    <a:cubicBezTo>
                      <a:pt x="86425" y="12103"/>
                      <a:pt x="88154" y="11238"/>
                      <a:pt x="89018" y="10374"/>
                    </a:cubicBezTo>
                    <a:cubicBezTo>
                      <a:pt x="89883" y="9509"/>
                      <a:pt x="90747" y="7780"/>
                      <a:pt x="90747" y="6051"/>
                    </a:cubicBezTo>
                    <a:cubicBezTo>
                      <a:pt x="90747" y="4322"/>
                      <a:pt x="89883" y="2594"/>
                      <a:pt x="89018" y="1729"/>
                    </a:cubicBezTo>
                    <a:cubicBezTo>
                      <a:pt x="88154" y="865"/>
                      <a:pt x="86425" y="0"/>
                      <a:pt x="84697" y="0"/>
                    </a:cubicBezTo>
                    <a:lnTo>
                      <a:pt x="67412" y="0"/>
                    </a:lnTo>
                    <a:cubicBezTo>
                      <a:pt x="56176" y="0"/>
                      <a:pt x="45805" y="3458"/>
                      <a:pt x="37163" y="9509"/>
                    </a:cubicBezTo>
                    <a:cubicBezTo>
                      <a:pt x="28520" y="15560"/>
                      <a:pt x="21606" y="25069"/>
                      <a:pt x="19014" y="34578"/>
                    </a:cubicBezTo>
                    <a:lnTo>
                      <a:pt x="6050" y="34578"/>
                    </a:lnTo>
                    <a:cubicBezTo>
                      <a:pt x="4321" y="34578"/>
                      <a:pt x="2593" y="35443"/>
                      <a:pt x="1729" y="36307"/>
                    </a:cubicBezTo>
                    <a:cubicBezTo>
                      <a:pt x="864" y="37172"/>
                      <a:pt x="0" y="38900"/>
                      <a:pt x="0" y="40629"/>
                    </a:cubicBezTo>
                    <a:cubicBezTo>
                      <a:pt x="0" y="42358"/>
                      <a:pt x="864" y="44087"/>
                      <a:pt x="1729" y="44952"/>
                    </a:cubicBezTo>
                    <a:cubicBezTo>
                      <a:pt x="2593" y="45816"/>
                      <a:pt x="4321" y="46681"/>
                      <a:pt x="6050" y="46681"/>
                    </a:cubicBezTo>
                    <a:lnTo>
                      <a:pt x="17285" y="46681"/>
                    </a:lnTo>
                    <a:cubicBezTo>
                      <a:pt x="17285" y="47545"/>
                      <a:pt x="17285" y="49274"/>
                      <a:pt x="17285" y="50138"/>
                    </a:cubicBezTo>
                    <a:cubicBezTo>
                      <a:pt x="17285" y="51003"/>
                      <a:pt x="17285" y="52732"/>
                      <a:pt x="17285" y="53596"/>
                    </a:cubicBezTo>
                    <a:lnTo>
                      <a:pt x="6050" y="53596"/>
                    </a:lnTo>
                    <a:cubicBezTo>
                      <a:pt x="4321" y="53596"/>
                      <a:pt x="2593" y="54461"/>
                      <a:pt x="1729" y="55325"/>
                    </a:cubicBezTo>
                    <a:cubicBezTo>
                      <a:pt x="864" y="57919"/>
                      <a:pt x="0" y="59648"/>
                      <a:pt x="0" y="61376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9" name="Freeform 16864">
                <a:extLst>
                  <a:ext uri="{FF2B5EF4-FFF2-40B4-BE49-F238E27FC236}">
                    <a16:creationId xmlns:a16="http://schemas.microsoft.com/office/drawing/2014/main" id="{6AB04DBE-85C8-7101-2BEE-15CF66218D1B}"/>
                  </a:ext>
                </a:extLst>
              </p:cNvPr>
              <p:cNvSpPr/>
              <p:nvPr/>
            </p:nvSpPr>
            <p:spPr>
              <a:xfrm>
                <a:off x="6781995" y="2515839"/>
                <a:ext cx="95931" cy="108921"/>
              </a:xfrm>
              <a:custGeom>
                <a:avLst/>
                <a:gdLst>
                  <a:gd name="connsiteX0" fmla="*/ 87289 w 95931"/>
                  <a:gd name="connsiteY0" fmla="*/ 108921 h 108921"/>
                  <a:gd name="connsiteX1" fmla="*/ 70004 w 95931"/>
                  <a:gd name="connsiteY1" fmla="*/ 108921 h 108921"/>
                  <a:gd name="connsiteX2" fmla="*/ 38891 w 95931"/>
                  <a:gd name="connsiteY2" fmla="*/ 98548 h 108921"/>
                  <a:gd name="connsiteX3" fmla="*/ 19878 w 95931"/>
                  <a:gd name="connsiteY3" fmla="*/ 73479 h 108921"/>
                  <a:gd name="connsiteX4" fmla="*/ 8643 w 95931"/>
                  <a:gd name="connsiteY4" fmla="*/ 73479 h 108921"/>
                  <a:gd name="connsiteX5" fmla="*/ 2593 w 95931"/>
                  <a:gd name="connsiteY5" fmla="*/ 70885 h 108921"/>
                  <a:gd name="connsiteX6" fmla="*/ 0 w 95931"/>
                  <a:gd name="connsiteY6" fmla="*/ 64834 h 108921"/>
                  <a:gd name="connsiteX7" fmla="*/ 2593 w 95931"/>
                  <a:gd name="connsiteY7" fmla="*/ 58783 h 108921"/>
                  <a:gd name="connsiteX8" fmla="*/ 8643 w 95931"/>
                  <a:gd name="connsiteY8" fmla="*/ 56189 h 108921"/>
                  <a:gd name="connsiteX9" fmla="*/ 17285 w 95931"/>
                  <a:gd name="connsiteY9" fmla="*/ 56189 h 108921"/>
                  <a:gd name="connsiteX10" fmla="*/ 17285 w 95931"/>
                  <a:gd name="connsiteY10" fmla="*/ 54461 h 108921"/>
                  <a:gd name="connsiteX11" fmla="*/ 17285 w 95931"/>
                  <a:gd name="connsiteY11" fmla="*/ 52732 h 108921"/>
                  <a:gd name="connsiteX12" fmla="*/ 8643 w 95931"/>
                  <a:gd name="connsiteY12" fmla="*/ 52732 h 108921"/>
                  <a:gd name="connsiteX13" fmla="*/ 2593 w 95931"/>
                  <a:gd name="connsiteY13" fmla="*/ 50138 h 108921"/>
                  <a:gd name="connsiteX14" fmla="*/ 0 w 95931"/>
                  <a:gd name="connsiteY14" fmla="*/ 44087 h 108921"/>
                  <a:gd name="connsiteX15" fmla="*/ 2593 w 95931"/>
                  <a:gd name="connsiteY15" fmla="*/ 38036 h 108921"/>
                  <a:gd name="connsiteX16" fmla="*/ 8643 w 95931"/>
                  <a:gd name="connsiteY16" fmla="*/ 35443 h 108921"/>
                  <a:gd name="connsiteX17" fmla="*/ 19878 w 95931"/>
                  <a:gd name="connsiteY17" fmla="*/ 35443 h 108921"/>
                  <a:gd name="connsiteX18" fmla="*/ 38891 w 95931"/>
                  <a:gd name="connsiteY18" fmla="*/ 10374 h 108921"/>
                  <a:gd name="connsiteX19" fmla="*/ 70004 w 95931"/>
                  <a:gd name="connsiteY19" fmla="*/ 0 h 108921"/>
                  <a:gd name="connsiteX20" fmla="*/ 87289 w 95931"/>
                  <a:gd name="connsiteY20" fmla="*/ 0 h 108921"/>
                  <a:gd name="connsiteX21" fmla="*/ 93339 w 95931"/>
                  <a:gd name="connsiteY21" fmla="*/ 2594 h 108921"/>
                  <a:gd name="connsiteX22" fmla="*/ 95932 w 95931"/>
                  <a:gd name="connsiteY22" fmla="*/ 8645 h 108921"/>
                  <a:gd name="connsiteX23" fmla="*/ 93339 w 95931"/>
                  <a:gd name="connsiteY23" fmla="*/ 14696 h 108921"/>
                  <a:gd name="connsiteX24" fmla="*/ 87289 w 95931"/>
                  <a:gd name="connsiteY24" fmla="*/ 17289 h 108921"/>
                  <a:gd name="connsiteX25" fmla="*/ 70004 w 95931"/>
                  <a:gd name="connsiteY25" fmla="*/ 17289 h 108921"/>
                  <a:gd name="connsiteX26" fmla="*/ 49263 w 95931"/>
                  <a:gd name="connsiteY26" fmla="*/ 23340 h 108921"/>
                  <a:gd name="connsiteX27" fmla="*/ 37163 w 95931"/>
                  <a:gd name="connsiteY27" fmla="*/ 36307 h 108921"/>
                  <a:gd name="connsiteX28" fmla="*/ 74326 w 95931"/>
                  <a:gd name="connsiteY28" fmla="*/ 36307 h 108921"/>
                  <a:gd name="connsiteX29" fmla="*/ 80375 w 95931"/>
                  <a:gd name="connsiteY29" fmla="*/ 38900 h 108921"/>
                  <a:gd name="connsiteX30" fmla="*/ 82968 w 95931"/>
                  <a:gd name="connsiteY30" fmla="*/ 44952 h 108921"/>
                  <a:gd name="connsiteX31" fmla="*/ 80375 w 95931"/>
                  <a:gd name="connsiteY31" fmla="*/ 51003 h 108921"/>
                  <a:gd name="connsiteX32" fmla="*/ 74326 w 95931"/>
                  <a:gd name="connsiteY32" fmla="*/ 53596 h 108921"/>
                  <a:gd name="connsiteX33" fmla="*/ 31977 w 95931"/>
                  <a:gd name="connsiteY33" fmla="*/ 53596 h 108921"/>
                  <a:gd name="connsiteX34" fmla="*/ 31977 w 95931"/>
                  <a:gd name="connsiteY34" fmla="*/ 55325 h 108921"/>
                  <a:gd name="connsiteX35" fmla="*/ 31977 w 95931"/>
                  <a:gd name="connsiteY35" fmla="*/ 57054 h 108921"/>
                  <a:gd name="connsiteX36" fmla="*/ 74326 w 95931"/>
                  <a:gd name="connsiteY36" fmla="*/ 57054 h 108921"/>
                  <a:gd name="connsiteX37" fmla="*/ 80375 w 95931"/>
                  <a:gd name="connsiteY37" fmla="*/ 59648 h 108921"/>
                  <a:gd name="connsiteX38" fmla="*/ 82968 w 95931"/>
                  <a:gd name="connsiteY38" fmla="*/ 65699 h 108921"/>
                  <a:gd name="connsiteX39" fmla="*/ 80375 w 95931"/>
                  <a:gd name="connsiteY39" fmla="*/ 71750 h 108921"/>
                  <a:gd name="connsiteX40" fmla="*/ 74326 w 95931"/>
                  <a:gd name="connsiteY40" fmla="*/ 74343 h 108921"/>
                  <a:gd name="connsiteX41" fmla="*/ 37163 w 95931"/>
                  <a:gd name="connsiteY41" fmla="*/ 74343 h 108921"/>
                  <a:gd name="connsiteX42" fmla="*/ 49263 w 95931"/>
                  <a:gd name="connsiteY42" fmla="*/ 87310 h 108921"/>
                  <a:gd name="connsiteX43" fmla="*/ 70004 w 95931"/>
                  <a:gd name="connsiteY43" fmla="*/ 93361 h 108921"/>
                  <a:gd name="connsiteX44" fmla="*/ 87289 w 95931"/>
                  <a:gd name="connsiteY44" fmla="*/ 93361 h 108921"/>
                  <a:gd name="connsiteX45" fmla="*/ 93339 w 95931"/>
                  <a:gd name="connsiteY45" fmla="*/ 95954 h 108921"/>
                  <a:gd name="connsiteX46" fmla="*/ 95932 w 95931"/>
                  <a:gd name="connsiteY46" fmla="*/ 102006 h 108921"/>
                  <a:gd name="connsiteX47" fmla="*/ 93339 w 95931"/>
                  <a:gd name="connsiteY47" fmla="*/ 108057 h 108921"/>
                  <a:gd name="connsiteX48" fmla="*/ 87289 w 95931"/>
                  <a:gd name="connsiteY48" fmla="*/ 108921 h 108921"/>
                  <a:gd name="connsiteX49" fmla="*/ 8643 w 95931"/>
                  <a:gd name="connsiteY49" fmla="*/ 61376 h 108921"/>
                  <a:gd name="connsiteX50" fmla="*/ 6050 w 95931"/>
                  <a:gd name="connsiteY50" fmla="*/ 62241 h 108921"/>
                  <a:gd name="connsiteX51" fmla="*/ 5185 w 95931"/>
                  <a:gd name="connsiteY51" fmla="*/ 64834 h 108921"/>
                  <a:gd name="connsiteX52" fmla="*/ 6050 w 95931"/>
                  <a:gd name="connsiteY52" fmla="*/ 67428 h 108921"/>
                  <a:gd name="connsiteX53" fmla="*/ 8643 w 95931"/>
                  <a:gd name="connsiteY53" fmla="*/ 68292 h 108921"/>
                  <a:gd name="connsiteX54" fmla="*/ 23335 w 95931"/>
                  <a:gd name="connsiteY54" fmla="*/ 68292 h 108921"/>
                  <a:gd name="connsiteX55" fmla="*/ 24199 w 95931"/>
                  <a:gd name="connsiteY55" fmla="*/ 70021 h 108921"/>
                  <a:gd name="connsiteX56" fmla="*/ 41484 w 95931"/>
                  <a:gd name="connsiteY56" fmla="*/ 94226 h 108921"/>
                  <a:gd name="connsiteX57" fmla="*/ 70004 w 95931"/>
                  <a:gd name="connsiteY57" fmla="*/ 103734 h 108921"/>
                  <a:gd name="connsiteX58" fmla="*/ 87289 w 95931"/>
                  <a:gd name="connsiteY58" fmla="*/ 103734 h 108921"/>
                  <a:gd name="connsiteX59" fmla="*/ 89882 w 95931"/>
                  <a:gd name="connsiteY59" fmla="*/ 102870 h 108921"/>
                  <a:gd name="connsiteX60" fmla="*/ 90747 w 95931"/>
                  <a:gd name="connsiteY60" fmla="*/ 100277 h 108921"/>
                  <a:gd name="connsiteX61" fmla="*/ 89882 w 95931"/>
                  <a:gd name="connsiteY61" fmla="*/ 97683 h 108921"/>
                  <a:gd name="connsiteX62" fmla="*/ 87289 w 95931"/>
                  <a:gd name="connsiteY62" fmla="*/ 96819 h 108921"/>
                  <a:gd name="connsiteX63" fmla="*/ 70004 w 95931"/>
                  <a:gd name="connsiteY63" fmla="*/ 96819 h 108921"/>
                  <a:gd name="connsiteX64" fmla="*/ 47534 w 95931"/>
                  <a:gd name="connsiteY64" fmla="*/ 89903 h 108921"/>
                  <a:gd name="connsiteX65" fmla="*/ 31977 w 95931"/>
                  <a:gd name="connsiteY65" fmla="*/ 71750 h 108921"/>
                  <a:gd name="connsiteX66" fmla="*/ 30249 w 95931"/>
                  <a:gd name="connsiteY66" fmla="*/ 68292 h 108921"/>
                  <a:gd name="connsiteX67" fmla="*/ 74326 w 95931"/>
                  <a:gd name="connsiteY67" fmla="*/ 68292 h 108921"/>
                  <a:gd name="connsiteX68" fmla="*/ 76918 w 95931"/>
                  <a:gd name="connsiteY68" fmla="*/ 67428 h 108921"/>
                  <a:gd name="connsiteX69" fmla="*/ 77783 w 95931"/>
                  <a:gd name="connsiteY69" fmla="*/ 64834 h 108921"/>
                  <a:gd name="connsiteX70" fmla="*/ 76918 w 95931"/>
                  <a:gd name="connsiteY70" fmla="*/ 62241 h 108921"/>
                  <a:gd name="connsiteX71" fmla="*/ 74326 w 95931"/>
                  <a:gd name="connsiteY71" fmla="*/ 61376 h 108921"/>
                  <a:gd name="connsiteX72" fmla="*/ 28520 w 95931"/>
                  <a:gd name="connsiteY72" fmla="*/ 61376 h 108921"/>
                  <a:gd name="connsiteX73" fmla="*/ 28520 w 95931"/>
                  <a:gd name="connsiteY73" fmla="*/ 59648 h 108921"/>
                  <a:gd name="connsiteX74" fmla="*/ 28520 w 95931"/>
                  <a:gd name="connsiteY74" fmla="*/ 56189 h 108921"/>
                  <a:gd name="connsiteX75" fmla="*/ 28520 w 95931"/>
                  <a:gd name="connsiteY75" fmla="*/ 52732 h 108921"/>
                  <a:gd name="connsiteX76" fmla="*/ 28520 w 95931"/>
                  <a:gd name="connsiteY76" fmla="*/ 51003 h 108921"/>
                  <a:gd name="connsiteX77" fmla="*/ 74326 w 95931"/>
                  <a:gd name="connsiteY77" fmla="*/ 51003 h 108921"/>
                  <a:gd name="connsiteX78" fmla="*/ 76918 w 95931"/>
                  <a:gd name="connsiteY78" fmla="*/ 50138 h 108921"/>
                  <a:gd name="connsiteX79" fmla="*/ 77783 w 95931"/>
                  <a:gd name="connsiteY79" fmla="*/ 47545 h 108921"/>
                  <a:gd name="connsiteX80" fmla="*/ 76918 w 95931"/>
                  <a:gd name="connsiteY80" fmla="*/ 44952 h 108921"/>
                  <a:gd name="connsiteX81" fmla="*/ 74326 w 95931"/>
                  <a:gd name="connsiteY81" fmla="*/ 44087 h 108921"/>
                  <a:gd name="connsiteX82" fmla="*/ 30249 w 95931"/>
                  <a:gd name="connsiteY82" fmla="*/ 44087 h 108921"/>
                  <a:gd name="connsiteX83" fmla="*/ 31977 w 95931"/>
                  <a:gd name="connsiteY83" fmla="*/ 40629 h 108921"/>
                  <a:gd name="connsiteX84" fmla="*/ 47534 w 95931"/>
                  <a:gd name="connsiteY84" fmla="*/ 22476 h 108921"/>
                  <a:gd name="connsiteX85" fmla="*/ 70004 w 95931"/>
                  <a:gd name="connsiteY85" fmla="*/ 15560 h 108921"/>
                  <a:gd name="connsiteX86" fmla="*/ 87289 w 95931"/>
                  <a:gd name="connsiteY86" fmla="*/ 15560 h 108921"/>
                  <a:gd name="connsiteX87" fmla="*/ 89882 w 95931"/>
                  <a:gd name="connsiteY87" fmla="*/ 14696 h 108921"/>
                  <a:gd name="connsiteX88" fmla="*/ 90747 w 95931"/>
                  <a:gd name="connsiteY88" fmla="*/ 12103 h 108921"/>
                  <a:gd name="connsiteX89" fmla="*/ 89882 w 95931"/>
                  <a:gd name="connsiteY89" fmla="*/ 9509 h 108921"/>
                  <a:gd name="connsiteX90" fmla="*/ 87289 w 95931"/>
                  <a:gd name="connsiteY90" fmla="*/ 8645 h 108921"/>
                  <a:gd name="connsiteX91" fmla="*/ 70004 w 95931"/>
                  <a:gd name="connsiteY91" fmla="*/ 8645 h 108921"/>
                  <a:gd name="connsiteX92" fmla="*/ 41484 w 95931"/>
                  <a:gd name="connsiteY92" fmla="*/ 18154 h 108921"/>
                  <a:gd name="connsiteX93" fmla="*/ 24199 w 95931"/>
                  <a:gd name="connsiteY93" fmla="*/ 42358 h 108921"/>
                  <a:gd name="connsiteX94" fmla="*/ 23335 w 95931"/>
                  <a:gd name="connsiteY94" fmla="*/ 44087 h 108921"/>
                  <a:gd name="connsiteX95" fmla="*/ 8643 w 95931"/>
                  <a:gd name="connsiteY95" fmla="*/ 44087 h 108921"/>
                  <a:gd name="connsiteX96" fmla="*/ 6050 w 95931"/>
                  <a:gd name="connsiteY96" fmla="*/ 44952 h 108921"/>
                  <a:gd name="connsiteX97" fmla="*/ 5185 w 95931"/>
                  <a:gd name="connsiteY97" fmla="*/ 47545 h 108921"/>
                  <a:gd name="connsiteX98" fmla="*/ 6050 w 95931"/>
                  <a:gd name="connsiteY98" fmla="*/ 50138 h 108921"/>
                  <a:gd name="connsiteX99" fmla="*/ 8643 w 95931"/>
                  <a:gd name="connsiteY99" fmla="*/ 51003 h 108921"/>
                  <a:gd name="connsiteX100" fmla="*/ 21606 w 95931"/>
                  <a:gd name="connsiteY100" fmla="*/ 51003 h 108921"/>
                  <a:gd name="connsiteX101" fmla="*/ 21606 w 95931"/>
                  <a:gd name="connsiteY101" fmla="*/ 53596 h 108921"/>
                  <a:gd name="connsiteX102" fmla="*/ 21606 w 95931"/>
                  <a:gd name="connsiteY102" fmla="*/ 57054 h 108921"/>
                  <a:gd name="connsiteX103" fmla="*/ 21606 w 95931"/>
                  <a:gd name="connsiteY103" fmla="*/ 60512 h 108921"/>
                  <a:gd name="connsiteX104" fmla="*/ 21606 w 95931"/>
                  <a:gd name="connsiteY104" fmla="*/ 63105 h 108921"/>
                  <a:gd name="connsiteX105" fmla="*/ 8643 w 95931"/>
                  <a:gd name="connsiteY105" fmla="*/ 63105 h 10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95931" h="108921">
                    <a:moveTo>
                      <a:pt x="87289" y="108921"/>
                    </a:moveTo>
                    <a:lnTo>
                      <a:pt x="70004" y="108921"/>
                    </a:lnTo>
                    <a:cubicBezTo>
                      <a:pt x="58769" y="108921"/>
                      <a:pt x="47534" y="105463"/>
                      <a:pt x="38891" y="98548"/>
                    </a:cubicBezTo>
                    <a:cubicBezTo>
                      <a:pt x="30249" y="92497"/>
                      <a:pt x="23335" y="83852"/>
                      <a:pt x="19878" y="73479"/>
                    </a:cubicBezTo>
                    <a:lnTo>
                      <a:pt x="8643" y="73479"/>
                    </a:lnTo>
                    <a:cubicBezTo>
                      <a:pt x="6050" y="73479"/>
                      <a:pt x="4321" y="72614"/>
                      <a:pt x="2593" y="70885"/>
                    </a:cubicBezTo>
                    <a:cubicBezTo>
                      <a:pt x="864" y="69156"/>
                      <a:pt x="0" y="67428"/>
                      <a:pt x="0" y="64834"/>
                    </a:cubicBezTo>
                    <a:cubicBezTo>
                      <a:pt x="0" y="63105"/>
                      <a:pt x="864" y="60512"/>
                      <a:pt x="2593" y="58783"/>
                    </a:cubicBezTo>
                    <a:cubicBezTo>
                      <a:pt x="4321" y="57054"/>
                      <a:pt x="6050" y="56189"/>
                      <a:pt x="8643" y="56189"/>
                    </a:cubicBezTo>
                    <a:lnTo>
                      <a:pt x="17285" y="56189"/>
                    </a:lnTo>
                    <a:cubicBezTo>
                      <a:pt x="17285" y="55325"/>
                      <a:pt x="17285" y="55325"/>
                      <a:pt x="17285" y="54461"/>
                    </a:cubicBezTo>
                    <a:cubicBezTo>
                      <a:pt x="17285" y="53596"/>
                      <a:pt x="17285" y="53596"/>
                      <a:pt x="17285" y="52732"/>
                    </a:cubicBezTo>
                    <a:lnTo>
                      <a:pt x="8643" y="52732"/>
                    </a:lnTo>
                    <a:cubicBezTo>
                      <a:pt x="6050" y="52732"/>
                      <a:pt x="4321" y="51867"/>
                      <a:pt x="2593" y="50138"/>
                    </a:cubicBezTo>
                    <a:cubicBezTo>
                      <a:pt x="864" y="48409"/>
                      <a:pt x="0" y="46681"/>
                      <a:pt x="0" y="44087"/>
                    </a:cubicBezTo>
                    <a:cubicBezTo>
                      <a:pt x="0" y="42358"/>
                      <a:pt x="864" y="39765"/>
                      <a:pt x="2593" y="38036"/>
                    </a:cubicBezTo>
                    <a:cubicBezTo>
                      <a:pt x="4321" y="36307"/>
                      <a:pt x="6050" y="35443"/>
                      <a:pt x="8643" y="35443"/>
                    </a:cubicBezTo>
                    <a:lnTo>
                      <a:pt x="19878" y="35443"/>
                    </a:lnTo>
                    <a:cubicBezTo>
                      <a:pt x="23335" y="25069"/>
                      <a:pt x="30249" y="16425"/>
                      <a:pt x="38891" y="10374"/>
                    </a:cubicBezTo>
                    <a:cubicBezTo>
                      <a:pt x="48398" y="3458"/>
                      <a:pt x="58769" y="0"/>
                      <a:pt x="70004" y="0"/>
                    </a:cubicBezTo>
                    <a:lnTo>
                      <a:pt x="87289" y="0"/>
                    </a:lnTo>
                    <a:cubicBezTo>
                      <a:pt x="89882" y="0"/>
                      <a:pt x="91611" y="865"/>
                      <a:pt x="93339" y="2594"/>
                    </a:cubicBezTo>
                    <a:cubicBezTo>
                      <a:pt x="95068" y="4322"/>
                      <a:pt x="95932" y="6051"/>
                      <a:pt x="95932" y="8645"/>
                    </a:cubicBezTo>
                    <a:cubicBezTo>
                      <a:pt x="95932" y="10374"/>
                      <a:pt x="95068" y="12967"/>
                      <a:pt x="93339" y="14696"/>
                    </a:cubicBezTo>
                    <a:cubicBezTo>
                      <a:pt x="91611" y="16425"/>
                      <a:pt x="89882" y="17289"/>
                      <a:pt x="87289" y="17289"/>
                    </a:cubicBezTo>
                    <a:lnTo>
                      <a:pt x="70004" y="17289"/>
                    </a:lnTo>
                    <a:cubicBezTo>
                      <a:pt x="63090" y="17289"/>
                      <a:pt x="55312" y="19018"/>
                      <a:pt x="49263" y="23340"/>
                    </a:cubicBezTo>
                    <a:cubicBezTo>
                      <a:pt x="44077" y="26798"/>
                      <a:pt x="39755" y="31120"/>
                      <a:pt x="37163" y="36307"/>
                    </a:cubicBezTo>
                    <a:lnTo>
                      <a:pt x="74326" y="36307"/>
                    </a:lnTo>
                    <a:cubicBezTo>
                      <a:pt x="76918" y="36307"/>
                      <a:pt x="78647" y="37172"/>
                      <a:pt x="80375" y="38900"/>
                    </a:cubicBezTo>
                    <a:cubicBezTo>
                      <a:pt x="82104" y="40629"/>
                      <a:pt x="82968" y="42358"/>
                      <a:pt x="82968" y="44952"/>
                    </a:cubicBezTo>
                    <a:cubicBezTo>
                      <a:pt x="82968" y="47545"/>
                      <a:pt x="82104" y="49274"/>
                      <a:pt x="80375" y="51003"/>
                    </a:cubicBezTo>
                    <a:cubicBezTo>
                      <a:pt x="78647" y="52732"/>
                      <a:pt x="76918" y="53596"/>
                      <a:pt x="74326" y="53596"/>
                    </a:cubicBezTo>
                    <a:lnTo>
                      <a:pt x="31977" y="53596"/>
                    </a:lnTo>
                    <a:cubicBezTo>
                      <a:pt x="31977" y="54461"/>
                      <a:pt x="31977" y="54461"/>
                      <a:pt x="31977" y="55325"/>
                    </a:cubicBezTo>
                    <a:cubicBezTo>
                      <a:pt x="31977" y="56189"/>
                      <a:pt x="31977" y="56189"/>
                      <a:pt x="31977" y="57054"/>
                    </a:cubicBezTo>
                    <a:lnTo>
                      <a:pt x="74326" y="57054"/>
                    </a:lnTo>
                    <a:cubicBezTo>
                      <a:pt x="76918" y="57054"/>
                      <a:pt x="78647" y="57919"/>
                      <a:pt x="80375" y="59648"/>
                    </a:cubicBezTo>
                    <a:cubicBezTo>
                      <a:pt x="82104" y="61376"/>
                      <a:pt x="82968" y="63105"/>
                      <a:pt x="82968" y="65699"/>
                    </a:cubicBezTo>
                    <a:cubicBezTo>
                      <a:pt x="82968" y="67428"/>
                      <a:pt x="82104" y="70021"/>
                      <a:pt x="80375" y="71750"/>
                    </a:cubicBezTo>
                    <a:cubicBezTo>
                      <a:pt x="78647" y="73479"/>
                      <a:pt x="76918" y="74343"/>
                      <a:pt x="74326" y="74343"/>
                    </a:cubicBezTo>
                    <a:lnTo>
                      <a:pt x="37163" y="74343"/>
                    </a:lnTo>
                    <a:cubicBezTo>
                      <a:pt x="39755" y="79530"/>
                      <a:pt x="44077" y="83852"/>
                      <a:pt x="49263" y="87310"/>
                    </a:cubicBezTo>
                    <a:cubicBezTo>
                      <a:pt x="55312" y="91632"/>
                      <a:pt x="62226" y="93361"/>
                      <a:pt x="70004" y="93361"/>
                    </a:cubicBezTo>
                    <a:lnTo>
                      <a:pt x="87289" y="93361"/>
                    </a:lnTo>
                    <a:cubicBezTo>
                      <a:pt x="89018" y="93361"/>
                      <a:pt x="91611" y="94226"/>
                      <a:pt x="93339" y="95954"/>
                    </a:cubicBezTo>
                    <a:cubicBezTo>
                      <a:pt x="95068" y="97683"/>
                      <a:pt x="95932" y="99412"/>
                      <a:pt x="95932" y="102006"/>
                    </a:cubicBezTo>
                    <a:cubicBezTo>
                      <a:pt x="95932" y="104599"/>
                      <a:pt x="95068" y="106328"/>
                      <a:pt x="93339" y="108057"/>
                    </a:cubicBezTo>
                    <a:cubicBezTo>
                      <a:pt x="91611" y="108057"/>
                      <a:pt x="89018" y="108921"/>
                      <a:pt x="87289" y="108921"/>
                    </a:cubicBezTo>
                    <a:close/>
                    <a:moveTo>
                      <a:pt x="8643" y="61376"/>
                    </a:moveTo>
                    <a:cubicBezTo>
                      <a:pt x="7778" y="61376"/>
                      <a:pt x="6914" y="61376"/>
                      <a:pt x="6050" y="62241"/>
                    </a:cubicBezTo>
                    <a:cubicBezTo>
                      <a:pt x="5185" y="63105"/>
                      <a:pt x="5185" y="63970"/>
                      <a:pt x="5185" y="64834"/>
                    </a:cubicBezTo>
                    <a:cubicBezTo>
                      <a:pt x="5185" y="65699"/>
                      <a:pt x="5185" y="66563"/>
                      <a:pt x="6050" y="67428"/>
                    </a:cubicBezTo>
                    <a:cubicBezTo>
                      <a:pt x="6914" y="68292"/>
                      <a:pt x="7778" y="68292"/>
                      <a:pt x="8643" y="68292"/>
                    </a:cubicBezTo>
                    <a:lnTo>
                      <a:pt x="23335" y="68292"/>
                    </a:lnTo>
                    <a:lnTo>
                      <a:pt x="24199" y="70021"/>
                    </a:lnTo>
                    <a:cubicBezTo>
                      <a:pt x="27656" y="79530"/>
                      <a:pt x="33706" y="88174"/>
                      <a:pt x="41484" y="94226"/>
                    </a:cubicBezTo>
                    <a:cubicBezTo>
                      <a:pt x="50127" y="100277"/>
                      <a:pt x="59633" y="103734"/>
                      <a:pt x="70004" y="103734"/>
                    </a:cubicBezTo>
                    <a:lnTo>
                      <a:pt x="87289" y="103734"/>
                    </a:lnTo>
                    <a:cubicBezTo>
                      <a:pt x="88154" y="103734"/>
                      <a:pt x="89018" y="103734"/>
                      <a:pt x="89882" y="102870"/>
                    </a:cubicBezTo>
                    <a:cubicBezTo>
                      <a:pt x="90747" y="102006"/>
                      <a:pt x="90747" y="101141"/>
                      <a:pt x="90747" y="100277"/>
                    </a:cubicBezTo>
                    <a:cubicBezTo>
                      <a:pt x="90747" y="99412"/>
                      <a:pt x="90747" y="98548"/>
                      <a:pt x="89882" y="97683"/>
                    </a:cubicBezTo>
                    <a:cubicBezTo>
                      <a:pt x="89018" y="96819"/>
                      <a:pt x="88154" y="96819"/>
                      <a:pt x="87289" y="96819"/>
                    </a:cubicBezTo>
                    <a:lnTo>
                      <a:pt x="70004" y="96819"/>
                    </a:lnTo>
                    <a:cubicBezTo>
                      <a:pt x="62226" y="96819"/>
                      <a:pt x="53584" y="94226"/>
                      <a:pt x="47534" y="89903"/>
                    </a:cubicBezTo>
                    <a:cubicBezTo>
                      <a:pt x="40620" y="85581"/>
                      <a:pt x="35434" y="79530"/>
                      <a:pt x="31977" y="71750"/>
                    </a:cubicBezTo>
                    <a:lnTo>
                      <a:pt x="30249" y="68292"/>
                    </a:lnTo>
                    <a:lnTo>
                      <a:pt x="74326" y="68292"/>
                    </a:lnTo>
                    <a:cubicBezTo>
                      <a:pt x="75190" y="68292"/>
                      <a:pt x="76054" y="68292"/>
                      <a:pt x="76918" y="67428"/>
                    </a:cubicBezTo>
                    <a:cubicBezTo>
                      <a:pt x="77783" y="66563"/>
                      <a:pt x="77783" y="65699"/>
                      <a:pt x="77783" y="64834"/>
                    </a:cubicBezTo>
                    <a:cubicBezTo>
                      <a:pt x="77783" y="63970"/>
                      <a:pt x="77783" y="63105"/>
                      <a:pt x="76918" y="62241"/>
                    </a:cubicBezTo>
                    <a:cubicBezTo>
                      <a:pt x="76054" y="61376"/>
                      <a:pt x="75190" y="61376"/>
                      <a:pt x="74326" y="61376"/>
                    </a:cubicBezTo>
                    <a:lnTo>
                      <a:pt x="28520" y="61376"/>
                    </a:lnTo>
                    <a:lnTo>
                      <a:pt x="28520" y="59648"/>
                    </a:lnTo>
                    <a:cubicBezTo>
                      <a:pt x="28520" y="58783"/>
                      <a:pt x="28520" y="57054"/>
                      <a:pt x="28520" y="56189"/>
                    </a:cubicBezTo>
                    <a:cubicBezTo>
                      <a:pt x="28520" y="55325"/>
                      <a:pt x="28520" y="53596"/>
                      <a:pt x="28520" y="52732"/>
                    </a:cubicBezTo>
                    <a:lnTo>
                      <a:pt x="28520" y="51003"/>
                    </a:lnTo>
                    <a:lnTo>
                      <a:pt x="74326" y="51003"/>
                    </a:lnTo>
                    <a:cubicBezTo>
                      <a:pt x="75190" y="51003"/>
                      <a:pt x="76054" y="51003"/>
                      <a:pt x="76918" y="50138"/>
                    </a:cubicBezTo>
                    <a:cubicBezTo>
                      <a:pt x="77783" y="49274"/>
                      <a:pt x="77783" y="48409"/>
                      <a:pt x="77783" y="47545"/>
                    </a:cubicBezTo>
                    <a:cubicBezTo>
                      <a:pt x="77783" y="46681"/>
                      <a:pt x="77783" y="45816"/>
                      <a:pt x="76918" y="44952"/>
                    </a:cubicBezTo>
                    <a:cubicBezTo>
                      <a:pt x="76054" y="44087"/>
                      <a:pt x="75190" y="44087"/>
                      <a:pt x="74326" y="44087"/>
                    </a:cubicBezTo>
                    <a:lnTo>
                      <a:pt x="30249" y="44087"/>
                    </a:lnTo>
                    <a:lnTo>
                      <a:pt x="31977" y="40629"/>
                    </a:lnTo>
                    <a:cubicBezTo>
                      <a:pt x="35434" y="32849"/>
                      <a:pt x="40620" y="26798"/>
                      <a:pt x="47534" y="22476"/>
                    </a:cubicBezTo>
                    <a:cubicBezTo>
                      <a:pt x="54448" y="18154"/>
                      <a:pt x="62226" y="15560"/>
                      <a:pt x="70004" y="15560"/>
                    </a:cubicBezTo>
                    <a:lnTo>
                      <a:pt x="87289" y="15560"/>
                    </a:lnTo>
                    <a:cubicBezTo>
                      <a:pt x="88154" y="15560"/>
                      <a:pt x="89018" y="15560"/>
                      <a:pt x="89882" y="14696"/>
                    </a:cubicBezTo>
                    <a:cubicBezTo>
                      <a:pt x="90747" y="13831"/>
                      <a:pt x="90747" y="12967"/>
                      <a:pt x="90747" y="12103"/>
                    </a:cubicBezTo>
                    <a:cubicBezTo>
                      <a:pt x="90747" y="11238"/>
                      <a:pt x="90747" y="10374"/>
                      <a:pt x="89882" y="9509"/>
                    </a:cubicBezTo>
                    <a:cubicBezTo>
                      <a:pt x="89018" y="8645"/>
                      <a:pt x="88154" y="8645"/>
                      <a:pt x="87289" y="8645"/>
                    </a:cubicBezTo>
                    <a:lnTo>
                      <a:pt x="70004" y="8645"/>
                    </a:lnTo>
                    <a:cubicBezTo>
                      <a:pt x="59633" y="8645"/>
                      <a:pt x="49263" y="12103"/>
                      <a:pt x="41484" y="18154"/>
                    </a:cubicBezTo>
                    <a:cubicBezTo>
                      <a:pt x="32842" y="24205"/>
                      <a:pt x="26792" y="32849"/>
                      <a:pt x="24199" y="42358"/>
                    </a:cubicBezTo>
                    <a:lnTo>
                      <a:pt x="23335" y="44087"/>
                    </a:lnTo>
                    <a:lnTo>
                      <a:pt x="8643" y="44087"/>
                    </a:lnTo>
                    <a:cubicBezTo>
                      <a:pt x="7778" y="44087"/>
                      <a:pt x="6914" y="44087"/>
                      <a:pt x="6050" y="44952"/>
                    </a:cubicBezTo>
                    <a:cubicBezTo>
                      <a:pt x="5185" y="45816"/>
                      <a:pt x="5185" y="46681"/>
                      <a:pt x="5185" y="47545"/>
                    </a:cubicBezTo>
                    <a:cubicBezTo>
                      <a:pt x="5185" y="48409"/>
                      <a:pt x="5185" y="49274"/>
                      <a:pt x="6050" y="50138"/>
                    </a:cubicBezTo>
                    <a:cubicBezTo>
                      <a:pt x="6914" y="51003"/>
                      <a:pt x="7778" y="51003"/>
                      <a:pt x="8643" y="51003"/>
                    </a:cubicBezTo>
                    <a:lnTo>
                      <a:pt x="21606" y="51003"/>
                    </a:lnTo>
                    <a:lnTo>
                      <a:pt x="21606" y="53596"/>
                    </a:lnTo>
                    <a:cubicBezTo>
                      <a:pt x="21606" y="54461"/>
                      <a:pt x="21606" y="56189"/>
                      <a:pt x="21606" y="57054"/>
                    </a:cubicBezTo>
                    <a:cubicBezTo>
                      <a:pt x="21606" y="57919"/>
                      <a:pt x="21606" y="59648"/>
                      <a:pt x="21606" y="60512"/>
                    </a:cubicBezTo>
                    <a:lnTo>
                      <a:pt x="21606" y="63105"/>
                    </a:lnTo>
                    <a:lnTo>
                      <a:pt x="8643" y="6310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5" name="Graphic 16831">
              <a:extLst>
                <a:ext uri="{FF2B5EF4-FFF2-40B4-BE49-F238E27FC236}">
                  <a16:creationId xmlns:a16="http://schemas.microsoft.com/office/drawing/2014/main" id="{41C7DB20-7A86-0CBF-4FEF-D8437BCB7D01}"/>
                </a:ext>
              </a:extLst>
            </p:cNvPr>
            <p:cNvGrpSpPr/>
            <p:nvPr/>
          </p:nvGrpSpPr>
          <p:grpSpPr>
            <a:xfrm>
              <a:off x="6697298" y="2426800"/>
              <a:ext cx="290388" cy="290456"/>
              <a:chOff x="6697298" y="2426800"/>
              <a:chExt cx="290388" cy="290456"/>
            </a:xfrm>
            <a:solidFill>
              <a:srgbClr val="355464"/>
            </a:solidFill>
          </p:grpSpPr>
          <p:sp>
            <p:nvSpPr>
              <p:cNvPr id="36" name="Freeform 16866">
                <a:extLst>
                  <a:ext uri="{FF2B5EF4-FFF2-40B4-BE49-F238E27FC236}">
                    <a16:creationId xmlns:a16="http://schemas.microsoft.com/office/drawing/2014/main" id="{0DC91A1A-2F53-DA65-8D42-67F7442E1DDB}"/>
                  </a:ext>
                </a:extLst>
              </p:cNvPr>
              <p:cNvSpPr/>
              <p:nvPr/>
            </p:nvSpPr>
            <p:spPr>
              <a:xfrm>
                <a:off x="6699026" y="2427665"/>
                <a:ext cx="286932" cy="286998"/>
              </a:xfrm>
              <a:custGeom>
                <a:avLst/>
                <a:gdLst>
                  <a:gd name="connsiteX0" fmla="*/ 21606 w 286932"/>
                  <a:gd name="connsiteY0" fmla="*/ 138313 h 286998"/>
                  <a:gd name="connsiteX1" fmla="*/ 12964 w 286932"/>
                  <a:gd name="connsiteY1" fmla="*/ 138313 h 286998"/>
                  <a:gd name="connsiteX2" fmla="*/ 47534 w 286932"/>
                  <a:gd name="connsiteY2" fmla="*/ 55325 h 286998"/>
                  <a:gd name="connsiteX3" fmla="*/ 53584 w 286932"/>
                  <a:gd name="connsiteY3" fmla="*/ 61376 h 286998"/>
                  <a:gd name="connsiteX4" fmla="*/ 55312 w 286932"/>
                  <a:gd name="connsiteY4" fmla="*/ 62241 h 286998"/>
                  <a:gd name="connsiteX5" fmla="*/ 57905 w 286932"/>
                  <a:gd name="connsiteY5" fmla="*/ 63105 h 286998"/>
                  <a:gd name="connsiteX6" fmla="*/ 60498 w 286932"/>
                  <a:gd name="connsiteY6" fmla="*/ 62241 h 286998"/>
                  <a:gd name="connsiteX7" fmla="*/ 62226 w 286932"/>
                  <a:gd name="connsiteY7" fmla="*/ 61376 h 286998"/>
                  <a:gd name="connsiteX8" fmla="*/ 63091 w 286932"/>
                  <a:gd name="connsiteY8" fmla="*/ 59647 h 286998"/>
                  <a:gd name="connsiteX9" fmla="*/ 63955 w 286932"/>
                  <a:gd name="connsiteY9" fmla="*/ 57054 h 286998"/>
                  <a:gd name="connsiteX10" fmla="*/ 63091 w 286932"/>
                  <a:gd name="connsiteY10" fmla="*/ 54460 h 286998"/>
                  <a:gd name="connsiteX11" fmla="*/ 62226 w 286932"/>
                  <a:gd name="connsiteY11" fmla="*/ 52732 h 286998"/>
                  <a:gd name="connsiteX12" fmla="*/ 56176 w 286932"/>
                  <a:gd name="connsiteY12" fmla="*/ 46680 h 286998"/>
                  <a:gd name="connsiteX13" fmla="*/ 139145 w 286932"/>
                  <a:gd name="connsiteY13" fmla="*/ 12102 h 286998"/>
                  <a:gd name="connsiteX14" fmla="*/ 139145 w 286932"/>
                  <a:gd name="connsiteY14" fmla="*/ 20747 h 286998"/>
                  <a:gd name="connsiteX15" fmla="*/ 140874 w 286932"/>
                  <a:gd name="connsiteY15" fmla="*/ 25069 h 286998"/>
                  <a:gd name="connsiteX16" fmla="*/ 145195 w 286932"/>
                  <a:gd name="connsiteY16" fmla="*/ 26798 h 286998"/>
                  <a:gd name="connsiteX17" fmla="*/ 149516 w 286932"/>
                  <a:gd name="connsiteY17" fmla="*/ 25069 h 286998"/>
                  <a:gd name="connsiteX18" fmla="*/ 151244 w 286932"/>
                  <a:gd name="connsiteY18" fmla="*/ 20747 h 286998"/>
                  <a:gd name="connsiteX19" fmla="*/ 151244 w 286932"/>
                  <a:gd name="connsiteY19" fmla="*/ 12102 h 286998"/>
                  <a:gd name="connsiteX20" fmla="*/ 234213 w 286932"/>
                  <a:gd name="connsiteY20" fmla="*/ 46680 h 286998"/>
                  <a:gd name="connsiteX21" fmla="*/ 228163 w 286932"/>
                  <a:gd name="connsiteY21" fmla="*/ 52732 h 286998"/>
                  <a:gd name="connsiteX22" fmla="*/ 227299 w 286932"/>
                  <a:gd name="connsiteY22" fmla="*/ 54460 h 286998"/>
                  <a:gd name="connsiteX23" fmla="*/ 226435 w 286932"/>
                  <a:gd name="connsiteY23" fmla="*/ 57054 h 286998"/>
                  <a:gd name="connsiteX24" fmla="*/ 227299 w 286932"/>
                  <a:gd name="connsiteY24" fmla="*/ 59647 h 286998"/>
                  <a:gd name="connsiteX25" fmla="*/ 228163 w 286932"/>
                  <a:gd name="connsiteY25" fmla="*/ 61376 h 286998"/>
                  <a:gd name="connsiteX26" fmla="*/ 229892 w 286932"/>
                  <a:gd name="connsiteY26" fmla="*/ 62241 h 286998"/>
                  <a:gd name="connsiteX27" fmla="*/ 232484 w 286932"/>
                  <a:gd name="connsiteY27" fmla="*/ 63105 h 286998"/>
                  <a:gd name="connsiteX28" fmla="*/ 235077 w 286932"/>
                  <a:gd name="connsiteY28" fmla="*/ 62241 h 286998"/>
                  <a:gd name="connsiteX29" fmla="*/ 236806 w 286932"/>
                  <a:gd name="connsiteY29" fmla="*/ 61376 h 286998"/>
                  <a:gd name="connsiteX30" fmla="*/ 242856 w 286932"/>
                  <a:gd name="connsiteY30" fmla="*/ 55325 h 286998"/>
                  <a:gd name="connsiteX31" fmla="*/ 277426 w 286932"/>
                  <a:gd name="connsiteY31" fmla="*/ 138313 h 286998"/>
                  <a:gd name="connsiteX32" fmla="*/ 268783 w 286932"/>
                  <a:gd name="connsiteY32" fmla="*/ 138313 h 286998"/>
                  <a:gd name="connsiteX33" fmla="*/ 264462 w 286932"/>
                  <a:gd name="connsiteY33" fmla="*/ 140041 h 286998"/>
                  <a:gd name="connsiteX34" fmla="*/ 262733 w 286932"/>
                  <a:gd name="connsiteY34" fmla="*/ 144364 h 286998"/>
                  <a:gd name="connsiteX35" fmla="*/ 264462 w 286932"/>
                  <a:gd name="connsiteY35" fmla="*/ 148686 h 286998"/>
                  <a:gd name="connsiteX36" fmla="*/ 268783 w 286932"/>
                  <a:gd name="connsiteY36" fmla="*/ 150415 h 286998"/>
                  <a:gd name="connsiteX37" fmla="*/ 277426 w 286932"/>
                  <a:gd name="connsiteY37" fmla="*/ 150415 h 286998"/>
                  <a:gd name="connsiteX38" fmla="*/ 242856 w 286932"/>
                  <a:gd name="connsiteY38" fmla="*/ 233403 h 286998"/>
                  <a:gd name="connsiteX39" fmla="*/ 236806 w 286932"/>
                  <a:gd name="connsiteY39" fmla="*/ 227351 h 286998"/>
                  <a:gd name="connsiteX40" fmla="*/ 232484 w 286932"/>
                  <a:gd name="connsiteY40" fmla="*/ 225622 h 286998"/>
                  <a:gd name="connsiteX41" fmla="*/ 228163 w 286932"/>
                  <a:gd name="connsiteY41" fmla="*/ 227351 h 286998"/>
                  <a:gd name="connsiteX42" fmla="*/ 226435 w 286932"/>
                  <a:gd name="connsiteY42" fmla="*/ 231674 h 286998"/>
                  <a:gd name="connsiteX43" fmla="*/ 228163 w 286932"/>
                  <a:gd name="connsiteY43" fmla="*/ 235996 h 286998"/>
                  <a:gd name="connsiteX44" fmla="*/ 234213 w 286932"/>
                  <a:gd name="connsiteY44" fmla="*/ 242047 h 286998"/>
                  <a:gd name="connsiteX45" fmla="*/ 151244 w 286932"/>
                  <a:gd name="connsiteY45" fmla="*/ 276625 h 286998"/>
                  <a:gd name="connsiteX46" fmla="*/ 151244 w 286932"/>
                  <a:gd name="connsiteY46" fmla="*/ 267981 h 286998"/>
                  <a:gd name="connsiteX47" fmla="*/ 149516 w 286932"/>
                  <a:gd name="connsiteY47" fmla="*/ 263658 h 286998"/>
                  <a:gd name="connsiteX48" fmla="*/ 145195 w 286932"/>
                  <a:gd name="connsiteY48" fmla="*/ 261929 h 286998"/>
                  <a:gd name="connsiteX49" fmla="*/ 140874 w 286932"/>
                  <a:gd name="connsiteY49" fmla="*/ 263658 h 286998"/>
                  <a:gd name="connsiteX50" fmla="*/ 139145 w 286932"/>
                  <a:gd name="connsiteY50" fmla="*/ 267981 h 286998"/>
                  <a:gd name="connsiteX51" fmla="*/ 139145 w 286932"/>
                  <a:gd name="connsiteY51" fmla="*/ 276625 h 286998"/>
                  <a:gd name="connsiteX52" fmla="*/ 56176 w 286932"/>
                  <a:gd name="connsiteY52" fmla="*/ 242047 h 286998"/>
                  <a:gd name="connsiteX53" fmla="*/ 62226 w 286932"/>
                  <a:gd name="connsiteY53" fmla="*/ 235996 h 286998"/>
                  <a:gd name="connsiteX54" fmla="*/ 63091 w 286932"/>
                  <a:gd name="connsiteY54" fmla="*/ 234267 h 286998"/>
                  <a:gd name="connsiteX55" fmla="*/ 63955 w 286932"/>
                  <a:gd name="connsiteY55" fmla="*/ 231674 h 286998"/>
                  <a:gd name="connsiteX56" fmla="*/ 63091 w 286932"/>
                  <a:gd name="connsiteY56" fmla="*/ 229080 h 286998"/>
                  <a:gd name="connsiteX57" fmla="*/ 62226 w 286932"/>
                  <a:gd name="connsiteY57" fmla="*/ 227351 h 286998"/>
                  <a:gd name="connsiteX58" fmla="*/ 60498 w 286932"/>
                  <a:gd name="connsiteY58" fmla="*/ 226487 h 286998"/>
                  <a:gd name="connsiteX59" fmla="*/ 57905 w 286932"/>
                  <a:gd name="connsiteY59" fmla="*/ 225622 h 286998"/>
                  <a:gd name="connsiteX60" fmla="*/ 55312 w 286932"/>
                  <a:gd name="connsiteY60" fmla="*/ 226487 h 286998"/>
                  <a:gd name="connsiteX61" fmla="*/ 53584 w 286932"/>
                  <a:gd name="connsiteY61" fmla="*/ 227351 h 286998"/>
                  <a:gd name="connsiteX62" fmla="*/ 47534 w 286932"/>
                  <a:gd name="connsiteY62" fmla="*/ 233403 h 286998"/>
                  <a:gd name="connsiteX63" fmla="*/ 12964 w 286932"/>
                  <a:gd name="connsiteY63" fmla="*/ 150415 h 286998"/>
                  <a:gd name="connsiteX64" fmla="*/ 21606 w 286932"/>
                  <a:gd name="connsiteY64" fmla="*/ 150415 h 286998"/>
                  <a:gd name="connsiteX65" fmla="*/ 25928 w 286932"/>
                  <a:gd name="connsiteY65" fmla="*/ 148686 h 286998"/>
                  <a:gd name="connsiteX66" fmla="*/ 27656 w 286932"/>
                  <a:gd name="connsiteY66" fmla="*/ 144364 h 286998"/>
                  <a:gd name="connsiteX67" fmla="*/ 25928 w 286932"/>
                  <a:gd name="connsiteY67" fmla="*/ 140041 h 286998"/>
                  <a:gd name="connsiteX68" fmla="*/ 21606 w 286932"/>
                  <a:gd name="connsiteY68" fmla="*/ 138313 h 286998"/>
                  <a:gd name="connsiteX69" fmla="*/ 21606 w 286932"/>
                  <a:gd name="connsiteY69" fmla="*/ 138313 h 286998"/>
                  <a:gd name="connsiteX70" fmla="*/ 42349 w 286932"/>
                  <a:gd name="connsiteY70" fmla="*/ 244640 h 286998"/>
                  <a:gd name="connsiteX71" fmla="*/ 42349 w 286932"/>
                  <a:gd name="connsiteY71" fmla="*/ 244640 h 286998"/>
                  <a:gd name="connsiteX72" fmla="*/ 43213 w 286932"/>
                  <a:gd name="connsiteY72" fmla="*/ 245505 h 286998"/>
                  <a:gd name="connsiteX73" fmla="*/ 143466 w 286932"/>
                  <a:gd name="connsiteY73" fmla="*/ 286999 h 286998"/>
                  <a:gd name="connsiteX74" fmla="*/ 243720 w 286932"/>
                  <a:gd name="connsiteY74" fmla="*/ 245505 h 286998"/>
                  <a:gd name="connsiteX75" fmla="*/ 244584 w 286932"/>
                  <a:gd name="connsiteY75" fmla="*/ 244640 h 286998"/>
                  <a:gd name="connsiteX76" fmla="*/ 245448 w 286932"/>
                  <a:gd name="connsiteY76" fmla="*/ 243776 h 286998"/>
                  <a:gd name="connsiteX77" fmla="*/ 286932 w 286932"/>
                  <a:gd name="connsiteY77" fmla="*/ 143499 h 286998"/>
                  <a:gd name="connsiteX78" fmla="*/ 245448 w 286932"/>
                  <a:gd name="connsiteY78" fmla="*/ 43223 h 286998"/>
                  <a:gd name="connsiteX79" fmla="*/ 244584 w 286932"/>
                  <a:gd name="connsiteY79" fmla="*/ 42358 h 286998"/>
                  <a:gd name="connsiteX80" fmla="*/ 243720 w 286932"/>
                  <a:gd name="connsiteY80" fmla="*/ 41494 h 286998"/>
                  <a:gd name="connsiteX81" fmla="*/ 143466 w 286932"/>
                  <a:gd name="connsiteY81" fmla="*/ 0 h 286998"/>
                  <a:gd name="connsiteX82" fmla="*/ 43213 w 286932"/>
                  <a:gd name="connsiteY82" fmla="*/ 41494 h 286998"/>
                  <a:gd name="connsiteX83" fmla="*/ 42349 w 286932"/>
                  <a:gd name="connsiteY83" fmla="*/ 42358 h 286998"/>
                  <a:gd name="connsiteX84" fmla="*/ 41485 w 286932"/>
                  <a:gd name="connsiteY84" fmla="*/ 43223 h 286998"/>
                  <a:gd name="connsiteX85" fmla="*/ 0 w 286932"/>
                  <a:gd name="connsiteY85" fmla="*/ 143499 h 286998"/>
                  <a:gd name="connsiteX86" fmla="*/ 42349 w 286932"/>
                  <a:gd name="connsiteY86" fmla="*/ 244640 h 28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86932" h="286998">
                    <a:moveTo>
                      <a:pt x="21606" y="138313"/>
                    </a:moveTo>
                    <a:lnTo>
                      <a:pt x="12964" y="138313"/>
                    </a:lnTo>
                    <a:cubicBezTo>
                      <a:pt x="14692" y="107192"/>
                      <a:pt x="26792" y="78665"/>
                      <a:pt x="47534" y="55325"/>
                    </a:cubicBezTo>
                    <a:lnTo>
                      <a:pt x="53584" y="61376"/>
                    </a:lnTo>
                    <a:cubicBezTo>
                      <a:pt x="54448" y="62241"/>
                      <a:pt x="54448" y="62241"/>
                      <a:pt x="55312" y="62241"/>
                    </a:cubicBezTo>
                    <a:cubicBezTo>
                      <a:pt x="56176" y="62241"/>
                      <a:pt x="57041" y="63105"/>
                      <a:pt x="57905" y="63105"/>
                    </a:cubicBezTo>
                    <a:cubicBezTo>
                      <a:pt x="58770" y="63105"/>
                      <a:pt x="59634" y="63105"/>
                      <a:pt x="60498" y="62241"/>
                    </a:cubicBezTo>
                    <a:cubicBezTo>
                      <a:pt x="61362" y="62241"/>
                      <a:pt x="62226" y="61376"/>
                      <a:pt x="62226" y="61376"/>
                    </a:cubicBezTo>
                    <a:cubicBezTo>
                      <a:pt x="63091" y="60512"/>
                      <a:pt x="63091" y="60512"/>
                      <a:pt x="63091" y="59647"/>
                    </a:cubicBezTo>
                    <a:cubicBezTo>
                      <a:pt x="63091" y="58783"/>
                      <a:pt x="63955" y="57918"/>
                      <a:pt x="63955" y="57054"/>
                    </a:cubicBezTo>
                    <a:cubicBezTo>
                      <a:pt x="63955" y="56189"/>
                      <a:pt x="63955" y="55325"/>
                      <a:pt x="63091" y="54460"/>
                    </a:cubicBezTo>
                    <a:cubicBezTo>
                      <a:pt x="63091" y="53596"/>
                      <a:pt x="62226" y="52732"/>
                      <a:pt x="62226" y="52732"/>
                    </a:cubicBezTo>
                    <a:lnTo>
                      <a:pt x="56176" y="46680"/>
                    </a:lnTo>
                    <a:cubicBezTo>
                      <a:pt x="78647" y="25934"/>
                      <a:pt x="108032" y="13831"/>
                      <a:pt x="139145" y="12102"/>
                    </a:cubicBezTo>
                    <a:lnTo>
                      <a:pt x="139145" y="20747"/>
                    </a:lnTo>
                    <a:cubicBezTo>
                      <a:pt x="139145" y="22476"/>
                      <a:pt x="140009" y="24205"/>
                      <a:pt x="140874" y="25069"/>
                    </a:cubicBezTo>
                    <a:cubicBezTo>
                      <a:pt x="141738" y="25934"/>
                      <a:pt x="143466" y="26798"/>
                      <a:pt x="145195" y="26798"/>
                    </a:cubicBezTo>
                    <a:cubicBezTo>
                      <a:pt x="146923" y="26798"/>
                      <a:pt x="148652" y="25934"/>
                      <a:pt x="149516" y="25069"/>
                    </a:cubicBezTo>
                    <a:cubicBezTo>
                      <a:pt x="150380" y="24205"/>
                      <a:pt x="151244" y="22476"/>
                      <a:pt x="151244" y="20747"/>
                    </a:cubicBezTo>
                    <a:lnTo>
                      <a:pt x="151244" y="12102"/>
                    </a:lnTo>
                    <a:cubicBezTo>
                      <a:pt x="182358" y="13831"/>
                      <a:pt x="210878" y="25934"/>
                      <a:pt x="234213" y="46680"/>
                    </a:cubicBezTo>
                    <a:lnTo>
                      <a:pt x="228163" y="52732"/>
                    </a:lnTo>
                    <a:cubicBezTo>
                      <a:pt x="227299" y="53596"/>
                      <a:pt x="227299" y="53596"/>
                      <a:pt x="227299" y="54460"/>
                    </a:cubicBezTo>
                    <a:cubicBezTo>
                      <a:pt x="227299" y="55325"/>
                      <a:pt x="226435" y="56189"/>
                      <a:pt x="226435" y="57054"/>
                    </a:cubicBezTo>
                    <a:cubicBezTo>
                      <a:pt x="226435" y="57918"/>
                      <a:pt x="226435" y="58783"/>
                      <a:pt x="227299" y="59647"/>
                    </a:cubicBezTo>
                    <a:cubicBezTo>
                      <a:pt x="227299" y="60512"/>
                      <a:pt x="228163" y="61376"/>
                      <a:pt x="228163" y="61376"/>
                    </a:cubicBezTo>
                    <a:cubicBezTo>
                      <a:pt x="228163" y="61376"/>
                      <a:pt x="229027" y="62241"/>
                      <a:pt x="229892" y="62241"/>
                    </a:cubicBezTo>
                    <a:cubicBezTo>
                      <a:pt x="230756" y="62241"/>
                      <a:pt x="231620" y="63105"/>
                      <a:pt x="232484" y="63105"/>
                    </a:cubicBezTo>
                    <a:cubicBezTo>
                      <a:pt x="233348" y="63105"/>
                      <a:pt x="234213" y="63105"/>
                      <a:pt x="235077" y="62241"/>
                    </a:cubicBezTo>
                    <a:cubicBezTo>
                      <a:pt x="235942" y="62241"/>
                      <a:pt x="236806" y="61376"/>
                      <a:pt x="236806" y="61376"/>
                    </a:cubicBezTo>
                    <a:lnTo>
                      <a:pt x="242856" y="55325"/>
                    </a:lnTo>
                    <a:cubicBezTo>
                      <a:pt x="263597" y="77801"/>
                      <a:pt x="275697" y="107192"/>
                      <a:pt x="277426" y="138313"/>
                    </a:cubicBezTo>
                    <a:lnTo>
                      <a:pt x="268783" y="138313"/>
                    </a:lnTo>
                    <a:cubicBezTo>
                      <a:pt x="267055" y="138313"/>
                      <a:pt x="265326" y="139177"/>
                      <a:pt x="264462" y="140041"/>
                    </a:cubicBezTo>
                    <a:cubicBezTo>
                      <a:pt x="263597" y="140906"/>
                      <a:pt x="262733" y="142635"/>
                      <a:pt x="262733" y="144364"/>
                    </a:cubicBezTo>
                    <a:cubicBezTo>
                      <a:pt x="262733" y="146093"/>
                      <a:pt x="263597" y="147822"/>
                      <a:pt x="264462" y="148686"/>
                    </a:cubicBezTo>
                    <a:cubicBezTo>
                      <a:pt x="265326" y="149550"/>
                      <a:pt x="267055" y="150415"/>
                      <a:pt x="268783" y="150415"/>
                    </a:cubicBezTo>
                    <a:lnTo>
                      <a:pt x="277426" y="150415"/>
                    </a:lnTo>
                    <a:cubicBezTo>
                      <a:pt x="275697" y="181535"/>
                      <a:pt x="263597" y="210062"/>
                      <a:pt x="242856" y="233403"/>
                    </a:cubicBezTo>
                    <a:lnTo>
                      <a:pt x="236806" y="227351"/>
                    </a:lnTo>
                    <a:cubicBezTo>
                      <a:pt x="235942" y="226487"/>
                      <a:pt x="234213" y="225622"/>
                      <a:pt x="232484" y="225622"/>
                    </a:cubicBezTo>
                    <a:cubicBezTo>
                      <a:pt x="230756" y="225622"/>
                      <a:pt x="229027" y="226487"/>
                      <a:pt x="228163" y="227351"/>
                    </a:cubicBezTo>
                    <a:cubicBezTo>
                      <a:pt x="227299" y="228216"/>
                      <a:pt x="226435" y="229945"/>
                      <a:pt x="226435" y="231674"/>
                    </a:cubicBezTo>
                    <a:cubicBezTo>
                      <a:pt x="226435" y="233403"/>
                      <a:pt x="227299" y="235131"/>
                      <a:pt x="228163" y="235996"/>
                    </a:cubicBezTo>
                    <a:lnTo>
                      <a:pt x="234213" y="242047"/>
                    </a:lnTo>
                    <a:cubicBezTo>
                      <a:pt x="211742" y="262794"/>
                      <a:pt x="182358" y="274896"/>
                      <a:pt x="151244" y="276625"/>
                    </a:cubicBezTo>
                    <a:lnTo>
                      <a:pt x="151244" y="267981"/>
                    </a:lnTo>
                    <a:cubicBezTo>
                      <a:pt x="151244" y="266252"/>
                      <a:pt x="150380" y="264523"/>
                      <a:pt x="149516" y="263658"/>
                    </a:cubicBezTo>
                    <a:cubicBezTo>
                      <a:pt x="148652" y="262794"/>
                      <a:pt x="146923" y="261929"/>
                      <a:pt x="145195" y="261929"/>
                    </a:cubicBezTo>
                    <a:cubicBezTo>
                      <a:pt x="143466" y="261929"/>
                      <a:pt x="141738" y="262794"/>
                      <a:pt x="140874" y="263658"/>
                    </a:cubicBezTo>
                    <a:cubicBezTo>
                      <a:pt x="140009" y="264523"/>
                      <a:pt x="139145" y="266252"/>
                      <a:pt x="139145" y="267981"/>
                    </a:cubicBezTo>
                    <a:lnTo>
                      <a:pt x="139145" y="276625"/>
                    </a:lnTo>
                    <a:cubicBezTo>
                      <a:pt x="108032" y="274896"/>
                      <a:pt x="79511" y="262794"/>
                      <a:pt x="56176" y="242047"/>
                    </a:cubicBezTo>
                    <a:lnTo>
                      <a:pt x="62226" y="235996"/>
                    </a:lnTo>
                    <a:cubicBezTo>
                      <a:pt x="63091" y="235131"/>
                      <a:pt x="63091" y="235131"/>
                      <a:pt x="63091" y="234267"/>
                    </a:cubicBezTo>
                    <a:cubicBezTo>
                      <a:pt x="63091" y="233403"/>
                      <a:pt x="63955" y="232538"/>
                      <a:pt x="63955" y="231674"/>
                    </a:cubicBezTo>
                    <a:cubicBezTo>
                      <a:pt x="63955" y="230809"/>
                      <a:pt x="63955" y="229945"/>
                      <a:pt x="63091" y="229080"/>
                    </a:cubicBezTo>
                    <a:cubicBezTo>
                      <a:pt x="63091" y="228216"/>
                      <a:pt x="62226" y="227351"/>
                      <a:pt x="62226" y="227351"/>
                    </a:cubicBezTo>
                    <a:cubicBezTo>
                      <a:pt x="62226" y="227351"/>
                      <a:pt x="61362" y="226487"/>
                      <a:pt x="60498" y="226487"/>
                    </a:cubicBezTo>
                    <a:cubicBezTo>
                      <a:pt x="59634" y="226487"/>
                      <a:pt x="58770" y="225622"/>
                      <a:pt x="57905" y="225622"/>
                    </a:cubicBezTo>
                    <a:cubicBezTo>
                      <a:pt x="57041" y="225622"/>
                      <a:pt x="56176" y="225622"/>
                      <a:pt x="55312" y="226487"/>
                    </a:cubicBezTo>
                    <a:cubicBezTo>
                      <a:pt x="54448" y="226487"/>
                      <a:pt x="53584" y="227351"/>
                      <a:pt x="53584" y="227351"/>
                    </a:cubicBezTo>
                    <a:lnTo>
                      <a:pt x="47534" y="233403"/>
                    </a:lnTo>
                    <a:cubicBezTo>
                      <a:pt x="26792" y="210927"/>
                      <a:pt x="14692" y="181535"/>
                      <a:pt x="12964" y="150415"/>
                    </a:cubicBezTo>
                    <a:lnTo>
                      <a:pt x="21606" y="150415"/>
                    </a:lnTo>
                    <a:cubicBezTo>
                      <a:pt x="23335" y="150415"/>
                      <a:pt x="25064" y="149550"/>
                      <a:pt x="25928" y="148686"/>
                    </a:cubicBezTo>
                    <a:cubicBezTo>
                      <a:pt x="26792" y="147822"/>
                      <a:pt x="27656" y="146093"/>
                      <a:pt x="27656" y="144364"/>
                    </a:cubicBezTo>
                    <a:cubicBezTo>
                      <a:pt x="27656" y="142635"/>
                      <a:pt x="26792" y="140906"/>
                      <a:pt x="25928" y="140041"/>
                    </a:cubicBezTo>
                    <a:cubicBezTo>
                      <a:pt x="24200" y="139177"/>
                      <a:pt x="23335" y="138313"/>
                      <a:pt x="21606" y="138313"/>
                    </a:cubicBezTo>
                    <a:lnTo>
                      <a:pt x="21606" y="138313"/>
                    </a:lnTo>
                    <a:close/>
                    <a:moveTo>
                      <a:pt x="42349" y="244640"/>
                    </a:moveTo>
                    <a:cubicBezTo>
                      <a:pt x="43213" y="244640"/>
                      <a:pt x="43213" y="245505"/>
                      <a:pt x="42349" y="244640"/>
                    </a:cubicBezTo>
                    <a:cubicBezTo>
                      <a:pt x="43213" y="245505"/>
                      <a:pt x="43213" y="245505"/>
                      <a:pt x="43213" y="245505"/>
                    </a:cubicBezTo>
                    <a:cubicBezTo>
                      <a:pt x="70005" y="272303"/>
                      <a:pt x="106304" y="286999"/>
                      <a:pt x="143466" y="286999"/>
                    </a:cubicBezTo>
                    <a:cubicBezTo>
                      <a:pt x="180629" y="286999"/>
                      <a:pt x="216928" y="272303"/>
                      <a:pt x="243720" y="245505"/>
                    </a:cubicBezTo>
                    <a:cubicBezTo>
                      <a:pt x="243720" y="245505"/>
                      <a:pt x="243720" y="245505"/>
                      <a:pt x="244584" y="244640"/>
                    </a:cubicBezTo>
                    <a:cubicBezTo>
                      <a:pt x="244584" y="244640"/>
                      <a:pt x="244584" y="244640"/>
                      <a:pt x="245448" y="243776"/>
                    </a:cubicBezTo>
                    <a:cubicBezTo>
                      <a:pt x="272240" y="216978"/>
                      <a:pt x="286932" y="180671"/>
                      <a:pt x="286932" y="143499"/>
                    </a:cubicBezTo>
                    <a:cubicBezTo>
                      <a:pt x="286932" y="105463"/>
                      <a:pt x="272240" y="70021"/>
                      <a:pt x="245448" y="43223"/>
                    </a:cubicBezTo>
                    <a:cubicBezTo>
                      <a:pt x="245448" y="43223"/>
                      <a:pt x="245448" y="43223"/>
                      <a:pt x="244584" y="42358"/>
                    </a:cubicBezTo>
                    <a:cubicBezTo>
                      <a:pt x="244584" y="42358"/>
                      <a:pt x="244584" y="42358"/>
                      <a:pt x="243720" y="41494"/>
                    </a:cubicBezTo>
                    <a:cubicBezTo>
                      <a:pt x="216928" y="14696"/>
                      <a:pt x="180629" y="0"/>
                      <a:pt x="143466" y="0"/>
                    </a:cubicBezTo>
                    <a:cubicBezTo>
                      <a:pt x="106304" y="0"/>
                      <a:pt x="70005" y="14696"/>
                      <a:pt x="43213" y="41494"/>
                    </a:cubicBezTo>
                    <a:cubicBezTo>
                      <a:pt x="43213" y="41494"/>
                      <a:pt x="43213" y="41494"/>
                      <a:pt x="42349" y="42358"/>
                    </a:cubicBezTo>
                    <a:cubicBezTo>
                      <a:pt x="42349" y="42358"/>
                      <a:pt x="42349" y="42358"/>
                      <a:pt x="41485" y="43223"/>
                    </a:cubicBezTo>
                    <a:cubicBezTo>
                      <a:pt x="14692" y="70021"/>
                      <a:pt x="0" y="106328"/>
                      <a:pt x="0" y="143499"/>
                    </a:cubicBezTo>
                    <a:cubicBezTo>
                      <a:pt x="865" y="181535"/>
                      <a:pt x="16421" y="217842"/>
                      <a:pt x="42349" y="24464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7" name="Freeform 16867">
                <a:extLst>
                  <a:ext uri="{FF2B5EF4-FFF2-40B4-BE49-F238E27FC236}">
                    <a16:creationId xmlns:a16="http://schemas.microsoft.com/office/drawing/2014/main" id="{A52C9DDC-BCB3-32C0-F363-1B3C27E74617}"/>
                  </a:ext>
                </a:extLst>
              </p:cNvPr>
              <p:cNvSpPr/>
              <p:nvPr/>
            </p:nvSpPr>
            <p:spPr>
              <a:xfrm>
                <a:off x="6697298" y="2426800"/>
                <a:ext cx="290388" cy="290456"/>
              </a:xfrm>
              <a:custGeom>
                <a:avLst/>
                <a:gdLst>
                  <a:gd name="connsiteX0" fmla="*/ 146059 w 290388"/>
                  <a:gd name="connsiteY0" fmla="*/ 290457 h 290456"/>
                  <a:gd name="connsiteX1" fmla="*/ 44077 w 290388"/>
                  <a:gd name="connsiteY1" fmla="*/ 248098 h 290456"/>
                  <a:gd name="connsiteX2" fmla="*/ 43213 w 290388"/>
                  <a:gd name="connsiteY2" fmla="*/ 248098 h 290456"/>
                  <a:gd name="connsiteX3" fmla="*/ 42348 w 290388"/>
                  <a:gd name="connsiteY3" fmla="*/ 247234 h 290456"/>
                  <a:gd name="connsiteX4" fmla="*/ 0 w 290388"/>
                  <a:gd name="connsiteY4" fmla="*/ 145228 h 290456"/>
                  <a:gd name="connsiteX5" fmla="*/ 42348 w 290388"/>
                  <a:gd name="connsiteY5" fmla="*/ 43223 h 290456"/>
                  <a:gd name="connsiteX6" fmla="*/ 42348 w 290388"/>
                  <a:gd name="connsiteY6" fmla="*/ 42358 h 290456"/>
                  <a:gd name="connsiteX7" fmla="*/ 43213 w 290388"/>
                  <a:gd name="connsiteY7" fmla="*/ 41494 h 290456"/>
                  <a:gd name="connsiteX8" fmla="*/ 145195 w 290388"/>
                  <a:gd name="connsiteY8" fmla="*/ 0 h 290456"/>
                  <a:gd name="connsiteX9" fmla="*/ 247176 w 290388"/>
                  <a:gd name="connsiteY9" fmla="*/ 42358 h 290456"/>
                  <a:gd name="connsiteX10" fmla="*/ 248040 w 290388"/>
                  <a:gd name="connsiteY10" fmla="*/ 42358 h 290456"/>
                  <a:gd name="connsiteX11" fmla="*/ 248905 w 290388"/>
                  <a:gd name="connsiteY11" fmla="*/ 43223 h 290456"/>
                  <a:gd name="connsiteX12" fmla="*/ 290389 w 290388"/>
                  <a:gd name="connsiteY12" fmla="*/ 145228 h 290456"/>
                  <a:gd name="connsiteX13" fmla="*/ 248040 w 290388"/>
                  <a:gd name="connsiteY13" fmla="*/ 247234 h 290456"/>
                  <a:gd name="connsiteX14" fmla="*/ 247176 w 290388"/>
                  <a:gd name="connsiteY14" fmla="*/ 248098 h 290456"/>
                  <a:gd name="connsiteX15" fmla="*/ 246312 w 290388"/>
                  <a:gd name="connsiteY15" fmla="*/ 248963 h 290456"/>
                  <a:gd name="connsiteX16" fmla="*/ 146059 w 290388"/>
                  <a:gd name="connsiteY16" fmla="*/ 290457 h 290456"/>
                  <a:gd name="connsiteX17" fmla="*/ 44941 w 290388"/>
                  <a:gd name="connsiteY17" fmla="*/ 44087 h 290456"/>
                  <a:gd name="connsiteX18" fmla="*/ 46669 w 290388"/>
                  <a:gd name="connsiteY18" fmla="*/ 45816 h 290456"/>
                  <a:gd name="connsiteX19" fmla="*/ 45805 w 290388"/>
                  <a:gd name="connsiteY19" fmla="*/ 46680 h 290456"/>
                  <a:gd name="connsiteX20" fmla="*/ 5185 w 290388"/>
                  <a:gd name="connsiteY20" fmla="*/ 146093 h 290456"/>
                  <a:gd name="connsiteX21" fmla="*/ 45805 w 290388"/>
                  <a:gd name="connsiteY21" fmla="*/ 245505 h 290456"/>
                  <a:gd name="connsiteX22" fmla="*/ 46669 w 290388"/>
                  <a:gd name="connsiteY22" fmla="*/ 246369 h 290456"/>
                  <a:gd name="connsiteX23" fmla="*/ 146059 w 290388"/>
                  <a:gd name="connsiteY23" fmla="*/ 286999 h 290456"/>
                  <a:gd name="connsiteX24" fmla="*/ 245448 w 290388"/>
                  <a:gd name="connsiteY24" fmla="*/ 246369 h 290456"/>
                  <a:gd name="connsiteX25" fmla="*/ 248040 w 290388"/>
                  <a:gd name="connsiteY25" fmla="*/ 247234 h 290456"/>
                  <a:gd name="connsiteX26" fmla="*/ 246312 w 290388"/>
                  <a:gd name="connsiteY26" fmla="*/ 245505 h 290456"/>
                  <a:gd name="connsiteX27" fmla="*/ 247176 w 290388"/>
                  <a:gd name="connsiteY27" fmla="*/ 244640 h 290456"/>
                  <a:gd name="connsiteX28" fmla="*/ 287796 w 290388"/>
                  <a:gd name="connsiteY28" fmla="*/ 145228 h 290456"/>
                  <a:gd name="connsiteX29" fmla="*/ 247176 w 290388"/>
                  <a:gd name="connsiteY29" fmla="*/ 45816 h 290456"/>
                  <a:gd name="connsiteX30" fmla="*/ 248040 w 290388"/>
                  <a:gd name="connsiteY30" fmla="*/ 43223 h 290456"/>
                  <a:gd name="connsiteX31" fmla="*/ 246312 w 290388"/>
                  <a:gd name="connsiteY31" fmla="*/ 44952 h 290456"/>
                  <a:gd name="connsiteX32" fmla="*/ 245448 w 290388"/>
                  <a:gd name="connsiteY32" fmla="*/ 44087 h 290456"/>
                  <a:gd name="connsiteX33" fmla="*/ 146059 w 290388"/>
                  <a:gd name="connsiteY33" fmla="*/ 3458 h 290456"/>
                  <a:gd name="connsiteX34" fmla="*/ 46669 w 290388"/>
                  <a:gd name="connsiteY34" fmla="*/ 44087 h 290456"/>
                  <a:gd name="connsiteX35" fmla="*/ 44941 w 290388"/>
                  <a:gd name="connsiteY35" fmla="*/ 44087 h 290456"/>
                  <a:gd name="connsiteX36" fmla="*/ 149516 w 290388"/>
                  <a:gd name="connsiteY36" fmla="*/ 278354 h 290456"/>
                  <a:gd name="connsiteX37" fmla="*/ 149516 w 290388"/>
                  <a:gd name="connsiteY37" fmla="*/ 267981 h 290456"/>
                  <a:gd name="connsiteX38" fmla="*/ 148651 w 290388"/>
                  <a:gd name="connsiteY38" fmla="*/ 265387 h 290456"/>
                  <a:gd name="connsiteX39" fmla="*/ 143466 w 290388"/>
                  <a:gd name="connsiteY39" fmla="*/ 265387 h 290456"/>
                  <a:gd name="connsiteX40" fmla="*/ 142602 w 290388"/>
                  <a:gd name="connsiteY40" fmla="*/ 267981 h 290456"/>
                  <a:gd name="connsiteX41" fmla="*/ 142602 w 290388"/>
                  <a:gd name="connsiteY41" fmla="*/ 278354 h 290456"/>
                  <a:gd name="connsiteX42" fmla="*/ 140009 w 290388"/>
                  <a:gd name="connsiteY42" fmla="*/ 278354 h 290456"/>
                  <a:gd name="connsiteX43" fmla="*/ 56176 w 290388"/>
                  <a:gd name="connsiteY43" fmla="*/ 243776 h 290456"/>
                  <a:gd name="connsiteX44" fmla="*/ 54448 w 290388"/>
                  <a:gd name="connsiteY44" fmla="*/ 242047 h 290456"/>
                  <a:gd name="connsiteX45" fmla="*/ 62226 w 290388"/>
                  <a:gd name="connsiteY45" fmla="*/ 234267 h 290456"/>
                  <a:gd name="connsiteX46" fmla="*/ 63090 w 290388"/>
                  <a:gd name="connsiteY46" fmla="*/ 233403 h 290456"/>
                  <a:gd name="connsiteX47" fmla="*/ 63090 w 290388"/>
                  <a:gd name="connsiteY47" fmla="*/ 231674 h 290456"/>
                  <a:gd name="connsiteX48" fmla="*/ 63090 w 290388"/>
                  <a:gd name="connsiteY48" fmla="*/ 229945 h 290456"/>
                  <a:gd name="connsiteX49" fmla="*/ 62226 w 290388"/>
                  <a:gd name="connsiteY49" fmla="*/ 229080 h 290456"/>
                  <a:gd name="connsiteX50" fmla="*/ 61362 w 290388"/>
                  <a:gd name="connsiteY50" fmla="*/ 228216 h 290456"/>
                  <a:gd name="connsiteX51" fmla="*/ 59633 w 290388"/>
                  <a:gd name="connsiteY51" fmla="*/ 228216 h 290456"/>
                  <a:gd name="connsiteX52" fmla="*/ 57905 w 290388"/>
                  <a:gd name="connsiteY52" fmla="*/ 228216 h 290456"/>
                  <a:gd name="connsiteX53" fmla="*/ 57041 w 290388"/>
                  <a:gd name="connsiteY53" fmla="*/ 229080 h 290456"/>
                  <a:gd name="connsiteX54" fmla="*/ 49262 w 290388"/>
                  <a:gd name="connsiteY54" fmla="*/ 236860 h 290456"/>
                  <a:gd name="connsiteX55" fmla="*/ 47534 w 290388"/>
                  <a:gd name="connsiteY55" fmla="*/ 235132 h 290456"/>
                  <a:gd name="connsiteX56" fmla="*/ 12964 w 290388"/>
                  <a:gd name="connsiteY56" fmla="*/ 151279 h 290456"/>
                  <a:gd name="connsiteX57" fmla="*/ 12964 w 290388"/>
                  <a:gd name="connsiteY57" fmla="*/ 148686 h 290456"/>
                  <a:gd name="connsiteX58" fmla="*/ 23334 w 290388"/>
                  <a:gd name="connsiteY58" fmla="*/ 148686 h 290456"/>
                  <a:gd name="connsiteX59" fmla="*/ 25928 w 290388"/>
                  <a:gd name="connsiteY59" fmla="*/ 147822 h 290456"/>
                  <a:gd name="connsiteX60" fmla="*/ 26792 w 290388"/>
                  <a:gd name="connsiteY60" fmla="*/ 145228 h 290456"/>
                  <a:gd name="connsiteX61" fmla="*/ 25928 w 290388"/>
                  <a:gd name="connsiteY61" fmla="*/ 142635 h 290456"/>
                  <a:gd name="connsiteX62" fmla="*/ 23334 w 290388"/>
                  <a:gd name="connsiteY62" fmla="*/ 141770 h 290456"/>
                  <a:gd name="connsiteX63" fmla="*/ 12964 w 290388"/>
                  <a:gd name="connsiteY63" fmla="*/ 141770 h 290456"/>
                  <a:gd name="connsiteX64" fmla="*/ 12964 w 290388"/>
                  <a:gd name="connsiteY64" fmla="*/ 139177 h 290456"/>
                  <a:gd name="connsiteX65" fmla="*/ 47534 w 290388"/>
                  <a:gd name="connsiteY65" fmla="*/ 55325 h 290456"/>
                  <a:gd name="connsiteX66" fmla="*/ 49262 w 290388"/>
                  <a:gd name="connsiteY66" fmla="*/ 53596 h 290456"/>
                  <a:gd name="connsiteX67" fmla="*/ 57041 w 290388"/>
                  <a:gd name="connsiteY67" fmla="*/ 61376 h 290456"/>
                  <a:gd name="connsiteX68" fmla="*/ 57905 w 290388"/>
                  <a:gd name="connsiteY68" fmla="*/ 62241 h 290456"/>
                  <a:gd name="connsiteX69" fmla="*/ 59633 w 290388"/>
                  <a:gd name="connsiteY69" fmla="*/ 62241 h 290456"/>
                  <a:gd name="connsiteX70" fmla="*/ 61362 w 290388"/>
                  <a:gd name="connsiteY70" fmla="*/ 62241 h 290456"/>
                  <a:gd name="connsiteX71" fmla="*/ 62226 w 290388"/>
                  <a:gd name="connsiteY71" fmla="*/ 61376 h 290456"/>
                  <a:gd name="connsiteX72" fmla="*/ 63090 w 290388"/>
                  <a:gd name="connsiteY72" fmla="*/ 60512 h 290456"/>
                  <a:gd name="connsiteX73" fmla="*/ 63090 w 290388"/>
                  <a:gd name="connsiteY73" fmla="*/ 58783 h 290456"/>
                  <a:gd name="connsiteX74" fmla="*/ 63090 w 290388"/>
                  <a:gd name="connsiteY74" fmla="*/ 57054 h 290456"/>
                  <a:gd name="connsiteX75" fmla="*/ 62226 w 290388"/>
                  <a:gd name="connsiteY75" fmla="*/ 56189 h 290456"/>
                  <a:gd name="connsiteX76" fmla="*/ 54448 w 290388"/>
                  <a:gd name="connsiteY76" fmla="*/ 48409 h 290456"/>
                  <a:gd name="connsiteX77" fmla="*/ 56176 w 290388"/>
                  <a:gd name="connsiteY77" fmla="*/ 46680 h 290456"/>
                  <a:gd name="connsiteX78" fmla="*/ 140009 w 290388"/>
                  <a:gd name="connsiteY78" fmla="*/ 12102 h 290456"/>
                  <a:gd name="connsiteX79" fmla="*/ 142602 w 290388"/>
                  <a:gd name="connsiteY79" fmla="*/ 12102 h 290456"/>
                  <a:gd name="connsiteX80" fmla="*/ 142602 w 290388"/>
                  <a:gd name="connsiteY80" fmla="*/ 22476 h 290456"/>
                  <a:gd name="connsiteX81" fmla="*/ 143466 w 290388"/>
                  <a:gd name="connsiteY81" fmla="*/ 25069 h 290456"/>
                  <a:gd name="connsiteX82" fmla="*/ 148651 w 290388"/>
                  <a:gd name="connsiteY82" fmla="*/ 25069 h 290456"/>
                  <a:gd name="connsiteX83" fmla="*/ 149516 w 290388"/>
                  <a:gd name="connsiteY83" fmla="*/ 22476 h 290456"/>
                  <a:gd name="connsiteX84" fmla="*/ 149516 w 290388"/>
                  <a:gd name="connsiteY84" fmla="*/ 12102 h 290456"/>
                  <a:gd name="connsiteX85" fmla="*/ 152108 w 290388"/>
                  <a:gd name="connsiteY85" fmla="*/ 12102 h 290456"/>
                  <a:gd name="connsiteX86" fmla="*/ 235941 w 290388"/>
                  <a:gd name="connsiteY86" fmla="*/ 46680 h 290456"/>
                  <a:gd name="connsiteX87" fmla="*/ 237670 w 290388"/>
                  <a:gd name="connsiteY87" fmla="*/ 48409 h 290456"/>
                  <a:gd name="connsiteX88" fmla="*/ 229891 w 290388"/>
                  <a:gd name="connsiteY88" fmla="*/ 56189 h 290456"/>
                  <a:gd name="connsiteX89" fmla="*/ 229027 w 290388"/>
                  <a:gd name="connsiteY89" fmla="*/ 57054 h 290456"/>
                  <a:gd name="connsiteX90" fmla="*/ 229027 w 290388"/>
                  <a:gd name="connsiteY90" fmla="*/ 58783 h 290456"/>
                  <a:gd name="connsiteX91" fmla="*/ 229027 w 290388"/>
                  <a:gd name="connsiteY91" fmla="*/ 60512 h 290456"/>
                  <a:gd name="connsiteX92" fmla="*/ 229891 w 290388"/>
                  <a:gd name="connsiteY92" fmla="*/ 61376 h 290456"/>
                  <a:gd name="connsiteX93" fmla="*/ 230755 w 290388"/>
                  <a:gd name="connsiteY93" fmla="*/ 62241 h 290456"/>
                  <a:gd name="connsiteX94" fmla="*/ 233348 w 290388"/>
                  <a:gd name="connsiteY94" fmla="*/ 62241 h 290456"/>
                  <a:gd name="connsiteX95" fmla="*/ 234213 w 290388"/>
                  <a:gd name="connsiteY95" fmla="*/ 61376 h 290456"/>
                  <a:gd name="connsiteX96" fmla="*/ 241991 w 290388"/>
                  <a:gd name="connsiteY96" fmla="*/ 53596 h 290456"/>
                  <a:gd name="connsiteX97" fmla="*/ 243719 w 290388"/>
                  <a:gd name="connsiteY97" fmla="*/ 55325 h 290456"/>
                  <a:gd name="connsiteX98" fmla="*/ 278289 w 290388"/>
                  <a:gd name="connsiteY98" fmla="*/ 139177 h 290456"/>
                  <a:gd name="connsiteX99" fmla="*/ 278289 w 290388"/>
                  <a:gd name="connsiteY99" fmla="*/ 141770 h 290456"/>
                  <a:gd name="connsiteX100" fmla="*/ 268783 w 290388"/>
                  <a:gd name="connsiteY100" fmla="*/ 141770 h 290456"/>
                  <a:gd name="connsiteX101" fmla="*/ 266190 w 290388"/>
                  <a:gd name="connsiteY101" fmla="*/ 142635 h 290456"/>
                  <a:gd name="connsiteX102" fmla="*/ 265325 w 290388"/>
                  <a:gd name="connsiteY102" fmla="*/ 145228 h 290456"/>
                  <a:gd name="connsiteX103" fmla="*/ 266190 w 290388"/>
                  <a:gd name="connsiteY103" fmla="*/ 147822 h 290456"/>
                  <a:gd name="connsiteX104" fmla="*/ 268783 w 290388"/>
                  <a:gd name="connsiteY104" fmla="*/ 148686 h 290456"/>
                  <a:gd name="connsiteX105" fmla="*/ 279154 w 290388"/>
                  <a:gd name="connsiteY105" fmla="*/ 148686 h 290456"/>
                  <a:gd name="connsiteX106" fmla="*/ 279154 w 290388"/>
                  <a:gd name="connsiteY106" fmla="*/ 151279 h 290456"/>
                  <a:gd name="connsiteX107" fmla="*/ 244584 w 290388"/>
                  <a:gd name="connsiteY107" fmla="*/ 235132 h 290456"/>
                  <a:gd name="connsiteX108" fmla="*/ 242855 w 290388"/>
                  <a:gd name="connsiteY108" fmla="*/ 236860 h 290456"/>
                  <a:gd name="connsiteX109" fmla="*/ 235077 w 290388"/>
                  <a:gd name="connsiteY109" fmla="*/ 229080 h 290456"/>
                  <a:gd name="connsiteX110" fmla="*/ 232484 w 290388"/>
                  <a:gd name="connsiteY110" fmla="*/ 228216 h 290456"/>
                  <a:gd name="connsiteX111" fmla="*/ 232484 w 290388"/>
                  <a:gd name="connsiteY111" fmla="*/ 228216 h 290456"/>
                  <a:gd name="connsiteX112" fmla="*/ 229891 w 290388"/>
                  <a:gd name="connsiteY112" fmla="*/ 229080 h 290456"/>
                  <a:gd name="connsiteX113" fmla="*/ 229027 w 290388"/>
                  <a:gd name="connsiteY113" fmla="*/ 231674 h 290456"/>
                  <a:gd name="connsiteX114" fmla="*/ 229891 w 290388"/>
                  <a:gd name="connsiteY114" fmla="*/ 234267 h 290456"/>
                  <a:gd name="connsiteX115" fmla="*/ 237670 w 290388"/>
                  <a:gd name="connsiteY115" fmla="*/ 242047 h 290456"/>
                  <a:gd name="connsiteX116" fmla="*/ 235941 w 290388"/>
                  <a:gd name="connsiteY116" fmla="*/ 243776 h 290456"/>
                  <a:gd name="connsiteX117" fmla="*/ 152108 w 290388"/>
                  <a:gd name="connsiteY117" fmla="*/ 278354 h 290456"/>
                  <a:gd name="connsiteX118" fmla="*/ 149516 w 290388"/>
                  <a:gd name="connsiteY118" fmla="*/ 278354 h 290456"/>
                  <a:gd name="connsiteX119" fmla="*/ 60498 w 290388"/>
                  <a:gd name="connsiteY119" fmla="*/ 242047 h 290456"/>
                  <a:gd name="connsiteX120" fmla="*/ 137416 w 290388"/>
                  <a:gd name="connsiteY120" fmla="*/ 274032 h 290456"/>
                  <a:gd name="connsiteX121" fmla="*/ 137416 w 290388"/>
                  <a:gd name="connsiteY121" fmla="*/ 267981 h 290456"/>
                  <a:gd name="connsiteX122" fmla="*/ 140009 w 290388"/>
                  <a:gd name="connsiteY122" fmla="*/ 261929 h 290456"/>
                  <a:gd name="connsiteX123" fmla="*/ 151244 w 290388"/>
                  <a:gd name="connsiteY123" fmla="*/ 261929 h 290456"/>
                  <a:gd name="connsiteX124" fmla="*/ 153837 w 290388"/>
                  <a:gd name="connsiteY124" fmla="*/ 267981 h 290456"/>
                  <a:gd name="connsiteX125" fmla="*/ 153837 w 290388"/>
                  <a:gd name="connsiteY125" fmla="*/ 274032 h 290456"/>
                  <a:gd name="connsiteX126" fmla="*/ 230755 w 290388"/>
                  <a:gd name="connsiteY126" fmla="*/ 242047 h 290456"/>
                  <a:gd name="connsiteX127" fmla="*/ 226434 w 290388"/>
                  <a:gd name="connsiteY127" fmla="*/ 237725 h 290456"/>
                  <a:gd name="connsiteX128" fmla="*/ 223841 w 290388"/>
                  <a:gd name="connsiteY128" fmla="*/ 231674 h 290456"/>
                  <a:gd name="connsiteX129" fmla="*/ 226434 w 290388"/>
                  <a:gd name="connsiteY129" fmla="*/ 225622 h 290456"/>
                  <a:gd name="connsiteX130" fmla="*/ 232484 w 290388"/>
                  <a:gd name="connsiteY130" fmla="*/ 223029 h 290456"/>
                  <a:gd name="connsiteX131" fmla="*/ 232484 w 290388"/>
                  <a:gd name="connsiteY131" fmla="*/ 223029 h 290456"/>
                  <a:gd name="connsiteX132" fmla="*/ 238534 w 290388"/>
                  <a:gd name="connsiteY132" fmla="*/ 225622 h 290456"/>
                  <a:gd name="connsiteX133" fmla="*/ 242855 w 290388"/>
                  <a:gd name="connsiteY133" fmla="*/ 229945 h 290456"/>
                  <a:gd name="connsiteX134" fmla="*/ 274833 w 290388"/>
                  <a:gd name="connsiteY134" fmla="*/ 153008 h 290456"/>
                  <a:gd name="connsiteX135" fmla="*/ 268783 w 290388"/>
                  <a:gd name="connsiteY135" fmla="*/ 153008 h 290456"/>
                  <a:gd name="connsiteX136" fmla="*/ 262733 w 290388"/>
                  <a:gd name="connsiteY136" fmla="*/ 150415 h 290456"/>
                  <a:gd name="connsiteX137" fmla="*/ 260140 w 290388"/>
                  <a:gd name="connsiteY137" fmla="*/ 144364 h 290456"/>
                  <a:gd name="connsiteX138" fmla="*/ 262733 w 290388"/>
                  <a:gd name="connsiteY138" fmla="*/ 138313 h 290456"/>
                  <a:gd name="connsiteX139" fmla="*/ 268783 w 290388"/>
                  <a:gd name="connsiteY139" fmla="*/ 135719 h 290456"/>
                  <a:gd name="connsiteX140" fmla="*/ 274833 w 290388"/>
                  <a:gd name="connsiteY140" fmla="*/ 135719 h 290456"/>
                  <a:gd name="connsiteX141" fmla="*/ 242855 w 290388"/>
                  <a:gd name="connsiteY141" fmla="*/ 58783 h 290456"/>
                  <a:gd name="connsiteX142" fmla="*/ 238534 w 290388"/>
                  <a:gd name="connsiteY142" fmla="*/ 63105 h 290456"/>
                  <a:gd name="connsiteX143" fmla="*/ 235941 w 290388"/>
                  <a:gd name="connsiteY143" fmla="*/ 64834 h 290456"/>
                  <a:gd name="connsiteX144" fmla="*/ 229891 w 290388"/>
                  <a:gd name="connsiteY144" fmla="*/ 64834 h 290456"/>
                  <a:gd name="connsiteX145" fmla="*/ 227299 w 290388"/>
                  <a:gd name="connsiteY145" fmla="*/ 63105 h 290456"/>
                  <a:gd name="connsiteX146" fmla="*/ 225570 w 290388"/>
                  <a:gd name="connsiteY146" fmla="*/ 60512 h 290456"/>
                  <a:gd name="connsiteX147" fmla="*/ 224706 w 290388"/>
                  <a:gd name="connsiteY147" fmla="*/ 57054 h 290456"/>
                  <a:gd name="connsiteX148" fmla="*/ 225570 w 290388"/>
                  <a:gd name="connsiteY148" fmla="*/ 53596 h 290456"/>
                  <a:gd name="connsiteX149" fmla="*/ 227299 w 290388"/>
                  <a:gd name="connsiteY149" fmla="*/ 51003 h 290456"/>
                  <a:gd name="connsiteX150" fmla="*/ 231620 w 290388"/>
                  <a:gd name="connsiteY150" fmla="*/ 46680 h 290456"/>
                  <a:gd name="connsiteX151" fmla="*/ 154701 w 290388"/>
                  <a:gd name="connsiteY151" fmla="*/ 14696 h 290456"/>
                  <a:gd name="connsiteX152" fmla="*/ 154701 w 290388"/>
                  <a:gd name="connsiteY152" fmla="*/ 20747 h 290456"/>
                  <a:gd name="connsiteX153" fmla="*/ 152108 w 290388"/>
                  <a:gd name="connsiteY153" fmla="*/ 26798 h 290456"/>
                  <a:gd name="connsiteX154" fmla="*/ 140873 w 290388"/>
                  <a:gd name="connsiteY154" fmla="*/ 26798 h 290456"/>
                  <a:gd name="connsiteX155" fmla="*/ 138281 w 290388"/>
                  <a:gd name="connsiteY155" fmla="*/ 20747 h 290456"/>
                  <a:gd name="connsiteX156" fmla="*/ 138281 w 290388"/>
                  <a:gd name="connsiteY156" fmla="*/ 14696 h 290456"/>
                  <a:gd name="connsiteX157" fmla="*/ 61362 w 290388"/>
                  <a:gd name="connsiteY157" fmla="*/ 46680 h 290456"/>
                  <a:gd name="connsiteX158" fmla="*/ 65683 w 290388"/>
                  <a:gd name="connsiteY158" fmla="*/ 51003 h 290456"/>
                  <a:gd name="connsiteX159" fmla="*/ 67412 w 290388"/>
                  <a:gd name="connsiteY159" fmla="*/ 53596 h 290456"/>
                  <a:gd name="connsiteX160" fmla="*/ 68276 w 290388"/>
                  <a:gd name="connsiteY160" fmla="*/ 57054 h 290456"/>
                  <a:gd name="connsiteX161" fmla="*/ 67412 w 290388"/>
                  <a:gd name="connsiteY161" fmla="*/ 60512 h 290456"/>
                  <a:gd name="connsiteX162" fmla="*/ 65683 w 290388"/>
                  <a:gd name="connsiteY162" fmla="*/ 63105 h 290456"/>
                  <a:gd name="connsiteX163" fmla="*/ 63090 w 290388"/>
                  <a:gd name="connsiteY163" fmla="*/ 64834 h 290456"/>
                  <a:gd name="connsiteX164" fmla="*/ 59633 w 290388"/>
                  <a:gd name="connsiteY164" fmla="*/ 65699 h 290456"/>
                  <a:gd name="connsiteX165" fmla="*/ 59633 w 290388"/>
                  <a:gd name="connsiteY165" fmla="*/ 65699 h 290456"/>
                  <a:gd name="connsiteX166" fmla="*/ 56176 w 290388"/>
                  <a:gd name="connsiteY166" fmla="*/ 64834 h 290456"/>
                  <a:gd name="connsiteX167" fmla="*/ 53583 w 290388"/>
                  <a:gd name="connsiteY167" fmla="*/ 63105 h 290456"/>
                  <a:gd name="connsiteX168" fmla="*/ 49262 w 290388"/>
                  <a:gd name="connsiteY168" fmla="*/ 58783 h 290456"/>
                  <a:gd name="connsiteX169" fmla="*/ 17285 w 290388"/>
                  <a:gd name="connsiteY169" fmla="*/ 135719 h 290456"/>
                  <a:gd name="connsiteX170" fmla="*/ 23334 w 290388"/>
                  <a:gd name="connsiteY170" fmla="*/ 135719 h 290456"/>
                  <a:gd name="connsiteX171" fmla="*/ 29384 w 290388"/>
                  <a:gd name="connsiteY171" fmla="*/ 138313 h 290456"/>
                  <a:gd name="connsiteX172" fmla="*/ 31977 w 290388"/>
                  <a:gd name="connsiteY172" fmla="*/ 144364 h 290456"/>
                  <a:gd name="connsiteX173" fmla="*/ 29384 w 290388"/>
                  <a:gd name="connsiteY173" fmla="*/ 150415 h 290456"/>
                  <a:gd name="connsiteX174" fmla="*/ 23334 w 290388"/>
                  <a:gd name="connsiteY174" fmla="*/ 153008 h 290456"/>
                  <a:gd name="connsiteX175" fmla="*/ 17285 w 290388"/>
                  <a:gd name="connsiteY175" fmla="*/ 153008 h 290456"/>
                  <a:gd name="connsiteX176" fmla="*/ 49262 w 290388"/>
                  <a:gd name="connsiteY176" fmla="*/ 229945 h 290456"/>
                  <a:gd name="connsiteX177" fmla="*/ 53583 w 290388"/>
                  <a:gd name="connsiteY177" fmla="*/ 225622 h 290456"/>
                  <a:gd name="connsiteX178" fmla="*/ 56176 w 290388"/>
                  <a:gd name="connsiteY178" fmla="*/ 223893 h 290456"/>
                  <a:gd name="connsiteX179" fmla="*/ 59633 w 290388"/>
                  <a:gd name="connsiteY179" fmla="*/ 223029 h 290456"/>
                  <a:gd name="connsiteX180" fmla="*/ 59633 w 290388"/>
                  <a:gd name="connsiteY180" fmla="*/ 223029 h 290456"/>
                  <a:gd name="connsiteX181" fmla="*/ 63090 w 290388"/>
                  <a:gd name="connsiteY181" fmla="*/ 223893 h 290456"/>
                  <a:gd name="connsiteX182" fmla="*/ 65683 w 290388"/>
                  <a:gd name="connsiteY182" fmla="*/ 225622 h 290456"/>
                  <a:gd name="connsiteX183" fmla="*/ 67412 w 290388"/>
                  <a:gd name="connsiteY183" fmla="*/ 228216 h 290456"/>
                  <a:gd name="connsiteX184" fmla="*/ 68276 w 290388"/>
                  <a:gd name="connsiteY184" fmla="*/ 231674 h 290456"/>
                  <a:gd name="connsiteX185" fmla="*/ 67412 w 290388"/>
                  <a:gd name="connsiteY185" fmla="*/ 235132 h 290456"/>
                  <a:gd name="connsiteX186" fmla="*/ 65683 w 290388"/>
                  <a:gd name="connsiteY186" fmla="*/ 237725 h 290456"/>
                  <a:gd name="connsiteX187" fmla="*/ 60498 w 290388"/>
                  <a:gd name="connsiteY187" fmla="*/ 242047 h 290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</a:cxnLst>
                <a:rect l="l" t="t" r="r" b="b"/>
                <a:pathLst>
                  <a:path w="290388" h="290456">
                    <a:moveTo>
                      <a:pt x="146059" y="290457"/>
                    </a:moveTo>
                    <a:cubicBezTo>
                      <a:pt x="107167" y="290457"/>
                      <a:pt x="70868" y="275761"/>
                      <a:pt x="44077" y="248098"/>
                    </a:cubicBezTo>
                    <a:cubicBezTo>
                      <a:pt x="44077" y="248098"/>
                      <a:pt x="44077" y="248098"/>
                      <a:pt x="43213" y="248098"/>
                    </a:cubicBezTo>
                    <a:cubicBezTo>
                      <a:pt x="43213" y="248098"/>
                      <a:pt x="42348" y="247234"/>
                      <a:pt x="42348" y="247234"/>
                    </a:cubicBezTo>
                    <a:cubicBezTo>
                      <a:pt x="15556" y="219571"/>
                      <a:pt x="0" y="183264"/>
                      <a:pt x="0" y="145228"/>
                    </a:cubicBezTo>
                    <a:cubicBezTo>
                      <a:pt x="0" y="106328"/>
                      <a:pt x="14692" y="70021"/>
                      <a:pt x="42348" y="43223"/>
                    </a:cubicBezTo>
                    <a:cubicBezTo>
                      <a:pt x="42348" y="43223"/>
                      <a:pt x="42348" y="43223"/>
                      <a:pt x="42348" y="42358"/>
                    </a:cubicBezTo>
                    <a:cubicBezTo>
                      <a:pt x="42348" y="42358"/>
                      <a:pt x="43213" y="41494"/>
                      <a:pt x="43213" y="41494"/>
                    </a:cubicBezTo>
                    <a:cubicBezTo>
                      <a:pt x="70004" y="14696"/>
                      <a:pt x="106303" y="0"/>
                      <a:pt x="145195" y="0"/>
                    </a:cubicBezTo>
                    <a:cubicBezTo>
                      <a:pt x="184086" y="0"/>
                      <a:pt x="220385" y="14696"/>
                      <a:pt x="247176" y="42358"/>
                    </a:cubicBezTo>
                    <a:cubicBezTo>
                      <a:pt x="247176" y="42358"/>
                      <a:pt x="247176" y="42358"/>
                      <a:pt x="248040" y="42358"/>
                    </a:cubicBezTo>
                    <a:cubicBezTo>
                      <a:pt x="248040" y="42358"/>
                      <a:pt x="248905" y="43223"/>
                      <a:pt x="248905" y="43223"/>
                    </a:cubicBezTo>
                    <a:cubicBezTo>
                      <a:pt x="275697" y="70021"/>
                      <a:pt x="290389" y="106328"/>
                      <a:pt x="290389" y="145228"/>
                    </a:cubicBezTo>
                    <a:cubicBezTo>
                      <a:pt x="290389" y="184129"/>
                      <a:pt x="275697" y="220436"/>
                      <a:pt x="248040" y="247234"/>
                    </a:cubicBezTo>
                    <a:cubicBezTo>
                      <a:pt x="248040" y="247234"/>
                      <a:pt x="248040" y="247234"/>
                      <a:pt x="247176" y="248098"/>
                    </a:cubicBezTo>
                    <a:cubicBezTo>
                      <a:pt x="247176" y="248098"/>
                      <a:pt x="246312" y="248963"/>
                      <a:pt x="246312" y="248963"/>
                    </a:cubicBezTo>
                    <a:cubicBezTo>
                      <a:pt x="221249" y="275761"/>
                      <a:pt x="184950" y="290457"/>
                      <a:pt x="146059" y="290457"/>
                    </a:cubicBezTo>
                    <a:close/>
                    <a:moveTo>
                      <a:pt x="44941" y="44087"/>
                    </a:moveTo>
                    <a:lnTo>
                      <a:pt x="46669" y="45816"/>
                    </a:lnTo>
                    <a:lnTo>
                      <a:pt x="45805" y="46680"/>
                    </a:lnTo>
                    <a:cubicBezTo>
                      <a:pt x="19878" y="73479"/>
                      <a:pt x="5185" y="108057"/>
                      <a:pt x="5185" y="146093"/>
                    </a:cubicBezTo>
                    <a:cubicBezTo>
                      <a:pt x="5185" y="184129"/>
                      <a:pt x="19878" y="218707"/>
                      <a:pt x="45805" y="245505"/>
                    </a:cubicBezTo>
                    <a:lnTo>
                      <a:pt x="46669" y="246369"/>
                    </a:lnTo>
                    <a:cubicBezTo>
                      <a:pt x="73462" y="272303"/>
                      <a:pt x="108032" y="286999"/>
                      <a:pt x="146059" y="286999"/>
                    </a:cubicBezTo>
                    <a:cubicBezTo>
                      <a:pt x="183221" y="286999"/>
                      <a:pt x="218656" y="272303"/>
                      <a:pt x="245448" y="246369"/>
                    </a:cubicBezTo>
                    <a:lnTo>
                      <a:pt x="248040" y="247234"/>
                    </a:lnTo>
                    <a:lnTo>
                      <a:pt x="246312" y="245505"/>
                    </a:lnTo>
                    <a:lnTo>
                      <a:pt x="247176" y="244640"/>
                    </a:lnTo>
                    <a:cubicBezTo>
                      <a:pt x="273104" y="217842"/>
                      <a:pt x="287796" y="183264"/>
                      <a:pt x="287796" y="145228"/>
                    </a:cubicBezTo>
                    <a:cubicBezTo>
                      <a:pt x="287796" y="107192"/>
                      <a:pt x="273104" y="72614"/>
                      <a:pt x="247176" y="45816"/>
                    </a:cubicBezTo>
                    <a:lnTo>
                      <a:pt x="248040" y="43223"/>
                    </a:lnTo>
                    <a:lnTo>
                      <a:pt x="246312" y="44952"/>
                    </a:lnTo>
                    <a:lnTo>
                      <a:pt x="245448" y="44087"/>
                    </a:lnTo>
                    <a:cubicBezTo>
                      <a:pt x="218656" y="18154"/>
                      <a:pt x="184086" y="3458"/>
                      <a:pt x="146059" y="3458"/>
                    </a:cubicBezTo>
                    <a:cubicBezTo>
                      <a:pt x="108896" y="3458"/>
                      <a:pt x="73462" y="18154"/>
                      <a:pt x="46669" y="44087"/>
                    </a:cubicBezTo>
                    <a:lnTo>
                      <a:pt x="44941" y="44087"/>
                    </a:lnTo>
                    <a:close/>
                    <a:moveTo>
                      <a:pt x="149516" y="278354"/>
                    </a:moveTo>
                    <a:lnTo>
                      <a:pt x="149516" y="267981"/>
                    </a:lnTo>
                    <a:cubicBezTo>
                      <a:pt x="149516" y="267116"/>
                      <a:pt x="149516" y="266252"/>
                      <a:pt x="148651" y="265387"/>
                    </a:cubicBezTo>
                    <a:cubicBezTo>
                      <a:pt x="146923" y="263658"/>
                      <a:pt x="145195" y="263658"/>
                      <a:pt x="143466" y="265387"/>
                    </a:cubicBezTo>
                    <a:cubicBezTo>
                      <a:pt x="142602" y="266252"/>
                      <a:pt x="142602" y="267116"/>
                      <a:pt x="142602" y="267981"/>
                    </a:cubicBezTo>
                    <a:lnTo>
                      <a:pt x="142602" y="278354"/>
                    </a:lnTo>
                    <a:lnTo>
                      <a:pt x="140009" y="278354"/>
                    </a:lnTo>
                    <a:cubicBezTo>
                      <a:pt x="108896" y="276625"/>
                      <a:pt x="78647" y="264523"/>
                      <a:pt x="56176" y="243776"/>
                    </a:cubicBezTo>
                    <a:lnTo>
                      <a:pt x="54448" y="242047"/>
                    </a:lnTo>
                    <a:lnTo>
                      <a:pt x="62226" y="234267"/>
                    </a:lnTo>
                    <a:cubicBezTo>
                      <a:pt x="62226" y="234267"/>
                      <a:pt x="63090" y="233403"/>
                      <a:pt x="63090" y="233403"/>
                    </a:cubicBezTo>
                    <a:cubicBezTo>
                      <a:pt x="63090" y="233403"/>
                      <a:pt x="63090" y="232538"/>
                      <a:pt x="63090" y="231674"/>
                    </a:cubicBezTo>
                    <a:cubicBezTo>
                      <a:pt x="63090" y="230809"/>
                      <a:pt x="63090" y="230809"/>
                      <a:pt x="63090" y="229945"/>
                    </a:cubicBezTo>
                    <a:cubicBezTo>
                      <a:pt x="63090" y="229080"/>
                      <a:pt x="62226" y="229080"/>
                      <a:pt x="62226" y="229080"/>
                    </a:cubicBezTo>
                    <a:cubicBezTo>
                      <a:pt x="62226" y="229080"/>
                      <a:pt x="61362" y="228216"/>
                      <a:pt x="61362" y="228216"/>
                    </a:cubicBezTo>
                    <a:cubicBezTo>
                      <a:pt x="60498" y="228216"/>
                      <a:pt x="60498" y="228216"/>
                      <a:pt x="59633" y="228216"/>
                    </a:cubicBezTo>
                    <a:cubicBezTo>
                      <a:pt x="58769" y="228216"/>
                      <a:pt x="58769" y="228216"/>
                      <a:pt x="57905" y="228216"/>
                    </a:cubicBezTo>
                    <a:cubicBezTo>
                      <a:pt x="57041" y="228216"/>
                      <a:pt x="57041" y="229080"/>
                      <a:pt x="57041" y="229080"/>
                    </a:cubicBezTo>
                    <a:lnTo>
                      <a:pt x="49262" y="236860"/>
                    </a:lnTo>
                    <a:lnTo>
                      <a:pt x="47534" y="235132"/>
                    </a:lnTo>
                    <a:cubicBezTo>
                      <a:pt x="26792" y="211791"/>
                      <a:pt x="13828" y="182400"/>
                      <a:pt x="12964" y="151279"/>
                    </a:cubicBezTo>
                    <a:lnTo>
                      <a:pt x="12964" y="148686"/>
                    </a:lnTo>
                    <a:lnTo>
                      <a:pt x="23334" y="148686"/>
                    </a:lnTo>
                    <a:cubicBezTo>
                      <a:pt x="24199" y="148686"/>
                      <a:pt x="25063" y="148686"/>
                      <a:pt x="25928" y="147822"/>
                    </a:cubicBezTo>
                    <a:cubicBezTo>
                      <a:pt x="26792" y="146957"/>
                      <a:pt x="26792" y="146093"/>
                      <a:pt x="26792" y="145228"/>
                    </a:cubicBezTo>
                    <a:cubicBezTo>
                      <a:pt x="26792" y="144364"/>
                      <a:pt x="26792" y="143499"/>
                      <a:pt x="25928" y="142635"/>
                    </a:cubicBezTo>
                    <a:cubicBezTo>
                      <a:pt x="25063" y="141770"/>
                      <a:pt x="24199" y="141770"/>
                      <a:pt x="23334" y="141770"/>
                    </a:cubicBezTo>
                    <a:lnTo>
                      <a:pt x="12964" y="141770"/>
                    </a:lnTo>
                    <a:lnTo>
                      <a:pt x="12964" y="139177"/>
                    </a:lnTo>
                    <a:cubicBezTo>
                      <a:pt x="14692" y="108057"/>
                      <a:pt x="26792" y="77801"/>
                      <a:pt x="47534" y="55325"/>
                    </a:cubicBezTo>
                    <a:lnTo>
                      <a:pt x="49262" y="53596"/>
                    </a:lnTo>
                    <a:lnTo>
                      <a:pt x="57041" y="61376"/>
                    </a:lnTo>
                    <a:cubicBezTo>
                      <a:pt x="57041" y="61376"/>
                      <a:pt x="57905" y="62241"/>
                      <a:pt x="57905" y="62241"/>
                    </a:cubicBezTo>
                    <a:cubicBezTo>
                      <a:pt x="58769" y="62241"/>
                      <a:pt x="58769" y="62241"/>
                      <a:pt x="59633" y="62241"/>
                    </a:cubicBezTo>
                    <a:cubicBezTo>
                      <a:pt x="60498" y="62241"/>
                      <a:pt x="60498" y="62241"/>
                      <a:pt x="61362" y="62241"/>
                    </a:cubicBezTo>
                    <a:cubicBezTo>
                      <a:pt x="62226" y="62241"/>
                      <a:pt x="62226" y="61376"/>
                      <a:pt x="62226" y="61376"/>
                    </a:cubicBezTo>
                    <a:cubicBezTo>
                      <a:pt x="62226" y="61376"/>
                      <a:pt x="63090" y="60512"/>
                      <a:pt x="63090" y="60512"/>
                    </a:cubicBezTo>
                    <a:cubicBezTo>
                      <a:pt x="63090" y="59647"/>
                      <a:pt x="63090" y="59647"/>
                      <a:pt x="63090" y="58783"/>
                    </a:cubicBezTo>
                    <a:cubicBezTo>
                      <a:pt x="63090" y="57919"/>
                      <a:pt x="63090" y="57919"/>
                      <a:pt x="63090" y="57054"/>
                    </a:cubicBezTo>
                    <a:cubicBezTo>
                      <a:pt x="63090" y="56189"/>
                      <a:pt x="62226" y="56189"/>
                      <a:pt x="62226" y="56189"/>
                    </a:cubicBezTo>
                    <a:lnTo>
                      <a:pt x="54448" y="48409"/>
                    </a:lnTo>
                    <a:lnTo>
                      <a:pt x="56176" y="46680"/>
                    </a:lnTo>
                    <a:cubicBezTo>
                      <a:pt x="79511" y="25934"/>
                      <a:pt x="108896" y="12967"/>
                      <a:pt x="140009" y="12102"/>
                    </a:cubicBezTo>
                    <a:lnTo>
                      <a:pt x="142602" y="12102"/>
                    </a:lnTo>
                    <a:lnTo>
                      <a:pt x="142602" y="22476"/>
                    </a:lnTo>
                    <a:cubicBezTo>
                      <a:pt x="142602" y="23340"/>
                      <a:pt x="142602" y="24205"/>
                      <a:pt x="143466" y="25069"/>
                    </a:cubicBezTo>
                    <a:cubicBezTo>
                      <a:pt x="145195" y="26798"/>
                      <a:pt x="146923" y="26798"/>
                      <a:pt x="148651" y="25069"/>
                    </a:cubicBezTo>
                    <a:cubicBezTo>
                      <a:pt x="149516" y="24205"/>
                      <a:pt x="149516" y="23340"/>
                      <a:pt x="149516" y="22476"/>
                    </a:cubicBezTo>
                    <a:lnTo>
                      <a:pt x="149516" y="12102"/>
                    </a:lnTo>
                    <a:lnTo>
                      <a:pt x="152108" y="12102"/>
                    </a:lnTo>
                    <a:cubicBezTo>
                      <a:pt x="183221" y="13831"/>
                      <a:pt x="213470" y="25934"/>
                      <a:pt x="235941" y="46680"/>
                    </a:cubicBezTo>
                    <a:lnTo>
                      <a:pt x="237670" y="48409"/>
                    </a:lnTo>
                    <a:lnTo>
                      <a:pt x="229891" y="56189"/>
                    </a:lnTo>
                    <a:cubicBezTo>
                      <a:pt x="229891" y="56189"/>
                      <a:pt x="229027" y="57054"/>
                      <a:pt x="229027" y="57054"/>
                    </a:cubicBezTo>
                    <a:cubicBezTo>
                      <a:pt x="229027" y="57919"/>
                      <a:pt x="229027" y="57919"/>
                      <a:pt x="229027" y="58783"/>
                    </a:cubicBezTo>
                    <a:cubicBezTo>
                      <a:pt x="229027" y="59647"/>
                      <a:pt x="229027" y="59647"/>
                      <a:pt x="229027" y="60512"/>
                    </a:cubicBezTo>
                    <a:cubicBezTo>
                      <a:pt x="229027" y="61376"/>
                      <a:pt x="229891" y="61376"/>
                      <a:pt x="229891" y="61376"/>
                    </a:cubicBezTo>
                    <a:cubicBezTo>
                      <a:pt x="229891" y="61376"/>
                      <a:pt x="230755" y="62241"/>
                      <a:pt x="230755" y="62241"/>
                    </a:cubicBezTo>
                    <a:cubicBezTo>
                      <a:pt x="231620" y="62241"/>
                      <a:pt x="232484" y="62241"/>
                      <a:pt x="233348" y="62241"/>
                    </a:cubicBezTo>
                    <a:cubicBezTo>
                      <a:pt x="234213" y="62241"/>
                      <a:pt x="234213" y="61376"/>
                      <a:pt x="234213" y="61376"/>
                    </a:cubicBezTo>
                    <a:lnTo>
                      <a:pt x="241991" y="53596"/>
                    </a:lnTo>
                    <a:lnTo>
                      <a:pt x="243719" y="55325"/>
                    </a:lnTo>
                    <a:cubicBezTo>
                      <a:pt x="264461" y="78665"/>
                      <a:pt x="277425" y="108057"/>
                      <a:pt x="278289" y="139177"/>
                    </a:cubicBezTo>
                    <a:lnTo>
                      <a:pt x="278289" y="141770"/>
                    </a:lnTo>
                    <a:lnTo>
                      <a:pt x="268783" y="141770"/>
                    </a:lnTo>
                    <a:cubicBezTo>
                      <a:pt x="267919" y="141770"/>
                      <a:pt x="267054" y="141770"/>
                      <a:pt x="266190" y="142635"/>
                    </a:cubicBezTo>
                    <a:cubicBezTo>
                      <a:pt x="265325" y="143499"/>
                      <a:pt x="265325" y="144364"/>
                      <a:pt x="265325" y="145228"/>
                    </a:cubicBezTo>
                    <a:cubicBezTo>
                      <a:pt x="265325" y="146093"/>
                      <a:pt x="265325" y="146957"/>
                      <a:pt x="266190" y="147822"/>
                    </a:cubicBezTo>
                    <a:cubicBezTo>
                      <a:pt x="267054" y="148686"/>
                      <a:pt x="267919" y="148686"/>
                      <a:pt x="268783" y="148686"/>
                    </a:cubicBezTo>
                    <a:lnTo>
                      <a:pt x="279154" y="148686"/>
                    </a:lnTo>
                    <a:lnTo>
                      <a:pt x="279154" y="151279"/>
                    </a:lnTo>
                    <a:cubicBezTo>
                      <a:pt x="277425" y="182400"/>
                      <a:pt x="265325" y="212656"/>
                      <a:pt x="244584" y="235132"/>
                    </a:cubicBezTo>
                    <a:lnTo>
                      <a:pt x="242855" y="236860"/>
                    </a:lnTo>
                    <a:lnTo>
                      <a:pt x="235077" y="229080"/>
                    </a:lnTo>
                    <a:cubicBezTo>
                      <a:pt x="234213" y="228216"/>
                      <a:pt x="233348" y="228216"/>
                      <a:pt x="232484" y="228216"/>
                    </a:cubicBezTo>
                    <a:cubicBezTo>
                      <a:pt x="232484" y="228216"/>
                      <a:pt x="232484" y="228216"/>
                      <a:pt x="232484" y="228216"/>
                    </a:cubicBezTo>
                    <a:cubicBezTo>
                      <a:pt x="231620" y="228216"/>
                      <a:pt x="230755" y="228216"/>
                      <a:pt x="229891" y="229080"/>
                    </a:cubicBezTo>
                    <a:cubicBezTo>
                      <a:pt x="229027" y="229945"/>
                      <a:pt x="229027" y="230809"/>
                      <a:pt x="229027" y="231674"/>
                    </a:cubicBezTo>
                    <a:cubicBezTo>
                      <a:pt x="229027" y="232538"/>
                      <a:pt x="229027" y="233403"/>
                      <a:pt x="229891" y="234267"/>
                    </a:cubicBezTo>
                    <a:lnTo>
                      <a:pt x="237670" y="242047"/>
                    </a:lnTo>
                    <a:lnTo>
                      <a:pt x="235941" y="243776"/>
                    </a:lnTo>
                    <a:cubicBezTo>
                      <a:pt x="212606" y="264523"/>
                      <a:pt x="183221" y="277490"/>
                      <a:pt x="152108" y="278354"/>
                    </a:cubicBezTo>
                    <a:lnTo>
                      <a:pt x="149516" y="278354"/>
                    </a:lnTo>
                    <a:close/>
                    <a:moveTo>
                      <a:pt x="60498" y="242047"/>
                    </a:moveTo>
                    <a:cubicBezTo>
                      <a:pt x="82104" y="261065"/>
                      <a:pt x="108896" y="272303"/>
                      <a:pt x="137416" y="274032"/>
                    </a:cubicBezTo>
                    <a:lnTo>
                      <a:pt x="137416" y="267981"/>
                    </a:lnTo>
                    <a:cubicBezTo>
                      <a:pt x="137416" y="265387"/>
                      <a:pt x="138281" y="263658"/>
                      <a:pt x="140009" y="261929"/>
                    </a:cubicBezTo>
                    <a:cubicBezTo>
                      <a:pt x="143466" y="258472"/>
                      <a:pt x="148651" y="258472"/>
                      <a:pt x="151244" y="261929"/>
                    </a:cubicBezTo>
                    <a:cubicBezTo>
                      <a:pt x="152972" y="263658"/>
                      <a:pt x="153837" y="265387"/>
                      <a:pt x="153837" y="267981"/>
                    </a:cubicBezTo>
                    <a:lnTo>
                      <a:pt x="153837" y="274032"/>
                    </a:lnTo>
                    <a:cubicBezTo>
                      <a:pt x="182357" y="272303"/>
                      <a:pt x="210014" y="261065"/>
                      <a:pt x="230755" y="242047"/>
                    </a:cubicBezTo>
                    <a:lnTo>
                      <a:pt x="226434" y="237725"/>
                    </a:lnTo>
                    <a:cubicBezTo>
                      <a:pt x="224706" y="235996"/>
                      <a:pt x="223841" y="234267"/>
                      <a:pt x="223841" y="231674"/>
                    </a:cubicBezTo>
                    <a:cubicBezTo>
                      <a:pt x="223841" y="229080"/>
                      <a:pt x="224706" y="227351"/>
                      <a:pt x="226434" y="225622"/>
                    </a:cubicBezTo>
                    <a:cubicBezTo>
                      <a:pt x="228163" y="223893"/>
                      <a:pt x="229891" y="223029"/>
                      <a:pt x="232484" y="223029"/>
                    </a:cubicBezTo>
                    <a:cubicBezTo>
                      <a:pt x="232484" y="223029"/>
                      <a:pt x="232484" y="223029"/>
                      <a:pt x="232484" y="223029"/>
                    </a:cubicBezTo>
                    <a:cubicBezTo>
                      <a:pt x="234213" y="223029"/>
                      <a:pt x="236805" y="223893"/>
                      <a:pt x="238534" y="225622"/>
                    </a:cubicBezTo>
                    <a:lnTo>
                      <a:pt x="242855" y="229945"/>
                    </a:lnTo>
                    <a:cubicBezTo>
                      <a:pt x="261869" y="208333"/>
                      <a:pt x="273104" y="181535"/>
                      <a:pt x="274833" y="153008"/>
                    </a:cubicBezTo>
                    <a:lnTo>
                      <a:pt x="268783" y="153008"/>
                    </a:lnTo>
                    <a:cubicBezTo>
                      <a:pt x="266190" y="153008"/>
                      <a:pt x="264461" y="152144"/>
                      <a:pt x="262733" y="150415"/>
                    </a:cubicBezTo>
                    <a:cubicBezTo>
                      <a:pt x="261004" y="148686"/>
                      <a:pt x="260140" y="146957"/>
                      <a:pt x="260140" y="144364"/>
                    </a:cubicBezTo>
                    <a:cubicBezTo>
                      <a:pt x="260140" y="141770"/>
                      <a:pt x="261004" y="140042"/>
                      <a:pt x="262733" y="138313"/>
                    </a:cubicBezTo>
                    <a:cubicBezTo>
                      <a:pt x="264461" y="136584"/>
                      <a:pt x="266190" y="135719"/>
                      <a:pt x="268783" y="135719"/>
                    </a:cubicBezTo>
                    <a:lnTo>
                      <a:pt x="274833" y="135719"/>
                    </a:lnTo>
                    <a:cubicBezTo>
                      <a:pt x="273104" y="107192"/>
                      <a:pt x="261869" y="79530"/>
                      <a:pt x="242855" y="58783"/>
                    </a:cubicBezTo>
                    <a:lnTo>
                      <a:pt x="238534" y="63105"/>
                    </a:lnTo>
                    <a:cubicBezTo>
                      <a:pt x="237670" y="63970"/>
                      <a:pt x="236805" y="64834"/>
                      <a:pt x="235941" y="64834"/>
                    </a:cubicBezTo>
                    <a:cubicBezTo>
                      <a:pt x="234213" y="65699"/>
                      <a:pt x="231620" y="65699"/>
                      <a:pt x="229891" y="64834"/>
                    </a:cubicBezTo>
                    <a:cubicBezTo>
                      <a:pt x="229027" y="64834"/>
                      <a:pt x="228163" y="63970"/>
                      <a:pt x="227299" y="63105"/>
                    </a:cubicBezTo>
                    <a:cubicBezTo>
                      <a:pt x="226434" y="62241"/>
                      <a:pt x="225570" y="61376"/>
                      <a:pt x="225570" y="60512"/>
                    </a:cubicBezTo>
                    <a:cubicBezTo>
                      <a:pt x="225570" y="59647"/>
                      <a:pt x="224706" y="58783"/>
                      <a:pt x="224706" y="57054"/>
                    </a:cubicBezTo>
                    <a:cubicBezTo>
                      <a:pt x="224706" y="56189"/>
                      <a:pt x="224706" y="55325"/>
                      <a:pt x="225570" y="53596"/>
                    </a:cubicBezTo>
                    <a:cubicBezTo>
                      <a:pt x="225570" y="52732"/>
                      <a:pt x="226434" y="51867"/>
                      <a:pt x="227299" y="51003"/>
                    </a:cubicBezTo>
                    <a:lnTo>
                      <a:pt x="231620" y="46680"/>
                    </a:lnTo>
                    <a:cubicBezTo>
                      <a:pt x="210014" y="27663"/>
                      <a:pt x="183221" y="16425"/>
                      <a:pt x="154701" y="14696"/>
                    </a:cubicBezTo>
                    <a:lnTo>
                      <a:pt x="154701" y="20747"/>
                    </a:lnTo>
                    <a:cubicBezTo>
                      <a:pt x="154701" y="22476"/>
                      <a:pt x="153837" y="25069"/>
                      <a:pt x="152108" y="26798"/>
                    </a:cubicBezTo>
                    <a:cubicBezTo>
                      <a:pt x="148651" y="30256"/>
                      <a:pt x="143466" y="30256"/>
                      <a:pt x="140873" y="26798"/>
                    </a:cubicBezTo>
                    <a:cubicBezTo>
                      <a:pt x="139145" y="25069"/>
                      <a:pt x="138281" y="23340"/>
                      <a:pt x="138281" y="20747"/>
                    </a:cubicBezTo>
                    <a:lnTo>
                      <a:pt x="138281" y="14696"/>
                    </a:lnTo>
                    <a:cubicBezTo>
                      <a:pt x="109760" y="16425"/>
                      <a:pt x="82104" y="27663"/>
                      <a:pt x="61362" y="46680"/>
                    </a:cubicBezTo>
                    <a:lnTo>
                      <a:pt x="65683" y="51003"/>
                    </a:lnTo>
                    <a:cubicBezTo>
                      <a:pt x="66547" y="51867"/>
                      <a:pt x="67412" y="52732"/>
                      <a:pt x="67412" y="53596"/>
                    </a:cubicBezTo>
                    <a:cubicBezTo>
                      <a:pt x="67412" y="54460"/>
                      <a:pt x="68276" y="55325"/>
                      <a:pt x="68276" y="57054"/>
                    </a:cubicBezTo>
                    <a:cubicBezTo>
                      <a:pt x="68276" y="57919"/>
                      <a:pt x="68276" y="58783"/>
                      <a:pt x="67412" y="60512"/>
                    </a:cubicBezTo>
                    <a:cubicBezTo>
                      <a:pt x="67412" y="61376"/>
                      <a:pt x="66547" y="62241"/>
                      <a:pt x="65683" y="63105"/>
                    </a:cubicBezTo>
                    <a:cubicBezTo>
                      <a:pt x="64819" y="63970"/>
                      <a:pt x="63954" y="64834"/>
                      <a:pt x="63090" y="64834"/>
                    </a:cubicBezTo>
                    <a:cubicBezTo>
                      <a:pt x="62226" y="64834"/>
                      <a:pt x="61362" y="65699"/>
                      <a:pt x="59633" y="65699"/>
                    </a:cubicBezTo>
                    <a:cubicBezTo>
                      <a:pt x="59633" y="65699"/>
                      <a:pt x="59633" y="65699"/>
                      <a:pt x="59633" y="65699"/>
                    </a:cubicBezTo>
                    <a:cubicBezTo>
                      <a:pt x="58769" y="65699"/>
                      <a:pt x="57905" y="65699"/>
                      <a:pt x="56176" y="64834"/>
                    </a:cubicBezTo>
                    <a:cubicBezTo>
                      <a:pt x="55312" y="64834"/>
                      <a:pt x="54448" y="63970"/>
                      <a:pt x="53583" y="63105"/>
                    </a:cubicBezTo>
                    <a:lnTo>
                      <a:pt x="49262" y="58783"/>
                    </a:lnTo>
                    <a:cubicBezTo>
                      <a:pt x="30249" y="80394"/>
                      <a:pt x="19013" y="107192"/>
                      <a:pt x="17285" y="135719"/>
                    </a:cubicBezTo>
                    <a:lnTo>
                      <a:pt x="23334" y="135719"/>
                    </a:lnTo>
                    <a:cubicBezTo>
                      <a:pt x="25928" y="135719"/>
                      <a:pt x="27656" y="136584"/>
                      <a:pt x="29384" y="138313"/>
                    </a:cubicBezTo>
                    <a:cubicBezTo>
                      <a:pt x="31113" y="140042"/>
                      <a:pt x="31977" y="141770"/>
                      <a:pt x="31977" y="144364"/>
                    </a:cubicBezTo>
                    <a:cubicBezTo>
                      <a:pt x="31977" y="146957"/>
                      <a:pt x="31113" y="148686"/>
                      <a:pt x="29384" y="150415"/>
                    </a:cubicBezTo>
                    <a:cubicBezTo>
                      <a:pt x="27656" y="152144"/>
                      <a:pt x="25928" y="153008"/>
                      <a:pt x="23334" y="153008"/>
                    </a:cubicBezTo>
                    <a:lnTo>
                      <a:pt x="17285" y="153008"/>
                    </a:lnTo>
                    <a:cubicBezTo>
                      <a:pt x="19013" y="181535"/>
                      <a:pt x="30249" y="209198"/>
                      <a:pt x="49262" y="229945"/>
                    </a:cubicBezTo>
                    <a:lnTo>
                      <a:pt x="53583" y="225622"/>
                    </a:lnTo>
                    <a:cubicBezTo>
                      <a:pt x="54448" y="224758"/>
                      <a:pt x="55312" y="223893"/>
                      <a:pt x="56176" y="223893"/>
                    </a:cubicBezTo>
                    <a:cubicBezTo>
                      <a:pt x="57041" y="223893"/>
                      <a:pt x="57905" y="223029"/>
                      <a:pt x="59633" y="223029"/>
                    </a:cubicBezTo>
                    <a:cubicBezTo>
                      <a:pt x="59633" y="223029"/>
                      <a:pt x="59633" y="223029"/>
                      <a:pt x="59633" y="223029"/>
                    </a:cubicBezTo>
                    <a:cubicBezTo>
                      <a:pt x="60498" y="223029"/>
                      <a:pt x="61362" y="223029"/>
                      <a:pt x="63090" y="223893"/>
                    </a:cubicBezTo>
                    <a:cubicBezTo>
                      <a:pt x="63954" y="223893"/>
                      <a:pt x="64819" y="224758"/>
                      <a:pt x="65683" y="225622"/>
                    </a:cubicBezTo>
                    <a:cubicBezTo>
                      <a:pt x="66547" y="226487"/>
                      <a:pt x="67412" y="227351"/>
                      <a:pt x="67412" y="228216"/>
                    </a:cubicBezTo>
                    <a:cubicBezTo>
                      <a:pt x="67412" y="229080"/>
                      <a:pt x="68276" y="229945"/>
                      <a:pt x="68276" y="231674"/>
                    </a:cubicBezTo>
                    <a:cubicBezTo>
                      <a:pt x="68276" y="232538"/>
                      <a:pt x="68276" y="233403"/>
                      <a:pt x="67412" y="235132"/>
                    </a:cubicBezTo>
                    <a:cubicBezTo>
                      <a:pt x="67412" y="235996"/>
                      <a:pt x="66547" y="236860"/>
                      <a:pt x="65683" y="237725"/>
                    </a:cubicBezTo>
                    <a:lnTo>
                      <a:pt x="60498" y="24204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2282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09A16-9049-999B-27A7-BD0EBC60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415463"/>
                </a:solidFill>
              </a:rPr>
              <a:t>Galvenie virzieni</a:t>
            </a:r>
            <a:endParaRPr lang="en-GB" dirty="0">
              <a:solidFill>
                <a:srgbClr val="41546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A960E-8F32-E1D5-7F27-A124530E9166}"/>
              </a:ext>
            </a:extLst>
          </p:cNvPr>
          <p:cNvSpPr txBox="1"/>
          <p:nvPr/>
        </p:nvSpPr>
        <p:spPr>
          <a:xfrm>
            <a:off x="648270" y="2583679"/>
            <a:ext cx="514293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Publiskā sektora autoparka «</a:t>
            </a:r>
            <a:r>
              <a:rPr lang="lv-LV" sz="2000" dirty="0" err="1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zaļināšana</a:t>
            </a:r>
            <a:r>
              <a:rPr lang="lv-LV" sz="2000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endParaRPr lang="lv-LV" sz="2000" dirty="0">
              <a:solidFill>
                <a:srgbClr val="4154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000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Tehnisko prasību pastiprināšana</a:t>
            </a:r>
          </a:p>
          <a:p>
            <a:endParaRPr lang="lv-LV" sz="2000" dirty="0">
              <a:solidFill>
                <a:srgbClr val="4154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000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Nodokļu politika</a:t>
            </a:r>
          </a:p>
          <a:p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000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Atbalsta iespējas (granti privātajam sektoram)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C1D7AF-0D2D-4023-633B-DE6CA57BD100}"/>
              </a:ext>
            </a:extLst>
          </p:cNvPr>
          <p:cNvSpPr txBox="1"/>
          <p:nvPr/>
        </p:nvSpPr>
        <p:spPr>
          <a:xfrm>
            <a:off x="5975925" y="2122014"/>
            <a:ext cx="5927834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lv-LV" sz="2000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Autobusu parku atjaunošana – pasūtītāja instruments – publisko investīciju piesaiste parka atjaunošanā (lielajās pilsētās); pakalpojuma iepirkumā definētie parka nosacījumi</a:t>
            </a:r>
          </a:p>
          <a:p>
            <a:endParaRPr lang="lv-LV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2000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Tīro transportlīdzekļu direktīvas prasības autotransportam</a:t>
            </a:r>
          </a:p>
          <a:p>
            <a:endParaRPr lang="lv-LV" sz="2000" dirty="0">
              <a:solidFill>
                <a:srgbClr val="4154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2000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Harmonizētas prasības starptautiskos pārvadājumos –konkurētspēja ES līmenī, stingrākas transportlīdzekļu emisiju prasības</a:t>
            </a:r>
          </a:p>
        </p:txBody>
      </p:sp>
      <p:grpSp>
        <p:nvGrpSpPr>
          <p:cNvPr id="13" name="Graphic 16831">
            <a:extLst>
              <a:ext uri="{FF2B5EF4-FFF2-40B4-BE49-F238E27FC236}">
                <a16:creationId xmlns:a16="http://schemas.microsoft.com/office/drawing/2014/main" id="{D046D6A4-87F9-0E3F-6C97-4EF58B86C79F}"/>
              </a:ext>
            </a:extLst>
          </p:cNvPr>
          <p:cNvGrpSpPr/>
          <p:nvPr/>
        </p:nvGrpSpPr>
        <p:grpSpPr>
          <a:xfrm>
            <a:off x="11400958" y="5711469"/>
            <a:ext cx="791042" cy="1059619"/>
            <a:chOff x="3802912" y="1249315"/>
            <a:chExt cx="272409" cy="364898"/>
          </a:xfrm>
          <a:solidFill>
            <a:srgbClr val="355464"/>
          </a:solidFill>
        </p:grpSpPr>
        <p:grpSp>
          <p:nvGrpSpPr>
            <p:cNvPr id="14" name="Graphic 16831">
              <a:extLst>
                <a:ext uri="{FF2B5EF4-FFF2-40B4-BE49-F238E27FC236}">
                  <a16:creationId xmlns:a16="http://schemas.microsoft.com/office/drawing/2014/main" id="{13927B38-3065-5C32-4684-BD0A2CD59BC4}"/>
                </a:ext>
              </a:extLst>
            </p:cNvPr>
            <p:cNvGrpSpPr/>
            <p:nvPr/>
          </p:nvGrpSpPr>
          <p:grpSpPr>
            <a:xfrm>
              <a:off x="3975763" y="1523446"/>
              <a:ext cx="44941" cy="44951"/>
              <a:chOff x="3975763" y="1523446"/>
              <a:chExt cx="44941" cy="44951"/>
            </a:xfrm>
            <a:solidFill>
              <a:srgbClr val="355464"/>
            </a:solidFill>
          </p:grpSpPr>
          <p:sp>
            <p:nvSpPr>
              <p:cNvPr id="24" name="Freeform 17209">
                <a:extLst>
                  <a:ext uri="{FF2B5EF4-FFF2-40B4-BE49-F238E27FC236}">
                    <a16:creationId xmlns:a16="http://schemas.microsoft.com/office/drawing/2014/main" id="{8F7FDA2C-65F0-FB97-4406-F3B70AB3F604}"/>
                  </a:ext>
                </a:extLst>
              </p:cNvPr>
              <p:cNvSpPr/>
              <p:nvPr/>
            </p:nvSpPr>
            <p:spPr>
              <a:xfrm>
                <a:off x="3978356" y="1526039"/>
                <a:ext cx="39755" cy="39764"/>
              </a:xfrm>
              <a:custGeom>
                <a:avLst/>
                <a:gdLst>
                  <a:gd name="connsiteX0" fmla="*/ 19878 w 39755"/>
                  <a:gd name="connsiteY0" fmla="*/ 31985 h 39764"/>
                  <a:gd name="connsiteX1" fmla="*/ 7778 w 39755"/>
                  <a:gd name="connsiteY1" fmla="*/ 19882 h 39764"/>
                  <a:gd name="connsiteX2" fmla="*/ 19878 w 39755"/>
                  <a:gd name="connsiteY2" fmla="*/ 7780 h 39764"/>
                  <a:gd name="connsiteX3" fmla="*/ 31977 w 39755"/>
                  <a:gd name="connsiteY3" fmla="*/ 19882 h 39764"/>
                  <a:gd name="connsiteX4" fmla="*/ 19878 w 39755"/>
                  <a:gd name="connsiteY4" fmla="*/ 31985 h 39764"/>
                  <a:gd name="connsiteX5" fmla="*/ 19878 w 39755"/>
                  <a:gd name="connsiteY5" fmla="*/ 0 h 39764"/>
                  <a:gd name="connsiteX6" fmla="*/ 0 w 39755"/>
                  <a:gd name="connsiteY6" fmla="*/ 19882 h 39764"/>
                  <a:gd name="connsiteX7" fmla="*/ 19878 w 39755"/>
                  <a:gd name="connsiteY7" fmla="*/ 39765 h 39764"/>
                  <a:gd name="connsiteX8" fmla="*/ 39756 w 39755"/>
                  <a:gd name="connsiteY8" fmla="*/ 19882 h 39764"/>
                  <a:gd name="connsiteX9" fmla="*/ 19878 w 39755"/>
                  <a:gd name="connsiteY9" fmla="*/ 0 h 3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755" h="39764">
                    <a:moveTo>
                      <a:pt x="19878" y="31985"/>
                    </a:moveTo>
                    <a:cubicBezTo>
                      <a:pt x="12964" y="31985"/>
                      <a:pt x="7778" y="26798"/>
                      <a:pt x="7778" y="19882"/>
                    </a:cubicBezTo>
                    <a:cubicBezTo>
                      <a:pt x="7778" y="12967"/>
                      <a:pt x="12964" y="7780"/>
                      <a:pt x="19878" y="7780"/>
                    </a:cubicBezTo>
                    <a:cubicBezTo>
                      <a:pt x="26792" y="7780"/>
                      <a:pt x="31977" y="12967"/>
                      <a:pt x="31977" y="19882"/>
                    </a:cubicBezTo>
                    <a:cubicBezTo>
                      <a:pt x="31977" y="26798"/>
                      <a:pt x="26792" y="31985"/>
                      <a:pt x="19878" y="31985"/>
                    </a:cubicBezTo>
                    <a:close/>
                    <a:moveTo>
                      <a:pt x="19878" y="0"/>
                    </a:moveTo>
                    <a:cubicBezTo>
                      <a:pt x="8643" y="0"/>
                      <a:pt x="0" y="8645"/>
                      <a:pt x="0" y="19882"/>
                    </a:cubicBezTo>
                    <a:cubicBezTo>
                      <a:pt x="0" y="31120"/>
                      <a:pt x="8643" y="39765"/>
                      <a:pt x="19878" y="39765"/>
                    </a:cubicBezTo>
                    <a:cubicBezTo>
                      <a:pt x="31113" y="39765"/>
                      <a:pt x="39756" y="31120"/>
                      <a:pt x="39756" y="19882"/>
                    </a:cubicBezTo>
                    <a:cubicBezTo>
                      <a:pt x="39756" y="9509"/>
                      <a:pt x="31113" y="0"/>
                      <a:pt x="19878" y="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5" name="Freeform 17210">
                <a:extLst>
                  <a:ext uri="{FF2B5EF4-FFF2-40B4-BE49-F238E27FC236}">
                    <a16:creationId xmlns:a16="http://schemas.microsoft.com/office/drawing/2014/main" id="{E360811B-E2D0-C311-D293-808C111D1C0E}"/>
                  </a:ext>
                </a:extLst>
              </p:cNvPr>
              <p:cNvSpPr/>
              <p:nvPr/>
            </p:nvSpPr>
            <p:spPr>
              <a:xfrm>
                <a:off x="3975763" y="1523446"/>
                <a:ext cx="44941" cy="44951"/>
              </a:xfrm>
              <a:custGeom>
                <a:avLst/>
                <a:gdLst>
                  <a:gd name="connsiteX0" fmla="*/ 22471 w 44941"/>
                  <a:gd name="connsiteY0" fmla="*/ 44952 h 44951"/>
                  <a:gd name="connsiteX1" fmla="*/ 0 w 44941"/>
                  <a:gd name="connsiteY1" fmla="*/ 22476 h 44951"/>
                  <a:gd name="connsiteX2" fmla="*/ 22471 w 44941"/>
                  <a:gd name="connsiteY2" fmla="*/ 0 h 44951"/>
                  <a:gd name="connsiteX3" fmla="*/ 44941 w 44941"/>
                  <a:gd name="connsiteY3" fmla="*/ 22476 h 44951"/>
                  <a:gd name="connsiteX4" fmla="*/ 22471 w 44941"/>
                  <a:gd name="connsiteY4" fmla="*/ 44952 h 44951"/>
                  <a:gd name="connsiteX5" fmla="*/ 22471 w 44941"/>
                  <a:gd name="connsiteY5" fmla="*/ 5187 h 44951"/>
                  <a:gd name="connsiteX6" fmla="*/ 5186 w 44941"/>
                  <a:gd name="connsiteY6" fmla="*/ 22476 h 44951"/>
                  <a:gd name="connsiteX7" fmla="*/ 22471 w 44941"/>
                  <a:gd name="connsiteY7" fmla="*/ 39765 h 44951"/>
                  <a:gd name="connsiteX8" fmla="*/ 39756 w 44941"/>
                  <a:gd name="connsiteY8" fmla="*/ 22476 h 44951"/>
                  <a:gd name="connsiteX9" fmla="*/ 22471 w 44941"/>
                  <a:gd name="connsiteY9" fmla="*/ 5187 h 44951"/>
                  <a:gd name="connsiteX10" fmla="*/ 22471 w 44941"/>
                  <a:gd name="connsiteY10" fmla="*/ 37172 h 44951"/>
                  <a:gd name="connsiteX11" fmla="*/ 8643 w 44941"/>
                  <a:gd name="connsiteY11" fmla="*/ 23340 h 44951"/>
                  <a:gd name="connsiteX12" fmla="*/ 22471 w 44941"/>
                  <a:gd name="connsiteY12" fmla="*/ 9509 h 44951"/>
                  <a:gd name="connsiteX13" fmla="*/ 36299 w 44941"/>
                  <a:gd name="connsiteY13" fmla="*/ 23340 h 44951"/>
                  <a:gd name="connsiteX14" fmla="*/ 22471 w 44941"/>
                  <a:gd name="connsiteY14" fmla="*/ 37172 h 44951"/>
                  <a:gd name="connsiteX15" fmla="*/ 22471 w 44941"/>
                  <a:gd name="connsiteY15" fmla="*/ 12967 h 44951"/>
                  <a:gd name="connsiteX16" fmla="*/ 12964 w 44941"/>
                  <a:gd name="connsiteY16" fmla="*/ 22476 h 44951"/>
                  <a:gd name="connsiteX17" fmla="*/ 22471 w 44941"/>
                  <a:gd name="connsiteY17" fmla="*/ 31985 h 44951"/>
                  <a:gd name="connsiteX18" fmla="*/ 31977 w 44941"/>
                  <a:gd name="connsiteY18" fmla="*/ 22476 h 44951"/>
                  <a:gd name="connsiteX19" fmla="*/ 22471 w 44941"/>
                  <a:gd name="connsiteY19" fmla="*/ 12967 h 4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941" h="44951">
                    <a:moveTo>
                      <a:pt x="22471" y="44952"/>
                    </a:moveTo>
                    <a:cubicBezTo>
                      <a:pt x="10371" y="44952"/>
                      <a:pt x="0" y="35443"/>
                      <a:pt x="0" y="22476"/>
                    </a:cubicBezTo>
                    <a:cubicBezTo>
                      <a:pt x="0" y="10373"/>
                      <a:pt x="9507" y="0"/>
                      <a:pt x="22471" y="0"/>
                    </a:cubicBezTo>
                    <a:cubicBezTo>
                      <a:pt x="34570" y="0"/>
                      <a:pt x="44941" y="9509"/>
                      <a:pt x="44941" y="22476"/>
                    </a:cubicBezTo>
                    <a:cubicBezTo>
                      <a:pt x="44941" y="34578"/>
                      <a:pt x="34570" y="44952"/>
                      <a:pt x="22471" y="44952"/>
                    </a:cubicBezTo>
                    <a:close/>
                    <a:moveTo>
                      <a:pt x="22471" y="5187"/>
                    </a:moveTo>
                    <a:cubicBezTo>
                      <a:pt x="12964" y="5187"/>
                      <a:pt x="5186" y="12967"/>
                      <a:pt x="5186" y="22476"/>
                    </a:cubicBezTo>
                    <a:cubicBezTo>
                      <a:pt x="5186" y="31985"/>
                      <a:pt x="12964" y="39765"/>
                      <a:pt x="22471" y="39765"/>
                    </a:cubicBezTo>
                    <a:cubicBezTo>
                      <a:pt x="31977" y="39765"/>
                      <a:pt x="39756" y="31985"/>
                      <a:pt x="39756" y="22476"/>
                    </a:cubicBezTo>
                    <a:cubicBezTo>
                      <a:pt x="39756" y="12967"/>
                      <a:pt x="31977" y="5187"/>
                      <a:pt x="22471" y="5187"/>
                    </a:cubicBezTo>
                    <a:close/>
                    <a:moveTo>
                      <a:pt x="22471" y="37172"/>
                    </a:moveTo>
                    <a:cubicBezTo>
                      <a:pt x="14692" y="37172"/>
                      <a:pt x="8643" y="31120"/>
                      <a:pt x="8643" y="23340"/>
                    </a:cubicBezTo>
                    <a:cubicBezTo>
                      <a:pt x="8643" y="15560"/>
                      <a:pt x="14692" y="9509"/>
                      <a:pt x="22471" y="9509"/>
                    </a:cubicBezTo>
                    <a:cubicBezTo>
                      <a:pt x="30249" y="9509"/>
                      <a:pt x="36299" y="15560"/>
                      <a:pt x="36299" y="23340"/>
                    </a:cubicBezTo>
                    <a:cubicBezTo>
                      <a:pt x="36299" y="31120"/>
                      <a:pt x="30249" y="37172"/>
                      <a:pt x="22471" y="37172"/>
                    </a:cubicBezTo>
                    <a:close/>
                    <a:moveTo>
                      <a:pt x="22471" y="12967"/>
                    </a:moveTo>
                    <a:cubicBezTo>
                      <a:pt x="17285" y="12967"/>
                      <a:pt x="12964" y="17289"/>
                      <a:pt x="12964" y="22476"/>
                    </a:cubicBezTo>
                    <a:cubicBezTo>
                      <a:pt x="12964" y="27662"/>
                      <a:pt x="17285" y="31985"/>
                      <a:pt x="22471" y="31985"/>
                    </a:cubicBezTo>
                    <a:cubicBezTo>
                      <a:pt x="27656" y="31985"/>
                      <a:pt x="31977" y="27662"/>
                      <a:pt x="31977" y="22476"/>
                    </a:cubicBezTo>
                    <a:cubicBezTo>
                      <a:pt x="31977" y="17289"/>
                      <a:pt x="27656" y="12967"/>
                      <a:pt x="22471" y="1296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 dirty="0"/>
              </a:p>
            </p:txBody>
          </p:sp>
        </p:grpSp>
        <p:grpSp>
          <p:nvGrpSpPr>
            <p:cNvPr id="15" name="Graphic 16831">
              <a:extLst>
                <a:ext uri="{FF2B5EF4-FFF2-40B4-BE49-F238E27FC236}">
                  <a16:creationId xmlns:a16="http://schemas.microsoft.com/office/drawing/2014/main" id="{4E8E4927-4394-8531-BCE2-9E3C1EDD4704}"/>
                </a:ext>
              </a:extLst>
            </p:cNvPr>
            <p:cNvGrpSpPr/>
            <p:nvPr/>
          </p:nvGrpSpPr>
          <p:grpSpPr>
            <a:xfrm>
              <a:off x="3843532" y="1523446"/>
              <a:ext cx="44941" cy="44951"/>
              <a:chOff x="3843532" y="1523446"/>
              <a:chExt cx="44941" cy="44951"/>
            </a:xfrm>
            <a:solidFill>
              <a:srgbClr val="355464"/>
            </a:solidFill>
          </p:grpSpPr>
          <p:sp>
            <p:nvSpPr>
              <p:cNvPr id="22" name="Freeform 17212">
                <a:extLst>
                  <a:ext uri="{FF2B5EF4-FFF2-40B4-BE49-F238E27FC236}">
                    <a16:creationId xmlns:a16="http://schemas.microsoft.com/office/drawing/2014/main" id="{F605271D-DF02-8ABC-AAB7-A95E83AB4833}"/>
                  </a:ext>
                </a:extLst>
              </p:cNvPr>
              <p:cNvSpPr/>
              <p:nvPr/>
            </p:nvSpPr>
            <p:spPr>
              <a:xfrm>
                <a:off x="3846125" y="1526039"/>
                <a:ext cx="39755" cy="39764"/>
              </a:xfrm>
              <a:custGeom>
                <a:avLst/>
                <a:gdLst>
                  <a:gd name="connsiteX0" fmla="*/ 19878 w 39755"/>
                  <a:gd name="connsiteY0" fmla="*/ 31985 h 39764"/>
                  <a:gd name="connsiteX1" fmla="*/ 7778 w 39755"/>
                  <a:gd name="connsiteY1" fmla="*/ 19882 h 39764"/>
                  <a:gd name="connsiteX2" fmla="*/ 19878 w 39755"/>
                  <a:gd name="connsiteY2" fmla="*/ 7780 h 39764"/>
                  <a:gd name="connsiteX3" fmla="*/ 31977 w 39755"/>
                  <a:gd name="connsiteY3" fmla="*/ 19882 h 39764"/>
                  <a:gd name="connsiteX4" fmla="*/ 19878 w 39755"/>
                  <a:gd name="connsiteY4" fmla="*/ 31985 h 39764"/>
                  <a:gd name="connsiteX5" fmla="*/ 19878 w 39755"/>
                  <a:gd name="connsiteY5" fmla="*/ 0 h 39764"/>
                  <a:gd name="connsiteX6" fmla="*/ 0 w 39755"/>
                  <a:gd name="connsiteY6" fmla="*/ 19882 h 39764"/>
                  <a:gd name="connsiteX7" fmla="*/ 19878 w 39755"/>
                  <a:gd name="connsiteY7" fmla="*/ 39765 h 39764"/>
                  <a:gd name="connsiteX8" fmla="*/ 39756 w 39755"/>
                  <a:gd name="connsiteY8" fmla="*/ 19882 h 39764"/>
                  <a:gd name="connsiteX9" fmla="*/ 19878 w 39755"/>
                  <a:gd name="connsiteY9" fmla="*/ 0 h 3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755" h="39764">
                    <a:moveTo>
                      <a:pt x="19878" y="31985"/>
                    </a:moveTo>
                    <a:cubicBezTo>
                      <a:pt x="12964" y="31985"/>
                      <a:pt x="7778" y="26798"/>
                      <a:pt x="7778" y="19882"/>
                    </a:cubicBezTo>
                    <a:cubicBezTo>
                      <a:pt x="7778" y="12967"/>
                      <a:pt x="12964" y="7780"/>
                      <a:pt x="19878" y="7780"/>
                    </a:cubicBezTo>
                    <a:cubicBezTo>
                      <a:pt x="26792" y="7780"/>
                      <a:pt x="31977" y="12967"/>
                      <a:pt x="31977" y="19882"/>
                    </a:cubicBezTo>
                    <a:cubicBezTo>
                      <a:pt x="31977" y="26798"/>
                      <a:pt x="25928" y="31985"/>
                      <a:pt x="19878" y="31985"/>
                    </a:cubicBezTo>
                    <a:close/>
                    <a:moveTo>
                      <a:pt x="19878" y="0"/>
                    </a:moveTo>
                    <a:cubicBezTo>
                      <a:pt x="8643" y="0"/>
                      <a:pt x="0" y="8645"/>
                      <a:pt x="0" y="19882"/>
                    </a:cubicBezTo>
                    <a:cubicBezTo>
                      <a:pt x="0" y="31120"/>
                      <a:pt x="8643" y="39765"/>
                      <a:pt x="19878" y="39765"/>
                    </a:cubicBezTo>
                    <a:cubicBezTo>
                      <a:pt x="31113" y="39765"/>
                      <a:pt x="39756" y="31120"/>
                      <a:pt x="39756" y="19882"/>
                    </a:cubicBezTo>
                    <a:cubicBezTo>
                      <a:pt x="39756" y="9509"/>
                      <a:pt x="30249" y="0"/>
                      <a:pt x="19878" y="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3" name="Freeform 17213">
                <a:extLst>
                  <a:ext uri="{FF2B5EF4-FFF2-40B4-BE49-F238E27FC236}">
                    <a16:creationId xmlns:a16="http://schemas.microsoft.com/office/drawing/2014/main" id="{27C26296-CBDB-F286-DF46-505D7EC34F60}"/>
                  </a:ext>
                </a:extLst>
              </p:cNvPr>
              <p:cNvSpPr/>
              <p:nvPr/>
            </p:nvSpPr>
            <p:spPr>
              <a:xfrm>
                <a:off x="3843532" y="1523446"/>
                <a:ext cx="44941" cy="44951"/>
              </a:xfrm>
              <a:custGeom>
                <a:avLst/>
                <a:gdLst>
                  <a:gd name="connsiteX0" fmla="*/ 22471 w 44941"/>
                  <a:gd name="connsiteY0" fmla="*/ 44952 h 44951"/>
                  <a:gd name="connsiteX1" fmla="*/ 0 w 44941"/>
                  <a:gd name="connsiteY1" fmla="*/ 22476 h 44951"/>
                  <a:gd name="connsiteX2" fmla="*/ 22471 w 44941"/>
                  <a:gd name="connsiteY2" fmla="*/ 0 h 44951"/>
                  <a:gd name="connsiteX3" fmla="*/ 44941 w 44941"/>
                  <a:gd name="connsiteY3" fmla="*/ 22476 h 44951"/>
                  <a:gd name="connsiteX4" fmla="*/ 22471 w 44941"/>
                  <a:gd name="connsiteY4" fmla="*/ 44952 h 44951"/>
                  <a:gd name="connsiteX5" fmla="*/ 22471 w 44941"/>
                  <a:gd name="connsiteY5" fmla="*/ 5187 h 44951"/>
                  <a:gd name="connsiteX6" fmla="*/ 5186 w 44941"/>
                  <a:gd name="connsiteY6" fmla="*/ 22476 h 44951"/>
                  <a:gd name="connsiteX7" fmla="*/ 22471 w 44941"/>
                  <a:gd name="connsiteY7" fmla="*/ 39765 h 44951"/>
                  <a:gd name="connsiteX8" fmla="*/ 39756 w 44941"/>
                  <a:gd name="connsiteY8" fmla="*/ 22476 h 44951"/>
                  <a:gd name="connsiteX9" fmla="*/ 22471 w 44941"/>
                  <a:gd name="connsiteY9" fmla="*/ 5187 h 44951"/>
                  <a:gd name="connsiteX10" fmla="*/ 22471 w 44941"/>
                  <a:gd name="connsiteY10" fmla="*/ 37172 h 44951"/>
                  <a:gd name="connsiteX11" fmla="*/ 8643 w 44941"/>
                  <a:gd name="connsiteY11" fmla="*/ 23340 h 44951"/>
                  <a:gd name="connsiteX12" fmla="*/ 22471 w 44941"/>
                  <a:gd name="connsiteY12" fmla="*/ 9509 h 44951"/>
                  <a:gd name="connsiteX13" fmla="*/ 36299 w 44941"/>
                  <a:gd name="connsiteY13" fmla="*/ 23340 h 44951"/>
                  <a:gd name="connsiteX14" fmla="*/ 22471 w 44941"/>
                  <a:gd name="connsiteY14" fmla="*/ 37172 h 44951"/>
                  <a:gd name="connsiteX15" fmla="*/ 22471 w 44941"/>
                  <a:gd name="connsiteY15" fmla="*/ 12967 h 44951"/>
                  <a:gd name="connsiteX16" fmla="*/ 12964 w 44941"/>
                  <a:gd name="connsiteY16" fmla="*/ 22476 h 44951"/>
                  <a:gd name="connsiteX17" fmla="*/ 22471 w 44941"/>
                  <a:gd name="connsiteY17" fmla="*/ 31985 h 44951"/>
                  <a:gd name="connsiteX18" fmla="*/ 31977 w 44941"/>
                  <a:gd name="connsiteY18" fmla="*/ 22476 h 44951"/>
                  <a:gd name="connsiteX19" fmla="*/ 22471 w 44941"/>
                  <a:gd name="connsiteY19" fmla="*/ 12967 h 4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941" h="44951">
                    <a:moveTo>
                      <a:pt x="22471" y="44952"/>
                    </a:moveTo>
                    <a:cubicBezTo>
                      <a:pt x="10371" y="44952"/>
                      <a:pt x="0" y="35443"/>
                      <a:pt x="0" y="22476"/>
                    </a:cubicBezTo>
                    <a:cubicBezTo>
                      <a:pt x="0" y="10373"/>
                      <a:pt x="9507" y="0"/>
                      <a:pt x="22471" y="0"/>
                    </a:cubicBezTo>
                    <a:cubicBezTo>
                      <a:pt x="34570" y="0"/>
                      <a:pt x="44941" y="9509"/>
                      <a:pt x="44941" y="22476"/>
                    </a:cubicBezTo>
                    <a:cubicBezTo>
                      <a:pt x="44077" y="34578"/>
                      <a:pt x="34570" y="44952"/>
                      <a:pt x="22471" y="44952"/>
                    </a:cubicBezTo>
                    <a:close/>
                    <a:moveTo>
                      <a:pt x="22471" y="5187"/>
                    </a:moveTo>
                    <a:cubicBezTo>
                      <a:pt x="12964" y="5187"/>
                      <a:pt x="5186" y="12967"/>
                      <a:pt x="5186" y="22476"/>
                    </a:cubicBezTo>
                    <a:cubicBezTo>
                      <a:pt x="5186" y="31985"/>
                      <a:pt x="12964" y="39765"/>
                      <a:pt x="22471" y="39765"/>
                    </a:cubicBezTo>
                    <a:cubicBezTo>
                      <a:pt x="31977" y="39765"/>
                      <a:pt x="39756" y="31985"/>
                      <a:pt x="39756" y="22476"/>
                    </a:cubicBezTo>
                    <a:cubicBezTo>
                      <a:pt x="39756" y="12967"/>
                      <a:pt x="31977" y="5187"/>
                      <a:pt x="22471" y="5187"/>
                    </a:cubicBezTo>
                    <a:close/>
                    <a:moveTo>
                      <a:pt x="22471" y="37172"/>
                    </a:moveTo>
                    <a:cubicBezTo>
                      <a:pt x="14692" y="37172"/>
                      <a:pt x="8643" y="31120"/>
                      <a:pt x="8643" y="23340"/>
                    </a:cubicBezTo>
                    <a:cubicBezTo>
                      <a:pt x="8643" y="15560"/>
                      <a:pt x="14692" y="9509"/>
                      <a:pt x="22471" y="9509"/>
                    </a:cubicBezTo>
                    <a:cubicBezTo>
                      <a:pt x="30249" y="9509"/>
                      <a:pt x="36299" y="15560"/>
                      <a:pt x="36299" y="23340"/>
                    </a:cubicBezTo>
                    <a:cubicBezTo>
                      <a:pt x="36299" y="31120"/>
                      <a:pt x="30249" y="37172"/>
                      <a:pt x="22471" y="37172"/>
                    </a:cubicBezTo>
                    <a:close/>
                    <a:moveTo>
                      <a:pt x="22471" y="12967"/>
                    </a:moveTo>
                    <a:cubicBezTo>
                      <a:pt x="17285" y="12967"/>
                      <a:pt x="12964" y="17289"/>
                      <a:pt x="12964" y="22476"/>
                    </a:cubicBezTo>
                    <a:cubicBezTo>
                      <a:pt x="12964" y="27662"/>
                      <a:pt x="17285" y="31985"/>
                      <a:pt x="22471" y="31985"/>
                    </a:cubicBezTo>
                    <a:cubicBezTo>
                      <a:pt x="27656" y="31985"/>
                      <a:pt x="31977" y="27662"/>
                      <a:pt x="31977" y="22476"/>
                    </a:cubicBezTo>
                    <a:cubicBezTo>
                      <a:pt x="31977" y="17289"/>
                      <a:pt x="27656" y="12967"/>
                      <a:pt x="22471" y="1296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6" name="Graphic 16831">
              <a:extLst>
                <a:ext uri="{FF2B5EF4-FFF2-40B4-BE49-F238E27FC236}">
                  <a16:creationId xmlns:a16="http://schemas.microsoft.com/office/drawing/2014/main" id="{034E7B5D-E82E-EFE7-001A-BDC2DA1E591D}"/>
                </a:ext>
              </a:extLst>
            </p:cNvPr>
            <p:cNvGrpSpPr/>
            <p:nvPr/>
          </p:nvGrpSpPr>
          <p:grpSpPr>
            <a:xfrm>
              <a:off x="3842668" y="1402422"/>
              <a:ext cx="177171" cy="97683"/>
              <a:chOff x="3842668" y="1402422"/>
              <a:chExt cx="177171" cy="97683"/>
            </a:xfrm>
            <a:solidFill>
              <a:srgbClr val="355464"/>
            </a:solidFill>
          </p:grpSpPr>
          <p:sp>
            <p:nvSpPr>
              <p:cNvPr id="20" name="Freeform 17215">
                <a:extLst>
                  <a:ext uri="{FF2B5EF4-FFF2-40B4-BE49-F238E27FC236}">
                    <a16:creationId xmlns:a16="http://schemas.microsoft.com/office/drawing/2014/main" id="{A554C51D-7D23-AE4A-8867-BA8B421C5068}"/>
                  </a:ext>
                </a:extLst>
              </p:cNvPr>
              <p:cNvSpPr/>
              <p:nvPr/>
            </p:nvSpPr>
            <p:spPr>
              <a:xfrm>
                <a:off x="3845261" y="1404151"/>
                <a:ext cx="172850" cy="93361"/>
              </a:xfrm>
              <a:custGeom>
                <a:avLst/>
                <a:gdLst>
                  <a:gd name="connsiteX0" fmla="*/ 7778 w 172850"/>
                  <a:gd name="connsiteY0" fmla="*/ 7780 h 93361"/>
                  <a:gd name="connsiteX1" fmla="*/ 165072 w 172850"/>
                  <a:gd name="connsiteY1" fmla="*/ 7780 h 93361"/>
                  <a:gd name="connsiteX2" fmla="*/ 165072 w 172850"/>
                  <a:gd name="connsiteY2" fmla="*/ 85581 h 93361"/>
                  <a:gd name="connsiteX3" fmla="*/ 8643 w 172850"/>
                  <a:gd name="connsiteY3" fmla="*/ 85581 h 93361"/>
                  <a:gd name="connsiteX4" fmla="*/ 8643 w 172850"/>
                  <a:gd name="connsiteY4" fmla="*/ 7780 h 93361"/>
                  <a:gd name="connsiteX5" fmla="*/ 0 w 172850"/>
                  <a:gd name="connsiteY5" fmla="*/ 93361 h 93361"/>
                  <a:gd name="connsiteX6" fmla="*/ 172851 w 172850"/>
                  <a:gd name="connsiteY6" fmla="*/ 93361 h 93361"/>
                  <a:gd name="connsiteX7" fmla="*/ 172851 w 172850"/>
                  <a:gd name="connsiteY7" fmla="*/ 0 h 93361"/>
                  <a:gd name="connsiteX8" fmla="*/ 0 w 172850"/>
                  <a:gd name="connsiteY8" fmla="*/ 0 h 93361"/>
                  <a:gd name="connsiteX9" fmla="*/ 0 w 172850"/>
                  <a:gd name="connsiteY9" fmla="*/ 93361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0" h="93361">
                    <a:moveTo>
                      <a:pt x="7778" y="7780"/>
                    </a:moveTo>
                    <a:lnTo>
                      <a:pt x="165072" y="7780"/>
                    </a:lnTo>
                    <a:lnTo>
                      <a:pt x="165072" y="85581"/>
                    </a:lnTo>
                    <a:lnTo>
                      <a:pt x="8643" y="85581"/>
                    </a:lnTo>
                    <a:lnTo>
                      <a:pt x="8643" y="7780"/>
                    </a:lnTo>
                    <a:close/>
                    <a:moveTo>
                      <a:pt x="0" y="93361"/>
                    </a:moveTo>
                    <a:lnTo>
                      <a:pt x="172851" y="93361"/>
                    </a:lnTo>
                    <a:lnTo>
                      <a:pt x="172851" y="0"/>
                    </a:lnTo>
                    <a:lnTo>
                      <a:pt x="0" y="0"/>
                    </a:lnTo>
                    <a:lnTo>
                      <a:pt x="0" y="9336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1" name="Freeform 17216">
                <a:extLst>
                  <a:ext uri="{FF2B5EF4-FFF2-40B4-BE49-F238E27FC236}">
                    <a16:creationId xmlns:a16="http://schemas.microsoft.com/office/drawing/2014/main" id="{50851BE5-88DF-8CF0-9094-E37E05B8D080}"/>
                  </a:ext>
                </a:extLst>
              </p:cNvPr>
              <p:cNvSpPr/>
              <p:nvPr/>
            </p:nvSpPr>
            <p:spPr>
              <a:xfrm>
                <a:off x="3842668" y="1402422"/>
                <a:ext cx="177171" cy="97683"/>
              </a:xfrm>
              <a:custGeom>
                <a:avLst/>
                <a:gdLst>
                  <a:gd name="connsiteX0" fmla="*/ 177172 w 177171"/>
                  <a:gd name="connsiteY0" fmla="*/ 97683 h 97683"/>
                  <a:gd name="connsiteX1" fmla="*/ 0 w 177171"/>
                  <a:gd name="connsiteY1" fmla="*/ 97683 h 97683"/>
                  <a:gd name="connsiteX2" fmla="*/ 0 w 177171"/>
                  <a:gd name="connsiteY2" fmla="*/ 0 h 97683"/>
                  <a:gd name="connsiteX3" fmla="*/ 177172 w 177171"/>
                  <a:gd name="connsiteY3" fmla="*/ 0 h 97683"/>
                  <a:gd name="connsiteX4" fmla="*/ 177172 w 177171"/>
                  <a:gd name="connsiteY4" fmla="*/ 97683 h 97683"/>
                  <a:gd name="connsiteX5" fmla="*/ 5185 w 177171"/>
                  <a:gd name="connsiteY5" fmla="*/ 93361 h 97683"/>
                  <a:gd name="connsiteX6" fmla="*/ 172851 w 177171"/>
                  <a:gd name="connsiteY6" fmla="*/ 93361 h 97683"/>
                  <a:gd name="connsiteX7" fmla="*/ 172851 w 177171"/>
                  <a:gd name="connsiteY7" fmla="*/ 4322 h 97683"/>
                  <a:gd name="connsiteX8" fmla="*/ 5185 w 177171"/>
                  <a:gd name="connsiteY8" fmla="*/ 4322 h 97683"/>
                  <a:gd name="connsiteX9" fmla="*/ 5185 w 177171"/>
                  <a:gd name="connsiteY9" fmla="*/ 93361 h 97683"/>
                  <a:gd name="connsiteX10" fmla="*/ 169394 w 177171"/>
                  <a:gd name="connsiteY10" fmla="*/ 89903 h 97683"/>
                  <a:gd name="connsiteX11" fmla="*/ 7778 w 177171"/>
                  <a:gd name="connsiteY11" fmla="*/ 89903 h 97683"/>
                  <a:gd name="connsiteX12" fmla="*/ 7778 w 177171"/>
                  <a:gd name="connsiteY12" fmla="*/ 7780 h 97683"/>
                  <a:gd name="connsiteX13" fmla="*/ 169394 w 177171"/>
                  <a:gd name="connsiteY13" fmla="*/ 7780 h 97683"/>
                  <a:gd name="connsiteX14" fmla="*/ 169394 w 177171"/>
                  <a:gd name="connsiteY14" fmla="*/ 89903 h 97683"/>
                  <a:gd name="connsiteX15" fmla="*/ 12964 w 177171"/>
                  <a:gd name="connsiteY15" fmla="*/ 85581 h 97683"/>
                  <a:gd name="connsiteX16" fmla="*/ 165072 w 177171"/>
                  <a:gd name="connsiteY16" fmla="*/ 85581 h 97683"/>
                  <a:gd name="connsiteX17" fmla="*/ 165072 w 177171"/>
                  <a:gd name="connsiteY17" fmla="*/ 12102 h 97683"/>
                  <a:gd name="connsiteX18" fmla="*/ 12964 w 177171"/>
                  <a:gd name="connsiteY18" fmla="*/ 12102 h 97683"/>
                  <a:gd name="connsiteX19" fmla="*/ 12964 w 177171"/>
                  <a:gd name="connsiteY19" fmla="*/ 85581 h 9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171" h="97683">
                    <a:moveTo>
                      <a:pt x="177172" y="97683"/>
                    </a:moveTo>
                    <a:lnTo>
                      <a:pt x="0" y="97683"/>
                    </a:lnTo>
                    <a:lnTo>
                      <a:pt x="0" y="0"/>
                    </a:lnTo>
                    <a:lnTo>
                      <a:pt x="177172" y="0"/>
                    </a:lnTo>
                    <a:lnTo>
                      <a:pt x="177172" y="97683"/>
                    </a:lnTo>
                    <a:close/>
                    <a:moveTo>
                      <a:pt x="5185" y="93361"/>
                    </a:moveTo>
                    <a:lnTo>
                      <a:pt x="172851" y="93361"/>
                    </a:lnTo>
                    <a:lnTo>
                      <a:pt x="172851" y="4322"/>
                    </a:lnTo>
                    <a:lnTo>
                      <a:pt x="5185" y="4322"/>
                    </a:lnTo>
                    <a:lnTo>
                      <a:pt x="5185" y="93361"/>
                    </a:lnTo>
                    <a:close/>
                    <a:moveTo>
                      <a:pt x="169394" y="89903"/>
                    </a:moveTo>
                    <a:lnTo>
                      <a:pt x="7778" y="89903"/>
                    </a:lnTo>
                    <a:lnTo>
                      <a:pt x="7778" y="7780"/>
                    </a:lnTo>
                    <a:lnTo>
                      <a:pt x="169394" y="7780"/>
                    </a:lnTo>
                    <a:lnTo>
                      <a:pt x="169394" y="89903"/>
                    </a:lnTo>
                    <a:close/>
                    <a:moveTo>
                      <a:pt x="12964" y="85581"/>
                    </a:moveTo>
                    <a:lnTo>
                      <a:pt x="165072" y="85581"/>
                    </a:lnTo>
                    <a:lnTo>
                      <a:pt x="165072" y="12102"/>
                    </a:lnTo>
                    <a:lnTo>
                      <a:pt x="12964" y="12102"/>
                    </a:lnTo>
                    <a:lnTo>
                      <a:pt x="12964" y="8558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7" name="Graphic 16831">
              <a:extLst>
                <a:ext uri="{FF2B5EF4-FFF2-40B4-BE49-F238E27FC236}">
                  <a16:creationId xmlns:a16="http://schemas.microsoft.com/office/drawing/2014/main" id="{D8631759-C290-91D5-F8B0-6472D6224FEB}"/>
                </a:ext>
              </a:extLst>
            </p:cNvPr>
            <p:cNvGrpSpPr/>
            <p:nvPr/>
          </p:nvGrpSpPr>
          <p:grpSpPr>
            <a:xfrm>
              <a:off x="3802912" y="1249315"/>
              <a:ext cx="272409" cy="364898"/>
              <a:chOff x="3802912" y="1249315"/>
              <a:chExt cx="272409" cy="364898"/>
            </a:xfrm>
            <a:solidFill>
              <a:srgbClr val="355464"/>
            </a:solidFill>
          </p:grpSpPr>
          <p:sp>
            <p:nvSpPr>
              <p:cNvPr id="18" name="Freeform 17218">
                <a:extLst>
                  <a:ext uri="{FF2B5EF4-FFF2-40B4-BE49-F238E27FC236}">
                    <a16:creationId xmlns:a16="http://schemas.microsoft.com/office/drawing/2014/main" id="{F4C85AA7-D819-6493-AF55-D776375AEA28}"/>
                  </a:ext>
                </a:extLst>
              </p:cNvPr>
              <p:cNvSpPr/>
              <p:nvPr/>
            </p:nvSpPr>
            <p:spPr>
              <a:xfrm>
                <a:off x="3807234" y="1251082"/>
                <a:ext cx="266190" cy="362266"/>
              </a:xfrm>
              <a:custGeom>
                <a:avLst/>
                <a:gdLst>
                  <a:gd name="connsiteX0" fmla="*/ 199643 w 266190"/>
                  <a:gd name="connsiteY0" fmla="*/ 116762 h 362266"/>
                  <a:gd name="connsiteX1" fmla="*/ 198778 w 266190"/>
                  <a:gd name="connsiteY1" fmla="*/ 117626 h 362266"/>
                  <a:gd name="connsiteX2" fmla="*/ 133095 w 266190"/>
                  <a:gd name="connsiteY2" fmla="*/ 117626 h 362266"/>
                  <a:gd name="connsiteX3" fmla="*/ 216928 w 266190"/>
                  <a:gd name="connsiteY3" fmla="*/ 49334 h 362266"/>
                  <a:gd name="connsiteX4" fmla="*/ 218656 w 266190"/>
                  <a:gd name="connsiteY4" fmla="*/ 44148 h 362266"/>
                  <a:gd name="connsiteX5" fmla="*/ 213471 w 266190"/>
                  <a:gd name="connsiteY5" fmla="*/ 42419 h 362266"/>
                  <a:gd name="connsiteX6" fmla="*/ 125317 w 266190"/>
                  <a:gd name="connsiteY6" fmla="*/ 115033 h 362266"/>
                  <a:gd name="connsiteX7" fmla="*/ 162480 w 266190"/>
                  <a:gd name="connsiteY7" fmla="*/ 19943 h 362266"/>
                  <a:gd name="connsiteX8" fmla="*/ 162480 w 266190"/>
                  <a:gd name="connsiteY8" fmla="*/ 19943 h 362266"/>
                  <a:gd name="connsiteX9" fmla="*/ 257548 w 266190"/>
                  <a:gd name="connsiteY9" fmla="*/ 13027 h 362266"/>
                  <a:gd name="connsiteX10" fmla="*/ 199643 w 266190"/>
                  <a:gd name="connsiteY10" fmla="*/ 116762 h 362266"/>
                  <a:gd name="connsiteX11" fmla="*/ 217792 w 266190"/>
                  <a:gd name="connsiteY11" fmla="*/ 138373 h 362266"/>
                  <a:gd name="connsiteX12" fmla="*/ 217792 w 266190"/>
                  <a:gd name="connsiteY12" fmla="*/ 319908 h 362266"/>
                  <a:gd name="connsiteX13" fmla="*/ 204828 w 266190"/>
                  <a:gd name="connsiteY13" fmla="*/ 332875 h 362266"/>
                  <a:gd name="connsiteX14" fmla="*/ 44077 w 266190"/>
                  <a:gd name="connsiteY14" fmla="*/ 332875 h 362266"/>
                  <a:gd name="connsiteX15" fmla="*/ 31113 w 266190"/>
                  <a:gd name="connsiteY15" fmla="*/ 319908 h 362266"/>
                  <a:gd name="connsiteX16" fmla="*/ 31113 w 266190"/>
                  <a:gd name="connsiteY16" fmla="*/ 138373 h 362266"/>
                  <a:gd name="connsiteX17" fmla="*/ 44077 w 266190"/>
                  <a:gd name="connsiteY17" fmla="*/ 125406 h 362266"/>
                  <a:gd name="connsiteX18" fmla="*/ 119267 w 266190"/>
                  <a:gd name="connsiteY18" fmla="*/ 125406 h 362266"/>
                  <a:gd name="connsiteX19" fmla="*/ 119267 w 266190"/>
                  <a:gd name="connsiteY19" fmla="*/ 125406 h 362266"/>
                  <a:gd name="connsiteX20" fmla="*/ 120131 w 266190"/>
                  <a:gd name="connsiteY20" fmla="*/ 125406 h 362266"/>
                  <a:gd name="connsiteX21" fmla="*/ 120996 w 266190"/>
                  <a:gd name="connsiteY21" fmla="*/ 125406 h 362266"/>
                  <a:gd name="connsiteX22" fmla="*/ 124452 w 266190"/>
                  <a:gd name="connsiteY22" fmla="*/ 125406 h 362266"/>
                  <a:gd name="connsiteX23" fmla="*/ 127910 w 266190"/>
                  <a:gd name="connsiteY23" fmla="*/ 125406 h 362266"/>
                  <a:gd name="connsiteX24" fmla="*/ 206557 w 266190"/>
                  <a:gd name="connsiteY24" fmla="*/ 125406 h 362266"/>
                  <a:gd name="connsiteX25" fmla="*/ 217792 w 266190"/>
                  <a:gd name="connsiteY25" fmla="*/ 138373 h 362266"/>
                  <a:gd name="connsiteX26" fmla="*/ 208285 w 266190"/>
                  <a:gd name="connsiteY26" fmla="*/ 353622 h 362266"/>
                  <a:gd name="connsiteX27" fmla="*/ 184086 w 266190"/>
                  <a:gd name="connsiteY27" fmla="*/ 353622 h 362266"/>
                  <a:gd name="connsiteX28" fmla="*/ 184086 w 266190"/>
                  <a:gd name="connsiteY28" fmla="*/ 340655 h 362266"/>
                  <a:gd name="connsiteX29" fmla="*/ 205692 w 266190"/>
                  <a:gd name="connsiteY29" fmla="*/ 340655 h 362266"/>
                  <a:gd name="connsiteX30" fmla="*/ 209149 w 266190"/>
                  <a:gd name="connsiteY30" fmla="*/ 340655 h 362266"/>
                  <a:gd name="connsiteX31" fmla="*/ 209149 w 266190"/>
                  <a:gd name="connsiteY31" fmla="*/ 353622 h 362266"/>
                  <a:gd name="connsiteX32" fmla="*/ 68276 w 266190"/>
                  <a:gd name="connsiteY32" fmla="*/ 353622 h 362266"/>
                  <a:gd name="connsiteX33" fmla="*/ 44077 w 266190"/>
                  <a:gd name="connsiteY33" fmla="*/ 353622 h 362266"/>
                  <a:gd name="connsiteX34" fmla="*/ 44077 w 266190"/>
                  <a:gd name="connsiteY34" fmla="*/ 340655 h 362266"/>
                  <a:gd name="connsiteX35" fmla="*/ 44077 w 266190"/>
                  <a:gd name="connsiteY35" fmla="*/ 340655 h 362266"/>
                  <a:gd name="connsiteX36" fmla="*/ 68276 w 266190"/>
                  <a:gd name="connsiteY36" fmla="*/ 340655 h 362266"/>
                  <a:gd name="connsiteX37" fmla="*/ 68276 w 266190"/>
                  <a:gd name="connsiteY37" fmla="*/ 353622 h 362266"/>
                  <a:gd name="connsiteX38" fmla="*/ 68276 w 266190"/>
                  <a:gd name="connsiteY38" fmla="*/ 353622 h 362266"/>
                  <a:gd name="connsiteX39" fmla="*/ 32842 w 266190"/>
                  <a:gd name="connsiteY39" fmla="*/ 67488 h 362266"/>
                  <a:gd name="connsiteX40" fmla="*/ 87290 w 266190"/>
                  <a:gd name="connsiteY40" fmla="*/ 69217 h 362266"/>
                  <a:gd name="connsiteX41" fmla="*/ 87290 w 266190"/>
                  <a:gd name="connsiteY41" fmla="*/ 69217 h 362266"/>
                  <a:gd name="connsiteX42" fmla="*/ 115810 w 266190"/>
                  <a:gd name="connsiteY42" fmla="*/ 112440 h 362266"/>
                  <a:gd name="connsiteX43" fmla="*/ 57905 w 266190"/>
                  <a:gd name="connsiteY43" fmla="*/ 80455 h 362266"/>
                  <a:gd name="connsiteX44" fmla="*/ 53584 w 266190"/>
                  <a:gd name="connsiteY44" fmla="*/ 83913 h 362266"/>
                  <a:gd name="connsiteX45" fmla="*/ 57041 w 266190"/>
                  <a:gd name="connsiteY45" fmla="*/ 88235 h 362266"/>
                  <a:gd name="connsiteX46" fmla="*/ 109760 w 266190"/>
                  <a:gd name="connsiteY46" fmla="*/ 116762 h 362266"/>
                  <a:gd name="connsiteX47" fmla="*/ 57041 w 266190"/>
                  <a:gd name="connsiteY47" fmla="*/ 116762 h 362266"/>
                  <a:gd name="connsiteX48" fmla="*/ 32842 w 266190"/>
                  <a:gd name="connsiteY48" fmla="*/ 67488 h 362266"/>
                  <a:gd name="connsiteX49" fmla="*/ 232484 w 266190"/>
                  <a:gd name="connsiteY49" fmla="*/ 166036 h 362266"/>
                  <a:gd name="connsiteX50" fmla="*/ 241991 w 266190"/>
                  <a:gd name="connsiteY50" fmla="*/ 175545 h 362266"/>
                  <a:gd name="connsiteX51" fmla="*/ 241991 w 266190"/>
                  <a:gd name="connsiteY51" fmla="*/ 222225 h 362266"/>
                  <a:gd name="connsiteX52" fmla="*/ 232484 w 266190"/>
                  <a:gd name="connsiteY52" fmla="*/ 231734 h 362266"/>
                  <a:gd name="connsiteX53" fmla="*/ 225570 w 266190"/>
                  <a:gd name="connsiteY53" fmla="*/ 231734 h 362266"/>
                  <a:gd name="connsiteX54" fmla="*/ 225570 w 266190"/>
                  <a:gd name="connsiteY54" fmla="*/ 166900 h 362266"/>
                  <a:gd name="connsiteX55" fmla="*/ 232484 w 266190"/>
                  <a:gd name="connsiteY55" fmla="*/ 166900 h 362266"/>
                  <a:gd name="connsiteX56" fmla="*/ 15557 w 266190"/>
                  <a:gd name="connsiteY56" fmla="*/ 230870 h 362266"/>
                  <a:gd name="connsiteX57" fmla="*/ 6050 w 266190"/>
                  <a:gd name="connsiteY57" fmla="*/ 221361 h 362266"/>
                  <a:gd name="connsiteX58" fmla="*/ 6050 w 266190"/>
                  <a:gd name="connsiteY58" fmla="*/ 174680 h 362266"/>
                  <a:gd name="connsiteX59" fmla="*/ 15557 w 266190"/>
                  <a:gd name="connsiteY59" fmla="*/ 165171 h 362266"/>
                  <a:gd name="connsiteX60" fmla="*/ 22471 w 266190"/>
                  <a:gd name="connsiteY60" fmla="*/ 165171 h 362266"/>
                  <a:gd name="connsiteX61" fmla="*/ 22471 w 266190"/>
                  <a:gd name="connsiteY61" fmla="*/ 230005 h 362266"/>
                  <a:gd name="connsiteX62" fmla="*/ 15557 w 266190"/>
                  <a:gd name="connsiteY62" fmla="*/ 230005 h 362266"/>
                  <a:gd name="connsiteX63" fmla="*/ 257548 w 266190"/>
                  <a:gd name="connsiteY63" fmla="*/ 56250 h 362266"/>
                  <a:gd name="connsiteX64" fmla="*/ 266190 w 266190"/>
                  <a:gd name="connsiteY64" fmla="*/ 9570 h 362266"/>
                  <a:gd name="connsiteX65" fmla="*/ 263597 w 266190"/>
                  <a:gd name="connsiteY65" fmla="*/ 5247 h 362266"/>
                  <a:gd name="connsiteX66" fmla="*/ 159887 w 266190"/>
                  <a:gd name="connsiteY66" fmla="*/ 12163 h 362266"/>
                  <a:gd name="connsiteX67" fmla="*/ 116674 w 266190"/>
                  <a:gd name="connsiteY67" fmla="*/ 70946 h 362266"/>
                  <a:gd name="connsiteX68" fmla="*/ 115810 w 266190"/>
                  <a:gd name="connsiteY68" fmla="*/ 81319 h 362266"/>
                  <a:gd name="connsiteX69" fmla="*/ 91611 w 266190"/>
                  <a:gd name="connsiteY69" fmla="*/ 62301 h 362266"/>
                  <a:gd name="connsiteX70" fmla="*/ 28520 w 266190"/>
                  <a:gd name="connsiteY70" fmla="*/ 60572 h 362266"/>
                  <a:gd name="connsiteX71" fmla="*/ 25928 w 266190"/>
                  <a:gd name="connsiteY71" fmla="*/ 64895 h 362266"/>
                  <a:gd name="connsiteX72" fmla="*/ 46670 w 266190"/>
                  <a:gd name="connsiteY72" fmla="*/ 117626 h 362266"/>
                  <a:gd name="connsiteX73" fmla="*/ 44941 w 266190"/>
                  <a:gd name="connsiteY73" fmla="*/ 117626 h 362266"/>
                  <a:gd name="connsiteX74" fmla="*/ 24199 w 266190"/>
                  <a:gd name="connsiteY74" fmla="*/ 138373 h 362266"/>
                  <a:gd name="connsiteX75" fmla="*/ 24199 w 266190"/>
                  <a:gd name="connsiteY75" fmla="*/ 158256 h 362266"/>
                  <a:gd name="connsiteX76" fmla="*/ 17285 w 266190"/>
                  <a:gd name="connsiteY76" fmla="*/ 158256 h 362266"/>
                  <a:gd name="connsiteX77" fmla="*/ 0 w 266190"/>
                  <a:gd name="connsiteY77" fmla="*/ 175545 h 362266"/>
                  <a:gd name="connsiteX78" fmla="*/ 0 w 266190"/>
                  <a:gd name="connsiteY78" fmla="*/ 222225 h 362266"/>
                  <a:gd name="connsiteX79" fmla="*/ 17285 w 266190"/>
                  <a:gd name="connsiteY79" fmla="*/ 239514 h 362266"/>
                  <a:gd name="connsiteX80" fmla="*/ 24199 w 266190"/>
                  <a:gd name="connsiteY80" fmla="*/ 239514 h 362266"/>
                  <a:gd name="connsiteX81" fmla="*/ 24199 w 266190"/>
                  <a:gd name="connsiteY81" fmla="*/ 320773 h 362266"/>
                  <a:gd name="connsiteX82" fmla="*/ 37163 w 266190"/>
                  <a:gd name="connsiteY82" fmla="*/ 339791 h 362266"/>
                  <a:gd name="connsiteX83" fmla="*/ 37163 w 266190"/>
                  <a:gd name="connsiteY83" fmla="*/ 355351 h 362266"/>
                  <a:gd name="connsiteX84" fmla="*/ 44077 w 266190"/>
                  <a:gd name="connsiteY84" fmla="*/ 362267 h 362266"/>
                  <a:gd name="connsiteX85" fmla="*/ 70869 w 266190"/>
                  <a:gd name="connsiteY85" fmla="*/ 362267 h 362266"/>
                  <a:gd name="connsiteX86" fmla="*/ 77783 w 266190"/>
                  <a:gd name="connsiteY86" fmla="*/ 355351 h 362266"/>
                  <a:gd name="connsiteX87" fmla="*/ 77783 w 266190"/>
                  <a:gd name="connsiteY87" fmla="*/ 341520 h 362266"/>
                  <a:gd name="connsiteX88" fmla="*/ 178036 w 266190"/>
                  <a:gd name="connsiteY88" fmla="*/ 341520 h 362266"/>
                  <a:gd name="connsiteX89" fmla="*/ 178036 w 266190"/>
                  <a:gd name="connsiteY89" fmla="*/ 355351 h 362266"/>
                  <a:gd name="connsiteX90" fmla="*/ 184950 w 266190"/>
                  <a:gd name="connsiteY90" fmla="*/ 362267 h 362266"/>
                  <a:gd name="connsiteX91" fmla="*/ 211742 w 266190"/>
                  <a:gd name="connsiteY91" fmla="*/ 362267 h 362266"/>
                  <a:gd name="connsiteX92" fmla="*/ 218656 w 266190"/>
                  <a:gd name="connsiteY92" fmla="*/ 355351 h 362266"/>
                  <a:gd name="connsiteX93" fmla="*/ 218656 w 266190"/>
                  <a:gd name="connsiteY93" fmla="*/ 338062 h 362266"/>
                  <a:gd name="connsiteX94" fmla="*/ 228163 w 266190"/>
                  <a:gd name="connsiteY94" fmla="*/ 320773 h 362266"/>
                  <a:gd name="connsiteX95" fmla="*/ 228163 w 266190"/>
                  <a:gd name="connsiteY95" fmla="*/ 239514 h 362266"/>
                  <a:gd name="connsiteX96" fmla="*/ 235077 w 266190"/>
                  <a:gd name="connsiteY96" fmla="*/ 239514 h 362266"/>
                  <a:gd name="connsiteX97" fmla="*/ 252362 w 266190"/>
                  <a:gd name="connsiteY97" fmla="*/ 222225 h 362266"/>
                  <a:gd name="connsiteX98" fmla="*/ 252362 w 266190"/>
                  <a:gd name="connsiteY98" fmla="*/ 175545 h 362266"/>
                  <a:gd name="connsiteX99" fmla="*/ 235077 w 266190"/>
                  <a:gd name="connsiteY99" fmla="*/ 158256 h 362266"/>
                  <a:gd name="connsiteX100" fmla="*/ 228163 w 266190"/>
                  <a:gd name="connsiteY100" fmla="*/ 158256 h 362266"/>
                  <a:gd name="connsiteX101" fmla="*/ 228163 w 266190"/>
                  <a:gd name="connsiteY101" fmla="*/ 138373 h 362266"/>
                  <a:gd name="connsiteX102" fmla="*/ 215199 w 266190"/>
                  <a:gd name="connsiteY102" fmla="*/ 119355 h 362266"/>
                  <a:gd name="connsiteX103" fmla="*/ 257548 w 266190"/>
                  <a:gd name="connsiteY103" fmla="*/ 56250 h 36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266190" h="362266">
                    <a:moveTo>
                      <a:pt x="199643" y="116762"/>
                    </a:moveTo>
                    <a:cubicBezTo>
                      <a:pt x="199643" y="116762"/>
                      <a:pt x="198778" y="116762"/>
                      <a:pt x="198778" y="117626"/>
                    </a:cubicBezTo>
                    <a:lnTo>
                      <a:pt x="133095" y="117626"/>
                    </a:lnTo>
                    <a:cubicBezTo>
                      <a:pt x="142602" y="102066"/>
                      <a:pt x="165072" y="72675"/>
                      <a:pt x="216928" y="49334"/>
                    </a:cubicBezTo>
                    <a:cubicBezTo>
                      <a:pt x="218656" y="48470"/>
                      <a:pt x="219520" y="45877"/>
                      <a:pt x="218656" y="44148"/>
                    </a:cubicBezTo>
                    <a:cubicBezTo>
                      <a:pt x="217792" y="42419"/>
                      <a:pt x="215199" y="41554"/>
                      <a:pt x="213471" y="42419"/>
                    </a:cubicBezTo>
                    <a:cubicBezTo>
                      <a:pt x="158158" y="66623"/>
                      <a:pt x="133959" y="98608"/>
                      <a:pt x="125317" y="115033"/>
                    </a:cubicBezTo>
                    <a:cubicBezTo>
                      <a:pt x="120131" y="92557"/>
                      <a:pt x="114946" y="41554"/>
                      <a:pt x="162480" y="19943"/>
                    </a:cubicBezTo>
                    <a:cubicBezTo>
                      <a:pt x="162480" y="19943"/>
                      <a:pt x="162480" y="19943"/>
                      <a:pt x="162480" y="19943"/>
                    </a:cubicBezTo>
                    <a:cubicBezTo>
                      <a:pt x="162480" y="19943"/>
                      <a:pt x="203100" y="61"/>
                      <a:pt x="257548" y="13027"/>
                    </a:cubicBezTo>
                    <a:cubicBezTo>
                      <a:pt x="256683" y="27723"/>
                      <a:pt x="248041" y="95150"/>
                      <a:pt x="199643" y="116762"/>
                    </a:cubicBezTo>
                    <a:close/>
                    <a:moveTo>
                      <a:pt x="217792" y="138373"/>
                    </a:moveTo>
                    <a:lnTo>
                      <a:pt x="217792" y="319908"/>
                    </a:lnTo>
                    <a:cubicBezTo>
                      <a:pt x="217792" y="326824"/>
                      <a:pt x="211742" y="332875"/>
                      <a:pt x="204828" y="332875"/>
                    </a:cubicBezTo>
                    <a:lnTo>
                      <a:pt x="44077" y="332875"/>
                    </a:lnTo>
                    <a:cubicBezTo>
                      <a:pt x="37163" y="332875"/>
                      <a:pt x="31113" y="326824"/>
                      <a:pt x="31113" y="319908"/>
                    </a:cubicBezTo>
                    <a:lnTo>
                      <a:pt x="31113" y="138373"/>
                    </a:lnTo>
                    <a:cubicBezTo>
                      <a:pt x="31113" y="131458"/>
                      <a:pt x="37163" y="125406"/>
                      <a:pt x="44077" y="125406"/>
                    </a:cubicBezTo>
                    <a:lnTo>
                      <a:pt x="119267" y="125406"/>
                    </a:lnTo>
                    <a:cubicBezTo>
                      <a:pt x="119267" y="125406"/>
                      <a:pt x="119267" y="125406"/>
                      <a:pt x="119267" y="125406"/>
                    </a:cubicBezTo>
                    <a:cubicBezTo>
                      <a:pt x="119267" y="125406"/>
                      <a:pt x="119267" y="125406"/>
                      <a:pt x="120131" y="125406"/>
                    </a:cubicBezTo>
                    <a:cubicBezTo>
                      <a:pt x="120996" y="125406"/>
                      <a:pt x="120131" y="125406"/>
                      <a:pt x="120996" y="125406"/>
                    </a:cubicBezTo>
                    <a:lnTo>
                      <a:pt x="124452" y="125406"/>
                    </a:lnTo>
                    <a:lnTo>
                      <a:pt x="127910" y="125406"/>
                    </a:lnTo>
                    <a:lnTo>
                      <a:pt x="206557" y="125406"/>
                    </a:lnTo>
                    <a:cubicBezTo>
                      <a:pt x="212606" y="125406"/>
                      <a:pt x="217792" y="130593"/>
                      <a:pt x="217792" y="138373"/>
                    </a:cubicBezTo>
                    <a:close/>
                    <a:moveTo>
                      <a:pt x="208285" y="353622"/>
                    </a:moveTo>
                    <a:lnTo>
                      <a:pt x="184086" y="353622"/>
                    </a:lnTo>
                    <a:lnTo>
                      <a:pt x="184086" y="340655"/>
                    </a:lnTo>
                    <a:lnTo>
                      <a:pt x="205692" y="340655"/>
                    </a:lnTo>
                    <a:cubicBezTo>
                      <a:pt x="206557" y="340655"/>
                      <a:pt x="208285" y="340655"/>
                      <a:pt x="209149" y="340655"/>
                    </a:cubicBezTo>
                    <a:lnTo>
                      <a:pt x="209149" y="353622"/>
                    </a:lnTo>
                    <a:close/>
                    <a:moveTo>
                      <a:pt x="68276" y="353622"/>
                    </a:moveTo>
                    <a:lnTo>
                      <a:pt x="44077" y="353622"/>
                    </a:lnTo>
                    <a:lnTo>
                      <a:pt x="44077" y="340655"/>
                    </a:lnTo>
                    <a:cubicBezTo>
                      <a:pt x="44077" y="340655"/>
                      <a:pt x="44077" y="340655"/>
                      <a:pt x="44077" y="340655"/>
                    </a:cubicBezTo>
                    <a:lnTo>
                      <a:pt x="68276" y="340655"/>
                    </a:lnTo>
                    <a:lnTo>
                      <a:pt x="68276" y="353622"/>
                    </a:lnTo>
                    <a:lnTo>
                      <a:pt x="68276" y="353622"/>
                    </a:lnTo>
                    <a:close/>
                    <a:moveTo>
                      <a:pt x="32842" y="67488"/>
                    </a:moveTo>
                    <a:cubicBezTo>
                      <a:pt x="63955" y="59708"/>
                      <a:pt x="87290" y="69217"/>
                      <a:pt x="87290" y="69217"/>
                    </a:cubicBezTo>
                    <a:cubicBezTo>
                      <a:pt x="87290" y="69217"/>
                      <a:pt x="87290" y="69217"/>
                      <a:pt x="87290" y="69217"/>
                    </a:cubicBezTo>
                    <a:cubicBezTo>
                      <a:pt x="111489" y="78726"/>
                      <a:pt x="115810" y="99473"/>
                      <a:pt x="115810" y="112440"/>
                    </a:cubicBezTo>
                    <a:cubicBezTo>
                      <a:pt x="92475" y="83048"/>
                      <a:pt x="58769" y="80455"/>
                      <a:pt x="57905" y="80455"/>
                    </a:cubicBezTo>
                    <a:cubicBezTo>
                      <a:pt x="55312" y="80455"/>
                      <a:pt x="53584" y="82184"/>
                      <a:pt x="53584" y="83913"/>
                    </a:cubicBezTo>
                    <a:cubicBezTo>
                      <a:pt x="53584" y="86506"/>
                      <a:pt x="55312" y="88235"/>
                      <a:pt x="57041" y="88235"/>
                    </a:cubicBezTo>
                    <a:cubicBezTo>
                      <a:pt x="57041" y="88235"/>
                      <a:pt x="88154" y="90828"/>
                      <a:pt x="109760" y="116762"/>
                    </a:cubicBezTo>
                    <a:lnTo>
                      <a:pt x="57041" y="116762"/>
                    </a:lnTo>
                    <a:cubicBezTo>
                      <a:pt x="39756" y="102066"/>
                      <a:pt x="34570" y="76133"/>
                      <a:pt x="32842" y="67488"/>
                    </a:cubicBezTo>
                    <a:close/>
                    <a:moveTo>
                      <a:pt x="232484" y="166036"/>
                    </a:moveTo>
                    <a:cubicBezTo>
                      <a:pt x="237670" y="166036"/>
                      <a:pt x="241991" y="170358"/>
                      <a:pt x="241991" y="175545"/>
                    </a:cubicBezTo>
                    <a:lnTo>
                      <a:pt x="241991" y="222225"/>
                    </a:lnTo>
                    <a:cubicBezTo>
                      <a:pt x="241991" y="227412"/>
                      <a:pt x="237670" y="231734"/>
                      <a:pt x="232484" y="231734"/>
                    </a:cubicBezTo>
                    <a:lnTo>
                      <a:pt x="225570" y="231734"/>
                    </a:lnTo>
                    <a:lnTo>
                      <a:pt x="225570" y="166900"/>
                    </a:lnTo>
                    <a:lnTo>
                      <a:pt x="232484" y="166900"/>
                    </a:lnTo>
                    <a:close/>
                    <a:moveTo>
                      <a:pt x="15557" y="230870"/>
                    </a:moveTo>
                    <a:cubicBezTo>
                      <a:pt x="10371" y="230870"/>
                      <a:pt x="6050" y="226547"/>
                      <a:pt x="6050" y="221361"/>
                    </a:cubicBezTo>
                    <a:lnTo>
                      <a:pt x="6050" y="174680"/>
                    </a:lnTo>
                    <a:cubicBezTo>
                      <a:pt x="6050" y="169494"/>
                      <a:pt x="10371" y="165171"/>
                      <a:pt x="15557" y="165171"/>
                    </a:cubicBezTo>
                    <a:lnTo>
                      <a:pt x="22471" y="165171"/>
                    </a:lnTo>
                    <a:lnTo>
                      <a:pt x="22471" y="230005"/>
                    </a:lnTo>
                    <a:lnTo>
                      <a:pt x="15557" y="230005"/>
                    </a:lnTo>
                    <a:close/>
                    <a:moveTo>
                      <a:pt x="257548" y="56250"/>
                    </a:moveTo>
                    <a:cubicBezTo>
                      <a:pt x="265326" y="31181"/>
                      <a:pt x="266190" y="10434"/>
                      <a:pt x="266190" y="9570"/>
                    </a:cubicBezTo>
                    <a:cubicBezTo>
                      <a:pt x="266190" y="7841"/>
                      <a:pt x="265326" y="6112"/>
                      <a:pt x="263597" y="5247"/>
                    </a:cubicBezTo>
                    <a:cubicBezTo>
                      <a:pt x="204828" y="-9448"/>
                      <a:pt x="162480" y="11298"/>
                      <a:pt x="159887" y="12163"/>
                    </a:cubicBezTo>
                    <a:cubicBezTo>
                      <a:pt x="134824" y="23401"/>
                      <a:pt x="120131" y="43283"/>
                      <a:pt x="116674" y="70946"/>
                    </a:cubicBezTo>
                    <a:cubicBezTo>
                      <a:pt x="115810" y="74404"/>
                      <a:pt x="115810" y="77861"/>
                      <a:pt x="115810" y="81319"/>
                    </a:cubicBezTo>
                    <a:cubicBezTo>
                      <a:pt x="110624" y="73539"/>
                      <a:pt x="102846" y="66623"/>
                      <a:pt x="91611" y="62301"/>
                    </a:cubicBezTo>
                    <a:cubicBezTo>
                      <a:pt x="89882" y="61437"/>
                      <a:pt x="63091" y="50199"/>
                      <a:pt x="28520" y="60572"/>
                    </a:cubicBezTo>
                    <a:cubicBezTo>
                      <a:pt x="26792" y="61437"/>
                      <a:pt x="25928" y="63166"/>
                      <a:pt x="25928" y="64895"/>
                    </a:cubicBezTo>
                    <a:cubicBezTo>
                      <a:pt x="25928" y="66623"/>
                      <a:pt x="28520" y="96879"/>
                      <a:pt x="46670" y="117626"/>
                    </a:cubicBezTo>
                    <a:lnTo>
                      <a:pt x="44941" y="117626"/>
                    </a:lnTo>
                    <a:cubicBezTo>
                      <a:pt x="33706" y="117626"/>
                      <a:pt x="24199" y="127135"/>
                      <a:pt x="24199" y="138373"/>
                    </a:cubicBezTo>
                    <a:lnTo>
                      <a:pt x="24199" y="158256"/>
                    </a:lnTo>
                    <a:lnTo>
                      <a:pt x="17285" y="158256"/>
                    </a:lnTo>
                    <a:cubicBezTo>
                      <a:pt x="7778" y="158256"/>
                      <a:pt x="0" y="166036"/>
                      <a:pt x="0" y="175545"/>
                    </a:cubicBezTo>
                    <a:lnTo>
                      <a:pt x="0" y="222225"/>
                    </a:lnTo>
                    <a:cubicBezTo>
                      <a:pt x="0" y="231734"/>
                      <a:pt x="7778" y="239514"/>
                      <a:pt x="17285" y="239514"/>
                    </a:cubicBezTo>
                    <a:lnTo>
                      <a:pt x="24199" y="239514"/>
                    </a:lnTo>
                    <a:lnTo>
                      <a:pt x="24199" y="320773"/>
                    </a:lnTo>
                    <a:cubicBezTo>
                      <a:pt x="24199" y="329418"/>
                      <a:pt x="29385" y="336333"/>
                      <a:pt x="37163" y="339791"/>
                    </a:cubicBezTo>
                    <a:lnTo>
                      <a:pt x="37163" y="355351"/>
                    </a:lnTo>
                    <a:cubicBezTo>
                      <a:pt x="37163" y="358809"/>
                      <a:pt x="40620" y="362267"/>
                      <a:pt x="44077" y="362267"/>
                    </a:cubicBezTo>
                    <a:lnTo>
                      <a:pt x="70869" y="362267"/>
                    </a:lnTo>
                    <a:cubicBezTo>
                      <a:pt x="74326" y="362267"/>
                      <a:pt x="77783" y="358809"/>
                      <a:pt x="77783" y="355351"/>
                    </a:cubicBezTo>
                    <a:lnTo>
                      <a:pt x="77783" y="341520"/>
                    </a:lnTo>
                    <a:lnTo>
                      <a:pt x="178036" y="341520"/>
                    </a:lnTo>
                    <a:lnTo>
                      <a:pt x="178036" y="355351"/>
                    </a:lnTo>
                    <a:cubicBezTo>
                      <a:pt x="178036" y="358809"/>
                      <a:pt x="181493" y="362267"/>
                      <a:pt x="184950" y="362267"/>
                    </a:cubicBezTo>
                    <a:lnTo>
                      <a:pt x="211742" y="362267"/>
                    </a:lnTo>
                    <a:cubicBezTo>
                      <a:pt x="215199" y="362267"/>
                      <a:pt x="218656" y="358809"/>
                      <a:pt x="218656" y="355351"/>
                    </a:cubicBezTo>
                    <a:lnTo>
                      <a:pt x="218656" y="338062"/>
                    </a:lnTo>
                    <a:cubicBezTo>
                      <a:pt x="224706" y="334604"/>
                      <a:pt x="228163" y="327689"/>
                      <a:pt x="228163" y="320773"/>
                    </a:cubicBezTo>
                    <a:lnTo>
                      <a:pt x="228163" y="239514"/>
                    </a:lnTo>
                    <a:lnTo>
                      <a:pt x="235077" y="239514"/>
                    </a:lnTo>
                    <a:cubicBezTo>
                      <a:pt x="244584" y="239514"/>
                      <a:pt x="252362" y="231734"/>
                      <a:pt x="252362" y="222225"/>
                    </a:cubicBezTo>
                    <a:lnTo>
                      <a:pt x="252362" y="175545"/>
                    </a:lnTo>
                    <a:cubicBezTo>
                      <a:pt x="252362" y="166036"/>
                      <a:pt x="244584" y="158256"/>
                      <a:pt x="235077" y="158256"/>
                    </a:cubicBezTo>
                    <a:lnTo>
                      <a:pt x="228163" y="158256"/>
                    </a:lnTo>
                    <a:lnTo>
                      <a:pt x="228163" y="138373"/>
                    </a:lnTo>
                    <a:cubicBezTo>
                      <a:pt x="228163" y="129729"/>
                      <a:pt x="222977" y="121949"/>
                      <a:pt x="215199" y="119355"/>
                    </a:cubicBezTo>
                    <a:cubicBezTo>
                      <a:pt x="232484" y="106388"/>
                      <a:pt x="248041" y="84777"/>
                      <a:pt x="257548" y="5625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9" name="Freeform 17219">
                <a:extLst>
                  <a:ext uri="{FF2B5EF4-FFF2-40B4-BE49-F238E27FC236}">
                    <a16:creationId xmlns:a16="http://schemas.microsoft.com/office/drawing/2014/main" id="{8E1505DF-AD6D-87E9-D9D9-BAAF73FD5601}"/>
                  </a:ext>
                </a:extLst>
              </p:cNvPr>
              <p:cNvSpPr/>
              <p:nvPr/>
            </p:nvSpPr>
            <p:spPr>
              <a:xfrm>
                <a:off x="3802912" y="1249315"/>
                <a:ext cx="272409" cy="364898"/>
              </a:xfrm>
              <a:custGeom>
                <a:avLst/>
                <a:gdLst>
                  <a:gd name="connsiteX0" fmla="*/ 213471 w 272409"/>
                  <a:gd name="connsiteY0" fmla="*/ 364899 h 364898"/>
                  <a:gd name="connsiteX1" fmla="*/ 186679 w 272409"/>
                  <a:gd name="connsiteY1" fmla="*/ 364899 h 364898"/>
                  <a:gd name="connsiteX2" fmla="*/ 177172 w 272409"/>
                  <a:gd name="connsiteY2" fmla="*/ 355389 h 364898"/>
                  <a:gd name="connsiteX3" fmla="*/ 177172 w 272409"/>
                  <a:gd name="connsiteY3" fmla="*/ 343287 h 364898"/>
                  <a:gd name="connsiteX4" fmla="*/ 82104 w 272409"/>
                  <a:gd name="connsiteY4" fmla="*/ 343287 h 364898"/>
                  <a:gd name="connsiteX5" fmla="*/ 82104 w 272409"/>
                  <a:gd name="connsiteY5" fmla="*/ 355389 h 364898"/>
                  <a:gd name="connsiteX6" fmla="*/ 72597 w 272409"/>
                  <a:gd name="connsiteY6" fmla="*/ 364899 h 364898"/>
                  <a:gd name="connsiteX7" fmla="*/ 45805 w 272409"/>
                  <a:gd name="connsiteY7" fmla="*/ 364899 h 364898"/>
                  <a:gd name="connsiteX8" fmla="*/ 36299 w 272409"/>
                  <a:gd name="connsiteY8" fmla="*/ 355389 h 364898"/>
                  <a:gd name="connsiteX9" fmla="*/ 36299 w 272409"/>
                  <a:gd name="connsiteY9" fmla="*/ 340694 h 364898"/>
                  <a:gd name="connsiteX10" fmla="*/ 23335 w 272409"/>
                  <a:gd name="connsiteY10" fmla="*/ 319947 h 364898"/>
                  <a:gd name="connsiteX11" fmla="*/ 23335 w 272409"/>
                  <a:gd name="connsiteY11" fmla="*/ 241282 h 364898"/>
                  <a:gd name="connsiteX12" fmla="*/ 19014 w 272409"/>
                  <a:gd name="connsiteY12" fmla="*/ 241282 h 364898"/>
                  <a:gd name="connsiteX13" fmla="*/ 0 w 272409"/>
                  <a:gd name="connsiteY13" fmla="*/ 222264 h 364898"/>
                  <a:gd name="connsiteX14" fmla="*/ 0 w 272409"/>
                  <a:gd name="connsiteY14" fmla="*/ 175583 h 364898"/>
                  <a:gd name="connsiteX15" fmla="*/ 19014 w 272409"/>
                  <a:gd name="connsiteY15" fmla="*/ 156565 h 364898"/>
                  <a:gd name="connsiteX16" fmla="*/ 23335 w 272409"/>
                  <a:gd name="connsiteY16" fmla="*/ 156565 h 364898"/>
                  <a:gd name="connsiteX17" fmla="*/ 23335 w 272409"/>
                  <a:gd name="connsiteY17" fmla="*/ 139276 h 364898"/>
                  <a:gd name="connsiteX18" fmla="*/ 44077 w 272409"/>
                  <a:gd name="connsiteY18" fmla="*/ 116800 h 364898"/>
                  <a:gd name="connsiteX19" fmla="*/ 25928 w 272409"/>
                  <a:gd name="connsiteY19" fmla="*/ 66662 h 364898"/>
                  <a:gd name="connsiteX20" fmla="*/ 30249 w 272409"/>
                  <a:gd name="connsiteY20" fmla="*/ 60611 h 364898"/>
                  <a:gd name="connsiteX21" fmla="*/ 95068 w 272409"/>
                  <a:gd name="connsiteY21" fmla="*/ 62340 h 364898"/>
                  <a:gd name="connsiteX22" fmla="*/ 116674 w 272409"/>
                  <a:gd name="connsiteY22" fmla="*/ 77035 h 364898"/>
                  <a:gd name="connsiteX23" fmla="*/ 117539 w 272409"/>
                  <a:gd name="connsiteY23" fmla="*/ 72713 h 364898"/>
                  <a:gd name="connsiteX24" fmla="*/ 162480 w 272409"/>
                  <a:gd name="connsiteY24" fmla="*/ 12201 h 364898"/>
                  <a:gd name="connsiteX25" fmla="*/ 267919 w 272409"/>
                  <a:gd name="connsiteY25" fmla="*/ 5286 h 364898"/>
                  <a:gd name="connsiteX26" fmla="*/ 272240 w 272409"/>
                  <a:gd name="connsiteY26" fmla="*/ 11337 h 364898"/>
                  <a:gd name="connsiteX27" fmla="*/ 262733 w 272409"/>
                  <a:gd name="connsiteY27" fmla="*/ 58882 h 364898"/>
                  <a:gd name="connsiteX28" fmla="*/ 262733 w 272409"/>
                  <a:gd name="connsiteY28" fmla="*/ 58882 h 364898"/>
                  <a:gd name="connsiteX29" fmla="*/ 220385 w 272409"/>
                  <a:gd name="connsiteY29" fmla="*/ 120258 h 364898"/>
                  <a:gd name="connsiteX30" fmla="*/ 231620 w 272409"/>
                  <a:gd name="connsiteY30" fmla="*/ 140141 h 364898"/>
                  <a:gd name="connsiteX31" fmla="*/ 231620 w 272409"/>
                  <a:gd name="connsiteY31" fmla="*/ 157430 h 364898"/>
                  <a:gd name="connsiteX32" fmla="*/ 235941 w 272409"/>
                  <a:gd name="connsiteY32" fmla="*/ 157430 h 364898"/>
                  <a:gd name="connsiteX33" fmla="*/ 254955 w 272409"/>
                  <a:gd name="connsiteY33" fmla="*/ 176448 h 364898"/>
                  <a:gd name="connsiteX34" fmla="*/ 254955 w 272409"/>
                  <a:gd name="connsiteY34" fmla="*/ 223128 h 364898"/>
                  <a:gd name="connsiteX35" fmla="*/ 235941 w 272409"/>
                  <a:gd name="connsiteY35" fmla="*/ 242146 h 364898"/>
                  <a:gd name="connsiteX36" fmla="*/ 231620 w 272409"/>
                  <a:gd name="connsiteY36" fmla="*/ 242146 h 364898"/>
                  <a:gd name="connsiteX37" fmla="*/ 231620 w 272409"/>
                  <a:gd name="connsiteY37" fmla="*/ 320811 h 364898"/>
                  <a:gd name="connsiteX38" fmla="*/ 222113 w 272409"/>
                  <a:gd name="connsiteY38" fmla="*/ 339829 h 364898"/>
                  <a:gd name="connsiteX39" fmla="*/ 222113 w 272409"/>
                  <a:gd name="connsiteY39" fmla="*/ 356254 h 364898"/>
                  <a:gd name="connsiteX40" fmla="*/ 213471 w 272409"/>
                  <a:gd name="connsiteY40" fmla="*/ 364899 h 364898"/>
                  <a:gd name="connsiteX41" fmla="*/ 77783 w 272409"/>
                  <a:gd name="connsiteY41" fmla="*/ 339829 h 364898"/>
                  <a:gd name="connsiteX42" fmla="*/ 182358 w 272409"/>
                  <a:gd name="connsiteY42" fmla="*/ 339829 h 364898"/>
                  <a:gd name="connsiteX43" fmla="*/ 182358 w 272409"/>
                  <a:gd name="connsiteY43" fmla="*/ 356254 h 364898"/>
                  <a:gd name="connsiteX44" fmla="*/ 186679 w 272409"/>
                  <a:gd name="connsiteY44" fmla="*/ 360576 h 364898"/>
                  <a:gd name="connsiteX45" fmla="*/ 213471 w 272409"/>
                  <a:gd name="connsiteY45" fmla="*/ 360576 h 364898"/>
                  <a:gd name="connsiteX46" fmla="*/ 217792 w 272409"/>
                  <a:gd name="connsiteY46" fmla="*/ 356254 h 364898"/>
                  <a:gd name="connsiteX47" fmla="*/ 217792 w 272409"/>
                  <a:gd name="connsiteY47" fmla="*/ 337236 h 364898"/>
                  <a:gd name="connsiteX48" fmla="*/ 218656 w 272409"/>
                  <a:gd name="connsiteY48" fmla="*/ 336372 h 364898"/>
                  <a:gd name="connsiteX49" fmla="*/ 227299 w 272409"/>
                  <a:gd name="connsiteY49" fmla="*/ 320811 h 364898"/>
                  <a:gd name="connsiteX50" fmla="*/ 227299 w 272409"/>
                  <a:gd name="connsiteY50" fmla="*/ 237824 h 364898"/>
                  <a:gd name="connsiteX51" fmla="*/ 236805 w 272409"/>
                  <a:gd name="connsiteY51" fmla="*/ 237824 h 364898"/>
                  <a:gd name="connsiteX52" fmla="*/ 251498 w 272409"/>
                  <a:gd name="connsiteY52" fmla="*/ 223128 h 364898"/>
                  <a:gd name="connsiteX53" fmla="*/ 251498 w 272409"/>
                  <a:gd name="connsiteY53" fmla="*/ 176448 h 364898"/>
                  <a:gd name="connsiteX54" fmla="*/ 236805 w 272409"/>
                  <a:gd name="connsiteY54" fmla="*/ 161752 h 364898"/>
                  <a:gd name="connsiteX55" fmla="*/ 227299 w 272409"/>
                  <a:gd name="connsiteY55" fmla="*/ 161752 h 364898"/>
                  <a:gd name="connsiteX56" fmla="*/ 227299 w 272409"/>
                  <a:gd name="connsiteY56" fmla="*/ 139276 h 364898"/>
                  <a:gd name="connsiteX57" fmla="*/ 215199 w 272409"/>
                  <a:gd name="connsiteY57" fmla="*/ 121987 h 364898"/>
                  <a:gd name="connsiteX58" fmla="*/ 210878 w 272409"/>
                  <a:gd name="connsiteY58" fmla="*/ 120258 h 364898"/>
                  <a:gd name="connsiteX59" fmla="*/ 214335 w 272409"/>
                  <a:gd name="connsiteY59" fmla="*/ 117665 h 364898"/>
                  <a:gd name="connsiteX60" fmla="*/ 258412 w 272409"/>
                  <a:gd name="connsiteY60" fmla="*/ 56289 h 364898"/>
                  <a:gd name="connsiteX61" fmla="*/ 258412 w 272409"/>
                  <a:gd name="connsiteY61" fmla="*/ 56289 h 364898"/>
                  <a:gd name="connsiteX62" fmla="*/ 267054 w 272409"/>
                  <a:gd name="connsiteY62" fmla="*/ 9608 h 364898"/>
                  <a:gd name="connsiteX63" fmla="*/ 266190 w 272409"/>
                  <a:gd name="connsiteY63" fmla="*/ 7879 h 364898"/>
                  <a:gd name="connsiteX64" fmla="*/ 163344 w 272409"/>
                  <a:gd name="connsiteY64" fmla="*/ 14795 h 364898"/>
                  <a:gd name="connsiteX65" fmla="*/ 120996 w 272409"/>
                  <a:gd name="connsiteY65" fmla="*/ 71849 h 364898"/>
                  <a:gd name="connsiteX66" fmla="*/ 120131 w 272409"/>
                  <a:gd name="connsiteY66" fmla="*/ 82222 h 364898"/>
                  <a:gd name="connsiteX67" fmla="*/ 120131 w 272409"/>
                  <a:gd name="connsiteY67" fmla="*/ 89138 h 364898"/>
                  <a:gd name="connsiteX68" fmla="*/ 116674 w 272409"/>
                  <a:gd name="connsiteY68" fmla="*/ 83951 h 364898"/>
                  <a:gd name="connsiteX69" fmla="*/ 93339 w 272409"/>
                  <a:gd name="connsiteY69" fmla="*/ 65797 h 364898"/>
                  <a:gd name="connsiteX70" fmla="*/ 31977 w 272409"/>
                  <a:gd name="connsiteY70" fmla="*/ 64069 h 364898"/>
                  <a:gd name="connsiteX71" fmla="*/ 31113 w 272409"/>
                  <a:gd name="connsiteY71" fmla="*/ 65797 h 364898"/>
                  <a:gd name="connsiteX72" fmla="*/ 51855 w 272409"/>
                  <a:gd name="connsiteY72" fmla="*/ 116800 h 364898"/>
                  <a:gd name="connsiteX73" fmla="*/ 55312 w 272409"/>
                  <a:gd name="connsiteY73" fmla="*/ 120258 h 364898"/>
                  <a:gd name="connsiteX74" fmla="*/ 48398 w 272409"/>
                  <a:gd name="connsiteY74" fmla="*/ 120258 h 364898"/>
                  <a:gd name="connsiteX75" fmla="*/ 30249 w 272409"/>
                  <a:gd name="connsiteY75" fmla="*/ 138412 h 364898"/>
                  <a:gd name="connsiteX76" fmla="*/ 30249 w 272409"/>
                  <a:gd name="connsiteY76" fmla="*/ 160887 h 364898"/>
                  <a:gd name="connsiteX77" fmla="*/ 20742 w 272409"/>
                  <a:gd name="connsiteY77" fmla="*/ 160887 h 364898"/>
                  <a:gd name="connsiteX78" fmla="*/ 6050 w 272409"/>
                  <a:gd name="connsiteY78" fmla="*/ 175583 h 364898"/>
                  <a:gd name="connsiteX79" fmla="*/ 6050 w 272409"/>
                  <a:gd name="connsiteY79" fmla="*/ 222264 h 364898"/>
                  <a:gd name="connsiteX80" fmla="*/ 20742 w 272409"/>
                  <a:gd name="connsiteY80" fmla="*/ 236959 h 364898"/>
                  <a:gd name="connsiteX81" fmla="*/ 30249 w 272409"/>
                  <a:gd name="connsiteY81" fmla="*/ 236959 h 364898"/>
                  <a:gd name="connsiteX82" fmla="*/ 30249 w 272409"/>
                  <a:gd name="connsiteY82" fmla="*/ 319947 h 364898"/>
                  <a:gd name="connsiteX83" fmla="*/ 41484 w 272409"/>
                  <a:gd name="connsiteY83" fmla="*/ 337236 h 364898"/>
                  <a:gd name="connsiteX84" fmla="*/ 43213 w 272409"/>
                  <a:gd name="connsiteY84" fmla="*/ 338100 h 364898"/>
                  <a:gd name="connsiteX85" fmla="*/ 43213 w 272409"/>
                  <a:gd name="connsiteY85" fmla="*/ 355389 h 364898"/>
                  <a:gd name="connsiteX86" fmla="*/ 47534 w 272409"/>
                  <a:gd name="connsiteY86" fmla="*/ 359712 h 364898"/>
                  <a:gd name="connsiteX87" fmla="*/ 74326 w 272409"/>
                  <a:gd name="connsiteY87" fmla="*/ 359712 h 364898"/>
                  <a:gd name="connsiteX88" fmla="*/ 78647 w 272409"/>
                  <a:gd name="connsiteY88" fmla="*/ 355389 h 364898"/>
                  <a:gd name="connsiteX89" fmla="*/ 78647 w 272409"/>
                  <a:gd name="connsiteY89" fmla="*/ 339829 h 364898"/>
                  <a:gd name="connsiteX90" fmla="*/ 215199 w 272409"/>
                  <a:gd name="connsiteY90" fmla="*/ 357118 h 364898"/>
                  <a:gd name="connsiteX91" fmla="*/ 185815 w 272409"/>
                  <a:gd name="connsiteY91" fmla="*/ 357118 h 364898"/>
                  <a:gd name="connsiteX92" fmla="*/ 185815 w 272409"/>
                  <a:gd name="connsiteY92" fmla="*/ 339829 h 364898"/>
                  <a:gd name="connsiteX93" fmla="*/ 209149 w 272409"/>
                  <a:gd name="connsiteY93" fmla="*/ 339829 h 364898"/>
                  <a:gd name="connsiteX94" fmla="*/ 211742 w 272409"/>
                  <a:gd name="connsiteY94" fmla="*/ 339829 h 364898"/>
                  <a:gd name="connsiteX95" fmla="*/ 214335 w 272409"/>
                  <a:gd name="connsiteY95" fmla="*/ 338965 h 364898"/>
                  <a:gd name="connsiteX96" fmla="*/ 214335 w 272409"/>
                  <a:gd name="connsiteY96" fmla="*/ 357118 h 364898"/>
                  <a:gd name="connsiteX97" fmla="*/ 190136 w 272409"/>
                  <a:gd name="connsiteY97" fmla="*/ 352796 h 364898"/>
                  <a:gd name="connsiteX98" fmla="*/ 210014 w 272409"/>
                  <a:gd name="connsiteY98" fmla="*/ 352796 h 364898"/>
                  <a:gd name="connsiteX99" fmla="*/ 210014 w 272409"/>
                  <a:gd name="connsiteY99" fmla="*/ 344152 h 364898"/>
                  <a:gd name="connsiteX100" fmla="*/ 209149 w 272409"/>
                  <a:gd name="connsiteY100" fmla="*/ 344152 h 364898"/>
                  <a:gd name="connsiteX101" fmla="*/ 190136 w 272409"/>
                  <a:gd name="connsiteY101" fmla="*/ 344152 h 364898"/>
                  <a:gd name="connsiteX102" fmla="*/ 190136 w 272409"/>
                  <a:gd name="connsiteY102" fmla="*/ 352796 h 364898"/>
                  <a:gd name="connsiteX103" fmla="*/ 72597 w 272409"/>
                  <a:gd name="connsiteY103" fmla="*/ 357118 h 364898"/>
                  <a:gd name="connsiteX104" fmla="*/ 45805 w 272409"/>
                  <a:gd name="connsiteY104" fmla="*/ 357118 h 364898"/>
                  <a:gd name="connsiteX105" fmla="*/ 45805 w 272409"/>
                  <a:gd name="connsiteY105" fmla="*/ 339829 h 364898"/>
                  <a:gd name="connsiteX106" fmla="*/ 75190 w 272409"/>
                  <a:gd name="connsiteY106" fmla="*/ 339829 h 364898"/>
                  <a:gd name="connsiteX107" fmla="*/ 75190 w 272409"/>
                  <a:gd name="connsiteY107" fmla="*/ 355389 h 364898"/>
                  <a:gd name="connsiteX108" fmla="*/ 73462 w 272409"/>
                  <a:gd name="connsiteY108" fmla="*/ 355389 h 364898"/>
                  <a:gd name="connsiteX109" fmla="*/ 73462 w 272409"/>
                  <a:gd name="connsiteY109" fmla="*/ 357118 h 364898"/>
                  <a:gd name="connsiteX110" fmla="*/ 50127 w 272409"/>
                  <a:gd name="connsiteY110" fmla="*/ 352796 h 364898"/>
                  <a:gd name="connsiteX111" fmla="*/ 70005 w 272409"/>
                  <a:gd name="connsiteY111" fmla="*/ 352796 h 364898"/>
                  <a:gd name="connsiteX112" fmla="*/ 70005 w 272409"/>
                  <a:gd name="connsiteY112" fmla="*/ 344152 h 364898"/>
                  <a:gd name="connsiteX113" fmla="*/ 50127 w 272409"/>
                  <a:gd name="connsiteY113" fmla="*/ 344152 h 364898"/>
                  <a:gd name="connsiteX114" fmla="*/ 50127 w 272409"/>
                  <a:gd name="connsiteY114" fmla="*/ 352796 h 364898"/>
                  <a:gd name="connsiteX115" fmla="*/ 209149 w 272409"/>
                  <a:gd name="connsiteY115" fmla="*/ 336372 h 364898"/>
                  <a:gd name="connsiteX116" fmla="*/ 48398 w 272409"/>
                  <a:gd name="connsiteY116" fmla="*/ 336372 h 364898"/>
                  <a:gd name="connsiteX117" fmla="*/ 32842 w 272409"/>
                  <a:gd name="connsiteY117" fmla="*/ 320811 h 364898"/>
                  <a:gd name="connsiteX118" fmla="*/ 32842 w 272409"/>
                  <a:gd name="connsiteY118" fmla="*/ 139276 h 364898"/>
                  <a:gd name="connsiteX119" fmla="*/ 48398 w 272409"/>
                  <a:gd name="connsiteY119" fmla="*/ 123716 h 364898"/>
                  <a:gd name="connsiteX120" fmla="*/ 209149 w 272409"/>
                  <a:gd name="connsiteY120" fmla="*/ 123716 h 364898"/>
                  <a:gd name="connsiteX121" fmla="*/ 224706 w 272409"/>
                  <a:gd name="connsiteY121" fmla="*/ 139276 h 364898"/>
                  <a:gd name="connsiteX122" fmla="*/ 224706 w 272409"/>
                  <a:gd name="connsiteY122" fmla="*/ 320811 h 364898"/>
                  <a:gd name="connsiteX123" fmla="*/ 209149 w 272409"/>
                  <a:gd name="connsiteY123" fmla="*/ 336372 h 364898"/>
                  <a:gd name="connsiteX124" fmla="*/ 48398 w 272409"/>
                  <a:gd name="connsiteY124" fmla="*/ 128903 h 364898"/>
                  <a:gd name="connsiteX125" fmla="*/ 38027 w 272409"/>
                  <a:gd name="connsiteY125" fmla="*/ 139276 h 364898"/>
                  <a:gd name="connsiteX126" fmla="*/ 38027 w 272409"/>
                  <a:gd name="connsiteY126" fmla="*/ 320811 h 364898"/>
                  <a:gd name="connsiteX127" fmla="*/ 48398 w 272409"/>
                  <a:gd name="connsiteY127" fmla="*/ 331185 h 364898"/>
                  <a:gd name="connsiteX128" fmla="*/ 209149 w 272409"/>
                  <a:gd name="connsiteY128" fmla="*/ 331185 h 364898"/>
                  <a:gd name="connsiteX129" fmla="*/ 219520 w 272409"/>
                  <a:gd name="connsiteY129" fmla="*/ 320811 h 364898"/>
                  <a:gd name="connsiteX130" fmla="*/ 219520 w 272409"/>
                  <a:gd name="connsiteY130" fmla="*/ 139276 h 364898"/>
                  <a:gd name="connsiteX131" fmla="*/ 209149 w 272409"/>
                  <a:gd name="connsiteY131" fmla="*/ 128903 h 364898"/>
                  <a:gd name="connsiteX132" fmla="*/ 48398 w 272409"/>
                  <a:gd name="connsiteY132" fmla="*/ 128903 h 364898"/>
                  <a:gd name="connsiteX133" fmla="*/ 236805 w 272409"/>
                  <a:gd name="connsiteY133" fmla="*/ 234366 h 364898"/>
                  <a:gd name="connsiteX134" fmla="*/ 227299 w 272409"/>
                  <a:gd name="connsiteY134" fmla="*/ 234366 h 364898"/>
                  <a:gd name="connsiteX135" fmla="*/ 227299 w 272409"/>
                  <a:gd name="connsiteY135" fmla="*/ 165210 h 364898"/>
                  <a:gd name="connsiteX136" fmla="*/ 236805 w 272409"/>
                  <a:gd name="connsiteY136" fmla="*/ 165210 h 364898"/>
                  <a:gd name="connsiteX137" fmla="*/ 248041 w 272409"/>
                  <a:gd name="connsiteY137" fmla="*/ 176448 h 364898"/>
                  <a:gd name="connsiteX138" fmla="*/ 248041 w 272409"/>
                  <a:gd name="connsiteY138" fmla="*/ 223128 h 364898"/>
                  <a:gd name="connsiteX139" fmla="*/ 236805 w 272409"/>
                  <a:gd name="connsiteY139" fmla="*/ 234366 h 364898"/>
                  <a:gd name="connsiteX140" fmla="*/ 232484 w 272409"/>
                  <a:gd name="connsiteY140" fmla="*/ 230044 h 364898"/>
                  <a:gd name="connsiteX141" fmla="*/ 236805 w 272409"/>
                  <a:gd name="connsiteY141" fmla="*/ 230044 h 364898"/>
                  <a:gd name="connsiteX142" fmla="*/ 243719 w 272409"/>
                  <a:gd name="connsiteY142" fmla="*/ 223128 h 364898"/>
                  <a:gd name="connsiteX143" fmla="*/ 243719 w 272409"/>
                  <a:gd name="connsiteY143" fmla="*/ 176448 h 364898"/>
                  <a:gd name="connsiteX144" fmla="*/ 236805 w 272409"/>
                  <a:gd name="connsiteY144" fmla="*/ 169532 h 364898"/>
                  <a:gd name="connsiteX145" fmla="*/ 232484 w 272409"/>
                  <a:gd name="connsiteY145" fmla="*/ 169532 h 364898"/>
                  <a:gd name="connsiteX146" fmla="*/ 232484 w 272409"/>
                  <a:gd name="connsiteY146" fmla="*/ 230044 h 364898"/>
                  <a:gd name="connsiteX147" fmla="*/ 29385 w 272409"/>
                  <a:gd name="connsiteY147" fmla="*/ 234366 h 364898"/>
                  <a:gd name="connsiteX148" fmla="*/ 19878 w 272409"/>
                  <a:gd name="connsiteY148" fmla="*/ 234366 h 364898"/>
                  <a:gd name="connsiteX149" fmla="*/ 8643 w 272409"/>
                  <a:gd name="connsiteY149" fmla="*/ 223128 h 364898"/>
                  <a:gd name="connsiteX150" fmla="*/ 8643 w 272409"/>
                  <a:gd name="connsiteY150" fmla="*/ 176448 h 364898"/>
                  <a:gd name="connsiteX151" fmla="*/ 19878 w 272409"/>
                  <a:gd name="connsiteY151" fmla="*/ 165210 h 364898"/>
                  <a:gd name="connsiteX152" fmla="*/ 29385 w 272409"/>
                  <a:gd name="connsiteY152" fmla="*/ 165210 h 364898"/>
                  <a:gd name="connsiteX153" fmla="*/ 29385 w 272409"/>
                  <a:gd name="connsiteY153" fmla="*/ 234366 h 364898"/>
                  <a:gd name="connsiteX154" fmla="*/ 19878 w 272409"/>
                  <a:gd name="connsiteY154" fmla="*/ 169532 h 364898"/>
                  <a:gd name="connsiteX155" fmla="*/ 12964 w 272409"/>
                  <a:gd name="connsiteY155" fmla="*/ 176448 h 364898"/>
                  <a:gd name="connsiteX156" fmla="*/ 12964 w 272409"/>
                  <a:gd name="connsiteY156" fmla="*/ 223128 h 364898"/>
                  <a:gd name="connsiteX157" fmla="*/ 19878 w 272409"/>
                  <a:gd name="connsiteY157" fmla="*/ 230044 h 364898"/>
                  <a:gd name="connsiteX158" fmla="*/ 24199 w 272409"/>
                  <a:gd name="connsiteY158" fmla="*/ 230044 h 364898"/>
                  <a:gd name="connsiteX159" fmla="*/ 24199 w 272409"/>
                  <a:gd name="connsiteY159" fmla="*/ 169532 h 364898"/>
                  <a:gd name="connsiteX160" fmla="*/ 19878 w 272409"/>
                  <a:gd name="connsiteY160" fmla="*/ 169532 h 364898"/>
                  <a:gd name="connsiteX161" fmla="*/ 128774 w 272409"/>
                  <a:gd name="connsiteY161" fmla="*/ 122851 h 364898"/>
                  <a:gd name="connsiteX162" fmla="*/ 127910 w 272409"/>
                  <a:gd name="connsiteY162" fmla="*/ 116800 h 364898"/>
                  <a:gd name="connsiteX163" fmla="*/ 165072 w 272409"/>
                  <a:gd name="connsiteY163" fmla="*/ 19981 h 364898"/>
                  <a:gd name="connsiteX164" fmla="*/ 165937 w 272409"/>
                  <a:gd name="connsiteY164" fmla="*/ 19117 h 364898"/>
                  <a:gd name="connsiteX165" fmla="*/ 262733 w 272409"/>
                  <a:gd name="connsiteY165" fmla="*/ 11337 h 364898"/>
                  <a:gd name="connsiteX166" fmla="*/ 264462 w 272409"/>
                  <a:gd name="connsiteY166" fmla="*/ 12201 h 364898"/>
                  <a:gd name="connsiteX167" fmla="*/ 264462 w 272409"/>
                  <a:gd name="connsiteY167" fmla="*/ 13930 h 364898"/>
                  <a:gd name="connsiteX168" fmla="*/ 204828 w 272409"/>
                  <a:gd name="connsiteY168" fmla="*/ 120258 h 364898"/>
                  <a:gd name="connsiteX169" fmla="*/ 204828 w 272409"/>
                  <a:gd name="connsiteY169" fmla="*/ 120258 h 364898"/>
                  <a:gd name="connsiteX170" fmla="*/ 203964 w 272409"/>
                  <a:gd name="connsiteY170" fmla="*/ 121123 h 364898"/>
                  <a:gd name="connsiteX171" fmla="*/ 203100 w 272409"/>
                  <a:gd name="connsiteY171" fmla="*/ 121123 h 364898"/>
                  <a:gd name="connsiteX172" fmla="*/ 133095 w 272409"/>
                  <a:gd name="connsiteY172" fmla="*/ 121123 h 364898"/>
                  <a:gd name="connsiteX173" fmla="*/ 134824 w 272409"/>
                  <a:gd name="connsiteY173" fmla="*/ 117665 h 364898"/>
                  <a:gd name="connsiteX174" fmla="*/ 220385 w 272409"/>
                  <a:gd name="connsiteY174" fmla="*/ 48508 h 364898"/>
                  <a:gd name="connsiteX175" fmla="*/ 221249 w 272409"/>
                  <a:gd name="connsiteY175" fmla="*/ 45915 h 364898"/>
                  <a:gd name="connsiteX176" fmla="*/ 218656 w 272409"/>
                  <a:gd name="connsiteY176" fmla="*/ 45051 h 364898"/>
                  <a:gd name="connsiteX177" fmla="*/ 131367 w 272409"/>
                  <a:gd name="connsiteY177" fmla="*/ 116800 h 364898"/>
                  <a:gd name="connsiteX178" fmla="*/ 128774 w 272409"/>
                  <a:gd name="connsiteY178" fmla="*/ 122851 h 364898"/>
                  <a:gd name="connsiteX179" fmla="*/ 141738 w 272409"/>
                  <a:gd name="connsiteY179" fmla="*/ 116800 h 364898"/>
                  <a:gd name="connsiteX180" fmla="*/ 203100 w 272409"/>
                  <a:gd name="connsiteY180" fmla="*/ 116800 h 364898"/>
                  <a:gd name="connsiteX181" fmla="*/ 203964 w 272409"/>
                  <a:gd name="connsiteY181" fmla="*/ 116800 h 364898"/>
                  <a:gd name="connsiteX182" fmla="*/ 203964 w 272409"/>
                  <a:gd name="connsiteY182" fmla="*/ 116800 h 364898"/>
                  <a:gd name="connsiteX183" fmla="*/ 261005 w 272409"/>
                  <a:gd name="connsiteY183" fmla="*/ 15659 h 364898"/>
                  <a:gd name="connsiteX184" fmla="*/ 170258 w 272409"/>
                  <a:gd name="connsiteY184" fmla="*/ 22575 h 364898"/>
                  <a:gd name="connsiteX185" fmla="*/ 170258 w 272409"/>
                  <a:gd name="connsiteY185" fmla="*/ 23439 h 364898"/>
                  <a:gd name="connsiteX186" fmla="*/ 168529 w 272409"/>
                  <a:gd name="connsiteY186" fmla="*/ 23439 h 364898"/>
                  <a:gd name="connsiteX187" fmla="*/ 132231 w 272409"/>
                  <a:gd name="connsiteY187" fmla="*/ 109885 h 364898"/>
                  <a:gd name="connsiteX188" fmla="*/ 218656 w 272409"/>
                  <a:gd name="connsiteY188" fmla="*/ 41593 h 364898"/>
                  <a:gd name="connsiteX189" fmla="*/ 226434 w 272409"/>
                  <a:gd name="connsiteY189" fmla="*/ 45051 h 364898"/>
                  <a:gd name="connsiteX190" fmla="*/ 222977 w 272409"/>
                  <a:gd name="connsiteY190" fmla="*/ 52831 h 364898"/>
                  <a:gd name="connsiteX191" fmla="*/ 141738 w 272409"/>
                  <a:gd name="connsiteY191" fmla="*/ 116800 h 364898"/>
                  <a:gd name="connsiteX192" fmla="*/ 119267 w 272409"/>
                  <a:gd name="connsiteY192" fmla="*/ 121123 h 364898"/>
                  <a:gd name="connsiteX193" fmla="*/ 60498 w 272409"/>
                  <a:gd name="connsiteY193" fmla="*/ 121123 h 364898"/>
                  <a:gd name="connsiteX194" fmla="*/ 59633 w 272409"/>
                  <a:gd name="connsiteY194" fmla="*/ 120258 h 364898"/>
                  <a:gd name="connsiteX195" fmla="*/ 35434 w 272409"/>
                  <a:gd name="connsiteY195" fmla="*/ 68391 h 364898"/>
                  <a:gd name="connsiteX196" fmla="*/ 35434 w 272409"/>
                  <a:gd name="connsiteY196" fmla="*/ 66662 h 364898"/>
                  <a:gd name="connsiteX197" fmla="*/ 37163 w 272409"/>
                  <a:gd name="connsiteY197" fmla="*/ 65797 h 364898"/>
                  <a:gd name="connsiteX198" fmla="*/ 92475 w 272409"/>
                  <a:gd name="connsiteY198" fmla="*/ 67526 h 364898"/>
                  <a:gd name="connsiteX199" fmla="*/ 94204 w 272409"/>
                  <a:gd name="connsiteY199" fmla="*/ 67526 h 364898"/>
                  <a:gd name="connsiteX200" fmla="*/ 94204 w 272409"/>
                  <a:gd name="connsiteY200" fmla="*/ 68391 h 364898"/>
                  <a:gd name="connsiteX201" fmla="*/ 122724 w 272409"/>
                  <a:gd name="connsiteY201" fmla="*/ 113342 h 364898"/>
                  <a:gd name="connsiteX202" fmla="*/ 122724 w 272409"/>
                  <a:gd name="connsiteY202" fmla="*/ 119394 h 364898"/>
                  <a:gd name="connsiteX203" fmla="*/ 118403 w 272409"/>
                  <a:gd name="connsiteY203" fmla="*/ 114207 h 364898"/>
                  <a:gd name="connsiteX204" fmla="*/ 61362 w 272409"/>
                  <a:gd name="connsiteY204" fmla="*/ 83087 h 364898"/>
                  <a:gd name="connsiteX205" fmla="*/ 60498 w 272409"/>
                  <a:gd name="connsiteY205" fmla="*/ 83087 h 364898"/>
                  <a:gd name="connsiteX206" fmla="*/ 59633 w 272409"/>
                  <a:gd name="connsiteY206" fmla="*/ 83951 h 364898"/>
                  <a:gd name="connsiteX207" fmla="*/ 59633 w 272409"/>
                  <a:gd name="connsiteY207" fmla="*/ 84816 h 364898"/>
                  <a:gd name="connsiteX208" fmla="*/ 60498 w 272409"/>
                  <a:gd name="connsiteY208" fmla="*/ 85680 h 364898"/>
                  <a:gd name="connsiteX209" fmla="*/ 60498 w 272409"/>
                  <a:gd name="connsiteY209" fmla="*/ 85680 h 364898"/>
                  <a:gd name="connsiteX210" fmla="*/ 114946 w 272409"/>
                  <a:gd name="connsiteY210" fmla="*/ 115071 h 364898"/>
                  <a:gd name="connsiteX211" fmla="*/ 119267 w 272409"/>
                  <a:gd name="connsiteY211" fmla="*/ 121123 h 364898"/>
                  <a:gd name="connsiteX212" fmla="*/ 62226 w 272409"/>
                  <a:gd name="connsiteY212" fmla="*/ 116800 h 364898"/>
                  <a:gd name="connsiteX213" fmla="*/ 109760 w 272409"/>
                  <a:gd name="connsiteY213" fmla="*/ 116800 h 364898"/>
                  <a:gd name="connsiteX214" fmla="*/ 62226 w 272409"/>
                  <a:gd name="connsiteY214" fmla="*/ 92596 h 364898"/>
                  <a:gd name="connsiteX215" fmla="*/ 56176 w 272409"/>
                  <a:gd name="connsiteY215" fmla="*/ 85680 h 364898"/>
                  <a:gd name="connsiteX216" fmla="*/ 58769 w 272409"/>
                  <a:gd name="connsiteY216" fmla="*/ 81358 h 364898"/>
                  <a:gd name="connsiteX217" fmla="*/ 63091 w 272409"/>
                  <a:gd name="connsiteY217" fmla="*/ 79629 h 364898"/>
                  <a:gd name="connsiteX218" fmla="*/ 118403 w 272409"/>
                  <a:gd name="connsiteY218" fmla="*/ 107291 h 364898"/>
                  <a:gd name="connsiteX219" fmla="*/ 91611 w 272409"/>
                  <a:gd name="connsiteY219" fmla="*/ 72713 h 364898"/>
                  <a:gd name="connsiteX220" fmla="*/ 89882 w 272409"/>
                  <a:gd name="connsiteY220" fmla="*/ 71849 h 364898"/>
                  <a:gd name="connsiteX221" fmla="*/ 40620 w 272409"/>
                  <a:gd name="connsiteY221" fmla="*/ 70120 h 364898"/>
                  <a:gd name="connsiteX222" fmla="*/ 62226 w 272409"/>
                  <a:gd name="connsiteY222" fmla="*/ 116800 h 36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</a:cxnLst>
                <a:rect l="l" t="t" r="r" b="b"/>
                <a:pathLst>
                  <a:path w="272409" h="364898">
                    <a:moveTo>
                      <a:pt x="213471" y="364899"/>
                    </a:moveTo>
                    <a:lnTo>
                      <a:pt x="186679" y="364899"/>
                    </a:lnTo>
                    <a:cubicBezTo>
                      <a:pt x="181493" y="364899"/>
                      <a:pt x="177172" y="360576"/>
                      <a:pt x="177172" y="355389"/>
                    </a:cubicBezTo>
                    <a:lnTo>
                      <a:pt x="177172" y="343287"/>
                    </a:lnTo>
                    <a:lnTo>
                      <a:pt x="82104" y="343287"/>
                    </a:lnTo>
                    <a:lnTo>
                      <a:pt x="82104" y="355389"/>
                    </a:lnTo>
                    <a:cubicBezTo>
                      <a:pt x="82104" y="360576"/>
                      <a:pt x="77783" y="364899"/>
                      <a:pt x="72597" y="364899"/>
                    </a:cubicBezTo>
                    <a:lnTo>
                      <a:pt x="45805" y="364899"/>
                    </a:lnTo>
                    <a:cubicBezTo>
                      <a:pt x="40620" y="364899"/>
                      <a:pt x="36299" y="360576"/>
                      <a:pt x="36299" y="355389"/>
                    </a:cubicBezTo>
                    <a:lnTo>
                      <a:pt x="36299" y="340694"/>
                    </a:lnTo>
                    <a:cubicBezTo>
                      <a:pt x="28520" y="337236"/>
                      <a:pt x="23335" y="328591"/>
                      <a:pt x="23335" y="319947"/>
                    </a:cubicBezTo>
                    <a:lnTo>
                      <a:pt x="23335" y="241282"/>
                    </a:lnTo>
                    <a:lnTo>
                      <a:pt x="19014" y="241282"/>
                    </a:lnTo>
                    <a:cubicBezTo>
                      <a:pt x="8643" y="241282"/>
                      <a:pt x="0" y="232637"/>
                      <a:pt x="0" y="222264"/>
                    </a:cubicBezTo>
                    <a:lnTo>
                      <a:pt x="0" y="175583"/>
                    </a:lnTo>
                    <a:cubicBezTo>
                      <a:pt x="0" y="165210"/>
                      <a:pt x="8643" y="156565"/>
                      <a:pt x="19014" y="156565"/>
                    </a:cubicBezTo>
                    <a:lnTo>
                      <a:pt x="23335" y="156565"/>
                    </a:lnTo>
                    <a:lnTo>
                      <a:pt x="23335" y="139276"/>
                    </a:lnTo>
                    <a:cubicBezTo>
                      <a:pt x="23335" y="127174"/>
                      <a:pt x="31977" y="117665"/>
                      <a:pt x="44077" y="116800"/>
                    </a:cubicBezTo>
                    <a:cubicBezTo>
                      <a:pt x="27656" y="95189"/>
                      <a:pt x="25928" y="66662"/>
                      <a:pt x="25928" y="66662"/>
                    </a:cubicBezTo>
                    <a:cubicBezTo>
                      <a:pt x="25928" y="64069"/>
                      <a:pt x="27656" y="60611"/>
                      <a:pt x="30249" y="60611"/>
                    </a:cubicBezTo>
                    <a:cubicBezTo>
                      <a:pt x="64819" y="50237"/>
                      <a:pt x="91611" y="60611"/>
                      <a:pt x="95068" y="62340"/>
                    </a:cubicBezTo>
                    <a:cubicBezTo>
                      <a:pt x="103710" y="65797"/>
                      <a:pt x="111489" y="70984"/>
                      <a:pt x="116674" y="77035"/>
                    </a:cubicBezTo>
                    <a:cubicBezTo>
                      <a:pt x="116674" y="75306"/>
                      <a:pt x="116674" y="74442"/>
                      <a:pt x="117539" y="72713"/>
                    </a:cubicBezTo>
                    <a:cubicBezTo>
                      <a:pt x="121860" y="44186"/>
                      <a:pt x="137416" y="24304"/>
                      <a:pt x="162480" y="12201"/>
                    </a:cubicBezTo>
                    <a:cubicBezTo>
                      <a:pt x="170258" y="8744"/>
                      <a:pt x="211742" y="-8546"/>
                      <a:pt x="267919" y="5286"/>
                    </a:cubicBezTo>
                    <a:cubicBezTo>
                      <a:pt x="270511" y="6150"/>
                      <a:pt x="273104" y="8744"/>
                      <a:pt x="272240" y="11337"/>
                    </a:cubicBezTo>
                    <a:cubicBezTo>
                      <a:pt x="272240" y="11337"/>
                      <a:pt x="271376" y="32948"/>
                      <a:pt x="262733" y="58882"/>
                    </a:cubicBezTo>
                    <a:lnTo>
                      <a:pt x="262733" y="58882"/>
                    </a:lnTo>
                    <a:cubicBezTo>
                      <a:pt x="254091" y="86544"/>
                      <a:pt x="239398" y="107291"/>
                      <a:pt x="220385" y="120258"/>
                    </a:cubicBezTo>
                    <a:cubicBezTo>
                      <a:pt x="227299" y="124580"/>
                      <a:pt x="231620" y="131496"/>
                      <a:pt x="231620" y="140141"/>
                    </a:cubicBezTo>
                    <a:lnTo>
                      <a:pt x="231620" y="157430"/>
                    </a:lnTo>
                    <a:lnTo>
                      <a:pt x="235941" y="157430"/>
                    </a:lnTo>
                    <a:cubicBezTo>
                      <a:pt x="246312" y="157430"/>
                      <a:pt x="254955" y="166074"/>
                      <a:pt x="254955" y="176448"/>
                    </a:cubicBezTo>
                    <a:lnTo>
                      <a:pt x="254955" y="223128"/>
                    </a:lnTo>
                    <a:cubicBezTo>
                      <a:pt x="254955" y="233502"/>
                      <a:pt x="246312" y="242146"/>
                      <a:pt x="235941" y="242146"/>
                    </a:cubicBezTo>
                    <a:lnTo>
                      <a:pt x="231620" y="242146"/>
                    </a:lnTo>
                    <a:lnTo>
                      <a:pt x="231620" y="320811"/>
                    </a:lnTo>
                    <a:cubicBezTo>
                      <a:pt x="231620" y="328591"/>
                      <a:pt x="228163" y="335507"/>
                      <a:pt x="222113" y="339829"/>
                    </a:cubicBezTo>
                    <a:lnTo>
                      <a:pt x="222113" y="356254"/>
                    </a:lnTo>
                    <a:cubicBezTo>
                      <a:pt x="222977" y="361441"/>
                      <a:pt x="218656" y="364899"/>
                      <a:pt x="213471" y="364899"/>
                    </a:cubicBezTo>
                    <a:close/>
                    <a:moveTo>
                      <a:pt x="77783" y="339829"/>
                    </a:moveTo>
                    <a:lnTo>
                      <a:pt x="182358" y="339829"/>
                    </a:lnTo>
                    <a:lnTo>
                      <a:pt x="182358" y="356254"/>
                    </a:lnTo>
                    <a:cubicBezTo>
                      <a:pt x="182358" y="358847"/>
                      <a:pt x="184086" y="360576"/>
                      <a:pt x="186679" y="360576"/>
                    </a:cubicBezTo>
                    <a:lnTo>
                      <a:pt x="213471" y="360576"/>
                    </a:lnTo>
                    <a:cubicBezTo>
                      <a:pt x="216063" y="360576"/>
                      <a:pt x="217792" y="358847"/>
                      <a:pt x="217792" y="356254"/>
                    </a:cubicBezTo>
                    <a:lnTo>
                      <a:pt x="217792" y="337236"/>
                    </a:lnTo>
                    <a:lnTo>
                      <a:pt x="218656" y="336372"/>
                    </a:lnTo>
                    <a:cubicBezTo>
                      <a:pt x="223842" y="332914"/>
                      <a:pt x="227299" y="326863"/>
                      <a:pt x="227299" y="320811"/>
                    </a:cubicBezTo>
                    <a:lnTo>
                      <a:pt x="227299" y="237824"/>
                    </a:lnTo>
                    <a:lnTo>
                      <a:pt x="236805" y="237824"/>
                    </a:lnTo>
                    <a:cubicBezTo>
                      <a:pt x="244584" y="237824"/>
                      <a:pt x="251498" y="230908"/>
                      <a:pt x="251498" y="223128"/>
                    </a:cubicBezTo>
                    <a:lnTo>
                      <a:pt x="251498" y="176448"/>
                    </a:lnTo>
                    <a:cubicBezTo>
                      <a:pt x="251498" y="168668"/>
                      <a:pt x="244584" y="161752"/>
                      <a:pt x="236805" y="161752"/>
                    </a:cubicBezTo>
                    <a:lnTo>
                      <a:pt x="227299" y="161752"/>
                    </a:lnTo>
                    <a:lnTo>
                      <a:pt x="227299" y="139276"/>
                    </a:lnTo>
                    <a:cubicBezTo>
                      <a:pt x="227299" y="131496"/>
                      <a:pt x="222977" y="124580"/>
                      <a:pt x="215199" y="121987"/>
                    </a:cubicBezTo>
                    <a:lnTo>
                      <a:pt x="210878" y="120258"/>
                    </a:lnTo>
                    <a:lnTo>
                      <a:pt x="214335" y="117665"/>
                    </a:lnTo>
                    <a:cubicBezTo>
                      <a:pt x="233348" y="105562"/>
                      <a:pt x="248905" y="84816"/>
                      <a:pt x="258412" y="56289"/>
                    </a:cubicBezTo>
                    <a:lnTo>
                      <a:pt x="258412" y="56289"/>
                    </a:lnTo>
                    <a:cubicBezTo>
                      <a:pt x="266190" y="31219"/>
                      <a:pt x="267054" y="10472"/>
                      <a:pt x="267054" y="9608"/>
                    </a:cubicBezTo>
                    <a:cubicBezTo>
                      <a:pt x="267054" y="8744"/>
                      <a:pt x="266190" y="7879"/>
                      <a:pt x="266190" y="7879"/>
                    </a:cubicBezTo>
                    <a:cubicBezTo>
                      <a:pt x="211742" y="-5952"/>
                      <a:pt x="171122" y="11337"/>
                      <a:pt x="163344" y="14795"/>
                    </a:cubicBezTo>
                    <a:cubicBezTo>
                      <a:pt x="139145" y="26033"/>
                      <a:pt x="125317" y="45051"/>
                      <a:pt x="120996" y="71849"/>
                    </a:cubicBezTo>
                    <a:cubicBezTo>
                      <a:pt x="120131" y="75306"/>
                      <a:pt x="120131" y="78764"/>
                      <a:pt x="120131" y="82222"/>
                    </a:cubicBezTo>
                    <a:lnTo>
                      <a:pt x="120131" y="89138"/>
                    </a:lnTo>
                    <a:lnTo>
                      <a:pt x="116674" y="83951"/>
                    </a:lnTo>
                    <a:cubicBezTo>
                      <a:pt x="111489" y="76171"/>
                      <a:pt x="103710" y="70120"/>
                      <a:pt x="93339" y="65797"/>
                    </a:cubicBezTo>
                    <a:cubicBezTo>
                      <a:pt x="90747" y="64933"/>
                      <a:pt x="64819" y="54560"/>
                      <a:pt x="31977" y="64069"/>
                    </a:cubicBezTo>
                    <a:cubicBezTo>
                      <a:pt x="31113" y="64069"/>
                      <a:pt x="31113" y="64933"/>
                      <a:pt x="31113" y="65797"/>
                    </a:cubicBezTo>
                    <a:cubicBezTo>
                      <a:pt x="31113" y="65797"/>
                      <a:pt x="33706" y="96918"/>
                      <a:pt x="51855" y="116800"/>
                    </a:cubicBezTo>
                    <a:lnTo>
                      <a:pt x="55312" y="120258"/>
                    </a:lnTo>
                    <a:lnTo>
                      <a:pt x="48398" y="120258"/>
                    </a:lnTo>
                    <a:cubicBezTo>
                      <a:pt x="38027" y="120258"/>
                      <a:pt x="30249" y="128903"/>
                      <a:pt x="30249" y="138412"/>
                    </a:cubicBezTo>
                    <a:lnTo>
                      <a:pt x="30249" y="160887"/>
                    </a:lnTo>
                    <a:lnTo>
                      <a:pt x="20742" y="160887"/>
                    </a:lnTo>
                    <a:cubicBezTo>
                      <a:pt x="12964" y="160887"/>
                      <a:pt x="6050" y="167803"/>
                      <a:pt x="6050" y="175583"/>
                    </a:cubicBezTo>
                    <a:lnTo>
                      <a:pt x="6050" y="222264"/>
                    </a:lnTo>
                    <a:cubicBezTo>
                      <a:pt x="6050" y="230044"/>
                      <a:pt x="12964" y="236959"/>
                      <a:pt x="20742" y="236959"/>
                    </a:cubicBezTo>
                    <a:lnTo>
                      <a:pt x="30249" y="236959"/>
                    </a:lnTo>
                    <a:lnTo>
                      <a:pt x="30249" y="319947"/>
                    </a:lnTo>
                    <a:cubicBezTo>
                      <a:pt x="30249" y="327727"/>
                      <a:pt x="34570" y="333778"/>
                      <a:pt x="41484" y="337236"/>
                    </a:cubicBezTo>
                    <a:lnTo>
                      <a:pt x="43213" y="338100"/>
                    </a:lnTo>
                    <a:lnTo>
                      <a:pt x="43213" y="355389"/>
                    </a:lnTo>
                    <a:cubicBezTo>
                      <a:pt x="43213" y="357983"/>
                      <a:pt x="44941" y="359712"/>
                      <a:pt x="47534" y="359712"/>
                    </a:cubicBezTo>
                    <a:lnTo>
                      <a:pt x="74326" y="359712"/>
                    </a:lnTo>
                    <a:cubicBezTo>
                      <a:pt x="76919" y="359712"/>
                      <a:pt x="78647" y="357983"/>
                      <a:pt x="78647" y="355389"/>
                    </a:cubicBezTo>
                    <a:lnTo>
                      <a:pt x="78647" y="339829"/>
                    </a:lnTo>
                    <a:close/>
                    <a:moveTo>
                      <a:pt x="215199" y="357118"/>
                    </a:moveTo>
                    <a:lnTo>
                      <a:pt x="185815" y="357118"/>
                    </a:lnTo>
                    <a:lnTo>
                      <a:pt x="185815" y="339829"/>
                    </a:lnTo>
                    <a:lnTo>
                      <a:pt x="209149" y="339829"/>
                    </a:lnTo>
                    <a:cubicBezTo>
                      <a:pt x="210014" y="339829"/>
                      <a:pt x="210878" y="339829"/>
                      <a:pt x="211742" y="339829"/>
                    </a:cubicBezTo>
                    <a:lnTo>
                      <a:pt x="214335" y="338965"/>
                    </a:lnTo>
                    <a:lnTo>
                      <a:pt x="214335" y="357118"/>
                    </a:lnTo>
                    <a:close/>
                    <a:moveTo>
                      <a:pt x="190136" y="352796"/>
                    </a:moveTo>
                    <a:lnTo>
                      <a:pt x="210014" y="352796"/>
                    </a:lnTo>
                    <a:lnTo>
                      <a:pt x="210014" y="344152"/>
                    </a:lnTo>
                    <a:cubicBezTo>
                      <a:pt x="210014" y="344152"/>
                      <a:pt x="209149" y="344152"/>
                      <a:pt x="209149" y="344152"/>
                    </a:cubicBezTo>
                    <a:lnTo>
                      <a:pt x="190136" y="344152"/>
                    </a:lnTo>
                    <a:lnTo>
                      <a:pt x="190136" y="352796"/>
                    </a:lnTo>
                    <a:close/>
                    <a:moveTo>
                      <a:pt x="72597" y="357118"/>
                    </a:moveTo>
                    <a:lnTo>
                      <a:pt x="45805" y="357118"/>
                    </a:lnTo>
                    <a:lnTo>
                      <a:pt x="45805" y="339829"/>
                    </a:lnTo>
                    <a:lnTo>
                      <a:pt x="75190" y="339829"/>
                    </a:lnTo>
                    <a:lnTo>
                      <a:pt x="75190" y="355389"/>
                    </a:lnTo>
                    <a:lnTo>
                      <a:pt x="73462" y="355389"/>
                    </a:lnTo>
                    <a:lnTo>
                      <a:pt x="73462" y="357118"/>
                    </a:lnTo>
                    <a:close/>
                    <a:moveTo>
                      <a:pt x="50127" y="352796"/>
                    </a:moveTo>
                    <a:lnTo>
                      <a:pt x="70005" y="352796"/>
                    </a:lnTo>
                    <a:lnTo>
                      <a:pt x="70005" y="344152"/>
                    </a:lnTo>
                    <a:lnTo>
                      <a:pt x="50127" y="344152"/>
                    </a:lnTo>
                    <a:lnTo>
                      <a:pt x="50127" y="352796"/>
                    </a:lnTo>
                    <a:close/>
                    <a:moveTo>
                      <a:pt x="209149" y="336372"/>
                    </a:moveTo>
                    <a:lnTo>
                      <a:pt x="48398" y="336372"/>
                    </a:lnTo>
                    <a:cubicBezTo>
                      <a:pt x="39756" y="336372"/>
                      <a:pt x="32842" y="329456"/>
                      <a:pt x="32842" y="320811"/>
                    </a:cubicBezTo>
                    <a:lnTo>
                      <a:pt x="32842" y="139276"/>
                    </a:lnTo>
                    <a:cubicBezTo>
                      <a:pt x="32842" y="130631"/>
                      <a:pt x="39756" y="123716"/>
                      <a:pt x="48398" y="123716"/>
                    </a:cubicBezTo>
                    <a:lnTo>
                      <a:pt x="209149" y="123716"/>
                    </a:lnTo>
                    <a:cubicBezTo>
                      <a:pt x="217792" y="123716"/>
                      <a:pt x="224706" y="130631"/>
                      <a:pt x="224706" y="139276"/>
                    </a:cubicBezTo>
                    <a:lnTo>
                      <a:pt x="224706" y="320811"/>
                    </a:lnTo>
                    <a:cubicBezTo>
                      <a:pt x="224706" y="329456"/>
                      <a:pt x="217792" y="336372"/>
                      <a:pt x="209149" y="336372"/>
                    </a:cubicBezTo>
                    <a:close/>
                    <a:moveTo>
                      <a:pt x="48398" y="128903"/>
                    </a:moveTo>
                    <a:cubicBezTo>
                      <a:pt x="42348" y="128903"/>
                      <a:pt x="38027" y="134089"/>
                      <a:pt x="38027" y="139276"/>
                    </a:cubicBezTo>
                    <a:lnTo>
                      <a:pt x="38027" y="320811"/>
                    </a:lnTo>
                    <a:cubicBezTo>
                      <a:pt x="38027" y="326863"/>
                      <a:pt x="43213" y="331185"/>
                      <a:pt x="48398" y="331185"/>
                    </a:cubicBezTo>
                    <a:lnTo>
                      <a:pt x="209149" y="331185"/>
                    </a:lnTo>
                    <a:cubicBezTo>
                      <a:pt x="215199" y="331185"/>
                      <a:pt x="219520" y="325998"/>
                      <a:pt x="219520" y="320811"/>
                    </a:cubicBezTo>
                    <a:lnTo>
                      <a:pt x="219520" y="139276"/>
                    </a:lnTo>
                    <a:cubicBezTo>
                      <a:pt x="219520" y="133225"/>
                      <a:pt x="215199" y="128903"/>
                      <a:pt x="209149" y="128903"/>
                    </a:cubicBezTo>
                    <a:lnTo>
                      <a:pt x="48398" y="128903"/>
                    </a:lnTo>
                    <a:close/>
                    <a:moveTo>
                      <a:pt x="236805" y="234366"/>
                    </a:moveTo>
                    <a:lnTo>
                      <a:pt x="227299" y="234366"/>
                    </a:lnTo>
                    <a:lnTo>
                      <a:pt x="227299" y="165210"/>
                    </a:lnTo>
                    <a:lnTo>
                      <a:pt x="236805" y="165210"/>
                    </a:lnTo>
                    <a:cubicBezTo>
                      <a:pt x="242855" y="165210"/>
                      <a:pt x="248041" y="170396"/>
                      <a:pt x="248041" y="176448"/>
                    </a:cubicBezTo>
                    <a:lnTo>
                      <a:pt x="248041" y="223128"/>
                    </a:lnTo>
                    <a:cubicBezTo>
                      <a:pt x="248905" y="229179"/>
                      <a:pt x="243719" y="234366"/>
                      <a:pt x="236805" y="234366"/>
                    </a:cubicBezTo>
                    <a:close/>
                    <a:moveTo>
                      <a:pt x="232484" y="230044"/>
                    </a:moveTo>
                    <a:lnTo>
                      <a:pt x="236805" y="230044"/>
                    </a:lnTo>
                    <a:cubicBezTo>
                      <a:pt x="240263" y="230044"/>
                      <a:pt x="243719" y="226586"/>
                      <a:pt x="243719" y="223128"/>
                    </a:cubicBezTo>
                    <a:lnTo>
                      <a:pt x="243719" y="176448"/>
                    </a:lnTo>
                    <a:cubicBezTo>
                      <a:pt x="243719" y="172990"/>
                      <a:pt x="240263" y="169532"/>
                      <a:pt x="236805" y="169532"/>
                    </a:cubicBezTo>
                    <a:lnTo>
                      <a:pt x="232484" y="169532"/>
                    </a:lnTo>
                    <a:lnTo>
                      <a:pt x="232484" y="230044"/>
                    </a:lnTo>
                    <a:close/>
                    <a:moveTo>
                      <a:pt x="29385" y="234366"/>
                    </a:moveTo>
                    <a:lnTo>
                      <a:pt x="19878" y="234366"/>
                    </a:lnTo>
                    <a:cubicBezTo>
                      <a:pt x="13828" y="234366"/>
                      <a:pt x="8643" y="229179"/>
                      <a:pt x="8643" y="223128"/>
                    </a:cubicBezTo>
                    <a:lnTo>
                      <a:pt x="8643" y="176448"/>
                    </a:lnTo>
                    <a:cubicBezTo>
                      <a:pt x="8643" y="170396"/>
                      <a:pt x="13828" y="165210"/>
                      <a:pt x="19878" y="165210"/>
                    </a:cubicBezTo>
                    <a:lnTo>
                      <a:pt x="29385" y="165210"/>
                    </a:lnTo>
                    <a:lnTo>
                      <a:pt x="29385" y="234366"/>
                    </a:lnTo>
                    <a:close/>
                    <a:moveTo>
                      <a:pt x="19878" y="169532"/>
                    </a:moveTo>
                    <a:cubicBezTo>
                      <a:pt x="16421" y="169532"/>
                      <a:pt x="12964" y="172990"/>
                      <a:pt x="12964" y="176448"/>
                    </a:cubicBezTo>
                    <a:lnTo>
                      <a:pt x="12964" y="223128"/>
                    </a:lnTo>
                    <a:cubicBezTo>
                      <a:pt x="12964" y="226586"/>
                      <a:pt x="16421" y="230044"/>
                      <a:pt x="19878" y="230044"/>
                    </a:cubicBezTo>
                    <a:lnTo>
                      <a:pt x="24199" y="230044"/>
                    </a:lnTo>
                    <a:lnTo>
                      <a:pt x="24199" y="169532"/>
                    </a:lnTo>
                    <a:lnTo>
                      <a:pt x="19878" y="169532"/>
                    </a:lnTo>
                    <a:close/>
                    <a:moveTo>
                      <a:pt x="128774" y="122851"/>
                    </a:moveTo>
                    <a:lnTo>
                      <a:pt x="127910" y="116800"/>
                    </a:lnTo>
                    <a:cubicBezTo>
                      <a:pt x="123588" y="95189"/>
                      <a:pt x="117539" y="42457"/>
                      <a:pt x="165072" y="19981"/>
                    </a:cubicBezTo>
                    <a:lnTo>
                      <a:pt x="165937" y="19117"/>
                    </a:lnTo>
                    <a:cubicBezTo>
                      <a:pt x="165937" y="19117"/>
                      <a:pt x="207421" y="-765"/>
                      <a:pt x="262733" y="11337"/>
                    </a:cubicBezTo>
                    <a:lnTo>
                      <a:pt x="264462" y="12201"/>
                    </a:lnTo>
                    <a:lnTo>
                      <a:pt x="264462" y="13930"/>
                    </a:lnTo>
                    <a:cubicBezTo>
                      <a:pt x="262733" y="33813"/>
                      <a:pt x="253226" y="98647"/>
                      <a:pt x="204828" y="120258"/>
                    </a:cubicBezTo>
                    <a:cubicBezTo>
                      <a:pt x="204828" y="120258"/>
                      <a:pt x="204828" y="120258"/>
                      <a:pt x="204828" y="120258"/>
                    </a:cubicBezTo>
                    <a:lnTo>
                      <a:pt x="203964" y="121123"/>
                    </a:lnTo>
                    <a:lnTo>
                      <a:pt x="203100" y="121123"/>
                    </a:lnTo>
                    <a:lnTo>
                      <a:pt x="133095" y="121123"/>
                    </a:lnTo>
                    <a:lnTo>
                      <a:pt x="134824" y="117665"/>
                    </a:lnTo>
                    <a:cubicBezTo>
                      <a:pt x="144330" y="102105"/>
                      <a:pt x="167665" y="71849"/>
                      <a:pt x="220385" y="48508"/>
                    </a:cubicBezTo>
                    <a:cubicBezTo>
                      <a:pt x="221249" y="48508"/>
                      <a:pt x="221249" y="46779"/>
                      <a:pt x="221249" y="45915"/>
                    </a:cubicBezTo>
                    <a:cubicBezTo>
                      <a:pt x="221249" y="45051"/>
                      <a:pt x="219520" y="45051"/>
                      <a:pt x="218656" y="45051"/>
                    </a:cubicBezTo>
                    <a:cubicBezTo>
                      <a:pt x="164208" y="69255"/>
                      <a:pt x="140873" y="100376"/>
                      <a:pt x="131367" y="116800"/>
                    </a:cubicBezTo>
                    <a:lnTo>
                      <a:pt x="128774" y="122851"/>
                    </a:lnTo>
                    <a:close/>
                    <a:moveTo>
                      <a:pt x="141738" y="116800"/>
                    </a:moveTo>
                    <a:lnTo>
                      <a:pt x="203100" y="116800"/>
                    </a:lnTo>
                    <a:cubicBezTo>
                      <a:pt x="203100" y="116800"/>
                      <a:pt x="203100" y="116800"/>
                      <a:pt x="203964" y="116800"/>
                    </a:cubicBezTo>
                    <a:lnTo>
                      <a:pt x="203964" y="116800"/>
                    </a:lnTo>
                    <a:cubicBezTo>
                      <a:pt x="248905" y="96918"/>
                      <a:pt x="259276" y="37271"/>
                      <a:pt x="261005" y="15659"/>
                    </a:cubicBezTo>
                    <a:cubicBezTo>
                      <a:pt x="213471" y="5286"/>
                      <a:pt x="177172" y="19117"/>
                      <a:pt x="170258" y="22575"/>
                    </a:cubicBezTo>
                    <a:lnTo>
                      <a:pt x="170258" y="23439"/>
                    </a:lnTo>
                    <a:lnTo>
                      <a:pt x="168529" y="23439"/>
                    </a:lnTo>
                    <a:cubicBezTo>
                      <a:pt x="127045" y="42457"/>
                      <a:pt x="127910" y="87409"/>
                      <a:pt x="132231" y="109885"/>
                    </a:cubicBezTo>
                    <a:cubicBezTo>
                      <a:pt x="143466" y="92596"/>
                      <a:pt x="168529" y="64069"/>
                      <a:pt x="218656" y="41593"/>
                    </a:cubicBezTo>
                    <a:cubicBezTo>
                      <a:pt x="222113" y="39864"/>
                      <a:pt x="225570" y="41593"/>
                      <a:pt x="226434" y="45051"/>
                    </a:cubicBezTo>
                    <a:cubicBezTo>
                      <a:pt x="228163" y="48508"/>
                      <a:pt x="226434" y="51966"/>
                      <a:pt x="222977" y="52831"/>
                    </a:cubicBezTo>
                    <a:cubicBezTo>
                      <a:pt x="174579" y="74442"/>
                      <a:pt x="151244" y="101240"/>
                      <a:pt x="141738" y="116800"/>
                    </a:cubicBezTo>
                    <a:close/>
                    <a:moveTo>
                      <a:pt x="119267" y="121123"/>
                    </a:moveTo>
                    <a:lnTo>
                      <a:pt x="60498" y="121123"/>
                    </a:lnTo>
                    <a:lnTo>
                      <a:pt x="59633" y="120258"/>
                    </a:lnTo>
                    <a:cubicBezTo>
                      <a:pt x="42348" y="105562"/>
                      <a:pt x="37163" y="79629"/>
                      <a:pt x="35434" y="68391"/>
                    </a:cubicBezTo>
                    <a:lnTo>
                      <a:pt x="35434" y="66662"/>
                    </a:lnTo>
                    <a:lnTo>
                      <a:pt x="37163" y="65797"/>
                    </a:lnTo>
                    <a:cubicBezTo>
                      <a:pt x="65683" y="58017"/>
                      <a:pt x="89018" y="65797"/>
                      <a:pt x="92475" y="67526"/>
                    </a:cubicBezTo>
                    <a:lnTo>
                      <a:pt x="94204" y="67526"/>
                    </a:lnTo>
                    <a:lnTo>
                      <a:pt x="94204" y="68391"/>
                    </a:lnTo>
                    <a:cubicBezTo>
                      <a:pt x="118403" y="78764"/>
                      <a:pt x="122724" y="101240"/>
                      <a:pt x="122724" y="113342"/>
                    </a:cubicBezTo>
                    <a:lnTo>
                      <a:pt x="122724" y="119394"/>
                    </a:lnTo>
                    <a:lnTo>
                      <a:pt x="118403" y="114207"/>
                    </a:lnTo>
                    <a:cubicBezTo>
                      <a:pt x="95068" y="85680"/>
                      <a:pt x="63091" y="83087"/>
                      <a:pt x="61362" y="83087"/>
                    </a:cubicBezTo>
                    <a:cubicBezTo>
                      <a:pt x="60498" y="83087"/>
                      <a:pt x="60498" y="83087"/>
                      <a:pt x="60498" y="83087"/>
                    </a:cubicBezTo>
                    <a:cubicBezTo>
                      <a:pt x="60498" y="83087"/>
                      <a:pt x="59633" y="83951"/>
                      <a:pt x="59633" y="83951"/>
                    </a:cubicBezTo>
                    <a:cubicBezTo>
                      <a:pt x="59633" y="84816"/>
                      <a:pt x="59633" y="84816"/>
                      <a:pt x="59633" y="84816"/>
                    </a:cubicBezTo>
                    <a:cubicBezTo>
                      <a:pt x="59633" y="84816"/>
                      <a:pt x="60498" y="85680"/>
                      <a:pt x="60498" y="85680"/>
                    </a:cubicBezTo>
                    <a:lnTo>
                      <a:pt x="60498" y="85680"/>
                    </a:lnTo>
                    <a:cubicBezTo>
                      <a:pt x="60498" y="85680"/>
                      <a:pt x="92475" y="88273"/>
                      <a:pt x="114946" y="115071"/>
                    </a:cubicBezTo>
                    <a:lnTo>
                      <a:pt x="119267" y="121123"/>
                    </a:lnTo>
                    <a:close/>
                    <a:moveTo>
                      <a:pt x="62226" y="116800"/>
                    </a:moveTo>
                    <a:lnTo>
                      <a:pt x="109760" y="116800"/>
                    </a:lnTo>
                    <a:cubicBezTo>
                      <a:pt x="89018" y="95189"/>
                      <a:pt x="62226" y="92596"/>
                      <a:pt x="62226" y="92596"/>
                    </a:cubicBezTo>
                    <a:cubicBezTo>
                      <a:pt x="58769" y="92596"/>
                      <a:pt x="56176" y="89138"/>
                      <a:pt x="56176" y="85680"/>
                    </a:cubicBezTo>
                    <a:cubicBezTo>
                      <a:pt x="56176" y="83951"/>
                      <a:pt x="57041" y="82222"/>
                      <a:pt x="58769" y="81358"/>
                    </a:cubicBezTo>
                    <a:cubicBezTo>
                      <a:pt x="59633" y="80493"/>
                      <a:pt x="61362" y="79629"/>
                      <a:pt x="63091" y="79629"/>
                    </a:cubicBezTo>
                    <a:cubicBezTo>
                      <a:pt x="64819" y="79629"/>
                      <a:pt x="94204" y="82222"/>
                      <a:pt x="118403" y="107291"/>
                    </a:cubicBezTo>
                    <a:cubicBezTo>
                      <a:pt x="116674" y="94324"/>
                      <a:pt x="110624" y="79629"/>
                      <a:pt x="91611" y="72713"/>
                    </a:cubicBezTo>
                    <a:lnTo>
                      <a:pt x="89882" y="71849"/>
                    </a:lnTo>
                    <a:cubicBezTo>
                      <a:pt x="84697" y="70120"/>
                      <a:pt x="65683" y="64069"/>
                      <a:pt x="40620" y="70120"/>
                    </a:cubicBezTo>
                    <a:cubicBezTo>
                      <a:pt x="41484" y="81358"/>
                      <a:pt x="47534" y="103833"/>
                      <a:pt x="62226" y="11680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26" name="Graphic 16831">
            <a:extLst>
              <a:ext uri="{FF2B5EF4-FFF2-40B4-BE49-F238E27FC236}">
                <a16:creationId xmlns:a16="http://schemas.microsoft.com/office/drawing/2014/main" id="{58D307A8-6D26-9C5B-CF23-C4B491DCED8D}"/>
              </a:ext>
            </a:extLst>
          </p:cNvPr>
          <p:cNvGrpSpPr/>
          <p:nvPr/>
        </p:nvGrpSpPr>
        <p:grpSpPr>
          <a:xfrm>
            <a:off x="265632" y="1836186"/>
            <a:ext cx="765275" cy="747492"/>
            <a:chOff x="3202256" y="1284135"/>
            <a:chExt cx="300760" cy="293771"/>
          </a:xfrm>
          <a:solidFill>
            <a:srgbClr val="355464"/>
          </a:solidFill>
        </p:grpSpPr>
        <p:grpSp>
          <p:nvGrpSpPr>
            <p:cNvPr id="27" name="Graphic 16831">
              <a:extLst>
                <a:ext uri="{FF2B5EF4-FFF2-40B4-BE49-F238E27FC236}">
                  <a16:creationId xmlns:a16="http://schemas.microsoft.com/office/drawing/2014/main" id="{75DAD67C-FAFB-4457-156A-2038EA071957}"/>
                </a:ext>
              </a:extLst>
            </p:cNvPr>
            <p:cNvGrpSpPr/>
            <p:nvPr/>
          </p:nvGrpSpPr>
          <p:grpSpPr>
            <a:xfrm>
              <a:off x="3208306" y="1526039"/>
              <a:ext cx="70004" cy="51867"/>
              <a:chOff x="3208306" y="1526039"/>
              <a:chExt cx="70004" cy="51867"/>
            </a:xfrm>
            <a:solidFill>
              <a:srgbClr val="355464"/>
            </a:solidFill>
          </p:grpSpPr>
          <p:sp>
            <p:nvSpPr>
              <p:cNvPr id="55" name="Freeform 17178">
                <a:extLst>
                  <a:ext uri="{FF2B5EF4-FFF2-40B4-BE49-F238E27FC236}">
                    <a16:creationId xmlns:a16="http://schemas.microsoft.com/office/drawing/2014/main" id="{80B7FD9A-19A7-C630-DFCF-342330B5E772}"/>
                  </a:ext>
                </a:extLst>
              </p:cNvPr>
              <p:cNvSpPr/>
              <p:nvPr/>
            </p:nvSpPr>
            <p:spPr>
              <a:xfrm>
                <a:off x="3210034" y="1527768"/>
                <a:ext cx="64819" cy="47544"/>
              </a:xfrm>
              <a:custGeom>
                <a:avLst/>
                <a:gdLst>
                  <a:gd name="connsiteX0" fmla="*/ 8643 w 64819"/>
                  <a:gd name="connsiteY0" fmla="*/ 34578 h 47544"/>
                  <a:gd name="connsiteX1" fmla="*/ 8643 w 64819"/>
                  <a:gd name="connsiteY1" fmla="*/ 0 h 47544"/>
                  <a:gd name="connsiteX2" fmla="*/ 0 w 64819"/>
                  <a:gd name="connsiteY2" fmla="*/ 0 h 47544"/>
                  <a:gd name="connsiteX3" fmla="*/ 0 w 64819"/>
                  <a:gd name="connsiteY3" fmla="*/ 34578 h 47544"/>
                  <a:gd name="connsiteX4" fmla="*/ 8643 w 64819"/>
                  <a:gd name="connsiteY4" fmla="*/ 34578 h 47544"/>
                  <a:gd name="connsiteX5" fmla="*/ 12964 w 64819"/>
                  <a:gd name="connsiteY5" fmla="*/ 38900 h 47544"/>
                  <a:gd name="connsiteX6" fmla="*/ 8643 w 64819"/>
                  <a:gd name="connsiteY6" fmla="*/ 34578 h 47544"/>
                  <a:gd name="connsiteX7" fmla="*/ 0 w 64819"/>
                  <a:gd name="connsiteY7" fmla="*/ 34578 h 47544"/>
                  <a:gd name="connsiteX8" fmla="*/ 12964 w 64819"/>
                  <a:gd name="connsiteY8" fmla="*/ 47545 h 47544"/>
                  <a:gd name="connsiteX9" fmla="*/ 12964 w 64819"/>
                  <a:gd name="connsiteY9" fmla="*/ 38900 h 47544"/>
                  <a:gd name="connsiteX10" fmla="*/ 51855 w 64819"/>
                  <a:gd name="connsiteY10" fmla="*/ 38900 h 47544"/>
                  <a:gd name="connsiteX11" fmla="*/ 12964 w 64819"/>
                  <a:gd name="connsiteY11" fmla="*/ 38900 h 47544"/>
                  <a:gd name="connsiteX12" fmla="*/ 12964 w 64819"/>
                  <a:gd name="connsiteY12" fmla="*/ 47545 h 47544"/>
                  <a:gd name="connsiteX13" fmla="*/ 51855 w 64819"/>
                  <a:gd name="connsiteY13" fmla="*/ 47545 h 47544"/>
                  <a:gd name="connsiteX14" fmla="*/ 51855 w 64819"/>
                  <a:gd name="connsiteY14" fmla="*/ 38900 h 47544"/>
                  <a:gd name="connsiteX15" fmla="*/ 56176 w 64819"/>
                  <a:gd name="connsiteY15" fmla="*/ 34578 h 47544"/>
                  <a:gd name="connsiteX16" fmla="*/ 51855 w 64819"/>
                  <a:gd name="connsiteY16" fmla="*/ 38900 h 47544"/>
                  <a:gd name="connsiteX17" fmla="*/ 51855 w 64819"/>
                  <a:gd name="connsiteY17" fmla="*/ 47545 h 47544"/>
                  <a:gd name="connsiteX18" fmla="*/ 64819 w 64819"/>
                  <a:gd name="connsiteY18" fmla="*/ 34578 h 47544"/>
                  <a:gd name="connsiteX19" fmla="*/ 56176 w 64819"/>
                  <a:gd name="connsiteY19" fmla="*/ 34578 h 47544"/>
                  <a:gd name="connsiteX20" fmla="*/ 56176 w 64819"/>
                  <a:gd name="connsiteY20" fmla="*/ 18154 h 47544"/>
                  <a:gd name="connsiteX21" fmla="*/ 56176 w 64819"/>
                  <a:gd name="connsiteY21" fmla="*/ 34578 h 47544"/>
                  <a:gd name="connsiteX22" fmla="*/ 64819 w 64819"/>
                  <a:gd name="connsiteY22" fmla="*/ 34578 h 47544"/>
                  <a:gd name="connsiteX23" fmla="*/ 64819 w 64819"/>
                  <a:gd name="connsiteY23" fmla="*/ 18154 h 47544"/>
                  <a:gd name="connsiteX24" fmla="*/ 56176 w 64819"/>
                  <a:gd name="connsiteY24" fmla="*/ 18154 h 4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4819" h="47544">
                    <a:moveTo>
                      <a:pt x="8643" y="34578"/>
                    </a:moveTo>
                    <a:lnTo>
                      <a:pt x="8643" y="0"/>
                    </a:lnTo>
                    <a:lnTo>
                      <a:pt x="0" y="0"/>
                    </a:lnTo>
                    <a:lnTo>
                      <a:pt x="0" y="34578"/>
                    </a:lnTo>
                    <a:lnTo>
                      <a:pt x="8643" y="34578"/>
                    </a:lnTo>
                    <a:close/>
                    <a:moveTo>
                      <a:pt x="12964" y="38900"/>
                    </a:moveTo>
                    <a:cubicBezTo>
                      <a:pt x="10371" y="38900"/>
                      <a:pt x="8643" y="37172"/>
                      <a:pt x="8643" y="34578"/>
                    </a:cubicBezTo>
                    <a:lnTo>
                      <a:pt x="0" y="34578"/>
                    </a:lnTo>
                    <a:cubicBezTo>
                      <a:pt x="0" y="41494"/>
                      <a:pt x="6050" y="47545"/>
                      <a:pt x="12964" y="47545"/>
                    </a:cubicBezTo>
                    <a:lnTo>
                      <a:pt x="12964" y="38900"/>
                    </a:lnTo>
                    <a:close/>
                    <a:moveTo>
                      <a:pt x="51855" y="38900"/>
                    </a:moveTo>
                    <a:lnTo>
                      <a:pt x="12964" y="38900"/>
                    </a:lnTo>
                    <a:lnTo>
                      <a:pt x="12964" y="47545"/>
                    </a:lnTo>
                    <a:lnTo>
                      <a:pt x="51855" y="47545"/>
                    </a:lnTo>
                    <a:lnTo>
                      <a:pt x="51855" y="38900"/>
                    </a:lnTo>
                    <a:close/>
                    <a:moveTo>
                      <a:pt x="56176" y="34578"/>
                    </a:moveTo>
                    <a:cubicBezTo>
                      <a:pt x="56176" y="37172"/>
                      <a:pt x="54448" y="38900"/>
                      <a:pt x="51855" y="38900"/>
                    </a:cubicBezTo>
                    <a:lnTo>
                      <a:pt x="51855" y="47545"/>
                    </a:lnTo>
                    <a:cubicBezTo>
                      <a:pt x="58769" y="47545"/>
                      <a:pt x="64819" y="42358"/>
                      <a:pt x="64819" y="34578"/>
                    </a:cubicBezTo>
                    <a:lnTo>
                      <a:pt x="56176" y="34578"/>
                    </a:lnTo>
                    <a:close/>
                    <a:moveTo>
                      <a:pt x="56176" y="18154"/>
                    </a:moveTo>
                    <a:lnTo>
                      <a:pt x="56176" y="34578"/>
                    </a:lnTo>
                    <a:lnTo>
                      <a:pt x="64819" y="34578"/>
                    </a:lnTo>
                    <a:lnTo>
                      <a:pt x="64819" y="18154"/>
                    </a:lnTo>
                    <a:lnTo>
                      <a:pt x="56176" y="1815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56" name="Freeform 17179">
                <a:extLst>
                  <a:ext uri="{FF2B5EF4-FFF2-40B4-BE49-F238E27FC236}">
                    <a16:creationId xmlns:a16="http://schemas.microsoft.com/office/drawing/2014/main" id="{EFE6CDAB-E50D-06B8-6364-AD849318550B}"/>
                  </a:ext>
                </a:extLst>
              </p:cNvPr>
              <p:cNvSpPr/>
              <p:nvPr/>
            </p:nvSpPr>
            <p:spPr>
              <a:xfrm>
                <a:off x="3208306" y="1526039"/>
                <a:ext cx="70004" cy="51867"/>
              </a:xfrm>
              <a:custGeom>
                <a:avLst/>
                <a:gdLst>
                  <a:gd name="connsiteX0" fmla="*/ 56176 w 70004"/>
                  <a:gd name="connsiteY0" fmla="*/ 51867 h 51867"/>
                  <a:gd name="connsiteX1" fmla="*/ 12964 w 70004"/>
                  <a:gd name="connsiteY1" fmla="*/ 51867 h 51867"/>
                  <a:gd name="connsiteX2" fmla="*/ 0 w 70004"/>
                  <a:gd name="connsiteY2" fmla="*/ 38900 h 51867"/>
                  <a:gd name="connsiteX3" fmla="*/ 0 w 70004"/>
                  <a:gd name="connsiteY3" fmla="*/ 38900 h 51867"/>
                  <a:gd name="connsiteX4" fmla="*/ 0 w 70004"/>
                  <a:gd name="connsiteY4" fmla="*/ 0 h 51867"/>
                  <a:gd name="connsiteX5" fmla="*/ 12964 w 70004"/>
                  <a:gd name="connsiteY5" fmla="*/ 0 h 51867"/>
                  <a:gd name="connsiteX6" fmla="*/ 12964 w 70004"/>
                  <a:gd name="connsiteY6" fmla="*/ 37172 h 51867"/>
                  <a:gd name="connsiteX7" fmla="*/ 15557 w 70004"/>
                  <a:gd name="connsiteY7" fmla="*/ 39765 h 51867"/>
                  <a:gd name="connsiteX8" fmla="*/ 54448 w 70004"/>
                  <a:gd name="connsiteY8" fmla="*/ 39765 h 51867"/>
                  <a:gd name="connsiteX9" fmla="*/ 57041 w 70004"/>
                  <a:gd name="connsiteY9" fmla="*/ 37172 h 51867"/>
                  <a:gd name="connsiteX10" fmla="*/ 57041 w 70004"/>
                  <a:gd name="connsiteY10" fmla="*/ 19018 h 51867"/>
                  <a:gd name="connsiteX11" fmla="*/ 70005 w 70004"/>
                  <a:gd name="connsiteY11" fmla="*/ 19018 h 51867"/>
                  <a:gd name="connsiteX12" fmla="*/ 70005 w 70004"/>
                  <a:gd name="connsiteY12" fmla="*/ 39765 h 51867"/>
                  <a:gd name="connsiteX13" fmla="*/ 56176 w 70004"/>
                  <a:gd name="connsiteY13" fmla="*/ 51867 h 51867"/>
                  <a:gd name="connsiteX14" fmla="*/ 56176 w 70004"/>
                  <a:gd name="connsiteY14" fmla="*/ 51867 h 51867"/>
                  <a:gd name="connsiteX15" fmla="*/ 17285 w 70004"/>
                  <a:gd name="connsiteY15" fmla="*/ 46680 h 51867"/>
                  <a:gd name="connsiteX16" fmla="*/ 50991 w 70004"/>
                  <a:gd name="connsiteY16" fmla="*/ 46680 h 51867"/>
                  <a:gd name="connsiteX17" fmla="*/ 50991 w 70004"/>
                  <a:gd name="connsiteY17" fmla="*/ 42358 h 51867"/>
                  <a:gd name="connsiteX18" fmla="*/ 17285 w 70004"/>
                  <a:gd name="connsiteY18" fmla="*/ 42358 h 51867"/>
                  <a:gd name="connsiteX19" fmla="*/ 17285 w 70004"/>
                  <a:gd name="connsiteY19" fmla="*/ 46680 h 51867"/>
                  <a:gd name="connsiteX20" fmla="*/ 56176 w 70004"/>
                  <a:gd name="connsiteY20" fmla="*/ 43223 h 51867"/>
                  <a:gd name="connsiteX21" fmla="*/ 56176 w 70004"/>
                  <a:gd name="connsiteY21" fmla="*/ 47545 h 51867"/>
                  <a:gd name="connsiteX22" fmla="*/ 64819 w 70004"/>
                  <a:gd name="connsiteY22" fmla="*/ 39765 h 51867"/>
                  <a:gd name="connsiteX23" fmla="*/ 60498 w 70004"/>
                  <a:gd name="connsiteY23" fmla="*/ 39765 h 51867"/>
                  <a:gd name="connsiteX24" fmla="*/ 56176 w 70004"/>
                  <a:gd name="connsiteY24" fmla="*/ 43223 h 51867"/>
                  <a:gd name="connsiteX25" fmla="*/ 4321 w 70004"/>
                  <a:gd name="connsiteY25" fmla="*/ 38900 h 51867"/>
                  <a:gd name="connsiteX26" fmla="*/ 12964 w 70004"/>
                  <a:gd name="connsiteY26" fmla="*/ 46680 h 51867"/>
                  <a:gd name="connsiteX27" fmla="*/ 12964 w 70004"/>
                  <a:gd name="connsiteY27" fmla="*/ 42358 h 51867"/>
                  <a:gd name="connsiteX28" fmla="*/ 8643 w 70004"/>
                  <a:gd name="connsiteY28" fmla="*/ 38036 h 51867"/>
                  <a:gd name="connsiteX29" fmla="*/ 4321 w 70004"/>
                  <a:gd name="connsiteY29" fmla="*/ 38036 h 51867"/>
                  <a:gd name="connsiteX30" fmla="*/ 60498 w 70004"/>
                  <a:gd name="connsiteY30" fmla="*/ 34578 h 51867"/>
                  <a:gd name="connsiteX31" fmla="*/ 64819 w 70004"/>
                  <a:gd name="connsiteY31" fmla="*/ 34578 h 51867"/>
                  <a:gd name="connsiteX32" fmla="*/ 64819 w 70004"/>
                  <a:gd name="connsiteY32" fmla="*/ 23340 h 51867"/>
                  <a:gd name="connsiteX33" fmla="*/ 60498 w 70004"/>
                  <a:gd name="connsiteY33" fmla="*/ 23340 h 51867"/>
                  <a:gd name="connsiteX34" fmla="*/ 60498 w 70004"/>
                  <a:gd name="connsiteY34" fmla="*/ 34578 h 51867"/>
                  <a:gd name="connsiteX35" fmla="*/ 4321 w 70004"/>
                  <a:gd name="connsiteY35" fmla="*/ 34578 h 51867"/>
                  <a:gd name="connsiteX36" fmla="*/ 8643 w 70004"/>
                  <a:gd name="connsiteY36" fmla="*/ 34578 h 51867"/>
                  <a:gd name="connsiteX37" fmla="*/ 8643 w 70004"/>
                  <a:gd name="connsiteY37" fmla="*/ 4322 h 51867"/>
                  <a:gd name="connsiteX38" fmla="*/ 4321 w 70004"/>
                  <a:gd name="connsiteY38" fmla="*/ 4322 h 51867"/>
                  <a:gd name="connsiteX39" fmla="*/ 4321 w 70004"/>
                  <a:gd name="connsiteY39" fmla="*/ 34578 h 5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0004" h="51867">
                    <a:moveTo>
                      <a:pt x="56176" y="51867"/>
                    </a:moveTo>
                    <a:lnTo>
                      <a:pt x="12964" y="51867"/>
                    </a:lnTo>
                    <a:cubicBezTo>
                      <a:pt x="6050" y="51003"/>
                      <a:pt x="864" y="45816"/>
                      <a:pt x="0" y="38900"/>
                    </a:cubicBezTo>
                    <a:lnTo>
                      <a:pt x="0" y="38900"/>
                    </a:lnTo>
                    <a:lnTo>
                      <a:pt x="0" y="0"/>
                    </a:lnTo>
                    <a:lnTo>
                      <a:pt x="12964" y="0"/>
                    </a:lnTo>
                    <a:lnTo>
                      <a:pt x="12964" y="37172"/>
                    </a:lnTo>
                    <a:cubicBezTo>
                      <a:pt x="12964" y="38900"/>
                      <a:pt x="13828" y="39765"/>
                      <a:pt x="15557" y="39765"/>
                    </a:cubicBezTo>
                    <a:lnTo>
                      <a:pt x="54448" y="39765"/>
                    </a:lnTo>
                    <a:cubicBezTo>
                      <a:pt x="56176" y="39765"/>
                      <a:pt x="57041" y="38900"/>
                      <a:pt x="57041" y="37172"/>
                    </a:cubicBezTo>
                    <a:lnTo>
                      <a:pt x="57041" y="19018"/>
                    </a:lnTo>
                    <a:lnTo>
                      <a:pt x="70005" y="19018"/>
                    </a:lnTo>
                    <a:lnTo>
                      <a:pt x="70005" y="39765"/>
                    </a:lnTo>
                    <a:cubicBezTo>
                      <a:pt x="67412" y="44952"/>
                      <a:pt x="62226" y="50138"/>
                      <a:pt x="56176" y="51867"/>
                    </a:cubicBezTo>
                    <a:lnTo>
                      <a:pt x="56176" y="51867"/>
                    </a:lnTo>
                    <a:close/>
                    <a:moveTo>
                      <a:pt x="17285" y="46680"/>
                    </a:moveTo>
                    <a:lnTo>
                      <a:pt x="50991" y="46680"/>
                    </a:lnTo>
                    <a:lnTo>
                      <a:pt x="50991" y="42358"/>
                    </a:lnTo>
                    <a:lnTo>
                      <a:pt x="17285" y="42358"/>
                    </a:lnTo>
                    <a:lnTo>
                      <a:pt x="17285" y="46680"/>
                    </a:lnTo>
                    <a:close/>
                    <a:moveTo>
                      <a:pt x="56176" y="43223"/>
                    </a:moveTo>
                    <a:lnTo>
                      <a:pt x="56176" y="47545"/>
                    </a:lnTo>
                    <a:cubicBezTo>
                      <a:pt x="60498" y="46680"/>
                      <a:pt x="63955" y="43223"/>
                      <a:pt x="64819" y="39765"/>
                    </a:cubicBezTo>
                    <a:lnTo>
                      <a:pt x="60498" y="39765"/>
                    </a:lnTo>
                    <a:cubicBezTo>
                      <a:pt x="59634" y="40629"/>
                      <a:pt x="57905" y="42358"/>
                      <a:pt x="56176" y="43223"/>
                    </a:cubicBezTo>
                    <a:close/>
                    <a:moveTo>
                      <a:pt x="4321" y="38900"/>
                    </a:moveTo>
                    <a:cubicBezTo>
                      <a:pt x="5186" y="43223"/>
                      <a:pt x="8643" y="46680"/>
                      <a:pt x="12964" y="46680"/>
                    </a:cubicBezTo>
                    <a:lnTo>
                      <a:pt x="12964" y="42358"/>
                    </a:lnTo>
                    <a:cubicBezTo>
                      <a:pt x="11235" y="41494"/>
                      <a:pt x="9507" y="40629"/>
                      <a:pt x="8643" y="38036"/>
                    </a:cubicBezTo>
                    <a:lnTo>
                      <a:pt x="4321" y="38036"/>
                    </a:lnTo>
                    <a:close/>
                    <a:moveTo>
                      <a:pt x="60498" y="34578"/>
                    </a:moveTo>
                    <a:lnTo>
                      <a:pt x="64819" y="34578"/>
                    </a:lnTo>
                    <a:lnTo>
                      <a:pt x="64819" y="23340"/>
                    </a:lnTo>
                    <a:lnTo>
                      <a:pt x="60498" y="23340"/>
                    </a:lnTo>
                    <a:lnTo>
                      <a:pt x="60498" y="34578"/>
                    </a:lnTo>
                    <a:close/>
                    <a:moveTo>
                      <a:pt x="4321" y="34578"/>
                    </a:moveTo>
                    <a:lnTo>
                      <a:pt x="8643" y="34578"/>
                    </a:lnTo>
                    <a:lnTo>
                      <a:pt x="8643" y="4322"/>
                    </a:lnTo>
                    <a:lnTo>
                      <a:pt x="4321" y="4322"/>
                    </a:lnTo>
                    <a:lnTo>
                      <a:pt x="4321" y="3457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8" name="Graphic 16831">
              <a:extLst>
                <a:ext uri="{FF2B5EF4-FFF2-40B4-BE49-F238E27FC236}">
                  <a16:creationId xmlns:a16="http://schemas.microsoft.com/office/drawing/2014/main" id="{5BE5C38B-9E46-E174-91B0-975AD31EB162}"/>
                </a:ext>
              </a:extLst>
            </p:cNvPr>
            <p:cNvGrpSpPr/>
            <p:nvPr/>
          </p:nvGrpSpPr>
          <p:grpSpPr>
            <a:xfrm>
              <a:off x="3425234" y="1525175"/>
              <a:ext cx="70004" cy="52731"/>
              <a:chOff x="3425234" y="1525175"/>
              <a:chExt cx="70004" cy="52731"/>
            </a:xfrm>
            <a:solidFill>
              <a:srgbClr val="355464"/>
            </a:solidFill>
          </p:grpSpPr>
          <p:sp>
            <p:nvSpPr>
              <p:cNvPr id="53" name="Freeform 17181">
                <a:extLst>
                  <a:ext uri="{FF2B5EF4-FFF2-40B4-BE49-F238E27FC236}">
                    <a16:creationId xmlns:a16="http://schemas.microsoft.com/office/drawing/2014/main" id="{6DEBA453-8CF7-8726-A907-0133DBD37128}"/>
                  </a:ext>
                </a:extLst>
              </p:cNvPr>
              <p:cNvSpPr/>
              <p:nvPr/>
            </p:nvSpPr>
            <p:spPr>
              <a:xfrm>
                <a:off x="3427826" y="1527768"/>
                <a:ext cx="65683" cy="47544"/>
              </a:xfrm>
              <a:custGeom>
                <a:avLst/>
                <a:gdLst>
                  <a:gd name="connsiteX0" fmla="*/ 8643 w 65683"/>
                  <a:gd name="connsiteY0" fmla="*/ 34578 h 47544"/>
                  <a:gd name="connsiteX1" fmla="*/ 8643 w 65683"/>
                  <a:gd name="connsiteY1" fmla="*/ 18154 h 47544"/>
                  <a:gd name="connsiteX2" fmla="*/ 0 w 65683"/>
                  <a:gd name="connsiteY2" fmla="*/ 18154 h 47544"/>
                  <a:gd name="connsiteX3" fmla="*/ 0 w 65683"/>
                  <a:gd name="connsiteY3" fmla="*/ 34578 h 47544"/>
                  <a:gd name="connsiteX4" fmla="*/ 8643 w 65683"/>
                  <a:gd name="connsiteY4" fmla="*/ 34578 h 47544"/>
                  <a:gd name="connsiteX5" fmla="*/ 12964 w 65683"/>
                  <a:gd name="connsiteY5" fmla="*/ 38900 h 47544"/>
                  <a:gd name="connsiteX6" fmla="*/ 8643 w 65683"/>
                  <a:gd name="connsiteY6" fmla="*/ 34578 h 47544"/>
                  <a:gd name="connsiteX7" fmla="*/ 0 w 65683"/>
                  <a:gd name="connsiteY7" fmla="*/ 34578 h 47544"/>
                  <a:gd name="connsiteX8" fmla="*/ 12964 w 65683"/>
                  <a:gd name="connsiteY8" fmla="*/ 47545 h 47544"/>
                  <a:gd name="connsiteX9" fmla="*/ 12964 w 65683"/>
                  <a:gd name="connsiteY9" fmla="*/ 38900 h 47544"/>
                  <a:gd name="connsiteX10" fmla="*/ 51855 w 65683"/>
                  <a:gd name="connsiteY10" fmla="*/ 38900 h 47544"/>
                  <a:gd name="connsiteX11" fmla="*/ 12964 w 65683"/>
                  <a:gd name="connsiteY11" fmla="*/ 38900 h 47544"/>
                  <a:gd name="connsiteX12" fmla="*/ 12964 w 65683"/>
                  <a:gd name="connsiteY12" fmla="*/ 47545 h 47544"/>
                  <a:gd name="connsiteX13" fmla="*/ 51855 w 65683"/>
                  <a:gd name="connsiteY13" fmla="*/ 47545 h 47544"/>
                  <a:gd name="connsiteX14" fmla="*/ 51855 w 65683"/>
                  <a:gd name="connsiteY14" fmla="*/ 38900 h 47544"/>
                  <a:gd name="connsiteX15" fmla="*/ 57041 w 65683"/>
                  <a:gd name="connsiteY15" fmla="*/ 34578 h 47544"/>
                  <a:gd name="connsiteX16" fmla="*/ 52719 w 65683"/>
                  <a:gd name="connsiteY16" fmla="*/ 38900 h 47544"/>
                  <a:gd name="connsiteX17" fmla="*/ 52719 w 65683"/>
                  <a:gd name="connsiteY17" fmla="*/ 47545 h 47544"/>
                  <a:gd name="connsiteX18" fmla="*/ 65683 w 65683"/>
                  <a:gd name="connsiteY18" fmla="*/ 34578 h 47544"/>
                  <a:gd name="connsiteX19" fmla="*/ 57041 w 65683"/>
                  <a:gd name="connsiteY19" fmla="*/ 34578 h 47544"/>
                  <a:gd name="connsiteX20" fmla="*/ 57041 w 65683"/>
                  <a:gd name="connsiteY20" fmla="*/ 0 h 47544"/>
                  <a:gd name="connsiteX21" fmla="*/ 57041 w 65683"/>
                  <a:gd name="connsiteY21" fmla="*/ 34578 h 47544"/>
                  <a:gd name="connsiteX22" fmla="*/ 65683 w 65683"/>
                  <a:gd name="connsiteY22" fmla="*/ 34578 h 47544"/>
                  <a:gd name="connsiteX23" fmla="*/ 65683 w 65683"/>
                  <a:gd name="connsiteY23" fmla="*/ 0 h 47544"/>
                  <a:gd name="connsiteX24" fmla="*/ 57041 w 65683"/>
                  <a:gd name="connsiteY24" fmla="*/ 0 h 4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683" h="47544">
                    <a:moveTo>
                      <a:pt x="8643" y="34578"/>
                    </a:moveTo>
                    <a:lnTo>
                      <a:pt x="8643" y="18154"/>
                    </a:lnTo>
                    <a:lnTo>
                      <a:pt x="0" y="18154"/>
                    </a:lnTo>
                    <a:lnTo>
                      <a:pt x="0" y="34578"/>
                    </a:lnTo>
                    <a:lnTo>
                      <a:pt x="8643" y="34578"/>
                    </a:lnTo>
                    <a:close/>
                    <a:moveTo>
                      <a:pt x="12964" y="38900"/>
                    </a:moveTo>
                    <a:cubicBezTo>
                      <a:pt x="10371" y="38900"/>
                      <a:pt x="8643" y="37172"/>
                      <a:pt x="8643" y="34578"/>
                    </a:cubicBezTo>
                    <a:lnTo>
                      <a:pt x="0" y="34578"/>
                    </a:lnTo>
                    <a:cubicBezTo>
                      <a:pt x="0" y="41494"/>
                      <a:pt x="6050" y="47545"/>
                      <a:pt x="12964" y="47545"/>
                    </a:cubicBezTo>
                    <a:lnTo>
                      <a:pt x="12964" y="38900"/>
                    </a:lnTo>
                    <a:close/>
                    <a:moveTo>
                      <a:pt x="51855" y="38900"/>
                    </a:moveTo>
                    <a:lnTo>
                      <a:pt x="12964" y="38900"/>
                    </a:lnTo>
                    <a:lnTo>
                      <a:pt x="12964" y="47545"/>
                    </a:lnTo>
                    <a:lnTo>
                      <a:pt x="51855" y="47545"/>
                    </a:lnTo>
                    <a:lnTo>
                      <a:pt x="51855" y="38900"/>
                    </a:lnTo>
                    <a:close/>
                    <a:moveTo>
                      <a:pt x="57041" y="34578"/>
                    </a:moveTo>
                    <a:cubicBezTo>
                      <a:pt x="57041" y="37172"/>
                      <a:pt x="55312" y="38900"/>
                      <a:pt x="52719" y="38900"/>
                    </a:cubicBezTo>
                    <a:lnTo>
                      <a:pt x="52719" y="47545"/>
                    </a:lnTo>
                    <a:cubicBezTo>
                      <a:pt x="59633" y="47545"/>
                      <a:pt x="65683" y="42358"/>
                      <a:pt x="65683" y="34578"/>
                    </a:cubicBezTo>
                    <a:lnTo>
                      <a:pt x="57041" y="34578"/>
                    </a:lnTo>
                    <a:close/>
                    <a:moveTo>
                      <a:pt x="57041" y="0"/>
                    </a:moveTo>
                    <a:lnTo>
                      <a:pt x="57041" y="34578"/>
                    </a:lnTo>
                    <a:lnTo>
                      <a:pt x="65683" y="34578"/>
                    </a:lnTo>
                    <a:lnTo>
                      <a:pt x="65683" y="0"/>
                    </a:lnTo>
                    <a:lnTo>
                      <a:pt x="57041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54" name="Freeform 17182">
                <a:extLst>
                  <a:ext uri="{FF2B5EF4-FFF2-40B4-BE49-F238E27FC236}">
                    <a16:creationId xmlns:a16="http://schemas.microsoft.com/office/drawing/2014/main" id="{53AE036B-8459-58CD-B191-0340668404EF}"/>
                  </a:ext>
                </a:extLst>
              </p:cNvPr>
              <p:cNvSpPr/>
              <p:nvPr/>
            </p:nvSpPr>
            <p:spPr>
              <a:xfrm>
                <a:off x="3425234" y="1525175"/>
                <a:ext cx="70004" cy="52731"/>
              </a:xfrm>
              <a:custGeom>
                <a:avLst/>
                <a:gdLst>
                  <a:gd name="connsiteX0" fmla="*/ 57041 w 70004"/>
                  <a:gd name="connsiteY0" fmla="*/ 52732 h 52731"/>
                  <a:gd name="connsiteX1" fmla="*/ 12964 w 70004"/>
                  <a:gd name="connsiteY1" fmla="*/ 52732 h 52731"/>
                  <a:gd name="connsiteX2" fmla="*/ 0 w 70004"/>
                  <a:gd name="connsiteY2" fmla="*/ 39765 h 52731"/>
                  <a:gd name="connsiteX3" fmla="*/ 0 w 70004"/>
                  <a:gd name="connsiteY3" fmla="*/ 39765 h 52731"/>
                  <a:gd name="connsiteX4" fmla="*/ 0 w 70004"/>
                  <a:gd name="connsiteY4" fmla="*/ 19018 h 52731"/>
                  <a:gd name="connsiteX5" fmla="*/ 12964 w 70004"/>
                  <a:gd name="connsiteY5" fmla="*/ 19018 h 52731"/>
                  <a:gd name="connsiteX6" fmla="*/ 12964 w 70004"/>
                  <a:gd name="connsiteY6" fmla="*/ 37172 h 52731"/>
                  <a:gd name="connsiteX7" fmla="*/ 15557 w 70004"/>
                  <a:gd name="connsiteY7" fmla="*/ 39765 h 52731"/>
                  <a:gd name="connsiteX8" fmla="*/ 54448 w 70004"/>
                  <a:gd name="connsiteY8" fmla="*/ 39765 h 52731"/>
                  <a:gd name="connsiteX9" fmla="*/ 57041 w 70004"/>
                  <a:gd name="connsiteY9" fmla="*/ 37172 h 52731"/>
                  <a:gd name="connsiteX10" fmla="*/ 57041 w 70004"/>
                  <a:gd name="connsiteY10" fmla="*/ 0 h 52731"/>
                  <a:gd name="connsiteX11" fmla="*/ 70004 w 70004"/>
                  <a:gd name="connsiteY11" fmla="*/ 0 h 52731"/>
                  <a:gd name="connsiteX12" fmla="*/ 70004 w 70004"/>
                  <a:gd name="connsiteY12" fmla="*/ 38900 h 52731"/>
                  <a:gd name="connsiteX13" fmla="*/ 57041 w 70004"/>
                  <a:gd name="connsiteY13" fmla="*/ 52732 h 52731"/>
                  <a:gd name="connsiteX14" fmla="*/ 57041 w 70004"/>
                  <a:gd name="connsiteY14" fmla="*/ 52732 h 52731"/>
                  <a:gd name="connsiteX15" fmla="*/ 18149 w 70004"/>
                  <a:gd name="connsiteY15" fmla="*/ 47545 h 52731"/>
                  <a:gd name="connsiteX16" fmla="*/ 52719 w 70004"/>
                  <a:gd name="connsiteY16" fmla="*/ 47545 h 52731"/>
                  <a:gd name="connsiteX17" fmla="*/ 52719 w 70004"/>
                  <a:gd name="connsiteY17" fmla="*/ 43223 h 52731"/>
                  <a:gd name="connsiteX18" fmla="*/ 18149 w 70004"/>
                  <a:gd name="connsiteY18" fmla="*/ 43223 h 52731"/>
                  <a:gd name="connsiteX19" fmla="*/ 18149 w 70004"/>
                  <a:gd name="connsiteY19" fmla="*/ 47545 h 52731"/>
                  <a:gd name="connsiteX20" fmla="*/ 57041 w 70004"/>
                  <a:gd name="connsiteY20" fmla="*/ 44087 h 52731"/>
                  <a:gd name="connsiteX21" fmla="*/ 57041 w 70004"/>
                  <a:gd name="connsiteY21" fmla="*/ 48409 h 52731"/>
                  <a:gd name="connsiteX22" fmla="*/ 65683 w 70004"/>
                  <a:gd name="connsiteY22" fmla="*/ 40629 h 52731"/>
                  <a:gd name="connsiteX23" fmla="*/ 61362 w 70004"/>
                  <a:gd name="connsiteY23" fmla="*/ 40629 h 52731"/>
                  <a:gd name="connsiteX24" fmla="*/ 57041 w 70004"/>
                  <a:gd name="connsiteY24" fmla="*/ 44087 h 52731"/>
                  <a:gd name="connsiteX25" fmla="*/ 5185 w 70004"/>
                  <a:gd name="connsiteY25" fmla="*/ 39765 h 52731"/>
                  <a:gd name="connsiteX26" fmla="*/ 13828 w 70004"/>
                  <a:gd name="connsiteY26" fmla="*/ 47545 h 52731"/>
                  <a:gd name="connsiteX27" fmla="*/ 13828 w 70004"/>
                  <a:gd name="connsiteY27" fmla="*/ 43223 h 52731"/>
                  <a:gd name="connsiteX28" fmla="*/ 9507 w 70004"/>
                  <a:gd name="connsiteY28" fmla="*/ 38900 h 52731"/>
                  <a:gd name="connsiteX29" fmla="*/ 5185 w 70004"/>
                  <a:gd name="connsiteY29" fmla="*/ 38900 h 52731"/>
                  <a:gd name="connsiteX30" fmla="*/ 61362 w 70004"/>
                  <a:gd name="connsiteY30" fmla="*/ 35443 h 52731"/>
                  <a:gd name="connsiteX31" fmla="*/ 65683 w 70004"/>
                  <a:gd name="connsiteY31" fmla="*/ 35443 h 52731"/>
                  <a:gd name="connsiteX32" fmla="*/ 65683 w 70004"/>
                  <a:gd name="connsiteY32" fmla="*/ 5187 h 52731"/>
                  <a:gd name="connsiteX33" fmla="*/ 61362 w 70004"/>
                  <a:gd name="connsiteY33" fmla="*/ 5187 h 52731"/>
                  <a:gd name="connsiteX34" fmla="*/ 61362 w 70004"/>
                  <a:gd name="connsiteY34" fmla="*/ 35443 h 52731"/>
                  <a:gd name="connsiteX35" fmla="*/ 5185 w 70004"/>
                  <a:gd name="connsiteY35" fmla="*/ 35443 h 52731"/>
                  <a:gd name="connsiteX36" fmla="*/ 9507 w 70004"/>
                  <a:gd name="connsiteY36" fmla="*/ 35443 h 52731"/>
                  <a:gd name="connsiteX37" fmla="*/ 9507 w 70004"/>
                  <a:gd name="connsiteY37" fmla="*/ 24205 h 52731"/>
                  <a:gd name="connsiteX38" fmla="*/ 5185 w 70004"/>
                  <a:gd name="connsiteY38" fmla="*/ 24205 h 52731"/>
                  <a:gd name="connsiteX39" fmla="*/ 5185 w 70004"/>
                  <a:gd name="connsiteY39" fmla="*/ 35443 h 5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0004" h="52731">
                    <a:moveTo>
                      <a:pt x="57041" y="52732"/>
                    </a:moveTo>
                    <a:lnTo>
                      <a:pt x="12964" y="52732"/>
                    </a:lnTo>
                    <a:cubicBezTo>
                      <a:pt x="6050" y="51867"/>
                      <a:pt x="864" y="46681"/>
                      <a:pt x="0" y="39765"/>
                    </a:cubicBezTo>
                    <a:lnTo>
                      <a:pt x="0" y="39765"/>
                    </a:lnTo>
                    <a:lnTo>
                      <a:pt x="0" y="19018"/>
                    </a:lnTo>
                    <a:lnTo>
                      <a:pt x="12964" y="19018"/>
                    </a:lnTo>
                    <a:lnTo>
                      <a:pt x="12964" y="37172"/>
                    </a:lnTo>
                    <a:cubicBezTo>
                      <a:pt x="12964" y="38900"/>
                      <a:pt x="13828" y="39765"/>
                      <a:pt x="15557" y="39765"/>
                    </a:cubicBezTo>
                    <a:lnTo>
                      <a:pt x="54448" y="39765"/>
                    </a:lnTo>
                    <a:cubicBezTo>
                      <a:pt x="56176" y="39765"/>
                      <a:pt x="57041" y="38900"/>
                      <a:pt x="57041" y="37172"/>
                    </a:cubicBezTo>
                    <a:lnTo>
                      <a:pt x="57041" y="0"/>
                    </a:lnTo>
                    <a:lnTo>
                      <a:pt x="70004" y="0"/>
                    </a:lnTo>
                    <a:lnTo>
                      <a:pt x="70004" y="38900"/>
                    </a:lnTo>
                    <a:cubicBezTo>
                      <a:pt x="69140" y="45816"/>
                      <a:pt x="63955" y="51003"/>
                      <a:pt x="57041" y="52732"/>
                    </a:cubicBezTo>
                    <a:lnTo>
                      <a:pt x="57041" y="52732"/>
                    </a:lnTo>
                    <a:close/>
                    <a:moveTo>
                      <a:pt x="18149" y="47545"/>
                    </a:moveTo>
                    <a:lnTo>
                      <a:pt x="52719" y="47545"/>
                    </a:lnTo>
                    <a:lnTo>
                      <a:pt x="52719" y="43223"/>
                    </a:lnTo>
                    <a:lnTo>
                      <a:pt x="18149" y="43223"/>
                    </a:lnTo>
                    <a:lnTo>
                      <a:pt x="18149" y="47545"/>
                    </a:lnTo>
                    <a:close/>
                    <a:moveTo>
                      <a:pt x="57041" y="44087"/>
                    </a:moveTo>
                    <a:lnTo>
                      <a:pt x="57041" y="48409"/>
                    </a:lnTo>
                    <a:cubicBezTo>
                      <a:pt x="61362" y="47545"/>
                      <a:pt x="64819" y="44087"/>
                      <a:pt x="65683" y="40629"/>
                    </a:cubicBezTo>
                    <a:lnTo>
                      <a:pt x="61362" y="40629"/>
                    </a:lnTo>
                    <a:cubicBezTo>
                      <a:pt x="60498" y="41494"/>
                      <a:pt x="58769" y="43223"/>
                      <a:pt x="57041" y="44087"/>
                    </a:cubicBezTo>
                    <a:close/>
                    <a:moveTo>
                      <a:pt x="5185" y="39765"/>
                    </a:moveTo>
                    <a:cubicBezTo>
                      <a:pt x="6050" y="44087"/>
                      <a:pt x="9507" y="47545"/>
                      <a:pt x="13828" y="47545"/>
                    </a:cubicBezTo>
                    <a:lnTo>
                      <a:pt x="13828" y="43223"/>
                    </a:lnTo>
                    <a:cubicBezTo>
                      <a:pt x="12099" y="42358"/>
                      <a:pt x="10371" y="41494"/>
                      <a:pt x="9507" y="38900"/>
                    </a:cubicBezTo>
                    <a:lnTo>
                      <a:pt x="5185" y="38900"/>
                    </a:lnTo>
                    <a:close/>
                    <a:moveTo>
                      <a:pt x="61362" y="35443"/>
                    </a:moveTo>
                    <a:lnTo>
                      <a:pt x="65683" y="35443"/>
                    </a:lnTo>
                    <a:lnTo>
                      <a:pt x="65683" y="5187"/>
                    </a:lnTo>
                    <a:lnTo>
                      <a:pt x="61362" y="5187"/>
                    </a:lnTo>
                    <a:lnTo>
                      <a:pt x="61362" y="35443"/>
                    </a:lnTo>
                    <a:close/>
                    <a:moveTo>
                      <a:pt x="5185" y="35443"/>
                    </a:moveTo>
                    <a:lnTo>
                      <a:pt x="9507" y="35443"/>
                    </a:lnTo>
                    <a:lnTo>
                      <a:pt x="9507" y="24205"/>
                    </a:lnTo>
                    <a:lnTo>
                      <a:pt x="5185" y="24205"/>
                    </a:lnTo>
                    <a:lnTo>
                      <a:pt x="5185" y="3544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9" name="Graphic 16831">
              <a:extLst>
                <a:ext uri="{FF2B5EF4-FFF2-40B4-BE49-F238E27FC236}">
                  <a16:creationId xmlns:a16="http://schemas.microsoft.com/office/drawing/2014/main" id="{BA1E46A2-C6FB-88A1-ADA2-67C3C554F66B}"/>
                </a:ext>
              </a:extLst>
            </p:cNvPr>
            <p:cNvGrpSpPr/>
            <p:nvPr/>
          </p:nvGrpSpPr>
          <p:grpSpPr>
            <a:xfrm>
              <a:off x="3208306" y="1438729"/>
              <a:ext cx="286932" cy="114107"/>
              <a:chOff x="3208306" y="1438729"/>
              <a:chExt cx="286932" cy="114107"/>
            </a:xfrm>
            <a:solidFill>
              <a:srgbClr val="355464"/>
            </a:solidFill>
          </p:grpSpPr>
          <p:sp>
            <p:nvSpPr>
              <p:cNvPr id="51" name="Freeform 17184">
                <a:extLst>
                  <a:ext uri="{FF2B5EF4-FFF2-40B4-BE49-F238E27FC236}">
                    <a16:creationId xmlns:a16="http://schemas.microsoft.com/office/drawing/2014/main" id="{01D3A5E9-B35F-41BA-98C1-CA1BCB8D7828}"/>
                  </a:ext>
                </a:extLst>
              </p:cNvPr>
              <p:cNvSpPr/>
              <p:nvPr/>
            </p:nvSpPr>
            <p:spPr>
              <a:xfrm>
                <a:off x="3210034" y="1438729"/>
                <a:ext cx="282611" cy="111514"/>
              </a:xfrm>
              <a:custGeom>
                <a:avLst/>
                <a:gdLst>
                  <a:gd name="connsiteX0" fmla="*/ 17285 w 282611"/>
                  <a:gd name="connsiteY0" fmla="*/ 111515 h 111514"/>
                  <a:gd name="connsiteX1" fmla="*/ 265326 w 282611"/>
                  <a:gd name="connsiteY1" fmla="*/ 111515 h 111514"/>
                  <a:gd name="connsiteX2" fmla="*/ 265326 w 282611"/>
                  <a:gd name="connsiteY2" fmla="*/ 102870 h 111514"/>
                  <a:gd name="connsiteX3" fmla="*/ 17285 w 282611"/>
                  <a:gd name="connsiteY3" fmla="*/ 102870 h 111514"/>
                  <a:gd name="connsiteX4" fmla="*/ 17285 w 282611"/>
                  <a:gd name="connsiteY4" fmla="*/ 111515 h 111514"/>
                  <a:gd name="connsiteX5" fmla="*/ 0 w 282611"/>
                  <a:gd name="connsiteY5" fmla="*/ 92497 h 111514"/>
                  <a:gd name="connsiteX6" fmla="*/ 17285 w 282611"/>
                  <a:gd name="connsiteY6" fmla="*/ 111515 h 111514"/>
                  <a:gd name="connsiteX7" fmla="*/ 17285 w 282611"/>
                  <a:gd name="connsiteY7" fmla="*/ 102870 h 111514"/>
                  <a:gd name="connsiteX8" fmla="*/ 8643 w 282611"/>
                  <a:gd name="connsiteY8" fmla="*/ 92497 h 111514"/>
                  <a:gd name="connsiteX9" fmla="*/ 0 w 282611"/>
                  <a:gd name="connsiteY9" fmla="*/ 92497 h 111514"/>
                  <a:gd name="connsiteX10" fmla="*/ 0 w 282611"/>
                  <a:gd name="connsiteY10" fmla="*/ 53596 h 111514"/>
                  <a:gd name="connsiteX11" fmla="*/ 0 w 282611"/>
                  <a:gd name="connsiteY11" fmla="*/ 92497 h 111514"/>
                  <a:gd name="connsiteX12" fmla="*/ 8643 w 282611"/>
                  <a:gd name="connsiteY12" fmla="*/ 92497 h 111514"/>
                  <a:gd name="connsiteX13" fmla="*/ 8643 w 282611"/>
                  <a:gd name="connsiteY13" fmla="*/ 53596 h 111514"/>
                  <a:gd name="connsiteX14" fmla="*/ 0 w 282611"/>
                  <a:gd name="connsiteY14" fmla="*/ 53596 h 111514"/>
                  <a:gd name="connsiteX15" fmla="*/ 6050 w 282611"/>
                  <a:gd name="connsiteY15" fmla="*/ 32849 h 111514"/>
                  <a:gd name="connsiteX16" fmla="*/ 864 w 282611"/>
                  <a:gd name="connsiteY16" fmla="*/ 53596 h 111514"/>
                  <a:gd name="connsiteX17" fmla="*/ 9507 w 282611"/>
                  <a:gd name="connsiteY17" fmla="*/ 53596 h 111514"/>
                  <a:gd name="connsiteX18" fmla="*/ 13828 w 282611"/>
                  <a:gd name="connsiteY18" fmla="*/ 37172 h 111514"/>
                  <a:gd name="connsiteX19" fmla="*/ 6050 w 282611"/>
                  <a:gd name="connsiteY19" fmla="*/ 32849 h 111514"/>
                  <a:gd name="connsiteX20" fmla="*/ 32842 w 282611"/>
                  <a:gd name="connsiteY20" fmla="*/ 4322 h 111514"/>
                  <a:gd name="connsiteX21" fmla="*/ 23335 w 282611"/>
                  <a:gd name="connsiteY21" fmla="*/ 7780 h 111514"/>
                  <a:gd name="connsiteX22" fmla="*/ 16421 w 282611"/>
                  <a:gd name="connsiteY22" fmla="*/ 15560 h 111514"/>
                  <a:gd name="connsiteX23" fmla="*/ 6050 w 282611"/>
                  <a:gd name="connsiteY23" fmla="*/ 32849 h 111514"/>
                  <a:gd name="connsiteX24" fmla="*/ 12964 w 282611"/>
                  <a:gd name="connsiteY24" fmla="*/ 37172 h 111514"/>
                  <a:gd name="connsiteX25" fmla="*/ 23335 w 282611"/>
                  <a:gd name="connsiteY25" fmla="*/ 20747 h 111514"/>
                  <a:gd name="connsiteX26" fmla="*/ 28520 w 282611"/>
                  <a:gd name="connsiteY26" fmla="*/ 14696 h 111514"/>
                  <a:gd name="connsiteX27" fmla="*/ 32842 w 282611"/>
                  <a:gd name="connsiteY27" fmla="*/ 12967 h 111514"/>
                  <a:gd name="connsiteX28" fmla="*/ 32842 w 282611"/>
                  <a:gd name="connsiteY28" fmla="*/ 4322 h 111514"/>
                  <a:gd name="connsiteX29" fmla="*/ 134824 w 282611"/>
                  <a:gd name="connsiteY29" fmla="*/ 0 h 111514"/>
                  <a:gd name="connsiteX30" fmla="*/ 32842 w 282611"/>
                  <a:gd name="connsiteY30" fmla="*/ 5187 h 111514"/>
                  <a:gd name="connsiteX31" fmla="*/ 32842 w 282611"/>
                  <a:gd name="connsiteY31" fmla="*/ 13831 h 111514"/>
                  <a:gd name="connsiteX32" fmla="*/ 134824 w 282611"/>
                  <a:gd name="connsiteY32" fmla="*/ 8645 h 111514"/>
                  <a:gd name="connsiteX33" fmla="*/ 134824 w 282611"/>
                  <a:gd name="connsiteY33" fmla="*/ 0 h 111514"/>
                  <a:gd name="connsiteX34" fmla="*/ 148652 w 282611"/>
                  <a:gd name="connsiteY34" fmla="*/ 0 h 111514"/>
                  <a:gd name="connsiteX35" fmla="*/ 148652 w 282611"/>
                  <a:gd name="connsiteY35" fmla="*/ 0 h 111514"/>
                  <a:gd name="connsiteX36" fmla="*/ 148652 w 282611"/>
                  <a:gd name="connsiteY36" fmla="*/ 0 h 111514"/>
                  <a:gd name="connsiteX37" fmla="*/ 148652 w 282611"/>
                  <a:gd name="connsiteY37" fmla="*/ 0 h 111514"/>
                  <a:gd name="connsiteX38" fmla="*/ 148652 w 282611"/>
                  <a:gd name="connsiteY38" fmla="*/ 0 h 111514"/>
                  <a:gd name="connsiteX39" fmla="*/ 148652 w 282611"/>
                  <a:gd name="connsiteY39" fmla="*/ 0 h 111514"/>
                  <a:gd name="connsiteX40" fmla="*/ 148652 w 282611"/>
                  <a:gd name="connsiteY40" fmla="*/ 0 h 111514"/>
                  <a:gd name="connsiteX41" fmla="*/ 148652 w 282611"/>
                  <a:gd name="connsiteY41" fmla="*/ 0 h 111514"/>
                  <a:gd name="connsiteX42" fmla="*/ 148652 w 282611"/>
                  <a:gd name="connsiteY42" fmla="*/ 0 h 111514"/>
                  <a:gd name="connsiteX43" fmla="*/ 148652 w 282611"/>
                  <a:gd name="connsiteY43" fmla="*/ 0 h 111514"/>
                  <a:gd name="connsiteX44" fmla="*/ 148652 w 282611"/>
                  <a:gd name="connsiteY44" fmla="*/ 0 h 111514"/>
                  <a:gd name="connsiteX45" fmla="*/ 148652 w 282611"/>
                  <a:gd name="connsiteY45" fmla="*/ 0 h 111514"/>
                  <a:gd name="connsiteX46" fmla="*/ 148652 w 282611"/>
                  <a:gd name="connsiteY46" fmla="*/ 0 h 111514"/>
                  <a:gd name="connsiteX47" fmla="*/ 148652 w 282611"/>
                  <a:gd name="connsiteY47" fmla="*/ 0 h 111514"/>
                  <a:gd name="connsiteX48" fmla="*/ 148652 w 282611"/>
                  <a:gd name="connsiteY48" fmla="*/ 0 h 111514"/>
                  <a:gd name="connsiteX49" fmla="*/ 148652 w 282611"/>
                  <a:gd name="connsiteY49" fmla="*/ 0 h 111514"/>
                  <a:gd name="connsiteX50" fmla="*/ 148652 w 282611"/>
                  <a:gd name="connsiteY50" fmla="*/ 0 h 111514"/>
                  <a:gd name="connsiteX51" fmla="*/ 148652 w 282611"/>
                  <a:gd name="connsiteY51" fmla="*/ 0 h 111514"/>
                  <a:gd name="connsiteX52" fmla="*/ 148652 w 282611"/>
                  <a:gd name="connsiteY52" fmla="*/ 0 h 111514"/>
                  <a:gd name="connsiteX53" fmla="*/ 148652 w 282611"/>
                  <a:gd name="connsiteY53" fmla="*/ 0 h 111514"/>
                  <a:gd name="connsiteX54" fmla="*/ 148652 w 282611"/>
                  <a:gd name="connsiteY54" fmla="*/ 0 h 111514"/>
                  <a:gd name="connsiteX55" fmla="*/ 148652 w 282611"/>
                  <a:gd name="connsiteY55" fmla="*/ 0 h 111514"/>
                  <a:gd name="connsiteX56" fmla="*/ 148652 w 282611"/>
                  <a:gd name="connsiteY56" fmla="*/ 0 h 111514"/>
                  <a:gd name="connsiteX57" fmla="*/ 148652 w 282611"/>
                  <a:gd name="connsiteY57" fmla="*/ 0 h 111514"/>
                  <a:gd name="connsiteX58" fmla="*/ 148652 w 282611"/>
                  <a:gd name="connsiteY58" fmla="*/ 0 h 111514"/>
                  <a:gd name="connsiteX59" fmla="*/ 148652 w 282611"/>
                  <a:gd name="connsiteY59" fmla="*/ 0 h 111514"/>
                  <a:gd name="connsiteX60" fmla="*/ 148652 w 282611"/>
                  <a:gd name="connsiteY60" fmla="*/ 0 h 111514"/>
                  <a:gd name="connsiteX61" fmla="*/ 148652 w 282611"/>
                  <a:gd name="connsiteY61" fmla="*/ 0 h 111514"/>
                  <a:gd name="connsiteX62" fmla="*/ 148652 w 282611"/>
                  <a:gd name="connsiteY62" fmla="*/ 0 h 111514"/>
                  <a:gd name="connsiteX63" fmla="*/ 148652 w 282611"/>
                  <a:gd name="connsiteY63" fmla="*/ 0 h 111514"/>
                  <a:gd name="connsiteX64" fmla="*/ 148652 w 282611"/>
                  <a:gd name="connsiteY64" fmla="*/ 0 h 111514"/>
                  <a:gd name="connsiteX65" fmla="*/ 148652 w 282611"/>
                  <a:gd name="connsiteY65" fmla="*/ 0 h 111514"/>
                  <a:gd name="connsiteX66" fmla="*/ 148652 w 282611"/>
                  <a:gd name="connsiteY66" fmla="*/ 0 h 111514"/>
                  <a:gd name="connsiteX67" fmla="*/ 148652 w 282611"/>
                  <a:gd name="connsiteY67" fmla="*/ 0 h 111514"/>
                  <a:gd name="connsiteX68" fmla="*/ 147787 w 282611"/>
                  <a:gd name="connsiteY68" fmla="*/ 0 h 111514"/>
                  <a:gd name="connsiteX69" fmla="*/ 147787 w 282611"/>
                  <a:gd name="connsiteY69" fmla="*/ 0 h 111514"/>
                  <a:gd name="connsiteX70" fmla="*/ 147787 w 282611"/>
                  <a:gd name="connsiteY70" fmla="*/ 0 h 111514"/>
                  <a:gd name="connsiteX71" fmla="*/ 147787 w 282611"/>
                  <a:gd name="connsiteY71" fmla="*/ 0 h 111514"/>
                  <a:gd name="connsiteX72" fmla="*/ 147787 w 282611"/>
                  <a:gd name="connsiteY72" fmla="*/ 0 h 111514"/>
                  <a:gd name="connsiteX73" fmla="*/ 147787 w 282611"/>
                  <a:gd name="connsiteY73" fmla="*/ 0 h 111514"/>
                  <a:gd name="connsiteX74" fmla="*/ 147787 w 282611"/>
                  <a:gd name="connsiteY74" fmla="*/ 0 h 111514"/>
                  <a:gd name="connsiteX75" fmla="*/ 147787 w 282611"/>
                  <a:gd name="connsiteY75" fmla="*/ 0 h 111514"/>
                  <a:gd name="connsiteX76" fmla="*/ 147787 w 282611"/>
                  <a:gd name="connsiteY76" fmla="*/ 0 h 111514"/>
                  <a:gd name="connsiteX77" fmla="*/ 147787 w 282611"/>
                  <a:gd name="connsiteY77" fmla="*/ 0 h 111514"/>
                  <a:gd name="connsiteX78" fmla="*/ 147787 w 282611"/>
                  <a:gd name="connsiteY78" fmla="*/ 0 h 111514"/>
                  <a:gd name="connsiteX79" fmla="*/ 147787 w 282611"/>
                  <a:gd name="connsiteY79" fmla="*/ 0 h 111514"/>
                  <a:gd name="connsiteX80" fmla="*/ 147787 w 282611"/>
                  <a:gd name="connsiteY80" fmla="*/ 0 h 111514"/>
                  <a:gd name="connsiteX81" fmla="*/ 147787 w 282611"/>
                  <a:gd name="connsiteY81" fmla="*/ 0 h 111514"/>
                  <a:gd name="connsiteX82" fmla="*/ 147787 w 282611"/>
                  <a:gd name="connsiteY82" fmla="*/ 0 h 111514"/>
                  <a:gd name="connsiteX83" fmla="*/ 147787 w 282611"/>
                  <a:gd name="connsiteY83" fmla="*/ 0 h 111514"/>
                  <a:gd name="connsiteX84" fmla="*/ 147787 w 282611"/>
                  <a:gd name="connsiteY84" fmla="*/ 0 h 111514"/>
                  <a:gd name="connsiteX85" fmla="*/ 147787 w 282611"/>
                  <a:gd name="connsiteY85" fmla="*/ 0 h 111514"/>
                  <a:gd name="connsiteX86" fmla="*/ 147787 w 282611"/>
                  <a:gd name="connsiteY86" fmla="*/ 0 h 111514"/>
                  <a:gd name="connsiteX87" fmla="*/ 147787 w 282611"/>
                  <a:gd name="connsiteY87" fmla="*/ 0 h 111514"/>
                  <a:gd name="connsiteX88" fmla="*/ 147787 w 282611"/>
                  <a:gd name="connsiteY88" fmla="*/ 0 h 111514"/>
                  <a:gd name="connsiteX89" fmla="*/ 147787 w 282611"/>
                  <a:gd name="connsiteY89" fmla="*/ 0 h 111514"/>
                  <a:gd name="connsiteX90" fmla="*/ 147787 w 282611"/>
                  <a:gd name="connsiteY90" fmla="*/ 0 h 111514"/>
                  <a:gd name="connsiteX91" fmla="*/ 147787 w 282611"/>
                  <a:gd name="connsiteY91" fmla="*/ 0 h 111514"/>
                  <a:gd name="connsiteX92" fmla="*/ 147787 w 282611"/>
                  <a:gd name="connsiteY92" fmla="*/ 0 h 111514"/>
                  <a:gd name="connsiteX93" fmla="*/ 147787 w 282611"/>
                  <a:gd name="connsiteY93" fmla="*/ 0 h 111514"/>
                  <a:gd name="connsiteX94" fmla="*/ 147787 w 282611"/>
                  <a:gd name="connsiteY94" fmla="*/ 0 h 111514"/>
                  <a:gd name="connsiteX95" fmla="*/ 147787 w 282611"/>
                  <a:gd name="connsiteY95" fmla="*/ 0 h 111514"/>
                  <a:gd name="connsiteX96" fmla="*/ 147787 w 282611"/>
                  <a:gd name="connsiteY96" fmla="*/ 0 h 111514"/>
                  <a:gd name="connsiteX97" fmla="*/ 147787 w 282611"/>
                  <a:gd name="connsiteY97" fmla="*/ 0 h 111514"/>
                  <a:gd name="connsiteX98" fmla="*/ 147787 w 282611"/>
                  <a:gd name="connsiteY98" fmla="*/ 0 h 111514"/>
                  <a:gd name="connsiteX99" fmla="*/ 147787 w 282611"/>
                  <a:gd name="connsiteY99" fmla="*/ 0 h 111514"/>
                  <a:gd name="connsiteX100" fmla="*/ 147787 w 282611"/>
                  <a:gd name="connsiteY100" fmla="*/ 0 h 111514"/>
                  <a:gd name="connsiteX101" fmla="*/ 147787 w 282611"/>
                  <a:gd name="connsiteY101" fmla="*/ 0 h 111514"/>
                  <a:gd name="connsiteX102" fmla="*/ 147787 w 282611"/>
                  <a:gd name="connsiteY102" fmla="*/ 0 h 111514"/>
                  <a:gd name="connsiteX103" fmla="*/ 147787 w 282611"/>
                  <a:gd name="connsiteY103" fmla="*/ 0 h 111514"/>
                  <a:gd name="connsiteX104" fmla="*/ 147787 w 282611"/>
                  <a:gd name="connsiteY104" fmla="*/ 0 h 111514"/>
                  <a:gd name="connsiteX105" fmla="*/ 147787 w 282611"/>
                  <a:gd name="connsiteY105" fmla="*/ 0 h 111514"/>
                  <a:gd name="connsiteX106" fmla="*/ 147787 w 282611"/>
                  <a:gd name="connsiteY106" fmla="*/ 0 h 111514"/>
                  <a:gd name="connsiteX107" fmla="*/ 147787 w 282611"/>
                  <a:gd name="connsiteY107" fmla="*/ 0 h 111514"/>
                  <a:gd name="connsiteX108" fmla="*/ 147787 w 282611"/>
                  <a:gd name="connsiteY108" fmla="*/ 0 h 111514"/>
                  <a:gd name="connsiteX109" fmla="*/ 147787 w 282611"/>
                  <a:gd name="connsiteY109" fmla="*/ 0 h 111514"/>
                  <a:gd name="connsiteX110" fmla="*/ 147787 w 282611"/>
                  <a:gd name="connsiteY110" fmla="*/ 0 h 111514"/>
                  <a:gd name="connsiteX111" fmla="*/ 147787 w 282611"/>
                  <a:gd name="connsiteY111" fmla="*/ 0 h 111514"/>
                  <a:gd name="connsiteX112" fmla="*/ 147787 w 282611"/>
                  <a:gd name="connsiteY112" fmla="*/ 0 h 111514"/>
                  <a:gd name="connsiteX113" fmla="*/ 147787 w 282611"/>
                  <a:gd name="connsiteY113" fmla="*/ 0 h 111514"/>
                  <a:gd name="connsiteX114" fmla="*/ 147787 w 282611"/>
                  <a:gd name="connsiteY114" fmla="*/ 0 h 111514"/>
                  <a:gd name="connsiteX115" fmla="*/ 147787 w 282611"/>
                  <a:gd name="connsiteY115" fmla="*/ 0 h 111514"/>
                  <a:gd name="connsiteX116" fmla="*/ 147787 w 282611"/>
                  <a:gd name="connsiteY116" fmla="*/ 0 h 111514"/>
                  <a:gd name="connsiteX117" fmla="*/ 147787 w 282611"/>
                  <a:gd name="connsiteY117" fmla="*/ 0 h 111514"/>
                  <a:gd name="connsiteX118" fmla="*/ 147787 w 282611"/>
                  <a:gd name="connsiteY118" fmla="*/ 0 h 111514"/>
                  <a:gd name="connsiteX119" fmla="*/ 147787 w 282611"/>
                  <a:gd name="connsiteY119" fmla="*/ 0 h 111514"/>
                  <a:gd name="connsiteX120" fmla="*/ 147787 w 282611"/>
                  <a:gd name="connsiteY120" fmla="*/ 0 h 111514"/>
                  <a:gd name="connsiteX121" fmla="*/ 147787 w 282611"/>
                  <a:gd name="connsiteY121" fmla="*/ 0 h 111514"/>
                  <a:gd name="connsiteX122" fmla="*/ 147787 w 282611"/>
                  <a:gd name="connsiteY122" fmla="*/ 0 h 111514"/>
                  <a:gd name="connsiteX123" fmla="*/ 147787 w 282611"/>
                  <a:gd name="connsiteY123" fmla="*/ 0 h 111514"/>
                  <a:gd name="connsiteX124" fmla="*/ 147787 w 282611"/>
                  <a:gd name="connsiteY124" fmla="*/ 0 h 111514"/>
                  <a:gd name="connsiteX125" fmla="*/ 147787 w 282611"/>
                  <a:gd name="connsiteY125" fmla="*/ 0 h 111514"/>
                  <a:gd name="connsiteX126" fmla="*/ 147787 w 282611"/>
                  <a:gd name="connsiteY126" fmla="*/ 0 h 111514"/>
                  <a:gd name="connsiteX127" fmla="*/ 147787 w 282611"/>
                  <a:gd name="connsiteY127" fmla="*/ 0 h 111514"/>
                  <a:gd name="connsiteX128" fmla="*/ 147787 w 282611"/>
                  <a:gd name="connsiteY128" fmla="*/ 0 h 111514"/>
                  <a:gd name="connsiteX129" fmla="*/ 147787 w 282611"/>
                  <a:gd name="connsiteY129" fmla="*/ 0 h 111514"/>
                  <a:gd name="connsiteX130" fmla="*/ 147787 w 282611"/>
                  <a:gd name="connsiteY130" fmla="*/ 0 h 111514"/>
                  <a:gd name="connsiteX131" fmla="*/ 147787 w 282611"/>
                  <a:gd name="connsiteY131" fmla="*/ 0 h 111514"/>
                  <a:gd name="connsiteX132" fmla="*/ 147787 w 282611"/>
                  <a:gd name="connsiteY132" fmla="*/ 0 h 111514"/>
                  <a:gd name="connsiteX133" fmla="*/ 147787 w 282611"/>
                  <a:gd name="connsiteY133" fmla="*/ 0 h 111514"/>
                  <a:gd name="connsiteX134" fmla="*/ 147787 w 282611"/>
                  <a:gd name="connsiteY134" fmla="*/ 0 h 111514"/>
                  <a:gd name="connsiteX135" fmla="*/ 147787 w 282611"/>
                  <a:gd name="connsiteY135" fmla="*/ 0 h 111514"/>
                  <a:gd name="connsiteX136" fmla="*/ 147787 w 282611"/>
                  <a:gd name="connsiteY136" fmla="*/ 0 h 111514"/>
                  <a:gd name="connsiteX137" fmla="*/ 147787 w 282611"/>
                  <a:gd name="connsiteY137" fmla="*/ 0 h 111514"/>
                  <a:gd name="connsiteX138" fmla="*/ 147787 w 282611"/>
                  <a:gd name="connsiteY138" fmla="*/ 0 h 111514"/>
                  <a:gd name="connsiteX139" fmla="*/ 147787 w 282611"/>
                  <a:gd name="connsiteY139" fmla="*/ 0 h 111514"/>
                  <a:gd name="connsiteX140" fmla="*/ 147787 w 282611"/>
                  <a:gd name="connsiteY140" fmla="*/ 0 h 111514"/>
                  <a:gd name="connsiteX141" fmla="*/ 147787 w 282611"/>
                  <a:gd name="connsiteY141" fmla="*/ 0 h 111514"/>
                  <a:gd name="connsiteX142" fmla="*/ 147787 w 282611"/>
                  <a:gd name="connsiteY142" fmla="*/ 0 h 111514"/>
                  <a:gd name="connsiteX143" fmla="*/ 147787 w 282611"/>
                  <a:gd name="connsiteY143" fmla="*/ 0 h 111514"/>
                  <a:gd name="connsiteX144" fmla="*/ 147787 w 282611"/>
                  <a:gd name="connsiteY144" fmla="*/ 0 h 111514"/>
                  <a:gd name="connsiteX145" fmla="*/ 147787 w 282611"/>
                  <a:gd name="connsiteY145" fmla="*/ 0 h 111514"/>
                  <a:gd name="connsiteX146" fmla="*/ 147787 w 282611"/>
                  <a:gd name="connsiteY146" fmla="*/ 0 h 111514"/>
                  <a:gd name="connsiteX147" fmla="*/ 147787 w 282611"/>
                  <a:gd name="connsiteY147" fmla="*/ 0 h 111514"/>
                  <a:gd name="connsiteX148" fmla="*/ 147787 w 282611"/>
                  <a:gd name="connsiteY148" fmla="*/ 0 h 111514"/>
                  <a:gd name="connsiteX149" fmla="*/ 147787 w 282611"/>
                  <a:gd name="connsiteY149" fmla="*/ 0 h 111514"/>
                  <a:gd name="connsiteX150" fmla="*/ 147787 w 282611"/>
                  <a:gd name="connsiteY150" fmla="*/ 0 h 111514"/>
                  <a:gd name="connsiteX151" fmla="*/ 147787 w 282611"/>
                  <a:gd name="connsiteY151" fmla="*/ 0 h 111514"/>
                  <a:gd name="connsiteX152" fmla="*/ 147787 w 282611"/>
                  <a:gd name="connsiteY152" fmla="*/ 0 h 111514"/>
                  <a:gd name="connsiteX153" fmla="*/ 147787 w 282611"/>
                  <a:gd name="connsiteY153" fmla="*/ 0 h 111514"/>
                  <a:gd name="connsiteX154" fmla="*/ 147787 w 282611"/>
                  <a:gd name="connsiteY154" fmla="*/ 0 h 111514"/>
                  <a:gd name="connsiteX155" fmla="*/ 147787 w 282611"/>
                  <a:gd name="connsiteY155" fmla="*/ 0 h 111514"/>
                  <a:gd name="connsiteX156" fmla="*/ 147787 w 282611"/>
                  <a:gd name="connsiteY156" fmla="*/ 0 h 111514"/>
                  <a:gd name="connsiteX157" fmla="*/ 147787 w 282611"/>
                  <a:gd name="connsiteY157" fmla="*/ 0 h 111514"/>
                  <a:gd name="connsiteX158" fmla="*/ 147787 w 282611"/>
                  <a:gd name="connsiteY158" fmla="*/ 0 h 111514"/>
                  <a:gd name="connsiteX159" fmla="*/ 147787 w 282611"/>
                  <a:gd name="connsiteY159" fmla="*/ 0 h 111514"/>
                  <a:gd name="connsiteX160" fmla="*/ 147787 w 282611"/>
                  <a:gd name="connsiteY160" fmla="*/ 0 h 111514"/>
                  <a:gd name="connsiteX161" fmla="*/ 147787 w 282611"/>
                  <a:gd name="connsiteY161" fmla="*/ 0 h 111514"/>
                  <a:gd name="connsiteX162" fmla="*/ 147787 w 282611"/>
                  <a:gd name="connsiteY162" fmla="*/ 0 h 111514"/>
                  <a:gd name="connsiteX163" fmla="*/ 147787 w 282611"/>
                  <a:gd name="connsiteY163" fmla="*/ 0 h 111514"/>
                  <a:gd name="connsiteX164" fmla="*/ 147787 w 282611"/>
                  <a:gd name="connsiteY164" fmla="*/ 0 h 111514"/>
                  <a:gd name="connsiteX165" fmla="*/ 147787 w 282611"/>
                  <a:gd name="connsiteY165" fmla="*/ 0 h 111514"/>
                  <a:gd name="connsiteX166" fmla="*/ 147787 w 282611"/>
                  <a:gd name="connsiteY166" fmla="*/ 0 h 111514"/>
                  <a:gd name="connsiteX167" fmla="*/ 147787 w 282611"/>
                  <a:gd name="connsiteY167" fmla="*/ 0 h 111514"/>
                  <a:gd name="connsiteX168" fmla="*/ 147787 w 282611"/>
                  <a:gd name="connsiteY168" fmla="*/ 0 h 111514"/>
                  <a:gd name="connsiteX169" fmla="*/ 147787 w 282611"/>
                  <a:gd name="connsiteY169" fmla="*/ 0 h 111514"/>
                  <a:gd name="connsiteX170" fmla="*/ 147787 w 282611"/>
                  <a:gd name="connsiteY170" fmla="*/ 0 h 111514"/>
                  <a:gd name="connsiteX171" fmla="*/ 147787 w 282611"/>
                  <a:gd name="connsiteY171" fmla="*/ 0 h 111514"/>
                  <a:gd name="connsiteX172" fmla="*/ 147787 w 282611"/>
                  <a:gd name="connsiteY172" fmla="*/ 0 h 111514"/>
                  <a:gd name="connsiteX173" fmla="*/ 147787 w 282611"/>
                  <a:gd name="connsiteY173" fmla="*/ 0 h 111514"/>
                  <a:gd name="connsiteX174" fmla="*/ 147787 w 282611"/>
                  <a:gd name="connsiteY174" fmla="*/ 0 h 111514"/>
                  <a:gd name="connsiteX175" fmla="*/ 147787 w 282611"/>
                  <a:gd name="connsiteY175" fmla="*/ 0 h 111514"/>
                  <a:gd name="connsiteX176" fmla="*/ 147787 w 282611"/>
                  <a:gd name="connsiteY176" fmla="*/ 0 h 111514"/>
                  <a:gd name="connsiteX177" fmla="*/ 147787 w 282611"/>
                  <a:gd name="connsiteY177" fmla="*/ 0 h 111514"/>
                  <a:gd name="connsiteX178" fmla="*/ 147787 w 282611"/>
                  <a:gd name="connsiteY178" fmla="*/ 0 h 111514"/>
                  <a:gd name="connsiteX179" fmla="*/ 147787 w 282611"/>
                  <a:gd name="connsiteY179" fmla="*/ 0 h 111514"/>
                  <a:gd name="connsiteX180" fmla="*/ 147787 w 282611"/>
                  <a:gd name="connsiteY180" fmla="*/ 0 h 111514"/>
                  <a:gd name="connsiteX181" fmla="*/ 147787 w 282611"/>
                  <a:gd name="connsiteY181" fmla="*/ 0 h 111514"/>
                  <a:gd name="connsiteX182" fmla="*/ 147787 w 282611"/>
                  <a:gd name="connsiteY182" fmla="*/ 0 h 111514"/>
                  <a:gd name="connsiteX183" fmla="*/ 147787 w 282611"/>
                  <a:gd name="connsiteY183" fmla="*/ 0 h 111514"/>
                  <a:gd name="connsiteX184" fmla="*/ 147787 w 282611"/>
                  <a:gd name="connsiteY184" fmla="*/ 0 h 111514"/>
                  <a:gd name="connsiteX185" fmla="*/ 147787 w 282611"/>
                  <a:gd name="connsiteY185" fmla="*/ 0 h 111514"/>
                  <a:gd name="connsiteX186" fmla="*/ 147787 w 282611"/>
                  <a:gd name="connsiteY186" fmla="*/ 0 h 111514"/>
                  <a:gd name="connsiteX187" fmla="*/ 147787 w 282611"/>
                  <a:gd name="connsiteY187" fmla="*/ 0 h 111514"/>
                  <a:gd name="connsiteX188" fmla="*/ 147787 w 282611"/>
                  <a:gd name="connsiteY188" fmla="*/ 0 h 111514"/>
                  <a:gd name="connsiteX189" fmla="*/ 147787 w 282611"/>
                  <a:gd name="connsiteY189" fmla="*/ 0 h 111514"/>
                  <a:gd name="connsiteX190" fmla="*/ 147787 w 282611"/>
                  <a:gd name="connsiteY190" fmla="*/ 0 h 111514"/>
                  <a:gd name="connsiteX191" fmla="*/ 147787 w 282611"/>
                  <a:gd name="connsiteY191" fmla="*/ 0 h 111514"/>
                  <a:gd name="connsiteX192" fmla="*/ 147787 w 282611"/>
                  <a:gd name="connsiteY192" fmla="*/ 0 h 111514"/>
                  <a:gd name="connsiteX193" fmla="*/ 147787 w 282611"/>
                  <a:gd name="connsiteY193" fmla="*/ 0 h 111514"/>
                  <a:gd name="connsiteX194" fmla="*/ 147787 w 282611"/>
                  <a:gd name="connsiteY194" fmla="*/ 0 h 111514"/>
                  <a:gd name="connsiteX195" fmla="*/ 147787 w 282611"/>
                  <a:gd name="connsiteY195" fmla="*/ 0 h 111514"/>
                  <a:gd name="connsiteX196" fmla="*/ 147787 w 282611"/>
                  <a:gd name="connsiteY196" fmla="*/ 0 h 111514"/>
                  <a:gd name="connsiteX197" fmla="*/ 147787 w 282611"/>
                  <a:gd name="connsiteY197" fmla="*/ 0 h 111514"/>
                  <a:gd name="connsiteX198" fmla="*/ 147787 w 282611"/>
                  <a:gd name="connsiteY198" fmla="*/ 0 h 111514"/>
                  <a:gd name="connsiteX199" fmla="*/ 147787 w 282611"/>
                  <a:gd name="connsiteY199" fmla="*/ 0 h 111514"/>
                  <a:gd name="connsiteX200" fmla="*/ 147787 w 282611"/>
                  <a:gd name="connsiteY200" fmla="*/ 0 h 111514"/>
                  <a:gd name="connsiteX201" fmla="*/ 147787 w 282611"/>
                  <a:gd name="connsiteY201" fmla="*/ 0 h 111514"/>
                  <a:gd name="connsiteX202" fmla="*/ 147787 w 282611"/>
                  <a:gd name="connsiteY202" fmla="*/ 0 h 111514"/>
                  <a:gd name="connsiteX203" fmla="*/ 147787 w 282611"/>
                  <a:gd name="connsiteY203" fmla="*/ 0 h 111514"/>
                  <a:gd name="connsiteX204" fmla="*/ 147787 w 282611"/>
                  <a:gd name="connsiteY204" fmla="*/ 0 h 111514"/>
                  <a:gd name="connsiteX205" fmla="*/ 147787 w 282611"/>
                  <a:gd name="connsiteY205" fmla="*/ 0 h 111514"/>
                  <a:gd name="connsiteX206" fmla="*/ 147787 w 282611"/>
                  <a:gd name="connsiteY206" fmla="*/ 0 h 111514"/>
                  <a:gd name="connsiteX207" fmla="*/ 147787 w 282611"/>
                  <a:gd name="connsiteY207" fmla="*/ 0 h 111514"/>
                  <a:gd name="connsiteX208" fmla="*/ 147787 w 282611"/>
                  <a:gd name="connsiteY208" fmla="*/ 0 h 111514"/>
                  <a:gd name="connsiteX209" fmla="*/ 147787 w 282611"/>
                  <a:gd name="connsiteY209" fmla="*/ 0 h 111514"/>
                  <a:gd name="connsiteX210" fmla="*/ 147787 w 282611"/>
                  <a:gd name="connsiteY210" fmla="*/ 0 h 111514"/>
                  <a:gd name="connsiteX211" fmla="*/ 147787 w 282611"/>
                  <a:gd name="connsiteY211" fmla="*/ 0 h 111514"/>
                  <a:gd name="connsiteX212" fmla="*/ 147787 w 282611"/>
                  <a:gd name="connsiteY212" fmla="*/ 0 h 111514"/>
                  <a:gd name="connsiteX213" fmla="*/ 147787 w 282611"/>
                  <a:gd name="connsiteY213" fmla="*/ 0 h 111514"/>
                  <a:gd name="connsiteX214" fmla="*/ 147787 w 282611"/>
                  <a:gd name="connsiteY214" fmla="*/ 0 h 111514"/>
                  <a:gd name="connsiteX215" fmla="*/ 147787 w 282611"/>
                  <a:gd name="connsiteY215" fmla="*/ 0 h 111514"/>
                  <a:gd name="connsiteX216" fmla="*/ 147787 w 282611"/>
                  <a:gd name="connsiteY216" fmla="*/ 0 h 111514"/>
                  <a:gd name="connsiteX217" fmla="*/ 147787 w 282611"/>
                  <a:gd name="connsiteY217" fmla="*/ 0 h 111514"/>
                  <a:gd name="connsiteX218" fmla="*/ 147787 w 282611"/>
                  <a:gd name="connsiteY218" fmla="*/ 0 h 111514"/>
                  <a:gd name="connsiteX219" fmla="*/ 147787 w 282611"/>
                  <a:gd name="connsiteY219" fmla="*/ 0 h 111514"/>
                  <a:gd name="connsiteX220" fmla="*/ 147787 w 282611"/>
                  <a:gd name="connsiteY220" fmla="*/ 0 h 111514"/>
                  <a:gd name="connsiteX221" fmla="*/ 147787 w 282611"/>
                  <a:gd name="connsiteY221" fmla="*/ 0 h 111514"/>
                  <a:gd name="connsiteX222" fmla="*/ 147787 w 282611"/>
                  <a:gd name="connsiteY222" fmla="*/ 0 h 111514"/>
                  <a:gd name="connsiteX223" fmla="*/ 147787 w 282611"/>
                  <a:gd name="connsiteY223" fmla="*/ 0 h 111514"/>
                  <a:gd name="connsiteX224" fmla="*/ 147787 w 282611"/>
                  <a:gd name="connsiteY224" fmla="*/ 0 h 111514"/>
                  <a:gd name="connsiteX225" fmla="*/ 147787 w 282611"/>
                  <a:gd name="connsiteY225" fmla="*/ 0 h 111514"/>
                  <a:gd name="connsiteX226" fmla="*/ 147787 w 282611"/>
                  <a:gd name="connsiteY226" fmla="*/ 0 h 111514"/>
                  <a:gd name="connsiteX227" fmla="*/ 147787 w 282611"/>
                  <a:gd name="connsiteY227" fmla="*/ 0 h 111514"/>
                  <a:gd name="connsiteX228" fmla="*/ 147787 w 282611"/>
                  <a:gd name="connsiteY228" fmla="*/ 0 h 111514"/>
                  <a:gd name="connsiteX229" fmla="*/ 147787 w 282611"/>
                  <a:gd name="connsiteY229" fmla="*/ 0 h 111514"/>
                  <a:gd name="connsiteX230" fmla="*/ 147787 w 282611"/>
                  <a:gd name="connsiteY230" fmla="*/ 0 h 111514"/>
                  <a:gd name="connsiteX231" fmla="*/ 147787 w 282611"/>
                  <a:gd name="connsiteY231" fmla="*/ 0 h 111514"/>
                  <a:gd name="connsiteX232" fmla="*/ 147787 w 282611"/>
                  <a:gd name="connsiteY232" fmla="*/ 0 h 111514"/>
                  <a:gd name="connsiteX233" fmla="*/ 147787 w 282611"/>
                  <a:gd name="connsiteY233" fmla="*/ 0 h 111514"/>
                  <a:gd name="connsiteX234" fmla="*/ 147787 w 282611"/>
                  <a:gd name="connsiteY234" fmla="*/ 0 h 111514"/>
                  <a:gd name="connsiteX235" fmla="*/ 147787 w 282611"/>
                  <a:gd name="connsiteY235" fmla="*/ 0 h 111514"/>
                  <a:gd name="connsiteX236" fmla="*/ 147787 w 282611"/>
                  <a:gd name="connsiteY236" fmla="*/ 0 h 111514"/>
                  <a:gd name="connsiteX237" fmla="*/ 147787 w 282611"/>
                  <a:gd name="connsiteY237" fmla="*/ 0 h 111514"/>
                  <a:gd name="connsiteX238" fmla="*/ 147787 w 282611"/>
                  <a:gd name="connsiteY238" fmla="*/ 0 h 111514"/>
                  <a:gd name="connsiteX239" fmla="*/ 147787 w 282611"/>
                  <a:gd name="connsiteY239" fmla="*/ 0 h 111514"/>
                  <a:gd name="connsiteX240" fmla="*/ 147787 w 282611"/>
                  <a:gd name="connsiteY240" fmla="*/ 0 h 111514"/>
                  <a:gd name="connsiteX241" fmla="*/ 147787 w 282611"/>
                  <a:gd name="connsiteY241" fmla="*/ 0 h 111514"/>
                  <a:gd name="connsiteX242" fmla="*/ 147787 w 282611"/>
                  <a:gd name="connsiteY242" fmla="*/ 0 h 111514"/>
                  <a:gd name="connsiteX243" fmla="*/ 147787 w 282611"/>
                  <a:gd name="connsiteY243" fmla="*/ 0 h 111514"/>
                  <a:gd name="connsiteX244" fmla="*/ 147787 w 282611"/>
                  <a:gd name="connsiteY244" fmla="*/ 0 h 111514"/>
                  <a:gd name="connsiteX245" fmla="*/ 147787 w 282611"/>
                  <a:gd name="connsiteY245" fmla="*/ 0 h 111514"/>
                  <a:gd name="connsiteX246" fmla="*/ 147787 w 282611"/>
                  <a:gd name="connsiteY246" fmla="*/ 0 h 111514"/>
                  <a:gd name="connsiteX247" fmla="*/ 147787 w 282611"/>
                  <a:gd name="connsiteY247" fmla="*/ 0 h 111514"/>
                  <a:gd name="connsiteX248" fmla="*/ 147787 w 282611"/>
                  <a:gd name="connsiteY248" fmla="*/ 0 h 111514"/>
                  <a:gd name="connsiteX249" fmla="*/ 147787 w 282611"/>
                  <a:gd name="connsiteY249" fmla="*/ 0 h 111514"/>
                  <a:gd name="connsiteX250" fmla="*/ 147787 w 282611"/>
                  <a:gd name="connsiteY250" fmla="*/ 0 h 111514"/>
                  <a:gd name="connsiteX251" fmla="*/ 147787 w 282611"/>
                  <a:gd name="connsiteY251" fmla="*/ 0 h 111514"/>
                  <a:gd name="connsiteX252" fmla="*/ 147787 w 282611"/>
                  <a:gd name="connsiteY252" fmla="*/ 0 h 111514"/>
                  <a:gd name="connsiteX253" fmla="*/ 147787 w 282611"/>
                  <a:gd name="connsiteY253" fmla="*/ 0 h 111514"/>
                  <a:gd name="connsiteX254" fmla="*/ 147787 w 282611"/>
                  <a:gd name="connsiteY254" fmla="*/ 0 h 111514"/>
                  <a:gd name="connsiteX255" fmla="*/ 147787 w 282611"/>
                  <a:gd name="connsiteY255" fmla="*/ 0 h 111514"/>
                  <a:gd name="connsiteX256" fmla="*/ 147787 w 282611"/>
                  <a:gd name="connsiteY256" fmla="*/ 0 h 111514"/>
                  <a:gd name="connsiteX257" fmla="*/ 147787 w 282611"/>
                  <a:gd name="connsiteY257" fmla="*/ 0 h 111514"/>
                  <a:gd name="connsiteX258" fmla="*/ 147787 w 282611"/>
                  <a:gd name="connsiteY258" fmla="*/ 0 h 111514"/>
                  <a:gd name="connsiteX259" fmla="*/ 147787 w 282611"/>
                  <a:gd name="connsiteY259" fmla="*/ 0 h 111514"/>
                  <a:gd name="connsiteX260" fmla="*/ 147787 w 282611"/>
                  <a:gd name="connsiteY260" fmla="*/ 0 h 111514"/>
                  <a:gd name="connsiteX261" fmla="*/ 147787 w 282611"/>
                  <a:gd name="connsiteY261" fmla="*/ 0 h 111514"/>
                  <a:gd name="connsiteX262" fmla="*/ 147787 w 282611"/>
                  <a:gd name="connsiteY262" fmla="*/ 0 h 111514"/>
                  <a:gd name="connsiteX263" fmla="*/ 147787 w 282611"/>
                  <a:gd name="connsiteY263" fmla="*/ 0 h 111514"/>
                  <a:gd name="connsiteX264" fmla="*/ 147787 w 282611"/>
                  <a:gd name="connsiteY264" fmla="*/ 0 h 111514"/>
                  <a:gd name="connsiteX265" fmla="*/ 147787 w 282611"/>
                  <a:gd name="connsiteY265" fmla="*/ 0 h 111514"/>
                  <a:gd name="connsiteX266" fmla="*/ 147787 w 282611"/>
                  <a:gd name="connsiteY266" fmla="*/ 0 h 111514"/>
                  <a:gd name="connsiteX267" fmla="*/ 147787 w 282611"/>
                  <a:gd name="connsiteY267" fmla="*/ 0 h 111514"/>
                  <a:gd name="connsiteX268" fmla="*/ 147787 w 282611"/>
                  <a:gd name="connsiteY268" fmla="*/ 0 h 111514"/>
                  <a:gd name="connsiteX269" fmla="*/ 147787 w 282611"/>
                  <a:gd name="connsiteY269" fmla="*/ 0 h 111514"/>
                  <a:gd name="connsiteX270" fmla="*/ 147787 w 282611"/>
                  <a:gd name="connsiteY270" fmla="*/ 0 h 111514"/>
                  <a:gd name="connsiteX271" fmla="*/ 147787 w 282611"/>
                  <a:gd name="connsiteY271" fmla="*/ 0 h 111514"/>
                  <a:gd name="connsiteX272" fmla="*/ 147787 w 282611"/>
                  <a:gd name="connsiteY272" fmla="*/ 0 h 111514"/>
                  <a:gd name="connsiteX273" fmla="*/ 147787 w 282611"/>
                  <a:gd name="connsiteY273" fmla="*/ 0 h 111514"/>
                  <a:gd name="connsiteX274" fmla="*/ 147787 w 282611"/>
                  <a:gd name="connsiteY274" fmla="*/ 0 h 111514"/>
                  <a:gd name="connsiteX275" fmla="*/ 147787 w 282611"/>
                  <a:gd name="connsiteY275" fmla="*/ 0 h 111514"/>
                  <a:gd name="connsiteX276" fmla="*/ 147787 w 282611"/>
                  <a:gd name="connsiteY276" fmla="*/ 0 h 111514"/>
                  <a:gd name="connsiteX277" fmla="*/ 147787 w 282611"/>
                  <a:gd name="connsiteY277" fmla="*/ 0 h 111514"/>
                  <a:gd name="connsiteX278" fmla="*/ 147787 w 282611"/>
                  <a:gd name="connsiteY278" fmla="*/ 0 h 111514"/>
                  <a:gd name="connsiteX279" fmla="*/ 147787 w 282611"/>
                  <a:gd name="connsiteY279" fmla="*/ 0 h 111514"/>
                  <a:gd name="connsiteX280" fmla="*/ 147787 w 282611"/>
                  <a:gd name="connsiteY280" fmla="*/ 0 h 111514"/>
                  <a:gd name="connsiteX281" fmla="*/ 147787 w 282611"/>
                  <a:gd name="connsiteY281" fmla="*/ 0 h 111514"/>
                  <a:gd name="connsiteX282" fmla="*/ 147787 w 282611"/>
                  <a:gd name="connsiteY282" fmla="*/ 0 h 111514"/>
                  <a:gd name="connsiteX283" fmla="*/ 147787 w 282611"/>
                  <a:gd name="connsiteY283" fmla="*/ 0 h 111514"/>
                  <a:gd name="connsiteX284" fmla="*/ 147787 w 282611"/>
                  <a:gd name="connsiteY284" fmla="*/ 0 h 111514"/>
                  <a:gd name="connsiteX285" fmla="*/ 147787 w 282611"/>
                  <a:gd name="connsiteY285" fmla="*/ 0 h 111514"/>
                  <a:gd name="connsiteX286" fmla="*/ 147787 w 282611"/>
                  <a:gd name="connsiteY286" fmla="*/ 0 h 111514"/>
                  <a:gd name="connsiteX287" fmla="*/ 147787 w 282611"/>
                  <a:gd name="connsiteY287" fmla="*/ 0 h 111514"/>
                  <a:gd name="connsiteX288" fmla="*/ 147787 w 282611"/>
                  <a:gd name="connsiteY288" fmla="*/ 0 h 111514"/>
                  <a:gd name="connsiteX289" fmla="*/ 147787 w 282611"/>
                  <a:gd name="connsiteY289" fmla="*/ 0 h 111514"/>
                  <a:gd name="connsiteX290" fmla="*/ 147787 w 282611"/>
                  <a:gd name="connsiteY290" fmla="*/ 0 h 111514"/>
                  <a:gd name="connsiteX291" fmla="*/ 147787 w 282611"/>
                  <a:gd name="connsiteY291" fmla="*/ 0 h 111514"/>
                  <a:gd name="connsiteX292" fmla="*/ 147787 w 282611"/>
                  <a:gd name="connsiteY292" fmla="*/ 0 h 111514"/>
                  <a:gd name="connsiteX293" fmla="*/ 147787 w 282611"/>
                  <a:gd name="connsiteY293" fmla="*/ 0 h 111514"/>
                  <a:gd name="connsiteX294" fmla="*/ 147787 w 282611"/>
                  <a:gd name="connsiteY294" fmla="*/ 0 h 111514"/>
                  <a:gd name="connsiteX295" fmla="*/ 147787 w 282611"/>
                  <a:gd name="connsiteY295" fmla="*/ 0 h 111514"/>
                  <a:gd name="connsiteX296" fmla="*/ 147787 w 282611"/>
                  <a:gd name="connsiteY296" fmla="*/ 0 h 111514"/>
                  <a:gd name="connsiteX297" fmla="*/ 147787 w 282611"/>
                  <a:gd name="connsiteY297" fmla="*/ 0 h 111514"/>
                  <a:gd name="connsiteX298" fmla="*/ 147787 w 282611"/>
                  <a:gd name="connsiteY298" fmla="*/ 0 h 111514"/>
                  <a:gd name="connsiteX299" fmla="*/ 147787 w 282611"/>
                  <a:gd name="connsiteY299" fmla="*/ 0 h 111514"/>
                  <a:gd name="connsiteX300" fmla="*/ 147787 w 282611"/>
                  <a:gd name="connsiteY300" fmla="*/ 0 h 111514"/>
                  <a:gd name="connsiteX301" fmla="*/ 147787 w 282611"/>
                  <a:gd name="connsiteY301" fmla="*/ 0 h 111514"/>
                  <a:gd name="connsiteX302" fmla="*/ 147787 w 282611"/>
                  <a:gd name="connsiteY302" fmla="*/ 0 h 111514"/>
                  <a:gd name="connsiteX303" fmla="*/ 147787 w 282611"/>
                  <a:gd name="connsiteY303" fmla="*/ 0 h 111514"/>
                  <a:gd name="connsiteX304" fmla="*/ 147787 w 282611"/>
                  <a:gd name="connsiteY304" fmla="*/ 0 h 111514"/>
                  <a:gd name="connsiteX305" fmla="*/ 147787 w 282611"/>
                  <a:gd name="connsiteY305" fmla="*/ 0 h 111514"/>
                  <a:gd name="connsiteX306" fmla="*/ 147787 w 282611"/>
                  <a:gd name="connsiteY306" fmla="*/ 0 h 111514"/>
                  <a:gd name="connsiteX307" fmla="*/ 147787 w 282611"/>
                  <a:gd name="connsiteY307" fmla="*/ 0 h 111514"/>
                  <a:gd name="connsiteX308" fmla="*/ 147787 w 282611"/>
                  <a:gd name="connsiteY308" fmla="*/ 0 h 111514"/>
                  <a:gd name="connsiteX309" fmla="*/ 147787 w 282611"/>
                  <a:gd name="connsiteY309" fmla="*/ 0 h 111514"/>
                  <a:gd name="connsiteX310" fmla="*/ 147787 w 282611"/>
                  <a:gd name="connsiteY310" fmla="*/ 0 h 111514"/>
                  <a:gd name="connsiteX311" fmla="*/ 147787 w 282611"/>
                  <a:gd name="connsiteY311" fmla="*/ 0 h 111514"/>
                  <a:gd name="connsiteX312" fmla="*/ 147787 w 282611"/>
                  <a:gd name="connsiteY312" fmla="*/ 0 h 111514"/>
                  <a:gd name="connsiteX313" fmla="*/ 147787 w 282611"/>
                  <a:gd name="connsiteY313" fmla="*/ 0 h 111514"/>
                  <a:gd name="connsiteX314" fmla="*/ 147787 w 282611"/>
                  <a:gd name="connsiteY314" fmla="*/ 0 h 111514"/>
                  <a:gd name="connsiteX315" fmla="*/ 147787 w 282611"/>
                  <a:gd name="connsiteY315" fmla="*/ 0 h 111514"/>
                  <a:gd name="connsiteX316" fmla="*/ 147787 w 282611"/>
                  <a:gd name="connsiteY316" fmla="*/ 0 h 111514"/>
                  <a:gd name="connsiteX317" fmla="*/ 147787 w 282611"/>
                  <a:gd name="connsiteY317" fmla="*/ 0 h 111514"/>
                  <a:gd name="connsiteX318" fmla="*/ 147787 w 282611"/>
                  <a:gd name="connsiteY318" fmla="*/ 0 h 111514"/>
                  <a:gd name="connsiteX319" fmla="*/ 147787 w 282611"/>
                  <a:gd name="connsiteY319" fmla="*/ 0 h 111514"/>
                  <a:gd name="connsiteX320" fmla="*/ 147787 w 282611"/>
                  <a:gd name="connsiteY320" fmla="*/ 0 h 111514"/>
                  <a:gd name="connsiteX321" fmla="*/ 147787 w 282611"/>
                  <a:gd name="connsiteY321" fmla="*/ 0 h 111514"/>
                  <a:gd name="connsiteX322" fmla="*/ 147787 w 282611"/>
                  <a:gd name="connsiteY322" fmla="*/ 0 h 111514"/>
                  <a:gd name="connsiteX323" fmla="*/ 147787 w 282611"/>
                  <a:gd name="connsiteY323" fmla="*/ 0 h 111514"/>
                  <a:gd name="connsiteX324" fmla="*/ 147787 w 282611"/>
                  <a:gd name="connsiteY324" fmla="*/ 0 h 111514"/>
                  <a:gd name="connsiteX325" fmla="*/ 147787 w 282611"/>
                  <a:gd name="connsiteY325" fmla="*/ 0 h 111514"/>
                  <a:gd name="connsiteX326" fmla="*/ 147787 w 282611"/>
                  <a:gd name="connsiteY326" fmla="*/ 0 h 111514"/>
                  <a:gd name="connsiteX327" fmla="*/ 147787 w 282611"/>
                  <a:gd name="connsiteY327" fmla="*/ 0 h 111514"/>
                  <a:gd name="connsiteX328" fmla="*/ 147787 w 282611"/>
                  <a:gd name="connsiteY328" fmla="*/ 0 h 111514"/>
                  <a:gd name="connsiteX329" fmla="*/ 147787 w 282611"/>
                  <a:gd name="connsiteY329" fmla="*/ 0 h 111514"/>
                  <a:gd name="connsiteX330" fmla="*/ 147787 w 282611"/>
                  <a:gd name="connsiteY330" fmla="*/ 0 h 111514"/>
                  <a:gd name="connsiteX331" fmla="*/ 147787 w 282611"/>
                  <a:gd name="connsiteY331" fmla="*/ 0 h 111514"/>
                  <a:gd name="connsiteX332" fmla="*/ 147787 w 282611"/>
                  <a:gd name="connsiteY332" fmla="*/ 0 h 111514"/>
                  <a:gd name="connsiteX333" fmla="*/ 147787 w 282611"/>
                  <a:gd name="connsiteY333" fmla="*/ 0 h 111514"/>
                  <a:gd name="connsiteX334" fmla="*/ 147787 w 282611"/>
                  <a:gd name="connsiteY334" fmla="*/ 0 h 111514"/>
                  <a:gd name="connsiteX335" fmla="*/ 147787 w 282611"/>
                  <a:gd name="connsiteY335" fmla="*/ 0 h 111514"/>
                  <a:gd name="connsiteX336" fmla="*/ 147787 w 282611"/>
                  <a:gd name="connsiteY336" fmla="*/ 0 h 111514"/>
                  <a:gd name="connsiteX337" fmla="*/ 147787 w 282611"/>
                  <a:gd name="connsiteY337" fmla="*/ 0 h 111514"/>
                  <a:gd name="connsiteX338" fmla="*/ 147787 w 282611"/>
                  <a:gd name="connsiteY338" fmla="*/ 0 h 111514"/>
                  <a:gd name="connsiteX339" fmla="*/ 147787 w 282611"/>
                  <a:gd name="connsiteY339" fmla="*/ 0 h 111514"/>
                  <a:gd name="connsiteX340" fmla="*/ 147787 w 282611"/>
                  <a:gd name="connsiteY340" fmla="*/ 0 h 111514"/>
                  <a:gd name="connsiteX341" fmla="*/ 147787 w 282611"/>
                  <a:gd name="connsiteY341" fmla="*/ 0 h 111514"/>
                  <a:gd name="connsiteX342" fmla="*/ 147787 w 282611"/>
                  <a:gd name="connsiteY342" fmla="*/ 0 h 111514"/>
                  <a:gd name="connsiteX343" fmla="*/ 147787 w 282611"/>
                  <a:gd name="connsiteY343" fmla="*/ 0 h 111514"/>
                  <a:gd name="connsiteX344" fmla="*/ 147787 w 282611"/>
                  <a:gd name="connsiteY344" fmla="*/ 0 h 111514"/>
                  <a:gd name="connsiteX345" fmla="*/ 147787 w 282611"/>
                  <a:gd name="connsiteY345" fmla="*/ 0 h 111514"/>
                  <a:gd name="connsiteX346" fmla="*/ 147787 w 282611"/>
                  <a:gd name="connsiteY346" fmla="*/ 0 h 111514"/>
                  <a:gd name="connsiteX347" fmla="*/ 147787 w 282611"/>
                  <a:gd name="connsiteY347" fmla="*/ 0 h 111514"/>
                  <a:gd name="connsiteX348" fmla="*/ 147787 w 282611"/>
                  <a:gd name="connsiteY348" fmla="*/ 0 h 111514"/>
                  <a:gd name="connsiteX349" fmla="*/ 147787 w 282611"/>
                  <a:gd name="connsiteY349" fmla="*/ 0 h 111514"/>
                  <a:gd name="connsiteX350" fmla="*/ 147787 w 282611"/>
                  <a:gd name="connsiteY350" fmla="*/ 0 h 111514"/>
                  <a:gd name="connsiteX351" fmla="*/ 147787 w 282611"/>
                  <a:gd name="connsiteY351" fmla="*/ 0 h 111514"/>
                  <a:gd name="connsiteX352" fmla="*/ 147787 w 282611"/>
                  <a:gd name="connsiteY352" fmla="*/ 0 h 111514"/>
                  <a:gd name="connsiteX353" fmla="*/ 147787 w 282611"/>
                  <a:gd name="connsiteY353" fmla="*/ 0 h 111514"/>
                  <a:gd name="connsiteX354" fmla="*/ 147787 w 282611"/>
                  <a:gd name="connsiteY354" fmla="*/ 0 h 111514"/>
                  <a:gd name="connsiteX355" fmla="*/ 147787 w 282611"/>
                  <a:gd name="connsiteY355" fmla="*/ 0 h 111514"/>
                  <a:gd name="connsiteX356" fmla="*/ 147787 w 282611"/>
                  <a:gd name="connsiteY356" fmla="*/ 0 h 111514"/>
                  <a:gd name="connsiteX357" fmla="*/ 147787 w 282611"/>
                  <a:gd name="connsiteY357" fmla="*/ 0 h 111514"/>
                  <a:gd name="connsiteX358" fmla="*/ 147787 w 282611"/>
                  <a:gd name="connsiteY358" fmla="*/ 0 h 111514"/>
                  <a:gd name="connsiteX359" fmla="*/ 147787 w 282611"/>
                  <a:gd name="connsiteY359" fmla="*/ 0 h 111514"/>
                  <a:gd name="connsiteX360" fmla="*/ 147787 w 282611"/>
                  <a:gd name="connsiteY360" fmla="*/ 0 h 111514"/>
                  <a:gd name="connsiteX361" fmla="*/ 147787 w 282611"/>
                  <a:gd name="connsiteY361" fmla="*/ 0 h 111514"/>
                  <a:gd name="connsiteX362" fmla="*/ 147787 w 282611"/>
                  <a:gd name="connsiteY362" fmla="*/ 0 h 111514"/>
                  <a:gd name="connsiteX363" fmla="*/ 147787 w 282611"/>
                  <a:gd name="connsiteY363" fmla="*/ 0 h 111514"/>
                  <a:gd name="connsiteX364" fmla="*/ 147787 w 282611"/>
                  <a:gd name="connsiteY364" fmla="*/ 0 h 111514"/>
                  <a:gd name="connsiteX365" fmla="*/ 147787 w 282611"/>
                  <a:gd name="connsiteY365" fmla="*/ 0 h 111514"/>
                  <a:gd name="connsiteX366" fmla="*/ 147787 w 282611"/>
                  <a:gd name="connsiteY366" fmla="*/ 0 h 111514"/>
                  <a:gd name="connsiteX367" fmla="*/ 147787 w 282611"/>
                  <a:gd name="connsiteY367" fmla="*/ 0 h 111514"/>
                  <a:gd name="connsiteX368" fmla="*/ 147787 w 282611"/>
                  <a:gd name="connsiteY368" fmla="*/ 0 h 111514"/>
                  <a:gd name="connsiteX369" fmla="*/ 147787 w 282611"/>
                  <a:gd name="connsiteY369" fmla="*/ 0 h 111514"/>
                  <a:gd name="connsiteX370" fmla="*/ 147787 w 282611"/>
                  <a:gd name="connsiteY370" fmla="*/ 0 h 111514"/>
                  <a:gd name="connsiteX371" fmla="*/ 147787 w 282611"/>
                  <a:gd name="connsiteY371" fmla="*/ 0 h 111514"/>
                  <a:gd name="connsiteX372" fmla="*/ 147787 w 282611"/>
                  <a:gd name="connsiteY372" fmla="*/ 0 h 111514"/>
                  <a:gd name="connsiteX373" fmla="*/ 147787 w 282611"/>
                  <a:gd name="connsiteY373" fmla="*/ 0 h 111514"/>
                  <a:gd name="connsiteX374" fmla="*/ 147787 w 282611"/>
                  <a:gd name="connsiteY374" fmla="*/ 0 h 111514"/>
                  <a:gd name="connsiteX375" fmla="*/ 147787 w 282611"/>
                  <a:gd name="connsiteY375" fmla="*/ 0 h 111514"/>
                  <a:gd name="connsiteX376" fmla="*/ 147787 w 282611"/>
                  <a:gd name="connsiteY376" fmla="*/ 0 h 111514"/>
                  <a:gd name="connsiteX377" fmla="*/ 147787 w 282611"/>
                  <a:gd name="connsiteY377" fmla="*/ 0 h 111514"/>
                  <a:gd name="connsiteX378" fmla="*/ 147787 w 282611"/>
                  <a:gd name="connsiteY378" fmla="*/ 0 h 111514"/>
                  <a:gd name="connsiteX379" fmla="*/ 147787 w 282611"/>
                  <a:gd name="connsiteY379" fmla="*/ 0 h 111514"/>
                  <a:gd name="connsiteX380" fmla="*/ 147787 w 282611"/>
                  <a:gd name="connsiteY380" fmla="*/ 0 h 111514"/>
                  <a:gd name="connsiteX381" fmla="*/ 147787 w 282611"/>
                  <a:gd name="connsiteY381" fmla="*/ 0 h 111514"/>
                  <a:gd name="connsiteX382" fmla="*/ 147787 w 282611"/>
                  <a:gd name="connsiteY382" fmla="*/ 0 h 111514"/>
                  <a:gd name="connsiteX383" fmla="*/ 147787 w 282611"/>
                  <a:gd name="connsiteY383" fmla="*/ 0 h 111514"/>
                  <a:gd name="connsiteX384" fmla="*/ 147787 w 282611"/>
                  <a:gd name="connsiteY384" fmla="*/ 0 h 111514"/>
                  <a:gd name="connsiteX385" fmla="*/ 147787 w 282611"/>
                  <a:gd name="connsiteY385" fmla="*/ 0 h 111514"/>
                  <a:gd name="connsiteX386" fmla="*/ 147787 w 282611"/>
                  <a:gd name="connsiteY386" fmla="*/ 0 h 111514"/>
                  <a:gd name="connsiteX387" fmla="*/ 147787 w 282611"/>
                  <a:gd name="connsiteY387" fmla="*/ 0 h 111514"/>
                  <a:gd name="connsiteX388" fmla="*/ 147787 w 282611"/>
                  <a:gd name="connsiteY388" fmla="*/ 0 h 111514"/>
                  <a:gd name="connsiteX389" fmla="*/ 147787 w 282611"/>
                  <a:gd name="connsiteY389" fmla="*/ 0 h 111514"/>
                  <a:gd name="connsiteX390" fmla="*/ 147787 w 282611"/>
                  <a:gd name="connsiteY390" fmla="*/ 0 h 111514"/>
                  <a:gd name="connsiteX391" fmla="*/ 147787 w 282611"/>
                  <a:gd name="connsiteY391" fmla="*/ 0 h 111514"/>
                  <a:gd name="connsiteX392" fmla="*/ 147787 w 282611"/>
                  <a:gd name="connsiteY392" fmla="*/ 0 h 111514"/>
                  <a:gd name="connsiteX393" fmla="*/ 147787 w 282611"/>
                  <a:gd name="connsiteY393" fmla="*/ 0 h 111514"/>
                  <a:gd name="connsiteX394" fmla="*/ 147787 w 282611"/>
                  <a:gd name="connsiteY394" fmla="*/ 0 h 111514"/>
                  <a:gd name="connsiteX395" fmla="*/ 147787 w 282611"/>
                  <a:gd name="connsiteY395" fmla="*/ 0 h 111514"/>
                  <a:gd name="connsiteX396" fmla="*/ 147787 w 282611"/>
                  <a:gd name="connsiteY396" fmla="*/ 0 h 111514"/>
                  <a:gd name="connsiteX397" fmla="*/ 147787 w 282611"/>
                  <a:gd name="connsiteY397" fmla="*/ 0 h 111514"/>
                  <a:gd name="connsiteX398" fmla="*/ 147787 w 282611"/>
                  <a:gd name="connsiteY398" fmla="*/ 0 h 111514"/>
                  <a:gd name="connsiteX399" fmla="*/ 147787 w 282611"/>
                  <a:gd name="connsiteY399" fmla="*/ 0 h 111514"/>
                  <a:gd name="connsiteX400" fmla="*/ 147787 w 282611"/>
                  <a:gd name="connsiteY400" fmla="*/ 0 h 111514"/>
                  <a:gd name="connsiteX401" fmla="*/ 147787 w 282611"/>
                  <a:gd name="connsiteY401" fmla="*/ 0 h 111514"/>
                  <a:gd name="connsiteX402" fmla="*/ 147787 w 282611"/>
                  <a:gd name="connsiteY402" fmla="*/ 0 h 111514"/>
                  <a:gd name="connsiteX403" fmla="*/ 147787 w 282611"/>
                  <a:gd name="connsiteY403" fmla="*/ 0 h 111514"/>
                  <a:gd name="connsiteX404" fmla="*/ 147787 w 282611"/>
                  <a:gd name="connsiteY404" fmla="*/ 0 h 111514"/>
                  <a:gd name="connsiteX405" fmla="*/ 147787 w 282611"/>
                  <a:gd name="connsiteY405" fmla="*/ 0 h 111514"/>
                  <a:gd name="connsiteX406" fmla="*/ 147787 w 282611"/>
                  <a:gd name="connsiteY406" fmla="*/ 0 h 111514"/>
                  <a:gd name="connsiteX407" fmla="*/ 147787 w 282611"/>
                  <a:gd name="connsiteY407" fmla="*/ 0 h 111514"/>
                  <a:gd name="connsiteX408" fmla="*/ 147787 w 282611"/>
                  <a:gd name="connsiteY408" fmla="*/ 0 h 111514"/>
                  <a:gd name="connsiteX409" fmla="*/ 147787 w 282611"/>
                  <a:gd name="connsiteY409" fmla="*/ 0 h 111514"/>
                  <a:gd name="connsiteX410" fmla="*/ 147787 w 282611"/>
                  <a:gd name="connsiteY410" fmla="*/ 0 h 111514"/>
                  <a:gd name="connsiteX411" fmla="*/ 147787 w 282611"/>
                  <a:gd name="connsiteY411" fmla="*/ 0 h 111514"/>
                  <a:gd name="connsiteX412" fmla="*/ 147787 w 282611"/>
                  <a:gd name="connsiteY412" fmla="*/ 0 h 111514"/>
                  <a:gd name="connsiteX413" fmla="*/ 147787 w 282611"/>
                  <a:gd name="connsiteY413" fmla="*/ 0 h 111514"/>
                  <a:gd name="connsiteX414" fmla="*/ 147787 w 282611"/>
                  <a:gd name="connsiteY414" fmla="*/ 0 h 111514"/>
                  <a:gd name="connsiteX415" fmla="*/ 147787 w 282611"/>
                  <a:gd name="connsiteY415" fmla="*/ 0 h 111514"/>
                  <a:gd name="connsiteX416" fmla="*/ 147787 w 282611"/>
                  <a:gd name="connsiteY416" fmla="*/ 0 h 111514"/>
                  <a:gd name="connsiteX417" fmla="*/ 147787 w 282611"/>
                  <a:gd name="connsiteY417" fmla="*/ 0 h 111514"/>
                  <a:gd name="connsiteX418" fmla="*/ 147787 w 282611"/>
                  <a:gd name="connsiteY418" fmla="*/ 0 h 111514"/>
                  <a:gd name="connsiteX419" fmla="*/ 147787 w 282611"/>
                  <a:gd name="connsiteY419" fmla="*/ 0 h 111514"/>
                  <a:gd name="connsiteX420" fmla="*/ 147787 w 282611"/>
                  <a:gd name="connsiteY420" fmla="*/ 0 h 111514"/>
                  <a:gd name="connsiteX421" fmla="*/ 147787 w 282611"/>
                  <a:gd name="connsiteY421" fmla="*/ 0 h 111514"/>
                  <a:gd name="connsiteX422" fmla="*/ 147787 w 282611"/>
                  <a:gd name="connsiteY422" fmla="*/ 0 h 111514"/>
                  <a:gd name="connsiteX423" fmla="*/ 147787 w 282611"/>
                  <a:gd name="connsiteY423" fmla="*/ 0 h 111514"/>
                  <a:gd name="connsiteX424" fmla="*/ 147787 w 282611"/>
                  <a:gd name="connsiteY424" fmla="*/ 0 h 111514"/>
                  <a:gd name="connsiteX425" fmla="*/ 147787 w 282611"/>
                  <a:gd name="connsiteY425" fmla="*/ 0 h 111514"/>
                  <a:gd name="connsiteX426" fmla="*/ 147787 w 282611"/>
                  <a:gd name="connsiteY426" fmla="*/ 0 h 111514"/>
                  <a:gd name="connsiteX427" fmla="*/ 147787 w 282611"/>
                  <a:gd name="connsiteY427" fmla="*/ 0 h 111514"/>
                  <a:gd name="connsiteX428" fmla="*/ 147787 w 282611"/>
                  <a:gd name="connsiteY428" fmla="*/ 0 h 111514"/>
                  <a:gd name="connsiteX429" fmla="*/ 147787 w 282611"/>
                  <a:gd name="connsiteY429" fmla="*/ 0 h 111514"/>
                  <a:gd name="connsiteX430" fmla="*/ 147787 w 282611"/>
                  <a:gd name="connsiteY430" fmla="*/ 0 h 111514"/>
                  <a:gd name="connsiteX431" fmla="*/ 147787 w 282611"/>
                  <a:gd name="connsiteY431" fmla="*/ 0 h 111514"/>
                  <a:gd name="connsiteX432" fmla="*/ 147787 w 282611"/>
                  <a:gd name="connsiteY432" fmla="*/ 0 h 111514"/>
                  <a:gd name="connsiteX433" fmla="*/ 147787 w 282611"/>
                  <a:gd name="connsiteY433" fmla="*/ 0 h 111514"/>
                  <a:gd name="connsiteX434" fmla="*/ 147787 w 282611"/>
                  <a:gd name="connsiteY434" fmla="*/ 0 h 111514"/>
                  <a:gd name="connsiteX435" fmla="*/ 147787 w 282611"/>
                  <a:gd name="connsiteY435" fmla="*/ 0 h 111514"/>
                  <a:gd name="connsiteX436" fmla="*/ 147787 w 282611"/>
                  <a:gd name="connsiteY436" fmla="*/ 0 h 111514"/>
                  <a:gd name="connsiteX437" fmla="*/ 147787 w 282611"/>
                  <a:gd name="connsiteY437" fmla="*/ 0 h 111514"/>
                  <a:gd name="connsiteX438" fmla="*/ 147787 w 282611"/>
                  <a:gd name="connsiteY438" fmla="*/ 0 h 111514"/>
                  <a:gd name="connsiteX439" fmla="*/ 147787 w 282611"/>
                  <a:gd name="connsiteY439" fmla="*/ 0 h 111514"/>
                  <a:gd name="connsiteX440" fmla="*/ 147787 w 282611"/>
                  <a:gd name="connsiteY440" fmla="*/ 0 h 111514"/>
                  <a:gd name="connsiteX441" fmla="*/ 147787 w 282611"/>
                  <a:gd name="connsiteY441" fmla="*/ 0 h 111514"/>
                  <a:gd name="connsiteX442" fmla="*/ 147787 w 282611"/>
                  <a:gd name="connsiteY442" fmla="*/ 0 h 111514"/>
                  <a:gd name="connsiteX443" fmla="*/ 147787 w 282611"/>
                  <a:gd name="connsiteY443" fmla="*/ 0 h 111514"/>
                  <a:gd name="connsiteX444" fmla="*/ 147787 w 282611"/>
                  <a:gd name="connsiteY444" fmla="*/ 0 h 111514"/>
                  <a:gd name="connsiteX445" fmla="*/ 147787 w 282611"/>
                  <a:gd name="connsiteY445" fmla="*/ 0 h 111514"/>
                  <a:gd name="connsiteX446" fmla="*/ 147787 w 282611"/>
                  <a:gd name="connsiteY446" fmla="*/ 0 h 111514"/>
                  <a:gd name="connsiteX447" fmla="*/ 147787 w 282611"/>
                  <a:gd name="connsiteY447" fmla="*/ 0 h 111514"/>
                  <a:gd name="connsiteX448" fmla="*/ 147787 w 282611"/>
                  <a:gd name="connsiteY448" fmla="*/ 0 h 111514"/>
                  <a:gd name="connsiteX449" fmla="*/ 147787 w 282611"/>
                  <a:gd name="connsiteY449" fmla="*/ 0 h 111514"/>
                  <a:gd name="connsiteX450" fmla="*/ 147787 w 282611"/>
                  <a:gd name="connsiteY450" fmla="*/ 0 h 111514"/>
                  <a:gd name="connsiteX451" fmla="*/ 147787 w 282611"/>
                  <a:gd name="connsiteY451" fmla="*/ 0 h 111514"/>
                  <a:gd name="connsiteX452" fmla="*/ 147787 w 282611"/>
                  <a:gd name="connsiteY452" fmla="*/ 0 h 111514"/>
                  <a:gd name="connsiteX453" fmla="*/ 147787 w 282611"/>
                  <a:gd name="connsiteY453" fmla="*/ 0 h 111514"/>
                  <a:gd name="connsiteX454" fmla="*/ 147787 w 282611"/>
                  <a:gd name="connsiteY454" fmla="*/ 0 h 111514"/>
                  <a:gd name="connsiteX455" fmla="*/ 147787 w 282611"/>
                  <a:gd name="connsiteY455" fmla="*/ 0 h 111514"/>
                  <a:gd name="connsiteX456" fmla="*/ 147787 w 282611"/>
                  <a:gd name="connsiteY456" fmla="*/ 0 h 111514"/>
                  <a:gd name="connsiteX457" fmla="*/ 147787 w 282611"/>
                  <a:gd name="connsiteY457" fmla="*/ 0 h 111514"/>
                  <a:gd name="connsiteX458" fmla="*/ 147787 w 282611"/>
                  <a:gd name="connsiteY458" fmla="*/ 0 h 111514"/>
                  <a:gd name="connsiteX459" fmla="*/ 147787 w 282611"/>
                  <a:gd name="connsiteY459" fmla="*/ 0 h 111514"/>
                  <a:gd name="connsiteX460" fmla="*/ 147787 w 282611"/>
                  <a:gd name="connsiteY460" fmla="*/ 0 h 111514"/>
                  <a:gd name="connsiteX461" fmla="*/ 147787 w 282611"/>
                  <a:gd name="connsiteY461" fmla="*/ 0 h 111514"/>
                  <a:gd name="connsiteX462" fmla="*/ 147787 w 282611"/>
                  <a:gd name="connsiteY462" fmla="*/ 0 h 111514"/>
                  <a:gd name="connsiteX463" fmla="*/ 147787 w 282611"/>
                  <a:gd name="connsiteY463" fmla="*/ 0 h 111514"/>
                  <a:gd name="connsiteX464" fmla="*/ 147787 w 282611"/>
                  <a:gd name="connsiteY464" fmla="*/ 0 h 111514"/>
                  <a:gd name="connsiteX465" fmla="*/ 147787 w 282611"/>
                  <a:gd name="connsiteY465" fmla="*/ 0 h 111514"/>
                  <a:gd name="connsiteX466" fmla="*/ 147787 w 282611"/>
                  <a:gd name="connsiteY466" fmla="*/ 0 h 111514"/>
                  <a:gd name="connsiteX467" fmla="*/ 147787 w 282611"/>
                  <a:gd name="connsiteY467" fmla="*/ 0 h 111514"/>
                  <a:gd name="connsiteX468" fmla="*/ 147787 w 282611"/>
                  <a:gd name="connsiteY468" fmla="*/ 0 h 111514"/>
                  <a:gd name="connsiteX469" fmla="*/ 147787 w 282611"/>
                  <a:gd name="connsiteY469" fmla="*/ 0 h 111514"/>
                  <a:gd name="connsiteX470" fmla="*/ 147787 w 282611"/>
                  <a:gd name="connsiteY470" fmla="*/ 0 h 111514"/>
                  <a:gd name="connsiteX471" fmla="*/ 147787 w 282611"/>
                  <a:gd name="connsiteY471" fmla="*/ 0 h 111514"/>
                  <a:gd name="connsiteX472" fmla="*/ 147787 w 282611"/>
                  <a:gd name="connsiteY472" fmla="*/ 0 h 111514"/>
                  <a:gd name="connsiteX473" fmla="*/ 147787 w 282611"/>
                  <a:gd name="connsiteY473" fmla="*/ 0 h 111514"/>
                  <a:gd name="connsiteX474" fmla="*/ 147787 w 282611"/>
                  <a:gd name="connsiteY474" fmla="*/ 0 h 111514"/>
                  <a:gd name="connsiteX475" fmla="*/ 147787 w 282611"/>
                  <a:gd name="connsiteY475" fmla="*/ 0 h 111514"/>
                  <a:gd name="connsiteX476" fmla="*/ 147787 w 282611"/>
                  <a:gd name="connsiteY476" fmla="*/ 0 h 111514"/>
                  <a:gd name="connsiteX477" fmla="*/ 147787 w 282611"/>
                  <a:gd name="connsiteY477" fmla="*/ 0 h 111514"/>
                  <a:gd name="connsiteX478" fmla="*/ 147787 w 282611"/>
                  <a:gd name="connsiteY478" fmla="*/ 0 h 111514"/>
                  <a:gd name="connsiteX479" fmla="*/ 147787 w 282611"/>
                  <a:gd name="connsiteY479" fmla="*/ 0 h 111514"/>
                  <a:gd name="connsiteX480" fmla="*/ 147787 w 282611"/>
                  <a:gd name="connsiteY480" fmla="*/ 0 h 111514"/>
                  <a:gd name="connsiteX481" fmla="*/ 147787 w 282611"/>
                  <a:gd name="connsiteY481" fmla="*/ 0 h 111514"/>
                  <a:gd name="connsiteX482" fmla="*/ 147787 w 282611"/>
                  <a:gd name="connsiteY482" fmla="*/ 0 h 111514"/>
                  <a:gd name="connsiteX483" fmla="*/ 147787 w 282611"/>
                  <a:gd name="connsiteY483" fmla="*/ 0 h 111514"/>
                  <a:gd name="connsiteX484" fmla="*/ 147787 w 282611"/>
                  <a:gd name="connsiteY484" fmla="*/ 0 h 111514"/>
                  <a:gd name="connsiteX485" fmla="*/ 147787 w 282611"/>
                  <a:gd name="connsiteY485" fmla="*/ 0 h 111514"/>
                  <a:gd name="connsiteX486" fmla="*/ 147787 w 282611"/>
                  <a:gd name="connsiteY486" fmla="*/ 0 h 111514"/>
                  <a:gd name="connsiteX487" fmla="*/ 147787 w 282611"/>
                  <a:gd name="connsiteY487" fmla="*/ 0 h 111514"/>
                  <a:gd name="connsiteX488" fmla="*/ 147787 w 282611"/>
                  <a:gd name="connsiteY488" fmla="*/ 0 h 111514"/>
                  <a:gd name="connsiteX489" fmla="*/ 147787 w 282611"/>
                  <a:gd name="connsiteY489" fmla="*/ 0 h 111514"/>
                  <a:gd name="connsiteX490" fmla="*/ 147787 w 282611"/>
                  <a:gd name="connsiteY490" fmla="*/ 0 h 111514"/>
                  <a:gd name="connsiteX491" fmla="*/ 147787 w 282611"/>
                  <a:gd name="connsiteY491" fmla="*/ 0 h 111514"/>
                  <a:gd name="connsiteX492" fmla="*/ 147787 w 282611"/>
                  <a:gd name="connsiteY492" fmla="*/ 0 h 111514"/>
                  <a:gd name="connsiteX493" fmla="*/ 147787 w 282611"/>
                  <a:gd name="connsiteY493" fmla="*/ 0 h 111514"/>
                  <a:gd name="connsiteX494" fmla="*/ 147787 w 282611"/>
                  <a:gd name="connsiteY494" fmla="*/ 0 h 111514"/>
                  <a:gd name="connsiteX495" fmla="*/ 147787 w 282611"/>
                  <a:gd name="connsiteY495" fmla="*/ 0 h 111514"/>
                  <a:gd name="connsiteX496" fmla="*/ 147787 w 282611"/>
                  <a:gd name="connsiteY496" fmla="*/ 0 h 111514"/>
                  <a:gd name="connsiteX497" fmla="*/ 147787 w 282611"/>
                  <a:gd name="connsiteY497" fmla="*/ 0 h 111514"/>
                  <a:gd name="connsiteX498" fmla="*/ 147787 w 282611"/>
                  <a:gd name="connsiteY498" fmla="*/ 0 h 111514"/>
                  <a:gd name="connsiteX499" fmla="*/ 147787 w 282611"/>
                  <a:gd name="connsiteY499" fmla="*/ 0 h 111514"/>
                  <a:gd name="connsiteX500" fmla="*/ 147787 w 282611"/>
                  <a:gd name="connsiteY500" fmla="*/ 0 h 111514"/>
                  <a:gd name="connsiteX501" fmla="*/ 147787 w 282611"/>
                  <a:gd name="connsiteY501" fmla="*/ 0 h 111514"/>
                  <a:gd name="connsiteX502" fmla="*/ 147787 w 282611"/>
                  <a:gd name="connsiteY502" fmla="*/ 0 h 111514"/>
                  <a:gd name="connsiteX503" fmla="*/ 147787 w 282611"/>
                  <a:gd name="connsiteY503" fmla="*/ 0 h 111514"/>
                  <a:gd name="connsiteX504" fmla="*/ 147787 w 282611"/>
                  <a:gd name="connsiteY504" fmla="*/ 0 h 111514"/>
                  <a:gd name="connsiteX505" fmla="*/ 147787 w 282611"/>
                  <a:gd name="connsiteY505" fmla="*/ 0 h 111514"/>
                  <a:gd name="connsiteX506" fmla="*/ 147787 w 282611"/>
                  <a:gd name="connsiteY506" fmla="*/ 0 h 111514"/>
                  <a:gd name="connsiteX507" fmla="*/ 147787 w 282611"/>
                  <a:gd name="connsiteY507" fmla="*/ 0 h 111514"/>
                  <a:gd name="connsiteX508" fmla="*/ 147787 w 282611"/>
                  <a:gd name="connsiteY508" fmla="*/ 0 h 111514"/>
                  <a:gd name="connsiteX509" fmla="*/ 147787 w 282611"/>
                  <a:gd name="connsiteY509" fmla="*/ 0 h 111514"/>
                  <a:gd name="connsiteX510" fmla="*/ 147787 w 282611"/>
                  <a:gd name="connsiteY510" fmla="*/ 0 h 111514"/>
                  <a:gd name="connsiteX511" fmla="*/ 147787 w 282611"/>
                  <a:gd name="connsiteY511" fmla="*/ 0 h 111514"/>
                  <a:gd name="connsiteX512" fmla="*/ 147787 w 282611"/>
                  <a:gd name="connsiteY512" fmla="*/ 0 h 111514"/>
                  <a:gd name="connsiteX513" fmla="*/ 147787 w 282611"/>
                  <a:gd name="connsiteY513" fmla="*/ 0 h 111514"/>
                  <a:gd name="connsiteX514" fmla="*/ 147787 w 282611"/>
                  <a:gd name="connsiteY514" fmla="*/ 0 h 111514"/>
                  <a:gd name="connsiteX515" fmla="*/ 147787 w 282611"/>
                  <a:gd name="connsiteY515" fmla="*/ 0 h 111514"/>
                  <a:gd name="connsiteX516" fmla="*/ 147787 w 282611"/>
                  <a:gd name="connsiteY516" fmla="*/ 0 h 111514"/>
                  <a:gd name="connsiteX517" fmla="*/ 147787 w 282611"/>
                  <a:gd name="connsiteY517" fmla="*/ 0 h 111514"/>
                  <a:gd name="connsiteX518" fmla="*/ 147787 w 282611"/>
                  <a:gd name="connsiteY518" fmla="*/ 0 h 111514"/>
                  <a:gd name="connsiteX519" fmla="*/ 147787 w 282611"/>
                  <a:gd name="connsiteY519" fmla="*/ 0 h 111514"/>
                  <a:gd name="connsiteX520" fmla="*/ 147787 w 282611"/>
                  <a:gd name="connsiteY520" fmla="*/ 0 h 111514"/>
                  <a:gd name="connsiteX521" fmla="*/ 147787 w 282611"/>
                  <a:gd name="connsiteY521" fmla="*/ 0 h 111514"/>
                  <a:gd name="connsiteX522" fmla="*/ 147787 w 282611"/>
                  <a:gd name="connsiteY522" fmla="*/ 0 h 111514"/>
                  <a:gd name="connsiteX523" fmla="*/ 147787 w 282611"/>
                  <a:gd name="connsiteY523" fmla="*/ 0 h 111514"/>
                  <a:gd name="connsiteX524" fmla="*/ 147787 w 282611"/>
                  <a:gd name="connsiteY524" fmla="*/ 0 h 111514"/>
                  <a:gd name="connsiteX525" fmla="*/ 147787 w 282611"/>
                  <a:gd name="connsiteY525" fmla="*/ 0 h 111514"/>
                  <a:gd name="connsiteX526" fmla="*/ 147787 w 282611"/>
                  <a:gd name="connsiteY526" fmla="*/ 0 h 111514"/>
                  <a:gd name="connsiteX527" fmla="*/ 147787 w 282611"/>
                  <a:gd name="connsiteY527" fmla="*/ 0 h 111514"/>
                  <a:gd name="connsiteX528" fmla="*/ 147787 w 282611"/>
                  <a:gd name="connsiteY528" fmla="*/ 0 h 111514"/>
                  <a:gd name="connsiteX529" fmla="*/ 147787 w 282611"/>
                  <a:gd name="connsiteY529" fmla="*/ 0 h 111514"/>
                  <a:gd name="connsiteX530" fmla="*/ 147787 w 282611"/>
                  <a:gd name="connsiteY530" fmla="*/ 0 h 111514"/>
                  <a:gd name="connsiteX531" fmla="*/ 147787 w 282611"/>
                  <a:gd name="connsiteY531" fmla="*/ 0 h 111514"/>
                  <a:gd name="connsiteX532" fmla="*/ 147787 w 282611"/>
                  <a:gd name="connsiteY532" fmla="*/ 0 h 111514"/>
                  <a:gd name="connsiteX533" fmla="*/ 147787 w 282611"/>
                  <a:gd name="connsiteY533" fmla="*/ 0 h 111514"/>
                  <a:gd name="connsiteX534" fmla="*/ 147787 w 282611"/>
                  <a:gd name="connsiteY534" fmla="*/ 0 h 111514"/>
                  <a:gd name="connsiteX535" fmla="*/ 147787 w 282611"/>
                  <a:gd name="connsiteY535" fmla="*/ 0 h 111514"/>
                  <a:gd name="connsiteX536" fmla="*/ 147787 w 282611"/>
                  <a:gd name="connsiteY536" fmla="*/ 0 h 111514"/>
                  <a:gd name="connsiteX537" fmla="*/ 147787 w 282611"/>
                  <a:gd name="connsiteY537" fmla="*/ 0 h 111514"/>
                  <a:gd name="connsiteX538" fmla="*/ 147787 w 282611"/>
                  <a:gd name="connsiteY538" fmla="*/ 0 h 111514"/>
                  <a:gd name="connsiteX539" fmla="*/ 147787 w 282611"/>
                  <a:gd name="connsiteY539" fmla="*/ 0 h 111514"/>
                  <a:gd name="connsiteX540" fmla="*/ 147787 w 282611"/>
                  <a:gd name="connsiteY540" fmla="*/ 0 h 111514"/>
                  <a:gd name="connsiteX541" fmla="*/ 147787 w 282611"/>
                  <a:gd name="connsiteY541" fmla="*/ 0 h 111514"/>
                  <a:gd name="connsiteX542" fmla="*/ 147787 w 282611"/>
                  <a:gd name="connsiteY542" fmla="*/ 0 h 111514"/>
                  <a:gd name="connsiteX543" fmla="*/ 147787 w 282611"/>
                  <a:gd name="connsiteY543" fmla="*/ 0 h 111514"/>
                  <a:gd name="connsiteX544" fmla="*/ 147787 w 282611"/>
                  <a:gd name="connsiteY544" fmla="*/ 0 h 111514"/>
                  <a:gd name="connsiteX545" fmla="*/ 147787 w 282611"/>
                  <a:gd name="connsiteY545" fmla="*/ 0 h 111514"/>
                  <a:gd name="connsiteX546" fmla="*/ 147787 w 282611"/>
                  <a:gd name="connsiteY546" fmla="*/ 0 h 111514"/>
                  <a:gd name="connsiteX547" fmla="*/ 147787 w 282611"/>
                  <a:gd name="connsiteY547" fmla="*/ 8645 h 111514"/>
                  <a:gd name="connsiteX548" fmla="*/ 147787 w 282611"/>
                  <a:gd name="connsiteY548" fmla="*/ 8645 h 111514"/>
                  <a:gd name="connsiteX549" fmla="*/ 147787 w 282611"/>
                  <a:gd name="connsiteY549" fmla="*/ 8645 h 111514"/>
                  <a:gd name="connsiteX550" fmla="*/ 147787 w 282611"/>
                  <a:gd name="connsiteY550" fmla="*/ 8645 h 111514"/>
                  <a:gd name="connsiteX551" fmla="*/ 147787 w 282611"/>
                  <a:gd name="connsiteY551" fmla="*/ 8645 h 111514"/>
                  <a:gd name="connsiteX552" fmla="*/ 147787 w 282611"/>
                  <a:gd name="connsiteY552" fmla="*/ 8645 h 111514"/>
                  <a:gd name="connsiteX553" fmla="*/ 147787 w 282611"/>
                  <a:gd name="connsiteY553" fmla="*/ 8645 h 111514"/>
                  <a:gd name="connsiteX554" fmla="*/ 147787 w 282611"/>
                  <a:gd name="connsiteY554" fmla="*/ 8645 h 111514"/>
                  <a:gd name="connsiteX555" fmla="*/ 147787 w 282611"/>
                  <a:gd name="connsiteY555" fmla="*/ 8645 h 111514"/>
                  <a:gd name="connsiteX556" fmla="*/ 147787 w 282611"/>
                  <a:gd name="connsiteY556" fmla="*/ 8645 h 111514"/>
                  <a:gd name="connsiteX557" fmla="*/ 147787 w 282611"/>
                  <a:gd name="connsiteY557" fmla="*/ 8645 h 111514"/>
                  <a:gd name="connsiteX558" fmla="*/ 147787 w 282611"/>
                  <a:gd name="connsiteY558" fmla="*/ 8645 h 111514"/>
                  <a:gd name="connsiteX559" fmla="*/ 147787 w 282611"/>
                  <a:gd name="connsiteY559" fmla="*/ 8645 h 111514"/>
                  <a:gd name="connsiteX560" fmla="*/ 147787 w 282611"/>
                  <a:gd name="connsiteY560" fmla="*/ 8645 h 111514"/>
                  <a:gd name="connsiteX561" fmla="*/ 147787 w 282611"/>
                  <a:gd name="connsiteY561" fmla="*/ 8645 h 111514"/>
                  <a:gd name="connsiteX562" fmla="*/ 147787 w 282611"/>
                  <a:gd name="connsiteY562" fmla="*/ 8645 h 111514"/>
                  <a:gd name="connsiteX563" fmla="*/ 147787 w 282611"/>
                  <a:gd name="connsiteY563" fmla="*/ 8645 h 111514"/>
                  <a:gd name="connsiteX564" fmla="*/ 147787 w 282611"/>
                  <a:gd name="connsiteY564" fmla="*/ 8645 h 111514"/>
                  <a:gd name="connsiteX565" fmla="*/ 147787 w 282611"/>
                  <a:gd name="connsiteY565" fmla="*/ 8645 h 111514"/>
                  <a:gd name="connsiteX566" fmla="*/ 147787 w 282611"/>
                  <a:gd name="connsiteY566" fmla="*/ 8645 h 111514"/>
                  <a:gd name="connsiteX567" fmla="*/ 147787 w 282611"/>
                  <a:gd name="connsiteY567" fmla="*/ 8645 h 111514"/>
                  <a:gd name="connsiteX568" fmla="*/ 147787 w 282611"/>
                  <a:gd name="connsiteY568" fmla="*/ 8645 h 111514"/>
                  <a:gd name="connsiteX569" fmla="*/ 147787 w 282611"/>
                  <a:gd name="connsiteY569" fmla="*/ 8645 h 111514"/>
                  <a:gd name="connsiteX570" fmla="*/ 147787 w 282611"/>
                  <a:gd name="connsiteY570" fmla="*/ 8645 h 111514"/>
                  <a:gd name="connsiteX571" fmla="*/ 147787 w 282611"/>
                  <a:gd name="connsiteY571" fmla="*/ 8645 h 111514"/>
                  <a:gd name="connsiteX572" fmla="*/ 147787 w 282611"/>
                  <a:gd name="connsiteY572" fmla="*/ 8645 h 111514"/>
                  <a:gd name="connsiteX573" fmla="*/ 147787 w 282611"/>
                  <a:gd name="connsiteY573" fmla="*/ 8645 h 111514"/>
                  <a:gd name="connsiteX574" fmla="*/ 147787 w 282611"/>
                  <a:gd name="connsiteY574" fmla="*/ 8645 h 111514"/>
                  <a:gd name="connsiteX575" fmla="*/ 147787 w 282611"/>
                  <a:gd name="connsiteY575" fmla="*/ 8645 h 111514"/>
                  <a:gd name="connsiteX576" fmla="*/ 147787 w 282611"/>
                  <a:gd name="connsiteY576" fmla="*/ 8645 h 111514"/>
                  <a:gd name="connsiteX577" fmla="*/ 147787 w 282611"/>
                  <a:gd name="connsiteY577" fmla="*/ 8645 h 111514"/>
                  <a:gd name="connsiteX578" fmla="*/ 147787 w 282611"/>
                  <a:gd name="connsiteY578" fmla="*/ 8645 h 111514"/>
                  <a:gd name="connsiteX579" fmla="*/ 147787 w 282611"/>
                  <a:gd name="connsiteY579" fmla="*/ 8645 h 111514"/>
                  <a:gd name="connsiteX580" fmla="*/ 147787 w 282611"/>
                  <a:gd name="connsiteY580" fmla="*/ 8645 h 111514"/>
                  <a:gd name="connsiteX581" fmla="*/ 147787 w 282611"/>
                  <a:gd name="connsiteY581" fmla="*/ 8645 h 111514"/>
                  <a:gd name="connsiteX582" fmla="*/ 147787 w 282611"/>
                  <a:gd name="connsiteY582" fmla="*/ 8645 h 111514"/>
                  <a:gd name="connsiteX583" fmla="*/ 147787 w 282611"/>
                  <a:gd name="connsiteY583" fmla="*/ 8645 h 111514"/>
                  <a:gd name="connsiteX584" fmla="*/ 147787 w 282611"/>
                  <a:gd name="connsiteY584" fmla="*/ 8645 h 111514"/>
                  <a:gd name="connsiteX585" fmla="*/ 147787 w 282611"/>
                  <a:gd name="connsiteY585" fmla="*/ 8645 h 111514"/>
                  <a:gd name="connsiteX586" fmla="*/ 147787 w 282611"/>
                  <a:gd name="connsiteY586" fmla="*/ 8645 h 111514"/>
                  <a:gd name="connsiteX587" fmla="*/ 147787 w 282611"/>
                  <a:gd name="connsiteY587" fmla="*/ 8645 h 111514"/>
                  <a:gd name="connsiteX588" fmla="*/ 147787 w 282611"/>
                  <a:gd name="connsiteY588" fmla="*/ 8645 h 111514"/>
                  <a:gd name="connsiteX589" fmla="*/ 147787 w 282611"/>
                  <a:gd name="connsiteY589" fmla="*/ 8645 h 111514"/>
                  <a:gd name="connsiteX590" fmla="*/ 147787 w 282611"/>
                  <a:gd name="connsiteY590" fmla="*/ 8645 h 111514"/>
                  <a:gd name="connsiteX591" fmla="*/ 147787 w 282611"/>
                  <a:gd name="connsiteY591" fmla="*/ 8645 h 111514"/>
                  <a:gd name="connsiteX592" fmla="*/ 147787 w 282611"/>
                  <a:gd name="connsiteY592" fmla="*/ 8645 h 111514"/>
                  <a:gd name="connsiteX593" fmla="*/ 147787 w 282611"/>
                  <a:gd name="connsiteY593" fmla="*/ 8645 h 111514"/>
                  <a:gd name="connsiteX594" fmla="*/ 147787 w 282611"/>
                  <a:gd name="connsiteY594" fmla="*/ 8645 h 111514"/>
                  <a:gd name="connsiteX595" fmla="*/ 147787 w 282611"/>
                  <a:gd name="connsiteY595" fmla="*/ 8645 h 111514"/>
                  <a:gd name="connsiteX596" fmla="*/ 147787 w 282611"/>
                  <a:gd name="connsiteY596" fmla="*/ 8645 h 111514"/>
                  <a:gd name="connsiteX597" fmla="*/ 147787 w 282611"/>
                  <a:gd name="connsiteY597" fmla="*/ 8645 h 111514"/>
                  <a:gd name="connsiteX598" fmla="*/ 147787 w 282611"/>
                  <a:gd name="connsiteY598" fmla="*/ 8645 h 111514"/>
                  <a:gd name="connsiteX599" fmla="*/ 147787 w 282611"/>
                  <a:gd name="connsiteY599" fmla="*/ 8645 h 111514"/>
                  <a:gd name="connsiteX600" fmla="*/ 147787 w 282611"/>
                  <a:gd name="connsiteY600" fmla="*/ 8645 h 111514"/>
                  <a:gd name="connsiteX601" fmla="*/ 147787 w 282611"/>
                  <a:gd name="connsiteY601" fmla="*/ 8645 h 111514"/>
                  <a:gd name="connsiteX602" fmla="*/ 147787 w 282611"/>
                  <a:gd name="connsiteY602" fmla="*/ 8645 h 111514"/>
                  <a:gd name="connsiteX603" fmla="*/ 147787 w 282611"/>
                  <a:gd name="connsiteY603" fmla="*/ 8645 h 111514"/>
                  <a:gd name="connsiteX604" fmla="*/ 147787 w 282611"/>
                  <a:gd name="connsiteY604" fmla="*/ 8645 h 111514"/>
                  <a:gd name="connsiteX605" fmla="*/ 147787 w 282611"/>
                  <a:gd name="connsiteY605" fmla="*/ 8645 h 111514"/>
                  <a:gd name="connsiteX606" fmla="*/ 147787 w 282611"/>
                  <a:gd name="connsiteY606" fmla="*/ 8645 h 111514"/>
                  <a:gd name="connsiteX607" fmla="*/ 147787 w 282611"/>
                  <a:gd name="connsiteY607" fmla="*/ 8645 h 111514"/>
                  <a:gd name="connsiteX608" fmla="*/ 147787 w 282611"/>
                  <a:gd name="connsiteY608" fmla="*/ 8645 h 111514"/>
                  <a:gd name="connsiteX609" fmla="*/ 147787 w 282611"/>
                  <a:gd name="connsiteY609" fmla="*/ 8645 h 111514"/>
                  <a:gd name="connsiteX610" fmla="*/ 147787 w 282611"/>
                  <a:gd name="connsiteY610" fmla="*/ 8645 h 111514"/>
                  <a:gd name="connsiteX611" fmla="*/ 147787 w 282611"/>
                  <a:gd name="connsiteY611" fmla="*/ 8645 h 111514"/>
                  <a:gd name="connsiteX612" fmla="*/ 147787 w 282611"/>
                  <a:gd name="connsiteY612" fmla="*/ 8645 h 111514"/>
                  <a:gd name="connsiteX613" fmla="*/ 147787 w 282611"/>
                  <a:gd name="connsiteY613" fmla="*/ 8645 h 111514"/>
                  <a:gd name="connsiteX614" fmla="*/ 147787 w 282611"/>
                  <a:gd name="connsiteY614" fmla="*/ 8645 h 111514"/>
                  <a:gd name="connsiteX615" fmla="*/ 147787 w 282611"/>
                  <a:gd name="connsiteY615" fmla="*/ 8645 h 111514"/>
                  <a:gd name="connsiteX616" fmla="*/ 147787 w 282611"/>
                  <a:gd name="connsiteY616" fmla="*/ 8645 h 111514"/>
                  <a:gd name="connsiteX617" fmla="*/ 147787 w 282611"/>
                  <a:gd name="connsiteY617" fmla="*/ 8645 h 111514"/>
                  <a:gd name="connsiteX618" fmla="*/ 147787 w 282611"/>
                  <a:gd name="connsiteY618" fmla="*/ 8645 h 111514"/>
                  <a:gd name="connsiteX619" fmla="*/ 147787 w 282611"/>
                  <a:gd name="connsiteY619" fmla="*/ 8645 h 111514"/>
                  <a:gd name="connsiteX620" fmla="*/ 147787 w 282611"/>
                  <a:gd name="connsiteY620" fmla="*/ 8645 h 111514"/>
                  <a:gd name="connsiteX621" fmla="*/ 147787 w 282611"/>
                  <a:gd name="connsiteY621" fmla="*/ 8645 h 111514"/>
                  <a:gd name="connsiteX622" fmla="*/ 147787 w 282611"/>
                  <a:gd name="connsiteY622" fmla="*/ 8645 h 111514"/>
                  <a:gd name="connsiteX623" fmla="*/ 147787 w 282611"/>
                  <a:gd name="connsiteY623" fmla="*/ 8645 h 111514"/>
                  <a:gd name="connsiteX624" fmla="*/ 147787 w 282611"/>
                  <a:gd name="connsiteY624" fmla="*/ 8645 h 111514"/>
                  <a:gd name="connsiteX625" fmla="*/ 147787 w 282611"/>
                  <a:gd name="connsiteY625" fmla="*/ 8645 h 111514"/>
                  <a:gd name="connsiteX626" fmla="*/ 147787 w 282611"/>
                  <a:gd name="connsiteY626" fmla="*/ 8645 h 111514"/>
                  <a:gd name="connsiteX627" fmla="*/ 147787 w 282611"/>
                  <a:gd name="connsiteY627" fmla="*/ 8645 h 111514"/>
                  <a:gd name="connsiteX628" fmla="*/ 147787 w 282611"/>
                  <a:gd name="connsiteY628" fmla="*/ 8645 h 111514"/>
                  <a:gd name="connsiteX629" fmla="*/ 147787 w 282611"/>
                  <a:gd name="connsiteY629" fmla="*/ 8645 h 111514"/>
                  <a:gd name="connsiteX630" fmla="*/ 147787 w 282611"/>
                  <a:gd name="connsiteY630" fmla="*/ 8645 h 111514"/>
                  <a:gd name="connsiteX631" fmla="*/ 147787 w 282611"/>
                  <a:gd name="connsiteY631" fmla="*/ 8645 h 111514"/>
                  <a:gd name="connsiteX632" fmla="*/ 147787 w 282611"/>
                  <a:gd name="connsiteY632" fmla="*/ 8645 h 111514"/>
                  <a:gd name="connsiteX633" fmla="*/ 147787 w 282611"/>
                  <a:gd name="connsiteY633" fmla="*/ 8645 h 111514"/>
                  <a:gd name="connsiteX634" fmla="*/ 147787 w 282611"/>
                  <a:gd name="connsiteY634" fmla="*/ 8645 h 111514"/>
                  <a:gd name="connsiteX635" fmla="*/ 147787 w 282611"/>
                  <a:gd name="connsiteY635" fmla="*/ 8645 h 111514"/>
                  <a:gd name="connsiteX636" fmla="*/ 147787 w 282611"/>
                  <a:gd name="connsiteY636" fmla="*/ 8645 h 111514"/>
                  <a:gd name="connsiteX637" fmla="*/ 147787 w 282611"/>
                  <a:gd name="connsiteY637" fmla="*/ 8645 h 111514"/>
                  <a:gd name="connsiteX638" fmla="*/ 147787 w 282611"/>
                  <a:gd name="connsiteY638" fmla="*/ 8645 h 111514"/>
                  <a:gd name="connsiteX639" fmla="*/ 147787 w 282611"/>
                  <a:gd name="connsiteY639" fmla="*/ 8645 h 111514"/>
                  <a:gd name="connsiteX640" fmla="*/ 147787 w 282611"/>
                  <a:gd name="connsiteY640" fmla="*/ 8645 h 111514"/>
                  <a:gd name="connsiteX641" fmla="*/ 147787 w 282611"/>
                  <a:gd name="connsiteY641" fmla="*/ 8645 h 111514"/>
                  <a:gd name="connsiteX642" fmla="*/ 147787 w 282611"/>
                  <a:gd name="connsiteY642" fmla="*/ 8645 h 111514"/>
                  <a:gd name="connsiteX643" fmla="*/ 147787 w 282611"/>
                  <a:gd name="connsiteY643" fmla="*/ 8645 h 111514"/>
                  <a:gd name="connsiteX644" fmla="*/ 147787 w 282611"/>
                  <a:gd name="connsiteY644" fmla="*/ 8645 h 111514"/>
                  <a:gd name="connsiteX645" fmla="*/ 147787 w 282611"/>
                  <a:gd name="connsiteY645" fmla="*/ 8645 h 111514"/>
                  <a:gd name="connsiteX646" fmla="*/ 147787 w 282611"/>
                  <a:gd name="connsiteY646" fmla="*/ 8645 h 111514"/>
                  <a:gd name="connsiteX647" fmla="*/ 147787 w 282611"/>
                  <a:gd name="connsiteY647" fmla="*/ 8645 h 111514"/>
                  <a:gd name="connsiteX648" fmla="*/ 147787 w 282611"/>
                  <a:gd name="connsiteY648" fmla="*/ 8645 h 111514"/>
                  <a:gd name="connsiteX649" fmla="*/ 147787 w 282611"/>
                  <a:gd name="connsiteY649" fmla="*/ 8645 h 111514"/>
                  <a:gd name="connsiteX650" fmla="*/ 147787 w 282611"/>
                  <a:gd name="connsiteY650" fmla="*/ 8645 h 111514"/>
                  <a:gd name="connsiteX651" fmla="*/ 147787 w 282611"/>
                  <a:gd name="connsiteY651" fmla="*/ 8645 h 111514"/>
                  <a:gd name="connsiteX652" fmla="*/ 147787 w 282611"/>
                  <a:gd name="connsiteY652" fmla="*/ 8645 h 111514"/>
                  <a:gd name="connsiteX653" fmla="*/ 147787 w 282611"/>
                  <a:gd name="connsiteY653" fmla="*/ 8645 h 111514"/>
                  <a:gd name="connsiteX654" fmla="*/ 147787 w 282611"/>
                  <a:gd name="connsiteY654" fmla="*/ 8645 h 111514"/>
                  <a:gd name="connsiteX655" fmla="*/ 147787 w 282611"/>
                  <a:gd name="connsiteY655" fmla="*/ 8645 h 111514"/>
                  <a:gd name="connsiteX656" fmla="*/ 147787 w 282611"/>
                  <a:gd name="connsiteY656" fmla="*/ 8645 h 111514"/>
                  <a:gd name="connsiteX657" fmla="*/ 147787 w 282611"/>
                  <a:gd name="connsiteY657" fmla="*/ 8645 h 111514"/>
                  <a:gd name="connsiteX658" fmla="*/ 147787 w 282611"/>
                  <a:gd name="connsiteY658" fmla="*/ 8645 h 111514"/>
                  <a:gd name="connsiteX659" fmla="*/ 147787 w 282611"/>
                  <a:gd name="connsiteY659" fmla="*/ 8645 h 111514"/>
                  <a:gd name="connsiteX660" fmla="*/ 147787 w 282611"/>
                  <a:gd name="connsiteY660" fmla="*/ 8645 h 111514"/>
                  <a:gd name="connsiteX661" fmla="*/ 147787 w 282611"/>
                  <a:gd name="connsiteY661" fmla="*/ 8645 h 111514"/>
                  <a:gd name="connsiteX662" fmla="*/ 147787 w 282611"/>
                  <a:gd name="connsiteY662" fmla="*/ 8645 h 111514"/>
                  <a:gd name="connsiteX663" fmla="*/ 147787 w 282611"/>
                  <a:gd name="connsiteY663" fmla="*/ 8645 h 111514"/>
                  <a:gd name="connsiteX664" fmla="*/ 147787 w 282611"/>
                  <a:gd name="connsiteY664" fmla="*/ 8645 h 111514"/>
                  <a:gd name="connsiteX665" fmla="*/ 147787 w 282611"/>
                  <a:gd name="connsiteY665" fmla="*/ 8645 h 111514"/>
                  <a:gd name="connsiteX666" fmla="*/ 147787 w 282611"/>
                  <a:gd name="connsiteY666" fmla="*/ 8645 h 111514"/>
                  <a:gd name="connsiteX667" fmla="*/ 147787 w 282611"/>
                  <a:gd name="connsiteY667" fmla="*/ 8645 h 111514"/>
                  <a:gd name="connsiteX668" fmla="*/ 147787 w 282611"/>
                  <a:gd name="connsiteY668" fmla="*/ 8645 h 111514"/>
                  <a:gd name="connsiteX669" fmla="*/ 147787 w 282611"/>
                  <a:gd name="connsiteY669" fmla="*/ 8645 h 111514"/>
                  <a:gd name="connsiteX670" fmla="*/ 147787 w 282611"/>
                  <a:gd name="connsiteY670" fmla="*/ 8645 h 111514"/>
                  <a:gd name="connsiteX671" fmla="*/ 147787 w 282611"/>
                  <a:gd name="connsiteY671" fmla="*/ 8645 h 111514"/>
                  <a:gd name="connsiteX672" fmla="*/ 147787 w 282611"/>
                  <a:gd name="connsiteY672" fmla="*/ 8645 h 111514"/>
                  <a:gd name="connsiteX673" fmla="*/ 147787 w 282611"/>
                  <a:gd name="connsiteY673" fmla="*/ 8645 h 111514"/>
                  <a:gd name="connsiteX674" fmla="*/ 147787 w 282611"/>
                  <a:gd name="connsiteY674" fmla="*/ 8645 h 111514"/>
                  <a:gd name="connsiteX675" fmla="*/ 147787 w 282611"/>
                  <a:gd name="connsiteY675" fmla="*/ 8645 h 111514"/>
                  <a:gd name="connsiteX676" fmla="*/ 147787 w 282611"/>
                  <a:gd name="connsiteY676" fmla="*/ 8645 h 111514"/>
                  <a:gd name="connsiteX677" fmla="*/ 147787 w 282611"/>
                  <a:gd name="connsiteY677" fmla="*/ 8645 h 111514"/>
                  <a:gd name="connsiteX678" fmla="*/ 147787 w 282611"/>
                  <a:gd name="connsiteY678" fmla="*/ 8645 h 111514"/>
                  <a:gd name="connsiteX679" fmla="*/ 147787 w 282611"/>
                  <a:gd name="connsiteY679" fmla="*/ 8645 h 111514"/>
                  <a:gd name="connsiteX680" fmla="*/ 147787 w 282611"/>
                  <a:gd name="connsiteY680" fmla="*/ 8645 h 111514"/>
                  <a:gd name="connsiteX681" fmla="*/ 147787 w 282611"/>
                  <a:gd name="connsiteY681" fmla="*/ 8645 h 111514"/>
                  <a:gd name="connsiteX682" fmla="*/ 147787 w 282611"/>
                  <a:gd name="connsiteY682" fmla="*/ 8645 h 111514"/>
                  <a:gd name="connsiteX683" fmla="*/ 147787 w 282611"/>
                  <a:gd name="connsiteY683" fmla="*/ 8645 h 111514"/>
                  <a:gd name="connsiteX684" fmla="*/ 147787 w 282611"/>
                  <a:gd name="connsiteY684" fmla="*/ 8645 h 111514"/>
                  <a:gd name="connsiteX685" fmla="*/ 147787 w 282611"/>
                  <a:gd name="connsiteY685" fmla="*/ 8645 h 111514"/>
                  <a:gd name="connsiteX686" fmla="*/ 147787 w 282611"/>
                  <a:gd name="connsiteY686" fmla="*/ 8645 h 111514"/>
                  <a:gd name="connsiteX687" fmla="*/ 147787 w 282611"/>
                  <a:gd name="connsiteY687" fmla="*/ 8645 h 111514"/>
                  <a:gd name="connsiteX688" fmla="*/ 147787 w 282611"/>
                  <a:gd name="connsiteY688" fmla="*/ 8645 h 111514"/>
                  <a:gd name="connsiteX689" fmla="*/ 147787 w 282611"/>
                  <a:gd name="connsiteY689" fmla="*/ 8645 h 111514"/>
                  <a:gd name="connsiteX690" fmla="*/ 147787 w 282611"/>
                  <a:gd name="connsiteY690" fmla="*/ 8645 h 111514"/>
                  <a:gd name="connsiteX691" fmla="*/ 147787 w 282611"/>
                  <a:gd name="connsiteY691" fmla="*/ 8645 h 111514"/>
                  <a:gd name="connsiteX692" fmla="*/ 147787 w 282611"/>
                  <a:gd name="connsiteY692" fmla="*/ 8645 h 111514"/>
                  <a:gd name="connsiteX693" fmla="*/ 147787 w 282611"/>
                  <a:gd name="connsiteY693" fmla="*/ 8645 h 111514"/>
                  <a:gd name="connsiteX694" fmla="*/ 147787 w 282611"/>
                  <a:gd name="connsiteY694" fmla="*/ 8645 h 111514"/>
                  <a:gd name="connsiteX695" fmla="*/ 147787 w 282611"/>
                  <a:gd name="connsiteY695" fmla="*/ 8645 h 111514"/>
                  <a:gd name="connsiteX696" fmla="*/ 147787 w 282611"/>
                  <a:gd name="connsiteY696" fmla="*/ 8645 h 111514"/>
                  <a:gd name="connsiteX697" fmla="*/ 147787 w 282611"/>
                  <a:gd name="connsiteY697" fmla="*/ 8645 h 111514"/>
                  <a:gd name="connsiteX698" fmla="*/ 147787 w 282611"/>
                  <a:gd name="connsiteY698" fmla="*/ 8645 h 111514"/>
                  <a:gd name="connsiteX699" fmla="*/ 147787 w 282611"/>
                  <a:gd name="connsiteY699" fmla="*/ 8645 h 111514"/>
                  <a:gd name="connsiteX700" fmla="*/ 147787 w 282611"/>
                  <a:gd name="connsiteY700" fmla="*/ 8645 h 111514"/>
                  <a:gd name="connsiteX701" fmla="*/ 147787 w 282611"/>
                  <a:gd name="connsiteY701" fmla="*/ 8645 h 111514"/>
                  <a:gd name="connsiteX702" fmla="*/ 147787 w 282611"/>
                  <a:gd name="connsiteY702" fmla="*/ 8645 h 111514"/>
                  <a:gd name="connsiteX703" fmla="*/ 147787 w 282611"/>
                  <a:gd name="connsiteY703" fmla="*/ 8645 h 111514"/>
                  <a:gd name="connsiteX704" fmla="*/ 147787 w 282611"/>
                  <a:gd name="connsiteY704" fmla="*/ 8645 h 111514"/>
                  <a:gd name="connsiteX705" fmla="*/ 147787 w 282611"/>
                  <a:gd name="connsiteY705" fmla="*/ 8645 h 111514"/>
                  <a:gd name="connsiteX706" fmla="*/ 147787 w 282611"/>
                  <a:gd name="connsiteY706" fmla="*/ 8645 h 111514"/>
                  <a:gd name="connsiteX707" fmla="*/ 147787 w 282611"/>
                  <a:gd name="connsiteY707" fmla="*/ 8645 h 111514"/>
                  <a:gd name="connsiteX708" fmla="*/ 147787 w 282611"/>
                  <a:gd name="connsiteY708" fmla="*/ 8645 h 111514"/>
                  <a:gd name="connsiteX709" fmla="*/ 147787 w 282611"/>
                  <a:gd name="connsiteY709" fmla="*/ 8645 h 111514"/>
                  <a:gd name="connsiteX710" fmla="*/ 147787 w 282611"/>
                  <a:gd name="connsiteY710" fmla="*/ 8645 h 111514"/>
                  <a:gd name="connsiteX711" fmla="*/ 147787 w 282611"/>
                  <a:gd name="connsiteY711" fmla="*/ 8645 h 111514"/>
                  <a:gd name="connsiteX712" fmla="*/ 147787 w 282611"/>
                  <a:gd name="connsiteY712" fmla="*/ 8645 h 111514"/>
                  <a:gd name="connsiteX713" fmla="*/ 147787 w 282611"/>
                  <a:gd name="connsiteY713" fmla="*/ 8645 h 111514"/>
                  <a:gd name="connsiteX714" fmla="*/ 147787 w 282611"/>
                  <a:gd name="connsiteY714" fmla="*/ 8645 h 111514"/>
                  <a:gd name="connsiteX715" fmla="*/ 147787 w 282611"/>
                  <a:gd name="connsiteY715" fmla="*/ 8645 h 111514"/>
                  <a:gd name="connsiteX716" fmla="*/ 147787 w 282611"/>
                  <a:gd name="connsiteY716" fmla="*/ 8645 h 111514"/>
                  <a:gd name="connsiteX717" fmla="*/ 147787 w 282611"/>
                  <a:gd name="connsiteY717" fmla="*/ 8645 h 111514"/>
                  <a:gd name="connsiteX718" fmla="*/ 147787 w 282611"/>
                  <a:gd name="connsiteY718" fmla="*/ 8645 h 111514"/>
                  <a:gd name="connsiteX719" fmla="*/ 147787 w 282611"/>
                  <a:gd name="connsiteY719" fmla="*/ 8645 h 111514"/>
                  <a:gd name="connsiteX720" fmla="*/ 147787 w 282611"/>
                  <a:gd name="connsiteY720" fmla="*/ 8645 h 111514"/>
                  <a:gd name="connsiteX721" fmla="*/ 147787 w 282611"/>
                  <a:gd name="connsiteY721" fmla="*/ 8645 h 111514"/>
                  <a:gd name="connsiteX722" fmla="*/ 147787 w 282611"/>
                  <a:gd name="connsiteY722" fmla="*/ 8645 h 111514"/>
                  <a:gd name="connsiteX723" fmla="*/ 147787 w 282611"/>
                  <a:gd name="connsiteY723" fmla="*/ 8645 h 111514"/>
                  <a:gd name="connsiteX724" fmla="*/ 147787 w 282611"/>
                  <a:gd name="connsiteY724" fmla="*/ 8645 h 111514"/>
                  <a:gd name="connsiteX725" fmla="*/ 147787 w 282611"/>
                  <a:gd name="connsiteY725" fmla="*/ 8645 h 111514"/>
                  <a:gd name="connsiteX726" fmla="*/ 147787 w 282611"/>
                  <a:gd name="connsiteY726" fmla="*/ 8645 h 111514"/>
                  <a:gd name="connsiteX727" fmla="*/ 147787 w 282611"/>
                  <a:gd name="connsiteY727" fmla="*/ 8645 h 111514"/>
                  <a:gd name="connsiteX728" fmla="*/ 147787 w 282611"/>
                  <a:gd name="connsiteY728" fmla="*/ 8645 h 111514"/>
                  <a:gd name="connsiteX729" fmla="*/ 147787 w 282611"/>
                  <a:gd name="connsiteY729" fmla="*/ 8645 h 111514"/>
                  <a:gd name="connsiteX730" fmla="*/ 147787 w 282611"/>
                  <a:gd name="connsiteY730" fmla="*/ 8645 h 111514"/>
                  <a:gd name="connsiteX731" fmla="*/ 147787 w 282611"/>
                  <a:gd name="connsiteY731" fmla="*/ 8645 h 111514"/>
                  <a:gd name="connsiteX732" fmla="*/ 147787 w 282611"/>
                  <a:gd name="connsiteY732" fmla="*/ 8645 h 111514"/>
                  <a:gd name="connsiteX733" fmla="*/ 147787 w 282611"/>
                  <a:gd name="connsiteY733" fmla="*/ 8645 h 111514"/>
                  <a:gd name="connsiteX734" fmla="*/ 147787 w 282611"/>
                  <a:gd name="connsiteY734" fmla="*/ 8645 h 111514"/>
                  <a:gd name="connsiteX735" fmla="*/ 147787 w 282611"/>
                  <a:gd name="connsiteY735" fmla="*/ 8645 h 111514"/>
                  <a:gd name="connsiteX736" fmla="*/ 147787 w 282611"/>
                  <a:gd name="connsiteY736" fmla="*/ 8645 h 111514"/>
                  <a:gd name="connsiteX737" fmla="*/ 147787 w 282611"/>
                  <a:gd name="connsiteY737" fmla="*/ 8645 h 111514"/>
                  <a:gd name="connsiteX738" fmla="*/ 147787 w 282611"/>
                  <a:gd name="connsiteY738" fmla="*/ 8645 h 111514"/>
                  <a:gd name="connsiteX739" fmla="*/ 147787 w 282611"/>
                  <a:gd name="connsiteY739" fmla="*/ 8645 h 111514"/>
                  <a:gd name="connsiteX740" fmla="*/ 147787 w 282611"/>
                  <a:gd name="connsiteY740" fmla="*/ 8645 h 111514"/>
                  <a:gd name="connsiteX741" fmla="*/ 147787 w 282611"/>
                  <a:gd name="connsiteY741" fmla="*/ 8645 h 111514"/>
                  <a:gd name="connsiteX742" fmla="*/ 147787 w 282611"/>
                  <a:gd name="connsiteY742" fmla="*/ 8645 h 111514"/>
                  <a:gd name="connsiteX743" fmla="*/ 147787 w 282611"/>
                  <a:gd name="connsiteY743" fmla="*/ 8645 h 111514"/>
                  <a:gd name="connsiteX744" fmla="*/ 147787 w 282611"/>
                  <a:gd name="connsiteY744" fmla="*/ 8645 h 111514"/>
                  <a:gd name="connsiteX745" fmla="*/ 147787 w 282611"/>
                  <a:gd name="connsiteY745" fmla="*/ 8645 h 111514"/>
                  <a:gd name="connsiteX746" fmla="*/ 147787 w 282611"/>
                  <a:gd name="connsiteY746" fmla="*/ 8645 h 111514"/>
                  <a:gd name="connsiteX747" fmla="*/ 147787 w 282611"/>
                  <a:gd name="connsiteY747" fmla="*/ 8645 h 111514"/>
                  <a:gd name="connsiteX748" fmla="*/ 147787 w 282611"/>
                  <a:gd name="connsiteY748" fmla="*/ 8645 h 111514"/>
                  <a:gd name="connsiteX749" fmla="*/ 147787 w 282611"/>
                  <a:gd name="connsiteY749" fmla="*/ 8645 h 111514"/>
                  <a:gd name="connsiteX750" fmla="*/ 147787 w 282611"/>
                  <a:gd name="connsiteY750" fmla="*/ 8645 h 111514"/>
                  <a:gd name="connsiteX751" fmla="*/ 147787 w 282611"/>
                  <a:gd name="connsiteY751" fmla="*/ 8645 h 111514"/>
                  <a:gd name="connsiteX752" fmla="*/ 147787 w 282611"/>
                  <a:gd name="connsiteY752" fmla="*/ 8645 h 111514"/>
                  <a:gd name="connsiteX753" fmla="*/ 147787 w 282611"/>
                  <a:gd name="connsiteY753" fmla="*/ 8645 h 111514"/>
                  <a:gd name="connsiteX754" fmla="*/ 147787 w 282611"/>
                  <a:gd name="connsiteY754" fmla="*/ 8645 h 111514"/>
                  <a:gd name="connsiteX755" fmla="*/ 147787 w 282611"/>
                  <a:gd name="connsiteY755" fmla="*/ 8645 h 111514"/>
                  <a:gd name="connsiteX756" fmla="*/ 147787 w 282611"/>
                  <a:gd name="connsiteY756" fmla="*/ 8645 h 111514"/>
                  <a:gd name="connsiteX757" fmla="*/ 147787 w 282611"/>
                  <a:gd name="connsiteY757" fmla="*/ 8645 h 111514"/>
                  <a:gd name="connsiteX758" fmla="*/ 147787 w 282611"/>
                  <a:gd name="connsiteY758" fmla="*/ 8645 h 111514"/>
                  <a:gd name="connsiteX759" fmla="*/ 147787 w 282611"/>
                  <a:gd name="connsiteY759" fmla="*/ 8645 h 111514"/>
                  <a:gd name="connsiteX760" fmla="*/ 147787 w 282611"/>
                  <a:gd name="connsiteY760" fmla="*/ 8645 h 111514"/>
                  <a:gd name="connsiteX761" fmla="*/ 147787 w 282611"/>
                  <a:gd name="connsiteY761" fmla="*/ 8645 h 111514"/>
                  <a:gd name="connsiteX762" fmla="*/ 147787 w 282611"/>
                  <a:gd name="connsiteY762" fmla="*/ 8645 h 111514"/>
                  <a:gd name="connsiteX763" fmla="*/ 147787 w 282611"/>
                  <a:gd name="connsiteY763" fmla="*/ 8645 h 111514"/>
                  <a:gd name="connsiteX764" fmla="*/ 147787 w 282611"/>
                  <a:gd name="connsiteY764" fmla="*/ 8645 h 111514"/>
                  <a:gd name="connsiteX765" fmla="*/ 147787 w 282611"/>
                  <a:gd name="connsiteY765" fmla="*/ 8645 h 111514"/>
                  <a:gd name="connsiteX766" fmla="*/ 147787 w 282611"/>
                  <a:gd name="connsiteY766" fmla="*/ 8645 h 111514"/>
                  <a:gd name="connsiteX767" fmla="*/ 147787 w 282611"/>
                  <a:gd name="connsiteY767" fmla="*/ 8645 h 111514"/>
                  <a:gd name="connsiteX768" fmla="*/ 147787 w 282611"/>
                  <a:gd name="connsiteY768" fmla="*/ 8645 h 111514"/>
                  <a:gd name="connsiteX769" fmla="*/ 147787 w 282611"/>
                  <a:gd name="connsiteY769" fmla="*/ 8645 h 111514"/>
                  <a:gd name="connsiteX770" fmla="*/ 147787 w 282611"/>
                  <a:gd name="connsiteY770" fmla="*/ 8645 h 111514"/>
                  <a:gd name="connsiteX771" fmla="*/ 147787 w 282611"/>
                  <a:gd name="connsiteY771" fmla="*/ 8645 h 111514"/>
                  <a:gd name="connsiteX772" fmla="*/ 147787 w 282611"/>
                  <a:gd name="connsiteY772" fmla="*/ 8645 h 111514"/>
                  <a:gd name="connsiteX773" fmla="*/ 147787 w 282611"/>
                  <a:gd name="connsiteY773" fmla="*/ 8645 h 111514"/>
                  <a:gd name="connsiteX774" fmla="*/ 147787 w 282611"/>
                  <a:gd name="connsiteY774" fmla="*/ 8645 h 111514"/>
                  <a:gd name="connsiteX775" fmla="*/ 147787 w 282611"/>
                  <a:gd name="connsiteY775" fmla="*/ 8645 h 111514"/>
                  <a:gd name="connsiteX776" fmla="*/ 147787 w 282611"/>
                  <a:gd name="connsiteY776" fmla="*/ 8645 h 111514"/>
                  <a:gd name="connsiteX777" fmla="*/ 147787 w 282611"/>
                  <a:gd name="connsiteY777" fmla="*/ 8645 h 111514"/>
                  <a:gd name="connsiteX778" fmla="*/ 147787 w 282611"/>
                  <a:gd name="connsiteY778" fmla="*/ 8645 h 111514"/>
                  <a:gd name="connsiteX779" fmla="*/ 147787 w 282611"/>
                  <a:gd name="connsiteY779" fmla="*/ 8645 h 111514"/>
                  <a:gd name="connsiteX780" fmla="*/ 147787 w 282611"/>
                  <a:gd name="connsiteY780" fmla="*/ 8645 h 111514"/>
                  <a:gd name="connsiteX781" fmla="*/ 147787 w 282611"/>
                  <a:gd name="connsiteY781" fmla="*/ 8645 h 111514"/>
                  <a:gd name="connsiteX782" fmla="*/ 147787 w 282611"/>
                  <a:gd name="connsiteY782" fmla="*/ 8645 h 111514"/>
                  <a:gd name="connsiteX783" fmla="*/ 147787 w 282611"/>
                  <a:gd name="connsiteY783" fmla="*/ 8645 h 111514"/>
                  <a:gd name="connsiteX784" fmla="*/ 147787 w 282611"/>
                  <a:gd name="connsiteY784" fmla="*/ 8645 h 111514"/>
                  <a:gd name="connsiteX785" fmla="*/ 147787 w 282611"/>
                  <a:gd name="connsiteY785" fmla="*/ 8645 h 111514"/>
                  <a:gd name="connsiteX786" fmla="*/ 147787 w 282611"/>
                  <a:gd name="connsiteY786" fmla="*/ 8645 h 111514"/>
                  <a:gd name="connsiteX787" fmla="*/ 147787 w 282611"/>
                  <a:gd name="connsiteY787" fmla="*/ 8645 h 111514"/>
                  <a:gd name="connsiteX788" fmla="*/ 147787 w 282611"/>
                  <a:gd name="connsiteY788" fmla="*/ 8645 h 111514"/>
                  <a:gd name="connsiteX789" fmla="*/ 147787 w 282611"/>
                  <a:gd name="connsiteY789" fmla="*/ 8645 h 111514"/>
                  <a:gd name="connsiteX790" fmla="*/ 147787 w 282611"/>
                  <a:gd name="connsiteY790" fmla="*/ 8645 h 111514"/>
                  <a:gd name="connsiteX791" fmla="*/ 147787 w 282611"/>
                  <a:gd name="connsiteY791" fmla="*/ 8645 h 111514"/>
                  <a:gd name="connsiteX792" fmla="*/ 147787 w 282611"/>
                  <a:gd name="connsiteY792" fmla="*/ 8645 h 111514"/>
                  <a:gd name="connsiteX793" fmla="*/ 147787 w 282611"/>
                  <a:gd name="connsiteY793" fmla="*/ 8645 h 111514"/>
                  <a:gd name="connsiteX794" fmla="*/ 147787 w 282611"/>
                  <a:gd name="connsiteY794" fmla="*/ 8645 h 111514"/>
                  <a:gd name="connsiteX795" fmla="*/ 147787 w 282611"/>
                  <a:gd name="connsiteY795" fmla="*/ 8645 h 111514"/>
                  <a:gd name="connsiteX796" fmla="*/ 147787 w 282611"/>
                  <a:gd name="connsiteY796" fmla="*/ 8645 h 111514"/>
                  <a:gd name="connsiteX797" fmla="*/ 147787 w 282611"/>
                  <a:gd name="connsiteY797" fmla="*/ 8645 h 111514"/>
                  <a:gd name="connsiteX798" fmla="*/ 147787 w 282611"/>
                  <a:gd name="connsiteY798" fmla="*/ 8645 h 111514"/>
                  <a:gd name="connsiteX799" fmla="*/ 147787 w 282611"/>
                  <a:gd name="connsiteY799" fmla="*/ 8645 h 111514"/>
                  <a:gd name="connsiteX800" fmla="*/ 147787 w 282611"/>
                  <a:gd name="connsiteY800" fmla="*/ 8645 h 111514"/>
                  <a:gd name="connsiteX801" fmla="*/ 147787 w 282611"/>
                  <a:gd name="connsiteY801" fmla="*/ 8645 h 111514"/>
                  <a:gd name="connsiteX802" fmla="*/ 147787 w 282611"/>
                  <a:gd name="connsiteY802" fmla="*/ 8645 h 111514"/>
                  <a:gd name="connsiteX803" fmla="*/ 147787 w 282611"/>
                  <a:gd name="connsiteY803" fmla="*/ 8645 h 111514"/>
                  <a:gd name="connsiteX804" fmla="*/ 147787 w 282611"/>
                  <a:gd name="connsiteY804" fmla="*/ 8645 h 111514"/>
                  <a:gd name="connsiteX805" fmla="*/ 147787 w 282611"/>
                  <a:gd name="connsiteY805" fmla="*/ 8645 h 111514"/>
                  <a:gd name="connsiteX806" fmla="*/ 147787 w 282611"/>
                  <a:gd name="connsiteY806" fmla="*/ 8645 h 111514"/>
                  <a:gd name="connsiteX807" fmla="*/ 147787 w 282611"/>
                  <a:gd name="connsiteY807" fmla="*/ 8645 h 111514"/>
                  <a:gd name="connsiteX808" fmla="*/ 147787 w 282611"/>
                  <a:gd name="connsiteY808" fmla="*/ 8645 h 111514"/>
                  <a:gd name="connsiteX809" fmla="*/ 147787 w 282611"/>
                  <a:gd name="connsiteY809" fmla="*/ 8645 h 111514"/>
                  <a:gd name="connsiteX810" fmla="*/ 147787 w 282611"/>
                  <a:gd name="connsiteY810" fmla="*/ 8645 h 111514"/>
                  <a:gd name="connsiteX811" fmla="*/ 147787 w 282611"/>
                  <a:gd name="connsiteY811" fmla="*/ 8645 h 111514"/>
                  <a:gd name="connsiteX812" fmla="*/ 147787 w 282611"/>
                  <a:gd name="connsiteY812" fmla="*/ 8645 h 111514"/>
                  <a:gd name="connsiteX813" fmla="*/ 147787 w 282611"/>
                  <a:gd name="connsiteY813" fmla="*/ 8645 h 111514"/>
                  <a:gd name="connsiteX814" fmla="*/ 147787 w 282611"/>
                  <a:gd name="connsiteY814" fmla="*/ 8645 h 111514"/>
                  <a:gd name="connsiteX815" fmla="*/ 147787 w 282611"/>
                  <a:gd name="connsiteY815" fmla="*/ 8645 h 111514"/>
                  <a:gd name="connsiteX816" fmla="*/ 147787 w 282611"/>
                  <a:gd name="connsiteY816" fmla="*/ 8645 h 111514"/>
                  <a:gd name="connsiteX817" fmla="*/ 147787 w 282611"/>
                  <a:gd name="connsiteY817" fmla="*/ 8645 h 111514"/>
                  <a:gd name="connsiteX818" fmla="*/ 147787 w 282611"/>
                  <a:gd name="connsiteY818" fmla="*/ 8645 h 111514"/>
                  <a:gd name="connsiteX819" fmla="*/ 147787 w 282611"/>
                  <a:gd name="connsiteY819" fmla="*/ 8645 h 111514"/>
                  <a:gd name="connsiteX820" fmla="*/ 147787 w 282611"/>
                  <a:gd name="connsiteY820" fmla="*/ 8645 h 111514"/>
                  <a:gd name="connsiteX821" fmla="*/ 147787 w 282611"/>
                  <a:gd name="connsiteY821" fmla="*/ 8645 h 111514"/>
                  <a:gd name="connsiteX822" fmla="*/ 147787 w 282611"/>
                  <a:gd name="connsiteY822" fmla="*/ 8645 h 111514"/>
                  <a:gd name="connsiteX823" fmla="*/ 147787 w 282611"/>
                  <a:gd name="connsiteY823" fmla="*/ 8645 h 111514"/>
                  <a:gd name="connsiteX824" fmla="*/ 147787 w 282611"/>
                  <a:gd name="connsiteY824" fmla="*/ 8645 h 111514"/>
                  <a:gd name="connsiteX825" fmla="*/ 147787 w 282611"/>
                  <a:gd name="connsiteY825" fmla="*/ 8645 h 111514"/>
                  <a:gd name="connsiteX826" fmla="*/ 147787 w 282611"/>
                  <a:gd name="connsiteY826" fmla="*/ 8645 h 111514"/>
                  <a:gd name="connsiteX827" fmla="*/ 147787 w 282611"/>
                  <a:gd name="connsiteY827" fmla="*/ 8645 h 111514"/>
                  <a:gd name="connsiteX828" fmla="*/ 147787 w 282611"/>
                  <a:gd name="connsiteY828" fmla="*/ 8645 h 111514"/>
                  <a:gd name="connsiteX829" fmla="*/ 147787 w 282611"/>
                  <a:gd name="connsiteY829" fmla="*/ 8645 h 111514"/>
                  <a:gd name="connsiteX830" fmla="*/ 147787 w 282611"/>
                  <a:gd name="connsiteY830" fmla="*/ 8645 h 111514"/>
                  <a:gd name="connsiteX831" fmla="*/ 147787 w 282611"/>
                  <a:gd name="connsiteY831" fmla="*/ 8645 h 111514"/>
                  <a:gd name="connsiteX832" fmla="*/ 147787 w 282611"/>
                  <a:gd name="connsiteY832" fmla="*/ 8645 h 111514"/>
                  <a:gd name="connsiteX833" fmla="*/ 147787 w 282611"/>
                  <a:gd name="connsiteY833" fmla="*/ 8645 h 111514"/>
                  <a:gd name="connsiteX834" fmla="*/ 147787 w 282611"/>
                  <a:gd name="connsiteY834" fmla="*/ 8645 h 111514"/>
                  <a:gd name="connsiteX835" fmla="*/ 147787 w 282611"/>
                  <a:gd name="connsiteY835" fmla="*/ 8645 h 111514"/>
                  <a:gd name="connsiteX836" fmla="*/ 147787 w 282611"/>
                  <a:gd name="connsiteY836" fmla="*/ 8645 h 111514"/>
                  <a:gd name="connsiteX837" fmla="*/ 147787 w 282611"/>
                  <a:gd name="connsiteY837" fmla="*/ 8645 h 111514"/>
                  <a:gd name="connsiteX838" fmla="*/ 147787 w 282611"/>
                  <a:gd name="connsiteY838" fmla="*/ 8645 h 111514"/>
                  <a:gd name="connsiteX839" fmla="*/ 147787 w 282611"/>
                  <a:gd name="connsiteY839" fmla="*/ 8645 h 111514"/>
                  <a:gd name="connsiteX840" fmla="*/ 147787 w 282611"/>
                  <a:gd name="connsiteY840" fmla="*/ 8645 h 111514"/>
                  <a:gd name="connsiteX841" fmla="*/ 147787 w 282611"/>
                  <a:gd name="connsiteY841" fmla="*/ 8645 h 111514"/>
                  <a:gd name="connsiteX842" fmla="*/ 147787 w 282611"/>
                  <a:gd name="connsiteY842" fmla="*/ 8645 h 111514"/>
                  <a:gd name="connsiteX843" fmla="*/ 147787 w 282611"/>
                  <a:gd name="connsiteY843" fmla="*/ 8645 h 111514"/>
                  <a:gd name="connsiteX844" fmla="*/ 147787 w 282611"/>
                  <a:gd name="connsiteY844" fmla="*/ 8645 h 111514"/>
                  <a:gd name="connsiteX845" fmla="*/ 147787 w 282611"/>
                  <a:gd name="connsiteY845" fmla="*/ 8645 h 111514"/>
                  <a:gd name="connsiteX846" fmla="*/ 147787 w 282611"/>
                  <a:gd name="connsiteY846" fmla="*/ 8645 h 111514"/>
                  <a:gd name="connsiteX847" fmla="*/ 147787 w 282611"/>
                  <a:gd name="connsiteY847" fmla="*/ 8645 h 111514"/>
                  <a:gd name="connsiteX848" fmla="*/ 147787 w 282611"/>
                  <a:gd name="connsiteY848" fmla="*/ 8645 h 111514"/>
                  <a:gd name="connsiteX849" fmla="*/ 147787 w 282611"/>
                  <a:gd name="connsiteY849" fmla="*/ 8645 h 111514"/>
                  <a:gd name="connsiteX850" fmla="*/ 147787 w 282611"/>
                  <a:gd name="connsiteY850" fmla="*/ 8645 h 111514"/>
                  <a:gd name="connsiteX851" fmla="*/ 147787 w 282611"/>
                  <a:gd name="connsiteY851" fmla="*/ 8645 h 111514"/>
                  <a:gd name="connsiteX852" fmla="*/ 147787 w 282611"/>
                  <a:gd name="connsiteY852" fmla="*/ 8645 h 111514"/>
                  <a:gd name="connsiteX853" fmla="*/ 147787 w 282611"/>
                  <a:gd name="connsiteY853" fmla="*/ 8645 h 111514"/>
                  <a:gd name="connsiteX854" fmla="*/ 147787 w 282611"/>
                  <a:gd name="connsiteY854" fmla="*/ 8645 h 111514"/>
                  <a:gd name="connsiteX855" fmla="*/ 147787 w 282611"/>
                  <a:gd name="connsiteY855" fmla="*/ 8645 h 111514"/>
                  <a:gd name="connsiteX856" fmla="*/ 147787 w 282611"/>
                  <a:gd name="connsiteY856" fmla="*/ 8645 h 111514"/>
                  <a:gd name="connsiteX857" fmla="*/ 147787 w 282611"/>
                  <a:gd name="connsiteY857" fmla="*/ 8645 h 111514"/>
                  <a:gd name="connsiteX858" fmla="*/ 147787 w 282611"/>
                  <a:gd name="connsiteY858" fmla="*/ 8645 h 111514"/>
                  <a:gd name="connsiteX859" fmla="*/ 147787 w 282611"/>
                  <a:gd name="connsiteY859" fmla="*/ 8645 h 111514"/>
                  <a:gd name="connsiteX860" fmla="*/ 147787 w 282611"/>
                  <a:gd name="connsiteY860" fmla="*/ 8645 h 111514"/>
                  <a:gd name="connsiteX861" fmla="*/ 147787 w 282611"/>
                  <a:gd name="connsiteY861" fmla="*/ 8645 h 111514"/>
                  <a:gd name="connsiteX862" fmla="*/ 147787 w 282611"/>
                  <a:gd name="connsiteY862" fmla="*/ 8645 h 111514"/>
                  <a:gd name="connsiteX863" fmla="*/ 147787 w 282611"/>
                  <a:gd name="connsiteY863" fmla="*/ 8645 h 111514"/>
                  <a:gd name="connsiteX864" fmla="*/ 147787 w 282611"/>
                  <a:gd name="connsiteY864" fmla="*/ 8645 h 111514"/>
                  <a:gd name="connsiteX865" fmla="*/ 147787 w 282611"/>
                  <a:gd name="connsiteY865" fmla="*/ 8645 h 111514"/>
                  <a:gd name="connsiteX866" fmla="*/ 147787 w 282611"/>
                  <a:gd name="connsiteY866" fmla="*/ 8645 h 111514"/>
                  <a:gd name="connsiteX867" fmla="*/ 147787 w 282611"/>
                  <a:gd name="connsiteY867" fmla="*/ 8645 h 111514"/>
                  <a:gd name="connsiteX868" fmla="*/ 147787 w 282611"/>
                  <a:gd name="connsiteY868" fmla="*/ 8645 h 111514"/>
                  <a:gd name="connsiteX869" fmla="*/ 147787 w 282611"/>
                  <a:gd name="connsiteY869" fmla="*/ 8645 h 111514"/>
                  <a:gd name="connsiteX870" fmla="*/ 147787 w 282611"/>
                  <a:gd name="connsiteY870" fmla="*/ 8645 h 111514"/>
                  <a:gd name="connsiteX871" fmla="*/ 147787 w 282611"/>
                  <a:gd name="connsiteY871" fmla="*/ 8645 h 111514"/>
                  <a:gd name="connsiteX872" fmla="*/ 147787 w 282611"/>
                  <a:gd name="connsiteY872" fmla="*/ 8645 h 111514"/>
                  <a:gd name="connsiteX873" fmla="*/ 147787 w 282611"/>
                  <a:gd name="connsiteY873" fmla="*/ 8645 h 111514"/>
                  <a:gd name="connsiteX874" fmla="*/ 147787 w 282611"/>
                  <a:gd name="connsiteY874" fmla="*/ 8645 h 111514"/>
                  <a:gd name="connsiteX875" fmla="*/ 147787 w 282611"/>
                  <a:gd name="connsiteY875" fmla="*/ 8645 h 111514"/>
                  <a:gd name="connsiteX876" fmla="*/ 147787 w 282611"/>
                  <a:gd name="connsiteY876" fmla="*/ 8645 h 111514"/>
                  <a:gd name="connsiteX877" fmla="*/ 147787 w 282611"/>
                  <a:gd name="connsiteY877" fmla="*/ 8645 h 111514"/>
                  <a:gd name="connsiteX878" fmla="*/ 147787 w 282611"/>
                  <a:gd name="connsiteY878" fmla="*/ 8645 h 111514"/>
                  <a:gd name="connsiteX879" fmla="*/ 147787 w 282611"/>
                  <a:gd name="connsiteY879" fmla="*/ 8645 h 111514"/>
                  <a:gd name="connsiteX880" fmla="*/ 147787 w 282611"/>
                  <a:gd name="connsiteY880" fmla="*/ 8645 h 111514"/>
                  <a:gd name="connsiteX881" fmla="*/ 147787 w 282611"/>
                  <a:gd name="connsiteY881" fmla="*/ 8645 h 111514"/>
                  <a:gd name="connsiteX882" fmla="*/ 147787 w 282611"/>
                  <a:gd name="connsiteY882" fmla="*/ 8645 h 111514"/>
                  <a:gd name="connsiteX883" fmla="*/ 147787 w 282611"/>
                  <a:gd name="connsiteY883" fmla="*/ 8645 h 111514"/>
                  <a:gd name="connsiteX884" fmla="*/ 147787 w 282611"/>
                  <a:gd name="connsiteY884" fmla="*/ 8645 h 111514"/>
                  <a:gd name="connsiteX885" fmla="*/ 147787 w 282611"/>
                  <a:gd name="connsiteY885" fmla="*/ 8645 h 111514"/>
                  <a:gd name="connsiteX886" fmla="*/ 147787 w 282611"/>
                  <a:gd name="connsiteY886" fmla="*/ 8645 h 111514"/>
                  <a:gd name="connsiteX887" fmla="*/ 147787 w 282611"/>
                  <a:gd name="connsiteY887" fmla="*/ 8645 h 111514"/>
                  <a:gd name="connsiteX888" fmla="*/ 147787 w 282611"/>
                  <a:gd name="connsiteY888" fmla="*/ 8645 h 111514"/>
                  <a:gd name="connsiteX889" fmla="*/ 147787 w 282611"/>
                  <a:gd name="connsiteY889" fmla="*/ 8645 h 111514"/>
                  <a:gd name="connsiteX890" fmla="*/ 147787 w 282611"/>
                  <a:gd name="connsiteY890" fmla="*/ 8645 h 111514"/>
                  <a:gd name="connsiteX891" fmla="*/ 147787 w 282611"/>
                  <a:gd name="connsiteY891" fmla="*/ 8645 h 111514"/>
                  <a:gd name="connsiteX892" fmla="*/ 147787 w 282611"/>
                  <a:gd name="connsiteY892" fmla="*/ 8645 h 111514"/>
                  <a:gd name="connsiteX893" fmla="*/ 147787 w 282611"/>
                  <a:gd name="connsiteY893" fmla="*/ 8645 h 111514"/>
                  <a:gd name="connsiteX894" fmla="*/ 147787 w 282611"/>
                  <a:gd name="connsiteY894" fmla="*/ 8645 h 111514"/>
                  <a:gd name="connsiteX895" fmla="*/ 147787 w 282611"/>
                  <a:gd name="connsiteY895" fmla="*/ 8645 h 111514"/>
                  <a:gd name="connsiteX896" fmla="*/ 147787 w 282611"/>
                  <a:gd name="connsiteY896" fmla="*/ 8645 h 111514"/>
                  <a:gd name="connsiteX897" fmla="*/ 147787 w 282611"/>
                  <a:gd name="connsiteY897" fmla="*/ 8645 h 111514"/>
                  <a:gd name="connsiteX898" fmla="*/ 147787 w 282611"/>
                  <a:gd name="connsiteY898" fmla="*/ 8645 h 111514"/>
                  <a:gd name="connsiteX899" fmla="*/ 147787 w 282611"/>
                  <a:gd name="connsiteY899" fmla="*/ 8645 h 111514"/>
                  <a:gd name="connsiteX900" fmla="*/ 147787 w 282611"/>
                  <a:gd name="connsiteY900" fmla="*/ 8645 h 111514"/>
                  <a:gd name="connsiteX901" fmla="*/ 147787 w 282611"/>
                  <a:gd name="connsiteY901" fmla="*/ 8645 h 111514"/>
                  <a:gd name="connsiteX902" fmla="*/ 147787 w 282611"/>
                  <a:gd name="connsiteY902" fmla="*/ 8645 h 111514"/>
                  <a:gd name="connsiteX903" fmla="*/ 147787 w 282611"/>
                  <a:gd name="connsiteY903" fmla="*/ 8645 h 111514"/>
                  <a:gd name="connsiteX904" fmla="*/ 147787 w 282611"/>
                  <a:gd name="connsiteY904" fmla="*/ 8645 h 111514"/>
                  <a:gd name="connsiteX905" fmla="*/ 147787 w 282611"/>
                  <a:gd name="connsiteY905" fmla="*/ 8645 h 111514"/>
                  <a:gd name="connsiteX906" fmla="*/ 147787 w 282611"/>
                  <a:gd name="connsiteY906" fmla="*/ 8645 h 111514"/>
                  <a:gd name="connsiteX907" fmla="*/ 147787 w 282611"/>
                  <a:gd name="connsiteY907" fmla="*/ 8645 h 111514"/>
                  <a:gd name="connsiteX908" fmla="*/ 147787 w 282611"/>
                  <a:gd name="connsiteY908" fmla="*/ 8645 h 111514"/>
                  <a:gd name="connsiteX909" fmla="*/ 147787 w 282611"/>
                  <a:gd name="connsiteY909" fmla="*/ 8645 h 111514"/>
                  <a:gd name="connsiteX910" fmla="*/ 147787 w 282611"/>
                  <a:gd name="connsiteY910" fmla="*/ 8645 h 111514"/>
                  <a:gd name="connsiteX911" fmla="*/ 147787 w 282611"/>
                  <a:gd name="connsiteY911" fmla="*/ 8645 h 111514"/>
                  <a:gd name="connsiteX912" fmla="*/ 147787 w 282611"/>
                  <a:gd name="connsiteY912" fmla="*/ 8645 h 111514"/>
                  <a:gd name="connsiteX913" fmla="*/ 147787 w 282611"/>
                  <a:gd name="connsiteY913" fmla="*/ 8645 h 111514"/>
                  <a:gd name="connsiteX914" fmla="*/ 147787 w 282611"/>
                  <a:gd name="connsiteY914" fmla="*/ 8645 h 111514"/>
                  <a:gd name="connsiteX915" fmla="*/ 147787 w 282611"/>
                  <a:gd name="connsiteY915" fmla="*/ 8645 h 111514"/>
                  <a:gd name="connsiteX916" fmla="*/ 147787 w 282611"/>
                  <a:gd name="connsiteY916" fmla="*/ 8645 h 111514"/>
                  <a:gd name="connsiteX917" fmla="*/ 147787 w 282611"/>
                  <a:gd name="connsiteY917" fmla="*/ 8645 h 111514"/>
                  <a:gd name="connsiteX918" fmla="*/ 147787 w 282611"/>
                  <a:gd name="connsiteY918" fmla="*/ 8645 h 111514"/>
                  <a:gd name="connsiteX919" fmla="*/ 147787 w 282611"/>
                  <a:gd name="connsiteY919" fmla="*/ 8645 h 111514"/>
                  <a:gd name="connsiteX920" fmla="*/ 147787 w 282611"/>
                  <a:gd name="connsiteY920" fmla="*/ 8645 h 111514"/>
                  <a:gd name="connsiteX921" fmla="*/ 147787 w 282611"/>
                  <a:gd name="connsiteY921" fmla="*/ 8645 h 111514"/>
                  <a:gd name="connsiteX922" fmla="*/ 147787 w 282611"/>
                  <a:gd name="connsiteY922" fmla="*/ 8645 h 111514"/>
                  <a:gd name="connsiteX923" fmla="*/ 147787 w 282611"/>
                  <a:gd name="connsiteY923" fmla="*/ 8645 h 111514"/>
                  <a:gd name="connsiteX924" fmla="*/ 147787 w 282611"/>
                  <a:gd name="connsiteY924" fmla="*/ 8645 h 111514"/>
                  <a:gd name="connsiteX925" fmla="*/ 147787 w 282611"/>
                  <a:gd name="connsiteY925" fmla="*/ 8645 h 111514"/>
                  <a:gd name="connsiteX926" fmla="*/ 147787 w 282611"/>
                  <a:gd name="connsiteY926" fmla="*/ 8645 h 111514"/>
                  <a:gd name="connsiteX927" fmla="*/ 147787 w 282611"/>
                  <a:gd name="connsiteY927" fmla="*/ 8645 h 111514"/>
                  <a:gd name="connsiteX928" fmla="*/ 147787 w 282611"/>
                  <a:gd name="connsiteY928" fmla="*/ 8645 h 111514"/>
                  <a:gd name="connsiteX929" fmla="*/ 147787 w 282611"/>
                  <a:gd name="connsiteY929" fmla="*/ 8645 h 111514"/>
                  <a:gd name="connsiteX930" fmla="*/ 147787 w 282611"/>
                  <a:gd name="connsiteY930" fmla="*/ 8645 h 111514"/>
                  <a:gd name="connsiteX931" fmla="*/ 147787 w 282611"/>
                  <a:gd name="connsiteY931" fmla="*/ 8645 h 111514"/>
                  <a:gd name="connsiteX932" fmla="*/ 147787 w 282611"/>
                  <a:gd name="connsiteY932" fmla="*/ 8645 h 111514"/>
                  <a:gd name="connsiteX933" fmla="*/ 147787 w 282611"/>
                  <a:gd name="connsiteY933" fmla="*/ 8645 h 111514"/>
                  <a:gd name="connsiteX934" fmla="*/ 147787 w 282611"/>
                  <a:gd name="connsiteY934" fmla="*/ 8645 h 111514"/>
                  <a:gd name="connsiteX935" fmla="*/ 147787 w 282611"/>
                  <a:gd name="connsiteY935" fmla="*/ 8645 h 111514"/>
                  <a:gd name="connsiteX936" fmla="*/ 147787 w 282611"/>
                  <a:gd name="connsiteY936" fmla="*/ 8645 h 111514"/>
                  <a:gd name="connsiteX937" fmla="*/ 147787 w 282611"/>
                  <a:gd name="connsiteY937" fmla="*/ 8645 h 111514"/>
                  <a:gd name="connsiteX938" fmla="*/ 147787 w 282611"/>
                  <a:gd name="connsiteY938" fmla="*/ 8645 h 111514"/>
                  <a:gd name="connsiteX939" fmla="*/ 147787 w 282611"/>
                  <a:gd name="connsiteY939" fmla="*/ 8645 h 111514"/>
                  <a:gd name="connsiteX940" fmla="*/ 147787 w 282611"/>
                  <a:gd name="connsiteY940" fmla="*/ 8645 h 111514"/>
                  <a:gd name="connsiteX941" fmla="*/ 147787 w 282611"/>
                  <a:gd name="connsiteY941" fmla="*/ 8645 h 111514"/>
                  <a:gd name="connsiteX942" fmla="*/ 147787 w 282611"/>
                  <a:gd name="connsiteY942" fmla="*/ 8645 h 111514"/>
                  <a:gd name="connsiteX943" fmla="*/ 147787 w 282611"/>
                  <a:gd name="connsiteY943" fmla="*/ 8645 h 111514"/>
                  <a:gd name="connsiteX944" fmla="*/ 147787 w 282611"/>
                  <a:gd name="connsiteY944" fmla="*/ 8645 h 111514"/>
                  <a:gd name="connsiteX945" fmla="*/ 147787 w 282611"/>
                  <a:gd name="connsiteY945" fmla="*/ 8645 h 111514"/>
                  <a:gd name="connsiteX946" fmla="*/ 147787 w 282611"/>
                  <a:gd name="connsiteY946" fmla="*/ 8645 h 111514"/>
                  <a:gd name="connsiteX947" fmla="*/ 147787 w 282611"/>
                  <a:gd name="connsiteY947" fmla="*/ 8645 h 111514"/>
                  <a:gd name="connsiteX948" fmla="*/ 147787 w 282611"/>
                  <a:gd name="connsiteY948" fmla="*/ 8645 h 111514"/>
                  <a:gd name="connsiteX949" fmla="*/ 147787 w 282611"/>
                  <a:gd name="connsiteY949" fmla="*/ 8645 h 111514"/>
                  <a:gd name="connsiteX950" fmla="*/ 147787 w 282611"/>
                  <a:gd name="connsiteY950" fmla="*/ 8645 h 111514"/>
                  <a:gd name="connsiteX951" fmla="*/ 147787 w 282611"/>
                  <a:gd name="connsiteY951" fmla="*/ 8645 h 111514"/>
                  <a:gd name="connsiteX952" fmla="*/ 147787 w 282611"/>
                  <a:gd name="connsiteY952" fmla="*/ 8645 h 111514"/>
                  <a:gd name="connsiteX953" fmla="*/ 147787 w 282611"/>
                  <a:gd name="connsiteY953" fmla="*/ 8645 h 111514"/>
                  <a:gd name="connsiteX954" fmla="*/ 147787 w 282611"/>
                  <a:gd name="connsiteY954" fmla="*/ 8645 h 111514"/>
                  <a:gd name="connsiteX955" fmla="*/ 147787 w 282611"/>
                  <a:gd name="connsiteY955" fmla="*/ 8645 h 111514"/>
                  <a:gd name="connsiteX956" fmla="*/ 147787 w 282611"/>
                  <a:gd name="connsiteY956" fmla="*/ 8645 h 111514"/>
                  <a:gd name="connsiteX957" fmla="*/ 147787 w 282611"/>
                  <a:gd name="connsiteY957" fmla="*/ 8645 h 111514"/>
                  <a:gd name="connsiteX958" fmla="*/ 147787 w 282611"/>
                  <a:gd name="connsiteY958" fmla="*/ 8645 h 111514"/>
                  <a:gd name="connsiteX959" fmla="*/ 147787 w 282611"/>
                  <a:gd name="connsiteY959" fmla="*/ 8645 h 111514"/>
                  <a:gd name="connsiteX960" fmla="*/ 147787 w 282611"/>
                  <a:gd name="connsiteY960" fmla="*/ 8645 h 111514"/>
                  <a:gd name="connsiteX961" fmla="*/ 147787 w 282611"/>
                  <a:gd name="connsiteY961" fmla="*/ 8645 h 111514"/>
                  <a:gd name="connsiteX962" fmla="*/ 147787 w 282611"/>
                  <a:gd name="connsiteY962" fmla="*/ 8645 h 111514"/>
                  <a:gd name="connsiteX963" fmla="*/ 147787 w 282611"/>
                  <a:gd name="connsiteY963" fmla="*/ 8645 h 111514"/>
                  <a:gd name="connsiteX964" fmla="*/ 147787 w 282611"/>
                  <a:gd name="connsiteY964" fmla="*/ 8645 h 111514"/>
                  <a:gd name="connsiteX965" fmla="*/ 147787 w 282611"/>
                  <a:gd name="connsiteY965" fmla="*/ 8645 h 111514"/>
                  <a:gd name="connsiteX966" fmla="*/ 147787 w 282611"/>
                  <a:gd name="connsiteY966" fmla="*/ 8645 h 111514"/>
                  <a:gd name="connsiteX967" fmla="*/ 147787 w 282611"/>
                  <a:gd name="connsiteY967" fmla="*/ 8645 h 111514"/>
                  <a:gd name="connsiteX968" fmla="*/ 147787 w 282611"/>
                  <a:gd name="connsiteY968" fmla="*/ 8645 h 111514"/>
                  <a:gd name="connsiteX969" fmla="*/ 147787 w 282611"/>
                  <a:gd name="connsiteY969" fmla="*/ 8645 h 111514"/>
                  <a:gd name="connsiteX970" fmla="*/ 147787 w 282611"/>
                  <a:gd name="connsiteY970" fmla="*/ 8645 h 111514"/>
                  <a:gd name="connsiteX971" fmla="*/ 147787 w 282611"/>
                  <a:gd name="connsiteY971" fmla="*/ 8645 h 111514"/>
                  <a:gd name="connsiteX972" fmla="*/ 147787 w 282611"/>
                  <a:gd name="connsiteY972" fmla="*/ 8645 h 111514"/>
                  <a:gd name="connsiteX973" fmla="*/ 147787 w 282611"/>
                  <a:gd name="connsiteY973" fmla="*/ 8645 h 111514"/>
                  <a:gd name="connsiteX974" fmla="*/ 147787 w 282611"/>
                  <a:gd name="connsiteY974" fmla="*/ 8645 h 111514"/>
                  <a:gd name="connsiteX975" fmla="*/ 147787 w 282611"/>
                  <a:gd name="connsiteY975" fmla="*/ 8645 h 111514"/>
                  <a:gd name="connsiteX976" fmla="*/ 147787 w 282611"/>
                  <a:gd name="connsiteY976" fmla="*/ 8645 h 111514"/>
                  <a:gd name="connsiteX977" fmla="*/ 147787 w 282611"/>
                  <a:gd name="connsiteY977" fmla="*/ 8645 h 111514"/>
                  <a:gd name="connsiteX978" fmla="*/ 147787 w 282611"/>
                  <a:gd name="connsiteY978" fmla="*/ 8645 h 111514"/>
                  <a:gd name="connsiteX979" fmla="*/ 147787 w 282611"/>
                  <a:gd name="connsiteY979" fmla="*/ 8645 h 111514"/>
                  <a:gd name="connsiteX980" fmla="*/ 147787 w 282611"/>
                  <a:gd name="connsiteY980" fmla="*/ 8645 h 111514"/>
                  <a:gd name="connsiteX981" fmla="*/ 147787 w 282611"/>
                  <a:gd name="connsiteY981" fmla="*/ 8645 h 111514"/>
                  <a:gd name="connsiteX982" fmla="*/ 147787 w 282611"/>
                  <a:gd name="connsiteY982" fmla="*/ 8645 h 111514"/>
                  <a:gd name="connsiteX983" fmla="*/ 147787 w 282611"/>
                  <a:gd name="connsiteY983" fmla="*/ 8645 h 111514"/>
                  <a:gd name="connsiteX984" fmla="*/ 147787 w 282611"/>
                  <a:gd name="connsiteY984" fmla="*/ 8645 h 111514"/>
                  <a:gd name="connsiteX985" fmla="*/ 147787 w 282611"/>
                  <a:gd name="connsiteY985" fmla="*/ 8645 h 111514"/>
                  <a:gd name="connsiteX986" fmla="*/ 147787 w 282611"/>
                  <a:gd name="connsiteY986" fmla="*/ 8645 h 111514"/>
                  <a:gd name="connsiteX987" fmla="*/ 147787 w 282611"/>
                  <a:gd name="connsiteY987" fmla="*/ 8645 h 111514"/>
                  <a:gd name="connsiteX988" fmla="*/ 147787 w 282611"/>
                  <a:gd name="connsiteY988" fmla="*/ 8645 h 111514"/>
                  <a:gd name="connsiteX989" fmla="*/ 147787 w 282611"/>
                  <a:gd name="connsiteY989" fmla="*/ 8645 h 111514"/>
                  <a:gd name="connsiteX990" fmla="*/ 147787 w 282611"/>
                  <a:gd name="connsiteY990" fmla="*/ 8645 h 111514"/>
                  <a:gd name="connsiteX991" fmla="*/ 147787 w 282611"/>
                  <a:gd name="connsiteY991" fmla="*/ 8645 h 111514"/>
                  <a:gd name="connsiteX992" fmla="*/ 147787 w 282611"/>
                  <a:gd name="connsiteY992" fmla="*/ 8645 h 111514"/>
                  <a:gd name="connsiteX993" fmla="*/ 147787 w 282611"/>
                  <a:gd name="connsiteY993" fmla="*/ 8645 h 111514"/>
                  <a:gd name="connsiteX994" fmla="*/ 147787 w 282611"/>
                  <a:gd name="connsiteY994" fmla="*/ 8645 h 111514"/>
                  <a:gd name="connsiteX995" fmla="*/ 147787 w 282611"/>
                  <a:gd name="connsiteY995" fmla="*/ 8645 h 111514"/>
                  <a:gd name="connsiteX996" fmla="*/ 147787 w 282611"/>
                  <a:gd name="connsiteY996" fmla="*/ 8645 h 111514"/>
                  <a:gd name="connsiteX997" fmla="*/ 147787 w 282611"/>
                  <a:gd name="connsiteY997" fmla="*/ 8645 h 111514"/>
                  <a:gd name="connsiteX998" fmla="*/ 147787 w 282611"/>
                  <a:gd name="connsiteY998" fmla="*/ 8645 h 111514"/>
                  <a:gd name="connsiteX999" fmla="*/ 147787 w 282611"/>
                  <a:gd name="connsiteY999" fmla="*/ 8645 h 111514"/>
                  <a:gd name="connsiteX1000" fmla="*/ 147787 w 282611"/>
                  <a:gd name="connsiteY1000" fmla="*/ 8645 h 111514"/>
                  <a:gd name="connsiteX1001" fmla="*/ 147787 w 282611"/>
                  <a:gd name="connsiteY1001" fmla="*/ 8645 h 111514"/>
                  <a:gd name="connsiteX1002" fmla="*/ 147787 w 282611"/>
                  <a:gd name="connsiteY1002" fmla="*/ 8645 h 111514"/>
                  <a:gd name="connsiteX1003" fmla="*/ 147787 w 282611"/>
                  <a:gd name="connsiteY1003" fmla="*/ 8645 h 111514"/>
                  <a:gd name="connsiteX1004" fmla="*/ 147787 w 282611"/>
                  <a:gd name="connsiteY1004" fmla="*/ 8645 h 111514"/>
                  <a:gd name="connsiteX1005" fmla="*/ 147787 w 282611"/>
                  <a:gd name="connsiteY1005" fmla="*/ 8645 h 111514"/>
                  <a:gd name="connsiteX1006" fmla="*/ 147787 w 282611"/>
                  <a:gd name="connsiteY1006" fmla="*/ 8645 h 111514"/>
                  <a:gd name="connsiteX1007" fmla="*/ 147787 w 282611"/>
                  <a:gd name="connsiteY1007" fmla="*/ 8645 h 111514"/>
                  <a:gd name="connsiteX1008" fmla="*/ 147787 w 282611"/>
                  <a:gd name="connsiteY1008" fmla="*/ 8645 h 111514"/>
                  <a:gd name="connsiteX1009" fmla="*/ 147787 w 282611"/>
                  <a:gd name="connsiteY1009" fmla="*/ 8645 h 111514"/>
                  <a:gd name="connsiteX1010" fmla="*/ 147787 w 282611"/>
                  <a:gd name="connsiteY1010" fmla="*/ 8645 h 111514"/>
                  <a:gd name="connsiteX1011" fmla="*/ 147787 w 282611"/>
                  <a:gd name="connsiteY1011" fmla="*/ 8645 h 111514"/>
                  <a:gd name="connsiteX1012" fmla="*/ 147787 w 282611"/>
                  <a:gd name="connsiteY1012" fmla="*/ 8645 h 111514"/>
                  <a:gd name="connsiteX1013" fmla="*/ 147787 w 282611"/>
                  <a:gd name="connsiteY1013" fmla="*/ 8645 h 111514"/>
                  <a:gd name="connsiteX1014" fmla="*/ 147787 w 282611"/>
                  <a:gd name="connsiteY1014" fmla="*/ 8645 h 111514"/>
                  <a:gd name="connsiteX1015" fmla="*/ 147787 w 282611"/>
                  <a:gd name="connsiteY1015" fmla="*/ 8645 h 111514"/>
                  <a:gd name="connsiteX1016" fmla="*/ 147787 w 282611"/>
                  <a:gd name="connsiteY1016" fmla="*/ 8645 h 111514"/>
                  <a:gd name="connsiteX1017" fmla="*/ 147787 w 282611"/>
                  <a:gd name="connsiteY1017" fmla="*/ 8645 h 111514"/>
                  <a:gd name="connsiteX1018" fmla="*/ 147787 w 282611"/>
                  <a:gd name="connsiteY1018" fmla="*/ 8645 h 111514"/>
                  <a:gd name="connsiteX1019" fmla="*/ 147787 w 282611"/>
                  <a:gd name="connsiteY1019" fmla="*/ 8645 h 111514"/>
                  <a:gd name="connsiteX1020" fmla="*/ 147787 w 282611"/>
                  <a:gd name="connsiteY1020" fmla="*/ 8645 h 111514"/>
                  <a:gd name="connsiteX1021" fmla="*/ 147787 w 282611"/>
                  <a:gd name="connsiteY1021" fmla="*/ 8645 h 111514"/>
                  <a:gd name="connsiteX1022" fmla="*/ 147787 w 282611"/>
                  <a:gd name="connsiteY1022" fmla="*/ 8645 h 111514"/>
                  <a:gd name="connsiteX1023" fmla="*/ 147787 w 282611"/>
                  <a:gd name="connsiteY1023" fmla="*/ 8645 h 111514"/>
                  <a:gd name="connsiteX1024" fmla="*/ 147787 w 282611"/>
                  <a:gd name="connsiteY1024" fmla="*/ 8645 h 111514"/>
                  <a:gd name="connsiteX1025" fmla="*/ 147787 w 282611"/>
                  <a:gd name="connsiteY1025" fmla="*/ 8645 h 111514"/>
                  <a:gd name="connsiteX1026" fmla="*/ 147787 w 282611"/>
                  <a:gd name="connsiteY1026" fmla="*/ 8645 h 111514"/>
                  <a:gd name="connsiteX1027" fmla="*/ 147787 w 282611"/>
                  <a:gd name="connsiteY1027" fmla="*/ 8645 h 111514"/>
                  <a:gd name="connsiteX1028" fmla="*/ 147787 w 282611"/>
                  <a:gd name="connsiteY1028" fmla="*/ 8645 h 111514"/>
                  <a:gd name="connsiteX1029" fmla="*/ 147787 w 282611"/>
                  <a:gd name="connsiteY1029" fmla="*/ 8645 h 111514"/>
                  <a:gd name="connsiteX1030" fmla="*/ 147787 w 282611"/>
                  <a:gd name="connsiteY1030" fmla="*/ 8645 h 111514"/>
                  <a:gd name="connsiteX1031" fmla="*/ 147787 w 282611"/>
                  <a:gd name="connsiteY1031" fmla="*/ 8645 h 111514"/>
                  <a:gd name="connsiteX1032" fmla="*/ 147787 w 282611"/>
                  <a:gd name="connsiteY1032" fmla="*/ 8645 h 111514"/>
                  <a:gd name="connsiteX1033" fmla="*/ 147787 w 282611"/>
                  <a:gd name="connsiteY1033" fmla="*/ 8645 h 111514"/>
                  <a:gd name="connsiteX1034" fmla="*/ 147787 w 282611"/>
                  <a:gd name="connsiteY1034" fmla="*/ 8645 h 111514"/>
                  <a:gd name="connsiteX1035" fmla="*/ 147787 w 282611"/>
                  <a:gd name="connsiteY1035" fmla="*/ 8645 h 111514"/>
                  <a:gd name="connsiteX1036" fmla="*/ 147787 w 282611"/>
                  <a:gd name="connsiteY1036" fmla="*/ 8645 h 111514"/>
                  <a:gd name="connsiteX1037" fmla="*/ 147787 w 282611"/>
                  <a:gd name="connsiteY1037" fmla="*/ 8645 h 111514"/>
                  <a:gd name="connsiteX1038" fmla="*/ 147787 w 282611"/>
                  <a:gd name="connsiteY1038" fmla="*/ 8645 h 111514"/>
                  <a:gd name="connsiteX1039" fmla="*/ 147787 w 282611"/>
                  <a:gd name="connsiteY1039" fmla="*/ 8645 h 111514"/>
                  <a:gd name="connsiteX1040" fmla="*/ 147787 w 282611"/>
                  <a:gd name="connsiteY1040" fmla="*/ 8645 h 111514"/>
                  <a:gd name="connsiteX1041" fmla="*/ 147787 w 282611"/>
                  <a:gd name="connsiteY1041" fmla="*/ 8645 h 111514"/>
                  <a:gd name="connsiteX1042" fmla="*/ 147787 w 282611"/>
                  <a:gd name="connsiteY1042" fmla="*/ 8645 h 111514"/>
                  <a:gd name="connsiteX1043" fmla="*/ 147787 w 282611"/>
                  <a:gd name="connsiteY1043" fmla="*/ 8645 h 111514"/>
                  <a:gd name="connsiteX1044" fmla="*/ 147787 w 282611"/>
                  <a:gd name="connsiteY1044" fmla="*/ 8645 h 111514"/>
                  <a:gd name="connsiteX1045" fmla="*/ 147787 w 282611"/>
                  <a:gd name="connsiteY1045" fmla="*/ 8645 h 111514"/>
                  <a:gd name="connsiteX1046" fmla="*/ 147787 w 282611"/>
                  <a:gd name="connsiteY1046" fmla="*/ 8645 h 111514"/>
                  <a:gd name="connsiteX1047" fmla="*/ 147787 w 282611"/>
                  <a:gd name="connsiteY1047" fmla="*/ 8645 h 111514"/>
                  <a:gd name="connsiteX1048" fmla="*/ 147787 w 282611"/>
                  <a:gd name="connsiteY1048" fmla="*/ 8645 h 111514"/>
                  <a:gd name="connsiteX1049" fmla="*/ 147787 w 282611"/>
                  <a:gd name="connsiteY1049" fmla="*/ 8645 h 111514"/>
                  <a:gd name="connsiteX1050" fmla="*/ 147787 w 282611"/>
                  <a:gd name="connsiteY1050" fmla="*/ 8645 h 111514"/>
                  <a:gd name="connsiteX1051" fmla="*/ 147787 w 282611"/>
                  <a:gd name="connsiteY1051" fmla="*/ 8645 h 111514"/>
                  <a:gd name="connsiteX1052" fmla="*/ 147787 w 282611"/>
                  <a:gd name="connsiteY1052" fmla="*/ 8645 h 111514"/>
                  <a:gd name="connsiteX1053" fmla="*/ 147787 w 282611"/>
                  <a:gd name="connsiteY1053" fmla="*/ 8645 h 111514"/>
                  <a:gd name="connsiteX1054" fmla="*/ 147787 w 282611"/>
                  <a:gd name="connsiteY1054" fmla="*/ 8645 h 111514"/>
                  <a:gd name="connsiteX1055" fmla="*/ 147787 w 282611"/>
                  <a:gd name="connsiteY1055" fmla="*/ 8645 h 111514"/>
                  <a:gd name="connsiteX1056" fmla="*/ 147787 w 282611"/>
                  <a:gd name="connsiteY1056" fmla="*/ 8645 h 111514"/>
                  <a:gd name="connsiteX1057" fmla="*/ 147787 w 282611"/>
                  <a:gd name="connsiteY1057" fmla="*/ 8645 h 111514"/>
                  <a:gd name="connsiteX1058" fmla="*/ 147787 w 282611"/>
                  <a:gd name="connsiteY1058" fmla="*/ 8645 h 111514"/>
                  <a:gd name="connsiteX1059" fmla="*/ 147787 w 282611"/>
                  <a:gd name="connsiteY1059" fmla="*/ 8645 h 111514"/>
                  <a:gd name="connsiteX1060" fmla="*/ 147787 w 282611"/>
                  <a:gd name="connsiteY1060" fmla="*/ 0 h 111514"/>
                  <a:gd name="connsiteX1061" fmla="*/ 250634 w 282611"/>
                  <a:gd name="connsiteY1061" fmla="*/ 5187 h 111514"/>
                  <a:gd name="connsiteX1062" fmla="*/ 148652 w 282611"/>
                  <a:gd name="connsiteY1062" fmla="*/ 0 h 111514"/>
                  <a:gd name="connsiteX1063" fmla="*/ 147787 w 282611"/>
                  <a:gd name="connsiteY1063" fmla="*/ 8645 h 111514"/>
                  <a:gd name="connsiteX1064" fmla="*/ 249769 w 282611"/>
                  <a:gd name="connsiteY1064" fmla="*/ 13831 h 111514"/>
                  <a:gd name="connsiteX1065" fmla="*/ 250634 w 282611"/>
                  <a:gd name="connsiteY1065" fmla="*/ 5187 h 111514"/>
                  <a:gd name="connsiteX1066" fmla="*/ 277425 w 282611"/>
                  <a:gd name="connsiteY1066" fmla="*/ 33714 h 111514"/>
                  <a:gd name="connsiteX1067" fmla="*/ 267054 w 282611"/>
                  <a:gd name="connsiteY1067" fmla="*/ 16425 h 111514"/>
                  <a:gd name="connsiteX1068" fmla="*/ 260140 w 282611"/>
                  <a:gd name="connsiteY1068" fmla="*/ 8645 h 111514"/>
                  <a:gd name="connsiteX1069" fmla="*/ 250634 w 282611"/>
                  <a:gd name="connsiteY1069" fmla="*/ 5187 h 111514"/>
                  <a:gd name="connsiteX1070" fmla="*/ 250634 w 282611"/>
                  <a:gd name="connsiteY1070" fmla="*/ 13831 h 111514"/>
                  <a:gd name="connsiteX1071" fmla="*/ 254955 w 282611"/>
                  <a:gd name="connsiteY1071" fmla="*/ 15560 h 111514"/>
                  <a:gd name="connsiteX1072" fmla="*/ 260140 w 282611"/>
                  <a:gd name="connsiteY1072" fmla="*/ 21611 h 111514"/>
                  <a:gd name="connsiteX1073" fmla="*/ 270511 w 282611"/>
                  <a:gd name="connsiteY1073" fmla="*/ 38036 h 111514"/>
                  <a:gd name="connsiteX1074" fmla="*/ 277425 w 282611"/>
                  <a:gd name="connsiteY1074" fmla="*/ 33714 h 111514"/>
                  <a:gd name="connsiteX1075" fmla="*/ 282611 w 282611"/>
                  <a:gd name="connsiteY1075" fmla="*/ 53596 h 111514"/>
                  <a:gd name="connsiteX1076" fmla="*/ 276561 w 282611"/>
                  <a:gd name="connsiteY1076" fmla="*/ 33714 h 111514"/>
                  <a:gd name="connsiteX1077" fmla="*/ 269647 w 282611"/>
                  <a:gd name="connsiteY1077" fmla="*/ 38036 h 111514"/>
                  <a:gd name="connsiteX1078" fmla="*/ 273969 w 282611"/>
                  <a:gd name="connsiteY1078" fmla="*/ 53596 h 111514"/>
                  <a:gd name="connsiteX1079" fmla="*/ 282611 w 282611"/>
                  <a:gd name="connsiteY1079" fmla="*/ 53596 h 111514"/>
                  <a:gd name="connsiteX1080" fmla="*/ 282611 w 282611"/>
                  <a:gd name="connsiteY1080" fmla="*/ 92497 h 111514"/>
                  <a:gd name="connsiteX1081" fmla="*/ 282611 w 282611"/>
                  <a:gd name="connsiteY1081" fmla="*/ 53596 h 111514"/>
                  <a:gd name="connsiteX1082" fmla="*/ 273969 w 282611"/>
                  <a:gd name="connsiteY1082" fmla="*/ 53596 h 111514"/>
                  <a:gd name="connsiteX1083" fmla="*/ 273969 w 282611"/>
                  <a:gd name="connsiteY1083" fmla="*/ 92497 h 111514"/>
                  <a:gd name="connsiteX1084" fmla="*/ 282611 w 282611"/>
                  <a:gd name="connsiteY1084" fmla="*/ 92497 h 111514"/>
                  <a:gd name="connsiteX1085" fmla="*/ 265326 w 282611"/>
                  <a:gd name="connsiteY1085" fmla="*/ 111515 h 111514"/>
                  <a:gd name="connsiteX1086" fmla="*/ 282611 w 282611"/>
                  <a:gd name="connsiteY1086" fmla="*/ 92497 h 111514"/>
                  <a:gd name="connsiteX1087" fmla="*/ 273969 w 282611"/>
                  <a:gd name="connsiteY1087" fmla="*/ 92497 h 111514"/>
                  <a:gd name="connsiteX1088" fmla="*/ 265326 w 282611"/>
                  <a:gd name="connsiteY1088" fmla="*/ 102870 h 111514"/>
                  <a:gd name="connsiteX1089" fmla="*/ 265326 w 282611"/>
                  <a:gd name="connsiteY1089" fmla="*/ 111515 h 111514"/>
                  <a:gd name="connsiteX1090" fmla="*/ 9507 w 282611"/>
                  <a:gd name="connsiteY1090" fmla="*/ 34578 h 111514"/>
                  <a:gd name="connsiteX1091" fmla="*/ 6050 w 282611"/>
                  <a:gd name="connsiteY1091" fmla="*/ 31985 h 111514"/>
                  <a:gd name="connsiteX1092" fmla="*/ 6050 w 282611"/>
                  <a:gd name="connsiteY1092" fmla="*/ 31985 h 111514"/>
                  <a:gd name="connsiteX1093" fmla="*/ 6050 w 282611"/>
                  <a:gd name="connsiteY1093" fmla="*/ 31985 h 111514"/>
                  <a:gd name="connsiteX1094" fmla="*/ 9507 w 282611"/>
                  <a:gd name="connsiteY1094" fmla="*/ 34578 h 111514"/>
                  <a:gd name="connsiteX1095" fmla="*/ 32842 w 282611"/>
                  <a:gd name="connsiteY1095" fmla="*/ 8645 h 111514"/>
                  <a:gd name="connsiteX1096" fmla="*/ 32842 w 282611"/>
                  <a:gd name="connsiteY1096" fmla="*/ 12967 h 111514"/>
                  <a:gd name="connsiteX1097" fmla="*/ 32842 w 282611"/>
                  <a:gd name="connsiteY1097" fmla="*/ 12967 h 111514"/>
                  <a:gd name="connsiteX1098" fmla="*/ 32842 w 282611"/>
                  <a:gd name="connsiteY1098" fmla="*/ 12967 h 111514"/>
                  <a:gd name="connsiteX1099" fmla="*/ 32842 w 282611"/>
                  <a:gd name="connsiteY1099" fmla="*/ 8645 h 111514"/>
                  <a:gd name="connsiteX1100" fmla="*/ 135688 w 282611"/>
                  <a:gd name="connsiteY1100" fmla="*/ 4322 h 111514"/>
                  <a:gd name="connsiteX1101" fmla="*/ 135688 w 282611"/>
                  <a:gd name="connsiteY1101" fmla="*/ 0 h 111514"/>
                  <a:gd name="connsiteX1102" fmla="*/ 135688 w 282611"/>
                  <a:gd name="connsiteY1102" fmla="*/ 0 h 111514"/>
                  <a:gd name="connsiteX1103" fmla="*/ 135688 w 282611"/>
                  <a:gd name="connsiteY1103" fmla="*/ 0 h 111514"/>
                  <a:gd name="connsiteX1104" fmla="*/ 135688 w 282611"/>
                  <a:gd name="connsiteY1104" fmla="*/ 4322 h 111514"/>
                  <a:gd name="connsiteX1105" fmla="*/ 148652 w 282611"/>
                  <a:gd name="connsiteY1105" fmla="*/ 4322 h 111514"/>
                  <a:gd name="connsiteX1106" fmla="*/ 148652 w 282611"/>
                  <a:gd name="connsiteY1106" fmla="*/ 0 h 111514"/>
                  <a:gd name="connsiteX1107" fmla="*/ 148652 w 282611"/>
                  <a:gd name="connsiteY1107" fmla="*/ 0 h 111514"/>
                  <a:gd name="connsiteX1108" fmla="*/ 148652 w 282611"/>
                  <a:gd name="connsiteY1108" fmla="*/ 0 h 111514"/>
                  <a:gd name="connsiteX1109" fmla="*/ 148652 w 282611"/>
                  <a:gd name="connsiteY1109" fmla="*/ 4322 h 111514"/>
                  <a:gd name="connsiteX1110" fmla="*/ 249769 w 282611"/>
                  <a:gd name="connsiteY1110" fmla="*/ 9509 h 111514"/>
                  <a:gd name="connsiteX1111" fmla="*/ 249769 w 282611"/>
                  <a:gd name="connsiteY1111" fmla="*/ 13831 h 111514"/>
                  <a:gd name="connsiteX1112" fmla="*/ 249769 w 282611"/>
                  <a:gd name="connsiteY1112" fmla="*/ 13831 h 111514"/>
                  <a:gd name="connsiteX1113" fmla="*/ 249769 w 282611"/>
                  <a:gd name="connsiteY1113" fmla="*/ 13831 h 111514"/>
                  <a:gd name="connsiteX1114" fmla="*/ 249769 w 282611"/>
                  <a:gd name="connsiteY1114" fmla="*/ 9509 h 111514"/>
                  <a:gd name="connsiteX1115" fmla="*/ 273969 w 282611"/>
                  <a:gd name="connsiteY1115" fmla="*/ 35443 h 111514"/>
                  <a:gd name="connsiteX1116" fmla="*/ 270511 w 282611"/>
                  <a:gd name="connsiteY1116" fmla="*/ 38036 h 111514"/>
                  <a:gd name="connsiteX1117" fmla="*/ 270511 w 282611"/>
                  <a:gd name="connsiteY1117" fmla="*/ 38036 h 111514"/>
                  <a:gd name="connsiteX1118" fmla="*/ 273969 w 282611"/>
                  <a:gd name="connsiteY1118" fmla="*/ 35443 h 111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</a:cxnLst>
                <a:rect l="l" t="t" r="r" b="b"/>
                <a:pathLst>
                  <a:path w="282611" h="111514">
                    <a:moveTo>
                      <a:pt x="17285" y="111515"/>
                    </a:moveTo>
                    <a:lnTo>
                      <a:pt x="265326" y="111515"/>
                    </a:lnTo>
                    <a:lnTo>
                      <a:pt x="265326" y="102870"/>
                    </a:lnTo>
                    <a:lnTo>
                      <a:pt x="17285" y="102870"/>
                    </a:lnTo>
                    <a:lnTo>
                      <a:pt x="17285" y="111515"/>
                    </a:lnTo>
                    <a:close/>
                    <a:moveTo>
                      <a:pt x="0" y="92497"/>
                    </a:moveTo>
                    <a:cubicBezTo>
                      <a:pt x="0" y="102006"/>
                      <a:pt x="6914" y="111515"/>
                      <a:pt x="17285" y="111515"/>
                    </a:cubicBezTo>
                    <a:lnTo>
                      <a:pt x="17285" y="102870"/>
                    </a:lnTo>
                    <a:cubicBezTo>
                      <a:pt x="12964" y="102870"/>
                      <a:pt x="8643" y="98548"/>
                      <a:pt x="8643" y="92497"/>
                    </a:cubicBezTo>
                    <a:lnTo>
                      <a:pt x="0" y="92497"/>
                    </a:lnTo>
                    <a:close/>
                    <a:moveTo>
                      <a:pt x="0" y="53596"/>
                    </a:moveTo>
                    <a:lnTo>
                      <a:pt x="0" y="92497"/>
                    </a:lnTo>
                    <a:lnTo>
                      <a:pt x="8643" y="92497"/>
                    </a:lnTo>
                    <a:lnTo>
                      <a:pt x="8643" y="53596"/>
                    </a:lnTo>
                    <a:lnTo>
                      <a:pt x="0" y="53596"/>
                    </a:lnTo>
                    <a:close/>
                    <a:moveTo>
                      <a:pt x="6050" y="32849"/>
                    </a:moveTo>
                    <a:cubicBezTo>
                      <a:pt x="2593" y="38900"/>
                      <a:pt x="864" y="45816"/>
                      <a:pt x="864" y="53596"/>
                    </a:cubicBezTo>
                    <a:lnTo>
                      <a:pt x="9507" y="53596"/>
                    </a:lnTo>
                    <a:cubicBezTo>
                      <a:pt x="9507" y="47545"/>
                      <a:pt x="11235" y="42358"/>
                      <a:pt x="13828" y="37172"/>
                    </a:cubicBezTo>
                    <a:lnTo>
                      <a:pt x="6050" y="32849"/>
                    </a:lnTo>
                    <a:close/>
                    <a:moveTo>
                      <a:pt x="32842" y="4322"/>
                    </a:moveTo>
                    <a:cubicBezTo>
                      <a:pt x="29385" y="4322"/>
                      <a:pt x="25928" y="6051"/>
                      <a:pt x="23335" y="7780"/>
                    </a:cubicBezTo>
                    <a:cubicBezTo>
                      <a:pt x="20742" y="9509"/>
                      <a:pt x="18149" y="12102"/>
                      <a:pt x="16421" y="15560"/>
                    </a:cubicBezTo>
                    <a:cubicBezTo>
                      <a:pt x="12100" y="20747"/>
                      <a:pt x="8643" y="27662"/>
                      <a:pt x="6050" y="32849"/>
                    </a:cubicBezTo>
                    <a:lnTo>
                      <a:pt x="12964" y="37172"/>
                    </a:lnTo>
                    <a:cubicBezTo>
                      <a:pt x="15557" y="31985"/>
                      <a:pt x="19014" y="25934"/>
                      <a:pt x="23335" y="20747"/>
                    </a:cubicBezTo>
                    <a:cubicBezTo>
                      <a:pt x="25063" y="18154"/>
                      <a:pt x="26792" y="16425"/>
                      <a:pt x="28520" y="14696"/>
                    </a:cubicBezTo>
                    <a:cubicBezTo>
                      <a:pt x="30249" y="12967"/>
                      <a:pt x="31977" y="12967"/>
                      <a:pt x="32842" y="12967"/>
                    </a:cubicBezTo>
                    <a:lnTo>
                      <a:pt x="32842" y="4322"/>
                    </a:lnTo>
                    <a:close/>
                    <a:moveTo>
                      <a:pt x="134824" y="0"/>
                    </a:moveTo>
                    <a:lnTo>
                      <a:pt x="32842" y="5187"/>
                    </a:lnTo>
                    <a:lnTo>
                      <a:pt x="32842" y="13831"/>
                    </a:lnTo>
                    <a:lnTo>
                      <a:pt x="134824" y="8645"/>
                    </a:lnTo>
                    <a:lnTo>
                      <a:pt x="134824" y="0"/>
                    </a:lnTo>
                    <a:close/>
                    <a:moveTo>
                      <a:pt x="148652" y="0"/>
                    </a:moveTo>
                    <a:cubicBezTo>
                      <a:pt x="148652" y="0"/>
                      <a:pt x="148652" y="0"/>
                      <a:pt x="148652" y="0"/>
                    </a:cubicBezTo>
                    <a:cubicBezTo>
                      <a:pt x="148652" y="0"/>
                      <a:pt x="148652" y="0"/>
                      <a:pt x="148652" y="0"/>
                    </a:cubicBezTo>
                    <a:cubicBezTo>
                      <a:pt x="148652" y="0"/>
                      <a:pt x="148652" y="0"/>
                      <a:pt x="148652" y="0"/>
                    </a:cubicBezTo>
                    <a:cubicBezTo>
                      <a:pt x="148652" y="0"/>
                      <a:pt x="148652" y="0"/>
                      <a:pt x="148652" y="0"/>
                    </a:cubicBezTo>
                    <a:cubicBezTo>
                      <a:pt x="148652" y="0"/>
                      <a:pt x="148652" y="0"/>
                      <a:pt x="148652" y="0"/>
                    </a:cubicBezTo>
                    <a:cubicBezTo>
                      <a:pt x="148652" y="0"/>
                      <a:pt x="148652" y="0"/>
                      <a:pt x="148652" y="0"/>
                    </a:cubicBezTo>
                    <a:cubicBezTo>
                      <a:pt x="148652" y="0"/>
                      <a:pt x="148652" y="0"/>
                      <a:pt x="148652" y="0"/>
                    </a:cubicBezTo>
                    <a:cubicBezTo>
                      <a:pt x="148652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8652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cubicBezTo>
                      <a:pt x="147787" y="0"/>
                      <a:pt x="147787" y="0"/>
                      <a:pt x="147787" y="0"/>
                    </a:cubicBezTo>
                    <a:lnTo>
                      <a:pt x="147787" y="8645"/>
                    </a:ln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cubicBezTo>
                      <a:pt x="147787" y="8645"/>
                      <a:pt x="147787" y="8645"/>
                      <a:pt x="147787" y="8645"/>
                    </a:cubicBezTo>
                    <a:lnTo>
                      <a:pt x="147787" y="0"/>
                    </a:lnTo>
                    <a:close/>
                    <a:moveTo>
                      <a:pt x="250634" y="5187"/>
                    </a:moveTo>
                    <a:lnTo>
                      <a:pt x="148652" y="0"/>
                    </a:lnTo>
                    <a:lnTo>
                      <a:pt x="147787" y="8645"/>
                    </a:lnTo>
                    <a:lnTo>
                      <a:pt x="249769" y="13831"/>
                    </a:lnTo>
                    <a:lnTo>
                      <a:pt x="250634" y="5187"/>
                    </a:lnTo>
                    <a:close/>
                    <a:moveTo>
                      <a:pt x="277425" y="33714"/>
                    </a:moveTo>
                    <a:cubicBezTo>
                      <a:pt x="274833" y="29392"/>
                      <a:pt x="271376" y="22476"/>
                      <a:pt x="267054" y="16425"/>
                    </a:cubicBezTo>
                    <a:cubicBezTo>
                      <a:pt x="265326" y="13831"/>
                      <a:pt x="262733" y="11238"/>
                      <a:pt x="260140" y="8645"/>
                    </a:cubicBezTo>
                    <a:cubicBezTo>
                      <a:pt x="257548" y="6916"/>
                      <a:pt x="254091" y="5187"/>
                      <a:pt x="250634" y="5187"/>
                    </a:cubicBezTo>
                    <a:lnTo>
                      <a:pt x="250634" y="13831"/>
                    </a:lnTo>
                    <a:cubicBezTo>
                      <a:pt x="251498" y="13831"/>
                      <a:pt x="253226" y="14696"/>
                      <a:pt x="254955" y="15560"/>
                    </a:cubicBezTo>
                    <a:cubicBezTo>
                      <a:pt x="256683" y="17289"/>
                      <a:pt x="258412" y="19018"/>
                      <a:pt x="260140" y="21611"/>
                    </a:cubicBezTo>
                    <a:cubicBezTo>
                      <a:pt x="263597" y="26798"/>
                      <a:pt x="267054" y="32849"/>
                      <a:pt x="270511" y="38036"/>
                    </a:cubicBezTo>
                    <a:lnTo>
                      <a:pt x="277425" y="33714"/>
                    </a:lnTo>
                    <a:close/>
                    <a:moveTo>
                      <a:pt x="282611" y="53596"/>
                    </a:moveTo>
                    <a:cubicBezTo>
                      <a:pt x="282611" y="46681"/>
                      <a:pt x="280882" y="38900"/>
                      <a:pt x="276561" y="33714"/>
                    </a:cubicBezTo>
                    <a:lnTo>
                      <a:pt x="269647" y="38036"/>
                    </a:lnTo>
                    <a:cubicBezTo>
                      <a:pt x="272240" y="42358"/>
                      <a:pt x="273969" y="48409"/>
                      <a:pt x="273969" y="53596"/>
                    </a:cubicBezTo>
                    <a:lnTo>
                      <a:pt x="282611" y="53596"/>
                    </a:lnTo>
                    <a:close/>
                    <a:moveTo>
                      <a:pt x="282611" y="92497"/>
                    </a:moveTo>
                    <a:lnTo>
                      <a:pt x="282611" y="53596"/>
                    </a:lnTo>
                    <a:lnTo>
                      <a:pt x="273969" y="53596"/>
                    </a:lnTo>
                    <a:lnTo>
                      <a:pt x="273969" y="92497"/>
                    </a:lnTo>
                    <a:lnTo>
                      <a:pt x="282611" y="92497"/>
                    </a:lnTo>
                    <a:close/>
                    <a:moveTo>
                      <a:pt x="265326" y="111515"/>
                    </a:moveTo>
                    <a:cubicBezTo>
                      <a:pt x="275697" y="111515"/>
                      <a:pt x="282611" y="102006"/>
                      <a:pt x="282611" y="92497"/>
                    </a:cubicBezTo>
                    <a:lnTo>
                      <a:pt x="273969" y="92497"/>
                    </a:lnTo>
                    <a:cubicBezTo>
                      <a:pt x="273969" y="98548"/>
                      <a:pt x="269647" y="102870"/>
                      <a:pt x="265326" y="102870"/>
                    </a:cubicBezTo>
                    <a:lnTo>
                      <a:pt x="265326" y="111515"/>
                    </a:lnTo>
                    <a:close/>
                    <a:moveTo>
                      <a:pt x="9507" y="34578"/>
                    </a:moveTo>
                    <a:lnTo>
                      <a:pt x="6050" y="31985"/>
                    </a:lnTo>
                    <a:lnTo>
                      <a:pt x="6050" y="31985"/>
                    </a:lnTo>
                    <a:lnTo>
                      <a:pt x="6050" y="31985"/>
                    </a:lnTo>
                    <a:lnTo>
                      <a:pt x="9507" y="34578"/>
                    </a:lnTo>
                    <a:close/>
                    <a:moveTo>
                      <a:pt x="32842" y="8645"/>
                    </a:moveTo>
                    <a:lnTo>
                      <a:pt x="32842" y="12967"/>
                    </a:lnTo>
                    <a:lnTo>
                      <a:pt x="32842" y="12967"/>
                    </a:lnTo>
                    <a:lnTo>
                      <a:pt x="32842" y="12967"/>
                    </a:lnTo>
                    <a:lnTo>
                      <a:pt x="32842" y="8645"/>
                    </a:lnTo>
                    <a:close/>
                    <a:moveTo>
                      <a:pt x="135688" y="4322"/>
                    </a:moveTo>
                    <a:lnTo>
                      <a:pt x="135688" y="0"/>
                    </a:lnTo>
                    <a:lnTo>
                      <a:pt x="135688" y="0"/>
                    </a:lnTo>
                    <a:lnTo>
                      <a:pt x="135688" y="0"/>
                    </a:lnTo>
                    <a:lnTo>
                      <a:pt x="135688" y="4322"/>
                    </a:lnTo>
                    <a:close/>
                    <a:moveTo>
                      <a:pt x="148652" y="4322"/>
                    </a:moveTo>
                    <a:lnTo>
                      <a:pt x="148652" y="0"/>
                    </a:lnTo>
                    <a:lnTo>
                      <a:pt x="148652" y="0"/>
                    </a:lnTo>
                    <a:lnTo>
                      <a:pt x="148652" y="0"/>
                    </a:lnTo>
                    <a:lnTo>
                      <a:pt x="148652" y="4322"/>
                    </a:lnTo>
                    <a:close/>
                    <a:moveTo>
                      <a:pt x="249769" y="9509"/>
                    </a:moveTo>
                    <a:lnTo>
                      <a:pt x="249769" y="13831"/>
                    </a:lnTo>
                    <a:lnTo>
                      <a:pt x="249769" y="13831"/>
                    </a:lnTo>
                    <a:lnTo>
                      <a:pt x="249769" y="13831"/>
                    </a:lnTo>
                    <a:lnTo>
                      <a:pt x="249769" y="9509"/>
                    </a:lnTo>
                    <a:close/>
                    <a:moveTo>
                      <a:pt x="273969" y="35443"/>
                    </a:moveTo>
                    <a:lnTo>
                      <a:pt x="270511" y="38036"/>
                    </a:lnTo>
                    <a:lnTo>
                      <a:pt x="270511" y="38036"/>
                    </a:lnTo>
                    <a:lnTo>
                      <a:pt x="273969" y="3544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52" name="Freeform 17185">
                <a:extLst>
                  <a:ext uri="{FF2B5EF4-FFF2-40B4-BE49-F238E27FC236}">
                    <a16:creationId xmlns:a16="http://schemas.microsoft.com/office/drawing/2014/main" id="{B959C424-FF39-DDCE-A82D-D0331B06CA80}"/>
                  </a:ext>
                </a:extLst>
              </p:cNvPr>
              <p:cNvSpPr/>
              <p:nvPr/>
            </p:nvSpPr>
            <p:spPr>
              <a:xfrm>
                <a:off x="3208306" y="1438729"/>
                <a:ext cx="286932" cy="114107"/>
              </a:xfrm>
              <a:custGeom>
                <a:avLst/>
                <a:gdLst>
                  <a:gd name="connsiteX0" fmla="*/ 269647 w 286932"/>
                  <a:gd name="connsiteY0" fmla="*/ 114108 h 114107"/>
                  <a:gd name="connsiteX1" fmla="*/ 17285 w 286932"/>
                  <a:gd name="connsiteY1" fmla="*/ 114108 h 114107"/>
                  <a:gd name="connsiteX2" fmla="*/ 0 w 286932"/>
                  <a:gd name="connsiteY2" fmla="*/ 95090 h 114107"/>
                  <a:gd name="connsiteX3" fmla="*/ 0 w 286932"/>
                  <a:gd name="connsiteY3" fmla="*/ 95090 h 114107"/>
                  <a:gd name="connsiteX4" fmla="*/ 0 w 286932"/>
                  <a:gd name="connsiteY4" fmla="*/ 51867 h 114107"/>
                  <a:gd name="connsiteX5" fmla="*/ 4321 w 286932"/>
                  <a:gd name="connsiteY5" fmla="*/ 34578 h 114107"/>
                  <a:gd name="connsiteX6" fmla="*/ 4321 w 286932"/>
                  <a:gd name="connsiteY6" fmla="*/ 34578 h 114107"/>
                  <a:gd name="connsiteX7" fmla="*/ 4321 w 286932"/>
                  <a:gd name="connsiteY7" fmla="*/ 34578 h 114107"/>
                  <a:gd name="connsiteX8" fmla="*/ 4321 w 286932"/>
                  <a:gd name="connsiteY8" fmla="*/ 34578 h 114107"/>
                  <a:gd name="connsiteX9" fmla="*/ 6050 w 286932"/>
                  <a:gd name="connsiteY9" fmla="*/ 31120 h 114107"/>
                  <a:gd name="connsiteX10" fmla="*/ 6050 w 286932"/>
                  <a:gd name="connsiteY10" fmla="*/ 31120 h 114107"/>
                  <a:gd name="connsiteX11" fmla="*/ 6050 w 286932"/>
                  <a:gd name="connsiteY11" fmla="*/ 31120 h 114107"/>
                  <a:gd name="connsiteX12" fmla="*/ 6050 w 286932"/>
                  <a:gd name="connsiteY12" fmla="*/ 31120 h 114107"/>
                  <a:gd name="connsiteX13" fmla="*/ 6914 w 286932"/>
                  <a:gd name="connsiteY13" fmla="*/ 30256 h 114107"/>
                  <a:gd name="connsiteX14" fmla="*/ 15557 w 286932"/>
                  <a:gd name="connsiteY14" fmla="*/ 16425 h 114107"/>
                  <a:gd name="connsiteX15" fmla="*/ 23335 w 286932"/>
                  <a:gd name="connsiteY15" fmla="*/ 8645 h 114107"/>
                  <a:gd name="connsiteX16" fmla="*/ 31977 w 286932"/>
                  <a:gd name="connsiteY16" fmla="*/ 5187 h 114107"/>
                  <a:gd name="connsiteX17" fmla="*/ 31977 w 286932"/>
                  <a:gd name="connsiteY17" fmla="*/ 5187 h 114107"/>
                  <a:gd name="connsiteX18" fmla="*/ 33706 w 286932"/>
                  <a:gd name="connsiteY18" fmla="*/ 5187 h 114107"/>
                  <a:gd name="connsiteX19" fmla="*/ 34570 w 286932"/>
                  <a:gd name="connsiteY19" fmla="*/ 5187 h 114107"/>
                  <a:gd name="connsiteX20" fmla="*/ 139145 w 286932"/>
                  <a:gd name="connsiteY20" fmla="*/ 0 h 114107"/>
                  <a:gd name="connsiteX21" fmla="*/ 139145 w 286932"/>
                  <a:gd name="connsiteY21" fmla="*/ 0 h 114107"/>
                  <a:gd name="connsiteX22" fmla="*/ 139145 w 286932"/>
                  <a:gd name="connsiteY22" fmla="*/ 0 h 114107"/>
                  <a:gd name="connsiteX23" fmla="*/ 139145 w 286932"/>
                  <a:gd name="connsiteY23" fmla="*/ 0 h 114107"/>
                  <a:gd name="connsiteX24" fmla="*/ 152973 w 286932"/>
                  <a:gd name="connsiteY24" fmla="*/ 0 h 114107"/>
                  <a:gd name="connsiteX25" fmla="*/ 252362 w 286932"/>
                  <a:gd name="connsiteY25" fmla="*/ 5187 h 114107"/>
                  <a:gd name="connsiteX26" fmla="*/ 253226 w 286932"/>
                  <a:gd name="connsiteY26" fmla="*/ 5187 h 114107"/>
                  <a:gd name="connsiteX27" fmla="*/ 254091 w 286932"/>
                  <a:gd name="connsiteY27" fmla="*/ 5187 h 114107"/>
                  <a:gd name="connsiteX28" fmla="*/ 254091 w 286932"/>
                  <a:gd name="connsiteY28" fmla="*/ 5187 h 114107"/>
                  <a:gd name="connsiteX29" fmla="*/ 262733 w 286932"/>
                  <a:gd name="connsiteY29" fmla="*/ 8645 h 114107"/>
                  <a:gd name="connsiteX30" fmla="*/ 270511 w 286932"/>
                  <a:gd name="connsiteY30" fmla="*/ 16425 h 114107"/>
                  <a:gd name="connsiteX31" fmla="*/ 279154 w 286932"/>
                  <a:gd name="connsiteY31" fmla="*/ 30256 h 114107"/>
                  <a:gd name="connsiteX32" fmla="*/ 280882 w 286932"/>
                  <a:gd name="connsiteY32" fmla="*/ 33714 h 114107"/>
                  <a:gd name="connsiteX33" fmla="*/ 281747 w 286932"/>
                  <a:gd name="connsiteY33" fmla="*/ 34578 h 114107"/>
                  <a:gd name="connsiteX34" fmla="*/ 282611 w 286932"/>
                  <a:gd name="connsiteY34" fmla="*/ 35443 h 114107"/>
                  <a:gd name="connsiteX35" fmla="*/ 282611 w 286932"/>
                  <a:gd name="connsiteY35" fmla="*/ 35443 h 114107"/>
                  <a:gd name="connsiteX36" fmla="*/ 286932 w 286932"/>
                  <a:gd name="connsiteY36" fmla="*/ 52732 h 114107"/>
                  <a:gd name="connsiteX37" fmla="*/ 286932 w 286932"/>
                  <a:gd name="connsiteY37" fmla="*/ 52732 h 114107"/>
                  <a:gd name="connsiteX38" fmla="*/ 286932 w 286932"/>
                  <a:gd name="connsiteY38" fmla="*/ 95954 h 114107"/>
                  <a:gd name="connsiteX39" fmla="*/ 269647 w 286932"/>
                  <a:gd name="connsiteY39" fmla="*/ 114108 h 114107"/>
                  <a:gd name="connsiteX40" fmla="*/ 269647 w 286932"/>
                  <a:gd name="connsiteY40" fmla="*/ 114108 h 114107"/>
                  <a:gd name="connsiteX41" fmla="*/ 21606 w 286932"/>
                  <a:gd name="connsiteY41" fmla="*/ 109786 h 114107"/>
                  <a:gd name="connsiteX42" fmla="*/ 265326 w 286932"/>
                  <a:gd name="connsiteY42" fmla="*/ 109786 h 114107"/>
                  <a:gd name="connsiteX43" fmla="*/ 265326 w 286932"/>
                  <a:gd name="connsiteY43" fmla="*/ 105463 h 114107"/>
                  <a:gd name="connsiteX44" fmla="*/ 21606 w 286932"/>
                  <a:gd name="connsiteY44" fmla="*/ 105463 h 114107"/>
                  <a:gd name="connsiteX45" fmla="*/ 21606 w 286932"/>
                  <a:gd name="connsiteY45" fmla="*/ 109786 h 114107"/>
                  <a:gd name="connsiteX46" fmla="*/ 269647 w 286932"/>
                  <a:gd name="connsiteY46" fmla="*/ 105463 h 114107"/>
                  <a:gd name="connsiteX47" fmla="*/ 269647 w 286932"/>
                  <a:gd name="connsiteY47" fmla="*/ 109786 h 114107"/>
                  <a:gd name="connsiteX48" fmla="*/ 282611 w 286932"/>
                  <a:gd name="connsiteY48" fmla="*/ 95090 h 114107"/>
                  <a:gd name="connsiteX49" fmla="*/ 278290 w 286932"/>
                  <a:gd name="connsiteY49" fmla="*/ 95090 h 114107"/>
                  <a:gd name="connsiteX50" fmla="*/ 269647 w 286932"/>
                  <a:gd name="connsiteY50" fmla="*/ 105463 h 114107"/>
                  <a:gd name="connsiteX51" fmla="*/ 4321 w 286932"/>
                  <a:gd name="connsiteY51" fmla="*/ 95090 h 114107"/>
                  <a:gd name="connsiteX52" fmla="*/ 17285 w 286932"/>
                  <a:gd name="connsiteY52" fmla="*/ 109786 h 114107"/>
                  <a:gd name="connsiteX53" fmla="*/ 17285 w 286932"/>
                  <a:gd name="connsiteY53" fmla="*/ 105463 h 114107"/>
                  <a:gd name="connsiteX54" fmla="*/ 8643 w 286932"/>
                  <a:gd name="connsiteY54" fmla="*/ 95090 h 114107"/>
                  <a:gd name="connsiteX55" fmla="*/ 4321 w 286932"/>
                  <a:gd name="connsiteY55" fmla="*/ 95090 h 114107"/>
                  <a:gd name="connsiteX56" fmla="*/ 265326 w 286932"/>
                  <a:gd name="connsiteY56" fmla="*/ 101141 h 114107"/>
                  <a:gd name="connsiteX57" fmla="*/ 267919 w 286932"/>
                  <a:gd name="connsiteY57" fmla="*/ 101141 h 114107"/>
                  <a:gd name="connsiteX58" fmla="*/ 274833 w 286932"/>
                  <a:gd name="connsiteY58" fmla="*/ 92497 h 114107"/>
                  <a:gd name="connsiteX59" fmla="*/ 274833 w 286932"/>
                  <a:gd name="connsiteY59" fmla="*/ 53596 h 114107"/>
                  <a:gd name="connsiteX60" fmla="*/ 271376 w 286932"/>
                  <a:gd name="connsiteY60" fmla="*/ 39765 h 114107"/>
                  <a:gd name="connsiteX61" fmla="*/ 269647 w 286932"/>
                  <a:gd name="connsiteY61" fmla="*/ 37172 h 114107"/>
                  <a:gd name="connsiteX62" fmla="*/ 269647 w 286932"/>
                  <a:gd name="connsiteY62" fmla="*/ 37172 h 114107"/>
                  <a:gd name="connsiteX63" fmla="*/ 268783 w 286932"/>
                  <a:gd name="connsiteY63" fmla="*/ 35443 h 114107"/>
                  <a:gd name="connsiteX64" fmla="*/ 261005 w 286932"/>
                  <a:gd name="connsiteY64" fmla="*/ 23340 h 114107"/>
                  <a:gd name="connsiteX65" fmla="*/ 255819 w 286932"/>
                  <a:gd name="connsiteY65" fmla="*/ 18154 h 114107"/>
                  <a:gd name="connsiteX66" fmla="*/ 253226 w 286932"/>
                  <a:gd name="connsiteY66" fmla="*/ 16425 h 114107"/>
                  <a:gd name="connsiteX67" fmla="*/ 138281 w 286932"/>
                  <a:gd name="connsiteY67" fmla="*/ 11238 h 114107"/>
                  <a:gd name="connsiteX68" fmla="*/ 35434 w 286932"/>
                  <a:gd name="connsiteY68" fmla="*/ 16425 h 114107"/>
                  <a:gd name="connsiteX69" fmla="*/ 32842 w 286932"/>
                  <a:gd name="connsiteY69" fmla="*/ 18154 h 114107"/>
                  <a:gd name="connsiteX70" fmla="*/ 27656 w 286932"/>
                  <a:gd name="connsiteY70" fmla="*/ 23340 h 114107"/>
                  <a:gd name="connsiteX71" fmla="*/ 19878 w 286932"/>
                  <a:gd name="connsiteY71" fmla="*/ 36307 h 114107"/>
                  <a:gd name="connsiteX72" fmla="*/ 18149 w 286932"/>
                  <a:gd name="connsiteY72" fmla="*/ 39765 h 114107"/>
                  <a:gd name="connsiteX73" fmla="*/ 13828 w 286932"/>
                  <a:gd name="connsiteY73" fmla="*/ 55325 h 114107"/>
                  <a:gd name="connsiteX74" fmla="*/ 13828 w 286932"/>
                  <a:gd name="connsiteY74" fmla="*/ 94226 h 114107"/>
                  <a:gd name="connsiteX75" fmla="*/ 20742 w 286932"/>
                  <a:gd name="connsiteY75" fmla="*/ 102870 h 114107"/>
                  <a:gd name="connsiteX76" fmla="*/ 265326 w 286932"/>
                  <a:gd name="connsiteY76" fmla="*/ 102870 h 114107"/>
                  <a:gd name="connsiteX77" fmla="*/ 278290 w 286932"/>
                  <a:gd name="connsiteY77" fmla="*/ 90768 h 114107"/>
                  <a:gd name="connsiteX78" fmla="*/ 282611 w 286932"/>
                  <a:gd name="connsiteY78" fmla="*/ 90768 h 114107"/>
                  <a:gd name="connsiteX79" fmla="*/ 282611 w 286932"/>
                  <a:gd name="connsiteY79" fmla="*/ 56189 h 114107"/>
                  <a:gd name="connsiteX80" fmla="*/ 278290 w 286932"/>
                  <a:gd name="connsiteY80" fmla="*/ 56189 h 114107"/>
                  <a:gd name="connsiteX81" fmla="*/ 278290 w 286932"/>
                  <a:gd name="connsiteY81" fmla="*/ 90768 h 114107"/>
                  <a:gd name="connsiteX82" fmla="*/ 4321 w 286932"/>
                  <a:gd name="connsiteY82" fmla="*/ 90768 h 114107"/>
                  <a:gd name="connsiteX83" fmla="*/ 8643 w 286932"/>
                  <a:gd name="connsiteY83" fmla="*/ 90768 h 114107"/>
                  <a:gd name="connsiteX84" fmla="*/ 8643 w 286932"/>
                  <a:gd name="connsiteY84" fmla="*/ 56189 h 114107"/>
                  <a:gd name="connsiteX85" fmla="*/ 4321 w 286932"/>
                  <a:gd name="connsiteY85" fmla="*/ 56189 h 114107"/>
                  <a:gd name="connsiteX86" fmla="*/ 4321 w 286932"/>
                  <a:gd name="connsiteY86" fmla="*/ 90768 h 114107"/>
                  <a:gd name="connsiteX87" fmla="*/ 278290 w 286932"/>
                  <a:gd name="connsiteY87" fmla="*/ 51003 h 114107"/>
                  <a:gd name="connsiteX88" fmla="*/ 282611 w 286932"/>
                  <a:gd name="connsiteY88" fmla="*/ 51003 h 114107"/>
                  <a:gd name="connsiteX89" fmla="*/ 278290 w 286932"/>
                  <a:gd name="connsiteY89" fmla="*/ 36307 h 114107"/>
                  <a:gd name="connsiteX90" fmla="*/ 274833 w 286932"/>
                  <a:gd name="connsiteY90" fmla="*/ 38036 h 114107"/>
                  <a:gd name="connsiteX91" fmla="*/ 278290 w 286932"/>
                  <a:gd name="connsiteY91" fmla="*/ 51003 h 114107"/>
                  <a:gd name="connsiteX92" fmla="*/ 4321 w 286932"/>
                  <a:gd name="connsiteY92" fmla="*/ 51003 h 114107"/>
                  <a:gd name="connsiteX93" fmla="*/ 8643 w 286932"/>
                  <a:gd name="connsiteY93" fmla="*/ 51003 h 114107"/>
                  <a:gd name="connsiteX94" fmla="*/ 12100 w 286932"/>
                  <a:gd name="connsiteY94" fmla="*/ 38036 h 114107"/>
                  <a:gd name="connsiteX95" fmla="*/ 8643 w 286932"/>
                  <a:gd name="connsiteY95" fmla="*/ 36307 h 114107"/>
                  <a:gd name="connsiteX96" fmla="*/ 4321 w 286932"/>
                  <a:gd name="connsiteY96" fmla="*/ 51003 h 114107"/>
                  <a:gd name="connsiteX97" fmla="*/ 254091 w 286932"/>
                  <a:gd name="connsiteY97" fmla="*/ 12102 h 114107"/>
                  <a:gd name="connsiteX98" fmla="*/ 257548 w 286932"/>
                  <a:gd name="connsiteY98" fmla="*/ 13831 h 114107"/>
                  <a:gd name="connsiteX99" fmla="*/ 263597 w 286932"/>
                  <a:gd name="connsiteY99" fmla="*/ 19882 h 114107"/>
                  <a:gd name="connsiteX100" fmla="*/ 272240 w 286932"/>
                  <a:gd name="connsiteY100" fmla="*/ 32849 h 114107"/>
                  <a:gd name="connsiteX101" fmla="*/ 273104 w 286932"/>
                  <a:gd name="connsiteY101" fmla="*/ 34578 h 114107"/>
                  <a:gd name="connsiteX102" fmla="*/ 276561 w 286932"/>
                  <a:gd name="connsiteY102" fmla="*/ 32849 h 114107"/>
                  <a:gd name="connsiteX103" fmla="*/ 275697 w 286932"/>
                  <a:gd name="connsiteY103" fmla="*/ 31985 h 114107"/>
                  <a:gd name="connsiteX104" fmla="*/ 267054 w 286932"/>
                  <a:gd name="connsiteY104" fmla="*/ 18154 h 114107"/>
                  <a:gd name="connsiteX105" fmla="*/ 260140 w 286932"/>
                  <a:gd name="connsiteY105" fmla="*/ 11238 h 114107"/>
                  <a:gd name="connsiteX106" fmla="*/ 254091 w 286932"/>
                  <a:gd name="connsiteY106" fmla="*/ 8645 h 114107"/>
                  <a:gd name="connsiteX107" fmla="*/ 254091 w 286932"/>
                  <a:gd name="connsiteY107" fmla="*/ 12102 h 114107"/>
                  <a:gd name="connsiteX108" fmla="*/ 12100 w 286932"/>
                  <a:gd name="connsiteY108" fmla="*/ 32849 h 114107"/>
                  <a:gd name="connsiteX109" fmla="*/ 13828 w 286932"/>
                  <a:gd name="connsiteY109" fmla="*/ 33714 h 114107"/>
                  <a:gd name="connsiteX110" fmla="*/ 14692 w 286932"/>
                  <a:gd name="connsiteY110" fmla="*/ 31985 h 114107"/>
                  <a:gd name="connsiteX111" fmla="*/ 23335 w 286932"/>
                  <a:gd name="connsiteY111" fmla="*/ 19018 h 114107"/>
                  <a:gd name="connsiteX112" fmla="*/ 29385 w 286932"/>
                  <a:gd name="connsiteY112" fmla="*/ 12967 h 114107"/>
                  <a:gd name="connsiteX113" fmla="*/ 32842 w 286932"/>
                  <a:gd name="connsiteY113" fmla="*/ 11238 h 114107"/>
                  <a:gd name="connsiteX114" fmla="*/ 32842 w 286932"/>
                  <a:gd name="connsiteY114" fmla="*/ 6916 h 114107"/>
                  <a:gd name="connsiteX115" fmla="*/ 26792 w 286932"/>
                  <a:gd name="connsiteY115" fmla="*/ 9509 h 114107"/>
                  <a:gd name="connsiteX116" fmla="*/ 19878 w 286932"/>
                  <a:gd name="connsiteY116" fmla="*/ 16425 h 114107"/>
                  <a:gd name="connsiteX117" fmla="*/ 11235 w 286932"/>
                  <a:gd name="connsiteY117" fmla="*/ 30256 h 114107"/>
                  <a:gd name="connsiteX118" fmla="*/ 10371 w 286932"/>
                  <a:gd name="connsiteY118" fmla="*/ 31120 h 114107"/>
                  <a:gd name="connsiteX119" fmla="*/ 12100 w 286932"/>
                  <a:gd name="connsiteY119" fmla="*/ 32849 h 114107"/>
                  <a:gd name="connsiteX120" fmla="*/ 152109 w 286932"/>
                  <a:gd name="connsiteY120" fmla="*/ 6051 h 114107"/>
                  <a:gd name="connsiteX121" fmla="*/ 248905 w 286932"/>
                  <a:gd name="connsiteY121" fmla="*/ 11238 h 114107"/>
                  <a:gd name="connsiteX122" fmla="*/ 248905 w 286932"/>
                  <a:gd name="connsiteY122" fmla="*/ 6916 h 114107"/>
                  <a:gd name="connsiteX123" fmla="*/ 152109 w 286932"/>
                  <a:gd name="connsiteY123" fmla="*/ 1729 h 114107"/>
                  <a:gd name="connsiteX124" fmla="*/ 152109 w 286932"/>
                  <a:gd name="connsiteY124" fmla="*/ 6051 h 114107"/>
                  <a:gd name="connsiteX125" fmla="*/ 37163 w 286932"/>
                  <a:gd name="connsiteY125" fmla="*/ 8645 h 114107"/>
                  <a:gd name="connsiteX126" fmla="*/ 37163 w 286932"/>
                  <a:gd name="connsiteY126" fmla="*/ 10373 h 114107"/>
                  <a:gd name="connsiteX127" fmla="*/ 134824 w 286932"/>
                  <a:gd name="connsiteY127" fmla="*/ 6051 h 114107"/>
                  <a:gd name="connsiteX128" fmla="*/ 134824 w 286932"/>
                  <a:gd name="connsiteY128" fmla="*/ 1729 h 114107"/>
                  <a:gd name="connsiteX129" fmla="*/ 37163 w 286932"/>
                  <a:gd name="connsiteY129" fmla="*/ 6051 h 114107"/>
                  <a:gd name="connsiteX130" fmla="*/ 37163 w 286932"/>
                  <a:gd name="connsiteY130" fmla="*/ 8645 h 114107"/>
                  <a:gd name="connsiteX131" fmla="*/ 139145 w 286932"/>
                  <a:gd name="connsiteY131" fmla="*/ 6051 h 114107"/>
                  <a:gd name="connsiteX132" fmla="*/ 147787 w 286932"/>
                  <a:gd name="connsiteY132" fmla="*/ 6051 h 114107"/>
                  <a:gd name="connsiteX133" fmla="*/ 147787 w 286932"/>
                  <a:gd name="connsiteY133" fmla="*/ 1729 h 114107"/>
                  <a:gd name="connsiteX134" fmla="*/ 139145 w 286932"/>
                  <a:gd name="connsiteY134" fmla="*/ 1729 h 114107"/>
                  <a:gd name="connsiteX135" fmla="*/ 139145 w 286932"/>
                  <a:gd name="connsiteY135" fmla="*/ 6051 h 1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286932" h="114107">
                    <a:moveTo>
                      <a:pt x="269647" y="114108"/>
                    </a:moveTo>
                    <a:lnTo>
                      <a:pt x="17285" y="114108"/>
                    </a:lnTo>
                    <a:cubicBezTo>
                      <a:pt x="6914" y="113244"/>
                      <a:pt x="864" y="104599"/>
                      <a:pt x="0" y="95090"/>
                    </a:cubicBezTo>
                    <a:lnTo>
                      <a:pt x="0" y="95090"/>
                    </a:lnTo>
                    <a:lnTo>
                      <a:pt x="0" y="51867"/>
                    </a:lnTo>
                    <a:cubicBezTo>
                      <a:pt x="0" y="45816"/>
                      <a:pt x="1728" y="39765"/>
                      <a:pt x="4321" y="34578"/>
                    </a:cubicBezTo>
                    <a:lnTo>
                      <a:pt x="4321" y="34578"/>
                    </a:lnTo>
                    <a:lnTo>
                      <a:pt x="4321" y="34578"/>
                    </a:lnTo>
                    <a:lnTo>
                      <a:pt x="4321" y="34578"/>
                    </a:lnTo>
                    <a:lnTo>
                      <a:pt x="6050" y="31120"/>
                    </a:lnTo>
                    <a:lnTo>
                      <a:pt x="6050" y="31120"/>
                    </a:lnTo>
                    <a:lnTo>
                      <a:pt x="6050" y="31120"/>
                    </a:lnTo>
                    <a:lnTo>
                      <a:pt x="6050" y="31120"/>
                    </a:lnTo>
                    <a:lnTo>
                      <a:pt x="6914" y="30256"/>
                    </a:lnTo>
                    <a:cubicBezTo>
                      <a:pt x="9507" y="25934"/>
                      <a:pt x="12100" y="20747"/>
                      <a:pt x="15557" y="16425"/>
                    </a:cubicBezTo>
                    <a:cubicBezTo>
                      <a:pt x="18149" y="12967"/>
                      <a:pt x="20742" y="10373"/>
                      <a:pt x="23335" y="8645"/>
                    </a:cubicBezTo>
                    <a:cubicBezTo>
                      <a:pt x="25928" y="6916"/>
                      <a:pt x="28520" y="5187"/>
                      <a:pt x="31977" y="5187"/>
                    </a:cubicBezTo>
                    <a:lnTo>
                      <a:pt x="31977" y="5187"/>
                    </a:lnTo>
                    <a:lnTo>
                      <a:pt x="33706" y="5187"/>
                    </a:lnTo>
                    <a:cubicBezTo>
                      <a:pt x="33706" y="5187"/>
                      <a:pt x="34570" y="5187"/>
                      <a:pt x="34570" y="5187"/>
                    </a:cubicBezTo>
                    <a:lnTo>
                      <a:pt x="139145" y="0"/>
                    </a:lnTo>
                    <a:lnTo>
                      <a:pt x="139145" y="0"/>
                    </a:lnTo>
                    <a:lnTo>
                      <a:pt x="139145" y="0"/>
                    </a:lnTo>
                    <a:lnTo>
                      <a:pt x="139145" y="0"/>
                    </a:lnTo>
                    <a:lnTo>
                      <a:pt x="152973" y="0"/>
                    </a:lnTo>
                    <a:lnTo>
                      <a:pt x="252362" y="5187"/>
                    </a:lnTo>
                    <a:cubicBezTo>
                      <a:pt x="252362" y="5187"/>
                      <a:pt x="253226" y="5187"/>
                      <a:pt x="253226" y="5187"/>
                    </a:cubicBezTo>
                    <a:lnTo>
                      <a:pt x="254091" y="5187"/>
                    </a:lnTo>
                    <a:lnTo>
                      <a:pt x="254091" y="5187"/>
                    </a:lnTo>
                    <a:cubicBezTo>
                      <a:pt x="256683" y="6051"/>
                      <a:pt x="259276" y="6916"/>
                      <a:pt x="262733" y="8645"/>
                    </a:cubicBezTo>
                    <a:cubicBezTo>
                      <a:pt x="265326" y="10373"/>
                      <a:pt x="267919" y="12967"/>
                      <a:pt x="270511" y="16425"/>
                    </a:cubicBezTo>
                    <a:cubicBezTo>
                      <a:pt x="273968" y="20747"/>
                      <a:pt x="277425" y="25934"/>
                      <a:pt x="279154" y="30256"/>
                    </a:cubicBezTo>
                    <a:lnTo>
                      <a:pt x="280882" y="33714"/>
                    </a:lnTo>
                    <a:cubicBezTo>
                      <a:pt x="280882" y="33714"/>
                      <a:pt x="280882" y="34578"/>
                      <a:pt x="281747" y="34578"/>
                    </a:cubicBezTo>
                    <a:lnTo>
                      <a:pt x="282611" y="35443"/>
                    </a:lnTo>
                    <a:lnTo>
                      <a:pt x="282611" y="35443"/>
                    </a:lnTo>
                    <a:cubicBezTo>
                      <a:pt x="285204" y="40629"/>
                      <a:pt x="286932" y="46681"/>
                      <a:pt x="286932" y="52732"/>
                    </a:cubicBezTo>
                    <a:lnTo>
                      <a:pt x="286932" y="52732"/>
                    </a:lnTo>
                    <a:lnTo>
                      <a:pt x="286932" y="95954"/>
                    </a:lnTo>
                    <a:cubicBezTo>
                      <a:pt x="286068" y="103734"/>
                      <a:pt x="280018" y="112379"/>
                      <a:pt x="269647" y="114108"/>
                    </a:cubicBezTo>
                    <a:lnTo>
                      <a:pt x="269647" y="114108"/>
                    </a:lnTo>
                    <a:close/>
                    <a:moveTo>
                      <a:pt x="21606" y="109786"/>
                    </a:moveTo>
                    <a:lnTo>
                      <a:pt x="265326" y="109786"/>
                    </a:lnTo>
                    <a:lnTo>
                      <a:pt x="265326" y="105463"/>
                    </a:lnTo>
                    <a:lnTo>
                      <a:pt x="21606" y="105463"/>
                    </a:lnTo>
                    <a:lnTo>
                      <a:pt x="21606" y="109786"/>
                    </a:lnTo>
                    <a:close/>
                    <a:moveTo>
                      <a:pt x="269647" y="105463"/>
                    </a:moveTo>
                    <a:lnTo>
                      <a:pt x="269647" y="109786"/>
                    </a:lnTo>
                    <a:cubicBezTo>
                      <a:pt x="276561" y="108921"/>
                      <a:pt x="281747" y="102006"/>
                      <a:pt x="282611" y="95090"/>
                    </a:cubicBezTo>
                    <a:lnTo>
                      <a:pt x="278290" y="95090"/>
                    </a:lnTo>
                    <a:cubicBezTo>
                      <a:pt x="277425" y="100277"/>
                      <a:pt x="273968" y="104599"/>
                      <a:pt x="269647" y="105463"/>
                    </a:cubicBezTo>
                    <a:close/>
                    <a:moveTo>
                      <a:pt x="4321" y="95090"/>
                    </a:moveTo>
                    <a:cubicBezTo>
                      <a:pt x="5186" y="102006"/>
                      <a:pt x="9507" y="108057"/>
                      <a:pt x="17285" y="109786"/>
                    </a:cubicBezTo>
                    <a:lnTo>
                      <a:pt x="17285" y="105463"/>
                    </a:lnTo>
                    <a:cubicBezTo>
                      <a:pt x="12964" y="104599"/>
                      <a:pt x="9507" y="101141"/>
                      <a:pt x="8643" y="95090"/>
                    </a:cubicBezTo>
                    <a:lnTo>
                      <a:pt x="4321" y="95090"/>
                    </a:lnTo>
                    <a:close/>
                    <a:moveTo>
                      <a:pt x="265326" y="101141"/>
                    </a:moveTo>
                    <a:lnTo>
                      <a:pt x="267919" y="101141"/>
                    </a:lnTo>
                    <a:cubicBezTo>
                      <a:pt x="271376" y="101141"/>
                      <a:pt x="274833" y="97683"/>
                      <a:pt x="274833" y="92497"/>
                    </a:cubicBezTo>
                    <a:lnTo>
                      <a:pt x="274833" y="53596"/>
                    </a:lnTo>
                    <a:cubicBezTo>
                      <a:pt x="274833" y="49274"/>
                      <a:pt x="273104" y="44087"/>
                      <a:pt x="271376" y="39765"/>
                    </a:cubicBezTo>
                    <a:lnTo>
                      <a:pt x="269647" y="37172"/>
                    </a:lnTo>
                    <a:lnTo>
                      <a:pt x="269647" y="37172"/>
                    </a:lnTo>
                    <a:lnTo>
                      <a:pt x="268783" y="35443"/>
                    </a:lnTo>
                    <a:cubicBezTo>
                      <a:pt x="266190" y="31120"/>
                      <a:pt x="263597" y="26798"/>
                      <a:pt x="261005" y="23340"/>
                    </a:cubicBezTo>
                    <a:cubicBezTo>
                      <a:pt x="259276" y="20747"/>
                      <a:pt x="257548" y="19018"/>
                      <a:pt x="255819" y="18154"/>
                    </a:cubicBezTo>
                    <a:cubicBezTo>
                      <a:pt x="254091" y="17289"/>
                      <a:pt x="253226" y="16425"/>
                      <a:pt x="253226" y="16425"/>
                    </a:cubicBezTo>
                    <a:lnTo>
                      <a:pt x="138281" y="11238"/>
                    </a:lnTo>
                    <a:lnTo>
                      <a:pt x="35434" y="16425"/>
                    </a:lnTo>
                    <a:cubicBezTo>
                      <a:pt x="34570" y="16425"/>
                      <a:pt x="33706" y="16425"/>
                      <a:pt x="32842" y="18154"/>
                    </a:cubicBezTo>
                    <a:cubicBezTo>
                      <a:pt x="31113" y="19018"/>
                      <a:pt x="29385" y="21611"/>
                      <a:pt x="27656" y="23340"/>
                    </a:cubicBezTo>
                    <a:cubicBezTo>
                      <a:pt x="25063" y="27662"/>
                      <a:pt x="21606" y="31985"/>
                      <a:pt x="19878" y="36307"/>
                    </a:cubicBezTo>
                    <a:lnTo>
                      <a:pt x="18149" y="39765"/>
                    </a:lnTo>
                    <a:cubicBezTo>
                      <a:pt x="15557" y="44952"/>
                      <a:pt x="13828" y="50138"/>
                      <a:pt x="13828" y="55325"/>
                    </a:cubicBezTo>
                    <a:lnTo>
                      <a:pt x="13828" y="94226"/>
                    </a:lnTo>
                    <a:cubicBezTo>
                      <a:pt x="13828" y="99412"/>
                      <a:pt x="17285" y="102870"/>
                      <a:pt x="20742" y="102870"/>
                    </a:cubicBezTo>
                    <a:lnTo>
                      <a:pt x="265326" y="102870"/>
                    </a:lnTo>
                    <a:close/>
                    <a:moveTo>
                      <a:pt x="278290" y="90768"/>
                    </a:moveTo>
                    <a:lnTo>
                      <a:pt x="282611" y="90768"/>
                    </a:lnTo>
                    <a:lnTo>
                      <a:pt x="282611" y="56189"/>
                    </a:lnTo>
                    <a:lnTo>
                      <a:pt x="278290" y="56189"/>
                    </a:lnTo>
                    <a:lnTo>
                      <a:pt x="278290" y="90768"/>
                    </a:lnTo>
                    <a:close/>
                    <a:moveTo>
                      <a:pt x="4321" y="90768"/>
                    </a:moveTo>
                    <a:lnTo>
                      <a:pt x="8643" y="90768"/>
                    </a:lnTo>
                    <a:lnTo>
                      <a:pt x="8643" y="56189"/>
                    </a:lnTo>
                    <a:lnTo>
                      <a:pt x="4321" y="56189"/>
                    </a:lnTo>
                    <a:lnTo>
                      <a:pt x="4321" y="90768"/>
                    </a:lnTo>
                    <a:close/>
                    <a:moveTo>
                      <a:pt x="278290" y="51003"/>
                    </a:moveTo>
                    <a:lnTo>
                      <a:pt x="282611" y="51003"/>
                    </a:lnTo>
                    <a:cubicBezTo>
                      <a:pt x="282611" y="45816"/>
                      <a:pt x="280882" y="40629"/>
                      <a:pt x="278290" y="36307"/>
                    </a:cubicBezTo>
                    <a:lnTo>
                      <a:pt x="274833" y="38036"/>
                    </a:lnTo>
                    <a:cubicBezTo>
                      <a:pt x="276561" y="42358"/>
                      <a:pt x="278290" y="46681"/>
                      <a:pt x="278290" y="51003"/>
                    </a:cubicBezTo>
                    <a:close/>
                    <a:moveTo>
                      <a:pt x="4321" y="51003"/>
                    </a:moveTo>
                    <a:lnTo>
                      <a:pt x="8643" y="51003"/>
                    </a:lnTo>
                    <a:cubicBezTo>
                      <a:pt x="8643" y="46681"/>
                      <a:pt x="10371" y="42358"/>
                      <a:pt x="12100" y="38036"/>
                    </a:cubicBezTo>
                    <a:lnTo>
                      <a:pt x="8643" y="36307"/>
                    </a:lnTo>
                    <a:cubicBezTo>
                      <a:pt x="6050" y="40629"/>
                      <a:pt x="4321" y="45816"/>
                      <a:pt x="4321" y="51003"/>
                    </a:cubicBezTo>
                    <a:close/>
                    <a:moveTo>
                      <a:pt x="254091" y="12102"/>
                    </a:moveTo>
                    <a:cubicBezTo>
                      <a:pt x="254955" y="12102"/>
                      <a:pt x="256683" y="12967"/>
                      <a:pt x="257548" y="13831"/>
                    </a:cubicBezTo>
                    <a:cubicBezTo>
                      <a:pt x="259276" y="15560"/>
                      <a:pt x="261869" y="17289"/>
                      <a:pt x="263597" y="19882"/>
                    </a:cubicBezTo>
                    <a:cubicBezTo>
                      <a:pt x="267054" y="24205"/>
                      <a:pt x="269647" y="28527"/>
                      <a:pt x="272240" y="32849"/>
                    </a:cubicBezTo>
                    <a:lnTo>
                      <a:pt x="273104" y="34578"/>
                    </a:lnTo>
                    <a:lnTo>
                      <a:pt x="276561" y="32849"/>
                    </a:lnTo>
                    <a:lnTo>
                      <a:pt x="275697" y="31985"/>
                    </a:lnTo>
                    <a:cubicBezTo>
                      <a:pt x="273104" y="27662"/>
                      <a:pt x="270511" y="22476"/>
                      <a:pt x="267054" y="18154"/>
                    </a:cubicBezTo>
                    <a:cubicBezTo>
                      <a:pt x="264462" y="14696"/>
                      <a:pt x="262733" y="12967"/>
                      <a:pt x="260140" y="11238"/>
                    </a:cubicBezTo>
                    <a:cubicBezTo>
                      <a:pt x="258412" y="9509"/>
                      <a:pt x="256683" y="8645"/>
                      <a:pt x="254091" y="8645"/>
                    </a:cubicBezTo>
                    <a:lnTo>
                      <a:pt x="254091" y="12102"/>
                    </a:lnTo>
                    <a:close/>
                    <a:moveTo>
                      <a:pt x="12100" y="32849"/>
                    </a:moveTo>
                    <a:lnTo>
                      <a:pt x="13828" y="33714"/>
                    </a:lnTo>
                    <a:lnTo>
                      <a:pt x="14692" y="31985"/>
                    </a:lnTo>
                    <a:cubicBezTo>
                      <a:pt x="17285" y="27662"/>
                      <a:pt x="19878" y="23340"/>
                      <a:pt x="23335" y="19018"/>
                    </a:cubicBezTo>
                    <a:cubicBezTo>
                      <a:pt x="25928" y="16425"/>
                      <a:pt x="27656" y="13831"/>
                      <a:pt x="29385" y="12967"/>
                    </a:cubicBezTo>
                    <a:cubicBezTo>
                      <a:pt x="30249" y="12102"/>
                      <a:pt x="31977" y="11238"/>
                      <a:pt x="32842" y="11238"/>
                    </a:cubicBezTo>
                    <a:lnTo>
                      <a:pt x="32842" y="6916"/>
                    </a:lnTo>
                    <a:cubicBezTo>
                      <a:pt x="31113" y="7780"/>
                      <a:pt x="29385" y="8645"/>
                      <a:pt x="26792" y="9509"/>
                    </a:cubicBezTo>
                    <a:cubicBezTo>
                      <a:pt x="24199" y="11238"/>
                      <a:pt x="22471" y="13831"/>
                      <a:pt x="19878" y="16425"/>
                    </a:cubicBezTo>
                    <a:cubicBezTo>
                      <a:pt x="16421" y="20747"/>
                      <a:pt x="13828" y="25934"/>
                      <a:pt x="11235" y="30256"/>
                    </a:cubicBezTo>
                    <a:lnTo>
                      <a:pt x="10371" y="31120"/>
                    </a:lnTo>
                    <a:lnTo>
                      <a:pt x="12100" y="32849"/>
                    </a:lnTo>
                    <a:close/>
                    <a:moveTo>
                      <a:pt x="152109" y="6051"/>
                    </a:moveTo>
                    <a:lnTo>
                      <a:pt x="248905" y="11238"/>
                    </a:lnTo>
                    <a:lnTo>
                      <a:pt x="248905" y="6916"/>
                    </a:lnTo>
                    <a:lnTo>
                      <a:pt x="152109" y="1729"/>
                    </a:lnTo>
                    <a:lnTo>
                      <a:pt x="152109" y="6051"/>
                    </a:lnTo>
                    <a:close/>
                    <a:moveTo>
                      <a:pt x="37163" y="8645"/>
                    </a:moveTo>
                    <a:lnTo>
                      <a:pt x="37163" y="10373"/>
                    </a:lnTo>
                    <a:lnTo>
                      <a:pt x="134824" y="6051"/>
                    </a:lnTo>
                    <a:lnTo>
                      <a:pt x="134824" y="1729"/>
                    </a:lnTo>
                    <a:lnTo>
                      <a:pt x="37163" y="6051"/>
                    </a:lnTo>
                    <a:lnTo>
                      <a:pt x="37163" y="8645"/>
                    </a:lnTo>
                    <a:close/>
                    <a:moveTo>
                      <a:pt x="139145" y="6051"/>
                    </a:moveTo>
                    <a:lnTo>
                      <a:pt x="147787" y="6051"/>
                    </a:lnTo>
                    <a:lnTo>
                      <a:pt x="147787" y="1729"/>
                    </a:lnTo>
                    <a:lnTo>
                      <a:pt x="139145" y="1729"/>
                    </a:lnTo>
                    <a:lnTo>
                      <a:pt x="139145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0" name="Graphic 16831">
              <a:extLst>
                <a:ext uri="{FF2B5EF4-FFF2-40B4-BE49-F238E27FC236}">
                  <a16:creationId xmlns:a16="http://schemas.microsoft.com/office/drawing/2014/main" id="{42576AA9-3C36-ECBA-9176-1FCD523A199D}"/>
                </a:ext>
              </a:extLst>
            </p:cNvPr>
            <p:cNvGrpSpPr/>
            <p:nvPr/>
          </p:nvGrpSpPr>
          <p:grpSpPr>
            <a:xfrm>
              <a:off x="3231641" y="1377569"/>
              <a:ext cx="239398" cy="78449"/>
              <a:chOff x="3231641" y="1377569"/>
              <a:chExt cx="239398" cy="78449"/>
            </a:xfrm>
            <a:solidFill>
              <a:srgbClr val="355464"/>
            </a:solidFill>
          </p:grpSpPr>
          <p:sp>
            <p:nvSpPr>
              <p:cNvPr id="49" name="Freeform 17187">
                <a:extLst>
                  <a:ext uri="{FF2B5EF4-FFF2-40B4-BE49-F238E27FC236}">
                    <a16:creationId xmlns:a16="http://schemas.microsoft.com/office/drawing/2014/main" id="{34BE5B0D-C222-2311-867F-A5FD7789554C}"/>
                  </a:ext>
                </a:extLst>
              </p:cNvPr>
              <p:cNvSpPr/>
              <p:nvPr/>
            </p:nvSpPr>
            <p:spPr>
              <a:xfrm>
                <a:off x="3234234" y="1380379"/>
                <a:ext cx="234212" cy="73910"/>
              </a:xfrm>
              <a:custGeom>
                <a:avLst/>
                <a:gdLst>
                  <a:gd name="connsiteX0" fmla="*/ 52720 w 234212"/>
                  <a:gd name="connsiteY0" fmla="*/ 3890 h 73910"/>
                  <a:gd name="connsiteX1" fmla="*/ 44941 w 234212"/>
                  <a:gd name="connsiteY1" fmla="*/ 4754 h 73910"/>
                  <a:gd name="connsiteX2" fmla="*/ 45805 w 234212"/>
                  <a:gd name="connsiteY2" fmla="*/ 13399 h 73910"/>
                  <a:gd name="connsiteX3" fmla="*/ 53584 w 234212"/>
                  <a:gd name="connsiteY3" fmla="*/ 12535 h 73910"/>
                  <a:gd name="connsiteX4" fmla="*/ 52720 w 234212"/>
                  <a:gd name="connsiteY4" fmla="*/ 3890 h 73910"/>
                  <a:gd name="connsiteX5" fmla="*/ 182358 w 234212"/>
                  <a:gd name="connsiteY5" fmla="*/ 3890 h 73910"/>
                  <a:gd name="connsiteX6" fmla="*/ 52720 w 234212"/>
                  <a:gd name="connsiteY6" fmla="*/ 3890 h 73910"/>
                  <a:gd name="connsiteX7" fmla="*/ 53584 w 234212"/>
                  <a:gd name="connsiteY7" fmla="*/ 12535 h 73910"/>
                  <a:gd name="connsiteX8" fmla="*/ 180629 w 234212"/>
                  <a:gd name="connsiteY8" fmla="*/ 12535 h 73910"/>
                  <a:gd name="connsiteX9" fmla="*/ 182358 w 234212"/>
                  <a:gd name="connsiteY9" fmla="*/ 3890 h 73910"/>
                  <a:gd name="connsiteX10" fmla="*/ 190136 w 234212"/>
                  <a:gd name="connsiteY10" fmla="*/ 4754 h 73910"/>
                  <a:gd name="connsiteX11" fmla="*/ 182358 w 234212"/>
                  <a:gd name="connsiteY11" fmla="*/ 3890 h 73910"/>
                  <a:gd name="connsiteX12" fmla="*/ 181493 w 234212"/>
                  <a:gd name="connsiteY12" fmla="*/ 12535 h 73910"/>
                  <a:gd name="connsiteX13" fmla="*/ 189272 w 234212"/>
                  <a:gd name="connsiteY13" fmla="*/ 13399 h 73910"/>
                  <a:gd name="connsiteX14" fmla="*/ 190136 w 234212"/>
                  <a:gd name="connsiteY14" fmla="*/ 4754 h 73910"/>
                  <a:gd name="connsiteX15" fmla="*/ 222113 w 234212"/>
                  <a:gd name="connsiteY15" fmla="*/ 33281 h 73910"/>
                  <a:gd name="connsiteX16" fmla="*/ 190136 w 234212"/>
                  <a:gd name="connsiteY16" fmla="*/ 4754 h 73910"/>
                  <a:gd name="connsiteX17" fmla="*/ 188407 w 234212"/>
                  <a:gd name="connsiteY17" fmla="*/ 13399 h 73910"/>
                  <a:gd name="connsiteX18" fmla="*/ 214335 w 234212"/>
                  <a:gd name="connsiteY18" fmla="*/ 35875 h 73910"/>
                  <a:gd name="connsiteX19" fmla="*/ 222113 w 234212"/>
                  <a:gd name="connsiteY19" fmla="*/ 33281 h 73910"/>
                  <a:gd name="connsiteX20" fmla="*/ 232484 w 234212"/>
                  <a:gd name="connsiteY20" fmla="*/ 66995 h 73910"/>
                  <a:gd name="connsiteX21" fmla="*/ 222113 w 234212"/>
                  <a:gd name="connsiteY21" fmla="*/ 33281 h 73910"/>
                  <a:gd name="connsiteX22" fmla="*/ 214335 w 234212"/>
                  <a:gd name="connsiteY22" fmla="*/ 35875 h 73910"/>
                  <a:gd name="connsiteX23" fmla="*/ 224706 w 234212"/>
                  <a:gd name="connsiteY23" fmla="*/ 69589 h 73910"/>
                  <a:gd name="connsiteX24" fmla="*/ 232484 w 234212"/>
                  <a:gd name="connsiteY24" fmla="*/ 66995 h 73910"/>
                  <a:gd name="connsiteX25" fmla="*/ 124453 w 234212"/>
                  <a:gd name="connsiteY25" fmla="*/ 66131 h 73910"/>
                  <a:gd name="connsiteX26" fmla="*/ 228163 w 234212"/>
                  <a:gd name="connsiteY26" fmla="*/ 72182 h 73910"/>
                  <a:gd name="connsiteX27" fmla="*/ 229027 w 234212"/>
                  <a:gd name="connsiteY27" fmla="*/ 63537 h 73910"/>
                  <a:gd name="connsiteX28" fmla="*/ 125317 w 234212"/>
                  <a:gd name="connsiteY28" fmla="*/ 57486 h 73910"/>
                  <a:gd name="connsiteX29" fmla="*/ 124453 w 234212"/>
                  <a:gd name="connsiteY29" fmla="*/ 66131 h 73910"/>
                  <a:gd name="connsiteX30" fmla="*/ 109760 w 234212"/>
                  <a:gd name="connsiteY30" fmla="*/ 66131 h 73910"/>
                  <a:gd name="connsiteX31" fmla="*/ 109760 w 234212"/>
                  <a:gd name="connsiteY31" fmla="*/ 66131 h 73910"/>
                  <a:gd name="connsiteX32" fmla="*/ 109760 w 234212"/>
                  <a:gd name="connsiteY32" fmla="*/ 66131 h 73910"/>
                  <a:gd name="connsiteX33" fmla="*/ 109760 w 234212"/>
                  <a:gd name="connsiteY33" fmla="*/ 66131 h 73910"/>
                  <a:gd name="connsiteX34" fmla="*/ 109760 w 234212"/>
                  <a:gd name="connsiteY34" fmla="*/ 66131 h 73910"/>
                  <a:gd name="connsiteX35" fmla="*/ 109760 w 234212"/>
                  <a:gd name="connsiteY35" fmla="*/ 66131 h 73910"/>
                  <a:gd name="connsiteX36" fmla="*/ 109760 w 234212"/>
                  <a:gd name="connsiteY36" fmla="*/ 66131 h 73910"/>
                  <a:gd name="connsiteX37" fmla="*/ 109760 w 234212"/>
                  <a:gd name="connsiteY37" fmla="*/ 66131 h 73910"/>
                  <a:gd name="connsiteX38" fmla="*/ 109760 w 234212"/>
                  <a:gd name="connsiteY38" fmla="*/ 66131 h 73910"/>
                  <a:gd name="connsiteX39" fmla="*/ 109760 w 234212"/>
                  <a:gd name="connsiteY39" fmla="*/ 66131 h 73910"/>
                  <a:gd name="connsiteX40" fmla="*/ 109760 w 234212"/>
                  <a:gd name="connsiteY40" fmla="*/ 66131 h 73910"/>
                  <a:gd name="connsiteX41" fmla="*/ 109760 w 234212"/>
                  <a:gd name="connsiteY41" fmla="*/ 66131 h 73910"/>
                  <a:gd name="connsiteX42" fmla="*/ 109760 w 234212"/>
                  <a:gd name="connsiteY42" fmla="*/ 66131 h 73910"/>
                  <a:gd name="connsiteX43" fmla="*/ 109760 w 234212"/>
                  <a:gd name="connsiteY43" fmla="*/ 66131 h 73910"/>
                  <a:gd name="connsiteX44" fmla="*/ 109760 w 234212"/>
                  <a:gd name="connsiteY44" fmla="*/ 66131 h 73910"/>
                  <a:gd name="connsiteX45" fmla="*/ 109760 w 234212"/>
                  <a:gd name="connsiteY45" fmla="*/ 66131 h 73910"/>
                  <a:gd name="connsiteX46" fmla="*/ 109760 w 234212"/>
                  <a:gd name="connsiteY46" fmla="*/ 66131 h 73910"/>
                  <a:gd name="connsiteX47" fmla="*/ 109760 w 234212"/>
                  <a:gd name="connsiteY47" fmla="*/ 66131 h 73910"/>
                  <a:gd name="connsiteX48" fmla="*/ 109760 w 234212"/>
                  <a:gd name="connsiteY48" fmla="*/ 66131 h 73910"/>
                  <a:gd name="connsiteX49" fmla="*/ 109760 w 234212"/>
                  <a:gd name="connsiteY49" fmla="*/ 66131 h 73910"/>
                  <a:gd name="connsiteX50" fmla="*/ 109760 w 234212"/>
                  <a:gd name="connsiteY50" fmla="*/ 66131 h 73910"/>
                  <a:gd name="connsiteX51" fmla="*/ 109760 w 234212"/>
                  <a:gd name="connsiteY51" fmla="*/ 66131 h 73910"/>
                  <a:gd name="connsiteX52" fmla="*/ 109760 w 234212"/>
                  <a:gd name="connsiteY52" fmla="*/ 66131 h 73910"/>
                  <a:gd name="connsiteX53" fmla="*/ 109760 w 234212"/>
                  <a:gd name="connsiteY53" fmla="*/ 66131 h 73910"/>
                  <a:gd name="connsiteX54" fmla="*/ 109760 w 234212"/>
                  <a:gd name="connsiteY54" fmla="*/ 66131 h 73910"/>
                  <a:gd name="connsiteX55" fmla="*/ 109760 w 234212"/>
                  <a:gd name="connsiteY55" fmla="*/ 66131 h 73910"/>
                  <a:gd name="connsiteX56" fmla="*/ 109760 w 234212"/>
                  <a:gd name="connsiteY56" fmla="*/ 66131 h 73910"/>
                  <a:gd name="connsiteX57" fmla="*/ 109760 w 234212"/>
                  <a:gd name="connsiteY57" fmla="*/ 66131 h 73910"/>
                  <a:gd name="connsiteX58" fmla="*/ 109760 w 234212"/>
                  <a:gd name="connsiteY58" fmla="*/ 66131 h 73910"/>
                  <a:gd name="connsiteX59" fmla="*/ 109760 w 234212"/>
                  <a:gd name="connsiteY59" fmla="*/ 66131 h 73910"/>
                  <a:gd name="connsiteX60" fmla="*/ 110624 w 234212"/>
                  <a:gd name="connsiteY60" fmla="*/ 66131 h 73910"/>
                  <a:gd name="connsiteX61" fmla="*/ 110624 w 234212"/>
                  <a:gd name="connsiteY61" fmla="*/ 66131 h 73910"/>
                  <a:gd name="connsiteX62" fmla="*/ 110624 w 234212"/>
                  <a:gd name="connsiteY62" fmla="*/ 66131 h 73910"/>
                  <a:gd name="connsiteX63" fmla="*/ 110624 w 234212"/>
                  <a:gd name="connsiteY63" fmla="*/ 66131 h 73910"/>
                  <a:gd name="connsiteX64" fmla="*/ 110624 w 234212"/>
                  <a:gd name="connsiteY64" fmla="*/ 66131 h 73910"/>
                  <a:gd name="connsiteX65" fmla="*/ 110624 w 234212"/>
                  <a:gd name="connsiteY65" fmla="*/ 66131 h 73910"/>
                  <a:gd name="connsiteX66" fmla="*/ 110624 w 234212"/>
                  <a:gd name="connsiteY66" fmla="*/ 66131 h 73910"/>
                  <a:gd name="connsiteX67" fmla="*/ 110624 w 234212"/>
                  <a:gd name="connsiteY67" fmla="*/ 66131 h 73910"/>
                  <a:gd name="connsiteX68" fmla="*/ 110624 w 234212"/>
                  <a:gd name="connsiteY68" fmla="*/ 66131 h 73910"/>
                  <a:gd name="connsiteX69" fmla="*/ 110624 w 234212"/>
                  <a:gd name="connsiteY69" fmla="*/ 66131 h 73910"/>
                  <a:gd name="connsiteX70" fmla="*/ 110624 w 234212"/>
                  <a:gd name="connsiteY70" fmla="*/ 66131 h 73910"/>
                  <a:gd name="connsiteX71" fmla="*/ 110624 w 234212"/>
                  <a:gd name="connsiteY71" fmla="*/ 66131 h 73910"/>
                  <a:gd name="connsiteX72" fmla="*/ 110624 w 234212"/>
                  <a:gd name="connsiteY72" fmla="*/ 66131 h 73910"/>
                  <a:gd name="connsiteX73" fmla="*/ 110624 w 234212"/>
                  <a:gd name="connsiteY73" fmla="*/ 66131 h 73910"/>
                  <a:gd name="connsiteX74" fmla="*/ 110624 w 234212"/>
                  <a:gd name="connsiteY74" fmla="*/ 66131 h 73910"/>
                  <a:gd name="connsiteX75" fmla="*/ 110624 w 234212"/>
                  <a:gd name="connsiteY75" fmla="*/ 66131 h 73910"/>
                  <a:gd name="connsiteX76" fmla="*/ 110624 w 234212"/>
                  <a:gd name="connsiteY76" fmla="*/ 66131 h 73910"/>
                  <a:gd name="connsiteX77" fmla="*/ 110624 w 234212"/>
                  <a:gd name="connsiteY77" fmla="*/ 66131 h 73910"/>
                  <a:gd name="connsiteX78" fmla="*/ 110624 w 234212"/>
                  <a:gd name="connsiteY78" fmla="*/ 66131 h 73910"/>
                  <a:gd name="connsiteX79" fmla="*/ 110624 w 234212"/>
                  <a:gd name="connsiteY79" fmla="*/ 66131 h 73910"/>
                  <a:gd name="connsiteX80" fmla="*/ 110624 w 234212"/>
                  <a:gd name="connsiteY80" fmla="*/ 66131 h 73910"/>
                  <a:gd name="connsiteX81" fmla="*/ 110624 w 234212"/>
                  <a:gd name="connsiteY81" fmla="*/ 66131 h 73910"/>
                  <a:gd name="connsiteX82" fmla="*/ 110624 w 234212"/>
                  <a:gd name="connsiteY82" fmla="*/ 66131 h 73910"/>
                  <a:gd name="connsiteX83" fmla="*/ 110624 w 234212"/>
                  <a:gd name="connsiteY83" fmla="*/ 66131 h 73910"/>
                  <a:gd name="connsiteX84" fmla="*/ 110624 w 234212"/>
                  <a:gd name="connsiteY84" fmla="*/ 66131 h 73910"/>
                  <a:gd name="connsiteX85" fmla="*/ 110624 w 234212"/>
                  <a:gd name="connsiteY85" fmla="*/ 66131 h 73910"/>
                  <a:gd name="connsiteX86" fmla="*/ 110624 w 234212"/>
                  <a:gd name="connsiteY86" fmla="*/ 66131 h 73910"/>
                  <a:gd name="connsiteX87" fmla="*/ 110624 w 234212"/>
                  <a:gd name="connsiteY87" fmla="*/ 66131 h 73910"/>
                  <a:gd name="connsiteX88" fmla="*/ 110624 w 234212"/>
                  <a:gd name="connsiteY88" fmla="*/ 66131 h 73910"/>
                  <a:gd name="connsiteX89" fmla="*/ 110624 w 234212"/>
                  <a:gd name="connsiteY89" fmla="*/ 66131 h 73910"/>
                  <a:gd name="connsiteX90" fmla="*/ 110624 w 234212"/>
                  <a:gd name="connsiteY90" fmla="*/ 66131 h 73910"/>
                  <a:gd name="connsiteX91" fmla="*/ 110624 w 234212"/>
                  <a:gd name="connsiteY91" fmla="*/ 66131 h 73910"/>
                  <a:gd name="connsiteX92" fmla="*/ 110624 w 234212"/>
                  <a:gd name="connsiteY92" fmla="*/ 66131 h 73910"/>
                  <a:gd name="connsiteX93" fmla="*/ 110624 w 234212"/>
                  <a:gd name="connsiteY93" fmla="*/ 66131 h 73910"/>
                  <a:gd name="connsiteX94" fmla="*/ 110624 w 234212"/>
                  <a:gd name="connsiteY94" fmla="*/ 66131 h 73910"/>
                  <a:gd name="connsiteX95" fmla="*/ 110624 w 234212"/>
                  <a:gd name="connsiteY95" fmla="*/ 66131 h 73910"/>
                  <a:gd name="connsiteX96" fmla="*/ 110624 w 234212"/>
                  <a:gd name="connsiteY96" fmla="*/ 66131 h 73910"/>
                  <a:gd name="connsiteX97" fmla="*/ 110624 w 234212"/>
                  <a:gd name="connsiteY97" fmla="*/ 66131 h 73910"/>
                  <a:gd name="connsiteX98" fmla="*/ 110624 w 234212"/>
                  <a:gd name="connsiteY98" fmla="*/ 66131 h 73910"/>
                  <a:gd name="connsiteX99" fmla="*/ 110624 w 234212"/>
                  <a:gd name="connsiteY99" fmla="*/ 66131 h 73910"/>
                  <a:gd name="connsiteX100" fmla="*/ 110624 w 234212"/>
                  <a:gd name="connsiteY100" fmla="*/ 66131 h 73910"/>
                  <a:gd name="connsiteX101" fmla="*/ 110624 w 234212"/>
                  <a:gd name="connsiteY101" fmla="*/ 66131 h 73910"/>
                  <a:gd name="connsiteX102" fmla="*/ 110624 w 234212"/>
                  <a:gd name="connsiteY102" fmla="*/ 66131 h 73910"/>
                  <a:gd name="connsiteX103" fmla="*/ 110624 w 234212"/>
                  <a:gd name="connsiteY103" fmla="*/ 66131 h 73910"/>
                  <a:gd name="connsiteX104" fmla="*/ 110624 w 234212"/>
                  <a:gd name="connsiteY104" fmla="*/ 66131 h 73910"/>
                  <a:gd name="connsiteX105" fmla="*/ 110624 w 234212"/>
                  <a:gd name="connsiteY105" fmla="*/ 66131 h 73910"/>
                  <a:gd name="connsiteX106" fmla="*/ 110624 w 234212"/>
                  <a:gd name="connsiteY106" fmla="*/ 66131 h 73910"/>
                  <a:gd name="connsiteX107" fmla="*/ 110624 w 234212"/>
                  <a:gd name="connsiteY107" fmla="*/ 66131 h 73910"/>
                  <a:gd name="connsiteX108" fmla="*/ 110624 w 234212"/>
                  <a:gd name="connsiteY108" fmla="*/ 66131 h 73910"/>
                  <a:gd name="connsiteX109" fmla="*/ 110624 w 234212"/>
                  <a:gd name="connsiteY109" fmla="*/ 66131 h 73910"/>
                  <a:gd name="connsiteX110" fmla="*/ 110624 w 234212"/>
                  <a:gd name="connsiteY110" fmla="*/ 66131 h 73910"/>
                  <a:gd name="connsiteX111" fmla="*/ 110624 w 234212"/>
                  <a:gd name="connsiteY111" fmla="*/ 66131 h 73910"/>
                  <a:gd name="connsiteX112" fmla="*/ 110624 w 234212"/>
                  <a:gd name="connsiteY112" fmla="*/ 66131 h 73910"/>
                  <a:gd name="connsiteX113" fmla="*/ 110624 w 234212"/>
                  <a:gd name="connsiteY113" fmla="*/ 66131 h 73910"/>
                  <a:gd name="connsiteX114" fmla="*/ 110624 w 234212"/>
                  <a:gd name="connsiteY114" fmla="*/ 66131 h 73910"/>
                  <a:gd name="connsiteX115" fmla="*/ 110624 w 234212"/>
                  <a:gd name="connsiteY115" fmla="*/ 66131 h 73910"/>
                  <a:gd name="connsiteX116" fmla="*/ 110624 w 234212"/>
                  <a:gd name="connsiteY116" fmla="*/ 66131 h 73910"/>
                  <a:gd name="connsiteX117" fmla="*/ 110624 w 234212"/>
                  <a:gd name="connsiteY117" fmla="*/ 66131 h 73910"/>
                  <a:gd name="connsiteX118" fmla="*/ 110624 w 234212"/>
                  <a:gd name="connsiteY118" fmla="*/ 66131 h 73910"/>
                  <a:gd name="connsiteX119" fmla="*/ 110624 w 234212"/>
                  <a:gd name="connsiteY119" fmla="*/ 66131 h 73910"/>
                  <a:gd name="connsiteX120" fmla="*/ 110624 w 234212"/>
                  <a:gd name="connsiteY120" fmla="*/ 66131 h 73910"/>
                  <a:gd name="connsiteX121" fmla="*/ 110624 w 234212"/>
                  <a:gd name="connsiteY121" fmla="*/ 66131 h 73910"/>
                  <a:gd name="connsiteX122" fmla="*/ 110624 w 234212"/>
                  <a:gd name="connsiteY122" fmla="*/ 66131 h 73910"/>
                  <a:gd name="connsiteX123" fmla="*/ 110624 w 234212"/>
                  <a:gd name="connsiteY123" fmla="*/ 66131 h 73910"/>
                  <a:gd name="connsiteX124" fmla="*/ 110624 w 234212"/>
                  <a:gd name="connsiteY124" fmla="*/ 66131 h 73910"/>
                  <a:gd name="connsiteX125" fmla="*/ 110624 w 234212"/>
                  <a:gd name="connsiteY125" fmla="*/ 66131 h 73910"/>
                  <a:gd name="connsiteX126" fmla="*/ 110624 w 234212"/>
                  <a:gd name="connsiteY126" fmla="*/ 66131 h 73910"/>
                  <a:gd name="connsiteX127" fmla="*/ 110624 w 234212"/>
                  <a:gd name="connsiteY127" fmla="*/ 66131 h 73910"/>
                  <a:gd name="connsiteX128" fmla="*/ 110624 w 234212"/>
                  <a:gd name="connsiteY128" fmla="*/ 66131 h 73910"/>
                  <a:gd name="connsiteX129" fmla="*/ 110624 w 234212"/>
                  <a:gd name="connsiteY129" fmla="*/ 66131 h 73910"/>
                  <a:gd name="connsiteX130" fmla="*/ 110624 w 234212"/>
                  <a:gd name="connsiteY130" fmla="*/ 66131 h 73910"/>
                  <a:gd name="connsiteX131" fmla="*/ 110624 w 234212"/>
                  <a:gd name="connsiteY131" fmla="*/ 66131 h 73910"/>
                  <a:gd name="connsiteX132" fmla="*/ 110624 w 234212"/>
                  <a:gd name="connsiteY132" fmla="*/ 66131 h 73910"/>
                  <a:gd name="connsiteX133" fmla="*/ 110624 w 234212"/>
                  <a:gd name="connsiteY133" fmla="*/ 66131 h 73910"/>
                  <a:gd name="connsiteX134" fmla="*/ 110624 w 234212"/>
                  <a:gd name="connsiteY134" fmla="*/ 66131 h 73910"/>
                  <a:gd name="connsiteX135" fmla="*/ 110624 w 234212"/>
                  <a:gd name="connsiteY135" fmla="*/ 66131 h 73910"/>
                  <a:gd name="connsiteX136" fmla="*/ 110624 w 234212"/>
                  <a:gd name="connsiteY136" fmla="*/ 66131 h 73910"/>
                  <a:gd name="connsiteX137" fmla="*/ 110624 w 234212"/>
                  <a:gd name="connsiteY137" fmla="*/ 66131 h 73910"/>
                  <a:gd name="connsiteX138" fmla="*/ 110624 w 234212"/>
                  <a:gd name="connsiteY138" fmla="*/ 66131 h 73910"/>
                  <a:gd name="connsiteX139" fmla="*/ 110624 w 234212"/>
                  <a:gd name="connsiteY139" fmla="*/ 66131 h 73910"/>
                  <a:gd name="connsiteX140" fmla="*/ 110624 w 234212"/>
                  <a:gd name="connsiteY140" fmla="*/ 66131 h 73910"/>
                  <a:gd name="connsiteX141" fmla="*/ 110624 w 234212"/>
                  <a:gd name="connsiteY141" fmla="*/ 66131 h 73910"/>
                  <a:gd name="connsiteX142" fmla="*/ 110624 w 234212"/>
                  <a:gd name="connsiteY142" fmla="*/ 66131 h 73910"/>
                  <a:gd name="connsiteX143" fmla="*/ 110624 w 234212"/>
                  <a:gd name="connsiteY143" fmla="*/ 66131 h 73910"/>
                  <a:gd name="connsiteX144" fmla="*/ 110624 w 234212"/>
                  <a:gd name="connsiteY144" fmla="*/ 66131 h 73910"/>
                  <a:gd name="connsiteX145" fmla="*/ 110624 w 234212"/>
                  <a:gd name="connsiteY145" fmla="*/ 66131 h 73910"/>
                  <a:gd name="connsiteX146" fmla="*/ 110624 w 234212"/>
                  <a:gd name="connsiteY146" fmla="*/ 66131 h 73910"/>
                  <a:gd name="connsiteX147" fmla="*/ 110624 w 234212"/>
                  <a:gd name="connsiteY147" fmla="*/ 66131 h 73910"/>
                  <a:gd name="connsiteX148" fmla="*/ 110624 w 234212"/>
                  <a:gd name="connsiteY148" fmla="*/ 66131 h 73910"/>
                  <a:gd name="connsiteX149" fmla="*/ 110624 w 234212"/>
                  <a:gd name="connsiteY149" fmla="*/ 66131 h 73910"/>
                  <a:gd name="connsiteX150" fmla="*/ 110624 w 234212"/>
                  <a:gd name="connsiteY150" fmla="*/ 66131 h 73910"/>
                  <a:gd name="connsiteX151" fmla="*/ 110624 w 234212"/>
                  <a:gd name="connsiteY151" fmla="*/ 66131 h 73910"/>
                  <a:gd name="connsiteX152" fmla="*/ 110624 w 234212"/>
                  <a:gd name="connsiteY152" fmla="*/ 66131 h 73910"/>
                  <a:gd name="connsiteX153" fmla="*/ 110624 w 234212"/>
                  <a:gd name="connsiteY153" fmla="*/ 66131 h 73910"/>
                  <a:gd name="connsiteX154" fmla="*/ 110624 w 234212"/>
                  <a:gd name="connsiteY154" fmla="*/ 66131 h 73910"/>
                  <a:gd name="connsiteX155" fmla="*/ 110624 w 234212"/>
                  <a:gd name="connsiteY155" fmla="*/ 66131 h 73910"/>
                  <a:gd name="connsiteX156" fmla="*/ 110624 w 234212"/>
                  <a:gd name="connsiteY156" fmla="*/ 66131 h 73910"/>
                  <a:gd name="connsiteX157" fmla="*/ 110624 w 234212"/>
                  <a:gd name="connsiteY157" fmla="*/ 66131 h 73910"/>
                  <a:gd name="connsiteX158" fmla="*/ 110624 w 234212"/>
                  <a:gd name="connsiteY158" fmla="*/ 66131 h 73910"/>
                  <a:gd name="connsiteX159" fmla="*/ 110624 w 234212"/>
                  <a:gd name="connsiteY159" fmla="*/ 66131 h 73910"/>
                  <a:gd name="connsiteX160" fmla="*/ 110624 w 234212"/>
                  <a:gd name="connsiteY160" fmla="*/ 66131 h 73910"/>
                  <a:gd name="connsiteX161" fmla="*/ 110624 w 234212"/>
                  <a:gd name="connsiteY161" fmla="*/ 66131 h 73910"/>
                  <a:gd name="connsiteX162" fmla="*/ 110624 w 234212"/>
                  <a:gd name="connsiteY162" fmla="*/ 66131 h 73910"/>
                  <a:gd name="connsiteX163" fmla="*/ 110624 w 234212"/>
                  <a:gd name="connsiteY163" fmla="*/ 66131 h 73910"/>
                  <a:gd name="connsiteX164" fmla="*/ 110624 w 234212"/>
                  <a:gd name="connsiteY164" fmla="*/ 66131 h 73910"/>
                  <a:gd name="connsiteX165" fmla="*/ 110624 w 234212"/>
                  <a:gd name="connsiteY165" fmla="*/ 66131 h 73910"/>
                  <a:gd name="connsiteX166" fmla="*/ 110624 w 234212"/>
                  <a:gd name="connsiteY166" fmla="*/ 66131 h 73910"/>
                  <a:gd name="connsiteX167" fmla="*/ 110624 w 234212"/>
                  <a:gd name="connsiteY167" fmla="*/ 66131 h 73910"/>
                  <a:gd name="connsiteX168" fmla="*/ 110624 w 234212"/>
                  <a:gd name="connsiteY168" fmla="*/ 66131 h 73910"/>
                  <a:gd name="connsiteX169" fmla="*/ 110624 w 234212"/>
                  <a:gd name="connsiteY169" fmla="*/ 66131 h 73910"/>
                  <a:gd name="connsiteX170" fmla="*/ 110624 w 234212"/>
                  <a:gd name="connsiteY170" fmla="*/ 66131 h 73910"/>
                  <a:gd name="connsiteX171" fmla="*/ 110624 w 234212"/>
                  <a:gd name="connsiteY171" fmla="*/ 66131 h 73910"/>
                  <a:gd name="connsiteX172" fmla="*/ 110624 w 234212"/>
                  <a:gd name="connsiteY172" fmla="*/ 66131 h 73910"/>
                  <a:gd name="connsiteX173" fmla="*/ 110624 w 234212"/>
                  <a:gd name="connsiteY173" fmla="*/ 66131 h 73910"/>
                  <a:gd name="connsiteX174" fmla="*/ 110624 w 234212"/>
                  <a:gd name="connsiteY174" fmla="*/ 66131 h 73910"/>
                  <a:gd name="connsiteX175" fmla="*/ 110624 w 234212"/>
                  <a:gd name="connsiteY175" fmla="*/ 66131 h 73910"/>
                  <a:gd name="connsiteX176" fmla="*/ 110624 w 234212"/>
                  <a:gd name="connsiteY176" fmla="*/ 66131 h 73910"/>
                  <a:gd name="connsiteX177" fmla="*/ 110624 w 234212"/>
                  <a:gd name="connsiteY177" fmla="*/ 66131 h 73910"/>
                  <a:gd name="connsiteX178" fmla="*/ 110624 w 234212"/>
                  <a:gd name="connsiteY178" fmla="*/ 66131 h 73910"/>
                  <a:gd name="connsiteX179" fmla="*/ 110624 w 234212"/>
                  <a:gd name="connsiteY179" fmla="*/ 66131 h 73910"/>
                  <a:gd name="connsiteX180" fmla="*/ 110624 w 234212"/>
                  <a:gd name="connsiteY180" fmla="*/ 66131 h 73910"/>
                  <a:gd name="connsiteX181" fmla="*/ 110624 w 234212"/>
                  <a:gd name="connsiteY181" fmla="*/ 66131 h 73910"/>
                  <a:gd name="connsiteX182" fmla="*/ 110624 w 234212"/>
                  <a:gd name="connsiteY182" fmla="*/ 66131 h 73910"/>
                  <a:gd name="connsiteX183" fmla="*/ 110624 w 234212"/>
                  <a:gd name="connsiteY183" fmla="*/ 66131 h 73910"/>
                  <a:gd name="connsiteX184" fmla="*/ 110624 w 234212"/>
                  <a:gd name="connsiteY184" fmla="*/ 66131 h 73910"/>
                  <a:gd name="connsiteX185" fmla="*/ 110624 w 234212"/>
                  <a:gd name="connsiteY185" fmla="*/ 66131 h 73910"/>
                  <a:gd name="connsiteX186" fmla="*/ 110624 w 234212"/>
                  <a:gd name="connsiteY186" fmla="*/ 66131 h 73910"/>
                  <a:gd name="connsiteX187" fmla="*/ 110624 w 234212"/>
                  <a:gd name="connsiteY187" fmla="*/ 66131 h 73910"/>
                  <a:gd name="connsiteX188" fmla="*/ 110624 w 234212"/>
                  <a:gd name="connsiteY188" fmla="*/ 66131 h 73910"/>
                  <a:gd name="connsiteX189" fmla="*/ 110624 w 234212"/>
                  <a:gd name="connsiteY189" fmla="*/ 66131 h 73910"/>
                  <a:gd name="connsiteX190" fmla="*/ 110624 w 234212"/>
                  <a:gd name="connsiteY190" fmla="*/ 66131 h 73910"/>
                  <a:gd name="connsiteX191" fmla="*/ 110624 w 234212"/>
                  <a:gd name="connsiteY191" fmla="*/ 66131 h 73910"/>
                  <a:gd name="connsiteX192" fmla="*/ 110624 w 234212"/>
                  <a:gd name="connsiteY192" fmla="*/ 66131 h 73910"/>
                  <a:gd name="connsiteX193" fmla="*/ 110624 w 234212"/>
                  <a:gd name="connsiteY193" fmla="*/ 66131 h 73910"/>
                  <a:gd name="connsiteX194" fmla="*/ 110624 w 234212"/>
                  <a:gd name="connsiteY194" fmla="*/ 66131 h 73910"/>
                  <a:gd name="connsiteX195" fmla="*/ 110624 w 234212"/>
                  <a:gd name="connsiteY195" fmla="*/ 66131 h 73910"/>
                  <a:gd name="connsiteX196" fmla="*/ 110624 w 234212"/>
                  <a:gd name="connsiteY196" fmla="*/ 66131 h 73910"/>
                  <a:gd name="connsiteX197" fmla="*/ 110624 w 234212"/>
                  <a:gd name="connsiteY197" fmla="*/ 66131 h 73910"/>
                  <a:gd name="connsiteX198" fmla="*/ 110624 w 234212"/>
                  <a:gd name="connsiteY198" fmla="*/ 66131 h 73910"/>
                  <a:gd name="connsiteX199" fmla="*/ 110624 w 234212"/>
                  <a:gd name="connsiteY199" fmla="*/ 66131 h 73910"/>
                  <a:gd name="connsiteX200" fmla="*/ 110624 w 234212"/>
                  <a:gd name="connsiteY200" fmla="*/ 66131 h 73910"/>
                  <a:gd name="connsiteX201" fmla="*/ 110624 w 234212"/>
                  <a:gd name="connsiteY201" fmla="*/ 66131 h 73910"/>
                  <a:gd name="connsiteX202" fmla="*/ 110624 w 234212"/>
                  <a:gd name="connsiteY202" fmla="*/ 66131 h 73910"/>
                  <a:gd name="connsiteX203" fmla="*/ 110624 w 234212"/>
                  <a:gd name="connsiteY203" fmla="*/ 66131 h 73910"/>
                  <a:gd name="connsiteX204" fmla="*/ 110624 w 234212"/>
                  <a:gd name="connsiteY204" fmla="*/ 66131 h 73910"/>
                  <a:gd name="connsiteX205" fmla="*/ 110624 w 234212"/>
                  <a:gd name="connsiteY205" fmla="*/ 66131 h 73910"/>
                  <a:gd name="connsiteX206" fmla="*/ 110624 w 234212"/>
                  <a:gd name="connsiteY206" fmla="*/ 66131 h 73910"/>
                  <a:gd name="connsiteX207" fmla="*/ 110624 w 234212"/>
                  <a:gd name="connsiteY207" fmla="*/ 66131 h 73910"/>
                  <a:gd name="connsiteX208" fmla="*/ 110624 w 234212"/>
                  <a:gd name="connsiteY208" fmla="*/ 66131 h 73910"/>
                  <a:gd name="connsiteX209" fmla="*/ 110624 w 234212"/>
                  <a:gd name="connsiteY209" fmla="*/ 66131 h 73910"/>
                  <a:gd name="connsiteX210" fmla="*/ 110624 w 234212"/>
                  <a:gd name="connsiteY210" fmla="*/ 66131 h 73910"/>
                  <a:gd name="connsiteX211" fmla="*/ 110624 w 234212"/>
                  <a:gd name="connsiteY211" fmla="*/ 66131 h 73910"/>
                  <a:gd name="connsiteX212" fmla="*/ 110624 w 234212"/>
                  <a:gd name="connsiteY212" fmla="*/ 66131 h 73910"/>
                  <a:gd name="connsiteX213" fmla="*/ 110624 w 234212"/>
                  <a:gd name="connsiteY213" fmla="*/ 66131 h 73910"/>
                  <a:gd name="connsiteX214" fmla="*/ 110624 w 234212"/>
                  <a:gd name="connsiteY214" fmla="*/ 66131 h 73910"/>
                  <a:gd name="connsiteX215" fmla="*/ 110624 w 234212"/>
                  <a:gd name="connsiteY215" fmla="*/ 66131 h 73910"/>
                  <a:gd name="connsiteX216" fmla="*/ 110624 w 234212"/>
                  <a:gd name="connsiteY216" fmla="*/ 66131 h 73910"/>
                  <a:gd name="connsiteX217" fmla="*/ 110624 w 234212"/>
                  <a:gd name="connsiteY217" fmla="*/ 66131 h 73910"/>
                  <a:gd name="connsiteX218" fmla="*/ 110624 w 234212"/>
                  <a:gd name="connsiteY218" fmla="*/ 66131 h 73910"/>
                  <a:gd name="connsiteX219" fmla="*/ 110624 w 234212"/>
                  <a:gd name="connsiteY219" fmla="*/ 66131 h 73910"/>
                  <a:gd name="connsiteX220" fmla="*/ 110624 w 234212"/>
                  <a:gd name="connsiteY220" fmla="*/ 66131 h 73910"/>
                  <a:gd name="connsiteX221" fmla="*/ 110624 w 234212"/>
                  <a:gd name="connsiteY221" fmla="*/ 66131 h 73910"/>
                  <a:gd name="connsiteX222" fmla="*/ 110624 w 234212"/>
                  <a:gd name="connsiteY222" fmla="*/ 66131 h 73910"/>
                  <a:gd name="connsiteX223" fmla="*/ 110624 w 234212"/>
                  <a:gd name="connsiteY223" fmla="*/ 66131 h 73910"/>
                  <a:gd name="connsiteX224" fmla="*/ 110624 w 234212"/>
                  <a:gd name="connsiteY224" fmla="*/ 66131 h 73910"/>
                  <a:gd name="connsiteX225" fmla="*/ 110624 w 234212"/>
                  <a:gd name="connsiteY225" fmla="*/ 66131 h 73910"/>
                  <a:gd name="connsiteX226" fmla="*/ 110624 w 234212"/>
                  <a:gd name="connsiteY226" fmla="*/ 66131 h 73910"/>
                  <a:gd name="connsiteX227" fmla="*/ 110624 w 234212"/>
                  <a:gd name="connsiteY227" fmla="*/ 66131 h 73910"/>
                  <a:gd name="connsiteX228" fmla="*/ 110624 w 234212"/>
                  <a:gd name="connsiteY228" fmla="*/ 66131 h 73910"/>
                  <a:gd name="connsiteX229" fmla="*/ 110624 w 234212"/>
                  <a:gd name="connsiteY229" fmla="*/ 66131 h 73910"/>
                  <a:gd name="connsiteX230" fmla="*/ 110624 w 234212"/>
                  <a:gd name="connsiteY230" fmla="*/ 66131 h 73910"/>
                  <a:gd name="connsiteX231" fmla="*/ 110624 w 234212"/>
                  <a:gd name="connsiteY231" fmla="*/ 66131 h 73910"/>
                  <a:gd name="connsiteX232" fmla="*/ 110624 w 234212"/>
                  <a:gd name="connsiteY232" fmla="*/ 66131 h 73910"/>
                  <a:gd name="connsiteX233" fmla="*/ 110624 w 234212"/>
                  <a:gd name="connsiteY233" fmla="*/ 66131 h 73910"/>
                  <a:gd name="connsiteX234" fmla="*/ 110624 w 234212"/>
                  <a:gd name="connsiteY234" fmla="*/ 66131 h 73910"/>
                  <a:gd name="connsiteX235" fmla="*/ 110624 w 234212"/>
                  <a:gd name="connsiteY235" fmla="*/ 66131 h 73910"/>
                  <a:gd name="connsiteX236" fmla="*/ 110624 w 234212"/>
                  <a:gd name="connsiteY236" fmla="*/ 66131 h 73910"/>
                  <a:gd name="connsiteX237" fmla="*/ 110624 w 234212"/>
                  <a:gd name="connsiteY237" fmla="*/ 66131 h 73910"/>
                  <a:gd name="connsiteX238" fmla="*/ 110624 w 234212"/>
                  <a:gd name="connsiteY238" fmla="*/ 66131 h 73910"/>
                  <a:gd name="connsiteX239" fmla="*/ 110624 w 234212"/>
                  <a:gd name="connsiteY239" fmla="*/ 66131 h 73910"/>
                  <a:gd name="connsiteX240" fmla="*/ 110624 w 234212"/>
                  <a:gd name="connsiteY240" fmla="*/ 66131 h 73910"/>
                  <a:gd name="connsiteX241" fmla="*/ 110624 w 234212"/>
                  <a:gd name="connsiteY241" fmla="*/ 66131 h 73910"/>
                  <a:gd name="connsiteX242" fmla="*/ 110624 w 234212"/>
                  <a:gd name="connsiteY242" fmla="*/ 66131 h 73910"/>
                  <a:gd name="connsiteX243" fmla="*/ 110624 w 234212"/>
                  <a:gd name="connsiteY243" fmla="*/ 66131 h 73910"/>
                  <a:gd name="connsiteX244" fmla="*/ 110624 w 234212"/>
                  <a:gd name="connsiteY244" fmla="*/ 66131 h 73910"/>
                  <a:gd name="connsiteX245" fmla="*/ 110624 w 234212"/>
                  <a:gd name="connsiteY245" fmla="*/ 66131 h 73910"/>
                  <a:gd name="connsiteX246" fmla="*/ 110624 w 234212"/>
                  <a:gd name="connsiteY246" fmla="*/ 66131 h 73910"/>
                  <a:gd name="connsiteX247" fmla="*/ 110624 w 234212"/>
                  <a:gd name="connsiteY247" fmla="*/ 66131 h 73910"/>
                  <a:gd name="connsiteX248" fmla="*/ 110624 w 234212"/>
                  <a:gd name="connsiteY248" fmla="*/ 66131 h 73910"/>
                  <a:gd name="connsiteX249" fmla="*/ 110624 w 234212"/>
                  <a:gd name="connsiteY249" fmla="*/ 66131 h 73910"/>
                  <a:gd name="connsiteX250" fmla="*/ 110624 w 234212"/>
                  <a:gd name="connsiteY250" fmla="*/ 66131 h 73910"/>
                  <a:gd name="connsiteX251" fmla="*/ 110624 w 234212"/>
                  <a:gd name="connsiteY251" fmla="*/ 66131 h 73910"/>
                  <a:gd name="connsiteX252" fmla="*/ 110624 w 234212"/>
                  <a:gd name="connsiteY252" fmla="*/ 66131 h 73910"/>
                  <a:gd name="connsiteX253" fmla="*/ 110624 w 234212"/>
                  <a:gd name="connsiteY253" fmla="*/ 66131 h 73910"/>
                  <a:gd name="connsiteX254" fmla="*/ 110624 w 234212"/>
                  <a:gd name="connsiteY254" fmla="*/ 66131 h 73910"/>
                  <a:gd name="connsiteX255" fmla="*/ 110624 w 234212"/>
                  <a:gd name="connsiteY255" fmla="*/ 66131 h 73910"/>
                  <a:gd name="connsiteX256" fmla="*/ 110624 w 234212"/>
                  <a:gd name="connsiteY256" fmla="*/ 66131 h 73910"/>
                  <a:gd name="connsiteX257" fmla="*/ 110624 w 234212"/>
                  <a:gd name="connsiteY257" fmla="*/ 66131 h 73910"/>
                  <a:gd name="connsiteX258" fmla="*/ 110624 w 234212"/>
                  <a:gd name="connsiteY258" fmla="*/ 66131 h 73910"/>
                  <a:gd name="connsiteX259" fmla="*/ 110624 w 234212"/>
                  <a:gd name="connsiteY259" fmla="*/ 66131 h 73910"/>
                  <a:gd name="connsiteX260" fmla="*/ 110624 w 234212"/>
                  <a:gd name="connsiteY260" fmla="*/ 66131 h 73910"/>
                  <a:gd name="connsiteX261" fmla="*/ 110624 w 234212"/>
                  <a:gd name="connsiteY261" fmla="*/ 66131 h 73910"/>
                  <a:gd name="connsiteX262" fmla="*/ 110624 w 234212"/>
                  <a:gd name="connsiteY262" fmla="*/ 66131 h 73910"/>
                  <a:gd name="connsiteX263" fmla="*/ 110624 w 234212"/>
                  <a:gd name="connsiteY263" fmla="*/ 66131 h 73910"/>
                  <a:gd name="connsiteX264" fmla="*/ 110624 w 234212"/>
                  <a:gd name="connsiteY264" fmla="*/ 66131 h 73910"/>
                  <a:gd name="connsiteX265" fmla="*/ 110624 w 234212"/>
                  <a:gd name="connsiteY265" fmla="*/ 66131 h 73910"/>
                  <a:gd name="connsiteX266" fmla="*/ 110624 w 234212"/>
                  <a:gd name="connsiteY266" fmla="*/ 66131 h 73910"/>
                  <a:gd name="connsiteX267" fmla="*/ 110624 w 234212"/>
                  <a:gd name="connsiteY267" fmla="*/ 66131 h 73910"/>
                  <a:gd name="connsiteX268" fmla="*/ 110624 w 234212"/>
                  <a:gd name="connsiteY268" fmla="*/ 66131 h 73910"/>
                  <a:gd name="connsiteX269" fmla="*/ 110624 w 234212"/>
                  <a:gd name="connsiteY269" fmla="*/ 66131 h 73910"/>
                  <a:gd name="connsiteX270" fmla="*/ 110624 w 234212"/>
                  <a:gd name="connsiteY270" fmla="*/ 66131 h 73910"/>
                  <a:gd name="connsiteX271" fmla="*/ 110624 w 234212"/>
                  <a:gd name="connsiteY271" fmla="*/ 66131 h 73910"/>
                  <a:gd name="connsiteX272" fmla="*/ 110624 w 234212"/>
                  <a:gd name="connsiteY272" fmla="*/ 66131 h 73910"/>
                  <a:gd name="connsiteX273" fmla="*/ 110624 w 234212"/>
                  <a:gd name="connsiteY273" fmla="*/ 66131 h 73910"/>
                  <a:gd name="connsiteX274" fmla="*/ 110624 w 234212"/>
                  <a:gd name="connsiteY274" fmla="*/ 66131 h 73910"/>
                  <a:gd name="connsiteX275" fmla="*/ 110624 w 234212"/>
                  <a:gd name="connsiteY275" fmla="*/ 66131 h 73910"/>
                  <a:gd name="connsiteX276" fmla="*/ 110624 w 234212"/>
                  <a:gd name="connsiteY276" fmla="*/ 66131 h 73910"/>
                  <a:gd name="connsiteX277" fmla="*/ 110624 w 234212"/>
                  <a:gd name="connsiteY277" fmla="*/ 66131 h 73910"/>
                  <a:gd name="connsiteX278" fmla="*/ 110624 w 234212"/>
                  <a:gd name="connsiteY278" fmla="*/ 66131 h 73910"/>
                  <a:gd name="connsiteX279" fmla="*/ 110624 w 234212"/>
                  <a:gd name="connsiteY279" fmla="*/ 66131 h 73910"/>
                  <a:gd name="connsiteX280" fmla="*/ 110624 w 234212"/>
                  <a:gd name="connsiteY280" fmla="*/ 66131 h 73910"/>
                  <a:gd name="connsiteX281" fmla="*/ 110624 w 234212"/>
                  <a:gd name="connsiteY281" fmla="*/ 66131 h 73910"/>
                  <a:gd name="connsiteX282" fmla="*/ 110624 w 234212"/>
                  <a:gd name="connsiteY282" fmla="*/ 66131 h 73910"/>
                  <a:gd name="connsiteX283" fmla="*/ 110624 w 234212"/>
                  <a:gd name="connsiteY283" fmla="*/ 66131 h 73910"/>
                  <a:gd name="connsiteX284" fmla="*/ 110624 w 234212"/>
                  <a:gd name="connsiteY284" fmla="*/ 66131 h 73910"/>
                  <a:gd name="connsiteX285" fmla="*/ 110624 w 234212"/>
                  <a:gd name="connsiteY285" fmla="*/ 66131 h 73910"/>
                  <a:gd name="connsiteX286" fmla="*/ 110624 w 234212"/>
                  <a:gd name="connsiteY286" fmla="*/ 66131 h 73910"/>
                  <a:gd name="connsiteX287" fmla="*/ 110624 w 234212"/>
                  <a:gd name="connsiteY287" fmla="*/ 66131 h 73910"/>
                  <a:gd name="connsiteX288" fmla="*/ 110624 w 234212"/>
                  <a:gd name="connsiteY288" fmla="*/ 66131 h 73910"/>
                  <a:gd name="connsiteX289" fmla="*/ 110624 w 234212"/>
                  <a:gd name="connsiteY289" fmla="*/ 66131 h 73910"/>
                  <a:gd name="connsiteX290" fmla="*/ 110624 w 234212"/>
                  <a:gd name="connsiteY290" fmla="*/ 66131 h 73910"/>
                  <a:gd name="connsiteX291" fmla="*/ 110624 w 234212"/>
                  <a:gd name="connsiteY291" fmla="*/ 66131 h 73910"/>
                  <a:gd name="connsiteX292" fmla="*/ 110624 w 234212"/>
                  <a:gd name="connsiteY292" fmla="*/ 66131 h 73910"/>
                  <a:gd name="connsiteX293" fmla="*/ 110624 w 234212"/>
                  <a:gd name="connsiteY293" fmla="*/ 66131 h 73910"/>
                  <a:gd name="connsiteX294" fmla="*/ 110624 w 234212"/>
                  <a:gd name="connsiteY294" fmla="*/ 66131 h 73910"/>
                  <a:gd name="connsiteX295" fmla="*/ 110624 w 234212"/>
                  <a:gd name="connsiteY295" fmla="*/ 66131 h 73910"/>
                  <a:gd name="connsiteX296" fmla="*/ 110624 w 234212"/>
                  <a:gd name="connsiteY296" fmla="*/ 66131 h 73910"/>
                  <a:gd name="connsiteX297" fmla="*/ 110624 w 234212"/>
                  <a:gd name="connsiteY297" fmla="*/ 66131 h 73910"/>
                  <a:gd name="connsiteX298" fmla="*/ 110624 w 234212"/>
                  <a:gd name="connsiteY298" fmla="*/ 66131 h 73910"/>
                  <a:gd name="connsiteX299" fmla="*/ 110624 w 234212"/>
                  <a:gd name="connsiteY299" fmla="*/ 66131 h 73910"/>
                  <a:gd name="connsiteX300" fmla="*/ 110624 w 234212"/>
                  <a:gd name="connsiteY300" fmla="*/ 66131 h 73910"/>
                  <a:gd name="connsiteX301" fmla="*/ 110624 w 234212"/>
                  <a:gd name="connsiteY301" fmla="*/ 66131 h 73910"/>
                  <a:gd name="connsiteX302" fmla="*/ 110624 w 234212"/>
                  <a:gd name="connsiteY302" fmla="*/ 66131 h 73910"/>
                  <a:gd name="connsiteX303" fmla="*/ 110624 w 234212"/>
                  <a:gd name="connsiteY303" fmla="*/ 66131 h 73910"/>
                  <a:gd name="connsiteX304" fmla="*/ 110624 w 234212"/>
                  <a:gd name="connsiteY304" fmla="*/ 66131 h 73910"/>
                  <a:gd name="connsiteX305" fmla="*/ 110624 w 234212"/>
                  <a:gd name="connsiteY305" fmla="*/ 66131 h 73910"/>
                  <a:gd name="connsiteX306" fmla="*/ 110624 w 234212"/>
                  <a:gd name="connsiteY306" fmla="*/ 66131 h 73910"/>
                  <a:gd name="connsiteX307" fmla="*/ 110624 w 234212"/>
                  <a:gd name="connsiteY307" fmla="*/ 66131 h 73910"/>
                  <a:gd name="connsiteX308" fmla="*/ 110624 w 234212"/>
                  <a:gd name="connsiteY308" fmla="*/ 66131 h 73910"/>
                  <a:gd name="connsiteX309" fmla="*/ 110624 w 234212"/>
                  <a:gd name="connsiteY309" fmla="*/ 66131 h 73910"/>
                  <a:gd name="connsiteX310" fmla="*/ 110624 w 234212"/>
                  <a:gd name="connsiteY310" fmla="*/ 66131 h 73910"/>
                  <a:gd name="connsiteX311" fmla="*/ 110624 w 234212"/>
                  <a:gd name="connsiteY311" fmla="*/ 66131 h 73910"/>
                  <a:gd name="connsiteX312" fmla="*/ 110624 w 234212"/>
                  <a:gd name="connsiteY312" fmla="*/ 66131 h 73910"/>
                  <a:gd name="connsiteX313" fmla="*/ 110624 w 234212"/>
                  <a:gd name="connsiteY313" fmla="*/ 66131 h 73910"/>
                  <a:gd name="connsiteX314" fmla="*/ 110624 w 234212"/>
                  <a:gd name="connsiteY314" fmla="*/ 66131 h 73910"/>
                  <a:gd name="connsiteX315" fmla="*/ 110624 w 234212"/>
                  <a:gd name="connsiteY315" fmla="*/ 66131 h 73910"/>
                  <a:gd name="connsiteX316" fmla="*/ 110624 w 234212"/>
                  <a:gd name="connsiteY316" fmla="*/ 66131 h 73910"/>
                  <a:gd name="connsiteX317" fmla="*/ 110624 w 234212"/>
                  <a:gd name="connsiteY317" fmla="*/ 66131 h 73910"/>
                  <a:gd name="connsiteX318" fmla="*/ 110624 w 234212"/>
                  <a:gd name="connsiteY318" fmla="*/ 66131 h 73910"/>
                  <a:gd name="connsiteX319" fmla="*/ 110624 w 234212"/>
                  <a:gd name="connsiteY319" fmla="*/ 66131 h 73910"/>
                  <a:gd name="connsiteX320" fmla="*/ 110624 w 234212"/>
                  <a:gd name="connsiteY320" fmla="*/ 66131 h 73910"/>
                  <a:gd name="connsiteX321" fmla="*/ 110624 w 234212"/>
                  <a:gd name="connsiteY321" fmla="*/ 66131 h 73910"/>
                  <a:gd name="connsiteX322" fmla="*/ 110624 w 234212"/>
                  <a:gd name="connsiteY322" fmla="*/ 66131 h 73910"/>
                  <a:gd name="connsiteX323" fmla="*/ 110624 w 234212"/>
                  <a:gd name="connsiteY323" fmla="*/ 66131 h 73910"/>
                  <a:gd name="connsiteX324" fmla="*/ 110624 w 234212"/>
                  <a:gd name="connsiteY324" fmla="*/ 66131 h 73910"/>
                  <a:gd name="connsiteX325" fmla="*/ 110624 w 234212"/>
                  <a:gd name="connsiteY325" fmla="*/ 66131 h 73910"/>
                  <a:gd name="connsiteX326" fmla="*/ 110624 w 234212"/>
                  <a:gd name="connsiteY326" fmla="*/ 66131 h 73910"/>
                  <a:gd name="connsiteX327" fmla="*/ 110624 w 234212"/>
                  <a:gd name="connsiteY327" fmla="*/ 66131 h 73910"/>
                  <a:gd name="connsiteX328" fmla="*/ 110624 w 234212"/>
                  <a:gd name="connsiteY328" fmla="*/ 66131 h 73910"/>
                  <a:gd name="connsiteX329" fmla="*/ 110624 w 234212"/>
                  <a:gd name="connsiteY329" fmla="*/ 66131 h 73910"/>
                  <a:gd name="connsiteX330" fmla="*/ 110624 w 234212"/>
                  <a:gd name="connsiteY330" fmla="*/ 66131 h 73910"/>
                  <a:gd name="connsiteX331" fmla="*/ 110624 w 234212"/>
                  <a:gd name="connsiteY331" fmla="*/ 66131 h 73910"/>
                  <a:gd name="connsiteX332" fmla="*/ 110624 w 234212"/>
                  <a:gd name="connsiteY332" fmla="*/ 66131 h 73910"/>
                  <a:gd name="connsiteX333" fmla="*/ 110624 w 234212"/>
                  <a:gd name="connsiteY333" fmla="*/ 66131 h 73910"/>
                  <a:gd name="connsiteX334" fmla="*/ 110624 w 234212"/>
                  <a:gd name="connsiteY334" fmla="*/ 66131 h 73910"/>
                  <a:gd name="connsiteX335" fmla="*/ 110624 w 234212"/>
                  <a:gd name="connsiteY335" fmla="*/ 66131 h 73910"/>
                  <a:gd name="connsiteX336" fmla="*/ 110624 w 234212"/>
                  <a:gd name="connsiteY336" fmla="*/ 66131 h 73910"/>
                  <a:gd name="connsiteX337" fmla="*/ 110624 w 234212"/>
                  <a:gd name="connsiteY337" fmla="*/ 66131 h 73910"/>
                  <a:gd name="connsiteX338" fmla="*/ 110624 w 234212"/>
                  <a:gd name="connsiteY338" fmla="*/ 66131 h 73910"/>
                  <a:gd name="connsiteX339" fmla="*/ 110624 w 234212"/>
                  <a:gd name="connsiteY339" fmla="*/ 66131 h 73910"/>
                  <a:gd name="connsiteX340" fmla="*/ 110624 w 234212"/>
                  <a:gd name="connsiteY340" fmla="*/ 66131 h 73910"/>
                  <a:gd name="connsiteX341" fmla="*/ 110624 w 234212"/>
                  <a:gd name="connsiteY341" fmla="*/ 66131 h 73910"/>
                  <a:gd name="connsiteX342" fmla="*/ 110624 w 234212"/>
                  <a:gd name="connsiteY342" fmla="*/ 66131 h 73910"/>
                  <a:gd name="connsiteX343" fmla="*/ 110624 w 234212"/>
                  <a:gd name="connsiteY343" fmla="*/ 66131 h 73910"/>
                  <a:gd name="connsiteX344" fmla="*/ 110624 w 234212"/>
                  <a:gd name="connsiteY344" fmla="*/ 66131 h 73910"/>
                  <a:gd name="connsiteX345" fmla="*/ 110624 w 234212"/>
                  <a:gd name="connsiteY345" fmla="*/ 66131 h 73910"/>
                  <a:gd name="connsiteX346" fmla="*/ 110624 w 234212"/>
                  <a:gd name="connsiteY346" fmla="*/ 66131 h 73910"/>
                  <a:gd name="connsiteX347" fmla="*/ 110624 w 234212"/>
                  <a:gd name="connsiteY347" fmla="*/ 66131 h 73910"/>
                  <a:gd name="connsiteX348" fmla="*/ 110624 w 234212"/>
                  <a:gd name="connsiteY348" fmla="*/ 66131 h 73910"/>
                  <a:gd name="connsiteX349" fmla="*/ 110624 w 234212"/>
                  <a:gd name="connsiteY349" fmla="*/ 66131 h 73910"/>
                  <a:gd name="connsiteX350" fmla="*/ 110624 w 234212"/>
                  <a:gd name="connsiteY350" fmla="*/ 66131 h 73910"/>
                  <a:gd name="connsiteX351" fmla="*/ 110624 w 234212"/>
                  <a:gd name="connsiteY351" fmla="*/ 66131 h 73910"/>
                  <a:gd name="connsiteX352" fmla="*/ 110624 w 234212"/>
                  <a:gd name="connsiteY352" fmla="*/ 66131 h 73910"/>
                  <a:gd name="connsiteX353" fmla="*/ 110624 w 234212"/>
                  <a:gd name="connsiteY353" fmla="*/ 66131 h 73910"/>
                  <a:gd name="connsiteX354" fmla="*/ 110624 w 234212"/>
                  <a:gd name="connsiteY354" fmla="*/ 66131 h 73910"/>
                  <a:gd name="connsiteX355" fmla="*/ 110624 w 234212"/>
                  <a:gd name="connsiteY355" fmla="*/ 66131 h 73910"/>
                  <a:gd name="connsiteX356" fmla="*/ 110624 w 234212"/>
                  <a:gd name="connsiteY356" fmla="*/ 66131 h 73910"/>
                  <a:gd name="connsiteX357" fmla="*/ 110624 w 234212"/>
                  <a:gd name="connsiteY357" fmla="*/ 66131 h 73910"/>
                  <a:gd name="connsiteX358" fmla="*/ 110624 w 234212"/>
                  <a:gd name="connsiteY358" fmla="*/ 66131 h 73910"/>
                  <a:gd name="connsiteX359" fmla="*/ 110624 w 234212"/>
                  <a:gd name="connsiteY359" fmla="*/ 66131 h 73910"/>
                  <a:gd name="connsiteX360" fmla="*/ 110624 w 234212"/>
                  <a:gd name="connsiteY360" fmla="*/ 66131 h 73910"/>
                  <a:gd name="connsiteX361" fmla="*/ 110624 w 234212"/>
                  <a:gd name="connsiteY361" fmla="*/ 66131 h 73910"/>
                  <a:gd name="connsiteX362" fmla="*/ 110624 w 234212"/>
                  <a:gd name="connsiteY362" fmla="*/ 66131 h 73910"/>
                  <a:gd name="connsiteX363" fmla="*/ 110624 w 234212"/>
                  <a:gd name="connsiteY363" fmla="*/ 66131 h 73910"/>
                  <a:gd name="connsiteX364" fmla="*/ 110624 w 234212"/>
                  <a:gd name="connsiteY364" fmla="*/ 66131 h 73910"/>
                  <a:gd name="connsiteX365" fmla="*/ 110624 w 234212"/>
                  <a:gd name="connsiteY365" fmla="*/ 66131 h 73910"/>
                  <a:gd name="connsiteX366" fmla="*/ 110624 w 234212"/>
                  <a:gd name="connsiteY366" fmla="*/ 66131 h 73910"/>
                  <a:gd name="connsiteX367" fmla="*/ 110624 w 234212"/>
                  <a:gd name="connsiteY367" fmla="*/ 66131 h 73910"/>
                  <a:gd name="connsiteX368" fmla="*/ 110624 w 234212"/>
                  <a:gd name="connsiteY368" fmla="*/ 66131 h 73910"/>
                  <a:gd name="connsiteX369" fmla="*/ 110624 w 234212"/>
                  <a:gd name="connsiteY369" fmla="*/ 66131 h 73910"/>
                  <a:gd name="connsiteX370" fmla="*/ 110624 w 234212"/>
                  <a:gd name="connsiteY370" fmla="*/ 66131 h 73910"/>
                  <a:gd name="connsiteX371" fmla="*/ 110624 w 234212"/>
                  <a:gd name="connsiteY371" fmla="*/ 66131 h 73910"/>
                  <a:gd name="connsiteX372" fmla="*/ 110624 w 234212"/>
                  <a:gd name="connsiteY372" fmla="*/ 66131 h 73910"/>
                  <a:gd name="connsiteX373" fmla="*/ 110624 w 234212"/>
                  <a:gd name="connsiteY373" fmla="*/ 66131 h 73910"/>
                  <a:gd name="connsiteX374" fmla="*/ 110624 w 234212"/>
                  <a:gd name="connsiteY374" fmla="*/ 66131 h 73910"/>
                  <a:gd name="connsiteX375" fmla="*/ 110624 w 234212"/>
                  <a:gd name="connsiteY375" fmla="*/ 66131 h 73910"/>
                  <a:gd name="connsiteX376" fmla="*/ 110624 w 234212"/>
                  <a:gd name="connsiteY376" fmla="*/ 66131 h 73910"/>
                  <a:gd name="connsiteX377" fmla="*/ 110624 w 234212"/>
                  <a:gd name="connsiteY377" fmla="*/ 66131 h 73910"/>
                  <a:gd name="connsiteX378" fmla="*/ 110624 w 234212"/>
                  <a:gd name="connsiteY378" fmla="*/ 66131 h 73910"/>
                  <a:gd name="connsiteX379" fmla="*/ 110624 w 234212"/>
                  <a:gd name="connsiteY379" fmla="*/ 66131 h 73910"/>
                  <a:gd name="connsiteX380" fmla="*/ 110624 w 234212"/>
                  <a:gd name="connsiteY380" fmla="*/ 66131 h 73910"/>
                  <a:gd name="connsiteX381" fmla="*/ 110624 w 234212"/>
                  <a:gd name="connsiteY381" fmla="*/ 66131 h 73910"/>
                  <a:gd name="connsiteX382" fmla="*/ 110624 w 234212"/>
                  <a:gd name="connsiteY382" fmla="*/ 66131 h 73910"/>
                  <a:gd name="connsiteX383" fmla="*/ 110624 w 234212"/>
                  <a:gd name="connsiteY383" fmla="*/ 66131 h 73910"/>
                  <a:gd name="connsiteX384" fmla="*/ 110624 w 234212"/>
                  <a:gd name="connsiteY384" fmla="*/ 66131 h 73910"/>
                  <a:gd name="connsiteX385" fmla="*/ 110624 w 234212"/>
                  <a:gd name="connsiteY385" fmla="*/ 66131 h 73910"/>
                  <a:gd name="connsiteX386" fmla="*/ 110624 w 234212"/>
                  <a:gd name="connsiteY386" fmla="*/ 66131 h 73910"/>
                  <a:gd name="connsiteX387" fmla="*/ 110624 w 234212"/>
                  <a:gd name="connsiteY387" fmla="*/ 66131 h 73910"/>
                  <a:gd name="connsiteX388" fmla="*/ 110624 w 234212"/>
                  <a:gd name="connsiteY388" fmla="*/ 66131 h 73910"/>
                  <a:gd name="connsiteX389" fmla="*/ 110624 w 234212"/>
                  <a:gd name="connsiteY389" fmla="*/ 66131 h 73910"/>
                  <a:gd name="connsiteX390" fmla="*/ 110624 w 234212"/>
                  <a:gd name="connsiteY390" fmla="*/ 66131 h 73910"/>
                  <a:gd name="connsiteX391" fmla="*/ 110624 w 234212"/>
                  <a:gd name="connsiteY391" fmla="*/ 66131 h 73910"/>
                  <a:gd name="connsiteX392" fmla="*/ 110624 w 234212"/>
                  <a:gd name="connsiteY392" fmla="*/ 66131 h 73910"/>
                  <a:gd name="connsiteX393" fmla="*/ 110624 w 234212"/>
                  <a:gd name="connsiteY393" fmla="*/ 66131 h 73910"/>
                  <a:gd name="connsiteX394" fmla="*/ 110624 w 234212"/>
                  <a:gd name="connsiteY394" fmla="*/ 66131 h 73910"/>
                  <a:gd name="connsiteX395" fmla="*/ 110624 w 234212"/>
                  <a:gd name="connsiteY395" fmla="*/ 66131 h 73910"/>
                  <a:gd name="connsiteX396" fmla="*/ 110624 w 234212"/>
                  <a:gd name="connsiteY396" fmla="*/ 66131 h 73910"/>
                  <a:gd name="connsiteX397" fmla="*/ 110624 w 234212"/>
                  <a:gd name="connsiteY397" fmla="*/ 66131 h 73910"/>
                  <a:gd name="connsiteX398" fmla="*/ 110624 w 234212"/>
                  <a:gd name="connsiteY398" fmla="*/ 66131 h 73910"/>
                  <a:gd name="connsiteX399" fmla="*/ 110624 w 234212"/>
                  <a:gd name="connsiteY399" fmla="*/ 66131 h 73910"/>
                  <a:gd name="connsiteX400" fmla="*/ 110624 w 234212"/>
                  <a:gd name="connsiteY400" fmla="*/ 66131 h 73910"/>
                  <a:gd name="connsiteX401" fmla="*/ 110624 w 234212"/>
                  <a:gd name="connsiteY401" fmla="*/ 66131 h 73910"/>
                  <a:gd name="connsiteX402" fmla="*/ 110624 w 234212"/>
                  <a:gd name="connsiteY402" fmla="*/ 66131 h 73910"/>
                  <a:gd name="connsiteX403" fmla="*/ 110624 w 234212"/>
                  <a:gd name="connsiteY403" fmla="*/ 66131 h 73910"/>
                  <a:gd name="connsiteX404" fmla="*/ 110624 w 234212"/>
                  <a:gd name="connsiteY404" fmla="*/ 66131 h 73910"/>
                  <a:gd name="connsiteX405" fmla="*/ 110624 w 234212"/>
                  <a:gd name="connsiteY405" fmla="*/ 66131 h 73910"/>
                  <a:gd name="connsiteX406" fmla="*/ 110624 w 234212"/>
                  <a:gd name="connsiteY406" fmla="*/ 66131 h 73910"/>
                  <a:gd name="connsiteX407" fmla="*/ 110624 w 234212"/>
                  <a:gd name="connsiteY407" fmla="*/ 66131 h 73910"/>
                  <a:gd name="connsiteX408" fmla="*/ 110624 w 234212"/>
                  <a:gd name="connsiteY408" fmla="*/ 66131 h 73910"/>
                  <a:gd name="connsiteX409" fmla="*/ 110624 w 234212"/>
                  <a:gd name="connsiteY409" fmla="*/ 66131 h 73910"/>
                  <a:gd name="connsiteX410" fmla="*/ 110624 w 234212"/>
                  <a:gd name="connsiteY410" fmla="*/ 66131 h 73910"/>
                  <a:gd name="connsiteX411" fmla="*/ 110624 w 234212"/>
                  <a:gd name="connsiteY411" fmla="*/ 66131 h 73910"/>
                  <a:gd name="connsiteX412" fmla="*/ 110624 w 234212"/>
                  <a:gd name="connsiteY412" fmla="*/ 66131 h 73910"/>
                  <a:gd name="connsiteX413" fmla="*/ 110624 w 234212"/>
                  <a:gd name="connsiteY413" fmla="*/ 66131 h 73910"/>
                  <a:gd name="connsiteX414" fmla="*/ 110624 w 234212"/>
                  <a:gd name="connsiteY414" fmla="*/ 66131 h 73910"/>
                  <a:gd name="connsiteX415" fmla="*/ 110624 w 234212"/>
                  <a:gd name="connsiteY415" fmla="*/ 66131 h 73910"/>
                  <a:gd name="connsiteX416" fmla="*/ 110624 w 234212"/>
                  <a:gd name="connsiteY416" fmla="*/ 66131 h 73910"/>
                  <a:gd name="connsiteX417" fmla="*/ 110624 w 234212"/>
                  <a:gd name="connsiteY417" fmla="*/ 66131 h 73910"/>
                  <a:gd name="connsiteX418" fmla="*/ 110624 w 234212"/>
                  <a:gd name="connsiteY418" fmla="*/ 66131 h 73910"/>
                  <a:gd name="connsiteX419" fmla="*/ 110624 w 234212"/>
                  <a:gd name="connsiteY419" fmla="*/ 66131 h 73910"/>
                  <a:gd name="connsiteX420" fmla="*/ 110624 w 234212"/>
                  <a:gd name="connsiteY420" fmla="*/ 66131 h 73910"/>
                  <a:gd name="connsiteX421" fmla="*/ 110624 w 234212"/>
                  <a:gd name="connsiteY421" fmla="*/ 66131 h 73910"/>
                  <a:gd name="connsiteX422" fmla="*/ 110624 w 234212"/>
                  <a:gd name="connsiteY422" fmla="*/ 66131 h 73910"/>
                  <a:gd name="connsiteX423" fmla="*/ 110624 w 234212"/>
                  <a:gd name="connsiteY423" fmla="*/ 66131 h 73910"/>
                  <a:gd name="connsiteX424" fmla="*/ 110624 w 234212"/>
                  <a:gd name="connsiteY424" fmla="*/ 66131 h 73910"/>
                  <a:gd name="connsiteX425" fmla="*/ 110624 w 234212"/>
                  <a:gd name="connsiteY425" fmla="*/ 66131 h 73910"/>
                  <a:gd name="connsiteX426" fmla="*/ 110624 w 234212"/>
                  <a:gd name="connsiteY426" fmla="*/ 66131 h 73910"/>
                  <a:gd name="connsiteX427" fmla="*/ 110624 w 234212"/>
                  <a:gd name="connsiteY427" fmla="*/ 66131 h 73910"/>
                  <a:gd name="connsiteX428" fmla="*/ 110624 w 234212"/>
                  <a:gd name="connsiteY428" fmla="*/ 66131 h 73910"/>
                  <a:gd name="connsiteX429" fmla="*/ 110624 w 234212"/>
                  <a:gd name="connsiteY429" fmla="*/ 66131 h 73910"/>
                  <a:gd name="connsiteX430" fmla="*/ 110624 w 234212"/>
                  <a:gd name="connsiteY430" fmla="*/ 66131 h 73910"/>
                  <a:gd name="connsiteX431" fmla="*/ 110624 w 234212"/>
                  <a:gd name="connsiteY431" fmla="*/ 66131 h 73910"/>
                  <a:gd name="connsiteX432" fmla="*/ 110624 w 234212"/>
                  <a:gd name="connsiteY432" fmla="*/ 66131 h 73910"/>
                  <a:gd name="connsiteX433" fmla="*/ 110624 w 234212"/>
                  <a:gd name="connsiteY433" fmla="*/ 66131 h 73910"/>
                  <a:gd name="connsiteX434" fmla="*/ 110624 w 234212"/>
                  <a:gd name="connsiteY434" fmla="*/ 66131 h 73910"/>
                  <a:gd name="connsiteX435" fmla="*/ 110624 w 234212"/>
                  <a:gd name="connsiteY435" fmla="*/ 66131 h 73910"/>
                  <a:gd name="connsiteX436" fmla="*/ 110624 w 234212"/>
                  <a:gd name="connsiteY436" fmla="*/ 66131 h 73910"/>
                  <a:gd name="connsiteX437" fmla="*/ 110624 w 234212"/>
                  <a:gd name="connsiteY437" fmla="*/ 66131 h 73910"/>
                  <a:gd name="connsiteX438" fmla="*/ 110624 w 234212"/>
                  <a:gd name="connsiteY438" fmla="*/ 66131 h 73910"/>
                  <a:gd name="connsiteX439" fmla="*/ 110624 w 234212"/>
                  <a:gd name="connsiteY439" fmla="*/ 66131 h 73910"/>
                  <a:gd name="connsiteX440" fmla="*/ 110624 w 234212"/>
                  <a:gd name="connsiteY440" fmla="*/ 66131 h 73910"/>
                  <a:gd name="connsiteX441" fmla="*/ 110624 w 234212"/>
                  <a:gd name="connsiteY441" fmla="*/ 66131 h 73910"/>
                  <a:gd name="connsiteX442" fmla="*/ 110624 w 234212"/>
                  <a:gd name="connsiteY442" fmla="*/ 66131 h 73910"/>
                  <a:gd name="connsiteX443" fmla="*/ 110624 w 234212"/>
                  <a:gd name="connsiteY443" fmla="*/ 66131 h 73910"/>
                  <a:gd name="connsiteX444" fmla="*/ 110624 w 234212"/>
                  <a:gd name="connsiteY444" fmla="*/ 66131 h 73910"/>
                  <a:gd name="connsiteX445" fmla="*/ 110624 w 234212"/>
                  <a:gd name="connsiteY445" fmla="*/ 66131 h 73910"/>
                  <a:gd name="connsiteX446" fmla="*/ 110624 w 234212"/>
                  <a:gd name="connsiteY446" fmla="*/ 66131 h 73910"/>
                  <a:gd name="connsiteX447" fmla="*/ 110624 w 234212"/>
                  <a:gd name="connsiteY447" fmla="*/ 66131 h 73910"/>
                  <a:gd name="connsiteX448" fmla="*/ 110624 w 234212"/>
                  <a:gd name="connsiteY448" fmla="*/ 66131 h 73910"/>
                  <a:gd name="connsiteX449" fmla="*/ 110624 w 234212"/>
                  <a:gd name="connsiteY449" fmla="*/ 66131 h 73910"/>
                  <a:gd name="connsiteX450" fmla="*/ 110624 w 234212"/>
                  <a:gd name="connsiteY450" fmla="*/ 66131 h 73910"/>
                  <a:gd name="connsiteX451" fmla="*/ 110624 w 234212"/>
                  <a:gd name="connsiteY451" fmla="*/ 66131 h 73910"/>
                  <a:gd name="connsiteX452" fmla="*/ 110624 w 234212"/>
                  <a:gd name="connsiteY452" fmla="*/ 66131 h 73910"/>
                  <a:gd name="connsiteX453" fmla="*/ 110624 w 234212"/>
                  <a:gd name="connsiteY453" fmla="*/ 66131 h 73910"/>
                  <a:gd name="connsiteX454" fmla="*/ 110624 w 234212"/>
                  <a:gd name="connsiteY454" fmla="*/ 66131 h 73910"/>
                  <a:gd name="connsiteX455" fmla="*/ 110624 w 234212"/>
                  <a:gd name="connsiteY455" fmla="*/ 66131 h 73910"/>
                  <a:gd name="connsiteX456" fmla="*/ 110624 w 234212"/>
                  <a:gd name="connsiteY456" fmla="*/ 66131 h 73910"/>
                  <a:gd name="connsiteX457" fmla="*/ 110624 w 234212"/>
                  <a:gd name="connsiteY457" fmla="*/ 66131 h 73910"/>
                  <a:gd name="connsiteX458" fmla="*/ 110624 w 234212"/>
                  <a:gd name="connsiteY458" fmla="*/ 66131 h 73910"/>
                  <a:gd name="connsiteX459" fmla="*/ 110624 w 234212"/>
                  <a:gd name="connsiteY459" fmla="*/ 66131 h 73910"/>
                  <a:gd name="connsiteX460" fmla="*/ 110624 w 234212"/>
                  <a:gd name="connsiteY460" fmla="*/ 66131 h 73910"/>
                  <a:gd name="connsiteX461" fmla="*/ 110624 w 234212"/>
                  <a:gd name="connsiteY461" fmla="*/ 66131 h 73910"/>
                  <a:gd name="connsiteX462" fmla="*/ 110624 w 234212"/>
                  <a:gd name="connsiteY462" fmla="*/ 66131 h 73910"/>
                  <a:gd name="connsiteX463" fmla="*/ 110624 w 234212"/>
                  <a:gd name="connsiteY463" fmla="*/ 66131 h 73910"/>
                  <a:gd name="connsiteX464" fmla="*/ 110624 w 234212"/>
                  <a:gd name="connsiteY464" fmla="*/ 66131 h 73910"/>
                  <a:gd name="connsiteX465" fmla="*/ 110624 w 234212"/>
                  <a:gd name="connsiteY465" fmla="*/ 66131 h 73910"/>
                  <a:gd name="connsiteX466" fmla="*/ 110624 w 234212"/>
                  <a:gd name="connsiteY466" fmla="*/ 66131 h 73910"/>
                  <a:gd name="connsiteX467" fmla="*/ 110624 w 234212"/>
                  <a:gd name="connsiteY467" fmla="*/ 66131 h 73910"/>
                  <a:gd name="connsiteX468" fmla="*/ 110624 w 234212"/>
                  <a:gd name="connsiteY468" fmla="*/ 66131 h 73910"/>
                  <a:gd name="connsiteX469" fmla="*/ 110624 w 234212"/>
                  <a:gd name="connsiteY469" fmla="*/ 66131 h 73910"/>
                  <a:gd name="connsiteX470" fmla="*/ 110624 w 234212"/>
                  <a:gd name="connsiteY470" fmla="*/ 66131 h 73910"/>
                  <a:gd name="connsiteX471" fmla="*/ 110624 w 234212"/>
                  <a:gd name="connsiteY471" fmla="*/ 66131 h 73910"/>
                  <a:gd name="connsiteX472" fmla="*/ 110624 w 234212"/>
                  <a:gd name="connsiteY472" fmla="*/ 66131 h 73910"/>
                  <a:gd name="connsiteX473" fmla="*/ 110624 w 234212"/>
                  <a:gd name="connsiteY473" fmla="*/ 66131 h 73910"/>
                  <a:gd name="connsiteX474" fmla="*/ 110624 w 234212"/>
                  <a:gd name="connsiteY474" fmla="*/ 66131 h 73910"/>
                  <a:gd name="connsiteX475" fmla="*/ 110624 w 234212"/>
                  <a:gd name="connsiteY475" fmla="*/ 66131 h 73910"/>
                  <a:gd name="connsiteX476" fmla="*/ 110624 w 234212"/>
                  <a:gd name="connsiteY476" fmla="*/ 66131 h 73910"/>
                  <a:gd name="connsiteX477" fmla="*/ 110624 w 234212"/>
                  <a:gd name="connsiteY477" fmla="*/ 66131 h 73910"/>
                  <a:gd name="connsiteX478" fmla="*/ 110624 w 234212"/>
                  <a:gd name="connsiteY478" fmla="*/ 66131 h 73910"/>
                  <a:gd name="connsiteX479" fmla="*/ 110624 w 234212"/>
                  <a:gd name="connsiteY479" fmla="*/ 66131 h 73910"/>
                  <a:gd name="connsiteX480" fmla="*/ 110624 w 234212"/>
                  <a:gd name="connsiteY480" fmla="*/ 66131 h 73910"/>
                  <a:gd name="connsiteX481" fmla="*/ 110624 w 234212"/>
                  <a:gd name="connsiteY481" fmla="*/ 66131 h 73910"/>
                  <a:gd name="connsiteX482" fmla="*/ 110624 w 234212"/>
                  <a:gd name="connsiteY482" fmla="*/ 66131 h 73910"/>
                  <a:gd name="connsiteX483" fmla="*/ 110624 w 234212"/>
                  <a:gd name="connsiteY483" fmla="*/ 66131 h 73910"/>
                  <a:gd name="connsiteX484" fmla="*/ 110624 w 234212"/>
                  <a:gd name="connsiteY484" fmla="*/ 66131 h 73910"/>
                  <a:gd name="connsiteX485" fmla="*/ 110624 w 234212"/>
                  <a:gd name="connsiteY485" fmla="*/ 66131 h 73910"/>
                  <a:gd name="connsiteX486" fmla="*/ 110624 w 234212"/>
                  <a:gd name="connsiteY486" fmla="*/ 66131 h 73910"/>
                  <a:gd name="connsiteX487" fmla="*/ 110624 w 234212"/>
                  <a:gd name="connsiteY487" fmla="*/ 66131 h 73910"/>
                  <a:gd name="connsiteX488" fmla="*/ 110624 w 234212"/>
                  <a:gd name="connsiteY488" fmla="*/ 66131 h 73910"/>
                  <a:gd name="connsiteX489" fmla="*/ 110624 w 234212"/>
                  <a:gd name="connsiteY489" fmla="*/ 66131 h 73910"/>
                  <a:gd name="connsiteX490" fmla="*/ 110624 w 234212"/>
                  <a:gd name="connsiteY490" fmla="*/ 66131 h 73910"/>
                  <a:gd name="connsiteX491" fmla="*/ 110624 w 234212"/>
                  <a:gd name="connsiteY491" fmla="*/ 66131 h 73910"/>
                  <a:gd name="connsiteX492" fmla="*/ 110624 w 234212"/>
                  <a:gd name="connsiteY492" fmla="*/ 66131 h 73910"/>
                  <a:gd name="connsiteX493" fmla="*/ 110624 w 234212"/>
                  <a:gd name="connsiteY493" fmla="*/ 66131 h 73910"/>
                  <a:gd name="connsiteX494" fmla="*/ 110624 w 234212"/>
                  <a:gd name="connsiteY494" fmla="*/ 66131 h 73910"/>
                  <a:gd name="connsiteX495" fmla="*/ 110624 w 234212"/>
                  <a:gd name="connsiteY495" fmla="*/ 66131 h 73910"/>
                  <a:gd name="connsiteX496" fmla="*/ 110624 w 234212"/>
                  <a:gd name="connsiteY496" fmla="*/ 66131 h 73910"/>
                  <a:gd name="connsiteX497" fmla="*/ 110624 w 234212"/>
                  <a:gd name="connsiteY497" fmla="*/ 66131 h 73910"/>
                  <a:gd name="connsiteX498" fmla="*/ 110624 w 234212"/>
                  <a:gd name="connsiteY498" fmla="*/ 66131 h 73910"/>
                  <a:gd name="connsiteX499" fmla="*/ 110624 w 234212"/>
                  <a:gd name="connsiteY499" fmla="*/ 66131 h 73910"/>
                  <a:gd name="connsiteX500" fmla="*/ 110624 w 234212"/>
                  <a:gd name="connsiteY500" fmla="*/ 66131 h 73910"/>
                  <a:gd name="connsiteX501" fmla="*/ 110624 w 234212"/>
                  <a:gd name="connsiteY501" fmla="*/ 66131 h 73910"/>
                  <a:gd name="connsiteX502" fmla="*/ 110624 w 234212"/>
                  <a:gd name="connsiteY502" fmla="*/ 66131 h 73910"/>
                  <a:gd name="connsiteX503" fmla="*/ 110624 w 234212"/>
                  <a:gd name="connsiteY503" fmla="*/ 66131 h 73910"/>
                  <a:gd name="connsiteX504" fmla="*/ 110624 w 234212"/>
                  <a:gd name="connsiteY504" fmla="*/ 66131 h 73910"/>
                  <a:gd name="connsiteX505" fmla="*/ 110624 w 234212"/>
                  <a:gd name="connsiteY505" fmla="*/ 66131 h 73910"/>
                  <a:gd name="connsiteX506" fmla="*/ 110624 w 234212"/>
                  <a:gd name="connsiteY506" fmla="*/ 66131 h 73910"/>
                  <a:gd name="connsiteX507" fmla="*/ 110624 w 234212"/>
                  <a:gd name="connsiteY507" fmla="*/ 66131 h 73910"/>
                  <a:gd name="connsiteX508" fmla="*/ 110624 w 234212"/>
                  <a:gd name="connsiteY508" fmla="*/ 66131 h 73910"/>
                  <a:gd name="connsiteX509" fmla="*/ 110624 w 234212"/>
                  <a:gd name="connsiteY509" fmla="*/ 66131 h 73910"/>
                  <a:gd name="connsiteX510" fmla="*/ 110624 w 234212"/>
                  <a:gd name="connsiteY510" fmla="*/ 66131 h 73910"/>
                  <a:gd name="connsiteX511" fmla="*/ 110624 w 234212"/>
                  <a:gd name="connsiteY511" fmla="*/ 66131 h 73910"/>
                  <a:gd name="connsiteX512" fmla="*/ 110624 w 234212"/>
                  <a:gd name="connsiteY512" fmla="*/ 66131 h 73910"/>
                  <a:gd name="connsiteX513" fmla="*/ 110624 w 234212"/>
                  <a:gd name="connsiteY513" fmla="*/ 66131 h 73910"/>
                  <a:gd name="connsiteX514" fmla="*/ 110624 w 234212"/>
                  <a:gd name="connsiteY514" fmla="*/ 66131 h 73910"/>
                  <a:gd name="connsiteX515" fmla="*/ 110624 w 234212"/>
                  <a:gd name="connsiteY515" fmla="*/ 66131 h 73910"/>
                  <a:gd name="connsiteX516" fmla="*/ 110624 w 234212"/>
                  <a:gd name="connsiteY516" fmla="*/ 66131 h 73910"/>
                  <a:gd name="connsiteX517" fmla="*/ 110624 w 234212"/>
                  <a:gd name="connsiteY517" fmla="*/ 66131 h 73910"/>
                  <a:gd name="connsiteX518" fmla="*/ 110624 w 234212"/>
                  <a:gd name="connsiteY518" fmla="*/ 66131 h 73910"/>
                  <a:gd name="connsiteX519" fmla="*/ 110624 w 234212"/>
                  <a:gd name="connsiteY519" fmla="*/ 66131 h 73910"/>
                  <a:gd name="connsiteX520" fmla="*/ 110624 w 234212"/>
                  <a:gd name="connsiteY520" fmla="*/ 66131 h 73910"/>
                  <a:gd name="connsiteX521" fmla="*/ 110624 w 234212"/>
                  <a:gd name="connsiteY521" fmla="*/ 66131 h 73910"/>
                  <a:gd name="connsiteX522" fmla="*/ 110624 w 234212"/>
                  <a:gd name="connsiteY522" fmla="*/ 66131 h 73910"/>
                  <a:gd name="connsiteX523" fmla="*/ 110624 w 234212"/>
                  <a:gd name="connsiteY523" fmla="*/ 66131 h 73910"/>
                  <a:gd name="connsiteX524" fmla="*/ 110624 w 234212"/>
                  <a:gd name="connsiteY524" fmla="*/ 66131 h 73910"/>
                  <a:gd name="connsiteX525" fmla="*/ 110624 w 234212"/>
                  <a:gd name="connsiteY525" fmla="*/ 66131 h 73910"/>
                  <a:gd name="connsiteX526" fmla="*/ 110624 w 234212"/>
                  <a:gd name="connsiteY526" fmla="*/ 66131 h 73910"/>
                  <a:gd name="connsiteX527" fmla="*/ 110624 w 234212"/>
                  <a:gd name="connsiteY527" fmla="*/ 66131 h 73910"/>
                  <a:gd name="connsiteX528" fmla="*/ 110624 w 234212"/>
                  <a:gd name="connsiteY528" fmla="*/ 66131 h 73910"/>
                  <a:gd name="connsiteX529" fmla="*/ 110624 w 234212"/>
                  <a:gd name="connsiteY529" fmla="*/ 66131 h 73910"/>
                  <a:gd name="connsiteX530" fmla="*/ 110624 w 234212"/>
                  <a:gd name="connsiteY530" fmla="*/ 66131 h 73910"/>
                  <a:gd name="connsiteX531" fmla="*/ 110624 w 234212"/>
                  <a:gd name="connsiteY531" fmla="*/ 66131 h 73910"/>
                  <a:gd name="connsiteX532" fmla="*/ 110624 w 234212"/>
                  <a:gd name="connsiteY532" fmla="*/ 66131 h 73910"/>
                  <a:gd name="connsiteX533" fmla="*/ 110624 w 234212"/>
                  <a:gd name="connsiteY533" fmla="*/ 66131 h 73910"/>
                  <a:gd name="connsiteX534" fmla="*/ 110624 w 234212"/>
                  <a:gd name="connsiteY534" fmla="*/ 66131 h 73910"/>
                  <a:gd name="connsiteX535" fmla="*/ 110624 w 234212"/>
                  <a:gd name="connsiteY535" fmla="*/ 66131 h 73910"/>
                  <a:gd name="connsiteX536" fmla="*/ 110624 w 234212"/>
                  <a:gd name="connsiteY536" fmla="*/ 66131 h 73910"/>
                  <a:gd name="connsiteX537" fmla="*/ 110624 w 234212"/>
                  <a:gd name="connsiteY537" fmla="*/ 66131 h 73910"/>
                  <a:gd name="connsiteX538" fmla="*/ 110624 w 234212"/>
                  <a:gd name="connsiteY538" fmla="*/ 66131 h 73910"/>
                  <a:gd name="connsiteX539" fmla="*/ 110624 w 234212"/>
                  <a:gd name="connsiteY539" fmla="*/ 66131 h 73910"/>
                  <a:gd name="connsiteX540" fmla="*/ 110624 w 234212"/>
                  <a:gd name="connsiteY540" fmla="*/ 66131 h 73910"/>
                  <a:gd name="connsiteX541" fmla="*/ 110624 w 234212"/>
                  <a:gd name="connsiteY541" fmla="*/ 66131 h 73910"/>
                  <a:gd name="connsiteX542" fmla="*/ 110624 w 234212"/>
                  <a:gd name="connsiteY542" fmla="*/ 66131 h 73910"/>
                  <a:gd name="connsiteX543" fmla="*/ 110624 w 234212"/>
                  <a:gd name="connsiteY543" fmla="*/ 57486 h 73910"/>
                  <a:gd name="connsiteX544" fmla="*/ 110624 w 234212"/>
                  <a:gd name="connsiteY544" fmla="*/ 57486 h 73910"/>
                  <a:gd name="connsiteX545" fmla="*/ 110624 w 234212"/>
                  <a:gd name="connsiteY545" fmla="*/ 57486 h 73910"/>
                  <a:gd name="connsiteX546" fmla="*/ 110624 w 234212"/>
                  <a:gd name="connsiteY546" fmla="*/ 57486 h 73910"/>
                  <a:gd name="connsiteX547" fmla="*/ 110624 w 234212"/>
                  <a:gd name="connsiteY547" fmla="*/ 57486 h 73910"/>
                  <a:gd name="connsiteX548" fmla="*/ 110624 w 234212"/>
                  <a:gd name="connsiteY548" fmla="*/ 57486 h 73910"/>
                  <a:gd name="connsiteX549" fmla="*/ 110624 w 234212"/>
                  <a:gd name="connsiteY549" fmla="*/ 57486 h 73910"/>
                  <a:gd name="connsiteX550" fmla="*/ 110624 w 234212"/>
                  <a:gd name="connsiteY550" fmla="*/ 57486 h 73910"/>
                  <a:gd name="connsiteX551" fmla="*/ 110624 w 234212"/>
                  <a:gd name="connsiteY551" fmla="*/ 57486 h 73910"/>
                  <a:gd name="connsiteX552" fmla="*/ 110624 w 234212"/>
                  <a:gd name="connsiteY552" fmla="*/ 57486 h 73910"/>
                  <a:gd name="connsiteX553" fmla="*/ 110624 w 234212"/>
                  <a:gd name="connsiteY553" fmla="*/ 57486 h 73910"/>
                  <a:gd name="connsiteX554" fmla="*/ 110624 w 234212"/>
                  <a:gd name="connsiteY554" fmla="*/ 57486 h 73910"/>
                  <a:gd name="connsiteX555" fmla="*/ 110624 w 234212"/>
                  <a:gd name="connsiteY555" fmla="*/ 57486 h 73910"/>
                  <a:gd name="connsiteX556" fmla="*/ 110624 w 234212"/>
                  <a:gd name="connsiteY556" fmla="*/ 57486 h 73910"/>
                  <a:gd name="connsiteX557" fmla="*/ 110624 w 234212"/>
                  <a:gd name="connsiteY557" fmla="*/ 57486 h 73910"/>
                  <a:gd name="connsiteX558" fmla="*/ 110624 w 234212"/>
                  <a:gd name="connsiteY558" fmla="*/ 57486 h 73910"/>
                  <a:gd name="connsiteX559" fmla="*/ 110624 w 234212"/>
                  <a:gd name="connsiteY559" fmla="*/ 57486 h 73910"/>
                  <a:gd name="connsiteX560" fmla="*/ 110624 w 234212"/>
                  <a:gd name="connsiteY560" fmla="*/ 57486 h 73910"/>
                  <a:gd name="connsiteX561" fmla="*/ 110624 w 234212"/>
                  <a:gd name="connsiteY561" fmla="*/ 57486 h 73910"/>
                  <a:gd name="connsiteX562" fmla="*/ 110624 w 234212"/>
                  <a:gd name="connsiteY562" fmla="*/ 57486 h 73910"/>
                  <a:gd name="connsiteX563" fmla="*/ 110624 w 234212"/>
                  <a:gd name="connsiteY563" fmla="*/ 57486 h 73910"/>
                  <a:gd name="connsiteX564" fmla="*/ 110624 w 234212"/>
                  <a:gd name="connsiteY564" fmla="*/ 57486 h 73910"/>
                  <a:gd name="connsiteX565" fmla="*/ 110624 w 234212"/>
                  <a:gd name="connsiteY565" fmla="*/ 57486 h 73910"/>
                  <a:gd name="connsiteX566" fmla="*/ 110624 w 234212"/>
                  <a:gd name="connsiteY566" fmla="*/ 57486 h 73910"/>
                  <a:gd name="connsiteX567" fmla="*/ 110624 w 234212"/>
                  <a:gd name="connsiteY567" fmla="*/ 57486 h 73910"/>
                  <a:gd name="connsiteX568" fmla="*/ 110624 w 234212"/>
                  <a:gd name="connsiteY568" fmla="*/ 57486 h 73910"/>
                  <a:gd name="connsiteX569" fmla="*/ 110624 w 234212"/>
                  <a:gd name="connsiteY569" fmla="*/ 57486 h 73910"/>
                  <a:gd name="connsiteX570" fmla="*/ 110624 w 234212"/>
                  <a:gd name="connsiteY570" fmla="*/ 57486 h 73910"/>
                  <a:gd name="connsiteX571" fmla="*/ 110624 w 234212"/>
                  <a:gd name="connsiteY571" fmla="*/ 57486 h 73910"/>
                  <a:gd name="connsiteX572" fmla="*/ 110624 w 234212"/>
                  <a:gd name="connsiteY572" fmla="*/ 57486 h 73910"/>
                  <a:gd name="connsiteX573" fmla="*/ 110624 w 234212"/>
                  <a:gd name="connsiteY573" fmla="*/ 57486 h 73910"/>
                  <a:gd name="connsiteX574" fmla="*/ 110624 w 234212"/>
                  <a:gd name="connsiteY574" fmla="*/ 57486 h 73910"/>
                  <a:gd name="connsiteX575" fmla="*/ 110624 w 234212"/>
                  <a:gd name="connsiteY575" fmla="*/ 57486 h 73910"/>
                  <a:gd name="connsiteX576" fmla="*/ 110624 w 234212"/>
                  <a:gd name="connsiteY576" fmla="*/ 57486 h 73910"/>
                  <a:gd name="connsiteX577" fmla="*/ 110624 w 234212"/>
                  <a:gd name="connsiteY577" fmla="*/ 57486 h 73910"/>
                  <a:gd name="connsiteX578" fmla="*/ 110624 w 234212"/>
                  <a:gd name="connsiteY578" fmla="*/ 57486 h 73910"/>
                  <a:gd name="connsiteX579" fmla="*/ 110624 w 234212"/>
                  <a:gd name="connsiteY579" fmla="*/ 57486 h 73910"/>
                  <a:gd name="connsiteX580" fmla="*/ 110624 w 234212"/>
                  <a:gd name="connsiteY580" fmla="*/ 57486 h 73910"/>
                  <a:gd name="connsiteX581" fmla="*/ 110624 w 234212"/>
                  <a:gd name="connsiteY581" fmla="*/ 57486 h 73910"/>
                  <a:gd name="connsiteX582" fmla="*/ 110624 w 234212"/>
                  <a:gd name="connsiteY582" fmla="*/ 57486 h 73910"/>
                  <a:gd name="connsiteX583" fmla="*/ 110624 w 234212"/>
                  <a:gd name="connsiteY583" fmla="*/ 57486 h 73910"/>
                  <a:gd name="connsiteX584" fmla="*/ 110624 w 234212"/>
                  <a:gd name="connsiteY584" fmla="*/ 57486 h 73910"/>
                  <a:gd name="connsiteX585" fmla="*/ 110624 w 234212"/>
                  <a:gd name="connsiteY585" fmla="*/ 57486 h 73910"/>
                  <a:gd name="connsiteX586" fmla="*/ 110624 w 234212"/>
                  <a:gd name="connsiteY586" fmla="*/ 57486 h 73910"/>
                  <a:gd name="connsiteX587" fmla="*/ 110624 w 234212"/>
                  <a:gd name="connsiteY587" fmla="*/ 57486 h 73910"/>
                  <a:gd name="connsiteX588" fmla="*/ 110624 w 234212"/>
                  <a:gd name="connsiteY588" fmla="*/ 57486 h 73910"/>
                  <a:gd name="connsiteX589" fmla="*/ 110624 w 234212"/>
                  <a:gd name="connsiteY589" fmla="*/ 57486 h 73910"/>
                  <a:gd name="connsiteX590" fmla="*/ 110624 w 234212"/>
                  <a:gd name="connsiteY590" fmla="*/ 57486 h 73910"/>
                  <a:gd name="connsiteX591" fmla="*/ 110624 w 234212"/>
                  <a:gd name="connsiteY591" fmla="*/ 57486 h 73910"/>
                  <a:gd name="connsiteX592" fmla="*/ 110624 w 234212"/>
                  <a:gd name="connsiteY592" fmla="*/ 57486 h 73910"/>
                  <a:gd name="connsiteX593" fmla="*/ 110624 w 234212"/>
                  <a:gd name="connsiteY593" fmla="*/ 57486 h 73910"/>
                  <a:gd name="connsiteX594" fmla="*/ 110624 w 234212"/>
                  <a:gd name="connsiteY594" fmla="*/ 57486 h 73910"/>
                  <a:gd name="connsiteX595" fmla="*/ 110624 w 234212"/>
                  <a:gd name="connsiteY595" fmla="*/ 57486 h 73910"/>
                  <a:gd name="connsiteX596" fmla="*/ 110624 w 234212"/>
                  <a:gd name="connsiteY596" fmla="*/ 57486 h 73910"/>
                  <a:gd name="connsiteX597" fmla="*/ 110624 w 234212"/>
                  <a:gd name="connsiteY597" fmla="*/ 57486 h 73910"/>
                  <a:gd name="connsiteX598" fmla="*/ 110624 w 234212"/>
                  <a:gd name="connsiteY598" fmla="*/ 57486 h 73910"/>
                  <a:gd name="connsiteX599" fmla="*/ 110624 w 234212"/>
                  <a:gd name="connsiteY599" fmla="*/ 57486 h 73910"/>
                  <a:gd name="connsiteX600" fmla="*/ 110624 w 234212"/>
                  <a:gd name="connsiteY600" fmla="*/ 57486 h 73910"/>
                  <a:gd name="connsiteX601" fmla="*/ 110624 w 234212"/>
                  <a:gd name="connsiteY601" fmla="*/ 57486 h 73910"/>
                  <a:gd name="connsiteX602" fmla="*/ 110624 w 234212"/>
                  <a:gd name="connsiteY602" fmla="*/ 57486 h 73910"/>
                  <a:gd name="connsiteX603" fmla="*/ 110624 w 234212"/>
                  <a:gd name="connsiteY603" fmla="*/ 57486 h 73910"/>
                  <a:gd name="connsiteX604" fmla="*/ 110624 w 234212"/>
                  <a:gd name="connsiteY604" fmla="*/ 57486 h 73910"/>
                  <a:gd name="connsiteX605" fmla="*/ 110624 w 234212"/>
                  <a:gd name="connsiteY605" fmla="*/ 57486 h 73910"/>
                  <a:gd name="connsiteX606" fmla="*/ 110624 w 234212"/>
                  <a:gd name="connsiteY606" fmla="*/ 57486 h 73910"/>
                  <a:gd name="connsiteX607" fmla="*/ 110624 w 234212"/>
                  <a:gd name="connsiteY607" fmla="*/ 57486 h 73910"/>
                  <a:gd name="connsiteX608" fmla="*/ 110624 w 234212"/>
                  <a:gd name="connsiteY608" fmla="*/ 57486 h 73910"/>
                  <a:gd name="connsiteX609" fmla="*/ 110624 w 234212"/>
                  <a:gd name="connsiteY609" fmla="*/ 57486 h 73910"/>
                  <a:gd name="connsiteX610" fmla="*/ 110624 w 234212"/>
                  <a:gd name="connsiteY610" fmla="*/ 57486 h 73910"/>
                  <a:gd name="connsiteX611" fmla="*/ 110624 w 234212"/>
                  <a:gd name="connsiteY611" fmla="*/ 57486 h 73910"/>
                  <a:gd name="connsiteX612" fmla="*/ 110624 w 234212"/>
                  <a:gd name="connsiteY612" fmla="*/ 57486 h 73910"/>
                  <a:gd name="connsiteX613" fmla="*/ 110624 w 234212"/>
                  <a:gd name="connsiteY613" fmla="*/ 57486 h 73910"/>
                  <a:gd name="connsiteX614" fmla="*/ 110624 w 234212"/>
                  <a:gd name="connsiteY614" fmla="*/ 57486 h 73910"/>
                  <a:gd name="connsiteX615" fmla="*/ 110624 w 234212"/>
                  <a:gd name="connsiteY615" fmla="*/ 57486 h 73910"/>
                  <a:gd name="connsiteX616" fmla="*/ 110624 w 234212"/>
                  <a:gd name="connsiteY616" fmla="*/ 57486 h 73910"/>
                  <a:gd name="connsiteX617" fmla="*/ 110624 w 234212"/>
                  <a:gd name="connsiteY617" fmla="*/ 57486 h 73910"/>
                  <a:gd name="connsiteX618" fmla="*/ 110624 w 234212"/>
                  <a:gd name="connsiteY618" fmla="*/ 57486 h 73910"/>
                  <a:gd name="connsiteX619" fmla="*/ 110624 w 234212"/>
                  <a:gd name="connsiteY619" fmla="*/ 57486 h 73910"/>
                  <a:gd name="connsiteX620" fmla="*/ 110624 w 234212"/>
                  <a:gd name="connsiteY620" fmla="*/ 57486 h 73910"/>
                  <a:gd name="connsiteX621" fmla="*/ 110624 w 234212"/>
                  <a:gd name="connsiteY621" fmla="*/ 57486 h 73910"/>
                  <a:gd name="connsiteX622" fmla="*/ 110624 w 234212"/>
                  <a:gd name="connsiteY622" fmla="*/ 57486 h 73910"/>
                  <a:gd name="connsiteX623" fmla="*/ 110624 w 234212"/>
                  <a:gd name="connsiteY623" fmla="*/ 57486 h 73910"/>
                  <a:gd name="connsiteX624" fmla="*/ 110624 w 234212"/>
                  <a:gd name="connsiteY624" fmla="*/ 57486 h 73910"/>
                  <a:gd name="connsiteX625" fmla="*/ 110624 w 234212"/>
                  <a:gd name="connsiteY625" fmla="*/ 57486 h 73910"/>
                  <a:gd name="connsiteX626" fmla="*/ 110624 w 234212"/>
                  <a:gd name="connsiteY626" fmla="*/ 57486 h 73910"/>
                  <a:gd name="connsiteX627" fmla="*/ 110624 w 234212"/>
                  <a:gd name="connsiteY627" fmla="*/ 57486 h 73910"/>
                  <a:gd name="connsiteX628" fmla="*/ 110624 w 234212"/>
                  <a:gd name="connsiteY628" fmla="*/ 57486 h 73910"/>
                  <a:gd name="connsiteX629" fmla="*/ 110624 w 234212"/>
                  <a:gd name="connsiteY629" fmla="*/ 57486 h 73910"/>
                  <a:gd name="connsiteX630" fmla="*/ 110624 w 234212"/>
                  <a:gd name="connsiteY630" fmla="*/ 57486 h 73910"/>
                  <a:gd name="connsiteX631" fmla="*/ 110624 w 234212"/>
                  <a:gd name="connsiteY631" fmla="*/ 57486 h 73910"/>
                  <a:gd name="connsiteX632" fmla="*/ 110624 w 234212"/>
                  <a:gd name="connsiteY632" fmla="*/ 57486 h 73910"/>
                  <a:gd name="connsiteX633" fmla="*/ 110624 w 234212"/>
                  <a:gd name="connsiteY633" fmla="*/ 57486 h 73910"/>
                  <a:gd name="connsiteX634" fmla="*/ 110624 w 234212"/>
                  <a:gd name="connsiteY634" fmla="*/ 57486 h 73910"/>
                  <a:gd name="connsiteX635" fmla="*/ 110624 w 234212"/>
                  <a:gd name="connsiteY635" fmla="*/ 57486 h 73910"/>
                  <a:gd name="connsiteX636" fmla="*/ 110624 w 234212"/>
                  <a:gd name="connsiteY636" fmla="*/ 57486 h 73910"/>
                  <a:gd name="connsiteX637" fmla="*/ 110624 w 234212"/>
                  <a:gd name="connsiteY637" fmla="*/ 57486 h 73910"/>
                  <a:gd name="connsiteX638" fmla="*/ 110624 w 234212"/>
                  <a:gd name="connsiteY638" fmla="*/ 57486 h 73910"/>
                  <a:gd name="connsiteX639" fmla="*/ 110624 w 234212"/>
                  <a:gd name="connsiteY639" fmla="*/ 57486 h 73910"/>
                  <a:gd name="connsiteX640" fmla="*/ 110624 w 234212"/>
                  <a:gd name="connsiteY640" fmla="*/ 57486 h 73910"/>
                  <a:gd name="connsiteX641" fmla="*/ 110624 w 234212"/>
                  <a:gd name="connsiteY641" fmla="*/ 57486 h 73910"/>
                  <a:gd name="connsiteX642" fmla="*/ 110624 w 234212"/>
                  <a:gd name="connsiteY642" fmla="*/ 57486 h 73910"/>
                  <a:gd name="connsiteX643" fmla="*/ 110624 w 234212"/>
                  <a:gd name="connsiteY643" fmla="*/ 57486 h 73910"/>
                  <a:gd name="connsiteX644" fmla="*/ 110624 w 234212"/>
                  <a:gd name="connsiteY644" fmla="*/ 57486 h 73910"/>
                  <a:gd name="connsiteX645" fmla="*/ 110624 w 234212"/>
                  <a:gd name="connsiteY645" fmla="*/ 57486 h 73910"/>
                  <a:gd name="connsiteX646" fmla="*/ 110624 w 234212"/>
                  <a:gd name="connsiteY646" fmla="*/ 57486 h 73910"/>
                  <a:gd name="connsiteX647" fmla="*/ 110624 w 234212"/>
                  <a:gd name="connsiteY647" fmla="*/ 57486 h 73910"/>
                  <a:gd name="connsiteX648" fmla="*/ 110624 w 234212"/>
                  <a:gd name="connsiteY648" fmla="*/ 57486 h 73910"/>
                  <a:gd name="connsiteX649" fmla="*/ 110624 w 234212"/>
                  <a:gd name="connsiteY649" fmla="*/ 57486 h 73910"/>
                  <a:gd name="connsiteX650" fmla="*/ 110624 w 234212"/>
                  <a:gd name="connsiteY650" fmla="*/ 57486 h 73910"/>
                  <a:gd name="connsiteX651" fmla="*/ 110624 w 234212"/>
                  <a:gd name="connsiteY651" fmla="*/ 57486 h 73910"/>
                  <a:gd name="connsiteX652" fmla="*/ 110624 w 234212"/>
                  <a:gd name="connsiteY652" fmla="*/ 57486 h 73910"/>
                  <a:gd name="connsiteX653" fmla="*/ 110624 w 234212"/>
                  <a:gd name="connsiteY653" fmla="*/ 57486 h 73910"/>
                  <a:gd name="connsiteX654" fmla="*/ 110624 w 234212"/>
                  <a:gd name="connsiteY654" fmla="*/ 57486 h 73910"/>
                  <a:gd name="connsiteX655" fmla="*/ 110624 w 234212"/>
                  <a:gd name="connsiteY655" fmla="*/ 57486 h 73910"/>
                  <a:gd name="connsiteX656" fmla="*/ 110624 w 234212"/>
                  <a:gd name="connsiteY656" fmla="*/ 57486 h 73910"/>
                  <a:gd name="connsiteX657" fmla="*/ 110624 w 234212"/>
                  <a:gd name="connsiteY657" fmla="*/ 57486 h 73910"/>
                  <a:gd name="connsiteX658" fmla="*/ 110624 w 234212"/>
                  <a:gd name="connsiteY658" fmla="*/ 57486 h 73910"/>
                  <a:gd name="connsiteX659" fmla="*/ 110624 w 234212"/>
                  <a:gd name="connsiteY659" fmla="*/ 57486 h 73910"/>
                  <a:gd name="connsiteX660" fmla="*/ 110624 w 234212"/>
                  <a:gd name="connsiteY660" fmla="*/ 57486 h 73910"/>
                  <a:gd name="connsiteX661" fmla="*/ 110624 w 234212"/>
                  <a:gd name="connsiteY661" fmla="*/ 57486 h 73910"/>
                  <a:gd name="connsiteX662" fmla="*/ 110624 w 234212"/>
                  <a:gd name="connsiteY662" fmla="*/ 57486 h 73910"/>
                  <a:gd name="connsiteX663" fmla="*/ 110624 w 234212"/>
                  <a:gd name="connsiteY663" fmla="*/ 57486 h 73910"/>
                  <a:gd name="connsiteX664" fmla="*/ 110624 w 234212"/>
                  <a:gd name="connsiteY664" fmla="*/ 57486 h 73910"/>
                  <a:gd name="connsiteX665" fmla="*/ 110624 w 234212"/>
                  <a:gd name="connsiteY665" fmla="*/ 57486 h 73910"/>
                  <a:gd name="connsiteX666" fmla="*/ 110624 w 234212"/>
                  <a:gd name="connsiteY666" fmla="*/ 57486 h 73910"/>
                  <a:gd name="connsiteX667" fmla="*/ 110624 w 234212"/>
                  <a:gd name="connsiteY667" fmla="*/ 57486 h 73910"/>
                  <a:gd name="connsiteX668" fmla="*/ 110624 w 234212"/>
                  <a:gd name="connsiteY668" fmla="*/ 57486 h 73910"/>
                  <a:gd name="connsiteX669" fmla="*/ 110624 w 234212"/>
                  <a:gd name="connsiteY669" fmla="*/ 57486 h 73910"/>
                  <a:gd name="connsiteX670" fmla="*/ 110624 w 234212"/>
                  <a:gd name="connsiteY670" fmla="*/ 57486 h 73910"/>
                  <a:gd name="connsiteX671" fmla="*/ 110624 w 234212"/>
                  <a:gd name="connsiteY671" fmla="*/ 57486 h 73910"/>
                  <a:gd name="connsiteX672" fmla="*/ 110624 w 234212"/>
                  <a:gd name="connsiteY672" fmla="*/ 57486 h 73910"/>
                  <a:gd name="connsiteX673" fmla="*/ 110624 w 234212"/>
                  <a:gd name="connsiteY673" fmla="*/ 57486 h 73910"/>
                  <a:gd name="connsiteX674" fmla="*/ 110624 w 234212"/>
                  <a:gd name="connsiteY674" fmla="*/ 57486 h 73910"/>
                  <a:gd name="connsiteX675" fmla="*/ 110624 w 234212"/>
                  <a:gd name="connsiteY675" fmla="*/ 57486 h 73910"/>
                  <a:gd name="connsiteX676" fmla="*/ 110624 w 234212"/>
                  <a:gd name="connsiteY676" fmla="*/ 57486 h 73910"/>
                  <a:gd name="connsiteX677" fmla="*/ 110624 w 234212"/>
                  <a:gd name="connsiteY677" fmla="*/ 57486 h 73910"/>
                  <a:gd name="connsiteX678" fmla="*/ 110624 w 234212"/>
                  <a:gd name="connsiteY678" fmla="*/ 57486 h 73910"/>
                  <a:gd name="connsiteX679" fmla="*/ 110624 w 234212"/>
                  <a:gd name="connsiteY679" fmla="*/ 57486 h 73910"/>
                  <a:gd name="connsiteX680" fmla="*/ 110624 w 234212"/>
                  <a:gd name="connsiteY680" fmla="*/ 57486 h 73910"/>
                  <a:gd name="connsiteX681" fmla="*/ 110624 w 234212"/>
                  <a:gd name="connsiteY681" fmla="*/ 57486 h 73910"/>
                  <a:gd name="connsiteX682" fmla="*/ 110624 w 234212"/>
                  <a:gd name="connsiteY682" fmla="*/ 57486 h 73910"/>
                  <a:gd name="connsiteX683" fmla="*/ 110624 w 234212"/>
                  <a:gd name="connsiteY683" fmla="*/ 57486 h 73910"/>
                  <a:gd name="connsiteX684" fmla="*/ 110624 w 234212"/>
                  <a:gd name="connsiteY684" fmla="*/ 57486 h 73910"/>
                  <a:gd name="connsiteX685" fmla="*/ 110624 w 234212"/>
                  <a:gd name="connsiteY685" fmla="*/ 57486 h 73910"/>
                  <a:gd name="connsiteX686" fmla="*/ 110624 w 234212"/>
                  <a:gd name="connsiteY686" fmla="*/ 57486 h 73910"/>
                  <a:gd name="connsiteX687" fmla="*/ 110624 w 234212"/>
                  <a:gd name="connsiteY687" fmla="*/ 57486 h 73910"/>
                  <a:gd name="connsiteX688" fmla="*/ 110624 w 234212"/>
                  <a:gd name="connsiteY688" fmla="*/ 57486 h 73910"/>
                  <a:gd name="connsiteX689" fmla="*/ 110624 w 234212"/>
                  <a:gd name="connsiteY689" fmla="*/ 57486 h 73910"/>
                  <a:gd name="connsiteX690" fmla="*/ 110624 w 234212"/>
                  <a:gd name="connsiteY690" fmla="*/ 57486 h 73910"/>
                  <a:gd name="connsiteX691" fmla="*/ 110624 w 234212"/>
                  <a:gd name="connsiteY691" fmla="*/ 57486 h 73910"/>
                  <a:gd name="connsiteX692" fmla="*/ 110624 w 234212"/>
                  <a:gd name="connsiteY692" fmla="*/ 57486 h 73910"/>
                  <a:gd name="connsiteX693" fmla="*/ 110624 w 234212"/>
                  <a:gd name="connsiteY693" fmla="*/ 57486 h 73910"/>
                  <a:gd name="connsiteX694" fmla="*/ 110624 w 234212"/>
                  <a:gd name="connsiteY694" fmla="*/ 57486 h 73910"/>
                  <a:gd name="connsiteX695" fmla="*/ 110624 w 234212"/>
                  <a:gd name="connsiteY695" fmla="*/ 57486 h 73910"/>
                  <a:gd name="connsiteX696" fmla="*/ 110624 w 234212"/>
                  <a:gd name="connsiteY696" fmla="*/ 57486 h 73910"/>
                  <a:gd name="connsiteX697" fmla="*/ 110624 w 234212"/>
                  <a:gd name="connsiteY697" fmla="*/ 57486 h 73910"/>
                  <a:gd name="connsiteX698" fmla="*/ 110624 w 234212"/>
                  <a:gd name="connsiteY698" fmla="*/ 57486 h 73910"/>
                  <a:gd name="connsiteX699" fmla="*/ 110624 w 234212"/>
                  <a:gd name="connsiteY699" fmla="*/ 57486 h 73910"/>
                  <a:gd name="connsiteX700" fmla="*/ 110624 w 234212"/>
                  <a:gd name="connsiteY700" fmla="*/ 57486 h 73910"/>
                  <a:gd name="connsiteX701" fmla="*/ 110624 w 234212"/>
                  <a:gd name="connsiteY701" fmla="*/ 57486 h 73910"/>
                  <a:gd name="connsiteX702" fmla="*/ 110624 w 234212"/>
                  <a:gd name="connsiteY702" fmla="*/ 57486 h 73910"/>
                  <a:gd name="connsiteX703" fmla="*/ 110624 w 234212"/>
                  <a:gd name="connsiteY703" fmla="*/ 57486 h 73910"/>
                  <a:gd name="connsiteX704" fmla="*/ 110624 w 234212"/>
                  <a:gd name="connsiteY704" fmla="*/ 57486 h 73910"/>
                  <a:gd name="connsiteX705" fmla="*/ 110624 w 234212"/>
                  <a:gd name="connsiteY705" fmla="*/ 57486 h 73910"/>
                  <a:gd name="connsiteX706" fmla="*/ 110624 w 234212"/>
                  <a:gd name="connsiteY706" fmla="*/ 57486 h 73910"/>
                  <a:gd name="connsiteX707" fmla="*/ 110624 w 234212"/>
                  <a:gd name="connsiteY707" fmla="*/ 57486 h 73910"/>
                  <a:gd name="connsiteX708" fmla="*/ 110624 w 234212"/>
                  <a:gd name="connsiteY708" fmla="*/ 57486 h 73910"/>
                  <a:gd name="connsiteX709" fmla="*/ 110624 w 234212"/>
                  <a:gd name="connsiteY709" fmla="*/ 57486 h 73910"/>
                  <a:gd name="connsiteX710" fmla="*/ 110624 w 234212"/>
                  <a:gd name="connsiteY710" fmla="*/ 57486 h 73910"/>
                  <a:gd name="connsiteX711" fmla="*/ 110624 w 234212"/>
                  <a:gd name="connsiteY711" fmla="*/ 57486 h 73910"/>
                  <a:gd name="connsiteX712" fmla="*/ 110624 w 234212"/>
                  <a:gd name="connsiteY712" fmla="*/ 57486 h 73910"/>
                  <a:gd name="connsiteX713" fmla="*/ 110624 w 234212"/>
                  <a:gd name="connsiteY713" fmla="*/ 57486 h 73910"/>
                  <a:gd name="connsiteX714" fmla="*/ 110624 w 234212"/>
                  <a:gd name="connsiteY714" fmla="*/ 57486 h 73910"/>
                  <a:gd name="connsiteX715" fmla="*/ 110624 w 234212"/>
                  <a:gd name="connsiteY715" fmla="*/ 57486 h 73910"/>
                  <a:gd name="connsiteX716" fmla="*/ 110624 w 234212"/>
                  <a:gd name="connsiteY716" fmla="*/ 57486 h 73910"/>
                  <a:gd name="connsiteX717" fmla="*/ 110624 w 234212"/>
                  <a:gd name="connsiteY717" fmla="*/ 57486 h 73910"/>
                  <a:gd name="connsiteX718" fmla="*/ 110624 w 234212"/>
                  <a:gd name="connsiteY718" fmla="*/ 57486 h 73910"/>
                  <a:gd name="connsiteX719" fmla="*/ 110624 w 234212"/>
                  <a:gd name="connsiteY719" fmla="*/ 57486 h 73910"/>
                  <a:gd name="connsiteX720" fmla="*/ 110624 w 234212"/>
                  <a:gd name="connsiteY720" fmla="*/ 57486 h 73910"/>
                  <a:gd name="connsiteX721" fmla="*/ 110624 w 234212"/>
                  <a:gd name="connsiteY721" fmla="*/ 57486 h 73910"/>
                  <a:gd name="connsiteX722" fmla="*/ 110624 w 234212"/>
                  <a:gd name="connsiteY722" fmla="*/ 57486 h 73910"/>
                  <a:gd name="connsiteX723" fmla="*/ 110624 w 234212"/>
                  <a:gd name="connsiteY723" fmla="*/ 57486 h 73910"/>
                  <a:gd name="connsiteX724" fmla="*/ 110624 w 234212"/>
                  <a:gd name="connsiteY724" fmla="*/ 57486 h 73910"/>
                  <a:gd name="connsiteX725" fmla="*/ 110624 w 234212"/>
                  <a:gd name="connsiteY725" fmla="*/ 57486 h 73910"/>
                  <a:gd name="connsiteX726" fmla="*/ 110624 w 234212"/>
                  <a:gd name="connsiteY726" fmla="*/ 57486 h 73910"/>
                  <a:gd name="connsiteX727" fmla="*/ 110624 w 234212"/>
                  <a:gd name="connsiteY727" fmla="*/ 57486 h 73910"/>
                  <a:gd name="connsiteX728" fmla="*/ 110624 w 234212"/>
                  <a:gd name="connsiteY728" fmla="*/ 57486 h 73910"/>
                  <a:gd name="connsiteX729" fmla="*/ 110624 w 234212"/>
                  <a:gd name="connsiteY729" fmla="*/ 57486 h 73910"/>
                  <a:gd name="connsiteX730" fmla="*/ 110624 w 234212"/>
                  <a:gd name="connsiteY730" fmla="*/ 57486 h 73910"/>
                  <a:gd name="connsiteX731" fmla="*/ 110624 w 234212"/>
                  <a:gd name="connsiteY731" fmla="*/ 57486 h 73910"/>
                  <a:gd name="connsiteX732" fmla="*/ 110624 w 234212"/>
                  <a:gd name="connsiteY732" fmla="*/ 57486 h 73910"/>
                  <a:gd name="connsiteX733" fmla="*/ 110624 w 234212"/>
                  <a:gd name="connsiteY733" fmla="*/ 57486 h 73910"/>
                  <a:gd name="connsiteX734" fmla="*/ 110624 w 234212"/>
                  <a:gd name="connsiteY734" fmla="*/ 57486 h 73910"/>
                  <a:gd name="connsiteX735" fmla="*/ 110624 w 234212"/>
                  <a:gd name="connsiteY735" fmla="*/ 57486 h 73910"/>
                  <a:gd name="connsiteX736" fmla="*/ 110624 w 234212"/>
                  <a:gd name="connsiteY736" fmla="*/ 57486 h 73910"/>
                  <a:gd name="connsiteX737" fmla="*/ 110624 w 234212"/>
                  <a:gd name="connsiteY737" fmla="*/ 57486 h 73910"/>
                  <a:gd name="connsiteX738" fmla="*/ 110624 w 234212"/>
                  <a:gd name="connsiteY738" fmla="*/ 57486 h 73910"/>
                  <a:gd name="connsiteX739" fmla="*/ 110624 w 234212"/>
                  <a:gd name="connsiteY739" fmla="*/ 57486 h 73910"/>
                  <a:gd name="connsiteX740" fmla="*/ 110624 w 234212"/>
                  <a:gd name="connsiteY740" fmla="*/ 57486 h 73910"/>
                  <a:gd name="connsiteX741" fmla="*/ 110624 w 234212"/>
                  <a:gd name="connsiteY741" fmla="*/ 57486 h 73910"/>
                  <a:gd name="connsiteX742" fmla="*/ 110624 w 234212"/>
                  <a:gd name="connsiteY742" fmla="*/ 57486 h 73910"/>
                  <a:gd name="connsiteX743" fmla="*/ 110624 w 234212"/>
                  <a:gd name="connsiteY743" fmla="*/ 57486 h 73910"/>
                  <a:gd name="connsiteX744" fmla="*/ 110624 w 234212"/>
                  <a:gd name="connsiteY744" fmla="*/ 57486 h 73910"/>
                  <a:gd name="connsiteX745" fmla="*/ 110624 w 234212"/>
                  <a:gd name="connsiteY745" fmla="*/ 57486 h 73910"/>
                  <a:gd name="connsiteX746" fmla="*/ 110624 w 234212"/>
                  <a:gd name="connsiteY746" fmla="*/ 57486 h 73910"/>
                  <a:gd name="connsiteX747" fmla="*/ 110624 w 234212"/>
                  <a:gd name="connsiteY747" fmla="*/ 57486 h 73910"/>
                  <a:gd name="connsiteX748" fmla="*/ 110624 w 234212"/>
                  <a:gd name="connsiteY748" fmla="*/ 57486 h 73910"/>
                  <a:gd name="connsiteX749" fmla="*/ 110624 w 234212"/>
                  <a:gd name="connsiteY749" fmla="*/ 57486 h 73910"/>
                  <a:gd name="connsiteX750" fmla="*/ 110624 w 234212"/>
                  <a:gd name="connsiteY750" fmla="*/ 57486 h 73910"/>
                  <a:gd name="connsiteX751" fmla="*/ 110624 w 234212"/>
                  <a:gd name="connsiteY751" fmla="*/ 57486 h 73910"/>
                  <a:gd name="connsiteX752" fmla="*/ 110624 w 234212"/>
                  <a:gd name="connsiteY752" fmla="*/ 57486 h 73910"/>
                  <a:gd name="connsiteX753" fmla="*/ 110624 w 234212"/>
                  <a:gd name="connsiteY753" fmla="*/ 57486 h 73910"/>
                  <a:gd name="connsiteX754" fmla="*/ 110624 w 234212"/>
                  <a:gd name="connsiteY754" fmla="*/ 57486 h 73910"/>
                  <a:gd name="connsiteX755" fmla="*/ 110624 w 234212"/>
                  <a:gd name="connsiteY755" fmla="*/ 57486 h 73910"/>
                  <a:gd name="connsiteX756" fmla="*/ 110624 w 234212"/>
                  <a:gd name="connsiteY756" fmla="*/ 57486 h 73910"/>
                  <a:gd name="connsiteX757" fmla="*/ 110624 w 234212"/>
                  <a:gd name="connsiteY757" fmla="*/ 57486 h 73910"/>
                  <a:gd name="connsiteX758" fmla="*/ 110624 w 234212"/>
                  <a:gd name="connsiteY758" fmla="*/ 57486 h 73910"/>
                  <a:gd name="connsiteX759" fmla="*/ 110624 w 234212"/>
                  <a:gd name="connsiteY759" fmla="*/ 57486 h 73910"/>
                  <a:gd name="connsiteX760" fmla="*/ 110624 w 234212"/>
                  <a:gd name="connsiteY760" fmla="*/ 57486 h 73910"/>
                  <a:gd name="connsiteX761" fmla="*/ 110624 w 234212"/>
                  <a:gd name="connsiteY761" fmla="*/ 57486 h 73910"/>
                  <a:gd name="connsiteX762" fmla="*/ 110624 w 234212"/>
                  <a:gd name="connsiteY762" fmla="*/ 57486 h 73910"/>
                  <a:gd name="connsiteX763" fmla="*/ 110624 w 234212"/>
                  <a:gd name="connsiteY763" fmla="*/ 57486 h 73910"/>
                  <a:gd name="connsiteX764" fmla="*/ 110624 w 234212"/>
                  <a:gd name="connsiteY764" fmla="*/ 57486 h 73910"/>
                  <a:gd name="connsiteX765" fmla="*/ 110624 w 234212"/>
                  <a:gd name="connsiteY765" fmla="*/ 57486 h 73910"/>
                  <a:gd name="connsiteX766" fmla="*/ 110624 w 234212"/>
                  <a:gd name="connsiteY766" fmla="*/ 57486 h 73910"/>
                  <a:gd name="connsiteX767" fmla="*/ 110624 w 234212"/>
                  <a:gd name="connsiteY767" fmla="*/ 57486 h 73910"/>
                  <a:gd name="connsiteX768" fmla="*/ 110624 w 234212"/>
                  <a:gd name="connsiteY768" fmla="*/ 57486 h 73910"/>
                  <a:gd name="connsiteX769" fmla="*/ 110624 w 234212"/>
                  <a:gd name="connsiteY769" fmla="*/ 57486 h 73910"/>
                  <a:gd name="connsiteX770" fmla="*/ 110624 w 234212"/>
                  <a:gd name="connsiteY770" fmla="*/ 57486 h 73910"/>
                  <a:gd name="connsiteX771" fmla="*/ 110624 w 234212"/>
                  <a:gd name="connsiteY771" fmla="*/ 57486 h 73910"/>
                  <a:gd name="connsiteX772" fmla="*/ 110624 w 234212"/>
                  <a:gd name="connsiteY772" fmla="*/ 57486 h 73910"/>
                  <a:gd name="connsiteX773" fmla="*/ 110624 w 234212"/>
                  <a:gd name="connsiteY773" fmla="*/ 57486 h 73910"/>
                  <a:gd name="connsiteX774" fmla="*/ 110624 w 234212"/>
                  <a:gd name="connsiteY774" fmla="*/ 57486 h 73910"/>
                  <a:gd name="connsiteX775" fmla="*/ 110624 w 234212"/>
                  <a:gd name="connsiteY775" fmla="*/ 57486 h 73910"/>
                  <a:gd name="connsiteX776" fmla="*/ 110624 w 234212"/>
                  <a:gd name="connsiteY776" fmla="*/ 57486 h 73910"/>
                  <a:gd name="connsiteX777" fmla="*/ 110624 w 234212"/>
                  <a:gd name="connsiteY777" fmla="*/ 57486 h 73910"/>
                  <a:gd name="connsiteX778" fmla="*/ 110624 w 234212"/>
                  <a:gd name="connsiteY778" fmla="*/ 57486 h 73910"/>
                  <a:gd name="connsiteX779" fmla="*/ 110624 w 234212"/>
                  <a:gd name="connsiteY779" fmla="*/ 57486 h 73910"/>
                  <a:gd name="connsiteX780" fmla="*/ 110624 w 234212"/>
                  <a:gd name="connsiteY780" fmla="*/ 57486 h 73910"/>
                  <a:gd name="connsiteX781" fmla="*/ 110624 w 234212"/>
                  <a:gd name="connsiteY781" fmla="*/ 57486 h 73910"/>
                  <a:gd name="connsiteX782" fmla="*/ 110624 w 234212"/>
                  <a:gd name="connsiteY782" fmla="*/ 57486 h 73910"/>
                  <a:gd name="connsiteX783" fmla="*/ 110624 w 234212"/>
                  <a:gd name="connsiteY783" fmla="*/ 57486 h 73910"/>
                  <a:gd name="connsiteX784" fmla="*/ 110624 w 234212"/>
                  <a:gd name="connsiteY784" fmla="*/ 57486 h 73910"/>
                  <a:gd name="connsiteX785" fmla="*/ 110624 w 234212"/>
                  <a:gd name="connsiteY785" fmla="*/ 57486 h 73910"/>
                  <a:gd name="connsiteX786" fmla="*/ 110624 w 234212"/>
                  <a:gd name="connsiteY786" fmla="*/ 57486 h 73910"/>
                  <a:gd name="connsiteX787" fmla="*/ 110624 w 234212"/>
                  <a:gd name="connsiteY787" fmla="*/ 57486 h 73910"/>
                  <a:gd name="connsiteX788" fmla="*/ 110624 w 234212"/>
                  <a:gd name="connsiteY788" fmla="*/ 57486 h 73910"/>
                  <a:gd name="connsiteX789" fmla="*/ 110624 w 234212"/>
                  <a:gd name="connsiteY789" fmla="*/ 57486 h 73910"/>
                  <a:gd name="connsiteX790" fmla="*/ 110624 w 234212"/>
                  <a:gd name="connsiteY790" fmla="*/ 57486 h 73910"/>
                  <a:gd name="connsiteX791" fmla="*/ 110624 w 234212"/>
                  <a:gd name="connsiteY791" fmla="*/ 57486 h 73910"/>
                  <a:gd name="connsiteX792" fmla="*/ 110624 w 234212"/>
                  <a:gd name="connsiteY792" fmla="*/ 57486 h 73910"/>
                  <a:gd name="connsiteX793" fmla="*/ 110624 w 234212"/>
                  <a:gd name="connsiteY793" fmla="*/ 57486 h 73910"/>
                  <a:gd name="connsiteX794" fmla="*/ 110624 w 234212"/>
                  <a:gd name="connsiteY794" fmla="*/ 57486 h 73910"/>
                  <a:gd name="connsiteX795" fmla="*/ 110624 w 234212"/>
                  <a:gd name="connsiteY795" fmla="*/ 57486 h 73910"/>
                  <a:gd name="connsiteX796" fmla="*/ 110624 w 234212"/>
                  <a:gd name="connsiteY796" fmla="*/ 57486 h 73910"/>
                  <a:gd name="connsiteX797" fmla="*/ 110624 w 234212"/>
                  <a:gd name="connsiteY797" fmla="*/ 57486 h 73910"/>
                  <a:gd name="connsiteX798" fmla="*/ 110624 w 234212"/>
                  <a:gd name="connsiteY798" fmla="*/ 57486 h 73910"/>
                  <a:gd name="connsiteX799" fmla="*/ 110624 w 234212"/>
                  <a:gd name="connsiteY799" fmla="*/ 57486 h 73910"/>
                  <a:gd name="connsiteX800" fmla="*/ 110624 w 234212"/>
                  <a:gd name="connsiteY800" fmla="*/ 57486 h 73910"/>
                  <a:gd name="connsiteX801" fmla="*/ 110624 w 234212"/>
                  <a:gd name="connsiteY801" fmla="*/ 57486 h 73910"/>
                  <a:gd name="connsiteX802" fmla="*/ 110624 w 234212"/>
                  <a:gd name="connsiteY802" fmla="*/ 57486 h 73910"/>
                  <a:gd name="connsiteX803" fmla="*/ 110624 w 234212"/>
                  <a:gd name="connsiteY803" fmla="*/ 57486 h 73910"/>
                  <a:gd name="connsiteX804" fmla="*/ 110624 w 234212"/>
                  <a:gd name="connsiteY804" fmla="*/ 57486 h 73910"/>
                  <a:gd name="connsiteX805" fmla="*/ 110624 w 234212"/>
                  <a:gd name="connsiteY805" fmla="*/ 57486 h 73910"/>
                  <a:gd name="connsiteX806" fmla="*/ 110624 w 234212"/>
                  <a:gd name="connsiteY806" fmla="*/ 57486 h 73910"/>
                  <a:gd name="connsiteX807" fmla="*/ 110624 w 234212"/>
                  <a:gd name="connsiteY807" fmla="*/ 57486 h 73910"/>
                  <a:gd name="connsiteX808" fmla="*/ 110624 w 234212"/>
                  <a:gd name="connsiteY808" fmla="*/ 57486 h 73910"/>
                  <a:gd name="connsiteX809" fmla="*/ 110624 w 234212"/>
                  <a:gd name="connsiteY809" fmla="*/ 57486 h 73910"/>
                  <a:gd name="connsiteX810" fmla="*/ 110624 w 234212"/>
                  <a:gd name="connsiteY810" fmla="*/ 57486 h 73910"/>
                  <a:gd name="connsiteX811" fmla="*/ 110624 w 234212"/>
                  <a:gd name="connsiteY811" fmla="*/ 57486 h 73910"/>
                  <a:gd name="connsiteX812" fmla="*/ 110624 w 234212"/>
                  <a:gd name="connsiteY812" fmla="*/ 57486 h 73910"/>
                  <a:gd name="connsiteX813" fmla="*/ 110624 w 234212"/>
                  <a:gd name="connsiteY813" fmla="*/ 57486 h 73910"/>
                  <a:gd name="connsiteX814" fmla="*/ 110624 w 234212"/>
                  <a:gd name="connsiteY814" fmla="*/ 57486 h 73910"/>
                  <a:gd name="connsiteX815" fmla="*/ 110624 w 234212"/>
                  <a:gd name="connsiteY815" fmla="*/ 57486 h 73910"/>
                  <a:gd name="connsiteX816" fmla="*/ 110624 w 234212"/>
                  <a:gd name="connsiteY816" fmla="*/ 57486 h 73910"/>
                  <a:gd name="connsiteX817" fmla="*/ 110624 w 234212"/>
                  <a:gd name="connsiteY817" fmla="*/ 57486 h 73910"/>
                  <a:gd name="connsiteX818" fmla="*/ 110624 w 234212"/>
                  <a:gd name="connsiteY818" fmla="*/ 57486 h 73910"/>
                  <a:gd name="connsiteX819" fmla="*/ 110624 w 234212"/>
                  <a:gd name="connsiteY819" fmla="*/ 57486 h 73910"/>
                  <a:gd name="connsiteX820" fmla="*/ 110624 w 234212"/>
                  <a:gd name="connsiteY820" fmla="*/ 57486 h 73910"/>
                  <a:gd name="connsiteX821" fmla="*/ 110624 w 234212"/>
                  <a:gd name="connsiteY821" fmla="*/ 57486 h 73910"/>
                  <a:gd name="connsiteX822" fmla="*/ 110624 w 234212"/>
                  <a:gd name="connsiteY822" fmla="*/ 57486 h 73910"/>
                  <a:gd name="connsiteX823" fmla="*/ 110624 w 234212"/>
                  <a:gd name="connsiteY823" fmla="*/ 57486 h 73910"/>
                  <a:gd name="connsiteX824" fmla="*/ 110624 w 234212"/>
                  <a:gd name="connsiteY824" fmla="*/ 57486 h 73910"/>
                  <a:gd name="connsiteX825" fmla="*/ 110624 w 234212"/>
                  <a:gd name="connsiteY825" fmla="*/ 57486 h 73910"/>
                  <a:gd name="connsiteX826" fmla="*/ 110624 w 234212"/>
                  <a:gd name="connsiteY826" fmla="*/ 57486 h 73910"/>
                  <a:gd name="connsiteX827" fmla="*/ 110624 w 234212"/>
                  <a:gd name="connsiteY827" fmla="*/ 57486 h 73910"/>
                  <a:gd name="connsiteX828" fmla="*/ 110624 w 234212"/>
                  <a:gd name="connsiteY828" fmla="*/ 57486 h 73910"/>
                  <a:gd name="connsiteX829" fmla="*/ 110624 w 234212"/>
                  <a:gd name="connsiteY829" fmla="*/ 57486 h 73910"/>
                  <a:gd name="connsiteX830" fmla="*/ 110624 w 234212"/>
                  <a:gd name="connsiteY830" fmla="*/ 57486 h 73910"/>
                  <a:gd name="connsiteX831" fmla="*/ 110624 w 234212"/>
                  <a:gd name="connsiteY831" fmla="*/ 57486 h 73910"/>
                  <a:gd name="connsiteX832" fmla="*/ 110624 w 234212"/>
                  <a:gd name="connsiteY832" fmla="*/ 57486 h 73910"/>
                  <a:gd name="connsiteX833" fmla="*/ 110624 w 234212"/>
                  <a:gd name="connsiteY833" fmla="*/ 57486 h 73910"/>
                  <a:gd name="connsiteX834" fmla="*/ 110624 w 234212"/>
                  <a:gd name="connsiteY834" fmla="*/ 57486 h 73910"/>
                  <a:gd name="connsiteX835" fmla="*/ 110624 w 234212"/>
                  <a:gd name="connsiteY835" fmla="*/ 57486 h 73910"/>
                  <a:gd name="connsiteX836" fmla="*/ 110624 w 234212"/>
                  <a:gd name="connsiteY836" fmla="*/ 57486 h 73910"/>
                  <a:gd name="connsiteX837" fmla="*/ 110624 w 234212"/>
                  <a:gd name="connsiteY837" fmla="*/ 57486 h 73910"/>
                  <a:gd name="connsiteX838" fmla="*/ 110624 w 234212"/>
                  <a:gd name="connsiteY838" fmla="*/ 57486 h 73910"/>
                  <a:gd name="connsiteX839" fmla="*/ 110624 w 234212"/>
                  <a:gd name="connsiteY839" fmla="*/ 57486 h 73910"/>
                  <a:gd name="connsiteX840" fmla="*/ 110624 w 234212"/>
                  <a:gd name="connsiteY840" fmla="*/ 57486 h 73910"/>
                  <a:gd name="connsiteX841" fmla="*/ 110624 w 234212"/>
                  <a:gd name="connsiteY841" fmla="*/ 57486 h 73910"/>
                  <a:gd name="connsiteX842" fmla="*/ 110624 w 234212"/>
                  <a:gd name="connsiteY842" fmla="*/ 57486 h 73910"/>
                  <a:gd name="connsiteX843" fmla="*/ 110624 w 234212"/>
                  <a:gd name="connsiteY843" fmla="*/ 57486 h 73910"/>
                  <a:gd name="connsiteX844" fmla="*/ 110624 w 234212"/>
                  <a:gd name="connsiteY844" fmla="*/ 57486 h 73910"/>
                  <a:gd name="connsiteX845" fmla="*/ 110624 w 234212"/>
                  <a:gd name="connsiteY845" fmla="*/ 57486 h 73910"/>
                  <a:gd name="connsiteX846" fmla="*/ 110624 w 234212"/>
                  <a:gd name="connsiteY846" fmla="*/ 57486 h 73910"/>
                  <a:gd name="connsiteX847" fmla="*/ 110624 w 234212"/>
                  <a:gd name="connsiteY847" fmla="*/ 57486 h 73910"/>
                  <a:gd name="connsiteX848" fmla="*/ 110624 w 234212"/>
                  <a:gd name="connsiteY848" fmla="*/ 57486 h 73910"/>
                  <a:gd name="connsiteX849" fmla="*/ 110624 w 234212"/>
                  <a:gd name="connsiteY849" fmla="*/ 57486 h 73910"/>
                  <a:gd name="connsiteX850" fmla="*/ 110624 w 234212"/>
                  <a:gd name="connsiteY850" fmla="*/ 57486 h 73910"/>
                  <a:gd name="connsiteX851" fmla="*/ 110624 w 234212"/>
                  <a:gd name="connsiteY851" fmla="*/ 57486 h 73910"/>
                  <a:gd name="connsiteX852" fmla="*/ 110624 w 234212"/>
                  <a:gd name="connsiteY852" fmla="*/ 57486 h 73910"/>
                  <a:gd name="connsiteX853" fmla="*/ 110624 w 234212"/>
                  <a:gd name="connsiteY853" fmla="*/ 57486 h 73910"/>
                  <a:gd name="connsiteX854" fmla="*/ 110624 w 234212"/>
                  <a:gd name="connsiteY854" fmla="*/ 57486 h 73910"/>
                  <a:gd name="connsiteX855" fmla="*/ 110624 w 234212"/>
                  <a:gd name="connsiteY855" fmla="*/ 57486 h 73910"/>
                  <a:gd name="connsiteX856" fmla="*/ 110624 w 234212"/>
                  <a:gd name="connsiteY856" fmla="*/ 57486 h 73910"/>
                  <a:gd name="connsiteX857" fmla="*/ 110624 w 234212"/>
                  <a:gd name="connsiteY857" fmla="*/ 57486 h 73910"/>
                  <a:gd name="connsiteX858" fmla="*/ 110624 w 234212"/>
                  <a:gd name="connsiteY858" fmla="*/ 57486 h 73910"/>
                  <a:gd name="connsiteX859" fmla="*/ 110624 w 234212"/>
                  <a:gd name="connsiteY859" fmla="*/ 57486 h 73910"/>
                  <a:gd name="connsiteX860" fmla="*/ 110624 w 234212"/>
                  <a:gd name="connsiteY860" fmla="*/ 57486 h 73910"/>
                  <a:gd name="connsiteX861" fmla="*/ 110624 w 234212"/>
                  <a:gd name="connsiteY861" fmla="*/ 57486 h 73910"/>
                  <a:gd name="connsiteX862" fmla="*/ 110624 w 234212"/>
                  <a:gd name="connsiteY862" fmla="*/ 57486 h 73910"/>
                  <a:gd name="connsiteX863" fmla="*/ 110624 w 234212"/>
                  <a:gd name="connsiteY863" fmla="*/ 57486 h 73910"/>
                  <a:gd name="connsiteX864" fmla="*/ 110624 w 234212"/>
                  <a:gd name="connsiteY864" fmla="*/ 57486 h 73910"/>
                  <a:gd name="connsiteX865" fmla="*/ 110624 w 234212"/>
                  <a:gd name="connsiteY865" fmla="*/ 57486 h 73910"/>
                  <a:gd name="connsiteX866" fmla="*/ 110624 w 234212"/>
                  <a:gd name="connsiteY866" fmla="*/ 57486 h 73910"/>
                  <a:gd name="connsiteX867" fmla="*/ 110624 w 234212"/>
                  <a:gd name="connsiteY867" fmla="*/ 57486 h 73910"/>
                  <a:gd name="connsiteX868" fmla="*/ 110624 w 234212"/>
                  <a:gd name="connsiteY868" fmla="*/ 57486 h 73910"/>
                  <a:gd name="connsiteX869" fmla="*/ 110624 w 234212"/>
                  <a:gd name="connsiteY869" fmla="*/ 57486 h 73910"/>
                  <a:gd name="connsiteX870" fmla="*/ 110624 w 234212"/>
                  <a:gd name="connsiteY870" fmla="*/ 57486 h 73910"/>
                  <a:gd name="connsiteX871" fmla="*/ 110624 w 234212"/>
                  <a:gd name="connsiteY871" fmla="*/ 57486 h 73910"/>
                  <a:gd name="connsiteX872" fmla="*/ 110624 w 234212"/>
                  <a:gd name="connsiteY872" fmla="*/ 57486 h 73910"/>
                  <a:gd name="connsiteX873" fmla="*/ 110624 w 234212"/>
                  <a:gd name="connsiteY873" fmla="*/ 57486 h 73910"/>
                  <a:gd name="connsiteX874" fmla="*/ 110624 w 234212"/>
                  <a:gd name="connsiteY874" fmla="*/ 57486 h 73910"/>
                  <a:gd name="connsiteX875" fmla="*/ 110624 w 234212"/>
                  <a:gd name="connsiteY875" fmla="*/ 57486 h 73910"/>
                  <a:gd name="connsiteX876" fmla="*/ 110624 w 234212"/>
                  <a:gd name="connsiteY876" fmla="*/ 57486 h 73910"/>
                  <a:gd name="connsiteX877" fmla="*/ 110624 w 234212"/>
                  <a:gd name="connsiteY877" fmla="*/ 57486 h 73910"/>
                  <a:gd name="connsiteX878" fmla="*/ 110624 w 234212"/>
                  <a:gd name="connsiteY878" fmla="*/ 57486 h 73910"/>
                  <a:gd name="connsiteX879" fmla="*/ 110624 w 234212"/>
                  <a:gd name="connsiteY879" fmla="*/ 57486 h 73910"/>
                  <a:gd name="connsiteX880" fmla="*/ 110624 w 234212"/>
                  <a:gd name="connsiteY880" fmla="*/ 57486 h 73910"/>
                  <a:gd name="connsiteX881" fmla="*/ 110624 w 234212"/>
                  <a:gd name="connsiteY881" fmla="*/ 57486 h 73910"/>
                  <a:gd name="connsiteX882" fmla="*/ 110624 w 234212"/>
                  <a:gd name="connsiteY882" fmla="*/ 57486 h 73910"/>
                  <a:gd name="connsiteX883" fmla="*/ 110624 w 234212"/>
                  <a:gd name="connsiteY883" fmla="*/ 57486 h 73910"/>
                  <a:gd name="connsiteX884" fmla="*/ 110624 w 234212"/>
                  <a:gd name="connsiteY884" fmla="*/ 57486 h 73910"/>
                  <a:gd name="connsiteX885" fmla="*/ 110624 w 234212"/>
                  <a:gd name="connsiteY885" fmla="*/ 57486 h 73910"/>
                  <a:gd name="connsiteX886" fmla="*/ 110624 w 234212"/>
                  <a:gd name="connsiteY886" fmla="*/ 57486 h 73910"/>
                  <a:gd name="connsiteX887" fmla="*/ 110624 w 234212"/>
                  <a:gd name="connsiteY887" fmla="*/ 57486 h 73910"/>
                  <a:gd name="connsiteX888" fmla="*/ 110624 w 234212"/>
                  <a:gd name="connsiteY888" fmla="*/ 57486 h 73910"/>
                  <a:gd name="connsiteX889" fmla="*/ 110624 w 234212"/>
                  <a:gd name="connsiteY889" fmla="*/ 57486 h 73910"/>
                  <a:gd name="connsiteX890" fmla="*/ 110624 w 234212"/>
                  <a:gd name="connsiteY890" fmla="*/ 57486 h 73910"/>
                  <a:gd name="connsiteX891" fmla="*/ 110624 w 234212"/>
                  <a:gd name="connsiteY891" fmla="*/ 57486 h 73910"/>
                  <a:gd name="connsiteX892" fmla="*/ 110624 w 234212"/>
                  <a:gd name="connsiteY892" fmla="*/ 57486 h 73910"/>
                  <a:gd name="connsiteX893" fmla="*/ 110624 w 234212"/>
                  <a:gd name="connsiteY893" fmla="*/ 57486 h 73910"/>
                  <a:gd name="connsiteX894" fmla="*/ 110624 w 234212"/>
                  <a:gd name="connsiteY894" fmla="*/ 57486 h 73910"/>
                  <a:gd name="connsiteX895" fmla="*/ 110624 w 234212"/>
                  <a:gd name="connsiteY895" fmla="*/ 57486 h 73910"/>
                  <a:gd name="connsiteX896" fmla="*/ 110624 w 234212"/>
                  <a:gd name="connsiteY896" fmla="*/ 57486 h 73910"/>
                  <a:gd name="connsiteX897" fmla="*/ 110624 w 234212"/>
                  <a:gd name="connsiteY897" fmla="*/ 57486 h 73910"/>
                  <a:gd name="connsiteX898" fmla="*/ 110624 w 234212"/>
                  <a:gd name="connsiteY898" fmla="*/ 57486 h 73910"/>
                  <a:gd name="connsiteX899" fmla="*/ 110624 w 234212"/>
                  <a:gd name="connsiteY899" fmla="*/ 57486 h 73910"/>
                  <a:gd name="connsiteX900" fmla="*/ 110624 w 234212"/>
                  <a:gd name="connsiteY900" fmla="*/ 57486 h 73910"/>
                  <a:gd name="connsiteX901" fmla="*/ 110624 w 234212"/>
                  <a:gd name="connsiteY901" fmla="*/ 57486 h 73910"/>
                  <a:gd name="connsiteX902" fmla="*/ 110624 w 234212"/>
                  <a:gd name="connsiteY902" fmla="*/ 57486 h 73910"/>
                  <a:gd name="connsiteX903" fmla="*/ 110624 w 234212"/>
                  <a:gd name="connsiteY903" fmla="*/ 57486 h 73910"/>
                  <a:gd name="connsiteX904" fmla="*/ 110624 w 234212"/>
                  <a:gd name="connsiteY904" fmla="*/ 57486 h 73910"/>
                  <a:gd name="connsiteX905" fmla="*/ 110624 w 234212"/>
                  <a:gd name="connsiteY905" fmla="*/ 57486 h 73910"/>
                  <a:gd name="connsiteX906" fmla="*/ 110624 w 234212"/>
                  <a:gd name="connsiteY906" fmla="*/ 57486 h 73910"/>
                  <a:gd name="connsiteX907" fmla="*/ 110624 w 234212"/>
                  <a:gd name="connsiteY907" fmla="*/ 57486 h 73910"/>
                  <a:gd name="connsiteX908" fmla="*/ 110624 w 234212"/>
                  <a:gd name="connsiteY908" fmla="*/ 57486 h 73910"/>
                  <a:gd name="connsiteX909" fmla="*/ 110624 w 234212"/>
                  <a:gd name="connsiteY909" fmla="*/ 57486 h 73910"/>
                  <a:gd name="connsiteX910" fmla="*/ 110624 w 234212"/>
                  <a:gd name="connsiteY910" fmla="*/ 57486 h 73910"/>
                  <a:gd name="connsiteX911" fmla="*/ 110624 w 234212"/>
                  <a:gd name="connsiteY911" fmla="*/ 57486 h 73910"/>
                  <a:gd name="connsiteX912" fmla="*/ 110624 w 234212"/>
                  <a:gd name="connsiteY912" fmla="*/ 57486 h 73910"/>
                  <a:gd name="connsiteX913" fmla="*/ 110624 w 234212"/>
                  <a:gd name="connsiteY913" fmla="*/ 57486 h 73910"/>
                  <a:gd name="connsiteX914" fmla="*/ 110624 w 234212"/>
                  <a:gd name="connsiteY914" fmla="*/ 57486 h 73910"/>
                  <a:gd name="connsiteX915" fmla="*/ 110624 w 234212"/>
                  <a:gd name="connsiteY915" fmla="*/ 57486 h 73910"/>
                  <a:gd name="connsiteX916" fmla="*/ 110624 w 234212"/>
                  <a:gd name="connsiteY916" fmla="*/ 57486 h 73910"/>
                  <a:gd name="connsiteX917" fmla="*/ 110624 w 234212"/>
                  <a:gd name="connsiteY917" fmla="*/ 57486 h 73910"/>
                  <a:gd name="connsiteX918" fmla="*/ 110624 w 234212"/>
                  <a:gd name="connsiteY918" fmla="*/ 57486 h 73910"/>
                  <a:gd name="connsiteX919" fmla="*/ 110624 w 234212"/>
                  <a:gd name="connsiteY919" fmla="*/ 57486 h 73910"/>
                  <a:gd name="connsiteX920" fmla="*/ 110624 w 234212"/>
                  <a:gd name="connsiteY920" fmla="*/ 57486 h 73910"/>
                  <a:gd name="connsiteX921" fmla="*/ 110624 w 234212"/>
                  <a:gd name="connsiteY921" fmla="*/ 57486 h 73910"/>
                  <a:gd name="connsiteX922" fmla="*/ 110624 w 234212"/>
                  <a:gd name="connsiteY922" fmla="*/ 57486 h 73910"/>
                  <a:gd name="connsiteX923" fmla="*/ 110624 w 234212"/>
                  <a:gd name="connsiteY923" fmla="*/ 57486 h 73910"/>
                  <a:gd name="connsiteX924" fmla="*/ 110624 w 234212"/>
                  <a:gd name="connsiteY924" fmla="*/ 57486 h 73910"/>
                  <a:gd name="connsiteX925" fmla="*/ 110624 w 234212"/>
                  <a:gd name="connsiteY925" fmla="*/ 57486 h 73910"/>
                  <a:gd name="connsiteX926" fmla="*/ 110624 w 234212"/>
                  <a:gd name="connsiteY926" fmla="*/ 57486 h 73910"/>
                  <a:gd name="connsiteX927" fmla="*/ 110624 w 234212"/>
                  <a:gd name="connsiteY927" fmla="*/ 57486 h 73910"/>
                  <a:gd name="connsiteX928" fmla="*/ 110624 w 234212"/>
                  <a:gd name="connsiteY928" fmla="*/ 57486 h 73910"/>
                  <a:gd name="connsiteX929" fmla="*/ 110624 w 234212"/>
                  <a:gd name="connsiteY929" fmla="*/ 57486 h 73910"/>
                  <a:gd name="connsiteX930" fmla="*/ 110624 w 234212"/>
                  <a:gd name="connsiteY930" fmla="*/ 57486 h 73910"/>
                  <a:gd name="connsiteX931" fmla="*/ 110624 w 234212"/>
                  <a:gd name="connsiteY931" fmla="*/ 57486 h 73910"/>
                  <a:gd name="connsiteX932" fmla="*/ 110624 w 234212"/>
                  <a:gd name="connsiteY932" fmla="*/ 57486 h 73910"/>
                  <a:gd name="connsiteX933" fmla="*/ 110624 w 234212"/>
                  <a:gd name="connsiteY933" fmla="*/ 57486 h 73910"/>
                  <a:gd name="connsiteX934" fmla="*/ 110624 w 234212"/>
                  <a:gd name="connsiteY934" fmla="*/ 57486 h 73910"/>
                  <a:gd name="connsiteX935" fmla="*/ 110624 w 234212"/>
                  <a:gd name="connsiteY935" fmla="*/ 57486 h 73910"/>
                  <a:gd name="connsiteX936" fmla="*/ 110624 w 234212"/>
                  <a:gd name="connsiteY936" fmla="*/ 57486 h 73910"/>
                  <a:gd name="connsiteX937" fmla="*/ 110624 w 234212"/>
                  <a:gd name="connsiteY937" fmla="*/ 57486 h 73910"/>
                  <a:gd name="connsiteX938" fmla="*/ 110624 w 234212"/>
                  <a:gd name="connsiteY938" fmla="*/ 57486 h 73910"/>
                  <a:gd name="connsiteX939" fmla="*/ 110624 w 234212"/>
                  <a:gd name="connsiteY939" fmla="*/ 57486 h 73910"/>
                  <a:gd name="connsiteX940" fmla="*/ 110624 w 234212"/>
                  <a:gd name="connsiteY940" fmla="*/ 57486 h 73910"/>
                  <a:gd name="connsiteX941" fmla="*/ 110624 w 234212"/>
                  <a:gd name="connsiteY941" fmla="*/ 57486 h 73910"/>
                  <a:gd name="connsiteX942" fmla="*/ 110624 w 234212"/>
                  <a:gd name="connsiteY942" fmla="*/ 57486 h 73910"/>
                  <a:gd name="connsiteX943" fmla="*/ 110624 w 234212"/>
                  <a:gd name="connsiteY943" fmla="*/ 57486 h 73910"/>
                  <a:gd name="connsiteX944" fmla="*/ 110624 w 234212"/>
                  <a:gd name="connsiteY944" fmla="*/ 57486 h 73910"/>
                  <a:gd name="connsiteX945" fmla="*/ 110624 w 234212"/>
                  <a:gd name="connsiteY945" fmla="*/ 57486 h 73910"/>
                  <a:gd name="connsiteX946" fmla="*/ 110624 w 234212"/>
                  <a:gd name="connsiteY946" fmla="*/ 57486 h 73910"/>
                  <a:gd name="connsiteX947" fmla="*/ 110624 w 234212"/>
                  <a:gd name="connsiteY947" fmla="*/ 57486 h 73910"/>
                  <a:gd name="connsiteX948" fmla="*/ 110624 w 234212"/>
                  <a:gd name="connsiteY948" fmla="*/ 57486 h 73910"/>
                  <a:gd name="connsiteX949" fmla="*/ 110624 w 234212"/>
                  <a:gd name="connsiteY949" fmla="*/ 57486 h 73910"/>
                  <a:gd name="connsiteX950" fmla="*/ 110624 w 234212"/>
                  <a:gd name="connsiteY950" fmla="*/ 57486 h 73910"/>
                  <a:gd name="connsiteX951" fmla="*/ 110624 w 234212"/>
                  <a:gd name="connsiteY951" fmla="*/ 57486 h 73910"/>
                  <a:gd name="connsiteX952" fmla="*/ 110624 w 234212"/>
                  <a:gd name="connsiteY952" fmla="*/ 57486 h 73910"/>
                  <a:gd name="connsiteX953" fmla="*/ 110624 w 234212"/>
                  <a:gd name="connsiteY953" fmla="*/ 57486 h 73910"/>
                  <a:gd name="connsiteX954" fmla="*/ 110624 w 234212"/>
                  <a:gd name="connsiteY954" fmla="*/ 57486 h 73910"/>
                  <a:gd name="connsiteX955" fmla="*/ 110624 w 234212"/>
                  <a:gd name="connsiteY955" fmla="*/ 57486 h 73910"/>
                  <a:gd name="connsiteX956" fmla="*/ 110624 w 234212"/>
                  <a:gd name="connsiteY956" fmla="*/ 57486 h 73910"/>
                  <a:gd name="connsiteX957" fmla="*/ 110624 w 234212"/>
                  <a:gd name="connsiteY957" fmla="*/ 57486 h 73910"/>
                  <a:gd name="connsiteX958" fmla="*/ 110624 w 234212"/>
                  <a:gd name="connsiteY958" fmla="*/ 57486 h 73910"/>
                  <a:gd name="connsiteX959" fmla="*/ 110624 w 234212"/>
                  <a:gd name="connsiteY959" fmla="*/ 57486 h 73910"/>
                  <a:gd name="connsiteX960" fmla="*/ 110624 w 234212"/>
                  <a:gd name="connsiteY960" fmla="*/ 57486 h 73910"/>
                  <a:gd name="connsiteX961" fmla="*/ 110624 w 234212"/>
                  <a:gd name="connsiteY961" fmla="*/ 57486 h 73910"/>
                  <a:gd name="connsiteX962" fmla="*/ 110624 w 234212"/>
                  <a:gd name="connsiteY962" fmla="*/ 57486 h 73910"/>
                  <a:gd name="connsiteX963" fmla="*/ 110624 w 234212"/>
                  <a:gd name="connsiteY963" fmla="*/ 57486 h 73910"/>
                  <a:gd name="connsiteX964" fmla="*/ 110624 w 234212"/>
                  <a:gd name="connsiteY964" fmla="*/ 57486 h 73910"/>
                  <a:gd name="connsiteX965" fmla="*/ 110624 w 234212"/>
                  <a:gd name="connsiteY965" fmla="*/ 57486 h 73910"/>
                  <a:gd name="connsiteX966" fmla="*/ 110624 w 234212"/>
                  <a:gd name="connsiteY966" fmla="*/ 57486 h 73910"/>
                  <a:gd name="connsiteX967" fmla="*/ 110624 w 234212"/>
                  <a:gd name="connsiteY967" fmla="*/ 57486 h 73910"/>
                  <a:gd name="connsiteX968" fmla="*/ 110624 w 234212"/>
                  <a:gd name="connsiteY968" fmla="*/ 57486 h 73910"/>
                  <a:gd name="connsiteX969" fmla="*/ 110624 w 234212"/>
                  <a:gd name="connsiteY969" fmla="*/ 57486 h 73910"/>
                  <a:gd name="connsiteX970" fmla="*/ 110624 w 234212"/>
                  <a:gd name="connsiteY970" fmla="*/ 57486 h 73910"/>
                  <a:gd name="connsiteX971" fmla="*/ 110624 w 234212"/>
                  <a:gd name="connsiteY971" fmla="*/ 57486 h 73910"/>
                  <a:gd name="connsiteX972" fmla="*/ 110624 w 234212"/>
                  <a:gd name="connsiteY972" fmla="*/ 57486 h 73910"/>
                  <a:gd name="connsiteX973" fmla="*/ 110624 w 234212"/>
                  <a:gd name="connsiteY973" fmla="*/ 57486 h 73910"/>
                  <a:gd name="connsiteX974" fmla="*/ 110624 w 234212"/>
                  <a:gd name="connsiteY974" fmla="*/ 57486 h 73910"/>
                  <a:gd name="connsiteX975" fmla="*/ 110624 w 234212"/>
                  <a:gd name="connsiteY975" fmla="*/ 57486 h 73910"/>
                  <a:gd name="connsiteX976" fmla="*/ 110624 w 234212"/>
                  <a:gd name="connsiteY976" fmla="*/ 57486 h 73910"/>
                  <a:gd name="connsiteX977" fmla="*/ 110624 w 234212"/>
                  <a:gd name="connsiteY977" fmla="*/ 57486 h 73910"/>
                  <a:gd name="connsiteX978" fmla="*/ 110624 w 234212"/>
                  <a:gd name="connsiteY978" fmla="*/ 57486 h 73910"/>
                  <a:gd name="connsiteX979" fmla="*/ 110624 w 234212"/>
                  <a:gd name="connsiteY979" fmla="*/ 57486 h 73910"/>
                  <a:gd name="connsiteX980" fmla="*/ 110624 w 234212"/>
                  <a:gd name="connsiteY980" fmla="*/ 57486 h 73910"/>
                  <a:gd name="connsiteX981" fmla="*/ 110624 w 234212"/>
                  <a:gd name="connsiteY981" fmla="*/ 57486 h 73910"/>
                  <a:gd name="connsiteX982" fmla="*/ 110624 w 234212"/>
                  <a:gd name="connsiteY982" fmla="*/ 57486 h 73910"/>
                  <a:gd name="connsiteX983" fmla="*/ 110624 w 234212"/>
                  <a:gd name="connsiteY983" fmla="*/ 57486 h 73910"/>
                  <a:gd name="connsiteX984" fmla="*/ 110624 w 234212"/>
                  <a:gd name="connsiteY984" fmla="*/ 57486 h 73910"/>
                  <a:gd name="connsiteX985" fmla="*/ 110624 w 234212"/>
                  <a:gd name="connsiteY985" fmla="*/ 57486 h 73910"/>
                  <a:gd name="connsiteX986" fmla="*/ 110624 w 234212"/>
                  <a:gd name="connsiteY986" fmla="*/ 57486 h 73910"/>
                  <a:gd name="connsiteX987" fmla="*/ 110624 w 234212"/>
                  <a:gd name="connsiteY987" fmla="*/ 57486 h 73910"/>
                  <a:gd name="connsiteX988" fmla="*/ 110624 w 234212"/>
                  <a:gd name="connsiteY988" fmla="*/ 57486 h 73910"/>
                  <a:gd name="connsiteX989" fmla="*/ 110624 w 234212"/>
                  <a:gd name="connsiteY989" fmla="*/ 57486 h 73910"/>
                  <a:gd name="connsiteX990" fmla="*/ 110624 w 234212"/>
                  <a:gd name="connsiteY990" fmla="*/ 57486 h 73910"/>
                  <a:gd name="connsiteX991" fmla="*/ 110624 w 234212"/>
                  <a:gd name="connsiteY991" fmla="*/ 57486 h 73910"/>
                  <a:gd name="connsiteX992" fmla="*/ 110624 w 234212"/>
                  <a:gd name="connsiteY992" fmla="*/ 57486 h 73910"/>
                  <a:gd name="connsiteX993" fmla="*/ 110624 w 234212"/>
                  <a:gd name="connsiteY993" fmla="*/ 57486 h 73910"/>
                  <a:gd name="connsiteX994" fmla="*/ 110624 w 234212"/>
                  <a:gd name="connsiteY994" fmla="*/ 57486 h 73910"/>
                  <a:gd name="connsiteX995" fmla="*/ 110624 w 234212"/>
                  <a:gd name="connsiteY995" fmla="*/ 57486 h 73910"/>
                  <a:gd name="connsiteX996" fmla="*/ 110624 w 234212"/>
                  <a:gd name="connsiteY996" fmla="*/ 57486 h 73910"/>
                  <a:gd name="connsiteX997" fmla="*/ 110624 w 234212"/>
                  <a:gd name="connsiteY997" fmla="*/ 57486 h 73910"/>
                  <a:gd name="connsiteX998" fmla="*/ 110624 w 234212"/>
                  <a:gd name="connsiteY998" fmla="*/ 57486 h 73910"/>
                  <a:gd name="connsiteX999" fmla="*/ 110624 w 234212"/>
                  <a:gd name="connsiteY999" fmla="*/ 57486 h 73910"/>
                  <a:gd name="connsiteX1000" fmla="*/ 110624 w 234212"/>
                  <a:gd name="connsiteY1000" fmla="*/ 57486 h 73910"/>
                  <a:gd name="connsiteX1001" fmla="*/ 110624 w 234212"/>
                  <a:gd name="connsiteY1001" fmla="*/ 57486 h 73910"/>
                  <a:gd name="connsiteX1002" fmla="*/ 110624 w 234212"/>
                  <a:gd name="connsiteY1002" fmla="*/ 57486 h 73910"/>
                  <a:gd name="connsiteX1003" fmla="*/ 110624 w 234212"/>
                  <a:gd name="connsiteY1003" fmla="*/ 57486 h 73910"/>
                  <a:gd name="connsiteX1004" fmla="*/ 110624 w 234212"/>
                  <a:gd name="connsiteY1004" fmla="*/ 57486 h 73910"/>
                  <a:gd name="connsiteX1005" fmla="*/ 110624 w 234212"/>
                  <a:gd name="connsiteY1005" fmla="*/ 57486 h 73910"/>
                  <a:gd name="connsiteX1006" fmla="*/ 110624 w 234212"/>
                  <a:gd name="connsiteY1006" fmla="*/ 57486 h 73910"/>
                  <a:gd name="connsiteX1007" fmla="*/ 110624 w 234212"/>
                  <a:gd name="connsiteY1007" fmla="*/ 57486 h 73910"/>
                  <a:gd name="connsiteX1008" fmla="*/ 110624 w 234212"/>
                  <a:gd name="connsiteY1008" fmla="*/ 57486 h 73910"/>
                  <a:gd name="connsiteX1009" fmla="*/ 110624 w 234212"/>
                  <a:gd name="connsiteY1009" fmla="*/ 57486 h 73910"/>
                  <a:gd name="connsiteX1010" fmla="*/ 110624 w 234212"/>
                  <a:gd name="connsiteY1010" fmla="*/ 57486 h 73910"/>
                  <a:gd name="connsiteX1011" fmla="*/ 110624 w 234212"/>
                  <a:gd name="connsiteY1011" fmla="*/ 57486 h 73910"/>
                  <a:gd name="connsiteX1012" fmla="*/ 110624 w 234212"/>
                  <a:gd name="connsiteY1012" fmla="*/ 57486 h 73910"/>
                  <a:gd name="connsiteX1013" fmla="*/ 110624 w 234212"/>
                  <a:gd name="connsiteY1013" fmla="*/ 57486 h 73910"/>
                  <a:gd name="connsiteX1014" fmla="*/ 110624 w 234212"/>
                  <a:gd name="connsiteY1014" fmla="*/ 57486 h 73910"/>
                  <a:gd name="connsiteX1015" fmla="*/ 110624 w 234212"/>
                  <a:gd name="connsiteY1015" fmla="*/ 57486 h 73910"/>
                  <a:gd name="connsiteX1016" fmla="*/ 110624 w 234212"/>
                  <a:gd name="connsiteY1016" fmla="*/ 57486 h 73910"/>
                  <a:gd name="connsiteX1017" fmla="*/ 110624 w 234212"/>
                  <a:gd name="connsiteY1017" fmla="*/ 57486 h 73910"/>
                  <a:gd name="connsiteX1018" fmla="*/ 110624 w 234212"/>
                  <a:gd name="connsiteY1018" fmla="*/ 57486 h 73910"/>
                  <a:gd name="connsiteX1019" fmla="*/ 110624 w 234212"/>
                  <a:gd name="connsiteY1019" fmla="*/ 57486 h 73910"/>
                  <a:gd name="connsiteX1020" fmla="*/ 110624 w 234212"/>
                  <a:gd name="connsiteY1020" fmla="*/ 57486 h 73910"/>
                  <a:gd name="connsiteX1021" fmla="*/ 110624 w 234212"/>
                  <a:gd name="connsiteY1021" fmla="*/ 57486 h 73910"/>
                  <a:gd name="connsiteX1022" fmla="*/ 110624 w 234212"/>
                  <a:gd name="connsiteY1022" fmla="*/ 57486 h 73910"/>
                  <a:gd name="connsiteX1023" fmla="*/ 110624 w 234212"/>
                  <a:gd name="connsiteY1023" fmla="*/ 57486 h 73910"/>
                  <a:gd name="connsiteX1024" fmla="*/ 110624 w 234212"/>
                  <a:gd name="connsiteY1024" fmla="*/ 57486 h 73910"/>
                  <a:gd name="connsiteX1025" fmla="*/ 110624 w 234212"/>
                  <a:gd name="connsiteY1025" fmla="*/ 57486 h 73910"/>
                  <a:gd name="connsiteX1026" fmla="*/ 110624 w 234212"/>
                  <a:gd name="connsiteY1026" fmla="*/ 57486 h 73910"/>
                  <a:gd name="connsiteX1027" fmla="*/ 110624 w 234212"/>
                  <a:gd name="connsiteY1027" fmla="*/ 57486 h 73910"/>
                  <a:gd name="connsiteX1028" fmla="*/ 110624 w 234212"/>
                  <a:gd name="connsiteY1028" fmla="*/ 57486 h 73910"/>
                  <a:gd name="connsiteX1029" fmla="*/ 110624 w 234212"/>
                  <a:gd name="connsiteY1029" fmla="*/ 57486 h 73910"/>
                  <a:gd name="connsiteX1030" fmla="*/ 110624 w 234212"/>
                  <a:gd name="connsiteY1030" fmla="*/ 57486 h 73910"/>
                  <a:gd name="connsiteX1031" fmla="*/ 110624 w 234212"/>
                  <a:gd name="connsiteY1031" fmla="*/ 57486 h 73910"/>
                  <a:gd name="connsiteX1032" fmla="*/ 110624 w 234212"/>
                  <a:gd name="connsiteY1032" fmla="*/ 57486 h 73910"/>
                  <a:gd name="connsiteX1033" fmla="*/ 110624 w 234212"/>
                  <a:gd name="connsiteY1033" fmla="*/ 57486 h 73910"/>
                  <a:gd name="connsiteX1034" fmla="*/ 110624 w 234212"/>
                  <a:gd name="connsiteY1034" fmla="*/ 57486 h 73910"/>
                  <a:gd name="connsiteX1035" fmla="*/ 110624 w 234212"/>
                  <a:gd name="connsiteY1035" fmla="*/ 57486 h 73910"/>
                  <a:gd name="connsiteX1036" fmla="*/ 110624 w 234212"/>
                  <a:gd name="connsiteY1036" fmla="*/ 57486 h 73910"/>
                  <a:gd name="connsiteX1037" fmla="*/ 110624 w 234212"/>
                  <a:gd name="connsiteY1037" fmla="*/ 57486 h 73910"/>
                  <a:gd name="connsiteX1038" fmla="*/ 110624 w 234212"/>
                  <a:gd name="connsiteY1038" fmla="*/ 57486 h 73910"/>
                  <a:gd name="connsiteX1039" fmla="*/ 110624 w 234212"/>
                  <a:gd name="connsiteY1039" fmla="*/ 57486 h 73910"/>
                  <a:gd name="connsiteX1040" fmla="*/ 110624 w 234212"/>
                  <a:gd name="connsiteY1040" fmla="*/ 57486 h 73910"/>
                  <a:gd name="connsiteX1041" fmla="*/ 110624 w 234212"/>
                  <a:gd name="connsiteY1041" fmla="*/ 57486 h 73910"/>
                  <a:gd name="connsiteX1042" fmla="*/ 110624 w 234212"/>
                  <a:gd name="connsiteY1042" fmla="*/ 57486 h 73910"/>
                  <a:gd name="connsiteX1043" fmla="*/ 110624 w 234212"/>
                  <a:gd name="connsiteY1043" fmla="*/ 57486 h 73910"/>
                  <a:gd name="connsiteX1044" fmla="*/ 110624 w 234212"/>
                  <a:gd name="connsiteY1044" fmla="*/ 57486 h 73910"/>
                  <a:gd name="connsiteX1045" fmla="*/ 110624 w 234212"/>
                  <a:gd name="connsiteY1045" fmla="*/ 57486 h 73910"/>
                  <a:gd name="connsiteX1046" fmla="*/ 110624 w 234212"/>
                  <a:gd name="connsiteY1046" fmla="*/ 57486 h 73910"/>
                  <a:gd name="connsiteX1047" fmla="*/ 110624 w 234212"/>
                  <a:gd name="connsiteY1047" fmla="*/ 57486 h 73910"/>
                  <a:gd name="connsiteX1048" fmla="*/ 110624 w 234212"/>
                  <a:gd name="connsiteY1048" fmla="*/ 57486 h 73910"/>
                  <a:gd name="connsiteX1049" fmla="*/ 110624 w 234212"/>
                  <a:gd name="connsiteY1049" fmla="*/ 57486 h 73910"/>
                  <a:gd name="connsiteX1050" fmla="*/ 110624 w 234212"/>
                  <a:gd name="connsiteY1050" fmla="*/ 57486 h 73910"/>
                  <a:gd name="connsiteX1051" fmla="*/ 110624 w 234212"/>
                  <a:gd name="connsiteY1051" fmla="*/ 57486 h 73910"/>
                  <a:gd name="connsiteX1052" fmla="*/ 110624 w 234212"/>
                  <a:gd name="connsiteY1052" fmla="*/ 57486 h 73910"/>
                  <a:gd name="connsiteX1053" fmla="*/ 110624 w 234212"/>
                  <a:gd name="connsiteY1053" fmla="*/ 57486 h 73910"/>
                  <a:gd name="connsiteX1054" fmla="*/ 110624 w 234212"/>
                  <a:gd name="connsiteY1054" fmla="*/ 57486 h 73910"/>
                  <a:gd name="connsiteX1055" fmla="*/ 110624 w 234212"/>
                  <a:gd name="connsiteY1055" fmla="*/ 57486 h 73910"/>
                  <a:gd name="connsiteX1056" fmla="*/ 110624 w 234212"/>
                  <a:gd name="connsiteY1056" fmla="*/ 66131 h 73910"/>
                  <a:gd name="connsiteX1057" fmla="*/ 6914 w 234212"/>
                  <a:gd name="connsiteY1057" fmla="*/ 73046 h 73910"/>
                  <a:gd name="connsiteX1058" fmla="*/ 110624 w 234212"/>
                  <a:gd name="connsiteY1058" fmla="*/ 66995 h 73910"/>
                  <a:gd name="connsiteX1059" fmla="*/ 109760 w 234212"/>
                  <a:gd name="connsiteY1059" fmla="*/ 58351 h 73910"/>
                  <a:gd name="connsiteX1060" fmla="*/ 6050 w 234212"/>
                  <a:gd name="connsiteY1060" fmla="*/ 64402 h 73910"/>
                  <a:gd name="connsiteX1061" fmla="*/ 6914 w 234212"/>
                  <a:gd name="connsiteY1061" fmla="*/ 73046 h 73910"/>
                  <a:gd name="connsiteX1062" fmla="*/ 12100 w 234212"/>
                  <a:gd name="connsiteY1062" fmla="*/ 33281 h 73910"/>
                  <a:gd name="connsiteX1063" fmla="*/ 1728 w 234212"/>
                  <a:gd name="connsiteY1063" fmla="*/ 66995 h 73910"/>
                  <a:gd name="connsiteX1064" fmla="*/ 9507 w 234212"/>
                  <a:gd name="connsiteY1064" fmla="*/ 69589 h 73910"/>
                  <a:gd name="connsiteX1065" fmla="*/ 19878 w 234212"/>
                  <a:gd name="connsiteY1065" fmla="*/ 35875 h 73910"/>
                  <a:gd name="connsiteX1066" fmla="*/ 12100 w 234212"/>
                  <a:gd name="connsiteY1066" fmla="*/ 33281 h 73910"/>
                  <a:gd name="connsiteX1067" fmla="*/ 44077 w 234212"/>
                  <a:gd name="connsiteY1067" fmla="*/ 4754 h 73910"/>
                  <a:gd name="connsiteX1068" fmla="*/ 12100 w 234212"/>
                  <a:gd name="connsiteY1068" fmla="*/ 33281 h 73910"/>
                  <a:gd name="connsiteX1069" fmla="*/ 19878 w 234212"/>
                  <a:gd name="connsiteY1069" fmla="*/ 35875 h 73910"/>
                  <a:gd name="connsiteX1070" fmla="*/ 44941 w 234212"/>
                  <a:gd name="connsiteY1070" fmla="*/ 13399 h 73910"/>
                  <a:gd name="connsiteX1071" fmla="*/ 44077 w 234212"/>
                  <a:gd name="connsiteY1071" fmla="*/ 4754 h 73910"/>
                  <a:gd name="connsiteX1072" fmla="*/ 53584 w 234212"/>
                  <a:gd name="connsiteY1072" fmla="*/ 7348 h 73910"/>
                  <a:gd name="connsiteX1073" fmla="*/ 52720 w 234212"/>
                  <a:gd name="connsiteY1073" fmla="*/ 3026 h 73910"/>
                  <a:gd name="connsiteX1074" fmla="*/ 52720 w 234212"/>
                  <a:gd name="connsiteY1074" fmla="*/ 3026 h 73910"/>
                  <a:gd name="connsiteX1075" fmla="*/ 52720 w 234212"/>
                  <a:gd name="connsiteY1075" fmla="*/ 3026 h 73910"/>
                  <a:gd name="connsiteX1076" fmla="*/ 53584 w 234212"/>
                  <a:gd name="connsiteY1076" fmla="*/ 7348 h 73910"/>
                  <a:gd name="connsiteX1077" fmla="*/ 181493 w 234212"/>
                  <a:gd name="connsiteY1077" fmla="*/ 7348 h 73910"/>
                  <a:gd name="connsiteX1078" fmla="*/ 182358 w 234212"/>
                  <a:gd name="connsiteY1078" fmla="*/ 3026 h 73910"/>
                  <a:gd name="connsiteX1079" fmla="*/ 182358 w 234212"/>
                  <a:gd name="connsiteY1079" fmla="*/ 3026 h 73910"/>
                  <a:gd name="connsiteX1080" fmla="*/ 182358 w 234212"/>
                  <a:gd name="connsiteY1080" fmla="*/ 3026 h 73910"/>
                  <a:gd name="connsiteX1081" fmla="*/ 181493 w 234212"/>
                  <a:gd name="connsiteY1081" fmla="*/ 7348 h 73910"/>
                  <a:gd name="connsiteX1082" fmla="*/ 189272 w 234212"/>
                  <a:gd name="connsiteY1082" fmla="*/ 9077 h 73910"/>
                  <a:gd name="connsiteX1083" fmla="*/ 190136 w 234212"/>
                  <a:gd name="connsiteY1083" fmla="*/ 4754 h 73910"/>
                  <a:gd name="connsiteX1084" fmla="*/ 190136 w 234212"/>
                  <a:gd name="connsiteY1084" fmla="*/ 4754 h 73910"/>
                  <a:gd name="connsiteX1085" fmla="*/ 190136 w 234212"/>
                  <a:gd name="connsiteY1085" fmla="*/ 4754 h 73910"/>
                  <a:gd name="connsiteX1086" fmla="*/ 189272 w 234212"/>
                  <a:gd name="connsiteY1086" fmla="*/ 9077 h 73910"/>
                  <a:gd name="connsiteX1087" fmla="*/ 218656 w 234212"/>
                  <a:gd name="connsiteY1087" fmla="*/ 34146 h 73910"/>
                  <a:gd name="connsiteX1088" fmla="*/ 214335 w 234212"/>
                  <a:gd name="connsiteY1088" fmla="*/ 35010 h 73910"/>
                  <a:gd name="connsiteX1089" fmla="*/ 214335 w 234212"/>
                  <a:gd name="connsiteY1089" fmla="*/ 35010 h 73910"/>
                  <a:gd name="connsiteX1090" fmla="*/ 218656 w 234212"/>
                  <a:gd name="connsiteY1090" fmla="*/ 34146 h 73910"/>
                  <a:gd name="connsiteX1091" fmla="*/ 228163 w 234212"/>
                  <a:gd name="connsiteY1091" fmla="*/ 68724 h 73910"/>
                  <a:gd name="connsiteX1092" fmla="*/ 228163 w 234212"/>
                  <a:gd name="connsiteY1092" fmla="*/ 73046 h 73910"/>
                  <a:gd name="connsiteX1093" fmla="*/ 234213 w 234212"/>
                  <a:gd name="connsiteY1093" fmla="*/ 73046 h 73910"/>
                  <a:gd name="connsiteX1094" fmla="*/ 232484 w 234212"/>
                  <a:gd name="connsiteY1094" fmla="*/ 66995 h 73910"/>
                  <a:gd name="connsiteX1095" fmla="*/ 228163 w 234212"/>
                  <a:gd name="connsiteY1095" fmla="*/ 68724 h 73910"/>
                  <a:gd name="connsiteX1096" fmla="*/ 124453 w 234212"/>
                  <a:gd name="connsiteY1096" fmla="*/ 62673 h 73910"/>
                  <a:gd name="connsiteX1097" fmla="*/ 124453 w 234212"/>
                  <a:gd name="connsiteY1097" fmla="*/ 58351 h 73910"/>
                  <a:gd name="connsiteX1098" fmla="*/ 124453 w 234212"/>
                  <a:gd name="connsiteY1098" fmla="*/ 58351 h 73910"/>
                  <a:gd name="connsiteX1099" fmla="*/ 124453 w 234212"/>
                  <a:gd name="connsiteY1099" fmla="*/ 58351 h 73910"/>
                  <a:gd name="connsiteX1100" fmla="*/ 124453 w 234212"/>
                  <a:gd name="connsiteY1100" fmla="*/ 62673 h 73910"/>
                  <a:gd name="connsiteX1101" fmla="*/ 109760 w 234212"/>
                  <a:gd name="connsiteY1101" fmla="*/ 62673 h 73910"/>
                  <a:gd name="connsiteX1102" fmla="*/ 109760 w 234212"/>
                  <a:gd name="connsiteY1102" fmla="*/ 58351 h 73910"/>
                  <a:gd name="connsiteX1103" fmla="*/ 109760 w 234212"/>
                  <a:gd name="connsiteY1103" fmla="*/ 58351 h 73910"/>
                  <a:gd name="connsiteX1104" fmla="*/ 109760 w 234212"/>
                  <a:gd name="connsiteY1104" fmla="*/ 58351 h 73910"/>
                  <a:gd name="connsiteX1105" fmla="*/ 109760 w 234212"/>
                  <a:gd name="connsiteY1105" fmla="*/ 62673 h 73910"/>
                  <a:gd name="connsiteX1106" fmla="*/ 6050 w 234212"/>
                  <a:gd name="connsiteY1106" fmla="*/ 68724 h 73910"/>
                  <a:gd name="connsiteX1107" fmla="*/ 1728 w 234212"/>
                  <a:gd name="connsiteY1107" fmla="*/ 67860 h 73910"/>
                  <a:gd name="connsiteX1108" fmla="*/ 0 w 234212"/>
                  <a:gd name="connsiteY1108" fmla="*/ 73911 h 73910"/>
                  <a:gd name="connsiteX1109" fmla="*/ 6050 w 234212"/>
                  <a:gd name="connsiteY1109" fmla="*/ 73911 h 73910"/>
                  <a:gd name="connsiteX1110" fmla="*/ 6050 w 234212"/>
                  <a:gd name="connsiteY1110" fmla="*/ 68724 h 73910"/>
                  <a:gd name="connsiteX1111" fmla="*/ 16421 w 234212"/>
                  <a:gd name="connsiteY1111" fmla="*/ 34146 h 73910"/>
                  <a:gd name="connsiteX1112" fmla="*/ 20742 w 234212"/>
                  <a:gd name="connsiteY1112" fmla="*/ 35010 h 73910"/>
                  <a:gd name="connsiteX1113" fmla="*/ 20742 w 234212"/>
                  <a:gd name="connsiteY1113" fmla="*/ 35010 h 73910"/>
                  <a:gd name="connsiteX1114" fmla="*/ 16421 w 234212"/>
                  <a:gd name="connsiteY1114" fmla="*/ 34146 h 73910"/>
                  <a:gd name="connsiteX1115" fmla="*/ 44941 w 234212"/>
                  <a:gd name="connsiteY1115" fmla="*/ 9077 h 73910"/>
                  <a:gd name="connsiteX1116" fmla="*/ 44077 w 234212"/>
                  <a:gd name="connsiteY1116" fmla="*/ 4754 h 73910"/>
                  <a:gd name="connsiteX1117" fmla="*/ 44077 w 234212"/>
                  <a:gd name="connsiteY1117" fmla="*/ 4754 h 73910"/>
                  <a:gd name="connsiteX1118" fmla="*/ 44077 w 234212"/>
                  <a:gd name="connsiteY1118" fmla="*/ 4754 h 73910"/>
                  <a:gd name="connsiteX1119" fmla="*/ 44941 w 234212"/>
                  <a:gd name="connsiteY1119" fmla="*/ 9077 h 73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</a:cxnLst>
                <a:rect l="l" t="t" r="r" b="b"/>
                <a:pathLst>
                  <a:path w="234212" h="73910">
                    <a:moveTo>
                      <a:pt x="52720" y="3890"/>
                    </a:moveTo>
                    <a:lnTo>
                      <a:pt x="44941" y="4754"/>
                    </a:lnTo>
                    <a:lnTo>
                      <a:pt x="45805" y="13399"/>
                    </a:lnTo>
                    <a:lnTo>
                      <a:pt x="53584" y="12535"/>
                    </a:lnTo>
                    <a:lnTo>
                      <a:pt x="52720" y="3890"/>
                    </a:lnTo>
                    <a:close/>
                    <a:moveTo>
                      <a:pt x="182358" y="3890"/>
                    </a:moveTo>
                    <a:cubicBezTo>
                      <a:pt x="139145" y="-1297"/>
                      <a:pt x="95932" y="-1297"/>
                      <a:pt x="52720" y="3890"/>
                    </a:cubicBezTo>
                    <a:lnTo>
                      <a:pt x="53584" y="12535"/>
                    </a:lnTo>
                    <a:cubicBezTo>
                      <a:pt x="95932" y="7348"/>
                      <a:pt x="138281" y="7348"/>
                      <a:pt x="180629" y="12535"/>
                    </a:cubicBezTo>
                    <a:lnTo>
                      <a:pt x="182358" y="3890"/>
                    </a:lnTo>
                    <a:close/>
                    <a:moveTo>
                      <a:pt x="190136" y="4754"/>
                    </a:moveTo>
                    <a:lnTo>
                      <a:pt x="182358" y="3890"/>
                    </a:lnTo>
                    <a:lnTo>
                      <a:pt x="181493" y="12535"/>
                    </a:lnTo>
                    <a:lnTo>
                      <a:pt x="189272" y="13399"/>
                    </a:lnTo>
                    <a:lnTo>
                      <a:pt x="190136" y="4754"/>
                    </a:lnTo>
                    <a:close/>
                    <a:moveTo>
                      <a:pt x="222113" y="33281"/>
                    </a:moveTo>
                    <a:cubicBezTo>
                      <a:pt x="216928" y="15992"/>
                      <a:pt x="203100" y="8212"/>
                      <a:pt x="190136" y="4754"/>
                    </a:cubicBezTo>
                    <a:lnTo>
                      <a:pt x="188407" y="13399"/>
                    </a:lnTo>
                    <a:cubicBezTo>
                      <a:pt x="199643" y="15992"/>
                      <a:pt x="210014" y="22044"/>
                      <a:pt x="214335" y="35875"/>
                    </a:cubicBezTo>
                    <a:lnTo>
                      <a:pt x="222113" y="33281"/>
                    </a:lnTo>
                    <a:close/>
                    <a:moveTo>
                      <a:pt x="232484" y="66995"/>
                    </a:moveTo>
                    <a:lnTo>
                      <a:pt x="222113" y="33281"/>
                    </a:lnTo>
                    <a:lnTo>
                      <a:pt x="214335" y="35875"/>
                    </a:lnTo>
                    <a:lnTo>
                      <a:pt x="224706" y="69589"/>
                    </a:lnTo>
                    <a:lnTo>
                      <a:pt x="232484" y="66995"/>
                    </a:lnTo>
                    <a:close/>
                    <a:moveTo>
                      <a:pt x="124453" y="66131"/>
                    </a:moveTo>
                    <a:lnTo>
                      <a:pt x="228163" y="72182"/>
                    </a:lnTo>
                    <a:lnTo>
                      <a:pt x="229027" y="63537"/>
                    </a:lnTo>
                    <a:lnTo>
                      <a:pt x="125317" y="57486"/>
                    </a:lnTo>
                    <a:lnTo>
                      <a:pt x="124453" y="66131"/>
                    </a:lnTo>
                    <a:close/>
                    <a:moveTo>
                      <a:pt x="109760" y="66131"/>
                    </a:moveTo>
                    <a:cubicBezTo>
                      <a:pt x="109760" y="66131"/>
                      <a:pt x="109760" y="66131"/>
                      <a:pt x="109760" y="66131"/>
                    </a:cubicBezTo>
                    <a:cubicBezTo>
                      <a:pt x="109760" y="66131"/>
                      <a:pt x="109760" y="66131"/>
                      <a:pt x="109760" y="66131"/>
                    </a:cubicBezTo>
                    <a:cubicBezTo>
                      <a:pt x="109760" y="66131"/>
                      <a:pt x="109760" y="66131"/>
                      <a:pt x="109760" y="66131"/>
                    </a:cubicBezTo>
                    <a:cubicBezTo>
                      <a:pt x="109760" y="66131"/>
                      <a:pt x="109760" y="66131"/>
                      <a:pt x="109760" y="66131"/>
                    </a:cubicBezTo>
                    <a:cubicBezTo>
                      <a:pt x="109760" y="66131"/>
                      <a:pt x="109760" y="66131"/>
                      <a:pt x="109760" y="66131"/>
                    </a:cubicBezTo>
                    <a:cubicBezTo>
                      <a:pt x="109760" y="66131"/>
                      <a:pt x="109760" y="66131"/>
                      <a:pt x="109760" y="66131"/>
                    </a:cubicBezTo>
                    <a:cubicBezTo>
                      <a:pt x="109760" y="66131"/>
                      <a:pt x="109760" y="66131"/>
                      <a:pt x="109760" y="66131"/>
                    </a:cubicBezTo>
                    <a:cubicBezTo>
                      <a:pt x="109760" y="66131"/>
                      <a:pt x="109760" y="66131"/>
                      <a:pt x="109760" y="66131"/>
                    </a:cubicBezTo>
                    <a:cubicBezTo>
                      <a:pt x="109760" y="66131"/>
                      <a:pt x="109760" y="66131"/>
                      <a:pt x="109760" y="66131"/>
                    </a:cubicBezTo>
                    <a:cubicBezTo>
                      <a:pt x="109760" y="66131"/>
                      <a:pt x="109760" y="66131"/>
                      <a:pt x="109760" y="66131"/>
                    </a:cubicBezTo>
                    <a:cubicBezTo>
                      <a:pt x="109760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09760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cubicBezTo>
                      <a:pt x="110624" y="66131"/>
                      <a:pt x="110624" y="66131"/>
                      <a:pt x="110624" y="66131"/>
                    </a:cubicBezTo>
                    <a:lnTo>
                      <a:pt x="110624" y="57486"/>
                    </a:ln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cubicBezTo>
                      <a:pt x="110624" y="57486"/>
                      <a:pt x="110624" y="57486"/>
                      <a:pt x="110624" y="57486"/>
                    </a:cubicBezTo>
                    <a:lnTo>
                      <a:pt x="110624" y="66131"/>
                    </a:lnTo>
                    <a:close/>
                    <a:moveTo>
                      <a:pt x="6914" y="73046"/>
                    </a:moveTo>
                    <a:lnTo>
                      <a:pt x="110624" y="66995"/>
                    </a:lnTo>
                    <a:lnTo>
                      <a:pt x="109760" y="58351"/>
                    </a:lnTo>
                    <a:lnTo>
                      <a:pt x="6050" y="64402"/>
                    </a:lnTo>
                    <a:lnTo>
                      <a:pt x="6914" y="73046"/>
                    </a:lnTo>
                    <a:close/>
                    <a:moveTo>
                      <a:pt x="12100" y="33281"/>
                    </a:moveTo>
                    <a:lnTo>
                      <a:pt x="1728" y="66995"/>
                    </a:lnTo>
                    <a:lnTo>
                      <a:pt x="9507" y="69589"/>
                    </a:lnTo>
                    <a:lnTo>
                      <a:pt x="19878" y="35875"/>
                    </a:lnTo>
                    <a:lnTo>
                      <a:pt x="12100" y="33281"/>
                    </a:lnTo>
                    <a:close/>
                    <a:moveTo>
                      <a:pt x="44077" y="4754"/>
                    </a:moveTo>
                    <a:cubicBezTo>
                      <a:pt x="29385" y="7348"/>
                      <a:pt x="17285" y="15992"/>
                      <a:pt x="12100" y="33281"/>
                    </a:cubicBezTo>
                    <a:lnTo>
                      <a:pt x="19878" y="35875"/>
                    </a:lnTo>
                    <a:cubicBezTo>
                      <a:pt x="23335" y="22044"/>
                      <a:pt x="33706" y="15992"/>
                      <a:pt x="44941" y="13399"/>
                    </a:cubicBezTo>
                    <a:lnTo>
                      <a:pt x="44077" y="4754"/>
                    </a:lnTo>
                    <a:close/>
                    <a:moveTo>
                      <a:pt x="53584" y="7348"/>
                    </a:moveTo>
                    <a:lnTo>
                      <a:pt x="52720" y="3026"/>
                    </a:lnTo>
                    <a:lnTo>
                      <a:pt x="52720" y="3026"/>
                    </a:lnTo>
                    <a:lnTo>
                      <a:pt x="52720" y="3026"/>
                    </a:lnTo>
                    <a:lnTo>
                      <a:pt x="53584" y="7348"/>
                    </a:lnTo>
                    <a:close/>
                    <a:moveTo>
                      <a:pt x="181493" y="7348"/>
                    </a:moveTo>
                    <a:lnTo>
                      <a:pt x="182358" y="3026"/>
                    </a:lnTo>
                    <a:lnTo>
                      <a:pt x="182358" y="3026"/>
                    </a:lnTo>
                    <a:lnTo>
                      <a:pt x="182358" y="3026"/>
                    </a:lnTo>
                    <a:lnTo>
                      <a:pt x="181493" y="7348"/>
                    </a:lnTo>
                    <a:close/>
                    <a:moveTo>
                      <a:pt x="189272" y="9077"/>
                    </a:moveTo>
                    <a:lnTo>
                      <a:pt x="190136" y="4754"/>
                    </a:lnTo>
                    <a:lnTo>
                      <a:pt x="190136" y="4754"/>
                    </a:lnTo>
                    <a:lnTo>
                      <a:pt x="190136" y="4754"/>
                    </a:lnTo>
                    <a:lnTo>
                      <a:pt x="189272" y="9077"/>
                    </a:lnTo>
                    <a:close/>
                    <a:moveTo>
                      <a:pt x="218656" y="34146"/>
                    </a:moveTo>
                    <a:lnTo>
                      <a:pt x="214335" y="35010"/>
                    </a:lnTo>
                    <a:lnTo>
                      <a:pt x="214335" y="35010"/>
                    </a:lnTo>
                    <a:lnTo>
                      <a:pt x="218656" y="34146"/>
                    </a:lnTo>
                    <a:close/>
                    <a:moveTo>
                      <a:pt x="228163" y="68724"/>
                    </a:moveTo>
                    <a:lnTo>
                      <a:pt x="228163" y="73046"/>
                    </a:lnTo>
                    <a:lnTo>
                      <a:pt x="234213" y="73046"/>
                    </a:lnTo>
                    <a:lnTo>
                      <a:pt x="232484" y="66995"/>
                    </a:lnTo>
                    <a:lnTo>
                      <a:pt x="228163" y="68724"/>
                    </a:lnTo>
                    <a:close/>
                    <a:moveTo>
                      <a:pt x="124453" y="62673"/>
                    </a:moveTo>
                    <a:lnTo>
                      <a:pt x="124453" y="58351"/>
                    </a:lnTo>
                    <a:lnTo>
                      <a:pt x="124453" y="58351"/>
                    </a:lnTo>
                    <a:lnTo>
                      <a:pt x="124453" y="58351"/>
                    </a:lnTo>
                    <a:lnTo>
                      <a:pt x="124453" y="62673"/>
                    </a:lnTo>
                    <a:close/>
                    <a:moveTo>
                      <a:pt x="109760" y="62673"/>
                    </a:moveTo>
                    <a:lnTo>
                      <a:pt x="109760" y="58351"/>
                    </a:lnTo>
                    <a:lnTo>
                      <a:pt x="109760" y="58351"/>
                    </a:lnTo>
                    <a:lnTo>
                      <a:pt x="109760" y="58351"/>
                    </a:lnTo>
                    <a:lnTo>
                      <a:pt x="109760" y="62673"/>
                    </a:lnTo>
                    <a:close/>
                    <a:moveTo>
                      <a:pt x="6050" y="68724"/>
                    </a:moveTo>
                    <a:lnTo>
                      <a:pt x="1728" y="67860"/>
                    </a:lnTo>
                    <a:lnTo>
                      <a:pt x="0" y="73911"/>
                    </a:lnTo>
                    <a:lnTo>
                      <a:pt x="6050" y="73911"/>
                    </a:lnTo>
                    <a:lnTo>
                      <a:pt x="6050" y="68724"/>
                    </a:lnTo>
                    <a:close/>
                    <a:moveTo>
                      <a:pt x="16421" y="34146"/>
                    </a:moveTo>
                    <a:lnTo>
                      <a:pt x="20742" y="35010"/>
                    </a:lnTo>
                    <a:lnTo>
                      <a:pt x="20742" y="35010"/>
                    </a:lnTo>
                    <a:lnTo>
                      <a:pt x="16421" y="34146"/>
                    </a:lnTo>
                    <a:close/>
                    <a:moveTo>
                      <a:pt x="44941" y="9077"/>
                    </a:moveTo>
                    <a:lnTo>
                      <a:pt x="44077" y="4754"/>
                    </a:lnTo>
                    <a:lnTo>
                      <a:pt x="44077" y="4754"/>
                    </a:lnTo>
                    <a:lnTo>
                      <a:pt x="44077" y="4754"/>
                    </a:lnTo>
                    <a:lnTo>
                      <a:pt x="44941" y="907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50" name="Freeform 17188">
                <a:extLst>
                  <a:ext uri="{FF2B5EF4-FFF2-40B4-BE49-F238E27FC236}">
                    <a16:creationId xmlns:a16="http://schemas.microsoft.com/office/drawing/2014/main" id="{BF5C96D5-DD92-0F78-7B12-B18F490304BA}"/>
                  </a:ext>
                </a:extLst>
              </p:cNvPr>
              <p:cNvSpPr/>
              <p:nvPr/>
            </p:nvSpPr>
            <p:spPr>
              <a:xfrm>
                <a:off x="3231641" y="1377569"/>
                <a:ext cx="239398" cy="78449"/>
              </a:xfrm>
              <a:custGeom>
                <a:avLst/>
                <a:gdLst>
                  <a:gd name="connsiteX0" fmla="*/ 239398 w 239398"/>
                  <a:gd name="connsiteY0" fmla="*/ 78449 h 78449"/>
                  <a:gd name="connsiteX1" fmla="*/ 112353 w 239398"/>
                  <a:gd name="connsiteY1" fmla="*/ 71534 h 78449"/>
                  <a:gd name="connsiteX2" fmla="*/ 0 w 239398"/>
                  <a:gd name="connsiteY2" fmla="*/ 78449 h 78449"/>
                  <a:gd name="connsiteX3" fmla="*/ 12964 w 239398"/>
                  <a:gd name="connsiteY3" fmla="*/ 33498 h 78449"/>
                  <a:gd name="connsiteX4" fmla="*/ 12964 w 239398"/>
                  <a:gd name="connsiteY4" fmla="*/ 33498 h 78449"/>
                  <a:gd name="connsiteX5" fmla="*/ 44077 w 239398"/>
                  <a:gd name="connsiteY5" fmla="*/ 5835 h 78449"/>
                  <a:gd name="connsiteX6" fmla="*/ 44077 w 239398"/>
                  <a:gd name="connsiteY6" fmla="*/ 5835 h 78449"/>
                  <a:gd name="connsiteX7" fmla="*/ 44077 w 239398"/>
                  <a:gd name="connsiteY7" fmla="*/ 5835 h 78449"/>
                  <a:gd name="connsiteX8" fmla="*/ 44077 w 239398"/>
                  <a:gd name="connsiteY8" fmla="*/ 5835 h 78449"/>
                  <a:gd name="connsiteX9" fmla="*/ 48398 w 239398"/>
                  <a:gd name="connsiteY9" fmla="*/ 4971 h 78449"/>
                  <a:gd name="connsiteX10" fmla="*/ 48398 w 239398"/>
                  <a:gd name="connsiteY10" fmla="*/ 4971 h 78449"/>
                  <a:gd name="connsiteX11" fmla="*/ 48398 w 239398"/>
                  <a:gd name="connsiteY11" fmla="*/ 4971 h 78449"/>
                  <a:gd name="connsiteX12" fmla="*/ 48398 w 239398"/>
                  <a:gd name="connsiteY12" fmla="*/ 4971 h 78449"/>
                  <a:gd name="connsiteX13" fmla="*/ 52720 w 239398"/>
                  <a:gd name="connsiteY13" fmla="*/ 4106 h 78449"/>
                  <a:gd name="connsiteX14" fmla="*/ 52720 w 239398"/>
                  <a:gd name="connsiteY14" fmla="*/ 4106 h 78449"/>
                  <a:gd name="connsiteX15" fmla="*/ 57041 w 239398"/>
                  <a:gd name="connsiteY15" fmla="*/ 3242 h 78449"/>
                  <a:gd name="connsiteX16" fmla="*/ 57041 w 239398"/>
                  <a:gd name="connsiteY16" fmla="*/ 3242 h 78449"/>
                  <a:gd name="connsiteX17" fmla="*/ 182358 w 239398"/>
                  <a:gd name="connsiteY17" fmla="*/ 3242 h 78449"/>
                  <a:gd name="connsiteX18" fmla="*/ 182358 w 239398"/>
                  <a:gd name="connsiteY18" fmla="*/ 3242 h 78449"/>
                  <a:gd name="connsiteX19" fmla="*/ 182358 w 239398"/>
                  <a:gd name="connsiteY19" fmla="*/ 3242 h 78449"/>
                  <a:gd name="connsiteX20" fmla="*/ 182358 w 239398"/>
                  <a:gd name="connsiteY20" fmla="*/ 3242 h 78449"/>
                  <a:gd name="connsiteX21" fmla="*/ 186679 w 239398"/>
                  <a:gd name="connsiteY21" fmla="*/ 4106 h 78449"/>
                  <a:gd name="connsiteX22" fmla="*/ 186679 w 239398"/>
                  <a:gd name="connsiteY22" fmla="*/ 4106 h 78449"/>
                  <a:gd name="connsiteX23" fmla="*/ 190136 w 239398"/>
                  <a:gd name="connsiteY23" fmla="*/ 4971 h 78449"/>
                  <a:gd name="connsiteX24" fmla="*/ 190136 w 239398"/>
                  <a:gd name="connsiteY24" fmla="*/ 4971 h 78449"/>
                  <a:gd name="connsiteX25" fmla="*/ 191000 w 239398"/>
                  <a:gd name="connsiteY25" fmla="*/ 4971 h 78449"/>
                  <a:gd name="connsiteX26" fmla="*/ 191000 w 239398"/>
                  <a:gd name="connsiteY26" fmla="*/ 4971 h 78449"/>
                  <a:gd name="connsiteX27" fmla="*/ 194457 w 239398"/>
                  <a:gd name="connsiteY27" fmla="*/ 5835 h 78449"/>
                  <a:gd name="connsiteX28" fmla="*/ 194457 w 239398"/>
                  <a:gd name="connsiteY28" fmla="*/ 5835 h 78449"/>
                  <a:gd name="connsiteX29" fmla="*/ 195321 w 239398"/>
                  <a:gd name="connsiteY29" fmla="*/ 5835 h 78449"/>
                  <a:gd name="connsiteX30" fmla="*/ 195321 w 239398"/>
                  <a:gd name="connsiteY30" fmla="*/ 5835 h 78449"/>
                  <a:gd name="connsiteX31" fmla="*/ 225570 w 239398"/>
                  <a:gd name="connsiteY31" fmla="*/ 32633 h 78449"/>
                  <a:gd name="connsiteX32" fmla="*/ 225570 w 239398"/>
                  <a:gd name="connsiteY32" fmla="*/ 32633 h 78449"/>
                  <a:gd name="connsiteX33" fmla="*/ 225570 w 239398"/>
                  <a:gd name="connsiteY33" fmla="*/ 33498 h 78449"/>
                  <a:gd name="connsiteX34" fmla="*/ 225570 w 239398"/>
                  <a:gd name="connsiteY34" fmla="*/ 34362 h 78449"/>
                  <a:gd name="connsiteX35" fmla="*/ 225570 w 239398"/>
                  <a:gd name="connsiteY35" fmla="*/ 34362 h 78449"/>
                  <a:gd name="connsiteX36" fmla="*/ 239398 w 239398"/>
                  <a:gd name="connsiteY36" fmla="*/ 78449 h 78449"/>
                  <a:gd name="connsiteX37" fmla="*/ 6914 w 239398"/>
                  <a:gd name="connsiteY37" fmla="*/ 73263 h 78449"/>
                  <a:gd name="connsiteX38" fmla="*/ 6914 w 239398"/>
                  <a:gd name="connsiteY38" fmla="*/ 73263 h 78449"/>
                  <a:gd name="connsiteX39" fmla="*/ 6914 w 239398"/>
                  <a:gd name="connsiteY39" fmla="*/ 73263 h 78449"/>
                  <a:gd name="connsiteX40" fmla="*/ 6914 w 239398"/>
                  <a:gd name="connsiteY40" fmla="*/ 73263 h 78449"/>
                  <a:gd name="connsiteX41" fmla="*/ 6914 w 239398"/>
                  <a:gd name="connsiteY41" fmla="*/ 73263 h 78449"/>
                  <a:gd name="connsiteX42" fmla="*/ 233348 w 239398"/>
                  <a:gd name="connsiteY42" fmla="*/ 73263 h 78449"/>
                  <a:gd name="connsiteX43" fmla="*/ 233348 w 239398"/>
                  <a:gd name="connsiteY43" fmla="*/ 73263 h 78449"/>
                  <a:gd name="connsiteX44" fmla="*/ 233348 w 239398"/>
                  <a:gd name="connsiteY44" fmla="*/ 73263 h 78449"/>
                  <a:gd name="connsiteX45" fmla="*/ 233348 w 239398"/>
                  <a:gd name="connsiteY45" fmla="*/ 73263 h 78449"/>
                  <a:gd name="connsiteX46" fmla="*/ 233348 w 239398"/>
                  <a:gd name="connsiteY46" fmla="*/ 73263 h 78449"/>
                  <a:gd name="connsiteX47" fmla="*/ 16421 w 239398"/>
                  <a:gd name="connsiteY47" fmla="*/ 68940 h 78449"/>
                  <a:gd name="connsiteX48" fmla="*/ 15557 w 239398"/>
                  <a:gd name="connsiteY48" fmla="*/ 73263 h 78449"/>
                  <a:gd name="connsiteX49" fmla="*/ 110624 w 239398"/>
                  <a:gd name="connsiteY49" fmla="*/ 67211 h 78449"/>
                  <a:gd name="connsiteX50" fmla="*/ 110624 w 239398"/>
                  <a:gd name="connsiteY50" fmla="*/ 62889 h 78449"/>
                  <a:gd name="connsiteX51" fmla="*/ 16421 w 239398"/>
                  <a:gd name="connsiteY51" fmla="*/ 68940 h 78449"/>
                  <a:gd name="connsiteX52" fmla="*/ 129638 w 239398"/>
                  <a:gd name="connsiteY52" fmla="*/ 67211 h 78449"/>
                  <a:gd name="connsiteX53" fmla="*/ 224706 w 239398"/>
                  <a:gd name="connsiteY53" fmla="*/ 73263 h 78449"/>
                  <a:gd name="connsiteX54" fmla="*/ 223842 w 239398"/>
                  <a:gd name="connsiteY54" fmla="*/ 68940 h 78449"/>
                  <a:gd name="connsiteX55" fmla="*/ 130502 w 239398"/>
                  <a:gd name="connsiteY55" fmla="*/ 63753 h 78449"/>
                  <a:gd name="connsiteX56" fmla="*/ 129638 w 239398"/>
                  <a:gd name="connsiteY56" fmla="*/ 67211 h 78449"/>
                  <a:gd name="connsiteX57" fmla="*/ 228163 w 239398"/>
                  <a:gd name="connsiteY57" fmla="*/ 68940 h 78449"/>
                  <a:gd name="connsiteX58" fmla="*/ 228163 w 239398"/>
                  <a:gd name="connsiteY58" fmla="*/ 68940 h 78449"/>
                  <a:gd name="connsiteX59" fmla="*/ 228163 w 239398"/>
                  <a:gd name="connsiteY59" fmla="*/ 68940 h 78449"/>
                  <a:gd name="connsiteX60" fmla="*/ 228163 w 239398"/>
                  <a:gd name="connsiteY60" fmla="*/ 68940 h 78449"/>
                  <a:gd name="connsiteX61" fmla="*/ 228163 w 239398"/>
                  <a:gd name="connsiteY61" fmla="*/ 68940 h 78449"/>
                  <a:gd name="connsiteX62" fmla="*/ 11235 w 239398"/>
                  <a:gd name="connsiteY62" fmla="*/ 69805 h 78449"/>
                  <a:gd name="connsiteX63" fmla="*/ 11235 w 239398"/>
                  <a:gd name="connsiteY63" fmla="*/ 69805 h 78449"/>
                  <a:gd name="connsiteX64" fmla="*/ 11235 w 239398"/>
                  <a:gd name="connsiteY64" fmla="*/ 69805 h 78449"/>
                  <a:gd name="connsiteX65" fmla="*/ 11235 w 239398"/>
                  <a:gd name="connsiteY65" fmla="*/ 69805 h 78449"/>
                  <a:gd name="connsiteX66" fmla="*/ 11235 w 239398"/>
                  <a:gd name="connsiteY66" fmla="*/ 69805 h 78449"/>
                  <a:gd name="connsiteX67" fmla="*/ 114946 w 239398"/>
                  <a:gd name="connsiteY67" fmla="*/ 67211 h 78449"/>
                  <a:gd name="connsiteX68" fmla="*/ 125317 w 239398"/>
                  <a:gd name="connsiteY68" fmla="*/ 67211 h 78449"/>
                  <a:gd name="connsiteX69" fmla="*/ 125317 w 239398"/>
                  <a:gd name="connsiteY69" fmla="*/ 62889 h 78449"/>
                  <a:gd name="connsiteX70" fmla="*/ 114946 w 239398"/>
                  <a:gd name="connsiteY70" fmla="*/ 62889 h 78449"/>
                  <a:gd name="connsiteX71" fmla="*/ 114946 w 239398"/>
                  <a:gd name="connsiteY71" fmla="*/ 67211 h 78449"/>
                  <a:gd name="connsiteX72" fmla="*/ 16421 w 239398"/>
                  <a:gd name="connsiteY72" fmla="*/ 38684 h 78449"/>
                  <a:gd name="connsiteX73" fmla="*/ 8643 w 239398"/>
                  <a:gd name="connsiteY73" fmla="*/ 64618 h 78449"/>
                  <a:gd name="connsiteX74" fmla="*/ 12964 w 239398"/>
                  <a:gd name="connsiteY74" fmla="*/ 64618 h 78449"/>
                  <a:gd name="connsiteX75" fmla="*/ 19878 w 239398"/>
                  <a:gd name="connsiteY75" fmla="*/ 39549 h 78449"/>
                  <a:gd name="connsiteX76" fmla="*/ 16421 w 239398"/>
                  <a:gd name="connsiteY76" fmla="*/ 38684 h 78449"/>
                  <a:gd name="connsiteX77" fmla="*/ 226435 w 239398"/>
                  <a:gd name="connsiteY77" fmla="*/ 64618 h 78449"/>
                  <a:gd name="connsiteX78" fmla="*/ 230756 w 239398"/>
                  <a:gd name="connsiteY78" fmla="*/ 64618 h 78449"/>
                  <a:gd name="connsiteX79" fmla="*/ 222977 w 239398"/>
                  <a:gd name="connsiteY79" fmla="*/ 38684 h 78449"/>
                  <a:gd name="connsiteX80" fmla="*/ 219520 w 239398"/>
                  <a:gd name="connsiteY80" fmla="*/ 39549 h 78449"/>
                  <a:gd name="connsiteX81" fmla="*/ 226435 w 239398"/>
                  <a:gd name="connsiteY81" fmla="*/ 64618 h 78449"/>
                  <a:gd name="connsiteX82" fmla="*/ 24199 w 239398"/>
                  <a:gd name="connsiteY82" fmla="*/ 41278 h 78449"/>
                  <a:gd name="connsiteX83" fmla="*/ 17285 w 239398"/>
                  <a:gd name="connsiteY83" fmla="*/ 64618 h 78449"/>
                  <a:gd name="connsiteX84" fmla="*/ 114082 w 239398"/>
                  <a:gd name="connsiteY84" fmla="*/ 58567 h 78449"/>
                  <a:gd name="connsiteX85" fmla="*/ 114082 w 239398"/>
                  <a:gd name="connsiteY85" fmla="*/ 58567 h 78449"/>
                  <a:gd name="connsiteX86" fmla="*/ 129638 w 239398"/>
                  <a:gd name="connsiteY86" fmla="*/ 58567 h 78449"/>
                  <a:gd name="connsiteX87" fmla="*/ 222113 w 239398"/>
                  <a:gd name="connsiteY87" fmla="*/ 63753 h 78449"/>
                  <a:gd name="connsiteX88" fmla="*/ 215199 w 239398"/>
                  <a:gd name="connsiteY88" fmla="*/ 40413 h 78449"/>
                  <a:gd name="connsiteX89" fmla="*/ 215199 w 239398"/>
                  <a:gd name="connsiteY89" fmla="*/ 40413 h 78449"/>
                  <a:gd name="connsiteX90" fmla="*/ 213471 w 239398"/>
                  <a:gd name="connsiteY90" fmla="*/ 36091 h 78449"/>
                  <a:gd name="connsiteX91" fmla="*/ 213471 w 239398"/>
                  <a:gd name="connsiteY91" fmla="*/ 36091 h 78449"/>
                  <a:gd name="connsiteX92" fmla="*/ 190136 w 239398"/>
                  <a:gd name="connsiteY92" fmla="*/ 17073 h 78449"/>
                  <a:gd name="connsiteX93" fmla="*/ 182358 w 239398"/>
                  <a:gd name="connsiteY93" fmla="*/ 16209 h 78449"/>
                  <a:gd name="connsiteX94" fmla="*/ 56176 w 239398"/>
                  <a:gd name="connsiteY94" fmla="*/ 16209 h 78449"/>
                  <a:gd name="connsiteX95" fmla="*/ 48398 w 239398"/>
                  <a:gd name="connsiteY95" fmla="*/ 17073 h 78449"/>
                  <a:gd name="connsiteX96" fmla="*/ 25063 w 239398"/>
                  <a:gd name="connsiteY96" fmla="*/ 36955 h 78449"/>
                  <a:gd name="connsiteX97" fmla="*/ 25063 w 239398"/>
                  <a:gd name="connsiteY97" fmla="*/ 36955 h 78449"/>
                  <a:gd name="connsiteX98" fmla="*/ 25063 w 239398"/>
                  <a:gd name="connsiteY98" fmla="*/ 36955 h 78449"/>
                  <a:gd name="connsiteX99" fmla="*/ 24199 w 239398"/>
                  <a:gd name="connsiteY99" fmla="*/ 41278 h 78449"/>
                  <a:gd name="connsiteX100" fmla="*/ 24199 w 239398"/>
                  <a:gd name="connsiteY100" fmla="*/ 41278 h 78449"/>
                  <a:gd name="connsiteX101" fmla="*/ 194457 w 239398"/>
                  <a:gd name="connsiteY101" fmla="*/ 14480 h 78449"/>
                  <a:gd name="connsiteX102" fmla="*/ 218656 w 239398"/>
                  <a:gd name="connsiteY102" fmla="*/ 36091 h 78449"/>
                  <a:gd name="connsiteX103" fmla="*/ 222113 w 239398"/>
                  <a:gd name="connsiteY103" fmla="*/ 35226 h 78449"/>
                  <a:gd name="connsiteX104" fmla="*/ 195321 w 239398"/>
                  <a:gd name="connsiteY104" fmla="*/ 11022 h 78449"/>
                  <a:gd name="connsiteX105" fmla="*/ 194457 w 239398"/>
                  <a:gd name="connsiteY105" fmla="*/ 14480 h 78449"/>
                  <a:gd name="connsiteX106" fmla="*/ 19878 w 239398"/>
                  <a:gd name="connsiteY106" fmla="*/ 35226 h 78449"/>
                  <a:gd name="connsiteX107" fmla="*/ 21606 w 239398"/>
                  <a:gd name="connsiteY107" fmla="*/ 36091 h 78449"/>
                  <a:gd name="connsiteX108" fmla="*/ 45805 w 239398"/>
                  <a:gd name="connsiteY108" fmla="*/ 14480 h 78449"/>
                  <a:gd name="connsiteX109" fmla="*/ 44941 w 239398"/>
                  <a:gd name="connsiteY109" fmla="*/ 11022 h 78449"/>
                  <a:gd name="connsiteX110" fmla="*/ 17285 w 239398"/>
                  <a:gd name="connsiteY110" fmla="*/ 35226 h 78449"/>
                  <a:gd name="connsiteX111" fmla="*/ 19878 w 239398"/>
                  <a:gd name="connsiteY111" fmla="*/ 35226 h 78449"/>
                  <a:gd name="connsiteX112" fmla="*/ 50127 w 239398"/>
                  <a:gd name="connsiteY112" fmla="*/ 11022 h 78449"/>
                  <a:gd name="connsiteX113" fmla="*/ 50127 w 239398"/>
                  <a:gd name="connsiteY113" fmla="*/ 12751 h 78449"/>
                  <a:gd name="connsiteX114" fmla="*/ 53584 w 239398"/>
                  <a:gd name="connsiteY114" fmla="*/ 11886 h 78449"/>
                  <a:gd name="connsiteX115" fmla="*/ 52720 w 239398"/>
                  <a:gd name="connsiteY115" fmla="*/ 7564 h 78449"/>
                  <a:gd name="connsiteX116" fmla="*/ 49263 w 239398"/>
                  <a:gd name="connsiteY116" fmla="*/ 8428 h 78449"/>
                  <a:gd name="connsiteX117" fmla="*/ 50127 w 239398"/>
                  <a:gd name="connsiteY117" fmla="*/ 11022 h 78449"/>
                  <a:gd name="connsiteX118" fmla="*/ 185815 w 239398"/>
                  <a:gd name="connsiteY118" fmla="*/ 12751 h 78449"/>
                  <a:gd name="connsiteX119" fmla="*/ 189272 w 239398"/>
                  <a:gd name="connsiteY119" fmla="*/ 13615 h 78449"/>
                  <a:gd name="connsiteX120" fmla="*/ 190136 w 239398"/>
                  <a:gd name="connsiteY120" fmla="*/ 10157 h 78449"/>
                  <a:gd name="connsiteX121" fmla="*/ 186679 w 239398"/>
                  <a:gd name="connsiteY121" fmla="*/ 9293 h 78449"/>
                  <a:gd name="connsiteX122" fmla="*/ 185815 w 239398"/>
                  <a:gd name="connsiteY122" fmla="*/ 12751 h 78449"/>
                  <a:gd name="connsiteX123" fmla="*/ 120131 w 239398"/>
                  <a:gd name="connsiteY123" fmla="*/ 8428 h 78449"/>
                  <a:gd name="connsiteX124" fmla="*/ 182358 w 239398"/>
                  <a:gd name="connsiteY124" fmla="*/ 11886 h 78449"/>
                  <a:gd name="connsiteX125" fmla="*/ 183222 w 239398"/>
                  <a:gd name="connsiteY125" fmla="*/ 7564 h 78449"/>
                  <a:gd name="connsiteX126" fmla="*/ 58769 w 239398"/>
                  <a:gd name="connsiteY126" fmla="*/ 7564 h 78449"/>
                  <a:gd name="connsiteX127" fmla="*/ 59634 w 239398"/>
                  <a:gd name="connsiteY127" fmla="*/ 11886 h 78449"/>
                  <a:gd name="connsiteX128" fmla="*/ 120131 w 239398"/>
                  <a:gd name="connsiteY128" fmla="*/ 8428 h 78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239398" h="78449">
                    <a:moveTo>
                      <a:pt x="239398" y="78449"/>
                    </a:moveTo>
                    <a:lnTo>
                      <a:pt x="112353" y="71534"/>
                    </a:lnTo>
                    <a:lnTo>
                      <a:pt x="0" y="78449"/>
                    </a:lnTo>
                    <a:lnTo>
                      <a:pt x="12964" y="33498"/>
                    </a:lnTo>
                    <a:lnTo>
                      <a:pt x="12964" y="33498"/>
                    </a:lnTo>
                    <a:cubicBezTo>
                      <a:pt x="19014" y="15344"/>
                      <a:pt x="32842" y="8428"/>
                      <a:pt x="44077" y="5835"/>
                    </a:cubicBezTo>
                    <a:lnTo>
                      <a:pt x="44077" y="5835"/>
                    </a:lnTo>
                    <a:lnTo>
                      <a:pt x="44077" y="5835"/>
                    </a:lnTo>
                    <a:lnTo>
                      <a:pt x="44077" y="5835"/>
                    </a:lnTo>
                    <a:lnTo>
                      <a:pt x="48398" y="4971"/>
                    </a:lnTo>
                    <a:lnTo>
                      <a:pt x="48398" y="4971"/>
                    </a:lnTo>
                    <a:lnTo>
                      <a:pt x="48398" y="4971"/>
                    </a:lnTo>
                    <a:lnTo>
                      <a:pt x="48398" y="4971"/>
                    </a:lnTo>
                    <a:lnTo>
                      <a:pt x="52720" y="4106"/>
                    </a:lnTo>
                    <a:lnTo>
                      <a:pt x="52720" y="4106"/>
                    </a:lnTo>
                    <a:lnTo>
                      <a:pt x="57041" y="3242"/>
                    </a:lnTo>
                    <a:lnTo>
                      <a:pt x="57041" y="3242"/>
                    </a:lnTo>
                    <a:cubicBezTo>
                      <a:pt x="98525" y="-1081"/>
                      <a:pt x="140873" y="-1081"/>
                      <a:pt x="182358" y="3242"/>
                    </a:cubicBezTo>
                    <a:lnTo>
                      <a:pt x="182358" y="3242"/>
                    </a:lnTo>
                    <a:lnTo>
                      <a:pt x="182358" y="3242"/>
                    </a:lnTo>
                    <a:lnTo>
                      <a:pt x="182358" y="3242"/>
                    </a:lnTo>
                    <a:lnTo>
                      <a:pt x="186679" y="4106"/>
                    </a:lnTo>
                    <a:lnTo>
                      <a:pt x="186679" y="4106"/>
                    </a:lnTo>
                    <a:lnTo>
                      <a:pt x="190136" y="4971"/>
                    </a:lnTo>
                    <a:lnTo>
                      <a:pt x="190136" y="4971"/>
                    </a:lnTo>
                    <a:lnTo>
                      <a:pt x="191000" y="4971"/>
                    </a:lnTo>
                    <a:lnTo>
                      <a:pt x="191000" y="4971"/>
                    </a:lnTo>
                    <a:lnTo>
                      <a:pt x="194457" y="5835"/>
                    </a:lnTo>
                    <a:lnTo>
                      <a:pt x="194457" y="5835"/>
                    </a:lnTo>
                    <a:lnTo>
                      <a:pt x="195321" y="5835"/>
                    </a:lnTo>
                    <a:lnTo>
                      <a:pt x="195321" y="5835"/>
                    </a:lnTo>
                    <a:cubicBezTo>
                      <a:pt x="210878" y="10157"/>
                      <a:pt x="221249" y="19666"/>
                      <a:pt x="225570" y="32633"/>
                    </a:cubicBezTo>
                    <a:lnTo>
                      <a:pt x="225570" y="32633"/>
                    </a:lnTo>
                    <a:lnTo>
                      <a:pt x="225570" y="33498"/>
                    </a:lnTo>
                    <a:cubicBezTo>
                      <a:pt x="225570" y="33498"/>
                      <a:pt x="225570" y="34362"/>
                      <a:pt x="225570" y="34362"/>
                    </a:cubicBezTo>
                    <a:lnTo>
                      <a:pt x="225570" y="34362"/>
                    </a:lnTo>
                    <a:lnTo>
                      <a:pt x="239398" y="78449"/>
                    </a:lnTo>
                    <a:close/>
                    <a:moveTo>
                      <a:pt x="6914" y="73263"/>
                    </a:moveTo>
                    <a:lnTo>
                      <a:pt x="6914" y="73263"/>
                    </a:lnTo>
                    <a:lnTo>
                      <a:pt x="6914" y="73263"/>
                    </a:lnTo>
                    <a:lnTo>
                      <a:pt x="6914" y="73263"/>
                    </a:lnTo>
                    <a:lnTo>
                      <a:pt x="6914" y="73263"/>
                    </a:lnTo>
                    <a:close/>
                    <a:moveTo>
                      <a:pt x="233348" y="73263"/>
                    </a:moveTo>
                    <a:lnTo>
                      <a:pt x="233348" y="73263"/>
                    </a:lnTo>
                    <a:lnTo>
                      <a:pt x="233348" y="73263"/>
                    </a:lnTo>
                    <a:lnTo>
                      <a:pt x="233348" y="73263"/>
                    </a:lnTo>
                    <a:lnTo>
                      <a:pt x="233348" y="73263"/>
                    </a:lnTo>
                    <a:close/>
                    <a:moveTo>
                      <a:pt x="16421" y="68940"/>
                    </a:moveTo>
                    <a:lnTo>
                      <a:pt x="15557" y="73263"/>
                    </a:lnTo>
                    <a:lnTo>
                      <a:pt x="110624" y="67211"/>
                    </a:lnTo>
                    <a:lnTo>
                      <a:pt x="110624" y="62889"/>
                    </a:lnTo>
                    <a:lnTo>
                      <a:pt x="16421" y="68940"/>
                    </a:lnTo>
                    <a:close/>
                    <a:moveTo>
                      <a:pt x="129638" y="67211"/>
                    </a:moveTo>
                    <a:lnTo>
                      <a:pt x="224706" y="73263"/>
                    </a:lnTo>
                    <a:lnTo>
                      <a:pt x="223842" y="68940"/>
                    </a:lnTo>
                    <a:lnTo>
                      <a:pt x="130502" y="63753"/>
                    </a:lnTo>
                    <a:lnTo>
                      <a:pt x="129638" y="67211"/>
                    </a:lnTo>
                    <a:close/>
                    <a:moveTo>
                      <a:pt x="228163" y="68940"/>
                    </a:moveTo>
                    <a:lnTo>
                      <a:pt x="228163" y="68940"/>
                    </a:lnTo>
                    <a:lnTo>
                      <a:pt x="228163" y="68940"/>
                    </a:lnTo>
                    <a:lnTo>
                      <a:pt x="228163" y="68940"/>
                    </a:lnTo>
                    <a:lnTo>
                      <a:pt x="228163" y="68940"/>
                    </a:lnTo>
                    <a:close/>
                    <a:moveTo>
                      <a:pt x="11235" y="69805"/>
                    </a:moveTo>
                    <a:lnTo>
                      <a:pt x="11235" y="69805"/>
                    </a:lnTo>
                    <a:lnTo>
                      <a:pt x="11235" y="69805"/>
                    </a:lnTo>
                    <a:lnTo>
                      <a:pt x="11235" y="69805"/>
                    </a:lnTo>
                    <a:lnTo>
                      <a:pt x="11235" y="69805"/>
                    </a:lnTo>
                    <a:close/>
                    <a:moveTo>
                      <a:pt x="114946" y="67211"/>
                    </a:moveTo>
                    <a:lnTo>
                      <a:pt x="125317" y="67211"/>
                    </a:lnTo>
                    <a:lnTo>
                      <a:pt x="125317" y="62889"/>
                    </a:lnTo>
                    <a:lnTo>
                      <a:pt x="114946" y="62889"/>
                    </a:lnTo>
                    <a:lnTo>
                      <a:pt x="114946" y="67211"/>
                    </a:lnTo>
                    <a:close/>
                    <a:moveTo>
                      <a:pt x="16421" y="38684"/>
                    </a:moveTo>
                    <a:lnTo>
                      <a:pt x="8643" y="64618"/>
                    </a:lnTo>
                    <a:lnTo>
                      <a:pt x="12964" y="64618"/>
                    </a:lnTo>
                    <a:lnTo>
                      <a:pt x="19878" y="39549"/>
                    </a:lnTo>
                    <a:lnTo>
                      <a:pt x="16421" y="38684"/>
                    </a:lnTo>
                    <a:close/>
                    <a:moveTo>
                      <a:pt x="226435" y="64618"/>
                    </a:moveTo>
                    <a:lnTo>
                      <a:pt x="230756" y="64618"/>
                    </a:lnTo>
                    <a:lnTo>
                      <a:pt x="222977" y="38684"/>
                    </a:lnTo>
                    <a:lnTo>
                      <a:pt x="219520" y="39549"/>
                    </a:lnTo>
                    <a:lnTo>
                      <a:pt x="226435" y="64618"/>
                    </a:lnTo>
                    <a:close/>
                    <a:moveTo>
                      <a:pt x="24199" y="41278"/>
                    </a:moveTo>
                    <a:lnTo>
                      <a:pt x="17285" y="64618"/>
                    </a:lnTo>
                    <a:lnTo>
                      <a:pt x="114082" y="58567"/>
                    </a:lnTo>
                    <a:lnTo>
                      <a:pt x="114082" y="58567"/>
                    </a:lnTo>
                    <a:lnTo>
                      <a:pt x="129638" y="58567"/>
                    </a:lnTo>
                    <a:lnTo>
                      <a:pt x="222113" y="63753"/>
                    </a:lnTo>
                    <a:lnTo>
                      <a:pt x="215199" y="40413"/>
                    </a:lnTo>
                    <a:lnTo>
                      <a:pt x="215199" y="40413"/>
                    </a:lnTo>
                    <a:lnTo>
                      <a:pt x="213471" y="36091"/>
                    </a:lnTo>
                    <a:lnTo>
                      <a:pt x="213471" y="36091"/>
                    </a:lnTo>
                    <a:cubicBezTo>
                      <a:pt x="210014" y="26582"/>
                      <a:pt x="202235" y="20531"/>
                      <a:pt x="190136" y="17073"/>
                    </a:cubicBezTo>
                    <a:lnTo>
                      <a:pt x="182358" y="16209"/>
                    </a:lnTo>
                    <a:cubicBezTo>
                      <a:pt x="140009" y="11022"/>
                      <a:pt x="97661" y="11022"/>
                      <a:pt x="56176" y="16209"/>
                    </a:cubicBezTo>
                    <a:lnTo>
                      <a:pt x="48398" y="17073"/>
                    </a:lnTo>
                    <a:cubicBezTo>
                      <a:pt x="36299" y="19666"/>
                      <a:pt x="28520" y="26582"/>
                      <a:pt x="25063" y="36955"/>
                    </a:cubicBezTo>
                    <a:lnTo>
                      <a:pt x="25063" y="36955"/>
                    </a:lnTo>
                    <a:cubicBezTo>
                      <a:pt x="25063" y="36955"/>
                      <a:pt x="25063" y="36955"/>
                      <a:pt x="25063" y="36955"/>
                    </a:cubicBezTo>
                    <a:lnTo>
                      <a:pt x="24199" y="41278"/>
                    </a:lnTo>
                    <a:lnTo>
                      <a:pt x="24199" y="41278"/>
                    </a:lnTo>
                    <a:close/>
                    <a:moveTo>
                      <a:pt x="194457" y="14480"/>
                    </a:moveTo>
                    <a:cubicBezTo>
                      <a:pt x="206557" y="17937"/>
                      <a:pt x="215199" y="25718"/>
                      <a:pt x="218656" y="36091"/>
                    </a:cubicBezTo>
                    <a:lnTo>
                      <a:pt x="222113" y="35226"/>
                    </a:lnTo>
                    <a:cubicBezTo>
                      <a:pt x="217792" y="23124"/>
                      <a:pt x="209149" y="15344"/>
                      <a:pt x="195321" y="11022"/>
                    </a:cubicBezTo>
                    <a:lnTo>
                      <a:pt x="194457" y="14480"/>
                    </a:lnTo>
                    <a:close/>
                    <a:moveTo>
                      <a:pt x="19878" y="35226"/>
                    </a:moveTo>
                    <a:lnTo>
                      <a:pt x="21606" y="36091"/>
                    </a:lnTo>
                    <a:cubicBezTo>
                      <a:pt x="25063" y="24853"/>
                      <a:pt x="33706" y="17937"/>
                      <a:pt x="45805" y="14480"/>
                    </a:cubicBezTo>
                    <a:lnTo>
                      <a:pt x="44941" y="11022"/>
                    </a:lnTo>
                    <a:cubicBezTo>
                      <a:pt x="34570" y="13615"/>
                      <a:pt x="22471" y="19666"/>
                      <a:pt x="17285" y="35226"/>
                    </a:cubicBezTo>
                    <a:lnTo>
                      <a:pt x="19878" y="35226"/>
                    </a:lnTo>
                    <a:close/>
                    <a:moveTo>
                      <a:pt x="50127" y="11022"/>
                    </a:moveTo>
                    <a:lnTo>
                      <a:pt x="50127" y="12751"/>
                    </a:lnTo>
                    <a:lnTo>
                      <a:pt x="53584" y="11886"/>
                    </a:lnTo>
                    <a:lnTo>
                      <a:pt x="52720" y="7564"/>
                    </a:lnTo>
                    <a:lnTo>
                      <a:pt x="49263" y="8428"/>
                    </a:lnTo>
                    <a:lnTo>
                      <a:pt x="50127" y="11022"/>
                    </a:lnTo>
                    <a:close/>
                    <a:moveTo>
                      <a:pt x="185815" y="12751"/>
                    </a:moveTo>
                    <a:lnTo>
                      <a:pt x="189272" y="13615"/>
                    </a:lnTo>
                    <a:lnTo>
                      <a:pt x="190136" y="10157"/>
                    </a:lnTo>
                    <a:lnTo>
                      <a:pt x="186679" y="9293"/>
                    </a:lnTo>
                    <a:lnTo>
                      <a:pt x="185815" y="12751"/>
                    </a:lnTo>
                    <a:close/>
                    <a:moveTo>
                      <a:pt x="120131" y="8428"/>
                    </a:moveTo>
                    <a:cubicBezTo>
                      <a:pt x="140873" y="8428"/>
                      <a:pt x="161616" y="9293"/>
                      <a:pt x="182358" y="11886"/>
                    </a:cubicBezTo>
                    <a:lnTo>
                      <a:pt x="183222" y="7564"/>
                    </a:lnTo>
                    <a:cubicBezTo>
                      <a:pt x="141738" y="3242"/>
                      <a:pt x="100253" y="3242"/>
                      <a:pt x="58769" y="7564"/>
                    </a:cubicBezTo>
                    <a:lnTo>
                      <a:pt x="59634" y="11886"/>
                    </a:lnTo>
                    <a:cubicBezTo>
                      <a:pt x="78647" y="10157"/>
                      <a:pt x="99389" y="8428"/>
                      <a:pt x="120131" y="8428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1" name="Graphic 16831">
              <a:extLst>
                <a:ext uri="{FF2B5EF4-FFF2-40B4-BE49-F238E27FC236}">
                  <a16:creationId xmlns:a16="http://schemas.microsoft.com/office/drawing/2014/main" id="{10DF6AF8-A08B-E0CD-D9CE-57CE773A4904}"/>
                </a:ext>
              </a:extLst>
            </p:cNvPr>
            <p:cNvGrpSpPr/>
            <p:nvPr/>
          </p:nvGrpSpPr>
          <p:grpSpPr>
            <a:xfrm>
              <a:off x="3411946" y="1487139"/>
              <a:ext cx="64278" cy="40629"/>
              <a:chOff x="3411946" y="1487139"/>
              <a:chExt cx="64278" cy="40629"/>
            </a:xfrm>
            <a:solidFill>
              <a:srgbClr val="355464"/>
            </a:solidFill>
          </p:grpSpPr>
          <p:sp>
            <p:nvSpPr>
              <p:cNvPr id="47" name="Freeform 17190">
                <a:extLst>
                  <a:ext uri="{FF2B5EF4-FFF2-40B4-BE49-F238E27FC236}">
                    <a16:creationId xmlns:a16="http://schemas.microsoft.com/office/drawing/2014/main" id="{17A7DFA3-1896-1599-FB9B-070621BAC383}"/>
                  </a:ext>
                </a:extLst>
              </p:cNvPr>
              <p:cNvSpPr/>
              <p:nvPr/>
            </p:nvSpPr>
            <p:spPr>
              <a:xfrm>
                <a:off x="3413959" y="1489431"/>
                <a:ext cx="60537" cy="36608"/>
              </a:xfrm>
              <a:custGeom>
                <a:avLst/>
                <a:gdLst>
                  <a:gd name="connsiteX0" fmla="*/ 60538 w 60537"/>
                  <a:gd name="connsiteY0" fmla="*/ 9810 h 36608"/>
                  <a:gd name="connsiteX1" fmla="*/ 48438 w 60537"/>
                  <a:gd name="connsiteY1" fmla="*/ 301 h 36608"/>
                  <a:gd name="connsiteX2" fmla="*/ 50167 w 60537"/>
                  <a:gd name="connsiteY2" fmla="*/ 8946 h 36608"/>
                  <a:gd name="connsiteX3" fmla="*/ 51895 w 60537"/>
                  <a:gd name="connsiteY3" fmla="*/ 8946 h 36608"/>
                  <a:gd name="connsiteX4" fmla="*/ 52759 w 60537"/>
                  <a:gd name="connsiteY4" fmla="*/ 9810 h 36608"/>
                  <a:gd name="connsiteX5" fmla="*/ 60538 w 60537"/>
                  <a:gd name="connsiteY5" fmla="*/ 9810 h 36608"/>
                  <a:gd name="connsiteX6" fmla="*/ 60538 w 60537"/>
                  <a:gd name="connsiteY6" fmla="*/ 21048 h 36608"/>
                  <a:gd name="connsiteX7" fmla="*/ 60538 w 60537"/>
                  <a:gd name="connsiteY7" fmla="*/ 9810 h 36608"/>
                  <a:gd name="connsiteX8" fmla="*/ 51895 w 60537"/>
                  <a:gd name="connsiteY8" fmla="*/ 9810 h 36608"/>
                  <a:gd name="connsiteX9" fmla="*/ 51895 w 60537"/>
                  <a:gd name="connsiteY9" fmla="*/ 21048 h 36608"/>
                  <a:gd name="connsiteX10" fmla="*/ 60538 w 60537"/>
                  <a:gd name="connsiteY10" fmla="*/ 21048 h 36608"/>
                  <a:gd name="connsiteX11" fmla="*/ 44981 w 60537"/>
                  <a:gd name="connsiteY11" fmla="*/ 36608 h 36608"/>
                  <a:gd name="connsiteX12" fmla="*/ 60538 w 60537"/>
                  <a:gd name="connsiteY12" fmla="*/ 21048 h 36608"/>
                  <a:gd name="connsiteX13" fmla="*/ 51895 w 60537"/>
                  <a:gd name="connsiteY13" fmla="*/ 21048 h 36608"/>
                  <a:gd name="connsiteX14" fmla="*/ 44981 w 60537"/>
                  <a:gd name="connsiteY14" fmla="*/ 27964 h 36608"/>
                  <a:gd name="connsiteX15" fmla="*/ 44981 w 60537"/>
                  <a:gd name="connsiteY15" fmla="*/ 36608 h 36608"/>
                  <a:gd name="connsiteX16" fmla="*/ 13868 w 60537"/>
                  <a:gd name="connsiteY16" fmla="*/ 34879 h 36608"/>
                  <a:gd name="connsiteX17" fmla="*/ 44117 w 60537"/>
                  <a:gd name="connsiteY17" fmla="*/ 35744 h 36608"/>
                  <a:gd name="connsiteX18" fmla="*/ 44117 w 60537"/>
                  <a:gd name="connsiteY18" fmla="*/ 27099 h 36608"/>
                  <a:gd name="connsiteX19" fmla="*/ 13868 w 60537"/>
                  <a:gd name="connsiteY19" fmla="*/ 26235 h 36608"/>
                  <a:gd name="connsiteX20" fmla="*/ 13868 w 60537"/>
                  <a:gd name="connsiteY20" fmla="*/ 34879 h 36608"/>
                  <a:gd name="connsiteX21" fmla="*/ 904 w 60537"/>
                  <a:gd name="connsiteY21" fmla="*/ 15861 h 36608"/>
                  <a:gd name="connsiteX22" fmla="*/ 13868 w 60537"/>
                  <a:gd name="connsiteY22" fmla="*/ 34879 h 36608"/>
                  <a:gd name="connsiteX23" fmla="*/ 13868 w 60537"/>
                  <a:gd name="connsiteY23" fmla="*/ 26235 h 36608"/>
                  <a:gd name="connsiteX24" fmla="*/ 8682 w 60537"/>
                  <a:gd name="connsiteY24" fmla="*/ 18455 h 36608"/>
                  <a:gd name="connsiteX25" fmla="*/ 904 w 60537"/>
                  <a:gd name="connsiteY25" fmla="*/ 15861 h 36608"/>
                  <a:gd name="connsiteX26" fmla="*/ 14732 w 60537"/>
                  <a:gd name="connsiteY26" fmla="*/ 4624 h 36608"/>
                  <a:gd name="connsiteX27" fmla="*/ 904 w 60537"/>
                  <a:gd name="connsiteY27" fmla="*/ 15861 h 36608"/>
                  <a:gd name="connsiteX28" fmla="*/ 8682 w 60537"/>
                  <a:gd name="connsiteY28" fmla="*/ 18455 h 36608"/>
                  <a:gd name="connsiteX29" fmla="*/ 15596 w 60537"/>
                  <a:gd name="connsiteY29" fmla="*/ 13268 h 36608"/>
                  <a:gd name="connsiteX30" fmla="*/ 14732 w 60537"/>
                  <a:gd name="connsiteY30" fmla="*/ 4624 h 36608"/>
                  <a:gd name="connsiteX31" fmla="*/ 48438 w 60537"/>
                  <a:gd name="connsiteY31" fmla="*/ 301 h 36608"/>
                  <a:gd name="connsiteX32" fmla="*/ 13868 w 60537"/>
                  <a:gd name="connsiteY32" fmla="*/ 5488 h 36608"/>
                  <a:gd name="connsiteX33" fmla="*/ 14732 w 60537"/>
                  <a:gd name="connsiteY33" fmla="*/ 14132 h 36608"/>
                  <a:gd name="connsiteX34" fmla="*/ 49302 w 60537"/>
                  <a:gd name="connsiteY34" fmla="*/ 8946 h 36608"/>
                  <a:gd name="connsiteX35" fmla="*/ 48438 w 60537"/>
                  <a:gd name="connsiteY35" fmla="*/ 301 h 36608"/>
                  <a:gd name="connsiteX36" fmla="*/ 56216 w 60537"/>
                  <a:gd name="connsiteY36" fmla="*/ 9810 h 36608"/>
                  <a:gd name="connsiteX37" fmla="*/ 51895 w 60537"/>
                  <a:gd name="connsiteY37" fmla="*/ 9810 h 36608"/>
                  <a:gd name="connsiteX38" fmla="*/ 56216 w 60537"/>
                  <a:gd name="connsiteY38" fmla="*/ 9810 h 36608"/>
                  <a:gd name="connsiteX39" fmla="*/ 44981 w 60537"/>
                  <a:gd name="connsiteY39" fmla="*/ 32286 h 36608"/>
                  <a:gd name="connsiteX40" fmla="*/ 44981 w 60537"/>
                  <a:gd name="connsiteY40" fmla="*/ 36608 h 36608"/>
                  <a:gd name="connsiteX41" fmla="*/ 44981 w 60537"/>
                  <a:gd name="connsiteY41" fmla="*/ 36608 h 36608"/>
                  <a:gd name="connsiteX42" fmla="*/ 44981 w 60537"/>
                  <a:gd name="connsiteY42" fmla="*/ 36608 h 36608"/>
                  <a:gd name="connsiteX43" fmla="*/ 44981 w 60537"/>
                  <a:gd name="connsiteY43" fmla="*/ 32286 h 36608"/>
                  <a:gd name="connsiteX44" fmla="*/ 13868 w 60537"/>
                  <a:gd name="connsiteY44" fmla="*/ 30557 h 36608"/>
                  <a:gd name="connsiteX45" fmla="*/ 13868 w 60537"/>
                  <a:gd name="connsiteY45" fmla="*/ 26235 h 36608"/>
                  <a:gd name="connsiteX46" fmla="*/ 13868 w 60537"/>
                  <a:gd name="connsiteY46" fmla="*/ 26235 h 36608"/>
                  <a:gd name="connsiteX47" fmla="*/ 13868 w 60537"/>
                  <a:gd name="connsiteY47" fmla="*/ 26235 h 36608"/>
                  <a:gd name="connsiteX48" fmla="*/ 13868 w 60537"/>
                  <a:gd name="connsiteY48" fmla="*/ 30557 h 36608"/>
                  <a:gd name="connsiteX49" fmla="*/ 5225 w 60537"/>
                  <a:gd name="connsiteY49" fmla="*/ 17590 h 36608"/>
                  <a:gd name="connsiteX50" fmla="*/ 9547 w 60537"/>
                  <a:gd name="connsiteY50" fmla="*/ 19319 h 36608"/>
                  <a:gd name="connsiteX51" fmla="*/ 9547 w 60537"/>
                  <a:gd name="connsiteY51" fmla="*/ 19319 h 36608"/>
                  <a:gd name="connsiteX52" fmla="*/ 9547 w 60537"/>
                  <a:gd name="connsiteY52" fmla="*/ 19319 h 36608"/>
                  <a:gd name="connsiteX53" fmla="*/ 5225 w 60537"/>
                  <a:gd name="connsiteY53" fmla="*/ 17590 h 36608"/>
                  <a:gd name="connsiteX54" fmla="*/ 14732 w 60537"/>
                  <a:gd name="connsiteY54" fmla="*/ 8946 h 36608"/>
                  <a:gd name="connsiteX55" fmla="*/ 15596 w 60537"/>
                  <a:gd name="connsiteY55" fmla="*/ 13268 h 36608"/>
                  <a:gd name="connsiteX56" fmla="*/ 15596 w 60537"/>
                  <a:gd name="connsiteY56" fmla="*/ 13268 h 36608"/>
                  <a:gd name="connsiteX57" fmla="*/ 14732 w 60537"/>
                  <a:gd name="connsiteY57" fmla="*/ 8946 h 36608"/>
                  <a:gd name="connsiteX58" fmla="*/ 49302 w 60537"/>
                  <a:gd name="connsiteY58" fmla="*/ 3759 h 36608"/>
                  <a:gd name="connsiteX59" fmla="*/ 50167 w 60537"/>
                  <a:gd name="connsiteY59" fmla="*/ 8081 h 36608"/>
                  <a:gd name="connsiteX60" fmla="*/ 50167 w 60537"/>
                  <a:gd name="connsiteY60" fmla="*/ 8081 h 36608"/>
                  <a:gd name="connsiteX61" fmla="*/ 49302 w 60537"/>
                  <a:gd name="connsiteY61" fmla="*/ 3759 h 3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60537" h="36608">
                    <a:moveTo>
                      <a:pt x="60538" y="9810"/>
                    </a:moveTo>
                    <a:cubicBezTo>
                      <a:pt x="60538" y="4624"/>
                      <a:pt x="55352" y="-1428"/>
                      <a:pt x="48438" y="301"/>
                    </a:cubicBezTo>
                    <a:lnTo>
                      <a:pt x="50167" y="8946"/>
                    </a:lnTo>
                    <a:cubicBezTo>
                      <a:pt x="51031" y="8946"/>
                      <a:pt x="51031" y="8946"/>
                      <a:pt x="51895" y="8946"/>
                    </a:cubicBezTo>
                    <a:cubicBezTo>
                      <a:pt x="52759" y="8946"/>
                      <a:pt x="52759" y="9810"/>
                      <a:pt x="52759" y="9810"/>
                    </a:cubicBezTo>
                    <a:lnTo>
                      <a:pt x="60538" y="9810"/>
                    </a:lnTo>
                    <a:close/>
                    <a:moveTo>
                      <a:pt x="60538" y="21048"/>
                    </a:moveTo>
                    <a:lnTo>
                      <a:pt x="60538" y="9810"/>
                    </a:lnTo>
                    <a:lnTo>
                      <a:pt x="51895" y="9810"/>
                    </a:lnTo>
                    <a:lnTo>
                      <a:pt x="51895" y="21048"/>
                    </a:lnTo>
                    <a:lnTo>
                      <a:pt x="60538" y="21048"/>
                    </a:lnTo>
                    <a:close/>
                    <a:moveTo>
                      <a:pt x="44981" y="36608"/>
                    </a:moveTo>
                    <a:cubicBezTo>
                      <a:pt x="53624" y="36608"/>
                      <a:pt x="60538" y="29693"/>
                      <a:pt x="60538" y="21048"/>
                    </a:cubicBezTo>
                    <a:lnTo>
                      <a:pt x="51895" y="21048"/>
                    </a:lnTo>
                    <a:cubicBezTo>
                      <a:pt x="51895" y="24506"/>
                      <a:pt x="48438" y="27964"/>
                      <a:pt x="44981" y="27964"/>
                    </a:cubicBezTo>
                    <a:lnTo>
                      <a:pt x="44981" y="36608"/>
                    </a:lnTo>
                    <a:close/>
                    <a:moveTo>
                      <a:pt x="13868" y="34879"/>
                    </a:moveTo>
                    <a:lnTo>
                      <a:pt x="44117" y="35744"/>
                    </a:lnTo>
                    <a:lnTo>
                      <a:pt x="44117" y="27099"/>
                    </a:lnTo>
                    <a:lnTo>
                      <a:pt x="13868" y="26235"/>
                    </a:lnTo>
                    <a:lnTo>
                      <a:pt x="13868" y="34879"/>
                    </a:lnTo>
                    <a:close/>
                    <a:moveTo>
                      <a:pt x="904" y="15861"/>
                    </a:moveTo>
                    <a:cubicBezTo>
                      <a:pt x="-2553" y="25370"/>
                      <a:pt x="4361" y="34879"/>
                      <a:pt x="13868" y="34879"/>
                    </a:cubicBezTo>
                    <a:lnTo>
                      <a:pt x="13868" y="26235"/>
                    </a:lnTo>
                    <a:cubicBezTo>
                      <a:pt x="9547" y="26235"/>
                      <a:pt x="6954" y="21913"/>
                      <a:pt x="8682" y="18455"/>
                    </a:cubicBezTo>
                    <a:lnTo>
                      <a:pt x="904" y="15861"/>
                    </a:lnTo>
                    <a:close/>
                    <a:moveTo>
                      <a:pt x="14732" y="4624"/>
                    </a:moveTo>
                    <a:cubicBezTo>
                      <a:pt x="8682" y="5488"/>
                      <a:pt x="3497" y="9810"/>
                      <a:pt x="904" y="15861"/>
                    </a:cubicBezTo>
                    <a:lnTo>
                      <a:pt x="8682" y="18455"/>
                    </a:lnTo>
                    <a:cubicBezTo>
                      <a:pt x="9547" y="15861"/>
                      <a:pt x="12139" y="14132"/>
                      <a:pt x="15596" y="13268"/>
                    </a:cubicBezTo>
                    <a:lnTo>
                      <a:pt x="14732" y="4624"/>
                    </a:lnTo>
                    <a:close/>
                    <a:moveTo>
                      <a:pt x="48438" y="301"/>
                    </a:moveTo>
                    <a:lnTo>
                      <a:pt x="13868" y="5488"/>
                    </a:lnTo>
                    <a:lnTo>
                      <a:pt x="14732" y="14132"/>
                    </a:lnTo>
                    <a:lnTo>
                      <a:pt x="49302" y="8946"/>
                    </a:lnTo>
                    <a:lnTo>
                      <a:pt x="48438" y="301"/>
                    </a:lnTo>
                    <a:close/>
                    <a:moveTo>
                      <a:pt x="56216" y="9810"/>
                    </a:moveTo>
                    <a:lnTo>
                      <a:pt x="51895" y="9810"/>
                    </a:lnTo>
                    <a:lnTo>
                      <a:pt x="56216" y="9810"/>
                    </a:lnTo>
                    <a:close/>
                    <a:moveTo>
                      <a:pt x="44981" y="32286"/>
                    </a:moveTo>
                    <a:lnTo>
                      <a:pt x="44981" y="36608"/>
                    </a:lnTo>
                    <a:lnTo>
                      <a:pt x="44981" y="36608"/>
                    </a:lnTo>
                    <a:lnTo>
                      <a:pt x="44981" y="36608"/>
                    </a:lnTo>
                    <a:lnTo>
                      <a:pt x="44981" y="32286"/>
                    </a:lnTo>
                    <a:close/>
                    <a:moveTo>
                      <a:pt x="13868" y="30557"/>
                    </a:moveTo>
                    <a:lnTo>
                      <a:pt x="13868" y="26235"/>
                    </a:lnTo>
                    <a:lnTo>
                      <a:pt x="13868" y="26235"/>
                    </a:lnTo>
                    <a:lnTo>
                      <a:pt x="13868" y="26235"/>
                    </a:lnTo>
                    <a:lnTo>
                      <a:pt x="13868" y="30557"/>
                    </a:lnTo>
                    <a:close/>
                    <a:moveTo>
                      <a:pt x="5225" y="17590"/>
                    </a:moveTo>
                    <a:lnTo>
                      <a:pt x="9547" y="19319"/>
                    </a:lnTo>
                    <a:lnTo>
                      <a:pt x="9547" y="19319"/>
                    </a:lnTo>
                    <a:lnTo>
                      <a:pt x="9547" y="19319"/>
                    </a:lnTo>
                    <a:lnTo>
                      <a:pt x="5225" y="17590"/>
                    </a:lnTo>
                    <a:close/>
                    <a:moveTo>
                      <a:pt x="14732" y="8946"/>
                    </a:moveTo>
                    <a:lnTo>
                      <a:pt x="15596" y="13268"/>
                    </a:lnTo>
                    <a:lnTo>
                      <a:pt x="15596" y="13268"/>
                    </a:lnTo>
                    <a:lnTo>
                      <a:pt x="14732" y="8946"/>
                    </a:lnTo>
                    <a:close/>
                    <a:moveTo>
                      <a:pt x="49302" y="3759"/>
                    </a:moveTo>
                    <a:lnTo>
                      <a:pt x="50167" y="8081"/>
                    </a:lnTo>
                    <a:lnTo>
                      <a:pt x="50167" y="8081"/>
                    </a:lnTo>
                    <a:lnTo>
                      <a:pt x="49302" y="375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8" name="Freeform 17191">
                <a:extLst>
                  <a:ext uri="{FF2B5EF4-FFF2-40B4-BE49-F238E27FC236}">
                    <a16:creationId xmlns:a16="http://schemas.microsoft.com/office/drawing/2014/main" id="{7C5F52B3-CB48-BA61-8E95-6D1733E3CFE4}"/>
                  </a:ext>
                </a:extLst>
              </p:cNvPr>
              <p:cNvSpPr/>
              <p:nvPr/>
            </p:nvSpPr>
            <p:spPr>
              <a:xfrm>
                <a:off x="3411946" y="1487139"/>
                <a:ext cx="64278" cy="40629"/>
              </a:xfrm>
              <a:custGeom>
                <a:avLst/>
                <a:gdLst>
                  <a:gd name="connsiteX0" fmla="*/ 48722 w 64278"/>
                  <a:gd name="connsiteY0" fmla="*/ 40629 h 40629"/>
                  <a:gd name="connsiteX1" fmla="*/ 15881 w 64278"/>
                  <a:gd name="connsiteY1" fmla="*/ 38900 h 40629"/>
                  <a:gd name="connsiteX2" fmla="*/ 15016 w 64278"/>
                  <a:gd name="connsiteY2" fmla="*/ 38900 h 40629"/>
                  <a:gd name="connsiteX3" fmla="*/ 14152 w 64278"/>
                  <a:gd name="connsiteY3" fmla="*/ 38900 h 40629"/>
                  <a:gd name="connsiteX4" fmla="*/ 14152 w 64278"/>
                  <a:gd name="connsiteY4" fmla="*/ 38900 h 40629"/>
                  <a:gd name="connsiteX5" fmla="*/ 2917 w 64278"/>
                  <a:gd name="connsiteY5" fmla="*/ 31985 h 40629"/>
                  <a:gd name="connsiteX6" fmla="*/ 324 w 64278"/>
                  <a:gd name="connsiteY6" fmla="*/ 19018 h 40629"/>
                  <a:gd name="connsiteX7" fmla="*/ 324 w 64278"/>
                  <a:gd name="connsiteY7" fmla="*/ 19018 h 40629"/>
                  <a:gd name="connsiteX8" fmla="*/ 324 w 64278"/>
                  <a:gd name="connsiteY8" fmla="*/ 19018 h 40629"/>
                  <a:gd name="connsiteX9" fmla="*/ 1188 w 64278"/>
                  <a:gd name="connsiteY9" fmla="*/ 17289 h 40629"/>
                  <a:gd name="connsiteX10" fmla="*/ 2053 w 64278"/>
                  <a:gd name="connsiteY10" fmla="*/ 15560 h 40629"/>
                  <a:gd name="connsiteX11" fmla="*/ 2053 w 64278"/>
                  <a:gd name="connsiteY11" fmla="*/ 14696 h 40629"/>
                  <a:gd name="connsiteX12" fmla="*/ 2053 w 64278"/>
                  <a:gd name="connsiteY12" fmla="*/ 14696 h 40629"/>
                  <a:gd name="connsiteX13" fmla="*/ 14152 w 64278"/>
                  <a:gd name="connsiteY13" fmla="*/ 5187 h 40629"/>
                  <a:gd name="connsiteX14" fmla="*/ 14152 w 64278"/>
                  <a:gd name="connsiteY14" fmla="*/ 5187 h 40629"/>
                  <a:gd name="connsiteX15" fmla="*/ 50451 w 64278"/>
                  <a:gd name="connsiteY15" fmla="*/ 0 h 40629"/>
                  <a:gd name="connsiteX16" fmla="*/ 50451 w 64278"/>
                  <a:gd name="connsiteY16" fmla="*/ 0 h 40629"/>
                  <a:gd name="connsiteX17" fmla="*/ 52179 w 64278"/>
                  <a:gd name="connsiteY17" fmla="*/ 0 h 40629"/>
                  <a:gd name="connsiteX18" fmla="*/ 52179 w 64278"/>
                  <a:gd name="connsiteY18" fmla="*/ 0 h 40629"/>
                  <a:gd name="connsiteX19" fmla="*/ 59958 w 64278"/>
                  <a:gd name="connsiteY19" fmla="*/ 2593 h 40629"/>
                  <a:gd name="connsiteX20" fmla="*/ 64279 w 64278"/>
                  <a:gd name="connsiteY20" fmla="*/ 9509 h 40629"/>
                  <a:gd name="connsiteX21" fmla="*/ 64279 w 64278"/>
                  <a:gd name="connsiteY21" fmla="*/ 9509 h 40629"/>
                  <a:gd name="connsiteX22" fmla="*/ 64279 w 64278"/>
                  <a:gd name="connsiteY22" fmla="*/ 25069 h 40629"/>
                  <a:gd name="connsiteX23" fmla="*/ 48722 w 64278"/>
                  <a:gd name="connsiteY23" fmla="*/ 40629 h 40629"/>
                  <a:gd name="connsiteX24" fmla="*/ 48722 w 64278"/>
                  <a:gd name="connsiteY24" fmla="*/ 40629 h 40629"/>
                  <a:gd name="connsiteX25" fmla="*/ 18473 w 64278"/>
                  <a:gd name="connsiteY25" fmla="*/ 35443 h 40629"/>
                  <a:gd name="connsiteX26" fmla="*/ 44401 w 64278"/>
                  <a:gd name="connsiteY26" fmla="*/ 36307 h 40629"/>
                  <a:gd name="connsiteX27" fmla="*/ 44401 w 64278"/>
                  <a:gd name="connsiteY27" fmla="*/ 31985 h 40629"/>
                  <a:gd name="connsiteX28" fmla="*/ 18473 w 64278"/>
                  <a:gd name="connsiteY28" fmla="*/ 31120 h 40629"/>
                  <a:gd name="connsiteX29" fmla="*/ 18473 w 64278"/>
                  <a:gd name="connsiteY29" fmla="*/ 35443 h 40629"/>
                  <a:gd name="connsiteX30" fmla="*/ 48722 w 64278"/>
                  <a:gd name="connsiteY30" fmla="*/ 34578 h 40629"/>
                  <a:gd name="connsiteX31" fmla="*/ 48722 w 64278"/>
                  <a:gd name="connsiteY31" fmla="*/ 36307 h 40629"/>
                  <a:gd name="connsiteX32" fmla="*/ 59093 w 64278"/>
                  <a:gd name="connsiteY32" fmla="*/ 25934 h 40629"/>
                  <a:gd name="connsiteX33" fmla="*/ 54772 w 64278"/>
                  <a:gd name="connsiteY33" fmla="*/ 25934 h 40629"/>
                  <a:gd name="connsiteX34" fmla="*/ 47858 w 64278"/>
                  <a:gd name="connsiteY34" fmla="*/ 32849 h 40629"/>
                  <a:gd name="connsiteX35" fmla="*/ 48722 w 64278"/>
                  <a:gd name="connsiteY35" fmla="*/ 34578 h 40629"/>
                  <a:gd name="connsiteX36" fmla="*/ 4645 w 64278"/>
                  <a:gd name="connsiteY36" fmla="*/ 20747 h 40629"/>
                  <a:gd name="connsiteX37" fmla="*/ 6374 w 64278"/>
                  <a:gd name="connsiteY37" fmla="*/ 29391 h 40629"/>
                  <a:gd name="connsiteX38" fmla="*/ 14152 w 64278"/>
                  <a:gd name="connsiteY38" fmla="*/ 34578 h 40629"/>
                  <a:gd name="connsiteX39" fmla="*/ 14152 w 64278"/>
                  <a:gd name="connsiteY39" fmla="*/ 30256 h 40629"/>
                  <a:gd name="connsiteX40" fmla="*/ 9831 w 64278"/>
                  <a:gd name="connsiteY40" fmla="*/ 26798 h 40629"/>
                  <a:gd name="connsiteX41" fmla="*/ 8102 w 64278"/>
                  <a:gd name="connsiteY41" fmla="*/ 21611 h 40629"/>
                  <a:gd name="connsiteX42" fmla="*/ 4645 w 64278"/>
                  <a:gd name="connsiteY42" fmla="*/ 20747 h 40629"/>
                  <a:gd name="connsiteX43" fmla="*/ 18473 w 64278"/>
                  <a:gd name="connsiteY43" fmla="*/ 26798 h 40629"/>
                  <a:gd name="connsiteX44" fmla="*/ 46994 w 64278"/>
                  <a:gd name="connsiteY44" fmla="*/ 27662 h 40629"/>
                  <a:gd name="connsiteX45" fmla="*/ 51315 w 64278"/>
                  <a:gd name="connsiteY45" fmla="*/ 23340 h 40629"/>
                  <a:gd name="connsiteX46" fmla="*/ 51315 w 64278"/>
                  <a:gd name="connsiteY46" fmla="*/ 12967 h 40629"/>
                  <a:gd name="connsiteX47" fmla="*/ 49587 w 64278"/>
                  <a:gd name="connsiteY47" fmla="*/ 12967 h 40629"/>
                  <a:gd name="connsiteX48" fmla="*/ 49587 w 64278"/>
                  <a:gd name="connsiteY48" fmla="*/ 12967 h 40629"/>
                  <a:gd name="connsiteX49" fmla="*/ 17609 w 64278"/>
                  <a:gd name="connsiteY49" fmla="*/ 17289 h 40629"/>
                  <a:gd name="connsiteX50" fmla="*/ 13288 w 64278"/>
                  <a:gd name="connsiteY50" fmla="*/ 19882 h 40629"/>
                  <a:gd name="connsiteX51" fmla="*/ 12424 w 64278"/>
                  <a:gd name="connsiteY51" fmla="*/ 21611 h 40629"/>
                  <a:gd name="connsiteX52" fmla="*/ 13288 w 64278"/>
                  <a:gd name="connsiteY52" fmla="*/ 24205 h 40629"/>
                  <a:gd name="connsiteX53" fmla="*/ 15881 w 64278"/>
                  <a:gd name="connsiteY53" fmla="*/ 25934 h 40629"/>
                  <a:gd name="connsiteX54" fmla="*/ 18473 w 64278"/>
                  <a:gd name="connsiteY54" fmla="*/ 26798 h 40629"/>
                  <a:gd name="connsiteX55" fmla="*/ 56501 w 64278"/>
                  <a:gd name="connsiteY55" fmla="*/ 20747 h 40629"/>
                  <a:gd name="connsiteX56" fmla="*/ 60822 w 64278"/>
                  <a:gd name="connsiteY56" fmla="*/ 20747 h 40629"/>
                  <a:gd name="connsiteX57" fmla="*/ 60822 w 64278"/>
                  <a:gd name="connsiteY57" fmla="*/ 13831 h 40629"/>
                  <a:gd name="connsiteX58" fmla="*/ 56501 w 64278"/>
                  <a:gd name="connsiteY58" fmla="*/ 13831 h 40629"/>
                  <a:gd name="connsiteX59" fmla="*/ 56501 w 64278"/>
                  <a:gd name="connsiteY59" fmla="*/ 20747 h 40629"/>
                  <a:gd name="connsiteX60" fmla="*/ 7238 w 64278"/>
                  <a:gd name="connsiteY60" fmla="*/ 17289 h 40629"/>
                  <a:gd name="connsiteX61" fmla="*/ 8967 w 64278"/>
                  <a:gd name="connsiteY61" fmla="*/ 18153 h 40629"/>
                  <a:gd name="connsiteX62" fmla="*/ 14152 w 64278"/>
                  <a:gd name="connsiteY62" fmla="*/ 13831 h 40629"/>
                  <a:gd name="connsiteX63" fmla="*/ 14152 w 64278"/>
                  <a:gd name="connsiteY63" fmla="*/ 11238 h 40629"/>
                  <a:gd name="connsiteX64" fmla="*/ 14152 w 64278"/>
                  <a:gd name="connsiteY64" fmla="*/ 11238 h 40629"/>
                  <a:gd name="connsiteX65" fmla="*/ 14152 w 64278"/>
                  <a:gd name="connsiteY65" fmla="*/ 11238 h 40629"/>
                  <a:gd name="connsiteX66" fmla="*/ 14152 w 64278"/>
                  <a:gd name="connsiteY66" fmla="*/ 9509 h 40629"/>
                  <a:gd name="connsiteX67" fmla="*/ 5510 w 64278"/>
                  <a:gd name="connsiteY67" fmla="*/ 16425 h 40629"/>
                  <a:gd name="connsiteX68" fmla="*/ 7238 w 64278"/>
                  <a:gd name="connsiteY68" fmla="*/ 17289 h 40629"/>
                  <a:gd name="connsiteX69" fmla="*/ 19338 w 64278"/>
                  <a:gd name="connsiteY69" fmla="*/ 11238 h 40629"/>
                  <a:gd name="connsiteX70" fmla="*/ 19338 w 64278"/>
                  <a:gd name="connsiteY70" fmla="*/ 12967 h 40629"/>
                  <a:gd name="connsiteX71" fmla="*/ 49587 w 64278"/>
                  <a:gd name="connsiteY71" fmla="*/ 8645 h 40629"/>
                  <a:gd name="connsiteX72" fmla="*/ 48722 w 64278"/>
                  <a:gd name="connsiteY72" fmla="*/ 4322 h 40629"/>
                  <a:gd name="connsiteX73" fmla="*/ 19338 w 64278"/>
                  <a:gd name="connsiteY73" fmla="*/ 8645 h 40629"/>
                  <a:gd name="connsiteX74" fmla="*/ 19338 w 64278"/>
                  <a:gd name="connsiteY74" fmla="*/ 11238 h 40629"/>
                  <a:gd name="connsiteX75" fmla="*/ 58229 w 64278"/>
                  <a:gd name="connsiteY75" fmla="*/ 9509 h 40629"/>
                  <a:gd name="connsiteX76" fmla="*/ 59958 w 64278"/>
                  <a:gd name="connsiteY76" fmla="*/ 9509 h 40629"/>
                  <a:gd name="connsiteX77" fmla="*/ 57365 w 64278"/>
                  <a:gd name="connsiteY77" fmla="*/ 6051 h 40629"/>
                  <a:gd name="connsiteX78" fmla="*/ 53044 w 64278"/>
                  <a:gd name="connsiteY78" fmla="*/ 4322 h 40629"/>
                  <a:gd name="connsiteX79" fmla="*/ 53908 w 64278"/>
                  <a:gd name="connsiteY79" fmla="*/ 8645 h 40629"/>
                  <a:gd name="connsiteX80" fmla="*/ 54772 w 64278"/>
                  <a:gd name="connsiteY80" fmla="*/ 9509 h 40629"/>
                  <a:gd name="connsiteX81" fmla="*/ 55636 w 64278"/>
                  <a:gd name="connsiteY81" fmla="*/ 10373 h 40629"/>
                  <a:gd name="connsiteX82" fmla="*/ 58229 w 64278"/>
                  <a:gd name="connsiteY82" fmla="*/ 10373 h 4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64278" h="40629">
                    <a:moveTo>
                      <a:pt x="48722" y="40629"/>
                    </a:moveTo>
                    <a:lnTo>
                      <a:pt x="15881" y="38900"/>
                    </a:lnTo>
                    <a:cubicBezTo>
                      <a:pt x="15881" y="38900"/>
                      <a:pt x="15016" y="38900"/>
                      <a:pt x="15016" y="38900"/>
                    </a:cubicBezTo>
                    <a:lnTo>
                      <a:pt x="14152" y="38900"/>
                    </a:lnTo>
                    <a:lnTo>
                      <a:pt x="14152" y="38900"/>
                    </a:lnTo>
                    <a:cubicBezTo>
                      <a:pt x="9831" y="38036"/>
                      <a:pt x="5510" y="35443"/>
                      <a:pt x="2917" y="31985"/>
                    </a:cubicBezTo>
                    <a:cubicBezTo>
                      <a:pt x="324" y="28527"/>
                      <a:pt x="-540" y="23340"/>
                      <a:pt x="324" y="19018"/>
                    </a:cubicBezTo>
                    <a:lnTo>
                      <a:pt x="324" y="19018"/>
                    </a:lnTo>
                    <a:lnTo>
                      <a:pt x="324" y="19018"/>
                    </a:lnTo>
                    <a:cubicBezTo>
                      <a:pt x="324" y="18153"/>
                      <a:pt x="324" y="17289"/>
                      <a:pt x="1188" y="17289"/>
                    </a:cubicBezTo>
                    <a:cubicBezTo>
                      <a:pt x="1188" y="16425"/>
                      <a:pt x="1188" y="16425"/>
                      <a:pt x="2053" y="15560"/>
                    </a:cubicBezTo>
                    <a:lnTo>
                      <a:pt x="2053" y="14696"/>
                    </a:lnTo>
                    <a:lnTo>
                      <a:pt x="2053" y="14696"/>
                    </a:lnTo>
                    <a:cubicBezTo>
                      <a:pt x="4645" y="9509"/>
                      <a:pt x="9831" y="6051"/>
                      <a:pt x="14152" y="5187"/>
                    </a:cubicBezTo>
                    <a:lnTo>
                      <a:pt x="14152" y="5187"/>
                    </a:lnTo>
                    <a:lnTo>
                      <a:pt x="50451" y="0"/>
                    </a:lnTo>
                    <a:cubicBezTo>
                      <a:pt x="50451" y="0"/>
                      <a:pt x="50451" y="0"/>
                      <a:pt x="50451" y="0"/>
                    </a:cubicBezTo>
                    <a:lnTo>
                      <a:pt x="52179" y="0"/>
                    </a:lnTo>
                    <a:lnTo>
                      <a:pt x="52179" y="0"/>
                    </a:lnTo>
                    <a:cubicBezTo>
                      <a:pt x="54772" y="0"/>
                      <a:pt x="57365" y="864"/>
                      <a:pt x="59958" y="2593"/>
                    </a:cubicBezTo>
                    <a:cubicBezTo>
                      <a:pt x="61686" y="4322"/>
                      <a:pt x="63415" y="6916"/>
                      <a:pt x="64279" y="9509"/>
                    </a:cubicBezTo>
                    <a:lnTo>
                      <a:pt x="64279" y="9509"/>
                    </a:lnTo>
                    <a:lnTo>
                      <a:pt x="64279" y="25069"/>
                    </a:lnTo>
                    <a:cubicBezTo>
                      <a:pt x="63415" y="33714"/>
                      <a:pt x="57365" y="39765"/>
                      <a:pt x="48722" y="40629"/>
                    </a:cubicBezTo>
                    <a:lnTo>
                      <a:pt x="48722" y="40629"/>
                    </a:lnTo>
                    <a:close/>
                    <a:moveTo>
                      <a:pt x="18473" y="35443"/>
                    </a:moveTo>
                    <a:lnTo>
                      <a:pt x="44401" y="36307"/>
                    </a:lnTo>
                    <a:lnTo>
                      <a:pt x="44401" y="31985"/>
                    </a:lnTo>
                    <a:lnTo>
                      <a:pt x="18473" y="31120"/>
                    </a:lnTo>
                    <a:lnTo>
                      <a:pt x="18473" y="35443"/>
                    </a:lnTo>
                    <a:close/>
                    <a:moveTo>
                      <a:pt x="48722" y="34578"/>
                    </a:moveTo>
                    <a:lnTo>
                      <a:pt x="48722" y="36307"/>
                    </a:lnTo>
                    <a:cubicBezTo>
                      <a:pt x="53908" y="35443"/>
                      <a:pt x="58229" y="31120"/>
                      <a:pt x="59093" y="25934"/>
                    </a:cubicBezTo>
                    <a:lnTo>
                      <a:pt x="54772" y="25934"/>
                    </a:lnTo>
                    <a:cubicBezTo>
                      <a:pt x="53908" y="29391"/>
                      <a:pt x="51315" y="31985"/>
                      <a:pt x="47858" y="32849"/>
                    </a:cubicBezTo>
                    <a:lnTo>
                      <a:pt x="48722" y="34578"/>
                    </a:lnTo>
                    <a:close/>
                    <a:moveTo>
                      <a:pt x="4645" y="20747"/>
                    </a:moveTo>
                    <a:cubicBezTo>
                      <a:pt x="3781" y="24205"/>
                      <a:pt x="4645" y="26798"/>
                      <a:pt x="6374" y="29391"/>
                    </a:cubicBezTo>
                    <a:cubicBezTo>
                      <a:pt x="8102" y="31985"/>
                      <a:pt x="10695" y="33714"/>
                      <a:pt x="14152" y="34578"/>
                    </a:cubicBezTo>
                    <a:lnTo>
                      <a:pt x="14152" y="30256"/>
                    </a:lnTo>
                    <a:cubicBezTo>
                      <a:pt x="12424" y="29391"/>
                      <a:pt x="10695" y="28527"/>
                      <a:pt x="9831" y="26798"/>
                    </a:cubicBezTo>
                    <a:cubicBezTo>
                      <a:pt x="8967" y="25069"/>
                      <a:pt x="8102" y="23340"/>
                      <a:pt x="8102" y="21611"/>
                    </a:cubicBezTo>
                    <a:lnTo>
                      <a:pt x="4645" y="20747"/>
                    </a:lnTo>
                    <a:close/>
                    <a:moveTo>
                      <a:pt x="18473" y="26798"/>
                    </a:moveTo>
                    <a:lnTo>
                      <a:pt x="46994" y="27662"/>
                    </a:lnTo>
                    <a:cubicBezTo>
                      <a:pt x="49587" y="27662"/>
                      <a:pt x="51315" y="25934"/>
                      <a:pt x="51315" y="23340"/>
                    </a:cubicBezTo>
                    <a:lnTo>
                      <a:pt x="51315" y="12967"/>
                    </a:lnTo>
                    <a:lnTo>
                      <a:pt x="49587" y="12967"/>
                    </a:lnTo>
                    <a:lnTo>
                      <a:pt x="49587" y="12967"/>
                    </a:lnTo>
                    <a:lnTo>
                      <a:pt x="17609" y="17289"/>
                    </a:lnTo>
                    <a:cubicBezTo>
                      <a:pt x="15881" y="17289"/>
                      <a:pt x="14152" y="19018"/>
                      <a:pt x="13288" y="19882"/>
                    </a:cubicBezTo>
                    <a:lnTo>
                      <a:pt x="12424" y="21611"/>
                    </a:lnTo>
                    <a:cubicBezTo>
                      <a:pt x="12424" y="22476"/>
                      <a:pt x="12424" y="23340"/>
                      <a:pt x="13288" y="24205"/>
                    </a:cubicBezTo>
                    <a:cubicBezTo>
                      <a:pt x="14152" y="25069"/>
                      <a:pt x="15016" y="25934"/>
                      <a:pt x="15881" y="25934"/>
                    </a:cubicBezTo>
                    <a:lnTo>
                      <a:pt x="18473" y="26798"/>
                    </a:lnTo>
                    <a:close/>
                    <a:moveTo>
                      <a:pt x="56501" y="20747"/>
                    </a:moveTo>
                    <a:lnTo>
                      <a:pt x="60822" y="20747"/>
                    </a:lnTo>
                    <a:lnTo>
                      <a:pt x="60822" y="13831"/>
                    </a:lnTo>
                    <a:lnTo>
                      <a:pt x="56501" y="13831"/>
                    </a:lnTo>
                    <a:lnTo>
                      <a:pt x="56501" y="20747"/>
                    </a:lnTo>
                    <a:close/>
                    <a:moveTo>
                      <a:pt x="7238" y="17289"/>
                    </a:moveTo>
                    <a:lnTo>
                      <a:pt x="8967" y="18153"/>
                    </a:lnTo>
                    <a:cubicBezTo>
                      <a:pt x="9831" y="16425"/>
                      <a:pt x="12424" y="14696"/>
                      <a:pt x="14152" y="13831"/>
                    </a:cubicBezTo>
                    <a:lnTo>
                      <a:pt x="14152" y="11238"/>
                    </a:lnTo>
                    <a:lnTo>
                      <a:pt x="14152" y="11238"/>
                    </a:lnTo>
                    <a:lnTo>
                      <a:pt x="14152" y="11238"/>
                    </a:lnTo>
                    <a:lnTo>
                      <a:pt x="14152" y="9509"/>
                    </a:lnTo>
                    <a:cubicBezTo>
                      <a:pt x="10695" y="10373"/>
                      <a:pt x="7238" y="12967"/>
                      <a:pt x="5510" y="16425"/>
                    </a:cubicBezTo>
                    <a:lnTo>
                      <a:pt x="7238" y="17289"/>
                    </a:lnTo>
                    <a:close/>
                    <a:moveTo>
                      <a:pt x="19338" y="11238"/>
                    </a:moveTo>
                    <a:lnTo>
                      <a:pt x="19338" y="12967"/>
                    </a:lnTo>
                    <a:lnTo>
                      <a:pt x="49587" y="8645"/>
                    </a:lnTo>
                    <a:lnTo>
                      <a:pt x="48722" y="4322"/>
                    </a:lnTo>
                    <a:lnTo>
                      <a:pt x="19338" y="8645"/>
                    </a:lnTo>
                    <a:lnTo>
                      <a:pt x="19338" y="11238"/>
                    </a:lnTo>
                    <a:close/>
                    <a:moveTo>
                      <a:pt x="58229" y="9509"/>
                    </a:moveTo>
                    <a:lnTo>
                      <a:pt x="59958" y="9509"/>
                    </a:lnTo>
                    <a:cubicBezTo>
                      <a:pt x="59093" y="7780"/>
                      <a:pt x="59093" y="6916"/>
                      <a:pt x="57365" y="6051"/>
                    </a:cubicBezTo>
                    <a:cubicBezTo>
                      <a:pt x="56501" y="5187"/>
                      <a:pt x="54772" y="4322"/>
                      <a:pt x="53044" y="4322"/>
                    </a:cubicBezTo>
                    <a:lnTo>
                      <a:pt x="53908" y="8645"/>
                    </a:lnTo>
                    <a:cubicBezTo>
                      <a:pt x="53908" y="8645"/>
                      <a:pt x="54772" y="8645"/>
                      <a:pt x="54772" y="9509"/>
                    </a:cubicBezTo>
                    <a:cubicBezTo>
                      <a:pt x="54772" y="9509"/>
                      <a:pt x="54772" y="9509"/>
                      <a:pt x="55636" y="10373"/>
                    </a:cubicBezTo>
                    <a:lnTo>
                      <a:pt x="58229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2" name="Graphic 16831">
              <a:extLst>
                <a:ext uri="{FF2B5EF4-FFF2-40B4-BE49-F238E27FC236}">
                  <a16:creationId xmlns:a16="http://schemas.microsoft.com/office/drawing/2014/main" id="{8CCBB9F6-B76A-1E02-CA00-49C6E2D44215}"/>
                </a:ext>
              </a:extLst>
            </p:cNvPr>
            <p:cNvGrpSpPr/>
            <p:nvPr/>
          </p:nvGrpSpPr>
          <p:grpSpPr>
            <a:xfrm>
              <a:off x="3226455" y="1487139"/>
              <a:ext cx="64278" cy="40629"/>
              <a:chOff x="3226455" y="1487139"/>
              <a:chExt cx="64278" cy="40629"/>
            </a:xfrm>
            <a:solidFill>
              <a:srgbClr val="355464"/>
            </a:solidFill>
          </p:grpSpPr>
          <p:sp>
            <p:nvSpPr>
              <p:cNvPr id="45" name="Freeform 17193">
                <a:extLst>
                  <a:ext uri="{FF2B5EF4-FFF2-40B4-BE49-F238E27FC236}">
                    <a16:creationId xmlns:a16="http://schemas.microsoft.com/office/drawing/2014/main" id="{71F2635B-E494-D964-C877-428272EECC1C}"/>
                  </a:ext>
                </a:extLst>
              </p:cNvPr>
              <p:cNvSpPr/>
              <p:nvPr/>
            </p:nvSpPr>
            <p:spPr>
              <a:xfrm>
                <a:off x="3229048" y="1488868"/>
                <a:ext cx="59673" cy="37171"/>
              </a:xfrm>
              <a:custGeom>
                <a:avLst/>
                <a:gdLst>
                  <a:gd name="connsiteX0" fmla="*/ 8643 w 59673"/>
                  <a:gd name="connsiteY0" fmla="*/ 10373 h 37171"/>
                  <a:gd name="connsiteX1" fmla="*/ 9507 w 59673"/>
                  <a:gd name="connsiteY1" fmla="*/ 9509 h 37171"/>
                  <a:gd name="connsiteX2" fmla="*/ 11235 w 59673"/>
                  <a:gd name="connsiteY2" fmla="*/ 9509 h 37171"/>
                  <a:gd name="connsiteX3" fmla="*/ 12964 w 59673"/>
                  <a:gd name="connsiteY3" fmla="*/ 865 h 37171"/>
                  <a:gd name="connsiteX4" fmla="*/ 864 w 59673"/>
                  <a:gd name="connsiteY4" fmla="*/ 10373 h 37171"/>
                  <a:gd name="connsiteX5" fmla="*/ 8643 w 59673"/>
                  <a:gd name="connsiteY5" fmla="*/ 10373 h 37171"/>
                  <a:gd name="connsiteX6" fmla="*/ 8643 w 59673"/>
                  <a:gd name="connsiteY6" fmla="*/ 21611 h 37171"/>
                  <a:gd name="connsiteX7" fmla="*/ 8643 w 59673"/>
                  <a:gd name="connsiteY7" fmla="*/ 10373 h 37171"/>
                  <a:gd name="connsiteX8" fmla="*/ 0 w 59673"/>
                  <a:gd name="connsiteY8" fmla="*/ 10373 h 37171"/>
                  <a:gd name="connsiteX9" fmla="*/ 0 w 59673"/>
                  <a:gd name="connsiteY9" fmla="*/ 21611 h 37171"/>
                  <a:gd name="connsiteX10" fmla="*/ 8643 w 59673"/>
                  <a:gd name="connsiteY10" fmla="*/ 21611 h 37171"/>
                  <a:gd name="connsiteX11" fmla="*/ 15556 w 59673"/>
                  <a:gd name="connsiteY11" fmla="*/ 28527 h 37171"/>
                  <a:gd name="connsiteX12" fmla="*/ 8643 w 59673"/>
                  <a:gd name="connsiteY12" fmla="*/ 21611 h 37171"/>
                  <a:gd name="connsiteX13" fmla="*/ 0 w 59673"/>
                  <a:gd name="connsiteY13" fmla="*/ 21611 h 37171"/>
                  <a:gd name="connsiteX14" fmla="*/ 15556 w 59673"/>
                  <a:gd name="connsiteY14" fmla="*/ 37172 h 37171"/>
                  <a:gd name="connsiteX15" fmla="*/ 15556 w 59673"/>
                  <a:gd name="connsiteY15" fmla="*/ 28527 h 37171"/>
                  <a:gd name="connsiteX16" fmla="*/ 45805 w 59673"/>
                  <a:gd name="connsiteY16" fmla="*/ 26798 h 37171"/>
                  <a:gd name="connsiteX17" fmla="*/ 15556 w 59673"/>
                  <a:gd name="connsiteY17" fmla="*/ 27662 h 37171"/>
                  <a:gd name="connsiteX18" fmla="*/ 15556 w 59673"/>
                  <a:gd name="connsiteY18" fmla="*/ 36307 h 37171"/>
                  <a:gd name="connsiteX19" fmla="*/ 45805 w 59673"/>
                  <a:gd name="connsiteY19" fmla="*/ 35443 h 37171"/>
                  <a:gd name="connsiteX20" fmla="*/ 45805 w 59673"/>
                  <a:gd name="connsiteY20" fmla="*/ 26798 h 37171"/>
                  <a:gd name="connsiteX21" fmla="*/ 50991 w 59673"/>
                  <a:gd name="connsiteY21" fmla="*/ 19018 h 37171"/>
                  <a:gd name="connsiteX22" fmla="*/ 45805 w 59673"/>
                  <a:gd name="connsiteY22" fmla="*/ 26798 h 37171"/>
                  <a:gd name="connsiteX23" fmla="*/ 45805 w 59673"/>
                  <a:gd name="connsiteY23" fmla="*/ 35443 h 37171"/>
                  <a:gd name="connsiteX24" fmla="*/ 58769 w 59673"/>
                  <a:gd name="connsiteY24" fmla="*/ 16425 h 37171"/>
                  <a:gd name="connsiteX25" fmla="*/ 50991 w 59673"/>
                  <a:gd name="connsiteY25" fmla="*/ 19018 h 37171"/>
                  <a:gd name="connsiteX26" fmla="*/ 44941 w 59673"/>
                  <a:gd name="connsiteY26" fmla="*/ 13831 h 37171"/>
                  <a:gd name="connsiteX27" fmla="*/ 51855 w 59673"/>
                  <a:gd name="connsiteY27" fmla="*/ 19018 h 37171"/>
                  <a:gd name="connsiteX28" fmla="*/ 59633 w 59673"/>
                  <a:gd name="connsiteY28" fmla="*/ 16425 h 37171"/>
                  <a:gd name="connsiteX29" fmla="*/ 45805 w 59673"/>
                  <a:gd name="connsiteY29" fmla="*/ 5187 h 37171"/>
                  <a:gd name="connsiteX30" fmla="*/ 44941 w 59673"/>
                  <a:gd name="connsiteY30" fmla="*/ 13831 h 37171"/>
                  <a:gd name="connsiteX31" fmla="*/ 10371 w 59673"/>
                  <a:gd name="connsiteY31" fmla="*/ 8645 h 37171"/>
                  <a:gd name="connsiteX32" fmla="*/ 44941 w 59673"/>
                  <a:gd name="connsiteY32" fmla="*/ 13831 h 37171"/>
                  <a:gd name="connsiteX33" fmla="*/ 45805 w 59673"/>
                  <a:gd name="connsiteY33" fmla="*/ 5187 h 37171"/>
                  <a:gd name="connsiteX34" fmla="*/ 11235 w 59673"/>
                  <a:gd name="connsiteY34" fmla="*/ 0 h 37171"/>
                  <a:gd name="connsiteX35" fmla="*/ 10371 w 59673"/>
                  <a:gd name="connsiteY35" fmla="*/ 8645 h 37171"/>
                  <a:gd name="connsiteX36" fmla="*/ 15556 w 59673"/>
                  <a:gd name="connsiteY36" fmla="*/ 32849 h 37171"/>
                  <a:gd name="connsiteX37" fmla="*/ 15556 w 59673"/>
                  <a:gd name="connsiteY37" fmla="*/ 37172 h 37171"/>
                  <a:gd name="connsiteX38" fmla="*/ 15556 w 59673"/>
                  <a:gd name="connsiteY38" fmla="*/ 37172 h 37171"/>
                  <a:gd name="connsiteX39" fmla="*/ 15556 w 59673"/>
                  <a:gd name="connsiteY39" fmla="*/ 37172 h 37171"/>
                  <a:gd name="connsiteX40" fmla="*/ 15556 w 59673"/>
                  <a:gd name="connsiteY40" fmla="*/ 32849 h 37171"/>
                  <a:gd name="connsiteX41" fmla="*/ 45805 w 59673"/>
                  <a:gd name="connsiteY41" fmla="*/ 31120 h 37171"/>
                  <a:gd name="connsiteX42" fmla="*/ 45805 w 59673"/>
                  <a:gd name="connsiteY42" fmla="*/ 26798 h 37171"/>
                  <a:gd name="connsiteX43" fmla="*/ 45805 w 59673"/>
                  <a:gd name="connsiteY43" fmla="*/ 26798 h 37171"/>
                  <a:gd name="connsiteX44" fmla="*/ 45805 w 59673"/>
                  <a:gd name="connsiteY44" fmla="*/ 26798 h 37171"/>
                  <a:gd name="connsiteX45" fmla="*/ 45805 w 59673"/>
                  <a:gd name="connsiteY45" fmla="*/ 31120 h 37171"/>
                  <a:gd name="connsiteX46" fmla="*/ 55312 w 59673"/>
                  <a:gd name="connsiteY46" fmla="*/ 18154 h 37171"/>
                  <a:gd name="connsiteX47" fmla="*/ 50991 w 59673"/>
                  <a:gd name="connsiteY47" fmla="*/ 19018 h 37171"/>
                  <a:gd name="connsiteX48" fmla="*/ 50991 w 59673"/>
                  <a:gd name="connsiteY48" fmla="*/ 19018 h 37171"/>
                  <a:gd name="connsiteX49" fmla="*/ 50991 w 59673"/>
                  <a:gd name="connsiteY49" fmla="*/ 19018 h 37171"/>
                  <a:gd name="connsiteX50" fmla="*/ 55312 w 59673"/>
                  <a:gd name="connsiteY50" fmla="*/ 18154 h 37171"/>
                  <a:gd name="connsiteX51" fmla="*/ 44941 w 59673"/>
                  <a:gd name="connsiteY51" fmla="*/ 9509 h 37171"/>
                  <a:gd name="connsiteX52" fmla="*/ 44077 w 59673"/>
                  <a:gd name="connsiteY52" fmla="*/ 13831 h 37171"/>
                  <a:gd name="connsiteX53" fmla="*/ 44077 w 59673"/>
                  <a:gd name="connsiteY53" fmla="*/ 13831 h 37171"/>
                  <a:gd name="connsiteX54" fmla="*/ 44941 w 59673"/>
                  <a:gd name="connsiteY54" fmla="*/ 9509 h 37171"/>
                  <a:gd name="connsiteX55" fmla="*/ 11235 w 59673"/>
                  <a:gd name="connsiteY55" fmla="*/ 4322 h 37171"/>
                  <a:gd name="connsiteX56" fmla="*/ 10371 w 59673"/>
                  <a:gd name="connsiteY56" fmla="*/ 8645 h 37171"/>
                  <a:gd name="connsiteX57" fmla="*/ 10371 w 59673"/>
                  <a:gd name="connsiteY57" fmla="*/ 8645 h 37171"/>
                  <a:gd name="connsiteX58" fmla="*/ 11235 w 59673"/>
                  <a:gd name="connsiteY58" fmla="*/ 4322 h 37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9673" h="37171">
                    <a:moveTo>
                      <a:pt x="8643" y="10373"/>
                    </a:moveTo>
                    <a:cubicBezTo>
                      <a:pt x="8643" y="10373"/>
                      <a:pt x="8643" y="9509"/>
                      <a:pt x="9507" y="9509"/>
                    </a:cubicBezTo>
                    <a:cubicBezTo>
                      <a:pt x="9507" y="9509"/>
                      <a:pt x="10371" y="8645"/>
                      <a:pt x="11235" y="9509"/>
                    </a:cubicBezTo>
                    <a:lnTo>
                      <a:pt x="12964" y="865"/>
                    </a:lnTo>
                    <a:cubicBezTo>
                      <a:pt x="6914" y="0"/>
                      <a:pt x="864" y="5187"/>
                      <a:pt x="864" y="10373"/>
                    </a:cubicBezTo>
                    <a:lnTo>
                      <a:pt x="8643" y="10373"/>
                    </a:lnTo>
                    <a:close/>
                    <a:moveTo>
                      <a:pt x="8643" y="21611"/>
                    </a:moveTo>
                    <a:lnTo>
                      <a:pt x="8643" y="10373"/>
                    </a:lnTo>
                    <a:lnTo>
                      <a:pt x="0" y="10373"/>
                    </a:lnTo>
                    <a:lnTo>
                      <a:pt x="0" y="21611"/>
                    </a:lnTo>
                    <a:lnTo>
                      <a:pt x="8643" y="21611"/>
                    </a:lnTo>
                    <a:close/>
                    <a:moveTo>
                      <a:pt x="15556" y="28527"/>
                    </a:moveTo>
                    <a:cubicBezTo>
                      <a:pt x="11235" y="28527"/>
                      <a:pt x="8643" y="25069"/>
                      <a:pt x="8643" y="21611"/>
                    </a:cubicBezTo>
                    <a:lnTo>
                      <a:pt x="0" y="21611"/>
                    </a:lnTo>
                    <a:cubicBezTo>
                      <a:pt x="0" y="30256"/>
                      <a:pt x="6914" y="37172"/>
                      <a:pt x="15556" y="37172"/>
                    </a:cubicBezTo>
                    <a:lnTo>
                      <a:pt x="15556" y="28527"/>
                    </a:lnTo>
                    <a:close/>
                    <a:moveTo>
                      <a:pt x="45805" y="26798"/>
                    </a:moveTo>
                    <a:lnTo>
                      <a:pt x="15556" y="27662"/>
                    </a:lnTo>
                    <a:lnTo>
                      <a:pt x="15556" y="36307"/>
                    </a:lnTo>
                    <a:lnTo>
                      <a:pt x="45805" y="35443"/>
                    </a:lnTo>
                    <a:lnTo>
                      <a:pt x="45805" y="26798"/>
                    </a:lnTo>
                    <a:close/>
                    <a:moveTo>
                      <a:pt x="50991" y="19018"/>
                    </a:moveTo>
                    <a:cubicBezTo>
                      <a:pt x="52719" y="23340"/>
                      <a:pt x="49262" y="26798"/>
                      <a:pt x="45805" y="26798"/>
                    </a:cubicBezTo>
                    <a:lnTo>
                      <a:pt x="45805" y="35443"/>
                    </a:lnTo>
                    <a:cubicBezTo>
                      <a:pt x="55312" y="35443"/>
                      <a:pt x="62226" y="25934"/>
                      <a:pt x="58769" y="16425"/>
                    </a:cubicBezTo>
                    <a:lnTo>
                      <a:pt x="50991" y="19018"/>
                    </a:lnTo>
                    <a:close/>
                    <a:moveTo>
                      <a:pt x="44941" y="13831"/>
                    </a:moveTo>
                    <a:cubicBezTo>
                      <a:pt x="48398" y="14696"/>
                      <a:pt x="50991" y="16425"/>
                      <a:pt x="51855" y="19018"/>
                    </a:cubicBezTo>
                    <a:lnTo>
                      <a:pt x="59633" y="16425"/>
                    </a:lnTo>
                    <a:cubicBezTo>
                      <a:pt x="57905" y="10373"/>
                      <a:pt x="51855" y="6051"/>
                      <a:pt x="45805" y="5187"/>
                    </a:cubicBezTo>
                    <a:lnTo>
                      <a:pt x="44941" y="13831"/>
                    </a:lnTo>
                    <a:close/>
                    <a:moveTo>
                      <a:pt x="10371" y="8645"/>
                    </a:moveTo>
                    <a:lnTo>
                      <a:pt x="44941" y="13831"/>
                    </a:lnTo>
                    <a:lnTo>
                      <a:pt x="45805" y="5187"/>
                    </a:lnTo>
                    <a:lnTo>
                      <a:pt x="11235" y="0"/>
                    </a:lnTo>
                    <a:lnTo>
                      <a:pt x="10371" y="8645"/>
                    </a:lnTo>
                    <a:close/>
                    <a:moveTo>
                      <a:pt x="15556" y="32849"/>
                    </a:moveTo>
                    <a:lnTo>
                      <a:pt x="15556" y="37172"/>
                    </a:lnTo>
                    <a:lnTo>
                      <a:pt x="15556" y="37172"/>
                    </a:lnTo>
                    <a:lnTo>
                      <a:pt x="15556" y="37172"/>
                    </a:lnTo>
                    <a:lnTo>
                      <a:pt x="15556" y="32849"/>
                    </a:lnTo>
                    <a:close/>
                    <a:moveTo>
                      <a:pt x="45805" y="31120"/>
                    </a:moveTo>
                    <a:lnTo>
                      <a:pt x="45805" y="26798"/>
                    </a:lnTo>
                    <a:lnTo>
                      <a:pt x="45805" y="26798"/>
                    </a:lnTo>
                    <a:lnTo>
                      <a:pt x="45805" y="26798"/>
                    </a:lnTo>
                    <a:lnTo>
                      <a:pt x="45805" y="31120"/>
                    </a:lnTo>
                    <a:close/>
                    <a:moveTo>
                      <a:pt x="55312" y="18154"/>
                    </a:moveTo>
                    <a:lnTo>
                      <a:pt x="50991" y="19018"/>
                    </a:lnTo>
                    <a:lnTo>
                      <a:pt x="50991" y="19018"/>
                    </a:lnTo>
                    <a:lnTo>
                      <a:pt x="50991" y="19018"/>
                    </a:lnTo>
                    <a:lnTo>
                      <a:pt x="55312" y="18154"/>
                    </a:lnTo>
                    <a:close/>
                    <a:moveTo>
                      <a:pt x="44941" y="9509"/>
                    </a:moveTo>
                    <a:lnTo>
                      <a:pt x="44077" y="13831"/>
                    </a:lnTo>
                    <a:lnTo>
                      <a:pt x="44077" y="13831"/>
                    </a:lnTo>
                    <a:lnTo>
                      <a:pt x="44941" y="9509"/>
                    </a:lnTo>
                    <a:close/>
                    <a:moveTo>
                      <a:pt x="11235" y="4322"/>
                    </a:moveTo>
                    <a:lnTo>
                      <a:pt x="10371" y="8645"/>
                    </a:lnTo>
                    <a:lnTo>
                      <a:pt x="10371" y="8645"/>
                    </a:lnTo>
                    <a:lnTo>
                      <a:pt x="11235" y="43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6" name="Freeform 17194">
                <a:extLst>
                  <a:ext uri="{FF2B5EF4-FFF2-40B4-BE49-F238E27FC236}">
                    <a16:creationId xmlns:a16="http://schemas.microsoft.com/office/drawing/2014/main" id="{122BD098-A328-C41F-AC09-BD24F5B20C25}"/>
                  </a:ext>
                </a:extLst>
              </p:cNvPr>
              <p:cNvSpPr/>
              <p:nvPr/>
            </p:nvSpPr>
            <p:spPr>
              <a:xfrm>
                <a:off x="3226455" y="1487139"/>
                <a:ext cx="64278" cy="40629"/>
              </a:xfrm>
              <a:custGeom>
                <a:avLst/>
                <a:gdLst>
                  <a:gd name="connsiteX0" fmla="*/ 15557 w 64278"/>
                  <a:gd name="connsiteY0" fmla="*/ 40629 h 40629"/>
                  <a:gd name="connsiteX1" fmla="*/ 15557 w 64278"/>
                  <a:gd name="connsiteY1" fmla="*/ 40629 h 40629"/>
                  <a:gd name="connsiteX2" fmla="*/ 0 w 64278"/>
                  <a:gd name="connsiteY2" fmla="*/ 25069 h 40629"/>
                  <a:gd name="connsiteX3" fmla="*/ 0 w 64278"/>
                  <a:gd name="connsiteY3" fmla="*/ 25069 h 40629"/>
                  <a:gd name="connsiteX4" fmla="*/ 0 w 64278"/>
                  <a:gd name="connsiteY4" fmla="*/ 9509 h 40629"/>
                  <a:gd name="connsiteX5" fmla="*/ 4321 w 64278"/>
                  <a:gd name="connsiteY5" fmla="*/ 2593 h 40629"/>
                  <a:gd name="connsiteX6" fmla="*/ 12099 w 64278"/>
                  <a:gd name="connsiteY6" fmla="*/ 0 h 40629"/>
                  <a:gd name="connsiteX7" fmla="*/ 12099 w 64278"/>
                  <a:gd name="connsiteY7" fmla="*/ 0 h 40629"/>
                  <a:gd name="connsiteX8" fmla="*/ 13828 w 64278"/>
                  <a:gd name="connsiteY8" fmla="*/ 0 h 40629"/>
                  <a:gd name="connsiteX9" fmla="*/ 13828 w 64278"/>
                  <a:gd name="connsiteY9" fmla="*/ 0 h 40629"/>
                  <a:gd name="connsiteX10" fmla="*/ 50127 w 64278"/>
                  <a:gd name="connsiteY10" fmla="*/ 5187 h 40629"/>
                  <a:gd name="connsiteX11" fmla="*/ 50127 w 64278"/>
                  <a:gd name="connsiteY11" fmla="*/ 5187 h 40629"/>
                  <a:gd name="connsiteX12" fmla="*/ 62226 w 64278"/>
                  <a:gd name="connsiteY12" fmla="*/ 14696 h 40629"/>
                  <a:gd name="connsiteX13" fmla="*/ 62226 w 64278"/>
                  <a:gd name="connsiteY13" fmla="*/ 14696 h 40629"/>
                  <a:gd name="connsiteX14" fmla="*/ 62226 w 64278"/>
                  <a:gd name="connsiteY14" fmla="*/ 15560 h 40629"/>
                  <a:gd name="connsiteX15" fmla="*/ 63091 w 64278"/>
                  <a:gd name="connsiteY15" fmla="*/ 17289 h 40629"/>
                  <a:gd name="connsiteX16" fmla="*/ 63955 w 64278"/>
                  <a:gd name="connsiteY16" fmla="*/ 19018 h 40629"/>
                  <a:gd name="connsiteX17" fmla="*/ 63955 w 64278"/>
                  <a:gd name="connsiteY17" fmla="*/ 19882 h 40629"/>
                  <a:gd name="connsiteX18" fmla="*/ 63955 w 64278"/>
                  <a:gd name="connsiteY18" fmla="*/ 19882 h 40629"/>
                  <a:gd name="connsiteX19" fmla="*/ 61362 w 64278"/>
                  <a:gd name="connsiteY19" fmla="*/ 32849 h 40629"/>
                  <a:gd name="connsiteX20" fmla="*/ 50127 w 64278"/>
                  <a:gd name="connsiteY20" fmla="*/ 39765 h 40629"/>
                  <a:gd name="connsiteX21" fmla="*/ 50127 w 64278"/>
                  <a:gd name="connsiteY21" fmla="*/ 39765 h 40629"/>
                  <a:gd name="connsiteX22" fmla="*/ 49262 w 64278"/>
                  <a:gd name="connsiteY22" fmla="*/ 39765 h 40629"/>
                  <a:gd name="connsiteX23" fmla="*/ 48398 w 64278"/>
                  <a:gd name="connsiteY23" fmla="*/ 39765 h 40629"/>
                  <a:gd name="connsiteX24" fmla="*/ 15557 w 64278"/>
                  <a:gd name="connsiteY24" fmla="*/ 40629 h 40629"/>
                  <a:gd name="connsiteX25" fmla="*/ 19878 w 64278"/>
                  <a:gd name="connsiteY25" fmla="*/ 34578 h 40629"/>
                  <a:gd name="connsiteX26" fmla="*/ 19878 w 64278"/>
                  <a:gd name="connsiteY26" fmla="*/ 36307 h 40629"/>
                  <a:gd name="connsiteX27" fmla="*/ 45805 w 64278"/>
                  <a:gd name="connsiteY27" fmla="*/ 35443 h 40629"/>
                  <a:gd name="connsiteX28" fmla="*/ 45805 w 64278"/>
                  <a:gd name="connsiteY28" fmla="*/ 31120 h 40629"/>
                  <a:gd name="connsiteX29" fmla="*/ 19878 w 64278"/>
                  <a:gd name="connsiteY29" fmla="*/ 31985 h 40629"/>
                  <a:gd name="connsiteX30" fmla="*/ 19878 w 64278"/>
                  <a:gd name="connsiteY30" fmla="*/ 34578 h 40629"/>
                  <a:gd name="connsiteX31" fmla="*/ 5185 w 64278"/>
                  <a:gd name="connsiteY31" fmla="*/ 25069 h 40629"/>
                  <a:gd name="connsiteX32" fmla="*/ 15557 w 64278"/>
                  <a:gd name="connsiteY32" fmla="*/ 35443 h 40629"/>
                  <a:gd name="connsiteX33" fmla="*/ 15557 w 64278"/>
                  <a:gd name="connsiteY33" fmla="*/ 31120 h 40629"/>
                  <a:gd name="connsiteX34" fmla="*/ 8643 w 64278"/>
                  <a:gd name="connsiteY34" fmla="*/ 24205 h 40629"/>
                  <a:gd name="connsiteX35" fmla="*/ 5185 w 64278"/>
                  <a:gd name="connsiteY35" fmla="*/ 24205 h 40629"/>
                  <a:gd name="connsiteX36" fmla="*/ 50991 w 64278"/>
                  <a:gd name="connsiteY36" fmla="*/ 32849 h 40629"/>
                  <a:gd name="connsiteX37" fmla="*/ 50991 w 64278"/>
                  <a:gd name="connsiteY37" fmla="*/ 34578 h 40629"/>
                  <a:gd name="connsiteX38" fmla="*/ 58769 w 64278"/>
                  <a:gd name="connsiteY38" fmla="*/ 29391 h 40629"/>
                  <a:gd name="connsiteX39" fmla="*/ 60498 w 64278"/>
                  <a:gd name="connsiteY39" fmla="*/ 20747 h 40629"/>
                  <a:gd name="connsiteX40" fmla="*/ 57041 w 64278"/>
                  <a:gd name="connsiteY40" fmla="*/ 21611 h 40629"/>
                  <a:gd name="connsiteX41" fmla="*/ 55312 w 64278"/>
                  <a:gd name="connsiteY41" fmla="*/ 26798 h 40629"/>
                  <a:gd name="connsiteX42" fmla="*/ 50991 w 64278"/>
                  <a:gd name="connsiteY42" fmla="*/ 30256 h 40629"/>
                  <a:gd name="connsiteX43" fmla="*/ 50991 w 64278"/>
                  <a:gd name="connsiteY43" fmla="*/ 32849 h 40629"/>
                  <a:gd name="connsiteX44" fmla="*/ 12964 w 64278"/>
                  <a:gd name="connsiteY44" fmla="*/ 23340 h 40629"/>
                  <a:gd name="connsiteX45" fmla="*/ 17285 w 64278"/>
                  <a:gd name="connsiteY45" fmla="*/ 27662 h 40629"/>
                  <a:gd name="connsiteX46" fmla="*/ 48398 w 64278"/>
                  <a:gd name="connsiteY46" fmla="*/ 26798 h 40629"/>
                  <a:gd name="connsiteX47" fmla="*/ 50991 w 64278"/>
                  <a:gd name="connsiteY47" fmla="*/ 25069 h 40629"/>
                  <a:gd name="connsiteX48" fmla="*/ 51855 w 64278"/>
                  <a:gd name="connsiteY48" fmla="*/ 22476 h 40629"/>
                  <a:gd name="connsiteX49" fmla="*/ 50991 w 64278"/>
                  <a:gd name="connsiteY49" fmla="*/ 20747 h 40629"/>
                  <a:gd name="connsiteX50" fmla="*/ 46670 w 64278"/>
                  <a:gd name="connsiteY50" fmla="*/ 18153 h 40629"/>
                  <a:gd name="connsiteX51" fmla="*/ 14692 w 64278"/>
                  <a:gd name="connsiteY51" fmla="*/ 13831 h 40629"/>
                  <a:gd name="connsiteX52" fmla="*/ 14692 w 64278"/>
                  <a:gd name="connsiteY52" fmla="*/ 13831 h 40629"/>
                  <a:gd name="connsiteX53" fmla="*/ 14692 w 64278"/>
                  <a:gd name="connsiteY53" fmla="*/ 13831 h 40629"/>
                  <a:gd name="connsiteX54" fmla="*/ 14692 w 64278"/>
                  <a:gd name="connsiteY54" fmla="*/ 13831 h 40629"/>
                  <a:gd name="connsiteX55" fmla="*/ 12964 w 64278"/>
                  <a:gd name="connsiteY55" fmla="*/ 13831 h 40629"/>
                  <a:gd name="connsiteX56" fmla="*/ 12964 w 64278"/>
                  <a:gd name="connsiteY56" fmla="*/ 23340 h 40629"/>
                  <a:gd name="connsiteX57" fmla="*/ 5185 w 64278"/>
                  <a:gd name="connsiteY57" fmla="*/ 20747 h 40629"/>
                  <a:gd name="connsiteX58" fmla="*/ 9507 w 64278"/>
                  <a:gd name="connsiteY58" fmla="*/ 20747 h 40629"/>
                  <a:gd name="connsiteX59" fmla="*/ 9507 w 64278"/>
                  <a:gd name="connsiteY59" fmla="*/ 13831 h 40629"/>
                  <a:gd name="connsiteX60" fmla="*/ 5185 w 64278"/>
                  <a:gd name="connsiteY60" fmla="*/ 13831 h 40629"/>
                  <a:gd name="connsiteX61" fmla="*/ 5185 w 64278"/>
                  <a:gd name="connsiteY61" fmla="*/ 20747 h 40629"/>
                  <a:gd name="connsiteX62" fmla="*/ 50127 w 64278"/>
                  <a:gd name="connsiteY62" fmla="*/ 13831 h 40629"/>
                  <a:gd name="connsiteX63" fmla="*/ 55312 w 64278"/>
                  <a:gd name="connsiteY63" fmla="*/ 18153 h 40629"/>
                  <a:gd name="connsiteX64" fmla="*/ 58769 w 64278"/>
                  <a:gd name="connsiteY64" fmla="*/ 17289 h 40629"/>
                  <a:gd name="connsiteX65" fmla="*/ 50127 w 64278"/>
                  <a:gd name="connsiteY65" fmla="*/ 10373 h 40629"/>
                  <a:gd name="connsiteX66" fmla="*/ 50127 w 64278"/>
                  <a:gd name="connsiteY66" fmla="*/ 13831 h 40629"/>
                  <a:gd name="connsiteX67" fmla="*/ 15557 w 64278"/>
                  <a:gd name="connsiteY67" fmla="*/ 8645 h 40629"/>
                  <a:gd name="connsiteX68" fmla="*/ 45805 w 64278"/>
                  <a:gd name="connsiteY68" fmla="*/ 12967 h 40629"/>
                  <a:gd name="connsiteX69" fmla="*/ 46670 w 64278"/>
                  <a:gd name="connsiteY69" fmla="*/ 8645 h 40629"/>
                  <a:gd name="connsiteX70" fmla="*/ 17285 w 64278"/>
                  <a:gd name="connsiteY70" fmla="*/ 4322 h 40629"/>
                  <a:gd name="connsiteX71" fmla="*/ 15557 w 64278"/>
                  <a:gd name="connsiteY71" fmla="*/ 8645 h 40629"/>
                  <a:gd name="connsiteX72" fmla="*/ 5185 w 64278"/>
                  <a:gd name="connsiteY72" fmla="*/ 9509 h 40629"/>
                  <a:gd name="connsiteX73" fmla="*/ 9507 w 64278"/>
                  <a:gd name="connsiteY73" fmla="*/ 9509 h 40629"/>
                  <a:gd name="connsiteX74" fmla="*/ 10371 w 64278"/>
                  <a:gd name="connsiteY74" fmla="*/ 8645 h 40629"/>
                  <a:gd name="connsiteX75" fmla="*/ 11235 w 64278"/>
                  <a:gd name="connsiteY75" fmla="*/ 7780 h 40629"/>
                  <a:gd name="connsiteX76" fmla="*/ 12099 w 64278"/>
                  <a:gd name="connsiteY76" fmla="*/ 3458 h 40629"/>
                  <a:gd name="connsiteX77" fmla="*/ 7778 w 64278"/>
                  <a:gd name="connsiteY77" fmla="*/ 5187 h 40629"/>
                  <a:gd name="connsiteX78" fmla="*/ 5185 w 64278"/>
                  <a:gd name="connsiteY78" fmla="*/ 9509 h 4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4278" h="40629">
                    <a:moveTo>
                      <a:pt x="15557" y="40629"/>
                    </a:moveTo>
                    <a:lnTo>
                      <a:pt x="15557" y="40629"/>
                    </a:lnTo>
                    <a:cubicBezTo>
                      <a:pt x="7778" y="39765"/>
                      <a:pt x="864" y="32849"/>
                      <a:pt x="0" y="25069"/>
                    </a:cubicBezTo>
                    <a:lnTo>
                      <a:pt x="0" y="25069"/>
                    </a:lnTo>
                    <a:lnTo>
                      <a:pt x="0" y="9509"/>
                    </a:lnTo>
                    <a:cubicBezTo>
                      <a:pt x="864" y="6916"/>
                      <a:pt x="1728" y="4322"/>
                      <a:pt x="4321" y="2593"/>
                    </a:cubicBezTo>
                    <a:cubicBezTo>
                      <a:pt x="6914" y="864"/>
                      <a:pt x="9507" y="0"/>
                      <a:pt x="12099" y="0"/>
                    </a:cubicBezTo>
                    <a:lnTo>
                      <a:pt x="12099" y="0"/>
                    </a:lnTo>
                    <a:lnTo>
                      <a:pt x="13828" y="0"/>
                    </a:lnTo>
                    <a:cubicBezTo>
                      <a:pt x="13828" y="0"/>
                      <a:pt x="13828" y="0"/>
                      <a:pt x="13828" y="0"/>
                    </a:cubicBezTo>
                    <a:lnTo>
                      <a:pt x="50127" y="5187"/>
                    </a:lnTo>
                    <a:lnTo>
                      <a:pt x="50127" y="5187"/>
                    </a:lnTo>
                    <a:cubicBezTo>
                      <a:pt x="54448" y="6051"/>
                      <a:pt x="59633" y="9509"/>
                      <a:pt x="62226" y="14696"/>
                    </a:cubicBezTo>
                    <a:lnTo>
                      <a:pt x="62226" y="14696"/>
                    </a:lnTo>
                    <a:lnTo>
                      <a:pt x="62226" y="15560"/>
                    </a:lnTo>
                    <a:cubicBezTo>
                      <a:pt x="62226" y="16425"/>
                      <a:pt x="63091" y="16425"/>
                      <a:pt x="63091" y="17289"/>
                    </a:cubicBezTo>
                    <a:cubicBezTo>
                      <a:pt x="63091" y="18153"/>
                      <a:pt x="63091" y="18153"/>
                      <a:pt x="63955" y="19018"/>
                    </a:cubicBezTo>
                    <a:lnTo>
                      <a:pt x="63955" y="19882"/>
                    </a:lnTo>
                    <a:lnTo>
                      <a:pt x="63955" y="19882"/>
                    </a:lnTo>
                    <a:cubicBezTo>
                      <a:pt x="64819" y="24205"/>
                      <a:pt x="63955" y="28527"/>
                      <a:pt x="61362" y="32849"/>
                    </a:cubicBezTo>
                    <a:cubicBezTo>
                      <a:pt x="58769" y="36307"/>
                      <a:pt x="54448" y="38900"/>
                      <a:pt x="50127" y="39765"/>
                    </a:cubicBezTo>
                    <a:lnTo>
                      <a:pt x="50127" y="39765"/>
                    </a:lnTo>
                    <a:lnTo>
                      <a:pt x="49262" y="39765"/>
                    </a:lnTo>
                    <a:cubicBezTo>
                      <a:pt x="49262" y="39765"/>
                      <a:pt x="48398" y="39765"/>
                      <a:pt x="48398" y="39765"/>
                    </a:cubicBezTo>
                    <a:lnTo>
                      <a:pt x="15557" y="40629"/>
                    </a:lnTo>
                    <a:close/>
                    <a:moveTo>
                      <a:pt x="19878" y="34578"/>
                    </a:moveTo>
                    <a:lnTo>
                      <a:pt x="19878" y="36307"/>
                    </a:lnTo>
                    <a:lnTo>
                      <a:pt x="45805" y="35443"/>
                    </a:lnTo>
                    <a:lnTo>
                      <a:pt x="45805" y="31120"/>
                    </a:lnTo>
                    <a:lnTo>
                      <a:pt x="19878" y="31985"/>
                    </a:lnTo>
                    <a:lnTo>
                      <a:pt x="19878" y="34578"/>
                    </a:lnTo>
                    <a:close/>
                    <a:moveTo>
                      <a:pt x="5185" y="25069"/>
                    </a:moveTo>
                    <a:cubicBezTo>
                      <a:pt x="6050" y="30256"/>
                      <a:pt x="10371" y="34578"/>
                      <a:pt x="15557" y="35443"/>
                    </a:cubicBezTo>
                    <a:lnTo>
                      <a:pt x="15557" y="31120"/>
                    </a:lnTo>
                    <a:cubicBezTo>
                      <a:pt x="12099" y="30256"/>
                      <a:pt x="9507" y="27662"/>
                      <a:pt x="8643" y="24205"/>
                    </a:cubicBezTo>
                    <a:lnTo>
                      <a:pt x="5185" y="24205"/>
                    </a:lnTo>
                    <a:close/>
                    <a:moveTo>
                      <a:pt x="50991" y="32849"/>
                    </a:moveTo>
                    <a:lnTo>
                      <a:pt x="50991" y="34578"/>
                    </a:lnTo>
                    <a:cubicBezTo>
                      <a:pt x="53584" y="33714"/>
                      <a:pt x="57041" y="31985"/>
                      <a:pt x="58769" y="29391"/>
                    </a:cubicBezTo>
                    <a:cubicBezTo>
                      <a:pt x="60498" y="26798"/>
                      <a:pt x="61362" y="23340"/>
                      <a:pt x="60498" y="20747"/>
                    </a:cubicBezTo>
                    <a:lnTo>
                      <a:pt x="57041" y="21611"/>
                    </a:lnTo>
                    <a:cubicBezTo>
                      <a:pt x="57041" y="23340"/>
                      <a:pt x="57041" y="25069"/>
                      <a:pt x="55312" y="26798"/>
                    </a:cubicBezTo>
                    <a:cubicBezTo>
                      <a:pt x="54448" y="28527"/>
                      <a:pt x="52719" y="29391"/>
                      <a:pt x="50991" y="30256"/>
                    </a:cubicBezTo>
                    <a:lnTo>
                      <a:pt x="50991" y="32849"/>
                    </a:lnTo>
                    <a:close/>
                    <a:moveTo>
                      <a:pt x="12964" y="23340"/>
                    </a:moveTo>
                    <a:cubicBezTo>
                      <a:pt x="12964" y="25934"/>
                      <a:pt x="14692" y="27662"/>
                      <a:pt x="17285" y="27662"/>
                    </a:cubicBezTo>
                    <a:lnTo>
                      <a:pt x="48398" y="26798"/>
                    </a:lnTo>
                    <a:cubicBezTo>
                      <a:pt x="49262" y="26798"/>
                      <a:pt x="50127" y="25934"/>
                      <a:pt x="50991" y="25069"/>
                    </a:cubicBezTo>
                    <a:cubicBezTo>
                      <a:pt x="51855" y="24205"/>
                      <a:pt x="51855" y="23340"/>
                      <a:pt x="51855" y="22476"/>
                    </a:cubicBezTo>
                    <a:lnTo>
                      <a:pt x="50991" y="20747"/>
                    </a:lnTo>
                    <a:cubicBezTo>
                      <a:pt x="50127" y="19882"/>
                      <a:pt x="48398" y="18153"/>
                      <a:pt x="46670" y="18153"/>
                    </a:cubicBezTo>
                    <a:lnTo>
                      <a:pt x="14692" y="13831"/>
                    </a:lnTo>
                    <a:lnTo>
                      <a:pt x="14692" y="13831"/>
                    </a:lnTo>
                    <a:lnTo>
                      <a:pt x="14692" y="13831"/>
                    </a:lnTo>
                    <a:lnTo>
                      <a:pt x="14692" y="13831"/>
                    </a:lnTo>
                    <a:lnTo>
                      <a:pt x="12964" y="13831"/>
                    </a:lnTo>
                    <a:lnTo>
                      <a:pt x="12964" y="23340"/>
                    </a:lnTo>
                    <a:close/>
                    <a:moveTo>
                      <a:pt x="5185" y="20747"/>
                    </a:moveTo>
                    <a:lnTo>
                      <a:pt x="9507" y="20747"/>
                    </a:lnTo>
                    <a:lnTo>
                      <a:pt x="9507" y="13831"/>
                    </a:lnTo>
                    <a:lnTo>
                      <a:pt x="5185" y="13831"/>
                    </a:lnTo>
                    <a:lnTo>
                      <a:pt x="5185" y="20747"/>
                    </a:lnTo>
                    <a:close/>
                    <a:moveTo>
                      <a:pt x="50127" y="13831"/>
                    </a:moveTo>
                    <a:cubicBezTo>
                      <a:pt x="52719" y="14696"/>
                      <a:pt x="54448" y="16425"/>
                      <a:pt x="55312" y="18153"/>
                    </a:cubicBezTo>
                    <a:lnTo>
                      <a:pt x="58769" y="17289"/>
                    </a:lnTo>
                    <a:cubicBezTo>
                      <a:pt x="57041" y="13831"/>
                      <a:pt x="53584" y="11238"/>
                      <a:pt x="50127" y="10373"/>
                    </a:cubicBezTo>
                    <a:lnTo>
                      <a:pt x="50127" y="13831"/>
                    </a:lnTo>
                    <a:close/>
                    <a:moveTo>
                      <a:pt x="15557" y="8645"/>
                    </a:moveTo>
                    <a:lnTo>
                      <a:pt x="45805" y="12967"/>
                    </a:lnTo>
                    <a:lnTo>
                      <a:pt x="46670" y="8645"/>
                    </a:lnTo>
                    <a:lnTo>
                      <a:pt x="17285" y="4322"/>
                    </a:lnTo>
                    <a:lnTo>
                      <a:pt x="15557" y="8645"/>
                    </a:lnTo>
                    <a:close/>
                    <a:moveTo>
                      <a:pt x="5185" y="9509"/>
                    </a:moveTo>
                    <a:lnTo>
                      <a:pt x="9507" y="9509"/>
                    </a:lnTo>
                    <a:cubicBezTo>
                      <a:pt x="9507" y="9509"/>
                      <a:pt x="9507" y="9509"/>
                      <a:pt x="10371" y="8645"/>
                    </a:cubicBezTo>
                    <a:cubicBezTo>
                      <a:pt x="10371" y="8645"/>
                      <a:pt x="11235" y="7780"/>
                      <a:pt x="11235" y="7780"/>
                    </a:cubicBezTo>
                    <a:lnTo>
                      <a:pt x="12099" y="3458"/>
                    </a:lnTo>
                    <a:cubicBezTo>
                      <a:pt x="10371" y="3458"/>
                      <a:pt x="9507" y="4322"/>
                      <a:pt x="7778" y="5187"/>
                    </a:cubicBezTo>
                    <a:cubicBezTo>
                      <a:pt x="6050" y="6916"/>
                      <a:pt x="5185" y="8645"/>
                      <a:pt x="5185" y="9509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3" name="Graphic 16831">
              <a:extLst>
                <a:ext uri="{FF2B5EF4-FFF2-40B4-BE49-F238E27FC236}">
                  <a16:creationId xmlns:a16="http://schemas.microsoft.com/office/drawing/2014/main" id="{17197297-CBCC-A503-D52E-CFCA695FDB8F}"/>
                </a:ext>
              </a:extLst>
            </p:cNvPr>
            <p:cNvGrpSpPr/>
            <p:nvPr/>
          </p:nvGrpSpPr>
          <p:grpSpPr>
            <a:xfrm>
              <a:off x="3453754" y="1423169"/>
              <a:ext cx="49262" cy="33713"/>
              <a:chOff x="3453754" y="1423169"/>
              <a:chExt cx="49262" cy="33713"/>
            </a:xfrm>
            <a:solidFill>
              <a:srgbClr val="355464"/>
            </a:solidFill>
          </p:grpSpPr>
          <p:sp>
            <p:nvSpPr>
              <p:cNvPr id="43" name="Freeform 17196">
                <a:extLst>
                  <a:ext uri="{FF2B5EF4-FFF2-40B4-BE49-F238E27FC236}">
                    <a16:creationId xmlns:a16="http://schemas.microsoft.com/office/drawing/2014/main" id="{9A880BEA-B2F3-9980-3AA2-8569A76962CC}"/>
                  </a:ext>
                </a:extLst>
              </p:cNvPr>
              <p:cNvSpPr/>
              <p:nvPr/>
            </p:nvSpPr>
            <p:spPr>
              <a:xfrm>
                <a:off x="3456347" y="1423924"/>
                <a:ext cx="44076" cy="30365"/>
              </a:xfrm>
              <a:custGeom>
                <a:avLst/>
                <a:gdLst>
                  <a:gd name="connsiteX0" fmla="*/ 12964 w 44076"/>
                  <a:gd name="connsiteY0" fmla="*/ 22585 h 30365"/>
                  <a:gd name="connsiteX1" fmla="*/ 7778 w 44076"/>
                  <a:gd name="connsiteY1" fmla="*/ 19128 h 30365"/>
                  <a:gd name="connsiteX2" fmla="*/ 3457 w 44076"/>
                  <a:gd name="connsiteY2" fmla="*/ 26043 h 30365"/>
                  <a:gd name="connsiteX3" fmla="*/ 8643 w 44076"/>
                  <a:gd name="connsiteY3" fmla="*/ 29501 h 30365"/>
                  <a:gd name="connsiteX4" fmla="*/ 12964 w 44076"/>
                  <a:gd name="connsiteY4" fmla="*/ 22585 h 30365"/>
                  <a:gd name="connsiteX5" fmla="*/ 32842 w 44076"/>
                  <a:gd name="connsiteY5" fmla="*/ 19128 h 30365"/>
                  <a:gd name="connsiteX6" fmla="*/ 9507 w 44076"/>
                  <a:gd name="connsiteY6" fmla="*/ 21721 h 30365"/>
                  <a:gd name="connsiteX7" fmla="*/ 10371 w 44076"/>
                  <a:gd name="connsiteY7" fmla="*/ 30366 h 30365"/>
                  <a:gd name="connsiteX8" fmla="*/ 33706 w 44076"/>
                  <a:gd name="connsiteY8" fmla="*/ 27772 h 30365"/>
                  <a:gd name="connsiteX9" fmla="*/ 32842 w 44076"/>
                  <a:gd name="connsiteY9" fmla="*/ 19128 h 30365"/>
                  <a:gd name="connsiteX10" fmla="*/ 34570 w 44076"/>
                  <a:gd name="connsiteY10" fmla="*/ 17399 h 30365"/>
                  <a:gd name="connsiteX11" fmla="*/ 31977 w 44076"/>
                  <a:gd name="connsiteY11" fmla="*/ 19128 h 30365"/>
                  <a:gd name="connsiteX12" fmla="*/ 33706 w 44076"/>
                  <a:gd name="connsiteY12" fmla="*/ 27772 h 30365"/>
                  <a:gd name="connsiteX13" fmla="*/ 42349 w 44076"/>
                  <a:gd name="connsiteY13" fmla="*/ 17399 h 30365"/>
                  <a:gd name="connsiteX14" fmla="*/ 34570 w 44076"/>
                  <a:gd name="connsiteY14" fmla="*/ 17399 h 30365"/>
                  <a:gd name="connsiteX15" fmla="*/ 34570 w 44076"/>
                  <a:gd name="connsiteY15" fmla="*/ 10483 h 30365"/>
                  <a:gd name="connsiteX16" fmla="*/ 34570 w 44076"/>
                  <a:gd name="connsiteY16" fmla="*/ 17399 h 30365"/>
                  <a:gd name="connsiteX17" fmla="*/ 43213 w 44076"/>
                  <a:gd name="connsiteY17" fmla="*/ 17399 h 30365"/>
                  <a:gd name="connsiteX18" fmla="*/ 43213 w 44076"/>
                  <a:gd name="connsiteY18" fmla="*/ 10483 h 30365"/>
                  <a:gd name="connsiteX19" fmla="*/ 34570 w 44076"/>
                  <a:gd name="connsiteY19" fmla="*/ 10483 h 30365"/>
                  <a:gd name="connsiteX20" fmla="*/ 31977 w 44076"/>
                  <a:gd name="connsiteY20" fmla="*/ 8754 h 30365"/>
                  <a:gd name="connsiteX21" fmla="*/ 35434 w 44076"/>
                  <a:gd name="connsiteY21" fmla="*/ 10483 h 30365"/>
                  <a:gd name="connsiteX22" fmla="*/ 44077 w 44076"/>
                  <a:gd name="connsiteY22" fmla="*/ 10483 h 30365"/>
                  <a:gd name="connsiteX23" fmla="*/ 31113 w 44076"/>
                  <a:gd name="connsiteY23" fmla="*/ 110 h 30365"/>
                  <a:gd name="connsiteX24" fmla="*/ 31977 w 44076"/>
                  <a:gd name="connsiteY24" fmla="*/ 8754 h 30365"/>
                  <a:gd name="connsiteX25" fmla="*/ 23335 w 44076"/>
                  <a:gd name="connsiteY25" fmla="*/ 10483 h 30365"/>
                  <a:gd name="connsiteX26" fmla="*/ 31977 w 44076"/>
                  <a:gd name="connsiteY26" fmla="*/ 8754 h 30365"/>
                  <a:gd name="connsiteX27" fmla="*/ 30249 w 44076"/>
                  <a:gd name="connsiteY27" fmla="*/ 110 h 30365"/>
                  <a:gd name="connsiteX28" fmla="*/ 21606 w 44076"/>
                  <a:gd name="connsiteY28" fmla="*/ 1839 h 30365"/>
                  <a:gd name="connsiteX29" fmla="*/ 23335 w 44076"/>
                  <a:gd name="connsiteY29" fmla="*/ 10483 h 30365"/>
                  <a:gd name="connsiteX30" fmla="*/ 12964 w 44076"/>
                  <a:gd name="connsiteY30" fmla="*/ 18263 h 30365"/>
                  <a:gd name="connsiteX31" fmla="*/ 23335 w 44076"/>
                  <a:gd name="connsiteY31" fmla="*/ 10483 h 30365"/>
                  <a:gd name="connsiteX32" fmla="*/ 21606 w 44076"/>
                  <a:gd name="connsiteY32" fmla="*/ 1839 h 30365"/>
                  <a:gd name="connsiteX33" fmla="*/ 6050 w 44076"/>
                  <a:gd name="connsiteY33" fmla="*/ 13941 h 30365"/>
                  <a:gd name="connsiteX34" fmla="*/ 12964 w 44076"/>
                  <a:gd name="connsiteY34" fmla="*/ 18263 h 30365"/>
                  <a:gd name="connsiteX35" fmla="*/ 5186 w 44076"/>
                  <a:gd name="connsiteY35" fmla="*/ 23450 h 30365"/>
                  <a:gd name="connsiteX36" fmla="*/ 8643 w 44076"/>
                  <a:gd name="connsiteY36" fmla="*/ 25179 h 30365"/>
                  <a:gd name="connsiteX37" fmla="*/ 8643 w 44076"/>
                  <a:gd name="connsiteY37" fmla="*/ 25179 h 30365"/>
                  <a:gd name="connsiteX38" fmla="*/ 8643 w 44076"/>
                  <a:gd name="connsiteY38" fmla="*/ 25179 h 30365"/>
                  <a:gd name="connsiteX39" fmla="*/ 8643 w 44076"/>
                  <a:gd name="connsiteY39" fmla="*/ 25179 h 30365"/>
                  <a:gd name="connsiteX40" fmla="*/ 8643 w 44076"/>
                  <a:gd name="connsiteY40" fmla="*/ 25179 h 30365"/>
                  <a:gd name="connsiteX41" fmla="*/ 8643 w 44076"/>
                  <a:gd name="connsiteY41" fmla="*/ 25179 h 30365"/>
                  <a:gd name="connsiteX42" fmla="*/ 8643 w 44076"/>
                  <a:gd name="connsiteY42" fmla="*/ 25179 h 30365"/>
                  <a:gd name="connsiteX43" fmla="*/ 8643 w 44076"/>
                  <a:gd name="connsiteY43" fmla="*/ 24314 h 30365"/>
                  <a:gd name="connsiteX44" fmla="*/ 9507 w 44076"/>
                  <a:gd name="connsiteY44" fmla="*/ 22585 h 30365"/>
                  <a:gd name="connsiteX45" fmla="*/ 12100 w 44076"/>
                  <a:gd name="connsiteY45" fmla="*/ 18263 h 30365"/>
                  <a:gd name="connsiteX46" fmla="*/ 5186 w 44076"/>
                  <a:gd name="connsiteY46" fmla="*/ 13941 h 30365"/>
                  <a:gd name="connsiteX47" fmla="*/ 2593 w 44076"/>
                  <a:gd name="connsiteY47" fmla="*/ 19128 h 30365"/>
                  <a:gd name="connsiteX48" fmla="*/ 1729 w 44076"/>
                  <a:gd name="connsiteY48" fmla="*/ 20856 h 30365"/>
                  <a:gd name="connsiteX49" fmla="*/ 1729 w 44076"/>
                  <a:gd name="connsiteY49" fmla="*/ 21721 h 30365"/>
                  <a:gd name="connsiteX50" fmla="*/ 1729 w 44076"/>
                  <a:gd name="connsiteY50" fmla="*/ 21721 h 30365"/>
                  <a:gd name="connsiteX51" fmla="*/ 1729 w 44076"/>
                  <a:gd name="connsiteY51" fmla="*/ 21721 h 30365"/>
                  <a:gd name="connsiteX52" fmla="*/ 1729 w 44076"/>
                  <a:gd name="connsiteY52" fmla="*/ 21721 h 30365"/>
                  <a:gd name="connsiteX53" fmla="*/ 1729 w 44076"/>
                  <a:gd name="connsiteY53" fmla="*/ 21721 h 30365"/>
                  <a:gd name="connsiteX54" fmla="*/ 1729 w 44076"/>
                  <a:gd name="connsiteY54" fmla="*/ 21721 h 30365"/>
                  <a:gd name="connsiteX55" fmla="*/ 1729 w 44076"/>
                  <a:gd name="connsiteY55" fmla="*/ 21721 h 30365"/>
                  <a:gd name="connsiteX56" fmla="*/ 5186 w 44076"/>
                  <a:gd name="connsiteY56" fmla="*/ 23450 h 30365"/>
                  <a:gd name="connsiteX57" fmla="*/ 10371 w 44076"/>
                  <a:gd name="connsiteY57" fmla="*/ 26043 h 30365"/>
                  <a:gd name="connsiteX58" fmla="*/ 7778 w 44076"/>
                  <a:gd name="connsiteY58" fmla="*/ 29501 h 30365"/>
                  <a:gd name="connsiteX59" fmla="*/ 8643 w 44076"/>
                  <a:gd name="connsiteY59" fmla="*/ 30366 h 30365"/>
                  <a:gd name="connsiteX60" fmla="*/ 10371 w 44076"/>
                  <a:gd name="connsiteY60" fmla="*/ 30366 h 30365"/>
                  <a:gd name="connsiteX61" fmla="*/ 10371 w 44076"/>
                  <a:gd name="connsiteY61" fmla="*/ 26043 h 30365"/>
                  <a:gd name="connsiteX62" fmla="*/ 33706 w 44076"/>
                  <a:gd name="connsiteY62" fmla="*/ 23450 h 30365"/>
                  <a:gd name="connsiteX63" fmla="*/ 34570 w 44076"/>
                  <a:gd name="connsiteY63" fmla="*/ 27772 h 30365"/>
                  <a:gd name="connsiteX64" fmla="*/ 34570 w 44076"/>
                  <a:gd name="connsiteY64" fmla="*/ 27772 h 30365"/>
                  <a:gd name="connsiteX65" fmla="*/ 34570 w 44076"/>
                  <a:gd name="connsiteY65" fmla="*/ 27772 h 30365"/>
                  <a:gd name="connsiteX66" fmla="*/ 33706 w 44076"/>
                  <a:gd name="connsiteY66" fmla="*/ 23450 h 30365"/>
                  <a:gd name="connsiteX67" fmla="*/ 31113 w 44076"/>
                  <a:gd name="connsiteY67" fmla="*/ 4432 h 30365"/>
                  <a:gd name="connsiteX68" fmla="*/ 30249 w 44076"/>
                  <a:gd name="connsiteY68" fmla="*/ 110 h 30365"/>
                  <a:gd name="connsiteX69" fmla="*/ 30249 w 44076"/>
                  <a:gd name="connsiteY69" fmla="*/ 110 h 30365"/>
                  <a:gd name="connsiteX70" fmla="*/ 30249 w 44076"/>
                  <a:gd name="connsiteY70" fmla="*/ 110 h 30365"/>
                  <a:gd name="connsiteX71" fmla="*/ 31113 w 44076"/>
                  <a:gd name="connsiteY71" fmla="*/ 4432 h 30365"/>
                  <a:gd name="connsiteX72" fmla="*/ 22471 w 44076"/>
                  <a:gd name="connsiteY72" fmla="*/ 6161 h 30365"/>
                  <a:gd name="connsiteX73" fmla="*/ 21606 w 44076"/>
                  <a:gd name="connsiteY73" fmla="*/ 1839 h 30365"/>
                  <a:gd name="connsiteX74" fmla="*/ 21606 w 44076"/>
                  <a:gd name="connsiteY74" fmla="*/ 1839 h 30365"/>
                  <a:gd name="connsiteX75" fmla="*/ 22471 w 44076"/>
                  <a:gd name="connsiteY75" fmla="*/ 6161 h 30365"/>
                  <a:gd name="connsiteX76" fmla="*/ 9507 w 44076"/>
                  <a:gd name="connsiteY76" fmla="*/ 16534 h 30365"/>
                  <a:gd name="connsiteX77" fmla="*/ 12964 w 44076"/>
                  <a:gd name="connsiteY77" fmla="*/ 19128 h 30365"/>
                  <a:gd name="connsiteX78" fmla="*/ 12964 w 44076"/>
                  <a:gd name="connsiteY78" fmla="*/ 19128 h 30365"/>
                  <a:gd name="connsiteX79" fmla="*/ 12964 w 44076"/>
                  <a:gd name="connsiteY79" fmla="*/ 19128 h 30365"/>
                  <a:gd name="connsiteX80" fmla="*/ 9507 w 44076"/>
                  <a:gd name="connsiteY80" fmla="*/ 16534 h 30365"/>
                  <a:gd name="connsiteX81" fmla="*/ 5186 w 44076"/>
                  <a:gd name="connsiteY81" fmla="*/ 23450 h 30365"/>
                  <a:gd name="connsiteX82" fmla="*/ 1729 w 44076"/>
                  <a:gd name="connsiteY82" fmla="*/ 21721 h 30365"/>
                  <a:gd name="connsiteX83" fmla="*/ 0 w 44076"/>
                  <a:gd name="connsiteY83" fmla="*/ 25179 h 30365"/>
                  <a:gd name="connsiteX84" fmla="*/ 3457 w 44076"/>
                  <a:gd name="connsiteY84" fmla="*/ 26908 h 30365"/>
                  <a:gd name="connsiteX85" fmla="*/ 5186 w 44076"/>
                  <a:gd name="connsiteY85" fmla="*/ 23450 h 3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44076" h="30365">
                    <a:moveTo>
                      <a:pt x="12964" y="22585"/>
                    </a:moveTo>
                    <a:lnTo>
                      <a:pt x="7778" y="19128"/>
                    </a:lnTo>
                    <a:lnTo>
                      <a:pt x="3457" y="26043"/>
                    </a:lnTo>
                    <a:lnTo>
                      <a:pt x="8643" y="29501"/>
                    </a:lnTo>
                    <a:lnTo>
                      <a:pt x="12964" y="22585"/>
                    </a:lnTo>
                    <a:close/>
                    <a:moveTo>
                      <a:pt x="32842" y="19128"/>
                    </a:moveTo>
                    <a:lnTo>
                      <a:pt x="9507" y="21721"/>
                    </a:lnTo>
                    <a:lnTo>
                      <a:pt x="10371" y="30366"/>
                    </a:lnTo>
                    <a:lnTo>
                      <a:pt x="33706" y="27772"/>
                    </a:lnTo>
                    <a:lnTo>
                      <a:pt x="32842" y="19128"/>
                    </a:lnTo>
                    <a:close/>
                    <a:moveTo>
                      <a:pt x="34570" y="17399"/>
                    </a:moveTo>
                    <a:cubicBezTo>
                      <a:pt x="34570" y="18263"/>
                      <a:pt x="33706" y="19128"/>
                      <a:pt x="31977" y="19128"/>
                    </a:cubicBezTo>
                    <a:lnTo>
                      <a:pt x="33706" y="27772"/>
                    </a:lnTo>
                    <a:cubicBezTo>
                      <a:pt x="38027" y="26908"/>
                      <a:pt x="42349" y="22585"/>
                      <a:pt x="42349" y="17399"/>
                    </a:cubicBezTo>
                    <a:lnTo>
                      <a:pt x="34570" y="17399"/>
                    </a:lnTo>
                    <a:close/>
                    <a:moveTo>
                      <a:pt x="34570" y="10483"/>
                    </a:moveTo>
                    <a:lnTo>
                      <a:pt x="34570" y="17399"/>
                    </a:lnTo>
                    <a:lnTo>
                      <a:pt x="43213" y="17399"/>
                    </a:lnTo>
                    <a:lnTo>
                      <a:pt x="43213" y="10483"/>
                    </a:lnTo>
                    <a:lnTo>
                      <a:pt x="34570" y="10483"/>
                    </a:lnTo>
                    <a:close/>
                    <a:moveTo>
                      <a:pt x="31977" y="8754"/>
                    </a:moveTo>
                    <a:cubicBezTo>
                      <a:pt x="34570" y="8754"/>
                      <a:pt x="35434" y="9619"/>
                      <a:pt x="35434" y="10483"/>
                    </a:cubicBezTo>
                    <a:lnTo>
                      <a:pt x="44077" y="10483"/>
                    </a:lnTo>
                    <a:cubicBezTo>
                      <a:pt x="44077" y="3567"/>
                      <a:pt x="38027" y="-755"/>
                      <a:pt x="31113" y="110"/>
                    </a:cubicBezTo>
                    <a:lnTo>
                      <a:pt x="31977" y="8754"/>
                    </a:lnTo>
                    <a:close/>
                    <a:moveTo>
                      <a:pt x="23335" y="10483"/>
                    </a:moveTo>
                    <a:lnTo>
                      <a:pt x="31977" y="8754"/>
                    </a:lnTo>
                    <a:lnTo>
                      <a:pt x="30249" y="110"/>
                    </a:lnTo>
                    <a:lnTo>
                      <a:pt x="21606" y="1839"/>
                    </a:lnTo>
                    <a:lnTo>
                      <a:pt x="23335" y="10483"/>
                    </a:lnTo>
                    <a:close/>
                    <a:moveTo>
                      <a:pt x="12964" y="18263"/>
                    </a:moveTo>
                    <a:cubicBezTo>
                      <a:pt x="14692" y="14805"/>
                      <a:pt x="19014" y="11348"/>
                      <a:pt x="23335" y="10483"/>
                    </a:cubicBezTo>
                    <a:lnTo>
                      <a:pt x="21606" y="1839"/>
                    </a:lnTo>
                    <a:cubicBezTo>
                      <a:pt x="14692" y="3567"/>
                      <a:pt x="8643" y="7890"/>
                      <a:pt x="6050" y="13941"/>
                    </a:cubicBezTo>
                    <a:lnTo>
                      <a:pt x="12964" y="18263"/>
                    </a:lnTo>
                    <a:close/>
                    <a:moveTo>
                      <a:pt x="5186" y="23450"/>
                    </a:moveTo>
                    <a:cubicBezTo>
                      <a:pt x="8643" y="25179"/>
                      <a:pt x="8643" y="25179"/>
                      <a:pt x="8643" y="25179"/>
                    </a:cubicBezTo>
                    <a:lnTo>
                      <a:pt x="8643" y="25179"/>
                    </a:lnTo>
                    <a:cubicBezTo>
                      <a:pt x="8643" y="25179"/>
                      <a:pt x="8643" y="25179"/>
                      <a:pt x="8643" y="25179"/>
                    </a:cubicBezTo>
                    <a:cubicBezTo>
                      <a:pt x="8643" y="25179"/>
                      <a:pt x="8643" y="25179"/>
                      <a:pt x="8643" y="25179"/>
                    </a:cubicBezTo>
                    <a:cubicBezTo>
                      <a:pt x="8643" y="25179"/>
                      <a:pt x="8643" y="25179"/>
                      <a:pt x="8643" y="25179"/>
                    </a:cubicBezTo>
                    <a:cubicBezTo>
                      <a:pt x="8643" y="25179"/>
                      <a:pt x="8643" y="25179"/>
                      <a:pt x="8643" y="25179"/>
                    </a:cubicBezTo>
                    <a:cubicBezTo>
                      <a:pt x="8643" y="25179"/>
                      <a:pt x="8643" y="25179"/>
                      <a:pt x="8643" y="25179"/>
                    </a:cubicBezTo>
                    <a:cubicBezTo>
                      <a:pt x="8643" y="25179"/>
                      <a:pt x="8643" y="25179"/>
                      <a:pt x="8643" y="24314"/>
                    </a:cubicBezTo>
                    <a:cubicBezTo>
                      <a:pt x="8643" y="24314"/>
                      <a:pt x="9507" y="23450"/>
                      <a:pt x="9507" y="22585"/>
                    </a:cubicBezTo>
                    <a:cubicBezTo>
                      <a:pt x="10371" y="21721"/>
                      <a:pt x="11235" y="19992"/>
                      <a:pt x="12100" y="18263"/>
                    </a:cubicBezTo>
                    <a:lnTo>
                      <a:pt x="5186" y="13941"/>
                    </a:lnTo>
                    <a:cubicBezTo>
                      <a:pt x="4321" y="15670"/>
                      <a:pt x="3457" y="17399"/>
                      <a:pt x="2593" y="19128"/>
                    </a:cubicBezTo>
                    <a:cubicBezTo>
                      <a:pt x="2593" y="19992"/>
                      <a:pt x="1729" y="19992"/>
                      <a:pt x="1729" y="20856"/>
                    </a:cubicBezTo>
                    <a:cubicBezTo>
                      <a:pt x="1729" y="20856"/>
                      <a:pt x="1729" y="20856"/>
                      <a:pt x="1729" y="21721"/>
                    </a:cubicBezTo>
                    <a:cubicBezTo>
                      <a:pt x="1729" y="21721"/>
                      <a:pt x="1729" y="21721"/>
                      <a:pt x="1729" y="21721"/>
                    </a:cubicBezTo>
                    <a:cubicBezTo>
                      <a:pt x="1729" y="21721"/>
                      <a:pt x="1729" y="21721"/>
                      <a:pt x="1729" y="21721"/>
                    </a:cubicBezTo>
                    <a:cubicBezTo>
                      <a:pt x="1729" y="21721"/>
                      <a:pt x="1729" y="21721"/>
                      <a:pt x="1729" y="21721"/>
                    </a:cubicBezTo>
                    <a:cubicBezTo>
                      <a:pt x="1729" y="21721"/>
                      <a:pt x="1729" y="21721"/>
                      <a:pt x="1729" y="21721"/>
                    </a:cubicBezTo>
                    <a:cubicBezTo>
                      <a:pt x="1729" y="21721"/>
                      <a:pt x="1729" y="21721"/>
                      <a:pt x="1729" y="21721"/>
                    </a:cubicBezTo>
                    <a:cubicBezTo>
                      <a:pt x="1729" y="21721"/>
                      <a:pt x="1729" y="21721"/>
                      <a:pt x="1729" y="21721"/>
                    </a:cubicBezTo>
                    <a:cubicBezTo>
                      <a:pt x="1729" y="20856"/>
                      <a:pt x="1729" y="20856"/>
                      <a:pt x="5186" y="23450"/>
                    </a:cubicBezTo>
                    <a:close/>
                    <a:moveTo>
                      <a:pt x="10371" y="26043"/>
                    </a:moveTo>
                    <a:lnTo>
                      <a:pt x="7778" y="29501"/>
                    </a:lnTo>
                    <a:lnTo>
                      <a:pt x="8643" y="30366"/>
                    </a:lnTo>
                    <a:lnTo>
                      <a:pt x="10371" y="30366"/>
                    </a:lnTo>
                    <a:lnTo>
                      <a:pt x="10371" y="26043"/>
                    </a:lnTo>
                    <a:close/>
                    <a:moveTo>
                      <a:pt x="33706" y="23450"/>
                    </a:moveTo>
                    <a:lnTo>
                      <a:pt x="34570" y="27772"/>
                    </a:lnTo>
                    <a:lnTo>
                      <a:pt x="34570" y="27772"/>
                    </a:lnTo>
                    <a:lnTo>
                      <a:pt x="34570" y="27772"/>
                    </a:lnTo>
                    <a:lnTo>
                      <a:pt x="33706" y="23450"/>
                    </a:lnTo>
                    <a:close/>
                    <a:moveTo>
                      <a:pt x="31113" y="4432"/>
                    </a:moveTo>
                    <a:lnTo>
                      <a:pt x="30249" y="110"/>
                    </a:lnTo>
                    <a:lnTo>
                      <a:pt x="30249" y="110"/>
                    </a:lnTo>
                    <a:lnTo>
                      <a:pt x="30249" y="110"/>
                    </a:lnTo>
                    <a:lnTo>
                      <a:pt x="31113" y="4432"/>
                    </a:lnTo>
                    <a:close/>
                    <a:moveTo>
                      <a:pt x="22471" y="6161"/>
                    </a:moveTo>
                    <a:lnTo>
                      <a:pt x="21606" y="1839"/>
                    </a:lnTo>
                    <a:lnTo>
                      <a:pt x="21606" y="1839"/>
                    </a:lnTo>
                    <a:lnTo>
                      <a:pt x="22471" y="6161"/>
                    </a:lnTo>
                    <a:close/>
                    <a:moveTo>
                      <a:pt x="9507" y="16534"/>
                    </a:moveTo>
                    <a:lnTo>
                      <a:pt x="12964" y="19128"/>
                    </a:lnTo>
                    <a:lnTo>
                      <a:pt x="12964" y="19128"/>
                    </a:lnTo>
                    <a:lnTo>
                      <a:pt x="12964" y="19128"/>
                    </a:lnTo>
                    <a:lnTo>
                      <a:pt x="9507" y="16534"/>
                    </a:lnTo>
                    <a:close/>
                    <a:moveTo>
                      <a:pt x="5186" y="23450"/>
                    </a:moveTo>
                    <a:lnTo>
                      <a:pt x="1729" y="21721"/>
                    </a:lnTo>
                    <a:lnTo>
                      <a:pt x="0" y="25179"/>
                    </a:lnTo>
                    <a:lnTo>
                      <a:pt x="3457" y="26908"/>
                    </a:lnTo>
                    <a:lnTo>
                      <a:pt x="5186" y="2345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4" name="Freeform 17197">
                <a:extLst>
                  <a:ext uri="{FF2B5EF4-FFF2-40B4-BE49-F238E27FC236}">
                    <a16:creationId xmlns:a16="http://schemas.microsoft.com/office/drawing/2014/main" id="{53B7D99D-5113-DD07-5955-DEE3391F9C44}"/>
                  </a:ext>
                </a:extLst>
              </p:cNvPr>
              <p:cNvSpPr/>
              <p:nvPr/>
            </p:nvSpPr>
            <p:spPr>
              <a:xfrm>
                <a:off x="3453754" y="1423169"/>
                <a:ext cx="49262" cy="33713"/>
              </a:xfrm>
              <a:custGeom>
                <a:avLst/>
                <a:gdLst>
                  <a:gd name="connsiteX0" fmla="*/ 11235 w 49262"/>
                  <a:gd name="connsiteY0" fmla="*/ 33714 h 33713"/>
                  <a:gd name="connsiteX1" fmla="*/ 11235 w 49262"/>
                  <a:gd name="connsiteY1" fmla="*/ 33714 h 33713"/>
                  <a:gd name="connsiteX2" fmla="*/ 11235 w 49262"/>
                  <a:gd name="connsiteY2" fmla="*/ 33714 h 33713"/>
                  <a:gd name="connsiteX3" fmla="*/ 11235 w 49262"/>
                  <a:gd name="connsiteY3" fmla="*/ 33714 h 33713"/>
                  <a:gd name="connsiteX4" fmla="*/ 7778 w 49262"/>
                  <a:gd name="connsiteY4" fmla="*/ 31120 h 33713"/>
                  <a:gd name="connsiteX5" fmla="*/ 7778 w 49262"/>
                  <a:gd name="connsiteY5" fmla="*/ 31120 h 33713"/>
                  <a:gd name="connsiteX6" fmla="*/ 0 w 49262"/>
                  <a:gd name="connsiteY6" fmla="*/ 25934 h 33713"/>
                  <a:gd name="connsiteX7" fmla="*/ 1728 w 49262"/>
                  <a:gd name="connsiteY7" fmla="*/ 22476 h 33713"/>
                  <a:gd name="connsiteX8" fmla="*/ 864 w 49262"/>
                  <a:gd name="connsiteY8" fmla="*/ 22476 h 33713"/>
                  <a:gd name="connsiteX9" fmla="*/ 2593 w 49262"/>
                  <a:gd name="connsiteY9" fmla="*/ 20747 h 33713"/>
                  <a:gd name="connsiteX10" fmla="*/ 3457 w 49262"/>
                  <a:gd name="connsiteY10" fmla="*/ 19018 h 33713"/>
                  <a:gd name="connsiteX11" fmla="*/ 3457 w 49262"/>
                  <a:gd name="connsiteY11" fmla="*/ 19018 h 33713"/>
                  <a:gd name="connsiteX12" fmla="*/ 3457 w 49262"/>
                  <a:gd name="connsiteY12" fmla="*/ 19018 h 33713"/>
                  <a:gd name="connsiteX13" fmla="*/ 6050 w 49262"/>
                  <a:gd name="connsiteY13" fmla="*/ 14696 h 33713"/>
                  <a:gd name="connsiteX14" fmla="*/ 21606 w 49262"/>
                  <a:gd name="connsiteY14" fmla="*/ 2593 h 33713"/>
                  <a:gd name="connsiteX15" fmla="*/ 21606 w 49262"/>
                  <a:gd name="connsiteY15" fmla="*/ 2593 h 33713"/>
                  <a:gd name="connsiteX16" fmla="*/ 25928 w 49262"/>
                  <a:gd name="connsiteY16" fmla="*/ 1729 h 33713"/>
                  <a:gd name="connsiteX17" fmla="*/ 25928 w 49262"/>
                  <a:gd name="connsiteY17" fmla="*/ 1729 h 33713"/>
                  <a:gd name="connsiteX18" fmla="*/ 31113 w 49262"/>
                  <a:gd name="connsiteY18" fmla="*/ 865 h 33713"/>
                  <a:gd name="connsiteX19" fmla="*/ 31113 w 49262"/>
                  <a:gd name="connsiteY19" fmla="*/ 865 h 33713"/>
                  <a:gd name="connsiteX20" fmla="*/ 35434 w 49262"/>
                  <a:gd name="connsiteY20" fmla="*/ 0 h 33713"/>
                  <a:gd name="connsiteX21" fmla="*/ 35434 w 49262"/>
                  <a:gd name="connsiteY21" fmla="*/ 0 h 33713"/>
                  <a:gd name="connsiteX22" fmla="*/ 44941 w 49262"/>
                  <a:gd name="connsiteY22" fmla="*/ 3458 h 33713"/>
                  <a:gd name="connsiteX23" fmla="*/ 49262 w 49262"/>
                  <a:gd name="connsiteY23" fmla="*/ 10374 h 33713"/>
                  <a:gd name="connsiteX24" fmla="*/ 49262 w 49262"/>
                  <a:gd name="connsiteY24" fmla="*/ 10374 h 33713"/>
                  <a:gd name="connsiteX25" fmla="*/ 49262 w 49262"/>
                  <a:gd name="connsiteY25" fmla="*/ 21611 h 33713"/>
                  <a:gd name="connsiteX26" fmla="*/ 40620 w 49262"/>
                  <a:gd name="connsiteY26" fmla="*/ 31120 h 33713"/>
                  <a:gd name="connsiteX27" fmla="*/ 40620 w 49262"/>
                  <a:gd name="connsiteY27" fmla="*/ 31120 h 33713"/>
                  <a:gd name="connsiteX28" fmla="*/ 39756 w 49262"/>
                  <a:gd name="connsiteY28" fmla="*/ 31120 h 33713"/>
                  <a:gd name="connsiteX29" fmla="*/ 39756 w 49262"/>
                  <a:gd name="connsiteY29" fmla="*/ 31120 h 33713"/>
                  <a:gd name="connsiteX30" fmla="*/ 36299 w 49262"/>
                  <a:gd name="connsiteY30" fmla="*/ 31985 h 33713"/>
                  <a:gd name="connsiteX31" fmla="*/ 36299 w 49262"/>
                  <a:gd name="connsiteY31" fmla="*/ 31985 h 33713"/>
                  <a:gd name="connsiteX32" fmla="*/ 36299 w 49262"/>
                  <a:gd name="connsiteY32" fmla="*/ 31985 h 33713"/>
                  <a:gd name="connsiteX33" fmla="*/ 36299 w 49262"/>
                  <a:gd name="connsiteY33" fmla="*/ 31985 h 33713"/>
                  <a:gd name="connsiteX34" fmla="*/ 11235 w 49262"/>
                  <a:gd name="connsiteY34" fmla="*/ 33714 h 33713"/>
                  <a:gd name="connsiteX35" fmla="*/ 15556 w 49262"/>
                  <a:gd name="connsiteY35" fmla="*/ 27663 h 33713"/>
                  <a:gd name="connsiteX36" fmla="*/ 15556 w 49262"/>
                  <a:gd name="connsiteY36" fmla="*/ 28527 h 33713"/>
                  <a:gd name="connsiteX37" fmla="*/ 34570 w 49262"/>
                  <a:gd name="connsiteY37" fmla="*/ 26798 h 33713"/>
                  <a:gd name="connsiteX38" fmla="*/ 33706 w 49262"/>
                  <a:gd name="connsiteY38" fmla="*/ 22476 h 33713"/>
                  <a:gd name="connsiteX39" fmla="*/ 17285 w 49262"/>
                  <a:gd name="connsiteY39" fmla="*/ 24205 h 33713"/>
                  <a:gd name="connsiteX40" fmla="*/ 15556 w 49262"/>
                  <a:gd name="connsiteY40" fmla="*/ 27663 h 33713"/>
                  <a:gd name="connsiteX41" fmla="*/ 9507 w 49262"/>
                  <a:gd name="connsiteY41" fmla="*/ 26798 h 33713"/>
                  <a:gd name="connsiteX42" fmla="*/ 9507 w 49262"/>
                  <a:gd name="connsiteY42" fmla="*/ 26798 h 33713"/>
                  <a:gd name="connsiteX43" fmla="*/ 9507 w 49262"/>
                  <a:gd name="connsiteY43" fmla="*/ 26798 h 33713"/>
                  <a:gd name="connsiteX44" fmla="*/ 9507 w 49262"/>
                  <a:gd name="connsiteY44" fmla="*/ 26798 h 33713"/>
                  <a:gd name="connsiteX45" fmla="*/ 38027 w 49262"/>
                  <a:gd name="connsiteY45" fmla="*/ 24205 h 33713"/>
                  <a:gd name="connsiteX46" fmla="*/ 38027 w 49262"/>
                  <a:gd name="connsiteY46" fmla="*/ 25934 h 33713"/>
                  <a:gd name="connsiteX47" fmla="*/ 42348 w 49262"/>
                  <a:gd name="connsiteY47" fmla="*/ 20747 h 33713"/>
                  <a:gd name="connsiteX48" fmla="*/ 38027 w 49262"/>
                  <a:gd name="connsiteY48" fmla="*/ 20747 h 33713"/>
                  <a:gd name="connsiteX49" fmla="*/ 37163 w 49262"/>
                  <a:gd name="connsiteY49" fmla="*/ 21611 h 33713"/>
                  <a:gd name="connsiteX50" fmla="*/ 38027 w 49262"/>
                  <a:gd name="connsiteY50" fmla="*/ 24205 h 33713"/>
                  <a:gd name="connsiteX51" fmla="*/ 18149 w 49262"/>
                  <a:gd name="connsiteY51" fmla="*/ 18154 h 33713"/>
                  <a:gd name="connsiteX52" fmla="*/ 18149 w 49262"/>
                  <a:gd name="connsiteY52" fmla="*/ 18154 h 33713"/>
                  <a:gd name="connsiteX53" fmla="*/ 17285 w 49262"/>
                  <a:gd name="connsiteY53" fmla="*/ 19882 h 33713"/>
                  <a:gd name="connsiteX54" fmla="*/ 34570 w 49262"/>
                  <a:gd name="connsiteY54" fmla="*/ 18154 h 33713"/>
                  <a:gd name="connsiteX55" fmla="*/ 34570 w 49262"/>
                  <a:gd name="connsiteY55" fmla="*/ 15560 h 33713"/>
                  <a:gd name="connsiteX56" fmla="*/ 34570 w 49262"/>
                  <a:gd name="connsiteY56" fmla="*/ 15560 h 33713"/>
                  <a:gd name="connsiteX57" fmla="*/ 34570 w 49262"/>
                  <a:gd name="connsiteY57" fmla="*/ 11238 h 33713"/>
                  <a:gd name="connsiteX58" fmla="*/ 33706 w 49262"/>
                  <a:gd name="connsiteY58" fmla="*/ 11238 h 33713"/>
                  <a:gd name="connsiteX59" fmla="*/ 33706 w 49262"/>
                  <a:gd name="connsiteY59" fmla="*/ 11238 h 33713"/>
                  <a:gd name="connsiteX60" fmla="*/ 25063 w 49262"/>
                  <a:gd name="connsiteY60" fmla="*/ 12967 h 33713"/>
                  <a:gd name="connsiteX61" fmla="*/ 18149 w 49262"/>
                  <a:gd name="connsiteY61" fmla="*/ 18154 h 33713"/>
                  <a:gd name="connsiteX62" fmla="*/ 8643 w 49262"/>
                  <a:gd name="connsiteY62" fmla="*/ 18154 h 33713"/>
                  <a:gd name="connsiteX63" fmla="*/ 7778 w 49262"/>
                  <a:gd name="connsiteY63" fmla="*/ 19882 h 33713"/>
                  <a:gd name="connsiteX64" fmla="*/ 8643 w 49262"/>
                  <a:gd name="connsiteY64" fmla="*/ 18154 h 33713"/>
                  <a:gd name="connsiteX65" fmla="*/ 8643 w 49262"/>
                  <a:gd name="connsiteY65" fmla="*/ 18154 h 33713"/>
                  <a:gd name="connsiteX66" fmla="*/ 39756 w 49262"/>
                  <a:gd name="connsiteY66" fmla="*/ 16425 h 33713"/>
                  <a:gd name="connsiteX67" fmla="*/ 44077 w 49262"/>
                  <a:gd name="connsiteY67" fmla="*/ 16425 h 33713"/>
                  <a:gd name="connsiteX68" fmla="*/ 44077 w 49262"/>
                  <a:gd name="connsiteY68" fmla="*/ 13831 h 33713"/>
                  <a:gd name="connsiteX69" fmla="*/ 39756 w 49262"/>
                  <a:gd name="connsiteY69" fmla="*/ 13831 h 33713"/>
                  <a:gd name="connsiteX70" fmla="*/ 39756 w 49262"/>
                  <a:gd name="connsiteY70" fmla="*/ 16425 h 33713"/>
                  <a:gd name="connsiteX71" fmla="*/ 12964 w 49262"/>
                  <a:gd name="connsiteY71" fmla="*/ 14696 h 33713"/>
                  <a:gd name="connsiteX72" fmla="*/ 14692 w 49262"/>
                  <a:gd name="connsiteY72" fmla="*/ 15560 h 33713"/>
                  <a:gd name="connsiteX73" fmla="*/ 23335 w 49262"/>
                  <a:gd name="connsiteY73" fmla="*/ 9509 h 33713"/>
                  <a:gd name="connsiteX74" fmla="*/ 22471 w 49262"/>
                  <a:gd name="connsiteY74" fmla="*/ 6051 h 33713"/>
                  <a:gd name="connsiteX75" fmla="*/ 11235 w 49262"/>
                  <a:gd name="connsiteY75" fmla="*/ 14696 h 33713"/>
                  <a:gd name="connsiteX76" fmla="*/ 12964 w 49262"/>
                  <a:gd name="connsiteY76" fmla="*/ 14696 h 33713"/>
                  <a:gd name="connsiteX77" fmla="*/ 38891 w 49262"/>
                  <a:gd name="connsiteY77" fmla="*/ 9509 h 33713"/>
                  <a:gd name="connsiteX78" fmla="*/ 43213 w 49262"/>
                  <a:gd name="connsiteY78" fmla="*/ 9509 h 33713"/>
                  <a:gd name="connsiteX79" fmla="*/ 40620 w 49262"/>
                  <a:gd name="connsiteY79" fmla="*/ 6051 h 33713"/>
                  <a:gd name="connsiteX80" fmla="*/ 35434 w 49262"/>
                  <a:gd name="connsiteY80" fmla="*/ 3458 h 33713"/>
                  <a:gd name="connsiteX81" fmla="*/ 36299 w 49262"/>
                  <a:gd name="connsiteY81" fmla="*/ 7780 h 33713"/>
                  <a:gd name="connsiteX82" fmla="*/ 38891 w 49262"/>
                  <a:gd name="connsiteY82" fmla="*/ 9509 h 33713"/>
                  <a:gd name="connsiteX83" fmla="*/ 38891 w 49262"/>
                  <a:gd name="connsiteY83" fmla="*/ 9509 h 33713"/>
                  <a:gd name="connsiteX84" fmla="*/ 26792 w 49262"/>
                  <a:gd name="connsiteY84" fmla="*/ 6916 h 33713"/>
                  <a:gd name="connsiteX85" fmla="*/ 26792 w 49262"/>
                  <a:gd name="connsiteY85" fmla="*/ 8645 h 33713"/>
                  <a:gd name="connsiteX86" fmla="*/ 31113 w 49262"/>
                  <a:gd name="connsiteY86" fmla="*/ 7780 h 33713"/>
                  <a:gd name="connsiteX87" fmla="*/ 30249 w 49262"/>
                  <a:gd name="connsiteY87" fmla="*/ 4322 h 33713"/>
                  <a:gd name="connsiteX88" fmla="*/ 25928 w 49262"/>
                  <a:gd name="connsiteY88" fmla="*/ 5187 h 33713"/>
                  <a:gd name="connsiteX89" fmla="*/ 26792 w 49262"/>
                  <a:gd name="connsiteY89" fmla="*/ 6916 h 3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49262" h="33713">
                    <a:moveTo>
                      <a:pt x="11235" y="33714"/>
                    </a:moveTo>
                    <a:lnTo>
                      <a:pt x="11235" y="33714"/>
                    </a:lnTo>
                    <a:lnTo>
                      <a:pt x="11235" y="33714"/>
                    </a:lnTo>
                    <a:lnTo>
                      <a:pt x="11235" y="33714"/>
                    </a:lnTo>
                    <a:lnTo>
                      <a:pt x="7778" y="31120"/>
                    </a:lnTo>
                    <a:lnTo>
                      <a:pt x="7778" y="31120"/>
                    </a:lnTo>
                    <a:lnTo>
                      <a:pt x="0" y="25934"/>
                    </a:lnTo>
                    <a:lnTo>
                      <a:pt x="1728" y="22476"/>
                    </a:lnTo>
                    <a:lnTo>
                      <a:pt x="864" y="22476"/>
                    </a:lnTo>
                    <a:lnTo>
                      <a:pt x="2593" y="20747"/>
                    </a:lnTo>
                    <a:lnTo>
                      <a:pt x="3457" y="19018"/>
                    </a:lnTo>
                    <a:lnTo>
                      <a:pt x="3457" y="19018"/>
                    </a:lnTo>
                    <a:lnTo>
                      <a:pt x="3457" y="19018"/>
                    </a:lnTo>
                    <a:cubicBezTo>
                      <a:pt x="4321" y="17289"/>
                      <a:pt x="5185" y="15560"/>
                      <a:pt x="6050" y="14696"/>
                    </a:cubicBezTo>
                    <a:cubicBezTo>
                      <a:pt x="9507" y="8645"/>
                      <a:pt x="14692" y="4322"/>
                      <a:pt x="21606" y="2593"/>
                    </a:cubicBezTo>
                    <a:lnTo>
                      <a:pt x="21606" y="2593"/>
                    </a:lnTo>
                    <a:lnTo>
                      <a:pt x="25928" y="1729"/>
                    </a:lnTo>
                    <a:lnTo>
                      <a:pt x="25928" y="1729"/>
                    </a:lnTo>
                    <a:lnTo>
                      <a:pt x="31113" y="865"/>
                    </a:lnTo>
                    <a:lnTo>
                      <a:pt x="31113" y="865"/>
                    </a:lnTo>
                    <a:lnTo>
                      <a:pt x="35434" y="0"/>
                    </a:lnTo>
                    <a:lnTo>
                      <a:pt x="35434" y="0"/>
                    </a:lnTo>
                    <a:cubicBezTo>
                      <a:pt x="38891" y="0"/>
                      <a:pt x="42348" y="865"/>
                      <a:pt x="44941" y="3458"/>
                    </a:cubicBezTo>
                    <a:cubicBezTo>
                      <a:pt x="47534" y="5187"/>
                      <a:pt x="48398" y="7780"/>
                      <a:pt x="49262" y="10374"/>
                    </a:cubicBezTo>
                    <a:lnTo>
                      <a:pt x="49262" y="10374"/>
                    </a:lnTo>
                    <a:lnTo>
                      <a:pt x="49262" y="21611"/>
                    </a:lnTo>
                    <a:cubicBezTo>
                      <a:pt x="48398" y="25934"/>
                      <a:pt x="44941" y="29392"/>
                      <a:pt x="40620" y="31120"/>
                    </a:cubicBezTo>
                    <a:lnTo>
                      <a:pt x="40620" y="31120"/>
                    </a:lnTo>
                    <a:lnTo>
                      <a:pt x="39756" y="31120"/>
                    </a:lnTo>
                    <a:lnTo>
                      <a:pt x="39756" y="31120"/>
                    </a:lnTo>
                    <a:lnTo>
                      <a:pt x="36299" y="31985"/>
                    </a:lnTo>
                    <a:lnTo>
                      <a:pt x="36299" y="31985"/>
                    </a:lnTo>
                    <a:lnTo>
                      <a:pt x="36299" y="31985"/>
                    </a:lnTo>
                    <a:lnTo>
                      <a:pt x="36299" y="31985"/>
                    </a:lnTo>
                    <a:lnTo>
                      <a:pt x="11235" y="33714"/>
                    </a:lnTo>
                    <a:close/>
                    <a:moveTo>
                      <a:pt x="15556" y="27663"/>
                    </a:moveTo>
                    <a:lnTo>
                      <a:pt x="15556" y="28527"/>
                    </a:lnTo>
                    <a:lnTo>
                      <a:pt x="34570" y="26798"/>
                    </a:lnTo>
                    <a:lnTo>
                      <a:pt x="33706" y="22476"/>
                    </a:lnTo>
                    <a:lnTo>
                      <a:pt x="17285" y="24205"/>
                    </a:lnTo>
                    <a:lnTo>
                      <a:pt x="15556" y="27663"/>
                    </a:lnTo>
                    <a:close/>
                    <a:moveTo>
                      <a:pt x="9507" y="26798"/>
                    </a:moveTo>
                    <a:lnTo>
                      <a:pt x="9507" y="26798"/>
                    </a:lnTo>
                    <a:lnTo>
                      <a:pt x="9507" y="26798"/>
                    </a:lnTo>
                    <a:cubicBezTo>
                      <a:pt x="10371" y="27663"/>
                      <a:pt x="9507" y="27663"/>
                      <a:pt x="9507" y="26798"/>
                    </a:cubicBezTo>
                    <a:close/>
                    <a:moveTo>
                      <a:pt x="38027" y="24205"/>
                    </a:moveTo>
                    <a:lnTo>
                      <a:pt x="38027" y="25934"/>
                    </a:lnTo>
                    <a:cubicBezTo>
                      <a:pt x="39756" y="25069"/>
                      <a:pt x="42348" y="23340"/>
                      <a:pt x="42348" y="20747"/>
                    </a:cubicBezTo>
                    <a:lnTo>
                      <a:pt x="38027" y="20747"/>
                    </a:lnTo>
                    <a:cubicBezTo>
                      <a:pt x="38027" y="20747"/>
                      <a:pt x="37163" y="21611"/>
                      <a:pt x="37163" y="21611"/>
                    </a:cubicBezTo>
                    <a:lnTo>
                      <a:pt x="38027" y="24205"/>
                    </a:lnTo>
                    <a:close/>
                    <a:moveTo>
                      <a:pt x="18149" y="18154"/>
                    </a:moveTo>
                    <a:lnTo>
                      <a:pt x="18149" y="18154"/>
                    </a:lnTo>
                    <a:lnTo>
                      <a:pt x="17285" y="19882"/>
                    </a:lnTo>
                    <a:lnTo>
                      <a:pt x="34570" y="18154"/>
                    </a:lnTo>
                    <a:lnTo>
                      <a:pt x="34570" y="15560"/>
                    </a:lnTo>
                    <a:lnTo>
                      <a:pt x="34570" y="15560"/>
                    </a:lnTo>
                    <a:lnTo>
                      <a:pt x="34570" y="11238"/>
                    </a:lnTo>
                    <a:cubicBezTo>
                      <a:pt x="34570" y="11238"/>
                      <a:pt x="34570" y="11238"/>
                      <a:pt x="33706" y="11238"/>
                    </a:cubicBezTo>
                    <a:cubicBezTo>
                      <a:pt x="33706" y="11238"/>
                      <a:pt x="33706" y="11238"/>
                      <a:pt x="33706" y="11238"/>
                    </a:cubicBezTo>
                    <a:lnTo>
                      <a:pt x="25063" y="12967"/>
                    </a:lnTo>
                    <a:cubicBezTo>
                      <a:pt x="23335" y="13831"/>
                      <a:pt x="20742" y="15560"/>
                      <a:pt x="18149" y="18154"/>
                    </a:cubicBezTo>
                    <a:close/>
                    <a:moveTo>
                      <a:pt x="8643" y="18154"/>
                    </a:moveTo>
                    <a:cubicBezTo>
                      <a:pt x="8643" y="19018"/>
                      <a:pt x="7778" y="19018"/>
                      <a:pt x="7778" y="19882"/>
                    </a:cubicBezTo>
                    <a:lnTo>
                      <a:pt x="8643" y="18154"/>
                    </a:lnTo>
                    <a:lnTo>
                      <a:pt x="8643" y="18154"/>
                    </a:lnTo>
                    <a:close/>
                    <a:moveTo>
                      <a:pt x="39756" y="16425"/>
                    </a:moveTo>
                    <a:lnTo>
                      <a:pt x="44077" y="16425"/>
                    </a:lnTo>
                    <a:lnTo>
                      <a:pt x="44077" y="13831"/>
                    </a:lnTo>
                    <a:lnTo>
                      <a:pt x="39756" y="13831"/>
                    </a:lnTo>
                    <a:lnTo>
                      <a:pt x="39756" y="16425"/>
                    </a:lnTo>
                    <a:close/>
                    <a:moveTo>
                      <a:pt x="12964" y="14696"/>
                    </a:moveTo>
                    <a:lnTo>
                      <a:pt x="14692" y="15560"/>
                    </a:lnTo>
                    <a:cubicBezTo>
                      <a:pt x="16421" y="12967"/>
                      <a:pt x="19878" y="10374"/>
                      <a:pt x="23335" y="9509"/>
                    </a:cubicBezTo>
                    <a:lnTo>
                      <a:pt x="22471" y="6051"/>
                    </a:lnTo>
                    <a:cubicBezTo>
                      <a:pt x="18149" y="7780"/>
                      <a:pt x="13828" y="10374"/>
                      <a:pt x="11235" y="14696"/>
                    </a:cubicBezTo>
                    <a:lnTo>
                      <a:pt x="12964" y="14696"/>
                    </a:lnTo>
                    <a:close/>
                    <a:moveTo>
                      <a:pt x="38891" y="9509"/>
                    </a:moveTo>
                    <a:lnTo>
                      <a:pt x="43213" y="9509"/>
                    </a:lnTo>
                    <a:cubicBezTo>
                      <a:pt x="43213" y="7780"/>
                      <a:pt x="42348" y="6916"/>
                      <a:pt x="40620" y="6051"/>
                    </a:cubicBezTo>
                    <a:cubicBezTo>
                      <a:pt x="38891" y="5187"/>
                      <a:pt x="37163" y="4322"/>
                      <a:pt x="35434" y="3458"/>
                    </a:cubicBezTo>
                    <a:lnTo>
                      <a:pt x="36299" y="7780"/>
                    </a:lnTo>
                    <a:cubicBezTo>
                      <a:pt x="37163" y="7780"/>
                      <a:pt x="38027" y="7780"/>
                      <a:pt x="38891" y="9509"/>
                    </a:cubicBezTo>
                    <a:cubicBezTo>
                      <a:pt x="38891" y="8645"/>
                      <a:pt x="38891" y="8645"/>
                      <a:pt x="38891" y="9509"/>
                    </a:cubicBezTo>
                    <a:close/>
                    <a:moveTo>
                      <a:pt x="26792" y="6916"/>
                    </a:moveTo>
                    <a:lnTo>
                      <a:pt x="26792" y="8645"/>
                    </a:lnTo>
                    <a:lnTo>
                      <a:pt x="31113" y="7780"/>
                    </a:lnTo>
                    <a:lnTo>
                      <a:pt x="30249" y="4322"/>
                    </a:lnTo>
                    <a:lnTo>
                      <a:pt x="25928" y="5187"/>
                    </a:lnTo>
                    <a:lnTo>
                      <a:pt x="26792" y="691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4" name="Graphic 16831">
              <a:extLst>
                <a:ext uri="{FF2B5EF4-FFF2-40B4-BE49-F238E27FC236}">
                  <a16:creationId xmlns:a16="http://schemas.microsoft.com/office/drawing/2014/main" id="{38657576-0DA7-C387-83F8-15FC55EF3390}"/>
                </a:ext>
              </a:extLst>
            </p:cNvPr>
            <p:cNvGrpSpPr/>
            <p:nvPr/>
          </p:nvGrpSpPr>
          <p:grpSpPr>
            <a:xfrm>
              <a:off x="3202256" y="1422305"/>
              <a:ext cx="48398" cy="34578"/>
              <a:chOff x="3202256" y="1422305"/>
              <a:chExt cx="48398" cy="34578"/>
            </a:xfrm>
            <a:solidFill>
              <a:srgbClr val="355464"/>
            </a:solidFill>
          </p:grpSpPr>
          <p:sp>
            <p:nvSpPr>
              <p:cNvPr id="41" name="Freeform 17199">
                <a:extLst>
                  <a:ext uri="{FF2B5EF4-FFF2-40B4-BE49-F238E27FC236}">
                    <a16:creationId xmlns:a16="http://schemas.microsoft.com/office/drawing/2014/main" id="{51B2DD85-1AA8-1F00-F862-5F6F0F9CF05A}"/>
                  </a:ext>
                </a:extLst>
              </p:cNvPr>
              <p:cNvSpPr/>
              <p:nvPr/>
            </p:nvSpPr>
            <p:spPr>
              <a:xfrm>
                <a:off x="3203121" y="1423924"/>
                <a:ext cx="44076" cy="30365"/>
              </a:xfrm>
              <a:custGeom>
                <a:avLst/>
                <a:gdLst>
                  <a:gd name="connsiteX0" fmla="*/ 35434 w 44076"/>
                  <a:gd name="connsiteY0" fmla="*/ 29501 h 30365"/>
                  <a:gd name="connsiteX1" fmla="*/ 40620 w 44076"/>
                  <a:gd name="connsiteY1" fmla="*/ 26043 h 30365"/>
                  <a:gd name="connsiteX2" fmla="*/ 36299 w 44076"/>
                  <a:gd name="connsiteY2" fmla="*/ 19128 h 30365"/>
                  <a:gd name="connsiteX3" fmla="*/ 31113 w 44076"/>
                  <a:gd name="connsiteY3" fmla="*/ 22585 h 30365"/>
                  <a:gd name="connsiteX4" fmla="*/ 35434 w 44076"/>
                  <a:gd name="connsiteY4" fmla="*/ 29501 h 30365"/>
                  <a:gd name="connsiteX5" fmla="*/ 9507 w 44076"/>
                  <a:gd name="connsiteY5" fmla="*/ 27772 h 30365"/>
                  <a:gd name="connsiteX6" fmla="*/ 32842 w 44076"/>
                  <a:gd name="connsiteY6" fmla="*/ 30366 h 30365"/>
                  <a:gd name="connsiteX7" fmla="*/ 33706 w 44076"/>
                  <a:gd name="connsiteY7" fmla="*/ 21721 h 30365"/>
                  <a:gd name="connsiteX8" fmla="*/ 10371 w 44076"/>
                  <a:gd name="connsiteY8" fmla="*/ 19128 h 30365"/>
                  <a:gd name="connsiteX9" fmla="*/ 9507 w 44076"/>
                  <a:gd name="connsiteY9" fmla="*/ 27772 h 30365"/>
                  <a:gd name="connsiteX10" fmla="*/ 0 w 44076"/>
                  <a:gd name="connsiteY10" fmla="*/ 17399 h 30365"/>
                  <a:gd name="connsiteX11" fmla="*/ 8643 w 44076"/>
                  <a:gd name="connsiteY11" fmla="*/ 27772 h 30365"/>
                  <a:gd name="connsiteX12" fmla="*/ 10371 w 44076"/>
                  <a:gd name="connsiteY12" fmla="*/ 19128 h 30365"/>
                  <a:gd name="connsiteX13" fmla="*/ 7778 w 44076"/>
                  <a:gd name="connsiteY13" fmla="*/ 17399 h 30365"/>
                  <a:gd name="connsiteX14" fmla="*/ 0 w 44076"/>
                  <a:gd name="connsiteY14" fmla="*/ 17399 h 30365"/>
                  <a:gd name="connsiteX15" fmla="*/ 0 w 44076"/>
                  <a:gd name="connsiteY15" fmla="*/ 10483 h 30365"/>
                  <a:gd name="connsiteX16" fmla="*/ 0 w 44076"/>
                  <a:gd name="connsiteY16" fmla="*/ 17399 h 30365"/>
                  <a:gd name="connsiteX17" fmla="*/ 8643 w 44076"/>
                  <a:gd name="connsiteY17" fmla="*/ 17399 h 30365"/>
                  <a:gd name="connsiteX18" fmla="*/ 8643 w 44076"/>
                  <a:gd name="connsiteY18" fmla="*/ 10483 h 30365"/>
                  <a:gd name="connsiteX19" fmla="*/ 0 w 44076"/>
                  <a:gd name="connsiteY19" fmla="*/ 10483 h 30365"/>
                  <a:gd name="connsiteX20" fmla="*/ 12964 w 44076"/>
                  <a:gd name="connsiteY20" fmla="*/ 110 h 30365"/>
                  <a:gd name="connsiteX21" fmla="*/ 0 w 44076"/>
                  <a:gd name="connsiteY21" fmla="*/ 10483 h 30365"/>
                  <a:gd name="connsiteX22" fmla="*/ 8643 w 44076"/>
                  <a:gd name="connsiteY22" fmla="*/ 10483 h 30365"/>
                  <a:gd name="connsiteX23" fmla="*/ 12099 w 44076"/>
                  <a:gd name="connsiteY23" fmla="*/ 8754 h 30365"/>
                  <a:gd name="connsiteX24" fmla="*/ 12964 w 44076"/>
                  <a:gd name="connsiteY24" fmla="*/ 110 h 30365"/>
                  <a:gd name="connsiteX25" fmla="*/ 22471 w 44076"/>
                  <a:gd name="connsiteY25" fmla="*/ 1839 h 30365"/>
                  <a:gd name="connsiteX26" fmla="*/ 13828 w 44076"/>
                  <a:gd name="connsiteY26" fmla="*/ 110 h 30365"/>
                  <a:gd name="connsiteX27" fmla="*/ 12099 w 44076"/>
                  <a:gd name="connsiteY27" fmla="*/ 8754 h 30365"/>
                  <a:gd name="connsiteX28" fmla="*/ 20742 w 44076"/>
                  <a:gd name="connsiteY28" fmla="*/ 10483 h 30365"/>
                  <a:gd name="connsiteX29" fmla="*/ 22471 w 44076"/>
                  <a:gd name="connsiteY29" fmla="*/ 1839 h 30365"/>
                  <a:gd name="connsiteX30" fmla="*/ 38027 w 44076"/>
                  <a:gd name="connsiteY30" fmla="*/ 14805 h 30365"/>
                  <a:gd name="connsiteX31" fmla="*/ 22471 w 44076"/>
                  <a:gd name="connsiteY31" fmla="*/ 2703 h 30365"/>
                  <a:gd name="connsiteX32" fmla="*/ 20742 w 44076"/>
                  <a:gd name="connsiteY32" fmla="*/ 11348 h 30365"/>
                  <a:gd name="connsiteX33" fmla="*/ 31113 w 44076"/>
                  <a:gd name="connsiteY33" fmla="*/ 19128 h 30365"/>
                  <a:gd name="connsiteX34" fmla="*/ 38027 w 44076"/>
                  <a:gd name="connsiteY34" fmla="*/ 14805 h 30365"/>
                  <a:gd name="connsiteX35" fmla="*/ 38027 w 44076"/>
                  <a:gd name="connsiteY35" fmla="*/ 23450 h 30365"/>
                  <a:gd name="connsiteX36" fmla="*/ 41484 w 44076"/>
                  <a:gd name="connsiteY36" fmla="*/ 21721 h 30365"/>
                  <a:gd name="connsiteX37" fmla="*/ 41484 w 44076"/>
                  <a:gd name="connsiteY37" fmla="*/ 21721 h 30365"/>
                  <a:gd name="connsiteX38" fmla="*/ 41484 w 44076"/>
                  <a:gd name="connsiteY38" fmla="*/ 21721 h 30365"/>
                  <a:gd name="connsiteX39" fmla="*/ 41484 w 44076"/>
                  <a:gd name="connsiteY39" fmla="*/ 21721 h 30365"/>
                  <a:gd name="connsiteX40" fmla="*/ 41484 w 44076"/>
                  <a:gd name="connsiteY40" fmla="*/ 21721 h 30365"/>
                  <a:gd name="connsiteX41" fmla="*/ 41484 w 44076"/>
                  <a:gd name="connsiteY41" fmla="*/ 21721 h 30365"/>
                  <a:gd name="connsiteX42" fmla="*/ 41484 w 44076"/>
                  <a:gd name="connsiteY42" fmla="*/ 21721 h 30365"/>
                  <a:gd name="connsiteX43" fmla="*/ 41484 w 44076"/>
                  <a:gd name="connsiteY43" fmla="*/ 20856 h 30365"/>
                  <a:gd name="connsiteX44" fmla="*/ 40620 w 44076"/>
                  <a:gd name="connsiteY44" fmla="*/ 19128 h 30365"/>
                  <a:gd name="connsiteX45" fmla="*/ 38027 w 44076"/>
                  <a:gd name="connsiteY45" fmla="*/ 13941 h 30365"/>
                  <a:gd name="connsiteX46" fmla="*/ 31113 w 44076"/>
                  <a:gd name="connsiteY46" fmla="*/ 18263 h 30365"/>
                  <a:gd name="connsiteX47" fmla="*/ 33706 w 44076"/>
                  <a:gd name="connsiteY47" fmla="*/ 22585 h 30365"/>
                  <a:gd name="connsiteX48" fmla="*/ 34570 w 44076"/>
                  <a:gd name="connsiteY48" fmla="*/ 24314 h 30365"/>
                  <a:gd name="connsiteX49" fmla="*/ 34570 w 44076"/>
                  <a:gd name="connsiteY49" fmla="*/ 25179 h 30365"/>
                  <a:gd name="connsiteX50" fmla="*/ 34570 w 44076"/>
                  <a:gd name="connsiteY50" fmla="*/ 25179 h 30365"/>
                  <a:gd name="connsiteX51" fmla="*/ 34570 w 44076"/>
                  <a:gd name="connsiteY51" fmla="*/ 25179 h 30365"/>
                  <a:gd name="connsiteX52" fmla="*/ 34570 w 44076"/>
                  <a:gd name="connsiteY52" fmla="*/ 25179 h 30365"/>
                  <a:gd name="connsiteX53" fmla="*/ 34570 w 44076"/>
                  <a:gd name="connsiteY53" fmla="*/ 25179 h 30365"/>
                  <a:gd name="connsiteX54" fmla="*/ 34570 w 44076"/>
                  <a:gd name="connsiteY54" fmla="*/ 25179 h 30365"/>
                  <a:gd name="connsiteX55" fmla="*/ 34570 w 44076"/>
                  <a:gd name="connsiteY55" fmla="*/ 25179 h 30365"/>
                  <a:gd name="connsiteX56" fmla="*/ 38027 w 44076"/>
                  <a:gd name="connsiteY56" fmla="*/ 23450 h 30365"/>
                  <a:gd name="connsiteX57" fmla="*/ 32842 w 44076"/>
                  <a:gd name="connsiteY57" fmla="*/ 26043 h 30365"/>
                  <a:gd name="connsiteX58" fmla="*/ 31977 w 44076"/>
                  <a:gd name="connsiteY58" fmla="*/ 30366 h 30365"/>
                  <a:gd name="connsiteX59" fmla="*/ 33706 w 44076"/>
                  <a:gd name="connsiteY59" fmla="*/ 30366 h 30365"/>
                  <a:gd name="connsiteX60" fmla="*/ 34570 w 44076"/>
                  <a:gd name="connsiteY60" fmla="*/ 29501 h 30365"/>
                  <a:gd name="connsiteX61" fmla="*/ 32842 w 44076"/>
                  <a:gd name="connsiteY61" fmla="*/ 26043 h 30365"/>
                  <a:gd name="connsiteX62" fmla="*/ 10371 w 44076"/>
                  <a:gd name="connsiteY62" fmla="*/ 23450 h 30365"/>
                  <a:gd name="connsiteX63" fmla="*/ 9507 w 44076"/>
                  <a:gd name="connsiteY63" fmla="*/ 27772 h 30365"/>
                  <a:gd name="connsiteX64" fmla="*/ 9507 w 44076"/>
                  <a:gd name="connsiteY64" fmla="*/ 27772 h 30365"/>
                  <a:gd name="connsiteX65" fmla="*/ 9507 w 44076"/>
                  <a:gd name="connsiteY65" fmla="*/ 27772 h 30365"/>
                  <a:gd name="connsiteX66" fmla="*/ 10371 w 44076"/>
                  <a:gd name="connsiteY66" fmla="*/ 23450 h 30365"/>
                  <a:gd name="connsiteX67" fmla="*/ 12964 w 44076"/>
                  <a:gd name="connsiteY67" fmla="*/ 4432 h 30365"/>
                  <a:gd name="connsiteX68" fmla="*/ 13828 w 44076"/>
                  <a:gd name="connsiteY68" fmla="*/ 110 h 30365"/>
                  <a:gd name="connsiteX69" fmla="*/ 13828 w 44076"/>
                  <a:gd name="connsiteY69" fmla="*/ 110 h 30365"/>
                  <a:gd name="connsiteX70" fmla="*/ 13828 w 44076"/>
                  <a:gd name="connsiteY70" fmla="*/ 110 h 30365"/>
                  <a:gd name="connsiteX71" fmla="*/ 12964 w 44076"/>
                  <a:gd name="connsiteY71" fmla="*/ 4432 h 30365"/>
                  <a:gd name="connsiteX72" fmla="*/ 21606 w 44076"/>
                  <a:gd name="connsiteY72" fmla="*/ 6161 h 30365"/>
                  <a:gd name="connsiteX73" fmla="*/ 22471 w 44076"/>
                  <a:gd name="connsiteY73" fmla="*/ 1839 h 30365"/>
                  <a:gd name="connsiteX74" fmla="*/ 22471 w 44076"/>
                  <a:gd name="connsiteY74" fmla="*/ 1839 h 30365"/>
                  <a:gd name="connsiteX75" fmla="*/ 21606 w 44076"/>
                  <a:gd name="connsiteY75" fmla="*/ 6161 h 30365"/>
                  <a:gd name="connsiteX76" fmla="*/ 34570 w 44076"/>
                  <a:gd name="connsiteY76" fmla="*/ 16534 h 30365"/>
                  <a:gd name="connsiteX77" fmla="*/ 31113 w 44076"/>
                  <a:gd name="connsiteY77" fmla="*/ 18263 h 30365"/>
                  <a:gd name="connsiteX78" fmla="*/ 31113 w 44076"/>
                  <a:gd name="connsiteY78" fmla="*/ 18263 h 30365"/>
                  <a:gd name="connsiteX79" fmla="*/ 31113 w 44076"/>
                  <a:gd name="connsiteY79" fmla="*/ 18263 h 30365"/>
                  <a:gd name="connsiteX80" fmla="*/ 34570 w 44076"/>
                  <a:gd name="connsiteY80" fmla="*/ 16534 h 30365"/>
                  <a:gd name="connsiteX81" fmla="*/ 38027 w 44076"/>
                  <a:gd name="connsiteY81" fmla="*/ 23450 h 30365"/>
                  <a:gd name="connsiteX82" fmla="*/ 40620 w 44076"/>
                  <a:gd name="connsiteY82" fmla="*/ 26908 h 30365"/>
                  <a:gd name="connsiteX83" fmla="*/ 44077 w 44076"/>
                  <a:gd name="connsiteY83" fmla="*/ 25179 h 30365"/>
                  <a:gd name="connsiteX84" fmla="*/ 42348 w 44076"/>
                  <a:gd name="connsiteY84" fmla="*/ 21721 h 30365"/>
                  <a:gd name="connsiteX85" fmla="*/ 38027 w 44076"/>
                  <a:gd name="connsiteY85" fmla="*/ 23450 h 3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44076" h="30365">
                    <a:moveTo>
                      <a:pt x="35434" y="29501"/>
                    </a:moveTo>
                    <a:lnTo>
                      <a:pt x="40620" y="26043"/>
                    </a:lnTo>
                    <a:lnTo>
                      <a:pt x="36299" y="19128"/>
                    </a:lnTo>
                    <a:lnTo>
                      <a:pt x="31113" y="22585"/>
                    </a:lnTo>
                    <a:lnTo>
                      <a:pt x="35434" y="29501"/>
                    </a:lnTo>
                    <a:close/>
                    <a:moveTo>
                      <a:pt x="9507" y="27772"/>
                    </a:moveTo>
                    <a:lnTo>
                      <a:pt x="32842" y="30366"/>
                    </a:lnTo>
                    <a:lnTo>
                      <a:pt x="33706" y="21721"/>
                    </a:lnTo>
                    <a:lnTo>
                      <a:pt x="10371" y="19128"/>
                    </a:lnTo>
                    <a:lnTo>
                      <a:pt x="9507" y="27772"/>
                    </a:lnTo>
                    <a:close/>
                    <a:moveTo>
                      <a:pt x="0" y="17399"/>
                    </a:moveTo>
                    <a:cubicBezTo>
                      <a:pt x="0" y="22585"/>
                      <a:pt x="4321" y="26908"/>
                      <a:pt x="8643" y="27772"/>
                    </a:cubicBezTo>
                    <a:lnTo>
                      <a:pt x="10371" y="19128"/>
                    </a:lnTo>
                    <a:cubicBezTo>
                      <a:pt x="8643" y="19128"/>
                      <a:pt x="7778" y="17399"/>
                      <a:pt x="7778" y="17399"/>
                    </a:cubicBezTo>
                    <a:lnTo>
                      <a:pt x="0" y="17399"/>
                    </a:lnTo>
                    <a:close/>
                    <a:moveTo>
                      <a:pt x="0" y="10483"/>
                    </a:moveTo>
                    <a:lnTo>
                      <a:pt x="0" y="17399"/>
                    </a:lnTo>
                    <a:lnTo>
                      <a:pt x="8643" y="17399"/>
                    </a:lnTo>
                    <a:lnTo>
                      <a:pt x="8643" y="10483"/>
                    </a:lnTo>
                    <a:lnTo>
                      <a:pt x="0" y="10483"/>
                    </a:lnTo>
                    <a:close/>
                    <a:moveTo>
                      <a:pt x="12964" y="110"/>
                    </a:moveTo>
                    <a:cubicBezTo>
                      <a:pt x="6914" y="-755"/>
                      <a:pt x="0" y="3567"/>
                      <a:pt x="0" y="10483"/>
                    </a:cubicBezTo>
                    <a:lnTo>
                      <a:pt x="8643" y="10483"/>
                    </a:lnTo>
                    <a:cubicBezTo>
                      <a:pt x="8643" y="9619"/>
                      <a:pt x="9507" y="7890"/>
                      <a:pt x="12099" y="8754"/>
                    </a:cubicBezTo>
                    <a:lnTo>
                      <a:pt x="12964" y="110"/>
                    </a:lnTo>
                    <a:close/>
                    <a:moveTo>
                      <a:pt x="22471" y="1839"/>
                    </a:moveTo>
                    <a:lnTo>
                      <a:pt x="13828" y="110"/>
                    </a:lnTo>
                    <a:lnTo>
                      <a:pt x="12099" y="8754"/>
                    </a:lnTo>
                    <a:lnTo>
                      <a:pt x="20742" y="10483"/>
                    </a:lnTo>
                    <a:lnTo>
                      <a:pt x="22471" y="1839"/>
                    </a:lnTo>
                    <a:close/>
                    <a:moveTo>
                      <a:pt x="38027" y="14805"/>
                    </a:moveTo>
                    <a:cubicBezTo>
                      <a:pt x="34570" y="8754"/>
                      <a:pt x="28520" y="4432"/>
                      <a:pt x="22471" y="2703"/>
                    </a:cubicBezTo>
                    <a:lnTo>
                      <a:pt x="20742" y="11348"/>
                    </a:lnTo>
                    <a:cubicBezTo>
                      <a:pt x="25063" y="12212"/>
                      <a:pt x="29385" y="15670"/>
                      <a:pt x="31113" y="19128"/>
                    </a:cubicBezTo>
                    <a:lnTo>
                      <a:pt x="38027" y="14805"/>
                    </a:lnTo>
                    <a:close/>
                    <a:moveTo>
                      <a:pt x="38027" y="23450"/>
                    </a:moveTo>
                    <a:cubicBezTo>
                      <a:pt x="41484" y="21721"/>
                      <a:pt x="41484" y="21721"/>
                      <a:pt x="41484" y="21721"/>
                    </a:cubicBezTo>
                    <a:cubicBezTo>
                      <a:pt x="41484" y="21721"/>
                      <a:pt x="41484" y="21721"/>
                      <a:pt x="41484" y="21721"/>
                    </a:cubicBezTo>
                    <a:cubicBezTo>
                      <a:pt x="41484" y="21721"/>
                      <a:pt x="41484" y="21721"/>
                      <a:pt x="41484" y="21721"/>
                    </a:cubicBezTo>
                    <a:cubicBezTo>
                      <a:pt x="41484" y="21721"/>
                      <a:pt x="41484" y="21721"/>
                      <a:pt x="41484" y="21721"/>
                    </a:cubicBezTo>
                    <a:cubicBezTo>
                      <a:pt x="41484" y="21721"/>
                      <a:pt x="41484" y="21721"/>
                      <a:pt x="41484" y="21721"/>
                    </a:cubicBezTo>
                    <a:cubicBezTo>
                      <a:pt x="41484" y="21721"/>
                      <a:pt x="41484" y="21721"/>
                      <a:pt x="41484" y="21721"/>
                    </a:cubicBezTo>
                    <a:cubicBezTo>
                      <a:pt x="41484" y="21721"/>
                      <a:pt x="41484" y="21721"/>
                      <a:pt x="41484" y="21721"/>
                    </a:cubicBezTo>
                    <a:cubicBezTo>
                      <a:pt x="41484" y="21721"/>
                      <a:pt x="41484" y="21721"/>
                      <a:pt x="41484" y="20856"/>
                    </a:cubicBezTo>
                    <a:cubicBezTo>
                      <a:pt x="41484" y="20856"/>
                      <a:pt x="40620" y="19992"/>
                      <a:pt x="40620" y="19128"/>
                    </a:cubicBezTo>
                    <a:cubicBezTo>
                      <a:pt x="39756" y="17399"/>
                      <a:pt x="38891" y="15670"/>
                      <a:pt x="38027" y="13941"/>
                    </a:cubicBezTo>
                    <a:lnTo>
                      <a:pt x="31113" y="18263"/>
                    </a:lnTo>
                    <a:cubicBezTo>
                      <a:pt x="31977" y="19992"/>
                      <a:pt x="32842" y="21721"/>
                      <a:pt x="33706" y="22585"/>
                    </a:cubicBezTo>
                    <a:cubicBezTo>
                      <a:pt x="33706" y="23450"/>
                      <a:pt x="34570" y="23450"/>
                      <a:pt x="34570" y="24314"/>
                    </a:cubicBezTo>
                    <a:cubicBezTo>
                      <a:pt x="34570" y="24314"/>
                      <a:pt x="34570" y="24314"/>
                      <a:pt x="34570" y="25179"/>
                    </a:cubicBezTo>
                    <a:cubicBezTo>
                      <a:pt x="34570" y="25179"/>
                      <a:pt x="34570" y="25179"/>
                      <a:pt x="34570" y="25179"/>
                    </a:cubicBezTo>
                    <a:cubicBezTo>
                      <a:pt x="34570" y="25179"/>
                      <a:pt x="34570" y="25179"/>
                      <a:pt x="34570" y="25179"/>
                    </a:cubicBezTo>
                    <a:cubicBezTo>
                      <a:pt x="34570" y="25179"/>
                      <a:pt x="34570" y="25179"/>
                      <a:pt x="34570" y="25179"/>
                    </a:cubicBezTo>
                    <a:cubicBezTo>
                      <a:pt x="34570" y="25179"/>
                      <a:pt x="34570" y="25179"/>
                      <a:pt x="34570" y="25179"/>
                    </a:cubicBezTo>
                    <a:cubicBezTo>
                      <a:pt x="34570" y="25179"/>
                      <a:pt x="34570" y="25179"/>
                      <a:pt x="34570" y="25179"/>
                    </a:cubicBezTo>
                    <a:lnTo>
                      <a:pt x="34570" y="25179"/>
                    </a:lnTo>
                    <a:cubicBezTo>
                      <a:pt x="34570" y="25179"/>
                      <a:pt x="34570" y="25179"/>
                      <a:pt x="38027" y="23450"/>
                    </a:cubicBezTo>
                    <a:close/>
                    <a:moveTo>
                      <a:pt x="32842" y="26043"/>
                    </a:moveTo>
                    <a:lnTo>
                      <a:pt x="31977" y="30366"/>
                    </a:lnTo>
                    <a:lnTo>
                      <a:pt x="33706" y="30366"/>
                    </a:lnTo>
                    <a:lnTo>
                      <a:pt x="34570" y="29501"/>
                    </a:lnTo>
                    <a:lnTo>
                      <a:pt x="32842" y="26043"/>
                    </a:lnTo>
                    <a:close/>
                    <a:moveTo>
                      <a:pt x="10371" y="23450"/>
                    </a:moveTo>
                    <a:lnTo>
                      <a:pt x="9507" y="27772"/>
                    </a:lnTo>
                    <a:lnTo>
                      <a:pt x="9507" y="27772"/>
                    </a:lnTo>
                    <a:lnTo>
                      <a:pt x="9507" y="27772"/>
                    </a:lnTo>
                    <a:lnTo>
                      <a:pt x="10371" y="23450"/>
                    </a:lnTo>
                    <a:close/>
                    <a:moveTo>
                      <a:pt x="12964" y="4432"/>
                    </a:moveTo>
                    <a:lnTo>
                      <a:pt x="13828" y="110"/>
                    </a:lnTo>
                    <a:lnTo>
                      <a:pt x="13828" y="110"/>
                    </a:lnTo>
                    <a:lnTo>
                      <a:pt x="13828" y="110"/>
                    </a:lnTo>
                    <a:lnTo>
                      <a:pt x="12964" y="4432"/>
                    </a:lnTo>
                    <a:close/>
                    <a:moveTo>
                      <a:pt x="21606" y="6161"/>
                    </a:moveTo>
                    <a:lnTo>
                      <a:pt x="22471" y="1839"/>
                    </a:lnTo>
                    <a:lnTo>
                      <a:pt x="22471" y="1839"/>
                    </a:lnTo>
                    <a:lnTo>
                      <a:pt x="21606" y="6161"/>
                    </a:lnTo>
                    <a:close/>
                    <a:moveTo>
                      <a:pt x="34570" y="16534"/>
                    </a:moveTo>
                    <a:lnTo>
                      <a:pt x="31113" y="18263"/>
                    </a:lnTo>
                    <a:lnTo>
                      <a:pt x="31113" y="18263"/>
                    </a:lnTo>
                    <a:lnTo>
                      <a:pt x="31113" y="18263"/>
                    </a:lnTo>
                    <a:lnTo>
                      <a:pt x="34570" y="16534"/>
                    </a:lnTo>
                    <a:close/>
                    <a:moveTo>
                      <a:pt x="38027" y="23450"/>
                    </a:moveTo>
                    <a:lnTo>
                      <a:pt x="40620" y="26908"/>
                    </a:lnTo>
                    <a:lnTo>
                      <a:pt x="44077" y="25179"/>
                    </a:lnTo>
                    <a:lnTo>
                      <a:pt x="42348" y="21721"/>
                    </a:lnTo>
                    <a:lnTo>
                      <a:pt x="38027" y="2345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2" name="Freeform 17200">
                <a:extLst>
                  <a:ext uri="{FF2B5EF4-FFF2-40B4-BE49-F238E27FC236}">
                    <a16:creationId xmlns:a16="http://schemas.microsoft.com/office/drawing/2014/main" id="{F66F3B37-4FEC-2602-18E0-313B80E6DD36}"/>
                  </a:ext>
                </a:extLst>
              </p:cNvPr>
              <p:cNvSpPr/>
              <p:nvPr/>
            </p:nvSpPr>
            <p:spPr>
              <a:xfrm>
                <a:off x="3202256" y="1422305"/>
                <a:ext cx="48398" cy="34578"/>
              </a:xfrm>
              <a:custGeom>
                <a:avLst/>
                <a:gdLst>
                  <a:gd name="connsiteX0" fmla="*/ 35434 w 48398"/>
                  <a:gd name="connsiteY0" fmla="*/ 34578 h 34578"/>
                  <a:gd name="connsiteX1" fmla="*/ 35434 w 48398"/>
                  <a:gd name="connsiteY1" fmla="*/ 34578 h 34578"/>
                  <a:gd name="connsiteX2" fmla="*/ 12964 w 48398"/>
                  <a:gd name="connsiteY2" fmla="*/ 31985 h 34578"/>
                  <a:gd name="connsiteX3" fmla="*/ 12964 w 48398"/>
                  <a:gd name="connsiteY3" fmla="*/ 31985 h 34578"/>
                  <a:gd name="connsiteX4" fmla="*/ 12099 w 48398"/>
                  <a:gd name="connsiteY4" fmla="*/ 31985 h 34578"/>
                  <a:gd name="connsiteX5" fmla="*/ 12099 w 48398"/>
                  <a:gd name="connsiteY5" fmla="*/ 31985 h 34578"/>
                  <a:gd name="connsiteX6" fmla="*/ 8643 w 48398"/>
                  <a:gd name="connsiteY6" fmla="*/ 31120 h 34578"/>
                  <a:gd name="connsiteX7" fmla="*/ 8643 w 48398"/>
                  <a:gd name="connsiteY7" fmla="*/ 31120 h 34578"/>
                  <a:gd name="connsiteX8" fmla="*/ 8643 w 48398"/>
                  <a:gd name="connsiteY8" fmla="*/ 31120 h 34578"/>
                  <a:gd name="connsiteX9" fmla="*/ 8643 w 48398"/>
                  <a:gd name="connsiteY9" fmla="*/ 31120 h 34578"/>
                  <a:gd name="connsiteX10" fmla="*/ 0 w 48398"/>
                  <a:gd name="connsiteY10" fmla="*/ 21611 h 34578"/>
                  <a:gd name="connsiteX11" fmla="*/ 0 w 48398"/>
                  <a:gd name="connsiteY11" fmla="*/ 21611 h 34578"/>
                  <a:gd name="connsiteX12" fmla="*/ 0 w 48398"/>
                  <a:gd name="connsiteY12" fmla="*/ 10373 h 34578"/>
                  <a:gd name="connsiteX13" fmla="*/ 4321 w 48398"/>
                  <a:gd name="connsiteY13" fmla="*/ 3458 h 34578"/>
                  <a:gd name="connsiteX14" fmla="*/ 12964 w 48398"/>
                  <a:gd name="connsiteY14" fmla="*/ 0 h 34578"/>
                  <a:gd name="connsiteX15" fmla="*/ 12964 w 48398"/>
                  <a:gd name="connsiteY15" fmla="*/ 0 h 34578"/>
                  <a:gd name="connsiteX16" fmla="*/ 13828 w 48398"/>
                  <a:gd name="connsiteY16" fmla="*/ 0 h 34578"/>
                  <a:gd name="connsiteX17" fmla="*/ 13828 w 48398"/>
                  <a:gd name="connsiteY17" fmla="*/ 0 h 34578"/>
                  <a:gd name="connsiteX18" fmla="*/ 18149 w 48398"/>
                  <a:gd name="connsiteY18" fmla="*/ 864 h 34578"/>
                  <a:gd name="connsiteX19" fmla="*/ 18149 w 48398"/>
                  <a:gd name="connsiteY19" fmla="*/ 864 h 34578"/>
                  <a:gd name="connsiteX20" fmla="*/ 18149 w 48398"/>
                  <a:gd name="connsiteY20" fmla="*/ 864 h 34578"/>
                  <a:gd name="connsiteX21" fmla="*/ 18149 w 48398"/>
                  <a:gd name="connsiteY21" fmla="*/ 864 h 34578"/>
                  <a:gd name="connsiteX22" fmla="*/ 22471 w 48398"/>
                  <a:gd name="connsiteY22" fmla="*/ 1729 h 34578"/>
                  <a:gd name="connsiteX23" fmla="*/ 22471 w 48398"/>
                  <a:gd name="connsiteY23" fmla="*/ 1729 h 34578"/>
                  <a:gd name="connsiteX24" fmla="*/ 26792 w 48398"/>
                  <a:gd name="connsiteY24" fmla="*/ 2593 h 34578"/>
                  <a:gd name="connsiteX25" fmla="*/ 26792 w 48398"/>
                  <a:gd name="connsiteY25" fmla="*/ 2593 h 34578"/>
                  <a:gd name="connsiteX26" fmla="*/ 42348 w 48398"/>
                  <a:gd name="connsiteY26" fmla="*/ 14696 h 34578"/>
                  <a:gd name="connsiteX27" fmla="*/ 44941 w 48398"/>
                  <a:gd name="connsiteY27" fmla="*/ 19018 h 34578"/>
                  <a:gd name="connsiteX28" fmla="*/ 44941 w 48398"/>
                  <a:gd name="connsiteY28" fmla="*/ 19018 h 34578"/>
                  <a:gd name="connsiteX29" fmla="*/ 44941 w 48398"/>
                  <a:gd name="connsiteY29" fmla="*/ 19018 h 34578"/>
                  <a:gd name="connsiteX30" fmla="*/ 48398 w 48398"/>
                  <a:gd name="connsiteY30" fmla="*/ 25934 h 34578"/>
                  <a:gd name="connsiteX31" fmla="*/ 40620 w 48398"/>
                  <a:gd name="connsiteY31" fmla="*/ 31120 h 34578"/>
                  <a:gd name="connsiteX32" fmla="*/ 40620 w 48398"/>
                  <a:gd name="connsiteY32" fmla="*/ 31120 h 34578"/>
                  <a:gd name="connsiteX33" fmla="*/ 35434 w 48398"/>
                  <a:gd name="connsiteY33" fmla="*/ 34578 h 34578"/>
                  <a:gd name="connsiteX34" fmla="*/ 35434 w 48398"/>
                  <a:gd name="connsiteY34" fmla="*/ 34578 h 34578"/>
                  <a:gd name="connsiteX35" fmla="*/ 35434 w 48398"/>
                  <a:gd name="connsiteY35" fmla="*/ 34578 h 34578"/>
                  <a:gd name="connsiteX36" fmla="*/ 12964 w 48398"/>
                  <a:gd name="connsiteY36" fmla="*/ 27662 h 34578"/>
                  <a:gd name="connsiteX37" fmla="*/ 31977 w 48398"/>
                  <a:gd name="connsiteY37" fmla="*/ 29391 h 34578"/>
                  <a:gd name="connsiteX38" fmla="*/ 31977 w 48398"/>
                  <a:gd name="connsiteY38" fmla="*/ 28527 h 34578"/>
                  <a:gd name="connsiteX39" fmla="*/ 30249 w 48398"/>
                  <a:gd name="connsiteY39" fmla="*/ 25934 h 34578"/>
                  <a:gd name="connsiteX40" fmla="*/ 13828 w 48398"/>
                  <a:gd name="connsiteY40" fmla="*/ 24205 h 34578"/>
                  <a:gd name="connsiteX41" fmla="*/ 12964 w 48398"/>
                  <a:gd name="connsiteY41" fmla="*/ 27662 h 34578"/>
                  <a:gd name="connsiteX42" fmla="*/ 37163 w 48398"/>
                  <a:gd name="connsiteY42" fmla="*/ 28527 h 34578"/>
                  <a:gd name="connsiteX43" fmla="*/ 37163 w 48398"/>
                  <a:gd name="connsiteY43" fmla="*/ 28527 h 34578"/>
                  <a:gd name="connsiteX44" fmla="*/ 37163 w 48398"/>
                  <a:gd name="connsiteY44" fmla="*/ 28527 h 34578"/>
                  <a:gd name="connsiteX45" fmla="*/ 37163 w 48398"/>
                  <a:gd name="connsiteY45" fmla="*/ 28527 h 34578"/>
                  <a:gd name="connsiteX46" fmla="*/ 3457 w 48398"/>
                  <a:gd name="connsiteY46" fmla="*/ 21611 h 34578"/>
                  <a:gd name="connsiteX47" fmla="*/ 7778 w 48398"/>
                  <a:gd name="connsiteY47" fmla="*/ 26798 h 34578"/>
                  <a:gd name="connsiteX48" fmla="*/ 8643 w 48398"/>
                  <a:gd name="connsiteY48" fmla="*/ 22476 h 34578"/>
                  <a:gd name="connsiteX49" fmla="*/ 7778 w 48398"/>
                  <a:gd name="connsiteY49" fmla="*/ 21611 h 34578"/>
                  <a:gd name="connsiteX50" fmla="*/ 3457 w 48398"/>
                  <a:gd name="connsiteY50" fmla="*/ 21611 h 34578"/>
                  <a:gd name="connsiteX51" fmla="*/ 12099 w 48398"/>
                  <a:gd name="connsiteY51" fmla="*/ 19018 h 34578"/>
                  <a:gd name="connsiteX52" fmla="*/ 29385 w 48398"/>
                  <a:gd name="connsiteY52" fmla="*/ 20747 h 34578"/>
                  <a:gd name="connsiteX53" fmla="*/ 28520 w 48398"/>
                  <a:gd name="connsiteY53" fmla="*/ 19018 h 34578"/>
                  <a:gd name="connsiteX54" fmla="*/ 28520 w 48398"/>
                  <a:gd name="connsiteY54" fmla="*/ 19018 h 34578"/>
                  <a:gd name="connsiteX55" fmla="*/ 20742 w 48398"/>
                  <a:gd name="connsiteY55" fmla="*/ 13831 h 34578"/>
                  <a:gd name="connsiteX56" fmla="*/ 12099 w 48398"/>
                  <a:gd name="connsiteY56" fmla="*/ 12102 h 34578"/>
                  <a:gd name="connsiteX57" fmla="*/ 11235 w 48398"/>
                  <a:gd name="connsiteY57" fmla="*/ 12102 h 34578"/>
                  <a:gd name="connsiteX58" fmla="*/ 11235 w 48398"/>
                  <a:gd name="connsiteY58" fmla="*/ 19018 h 34578"/>
                  <a:gd name="connsiteX59" fmla="*/ 38027 w 48398"/>
                  <a:gd name="connsiteY59" fmla="*/ 19018 h 34578"/>
                  <a:gd name="connsiteX60" fmla="*/ 38891 w 48398"/>
                  <a:gd name="connsiteY60" fmla="*/ 19882 h 34578"/>
                  <a:gd name="connsiteX61" fmla="*/ 38027 w 48398"/>
                  <a:gd name="connsiteY61" fmla="*/ 19018 h 34578"/>
                  <a:gd name="connsiteX62" fmla="*/ 38027 w 48398"/>
                  <a:gd name="connsiteY62" fmla="*/ 19018 h 34578"/>
                  <a:gd name="connsiteX63" fmla="*/ 3457 w 48398"/>
                  <a:gd name="connsiteY63" fmla="*/ 17289 h 34578"/>
                  <a:gd name="connsiteX64" fmla="*/ 7778 w 48398"/>
                  <a:gd name="connsiteY64" fmla="*/ 17289 h 34578"/>
                  <a:gd name="connsiteX65" fmla="*/ 7778 w 48398"/>
                  <a:gd name="connsiteY65" fmla="*/ 14696 h 34578"/>
                  <a:gd name="connsiteX66" fmla="*/ 3457 w 48398"/>
                  <a:gd name="connsiteY66" fmla="*/ 14696 h 34578"/>
                  <a:gd name="connsiteX67" fmla="*/ 3457 w 48398"/>
                  <a:gd name="connsiteY67" fmla="*/ 17289 h 34578"/>
                  <a:gd name="connsiteX68" fmla="*/ 24199 w 48398"/>
                  <a:gd name="connsiteY68" fmla="*/ 10373 h 34578"/>
                  <a:gd name="connsiteX69" fmla="*/ 32842 w 48398"/>
                  <a:gd name="connsiteY69" fmla="*/ 16425 h 34578"/>
                  <a:gd name="connsiteX70" fmla="*/ 36299 w 48398"/>
                  <a:gd name="connsiteY70" fmla="*/ 14696 h 34578"/>
                  <a:gd name="connsiteX71" fmla="*/ 25063 w 48398"/>
                  <a:gd name="connsiteY71" fmla="*/ 6051 h 34578"/>
                  <a:gd name="connsiteX72" fmla="*/ 24199 w 48398"/>
                  <a:gd name="connsiteY72" fmla="*/ 10373 h 34578"/>
                  <a:gd name="connsiteX73" fmla="*/ 3457 w 48398"/>
                  <a:gd name="connsiteY73" fmla="*/ 10373 h 34578"/>
                  <a:gd name="connsiteX74" fmla="*/ 7778 w 48398"/>
                  <a:gd name="connsiteY74" fmla="*/ 10373 h 34578"/>
                  <a:gd name="connsiteX75" fmla="*/ 8643 w 48398"/>
                  <a:gd name="connsiteY75" fmla="*/ 9509 h 34578"/>
                  <a:gd name="connsiteX76" fmla="*/ 10371 w 48398"/>
                  <a:gd name="connsiteY76" fmla="*/ 8645 h 34578"/>
                  <a:gd name="connsiteX77" fmla="*/ 11235 w 48398"/>
                  <a:gd name="connsiteY77" fmla="*/ 4322 h 34578"/>
                  <a:gd name="connsiteX78" fmla="*/ 6050 w 48398"/>
                  <a:gd name="connsiteY78" fmla="*/ 6916 h 34578"/>
                  <a:gd name="connsiteX79" fmla="*/ 3457 w 48398"/>
                  <a:gd name="connsiteY79" fmla="*/ 10373 h 34578"/>
                  <a:gd name="connsiteX80" fmla="*/ 15557 w 48398"/>
                  <a:gd name="connsiteY80" fmla="*/ 8645 h 34578"/>
                  <a:gd name="connsiteX81" fmla="*/ 19878 w 48398"/>
                  <a:gd name="connsiteY81" fmla="*/ 9509 h 34578"/>
                  <a:gd name="connsiteX82" fmla="*/ 20742 w 48398"/>
                  <a:gd name="connsiteY82" fmla="*/ 6051 h 34578"/>
                  <a:gd name="connsiteX83" fmla="*/ 16421 w 48398"/>
                  <a:gd name="connsiteY83" fmla="*/ 5187 h 34578"/>
                  <a:gd name="connsiteX84" fmla="*/ 15557 w 48398"/>
                  <a:gd name="connsiteY84" fmla="*/ 8645 h 3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8398" h="34578">
                    <a:moveTo>
                      <a:pt x="35434" y="34578"/>
                    </a:moveTo>
                    <a:lnTo>
                      <a:pt x="35434" y="34578"/>
                    </a:lnTo>
                    <a:lnTo>
                      <a:pt x="12964" y="31985"/>
                    </a:lnTo>
                    <a:lnTo>
                      <a:pt x="12964" y="31985"/>
                    </a:lnTo>
                    <a:lnTo>
                      <a:pt x="12099" y="31985"/>
                    </a:lnTo>
                    <a:lnTo>
                      <a:pt x="12099" y="31985"/>
                    </a:lnTo>
                    <a:lnTo>
                      <a:pt x="8643" y="31120"/>
                    </a:lnTo>
                    <a:lnTo>
                      <a:pt x="8643" y="31120"/>
                    </a:lnTo>
                    <a:lnTo>
                      <a:pt x="8643" y="31120"/>
                    </a:lnTo>
                    <a:lnTo>
                      <a:pt x="8643" y="31120"/>
                    </a:lnTo>
                    <a:cubicBezTo>
                      <a:pt x="4321" y="29391"/>
                      <a:pt x="864" y="25934"/>
                      <a:pt x="0" y="21611"/>
                    </a:cubicBezTo>
                    <a:lnTo>
                      <a:pt x="0" y="21611"/>
                    </a:lnTo>
                    <a:lnTo>
                      <a:pt x="0" y="10373"/>
                    </a:lnTo>
                    <a:cubicBezTo>
                      <a:pt x="864" y="7780"/>
                      <a:pt x="1728" y="5187"/>
                      <a:pt x="4321" y="3458"/>
                    </a:cubicBezTo>
                    <a:cubicBezTo>
                      <a:pt x="6914" y="1729"/>
                      <a:pt x="10371" y="0"/>
                      <a:pt x="12964" y="0"/>
                    </a:cubicBezTo>
                    <a:lnTo>
                      <a:pt x="12964" y="0"/>
                    </a:lnTo>
                    <a:lnTo>
                      <a:pt x="13828" y="0"/>
                    </a:lnTo>
                    <a:lnTo>
                      <a:pt x="13828" y="0"/>
                    </a:lnTo>
                    <a:lnTo>
                      <a:pt x="18149" y="864"/>
                    </a:lnTo>
                    <a:lnTo>
                      <a:pt x="18149" y="864"/>
                    </a:lnTo>
                    <a:lnTo>
                      <a:pt x="18149" y="864"/>
                    </a:lnTo>
                    <a:lnTo>
                      <a:pt x="18149" y="864"/>
                    </a:lnTo>
                    <a:lnTo>
                      <a:pt x="22471" y="1729"/>
                    </a:lnTo>
                    <a:lnTo>
                      <a:pt x="22471" y="1729"/>
                    </a:lnTo>
                    <a:lnTo>
                      <a:pt x="26792" y="2593"/>
                    </a:lnTo>
                    <a:lnTo>
                      <a:pt x="26792" y="2593"/>
                    </a:lnTo>
                    <a:cubicBezTo>
                      <a:pt x="33706" y="4322"/>
                      <a:pt x="38891" y="9509"/>
                      <a:pt x="42348" y="14696"/>
                    </a:cubicBezTo>
                    <a:cubicBezTo>
                      <a:pt x="43213" y="16425"/>
                      <a:pt x="44077" y="18153"/>
                      <a:pt x="44941" y="19018"/>
                    </a:cubicBezTo>
                    <a:lnTo>
                      <a:pt x="44941" y="19018"/>
                    </a:lnTo>
                    <a:lnTo>
                      <a:pt x="44941" y="19018"/>
                    </a:lnTo>
                    <a:lnTo>
                      <a:pt x="48398" y="25934"/>
                    </a:lnTo>
                    <a:lnTo>
                      <a:pt x="40620" y="31120"/>
                    </a:lnTo>
                    <a:lnTo>
                      <a:pt x="40620" y="31120"/>
                    </a:lnTo>
                    <a:lnTo>
                      <a:pt x="35434" y="34578"/>
                    </a:lnTo>
                    <a:lnTo>
                      <a:pt x="35434" y="34578"/>
                    </a:lnTo>
                    <a:lnTo>
                      <a:pt x="35434" y="34578"/>
                    </a:lnTo>
                    <a:close/>
                    <a:moveTo>
                      <a:pt x="12964" y="27662"/>
                    </a:moveTo>
                    <a:lnTo>
                      <a:pt x="31977" y="29391"/>
                    </a:lnTo>
                    <a:lnTo>
                      <a:pt x="31977" y="28527"/>
                    </a:lnTo>
                    <a:lnTo>
                      <a:pt x="30249" y="25934"/>
                    </a:lnTo>
                    <a:lnTo>
                      <a:pt x="13828" y="24205"/>
                    </a:lnTo>
                    <a:lnTo>
                      <a:pt x="12964" y="27662"/>
                    </a:lnTo>
                    <a:close/>
                    <a:moveTo>
                      <a:pt x="37163" y="28527"/>
                    </a:moveTo>
                    <a:lnTo>
                      <a:pt x="37163" y="28527"/>
                    </a:lnTo>
                    <a:lnTo>
                      <a:pt x="37163" y="28527"/>
                    </a:lnTo>
                    <a:lnTo>
                      <a:pt x="37163" y="28527"/>
                    </a:lnTo>
                    <a:close/>
                    <a:moveTo>
                      <a:pt x="3457" y="21611"/>
                    </a:moveTo>
                    <a:cubicBezTo>
                      <a:pt x="4321" y="24205"/>
                      <a:pt x="6050" y="25934"/>
                      <a:pt x="7778" y="26798"/>
                    </a:cubicBezTo>
                    <a:lnTo>
                      <a:pt x="8643" y="22476"/>
                    </a:lnTo>
                    <a:cubicBezTo>
                      <a:pt x="8643" y="22476"/>
                      <a:pt x="7778" y="21611"/>
                      <a:pt x="7778" y="21611"/>
                    </a:cubicBezTo>
                    <a:lnTo>
                      <a:pt x="3457" y="21611"/>
                    </a:lnTo>
                    <a:close/>
                    <a:moveTo>
                      <a:pt x="12099" y="19018"/>
                    </a:moveTo>
                    <a:lnTo>
                      <a:pt x="29385" y="20747"/>
                    </a:lnTo>
                    <a:lnTo>
                      <a:pt x="28520" y="19018"/>
                    </a:lnTo>
                    <a:lnTo>
                      <a:pt x="28520" y="19018"/>
                    </a:lnTo>
                    <a:cubicBezTo>
                      <a:pt x="26792" y="16425"/>
                      <a:pt x="24199" y="14696"/>
                      <a:pt x="20742" y="13831"/>
                    </a:cubicBezTo>
                    <a:lnTo>
                      <a:pt x="12099" y="12102"/>
                    </a:lnTo>
                    <a:cubicBezTo>
                      <a:pt x="12099" y="12102"/>
                      <a:pt x="11235" y="12102"/>
                      <a:pt x="11235" y="12102"/>
                    </a:cubicBezTo>
                    <a:lnTo>
                      <a:pt x="11235" y="19018"/>
                    </a:lnTo>
                    <a:close/>
                    <a:moveTo>
                      <a:pt x="38027" y="19018"/>
                    </a:moveTo>
                    <a:lnTo>
                      <a:pt x="38891" y="19882"/>
                    </a:lnTo>
                    <a:cubicBezTo>
                      <a:pt x="38891" y="19882"/>
                      <a:pt x="38027" y="19018"/>
                      <a:pt x="38027" y="19018"/>
                    </a:cubicBezTo>
                    <a:lnTo>
                      <a:pt x="38027" y="19018"/>
                    </a:lnTo>
                    <a:close/>
                    <a:moveTo>
                      <a:pt x="3457" y="17289"/>
                    </a:moveTo>
                    <a:lnTo>
                      <a:pt x="7778" y="17289"/>
                    </a:lnTo>
                    <a:lnTo>
                      <a:pt x="7778" y="14696"/>
                    </a:lnTo>
                    <a:lnTo>
                      <a:pt x="3457" y="14696"/>
                    </a:lnTo>
                    <a:lnTo>
                      <a:pt x="3457" y="17289"/>
                    </a:lnTo>
                    <a:close/>
                    <a:moveTo>
                      <a:pt x="24199" y="10373"/>
                    </a:moveTo>
                    <a:cubicBezTo>
                      <a:pt x="27656" y="11238"/>
                      <a:pt x="30249" y="13831"/>
                      <a:pt x="32842" y="16425"/>
                    </a:cubicBezTo>
                    <a:lnTo>
                      <a:pt x="36299" y="14696"/>
                    </a:lnTo>
                    <a:cubicBezTo>
                      <a:pt x="33706" y="11238"/>
                      <a:pt x="29385" y="7780"/>
                      <a:pt x="25063" y="6051"/>
                    </a:cubicBezTo>
                    <a:lnTo>
                      <a:pt x="24199" y="10373"/>
                    </a:lnTo>
                    <a:close/>
                    <a:moveTo>
                      <a:pt x="3457" y="10373"/>
                    </a:moveTo>
                    <a:lnTo>
                      <a:pt x="7778" y="10373"/>
                    </a:lnTo>
                    <a:cubicBezTo>
                      <a:pt x="7778" y="10373"/>
                      <a:pt x="8643" y="9509"/>
                      <a:pt x="8643" y="9509"/>
                    </a:cubicBezTo>
                    <a:cubicBezTo>
                      <a:pt x="9507" y="8645"/>
                      <a:pt x="9507" y="8645"/>
                      <a:pt x="10371" y="8645"/>
                    </a:cubicBezTo>
                    <a:lnTo>
                      <a:pt x="11235" y="4322"/>
                    </a:lnTo>
                    <a:cubicBezTo>
                      <a:pt x="9507" y="4322"/>
                      <a:pt x="7778" y="5187"/>
                      <a:pt x="6050" y="6916"/>
                    </a:cubicBezTo>
                    <a:cubicBezTo>
                      <a:pt x="5186" y="7780"/>
                      <a:pt x="4321" y="8645"/>
                      <a:pt x="3457" y="10373"/>
                    </a:cubicBezTo>
                    <a:close/>
                    <a:moveTo>
                      <a:pt x="15557" y="8645"/>
                    </a:moveTo>
                    <a:lnTo>
                      <a:pt x="19878" y="9509"/>
                    </a:lnTo>
                    <a:lnTo>
                      <a:pt x="20742" y="6051"/>
                    </a:lnTo>
                    <a:lnTo>
                      <a:pt x="16421" y="5187"/>
                    </a:lnTo>
                    <a:lnTo>
                      <a:pt x="15557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5" name="Graphic 16831">
              <a:extLst>
                <a:ext uri="{FF2B5EF4-FFF2-40B4-BE49-F238E27FC236}">
                  <a16:creationId xmlns:a16="http://schemas.microsoft.com/office/drawing/2014/main" id="{4A34EF53-C51F-0CA7-ECC6-0DD9523AE084}"/>
                </a:ext>
              </a:extLst>
            </p:cNvPr>
            <p:cNvGrpSpPr/>
            <p:nvPr/>
          </p:nvGrpSpPr>
          <p:grpSpPr>
            <a:xfrm>
              <a:off x="3304238" y="1488868"/>
              <a:ext cx="94203" cy="38900"/>
              <a:chOff x="3304238" y="1488868"/>
              <a:chExt cx="94203" cy="38900"/>
            </a:xfrm>
            <a:solidFill>
              <a:srgbClr val="355464"/>
            </a:solidFill>
          </p:grpSpPr>
          <p:sp>
            <p:nvSpPr>
              <p:cNvPr id="39" name="Freeform 17202">
                <a:extLst>
                  <a:ext uri="{FF2B5EF4-FFF2-40B4-BE49-F238E27FC236}">
                    <a16:creationId xmlns:a16="http://schemas.microsoft.com/office/drawing/2014/main" id="{98A812F5-99C2-05E3-3CF6-D2A46C12590F}"/>
                  </a:ext>
                </a:extLst>
              </p:cNvPr>
              <p:cNvSpPr/>
              <p:nvPr/>
            </p:nvSpPr>
            <p:spPr>
              <a:xfrm>
                <a:off x="3306831" y="1491461"/>
                <a:ext cx="90855" cy="34578"/>
              </a:xfrm>
              <a:custGeom>
                <a:avLst/>
                <a:gdLst>
                  <a:gd name="connsiteX0" fmla="*/ 81240 w 90855"/>
                  <a:gd name="connsiteY0" fmla="*/ 22476 h 34578"/>
                  <a:gd name="connsiteX1" fmla="*/ 76919 w 90855"/>
                  <a:gd name="connsiteY1" fmla="*/ 25934 h 34578"/>
                  <a:gd name="connsiteX2" fmla="*/ 76919 w 90855"/>
                  <a:gd name="connsiteY2" fmla="*/ 34578 h 34578"/>
                  <a:gd name="connsiteX3" fmla="*/ 89018 w 90855"/>
                  <a:gd name="connsiteY3" fmla="*/ 26798 h 34578"/>
                  <a:gd name="connsiteX4" fmla="*/ 81240 w 90855"/>
                  <a:gd name="connsiteY4" fmla="*/ 22476 h 34578"/>
                  <a:gd name="connsiteX5" fmla="*/ 82104 w 90855"/>
                  <a:gd name="connsiteY5" fmla="*/ 12967 h 34578"/>
                  <a:gd name="connsiteX6" fmla="*/ 80375 w 90855"/>
                  <a:gd name="connsiteY6" fmla="*/ 23340 h 34578"/>
                  <a:gd name="connsiteX7" fmla="*/ 89018 w 90855"/>
                  <a:gd name="connsiteY7" fmla="*/ 25069 h 34578"/>
                  <a:gd name="connsiteX8" fmla="*/ 90747 w 90855"/>
                  <a:gd name="connsiteY8" fmla="*/ 14696 h 34578"/>
                  <a:gd name="connsiteX9" fmla="*/ 82104 w 90855"/>
                  <a:gd name="connsiteY9" fmla="*/ 12967 h 34578"/>
                  <a:gd name="connsiteX10" fmla="*/ 78647 w 90855"/>
                  <a:gd name="connsiteY10" fmla="*/ 8645 h 34578"/>
                  <a:gd name="connsiteX11" fmla="*/ 82104 w 90855"/>
                  <a:gd name="connsiteY11" fmla="*/ 12967 h 34578"/>
                  <a:gd name="connsiteX12" fmla="*/ 90747 w 90855"/>
                  <a:gd name="connsiteY12" fmla="*/ 13831 h 34578"/>
                  <a:gd name="connsiteX13" fmla="*/ 79511 w 90855"/>
                  <a:gd name="connsiteY13" fmla="*/ 0 h 34578"/>
                  <a:gd name="connsiteX14" fmla="*/ 79511 w 90855"/>
                  <a:gd name="connsiteY14" fmla="*/ 8645 h 34578"/>
                  <a:gd name="connsiteX15" fmla="*/ 12099 w 90855"/>
                  <a:gd name="connsiteY15" fmla="*/ 8645 h 34578"/>
                  <a:gd name="connsiteX16" fmla="*/ 79511 w 90855"/>
                  <a:gd name="connsiteY16" fmla="*/ 8645 h 34578"/>
                  <a:gd name="connsiteX17" fmla="*/ 79511 w 90855"/>
                  <a:gd name="connsiteY17" fmla="*/ 0 h 34578"/>
                  <a:gd name="connsiteX18" fmla="*/ 12099 w 90855"/>
                  <a:gd name="connsiteY18" fmla="*/ 0 h 34578"/>
                  <a:gd name="connsiteX19" fmla="*/ 12099 w 90855"/>
                  <a:gd name="connsiteY19" fmla="*/ 8645 h 34578"/>
                  <a:gd name="connsiteX20" fmla="*/ 8643 w 90855"/>
                  <a:gd name="connsiteY20" fmla="*/ 12967 h 34578"/>
                  <a:gd name="connsiteX21" fmla="*/ 12099 w 90855"/>
                  <a:gd name="connsiteY21" fmla="*/ 8645 h 34578"/>
                  <a:gd name="connsiteX22" fmla="*/ 12099 w 90855"/>
                  <a:gd name="connsiteY22" fmla="*/ 0 h 34578"/>
                  <a:gd name="connsiteX23" fmla="*/ 864 w 90855"/>
                  <a:gd name="connsiteY23" fmla="*/ 14696 h 34578"/>
                  <a:gd name="connsiteX24" fmla="*/ 8643 w 90855"/>
                  <a:gd name="connsiteY24" fmla="*/ 12967 h 34578"/>
                  <a:gd name="connsiteX25" fmla="*/ 10371 w 90855"/>
                  <a:gd name="connsiteY25" fmla="*/ 23340 h 34578"/>
                  <a:gd name="connsiteX26" fmla="*/ 8643 w 90855"/>
                  <a:gd name="connsiteY26" fmla="*/ 12967 h 34578"/>
                  <a:gd name="connsiteX27" fmla="*/ 0 w 90855"/>
                  <a:gd name="connsiteY27" fmla="*/ 14696 h 34578"/>
                  <a:gd name="connsiteX28" fmla="*/ 1728 w 90855"/>
                  <a:gd name="connsiteY28" fmla="*/ 25069 h 34578"/>
                  <a:gd name="connsiteX29" fmla="*/ 10371 w 90855"/>
                  <a:gd name="connsiteY29" fmla="*/ 23340 h 34578"/>
                  <a:gd name="connsiteX30" fmla="*/ 12964 w 90855"/>
                  <a:gd name="connsiteY30" fmla="*/ 25934 h 34578"/>
                  <a:gd name="connsiteX31" fmla="*/ 10371 w 90855"/>
                  <a:gd name="connsiteY31" fmla="*/ 23340 h 34578"/>
                  <a:gd name="connsiteX32" fmla="*/ 1728 w 90855"/>
                  <a:gd name="connsiteY32" fmla="*/ 25069 h 34578"/>
                  <a:gd name="connsiteX33" fmla="*/ 12964 w 90855"/>
                  <a:gd name="connsiteY33" fmla="*/ 33714 h 34578"/>
                  <a:gd name="connsiteX34" fmla="*/ 12964 w 90855"/>
                  <a:gd name="connsiteY34" fmla="*/ 25934 h 34578"/>
                  <a:gd name="connsiteX35" fmla="*/ 76919 w 90855"/>
                  <a:gd name="connsiteY35" fmla="*/ 25934 h 34578"/>
                  <a:gd name="connsiteX36" fmla="*/ 12964 w 90855"/>
                  <a:gd name="connsiteY36" fmla="*/ 25934 h 34578"/>
                  <a:gd name="connsiteX37" fmla="*/ 12964 w 90855"/>
                  <a:gd name="connsiteY37" fmla="*/ 34578 h 34578"/>
                  <a:gd name="connsiteX38" fmla="*/ 76919 w 90855"/>
                  <a:gd name="connsiteY38" fmla="*/ 34578 h 34578"/>
                  <a:gd name="connsiteX39" fmla="*/ 76919 w 90855"/>
                  <a:gd name="connsiteY39" fmla="*/ 25934 h 34578"/>
                  <a:gd name="connsiteX40" fmla="*/ 84697 w 90855"/>
                  <a:gd name="connsiteY40" fmla="*/ 24205 h 34578"/>
                  <a:gd name="connsiteX41" fmla="*/ 88154 w 90855"/>
                  <a:gd name="connsiteY41" fmla="*/ 25934 h 34578"/>
                  <a:gd name="connsiteX42" fmla="*/ 88154 w 90855"/>
                  <a:gd name="connsiteY42" fmla="*/ 25069 h 34578"/>
                  <a:gd name="connsiteX43" fmla="*/ 88154 w 90855"/>
                  <a:gd name="connsiteY43" fmla="*/ 24205 h 34578"/>
                  <a:gd name="connsiteX44" fmla="*/ 84697 w 90855"/>
                  <a:gd name="connsiteY44" fmla="*/ 24205 h 34578"/>
                  <a:gd name="connsiteX45" fmla="*/ 86425 w 90855"/>
                  <a:gd name="connsiteY45" fmla="*/ 13831 h 34578"/>
                  <a:gd name="connsiteX46" fmla="*/ 90747 w 90855"/>
                  <a:gd name="connsiteY46" fmla="*/ 14696 h 34578"/>
                  <a:gd name="connsiteX47" fmla="*/ 90747 w 90855"/>
                  <a:gd name="connsiteY47" fmla="*/ 14696 h 34578"/>
                  <a:gd name="connsiteX48" fmla="*/ 90747 w 90855"/>
                  <a:gd name="connsiteY48" fmla="*/ 14696 h 34578"/>
                  <a:gd name="connsiteX49" fmla="*/ 86425 w 90855"/>
                  <a:gd name="connsiteY49" fmla="*/ 13831 h 34578"/>
                  <a:gd name="connsiteX50" fmla="*/ 4321 w 90855"/>
                  <a:gd name="connsiteY50" fmla="*/ 13831 h 34578"/>
                  <a:gd name="connsiteX51" fmla="*/ 8643 w 90855"/>
                  <a:gd name="connsiteY51" fmla="*/ 12967 h 34578"/>
                  <a:gd name="connsiteX52" fmla="*/ 8643 w 90855"/>
                  <a:gd name="connsiteY52" fmla="*/ 12967 h 34578"/>
                  <a:gd name="connsiteX53" fmla="*/ 8643 w 90855"/>
                  <a:gd name="connsiteY53" fmla="*/ 12967 h 34578"/>
                  <a:gd name="connsiteX54" fmla="*/ 4321 w 90855"/>
                  <a:gd name="connsiteY54" fmla="*/ 13831 h 34578"/>
                  <a:gd name="connsiteX55" fmla="*/ 6050 w 90855"/>
                  <a:gd name="connsiteY55" fmla="*/ 24205 h 34578"/>
                  <a:gd name="connsiteX56" fmla="*/ 1728 w 90855"/>
                  <a:gd name="connsiteY56" fmla="*/ 25069 h 34578"/>
                  <a:gd name="connsiteX57" fmla="*/ 1728 w 90855"/>
                  <a:gd name="connsiteY57" fmla="*/ 25069 h 34578"/>
                  <a:gd name="connsiteX58" fmla="*/ 6050 w 90855"/>
                  <a:gd name="connsiteY58" fmla="*/ 24205 h 3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90855" h="34578">
                    <a:moveTo>
                      <a:pt x="81240" y="22476"/>
                    </a:moveTo>
                    <a:cubicBezTo>
                      <a:pt x="80375" y="25069"/>
                      <a:pt x="77783" y="25934"/>
                      <a:pt x="76919" y="25934"/>
                    </a:cubicBezTo>
                    <a:lnTo>
                      <a:pt x="76919" y="34578"/>
                    </a:lnTo>
                    <a:cubicBezTo>
                      <a:pt x="82104" y="34578"/>
                      <a:pt x="86425" y="31985"/>
                      <a:pt x="89018" y="26798"/>
                    </a:cubicBezTo>
                    <a:lnTo>
                      <a:pt x="81240" y="22476"/>
                    </a:lnTo>
                    <a:close/>
                    <a:moveTo>
                      <a:pt x="82104" y="12967"/>
                    </a:moveTo>
                    <a:lnTo>
                      <a:pt x="80375" y="23340"/>
                    </a:lnTo>
                    <a:lnTo>
                      <a:pt x="89018" y="25069"/>
                    </a:lnTo>
                    <a:lnTo>
                      <a:pt x="90747" y="14696"/>
                    </a:lnTo>
                    <a:lnTo>
                      <a:pt x="82104" y="12967"/>
                    </a:lnTo>
                    <a:close/>
                    <a:moveTo>
                      <a:pt x="78647" y="8645"/>
                    </a:moveTo>
                    <a:cubicBezTo>
                      <a:pt x="80375" y="8645"/>
                      <a:pt x="82104" y="10373"/>
                      <a:pt x="82104" y="12967"/>
                    </a:cubicBezTo>
                    <a:lnTo>
                      <a:pt x="90747" y="13831"/>
                    </a:lnTo>
                    <a:cubicBezTo>
                      <a:pt x="91611" y="6916"/>
                      <a:pt x="87290" y="0"/>
                      <a:pt x="79511" y="0"/>
                    </a:cubicBezTo>
                    <a:lnTo>
                      <a:pt x="79511" y="8645"/>
                    </a:lnTo>
                    <a:close/>
                    <a:moveTo>
                      <a:pt x="12099" y="8645"/>
                    </a:moveTo>
                    <a:lnTo>
                      <a:pt x="79511" y="8645"/>
                    </a:lnTo>
                    <a:lnTo>
                      <a:pt x="79511" y="0"/>
                    </a:lnTo>
                    <a:lnTo>
                      <a:pt x="12099" y="0"/>
                    </a:lnTo>
                    <a:lnTo>
                      <a:pt x="12099" y="8645"/>
                    </a:lnTo>
                    <a:close/>
                    <a:moveTo>
                      <a:pt x="8643" y="12967"/>
                    </a:moveTo>
                    <a:cubicBezTo>
                      <a:pt x="7778" y="11238"/>
                      <a:pt x="9507" y="8645"/>
                      <a:pt x="12099" y="8645"/>
                    </a:cubicBezTo>
                    <a:lnTo>
                      <a:pt x="12099" y="0"/>
                    </a:lnTo>
                    <a:cubicBezTo>
                      <a:pt x="4321" y="0"/>
                      <a:pt x="-1729" y="6916"/>
                      <a:pt x="864" y="14696"/>
                    </a:cubicBezTo>
                    <a:lnTo>
                      <a:pt x="8643" y="12967"/>
                    </a:lnTo>
                    <a:close/>
                    <a:moveTo>
                      <a:pt x="10371" y="23340"/>
                    </a:moveTo>
                    <a:lnTo>
                      <a:pt x="8643" y="12967"/>
                    </a:lnTo>
                    <a:lnTo>
                      <a:pt x="0" y="14696"/>
                    </a:lnTo>
                    <a:lnTo>
                      <a:pt x="1728" y="25069"/>
                    </a:lnTo>
                    <a:lnTo>
                      <a:pt x="10371" y="23340"/>
                    </a:lnTo>
                    <a:close/>
                    <a:moveTo>
                      <a:pt x="12964" y="25934"/>
                    </a:moveTo>
                    <a:cubicBezTo>
                      <a:pt x="12099" y="25934"/>
                      <a:pt x="10371" y="25069"/>
                      <a:pt x="10371" y="23340"/>
                    </a:cubicBezTo>
                    <a:lnTo>
                      <a:pt x="1728" y="25069"/>
                    </a:lnTo>
                    <a:cubicBezTo>
                      <a:pt x="2593" y="30256"/>
                      <a:pt x="7778" y="33714"/>
                      <a:pt x="12964" y="33714"/>
                    </a:cubicBezTo>
                    <a:lnTo>
                      <a:pt x="12964" y="25934"/>
                    </a:lnTo>
                    <a:close/>
                    <a:moveTo>
                      <a:pt x="76919" y="25934"/>
                    </a:moveTo>
                    <a:lnTo>
                      <a:pt x="12964" y="25934"/>
                    </a:lnTo>
                    <a:lnTo>
                      <a:pt x="12964" y="34578"/>
                    </a:lnTo>
                    <a:lnTo>
                      <a:pt x="76919" y="34578"/>
                    </a:lnTo>
                    <a:lnTo>
                      <a:pt x="76919" y="25934"/>
                    </a:lnTo>
                    <a:close/>
                    <a:moveTo>
                      <a:pt x="84697" y="24205"/>
                    </a:moveTo>
                    <a:lnTo>
                      <a:pt x="88154" y="25934"/>
                    </a:lnTo>
                    <a:lnTo>
                      <a:pt x="88154" y="25069"/>
                    </a:lnTo>
                    <a:lnTo>
                      <a:pt x="88154" y="24205"/>
                    </a:lnTo>
                    <a:lnTo>
                      <a:pt x="84697" y="24205"/>
                    </a:lnTo>
                    <a:close/>
                    <a:moveTo>
                      <a:pt x="86425" y="13831"/>
                    </a:moveTo>
                    <a:lnTo>
                      <a:pt x="90747" y="14696"/>
                    </a:lnTo>
                    <a:lnTo>
                      <a:pt x="90747" y="14696"/>
                    </a:lnTo>
                    <a:lnTo>
                      <a:pt x="90747" y="14696"/>
                    </a:lnTo>
                    <a:lnTo>
                      <a:pt x="86425" y="13831"/>
                    </a:lnTo>
                    <a:close/>
                    <a:moveTo>
                      <a:pt x="4321" y="13831"/>
                    </a:moveTo>
                    <a:lnTo>
                      <a:pt x="8643" y="12967"/>
                    </a:lnTo>
                    <a:lnTo>
                      <a:pt x="8643" y="12967"/>
                    </a:lnTo>
                    <a:lnTo>
                      <a:pt x="8643" y="12967"/>
                    </a:lnTo>
                    <a:lnTo>
                      <a:pt x="4321" y="13831"/>
                    </a:lnTo>
                    <a:close/>
                    <a:moveTo>
                      <a:pt x="6050" y="24205"/>
                    </a:moveTo>
                    <a:lnTo>
                      <a:pt x="1728" y="25069"/>
                    </a:lnTo>
                    <a:lnTo>
                      <a:pt x="1728" y="25069"/>
                    </a:lnTo>
                    <a:lnTo>
                      <a:pt x="6050" y="2420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0" name="Freeform 17203">
                <a:extLst>
                  <a:ext uri="{FF2B5EF4-FFF2-40B4-BE49-F238E27FC236}">
                    <a16:creationId xmlns:a16="http://schemas.microsoft.com/office/drawing/2014/main" id="{196C9DE0-B18F-5117-4060-30D3708816CA}"/>
                  </a:ext>
                </a:extLst>
              </p:cNvPr>
              <p:cNvSpPr/>
              <p:nvPr/>
            </p:nvSpPr>
            <p:spPr>
              <a:xfrm>
                <a:off x="3304238" y="1488868"/>
                <a:ext cx="94203" cy="38900"/>
              </a:xfrm>
              <a:custGeom>
                <a:avLst/>
                <a:gdLst>
                  <a:gd name="connsiteX0" fmla="*/ 81240 w 94203"/>
                  <a:gd name="connsiteY0" fmla="*/ 38900 h 38900"/>
                  <a:gd name="connsiteX1" fmla="*/ 12964 w 94203"/>
                  <a:gd name="connsiteY1" fmla="*/ 38900 h 38900"/>
                  <a:gd name="connsiteX2" fmla="*/ 2593 w 94203"/>
                  <a:gd name="connsiteY2" fmla="*/ 30256 h 38900"/>
                  <a:gd name="connsiteX3" fmla="*/ 2593 w 94203"/>
                  <a:gd name="connsiteY3" fmla="*/ 30256 h 38900"/>
                  <a:gd name="connsiteX4" fmla="*/ 2593 w 94203"/>
                  <a:gd name="connsiteY4" fmla="*/ 30256 h 38900"/>
                  <a:gd name="connsiteX5" fmla="*/ 2593 w 94203"/>
                  <a:gd name="connsiteY5" fmla="*/ 30256 h 38900"/>
                  <a:gd name="connsiteX6" fmla="*/ 1728 w 94203"/>
                  <a:gd name="connsiteY6" fmla="*/ 25934 h 38900"/>
                  <a:gd name="connsiteX7" fmla="*/ 1728 w 94203"/>
                  <a:gd name="connsiteY7" fmla="*/ 25934 h 38900"/>
                  <a:gd name="connsiteX8" fmla="*/ 0 w 94203"/>
                  <a:gd name="connsiteY8" fmla="*/ 17289 h 38900"/>
                  <a:gd name="connsiteX9" fmla="*/ 0 w 94203"/>
                  <a:gd name="connsiteY9" fmla="*/ 15560 h 38900"/>
                  <a:gd name="connsiteX10" fmla="*/ 0 w 94203"/>
                  <a:gd name="connsiteY10" fmla="*/ 14696 h 38900"/>
                  <a:gd name="connsiteX11" fmla="*/ 0 w 94203"/>
                  <a:gd name="connsiteY11" fmla="*/ 14696 h 38900"/>
                  <a:gd name="connsiteX12" fmla="*/ 2593 w 94203"/>
                  <a:gd name="connsiteY12" fmla="*/ 5187 h 38900"/>
                  <a:gd name="connsiteX13" fmla="*/ 11235 w 94203"/>
                  <a:gd name="connsiteY13" fmla="*/ 0 h 38900"/>
                  <a:gd name="connsiteX14" fmla="*/ 11235 w 94203"/>
                  <a:gd name="connsiteY14" fmla="*/ 0 h 38900"/>
                  <a:gd name="connsiteX15" fmla="*/ 82968 w 94203"/>
                  <a:gd name="connsiteY15" fmla="*/ 0 h 38900"/>
                  <a:gd name="connsiteX16" fmla="*/ 90747 w 94203"/>
                  <a:gd name="connsiteY16" fmla="*/ 4322 h 38900"/>
                  <a:gd name="connsiteX17" fmla="*/ 94204 w 94203"/>
                  <a:gd name="connsiteY17" fmla="*/ 13831 h 38900"/>
                  <a:gd name="connsiteX18" fmla="*/ 94204 w 94203"/>
                  <a:gd name="connsiteY18" fmla="*/ 13831 h 38900"/>
                  <a:gd name="connsiteX19" fmla="*/ 94204 w 94203"/>
                  <a:gd name="connsiteY19" fmla="*/ 13831 h 38900"/>
                  <a:gd name="connsiteX20" fmla="*/ 94204 w 94203"/>
                  <a:gd name="connsiteY20" fmla="*/ 13831 h 38900"/>
                  <a:gd name="connsiteX21" fmla="*/ 93339 w 94203"/>
                  <a:gd name="connsiteY21" fmla="*/ 18154 h 38900"/>
                  <a:gd name="connsiteX22" fmla="*/ 93339 w 94203"/>
                  <a:gd name="connsiteY22" fmla="*/ 18154 h 38900"/>
                  <a:gd name="connsiteX23" fmla="*/ 92475 w 94203"/>
                  <a:gd name="connsiteY23" fmla="*/ 24205 h 38900"/>
                  <a:gd name="connsiteX24" fmla="*/ 92475 w 94203"/>
                  <a:gd name="connsiteY24" fmla="*/ 24205 h 38900"/>
                  <a:gd name="connsiteX25" fmla="*/ 92475 w 94203"/>
                  <a:gd name="connsiteY25" fmla="*/ 25934 h 38900"/>
                  <a:gd name="connsiteX26" fmla="*/ 92475 w 94203"/>
                  <a:gd name="connsiteY26" fmla="*/ 25934 h 38900"/>
                  <a:gd name="connsiteX27" fmla="*/ 91611 w 94203"/>
                  <a:gd name="connsiteY27" fmla="*/ 26798 h 38900"/>
                  <a:gd name="connsiteX28" fmla="*/ 91611 w 94203"/>
                  <a:gd name="connsiteY28" fmla="*/ 27662 h 38900"/>
                  <a:gd name="connsiteX29" fmla="*/ 91611 w 94203"/>
                  <a:gd name="connsiteY29" fmla="*/ 27662 h 38900"/>
                  <a:gd name="connsiteX30" fmla="*/ 90747 w 94203"/>
                  <a:gd name="connsiteY30" fmla="*/ 29391 h 38900"/>
                  <a:gd name="connsiteX31" fmla="*/ 90747 w 94203"/>
                  <a:gd name="connsiteY31" fmla="*/ 29391 h 38900"/>
                  <a:gd name="connsiteX32" fmla="*/ 81240 w 94203"/>
                  <a:gd name="connsiteY32" fmla="*/ 38900 h 38900"/>
                  <a:gd name="connsiteX33" fmla="*/ 81240 w 94203"/>
                  <a:gd name="connsiteY33" fmla="*/ 38900 h 38900"/>
                  <a:gd name="connsiteX34" fmla="*/ 18149 w 94203"/>
                  <a:gd name="connsiteY34" fmla="*/ 34578 h 38900"/>
                  <a:gd name="connsiteX35" fmla="*/ 76919 w 94203"/>
                  <a:gd name="connsiteY35" fmla="*/ 34578 h 38900"/>
                  <a:gd name="connsiteX36" fmla="*/ 76919 w 94203"/>
                  <a:gd name="connsiteY36" fmla="*/ 30256 h 38900"/>
                  <a:gd name="connsiteX37" fmla="*/ 18149 w 94203"/>
                  <a:gd name="connsiteY37" fmla="*/ 30256 h 38900"/>
                  <a:gd name="connsiteX38" fmla="*/ 18149 w 94203"/>
                  <a:gd name="connsiteY38" fmla="*/ 34578 h 38900"/>
                  <a:gd name="connsiteX39" fmla="*/ 81240 w 94203"/>
                  <a:gd name="connsiteY39" fmla="*/ 30256 h 38900"/>
                  <a:gd name="connsiteX40" fmla="*/ 81240 w 94203"/>
                  <a:gd name="connsiteY40" fmla="*/ 34578 h 38900"/>
                  <a:gd name="connsiteX41" fmla="*/ 87290 w 94203"/>
                  <a:gd name="connsiteY41" fmla="*/ 30256 h 38900"/>
                  <a:gd name="connsiteX42" fmla="*/ 85561 w 94203"/>
                  <a:gd name="connsiteY42" fmla="*/ 29391 h 38900"/>
                  <a:gd name="connsiteX43" fmla="*/ 82968 w 94203"/>
                  <a:gd name="connsiteY43" fmla="*/ 28527 h 38900"/>
                  <a:gd name="connsiteX44" fmla="*/ 81240 w 94203"/>
                  <a:gd name="connsiteY44" fmla="*/ 30256 h 38900"/>
                  <a:gd name="connsiteX45" fmla="*/ 7778 w 94203"/>
                  <a:gd name="connsiteY45" fmla="*/ 29391 h 38900"/>
                  <a:gd name="connsiteX46" fmla="*/ 13828 w 94203"/>
                  <a:gd name="connsiteY46" fmla="*/ 33714 h 38900"/>
                  <a:gd name="connsiteX47" fmla="*/ 13828 w 94203"/>
                  <a:gd name="connsiteY47" fmla="*/ 29391 h 38900"/>
                  <a:gd name="connsiteX48" fmla="*/ 12099 w 94203"/>
                  <a:gd name="connsiteY48" fmla="*/ 28527 h 38900"/>
                  <a:gd name="connsiteX49" fmla="*/ 7778 w 94203"/>
                  <a:gd name="connsiteY49" fmla="*/ 29391 h 38900"/>
                  <a:gd name="connsiteX50" fmla="*/ 15557 w 94203"/>
                  <a:gd name="connsiteY50" fmla="*/ 25934 h 38900"/>
                  <a:gd name="connsiteX51" fmla="*/ 79511 w 94203"/>
                  <a:gd name="connsiteY51" fmla="*/ 25934 h 38900"/>
                  <a:gd name="connsiteX52" fmla="*/ 80376 w 94203"/>
                  <a:gd name="connsiteY52" fmla="*/ 25934 h 38900"/>
                  <a:gd name="connsiteX53" fmla="*/ 72597 w 94203"/>
                  <a:gd name="connsiteY53" fmla="*/ 22476 h 38900"/>
                  <a:gd name="connsiteX54" fmla="*/ 81240 w 94203"/>
                  <a:gd name="connsiteY54" fmla="*/ 24205 h 38900"/>
                  <a:gd name="connsiteX55" fmla="*/ 82968 w 94203"/>
                  <a:gd name="connsiteY55" fmla="*/ 16425 h 38900"/>
                  <a:gd name="connsiteX56" fmla="*/ 82968 w 94203"/>
                  <a:gd name="connsiteY56" fmla="*/ 14696 h 38900"/>
                  <a:gd name="connsiteX57" fmla="*/ 82104 w 94203"/>
                  <a:gd name="connsiteY57" fmla="*/ 14696 h 38900"/>
                  <a:gd name="connsiteX58" fmla="*/ 14692 w 94203"/>
                  <a:gd name="connsiteY58" fmla="*/ 14696 h 38900"/>
                  <a:gd name="connsiteX59" fmla="*/ 13828 w 94203"/>
                  <a:gd name="connsiteY59" fmla="*/ 14696 h 38900"/>
                  <a:gd name="connsiteX60" fmla="*/ 13828 w 94203"/>
                  <a:gd name="connsiteY60" fmla="*/ 15560 h 38900"/>
                  <a:gd name="connsiteX61" fmla="*/ 14692 w 94203"/>
                  <a:gd name="connsiteY61" fmla="*/ 18154 h 38900"/>
                  <a:gd name="connsiteX62" fmla="*/ 14692 w 94203"/>
                  <a:gd name="connsiteY62" fmla="*/ 18154 h 38900"/>
                  <a:gd name="connsiteX63" fmla="*/ 14692 w 94203"/>
                  <a:gd name="connsiteY63" fmla="*/ 18154 h 38900"/>
                  <a:gd name="connsiteX64" fmla="*/ 14692 w 94203"/>
                  <a:gd name="connsiteY64" fmla="*/ 18154 h 38900"/>
                  <a:gd name="connsiteX65" fmla="*/ 15557 w 94203"/>
                  <a:gd name="connsiteY65" fmla="*/ 25934 h 38900"/>
                  <a:gd name="connsiteX66" fmla="*/ 15557 w 94203"/>
                  <a:gd name="connsiteY66" fmla="*/ 25934 h 38900"/>
                  <a:gd name="connsiteX67" fmla="*/ 88154 w 94203"/>
                  <a:gd name="connsiteY67" fmla="*/ 25069 h 38900"/>
                  <a:gd name="connsiteX68" fmla="*/ 89882 w 94203"/>
                  <a:gd name="connsiteY68" fmla="*/ 25069 h 38900"/>
                  <a:gd name="connsiteX69" fmla="*/ 90747 w 94203"/>
                  <a:gd name="connsiteY69" fmla="*/ 19018 h 38900"/>
                  <a:gd name="connsiteX70" fmla="*/ 86425 w 94203"/>
                  <a:gd name="connsiteY70" fmla="*/ 18154 h 38900"/>
                  <a:gd name="connsiteX71" fmla="*/ 85561 w 94203"/>
                  <a:gd name="connsiteY71" fmla="*/ 23340 h 38900"/>
                  <a:gd name="connsiteX72" fmla="*/ 88154 w 94203"/>
                  <a:gd name="connsiteY72" fmla="*/ 25069 h 38900"/>
                  <a:gd name="connsiteX73" fmla="*/ 5185 w 94203"/>
                  <a:gd name="connsiteY73" fmla="*/ 19018 h 38900"/>
                  <a:gd name="connsiteX74" fmla="*/ 6050 w 94203"/>
                  <a:gd name="connsiteY74" fmla="*/ 25069 h 38900"/>
                  <a:gd name="connsiteX75" fmla="*/ 9507 w 94203"/>
                  <a:gd name="connsiteY75" fmla="*/ 24205 h 38900"/>
                  <a:gd name="connsiteX76" fmla="*/ 8643 w 94203"/>
                  <a:gd name="connsiteY76" fmla="*/ 18154 h 38900"/>
                  <a:gd name="connsiteX77" fmla="*/ 5185 w 94203"/>
                  <a:gd name="connsiteY77" fmla="*/ 19018 h 38900"/>
                  <a:gd name="connsiteX78" fmla="*/ 12099 w 94203"/>
                  <a:gd name="connsiteY78" fmla="*/ 5187 h 38900"/>
                  <a:gd name="connsiteX79" fmla="*/ 6914 w 94203"/>
                  <a:gd name="connsiteY79" fmla="*/ 8645 h 38900"/>
                  <a:gd name="connsiteX80" fmla="*/ 5185 w 94203"/>
                  <a:gd name="connsiteY80" fmla="*/ 14696 h 38900"/>
                  <a:gd name="connsiteX81" fmla="*/ 9507 w 94203"/>
                  <a:gd name="connsiteY81" fmla="*/ 13831 h 38900"/>
                  <a:gd name="connsiteX82" fmla="*/ 10371 w 94203"/>
                  <a:gd name="connsiteY82" fmla="*/ 11238 h 38900"/>
                  <a:gd name="connsiteX83" fmla="*/ 12964 w 94203"/>
                  <a:gd name="connsiteY83" fmla="*/ 9509 h 38900"/>
                  <a:gd name="connsiteX84" fmla="*/ 12964 w 94203"/>
                  <a:gd name="connsiteY84" fmla="*/ 5187 h 38900"/>
                  <a:gd name="connsiteX85" fmla="*/ 89018 w 94203"/>
                  <a:gd name="connsiteY85" fmla="*/ 14696 h 38900"/>
                  <a:gd name="connsiteX86" fmla="*/ 90747 w 94203"/>
                  <a:gd name="connsiteY86" fmla="*/ 14696 h 38900"/>
                  <a:gd name="connsiteX87" fmla="*/ 88154 w 94203"/>
                  <a:gd name="connsiteY87" fmla="*/ 8645 h 38900"/>
                  <a:gd name="connsiteX88" fmla="*/ 83833 w 94203"/>
                  <a:gd name="connsiteY88" fmla="*/ 6051 h 38900"/>
                  <a:gd name="connsiteX89" fmla="*/ 83833 w 94203"/>
                  <a:gd name="connsiteY89" fmla="*/ 10373 h 38900"/>
                  <a:gd name="connsiteX90" fmla="*/ 85561 w 94203"/>
                  <a:gd name="connsiteY90" fmla="*/ 12102 h 38900"/>
                  <a:gd name="connsiteX91" fmla="*/ 87290 w 94203"/>
                  <a:gd name="connsiteY91" fmla="*/ 14696 h 38900"/>
                  <a:gd name="connsiteX92" fmla="*/ 89018 w 94203"/>
                  <a:gd name="connsiteY92" fmla="*/ 14696 h 38900"/>
                  <a:gd name="connsiteX93" fmla="*/ 16421 w 94203"/>
                  <a:gd name="connsiteY93" fmla="*/ 9509 h 38900"/>
                  <a:gd name="connsiteX94" fmla="*/ 79511 w 94203"/>
                  <a:gd name="connsiteY94" fmla="*/ 9509 h 38900"/>
                  <a:gd name="connsiteX95" fmla="*/ 79511 w 94203"/>
                  <a:gd name="connsiteY95" fmla="*/ 5187 h 38900"/>
                  <a:gd name="connsiteX96" fmla="*/ 16421 w 94203"/>
                  <a:gd name="connsiteY96" fmla="*/ 5187 h 38900"/>
                  <a:gd name="connsiteX97" fmla="*/ 16421 w 94203"/>
                  <a:gd name="connsiteY97" fmla="*/ 9509 h 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94203" h="38900">
                    <a:moveTo>
                      <a:pt x="81240" y="38900"/>
                    </a:moveTo>
                    <a:lnTo>
                      <a:pt x="12964" y="38900"/>
                    </a:lnTo>
                    <a:cubicBezTo>
                      <a:pt x="8643" y="38036"/>
                      <a:pt x="4321" y="34578"/>
                      <a:pt x="2593" y="30256"/>
                    </a:cubicBezTo>
                    <a:lnTo>
                      <a:pt x="2593" y="30256"/>
                    </a:lnTo>
                    <a:lnTo>
                      <a:pt x="2593" y="30256"/>
                    </a:lnTo>
                    <a:lnTo>
                      <a:pt x="2593" y="30256"/>
                    </a:lnTo>
                    <a:lnTo>
                      <a:pt x="1728" y="25934"/>
                    </a:lnTo>
                    <a:lnTo>
                      <a:pt x="1728" y="25934"/>
                    </a:lnTo>
                    <a:lnTo>
                      <a:pt x="0" y="17289"/>
                    </a:lnTo>
                    <a:cubicBezTo>
                      <a:pt x="0" y="16425"/>
                      <a:pt x="0" y="16425"/>
                      <a:pt x="0" y="15560"/>
                    </a:cubicBezTo>
                    <a:lnTo>
                      <a:pt x="0" y="14696"/>
                    </a:lnTo>
                    <a:lnTo>
                      <a:pt x="0" y="14696"/>
                    </a:lnTo>
                    <a:cubicBezTo>
                      <a:pt x="0" y="11238"/>
                      <a:pt x="864" y="7780"/>
                      <a:pt x="2593" y="5187"/>
                    </a:cubicBezTo>
                    <a:cubicBezTo>
                      <a:pt x="5185" y="2593"/>
                      <a:pt x="7778" y="865"/>
                      <a:pt x="11235" y="0"/>
                    </a:cubicBezTo>
                    <a:lnTo>
                      <a:pt x="11235" y="0"/>
                    </a:lnTo>
                    <a:lnTo>
                      <a:pt x="82968" y="0"/>
                    </a:lnTo>
                    <a:cubicBezTo>
                      <a:pt x="86425" y="865"/>
                      <a:pt x="89018" y="1729"/>
                      <a:pt x="90747" y="4322"/>
                    </a:cubicBezTo>
                    <a:cubicBezTo>
                      <a:pt x="93339" y="6916"/>
                      <a:pt x="94204" y="10373"/>
                      <a:pt x="94204" y="13831"/>
                    </a:cubicBezTo>
                    <a:lnTo>
                      <a:pt x="94204" y="13831"/>
                    </a:lnTo>
                    <a:lnTo>
                      <a:pt x="94204" y="13831"/>
                    </a:lnTo>
                    <a:lnTo>
                      <a:pt x="94204" y="13831"/>
                    </a:lnTo>
                    <a:lnTo>
                      <a:pt x="93339" y="18154"/>
                    </a:lnTo>
                    <a:lnTo>
                      <a:pt x="93339" y="18154"/>
                    </a:lnTo>
                    <a:lnTo>
                      <a:pt x="92475" y="24205"/>
                    </a:lnTo>
                    <a:lnTo>
                      <a:pt x="92475" y="24205"/>
                    </a:lnTo>
                    <a:lnTo>
                      <a:pt x="92475" y="25934"/>
                    </a:lnTo>
                    <a:lnTo>
                      <a:pt x="92475" y="25934"/>
                    </a:lnTo>
                    <a:lnTo>
                      <a:pt x="91611" y="26798"/>
                    </a:lnTo>
                    <a:lnTo>
                      <a:pt x="91611" y="27662"/>
                    </a:lnTo>
                    <a:lnTo>
                      <a:pt x="91611" y="27662"/>
                    </a:lnTo>
                    <a:lnTo>
                      <a:pt x="90747" y="29391"/>
                    </a:lnTo>
                    <a:lnTo>
                      <a:pt x="90747" y="29391"/>
                    </a:lnTo>
                    <a:cubicBezTo>
                      <a:pt x="89018" y="35443"/>
                      <a:pt x="85561" y="38036"/>
                      <a:pt x="81240" y="38900"/>
                    </a:cubicBezTo>
                    <a:lnTo>
                      <a:pt x="81240" y="38900"/>
                    </a:lnTo>
                    <a:close/>
                    <a:moveTo>
                      <a:pt x="18149" y="34578"/>
                    </a:moveTo>
                    <a:lnTo>
                      <a:pt x="76919" y="34578"/>
                    </a:lnTo>
                    <a:lnTo>
                      <a:pt x="76919" y="30256"/>
                    </a:lnTo>
                    <a:lnTo>
                      <a:pt x="18149" y="30256"/>
                    </a:lnTo>
                    <a:lnTo>
                      <a:pt x="18149" y="34578"/>
                    </a:lnTo>
                    <a:close/>
                    <a:moveTo>
                      <a:pt x="81240" y="30256"/>
                    </a:moveTo>
                    <a:lnTo>
                      <a:pt x="81240" y="34578"/>
                    </a:lnTo>
                    <a:cubicBezTo>
                      <a:pt x="83833" y="33714"/>
                      <a:pt x="86425" y="32849"/>
                      <a:pt x="87290" y="30256"/>
                    </a:cubicBezTo>
                    <a:lnTo>
                      <a:pt x="85561" y="29391"/>
                    </a:lnTo>
                    <a:lnTo>
                      <a:pt x="82968" y="28527"/>
                    </a:lnTo>
                    <a:cubicBezTo>
                      <a:pt x="82968" y="29391"/>
                      <a:pt x="82104" y="30256"/>
                      <a:pt x="81240" y="30256"/>
                    </a:cubicBezTo>
                    <a:close/>
                    <a:moveTo>
                      <a:pt x="7778" y="29391"/>
                    </a:moveTo>
                    <a:cubicBezTo>
                      <a:pt x="8643" y="31985"/>
                      <a:pt x="11235" y="33714"/>
                      <a:pt x="13828" y="33714"/>
                    </a:cubicBezTo>
                    <a:lnTo>
                      <a:pt x="13828" y="29391"/>
                    </a:lnTo>
                    <a:cubicBezTo>
                      <a:pt x="12964" y="29391"/>
                      <a:pt x="12964" y="28527"/>
                      <a:pt x="12099" y="28527"/>
                    </a:cubicBezTo>
                    <a:lnTo>
                      <a:pt x="7778" y="29391"/>
                    </a:lnTo>
                    <a:close/>
                    <a:moveTo>
                      <a:pt x="15557" y="25934"/>
                    </a:moveTo>
                    <a:lnTo>
                      <a:pt x="79511" y="25934"/>
                    </a:lnTo>
                    <a:cubicBezTo>
                      <a:pt x="79511" y="25934"/>
                      <a:pt x="80376" y="25934"/>
                      <a:pt x="80376" y="25934"/>
                    </a:cubicBezTo>
                    <a:lnTo>
                      <a:pt x="72597" y="22476"/>
                    </a:lnTo>
                    <a:lnTo>
                      <a:pt x="81240" y="24205"/>
                    </a:lnTo>
                    <a:lnTo>
                      <a:pt x="82968" y="16425"/>
                    </a:lnTo>
                    <a:cubicBezTo>
                      <a:pt x="82968" y="15560"/>
                      <a:pt x="82968" y="14696"/>
                      <a:pt x="82968" y="14696"/>
                    </a:cubicBezTo>
                    <a:cubicBezTo>
                      <a:pt x="82968" y="14696"/>
                      <a:pt x="82104" y="14696"/>
                      <a:pt x="82104" y="14696"/>
                    </a:cubicBezTo>
                    <a:lnTo>
                      <a:pt x="14692" y="14696"/>
                    </a:lnTo>
                    <a:cubicBezTo>
                      <a:pt x="13828" y="14696"/>
                      <a:pt x="13828" y="14696"/>
                      <a:pt x="13828" y="14696"/>
                    </a:cubicBezTo>
                    <a:cubicBezTo>
                      <a:pt x="13828" y="14696"/>
                      <a:pt x="13828" y="14696"/>
                      <a:pt x="13828" y="15560"/>
                    </a:cubicBezTo>
                    <a:lnTo>
                      <a:pt x="14692" y="18154"/>
                    </a:lnTo>
                    <a:lnTo>
                      <a:pt x="14692" y="18154"/>
                    </a:lnTo>
                    <a:lnTo>
                      <a:pt x="14692" y="18154"/>
                    </a:lnTo>
                    <a:lnTo>
                      <a:pt x="14692" y="18154"/>
                    </a:lnTo>
                    <a:lnTo>
                      <a:pt x="15557" y="25934"/>
                    </a:lnTo>
                    <a:cubicBezTo>
                      <a:pt x="15557" y="25934"/>
                      <a:pt x="15557" y="25934"/>
                      <a:pt x="15557" y="25934"/>
                    </a:cubicBezTo>
                    <a:close/>
                    <a:moveTo>
                      <a:pt x="88154" y="25069"/>
                    </a:moveTo>
                    <a:lnTo>
                      <a:pt x="89882" y="25069"/>
                    </a:lnTo>
                    <a:lnTo>
                      <a:pt x="90747" y="19018"/>
                    </a:lnTo>
                    <a:lnTo>
                      <a:pt x="86425" y="18154"/>
                    </a:lnTo>
                    <a:lnTo>
                      <a:pt x="85561" y="23340"/>
                    </a:lnTo>
                    <a:lnTo>
                      <a:pt x="88154" y="25069"/>
                    </a:lnTo>
                    <a:close/>
                    <a:moveTo>
                      <a:pt x="5185" y="19018"/>
                    </a:moveTo>
                    <a:lnTo>
                      <a:pt x="6050" y="25069"/>
                    </a:lnTo>
                    <a:lnTo>
                      <a:pt x="9507" y="24205"/>
                    </a:lnTo>
                    <a:lnTo>
                      <a:pt x="8643" y="18154"/>
                    </a:lnTo>
                    <a:lnTo>
                      <a:pt x="5185" y="19018"/>
                    </a:lnTo>
                    <a:close/>
                    <a:moveTo>
                      <a:pt x="12099" y="5187"/>
                    </a:moveTo>
                    <a:cubicBezTo>
                      <a:pt x="9507" y="6051"/>
                      <a:pt x="7778" y="6916"/>
                      <a:pt x="6914" y="8645"/>
                    </a:cubicBezTo>
                    <a:cubicBezTo>
                      <a:pt x="6050" y="10373"/>
                      <a:pt x="5185" y="12102"/>
                      <a:pt x="5185" y="14696"/>
                    </a:cubicBezTo>
                    <a:lnTo>
                      <a:pt x="9507" y="13831"/>
                    </a:lnTo>
                    <a:cubicBezTo>
                      <a:pt x="9507" y="12967"/>
                      <a:pt x="10371" y="12102"/>
                      <a:pt x="10371" y="11238"/>
                    </a:cubicBezTo>
                    <a:cubicBezTo>
                      <a:pt x="11235" y="10373"/>
                      <a:pt x="12099" y="9509"/>
                      <a:pt x="12964" y="9509"/>
                    </a:cubicBezTo>
                    <a:lnTo>
                      <a:pt x="12964" y="5187"/>
                    </a:lnTo>
                    <a:close/>
                    <a:moveTo>
                      <a:pt x="89018" y="14696"/>
                    </a:moveTo>
                    <a:lnTo>
                      <a:pt x="90747" y="14696"/>
                    </a:lnTo>
                    <a:cubicBezTo>
                      <a:pt x="90747" y="12102"/>
                      <a:pt x="89882" y="10373"/>
                      <a:pt x="88154" y="8645"/>
                    </a:cubicBezTo>
                    <a:cubicBezTo>
                      <a:pt x="87290" y="6916"/>
                      <a:pt x="85561" y="6051"/>
                      <a:pt x="83833" y="6051"/>
                    </a:cubicBezTo>
                    <a:lnTo>
                      <a:pt x="83833" y="10373"/>
                    </a:lnTo>
                    <a:cubicBezTo>
                      <a:pt x="84697" y="10373"/>
                      <a:pt x="85561" y="11238"/>
                      <a:pt x="85561" y="12102"/>
                    </a:cubicBezTo>
                    <a:cubicBezTo>
                      <a:pt x="86425" y="12967"/>
                      <a:pt x="86425" y="13831"/>
                      <a:pt x="87290" y="14696"/>
                    </a:cubicBezTo>
                    <a:lnTo>
                      <a:pt x="89018" y="14696"/>
                    </a:lnTo>
                    <a:close/>
                    <a:moveTo>
                      <a:pt x="16421" y="9509"/>
                    </a:moveTo>
                    <a:lnTo>
                      <a:pt x="79511" y="9509"/>
                    </a:lnTo>
                    <a:lnTo>
                      <a:pt x="79511" y="5187"/>
                    </a:lnTo>
                    <a:lnTo>
                      <a:pt x="16421" y="5187"/>
                    </a:lnTo>
                    <a:lnTo>
                      <a:pt x="16421" y="95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6" name="Graphic 16831">
              <a:extLst>
                <a:ext uri="{FF2B5EF4-FFF2-40B4-BE49-F238E27FC236}">
                  <a16:creationId xmlns:a16="http://schemas.microsoft.com/office/drawing/2014/main" id="{DDA15368-1D44-F72D-8931-7B52DBD1C572}"/>
                </a:ext>
              </a:extLst>
            </p:cNvPr>
            <p:cNvGrpSpPr/>
            <p:nvPr/>
          </p:nvGrpSpPr>
          <p:grpSpPr>
            <a:xfrm>
              <a:off x="3261890" y="1284135"/>
              <a:ext cx="199642" cy="107049"/>
              <a:chOff x="3261890" y="1284135"/>
              <a:chExt cx="199642" cy="107049"/>
            </a:xfrm>
            <a:solidFill>
              <a:srgbClr val="355464"/>
            </a:solidFill>
          </p:grpSpPr>
          <p:sp>
            <p:nvSpPr>
              <p:cNvPr id="37" name="Freeform 17205">
                <a:extLst>
                  <a:ext uri="{FF2B5EF4-FFF2-40B4-BE49-F238E27FC236}">
                    <a16:creationId xmlns:a16="http://schemas.microsoft.com/office/drawing/2014/main" id="{EC8F868C-4AFA-6EA8-6C0E-BCA520F6FD82}"/>
                  </a:ext>
                </a:extLst>
              </p:cNvPr>
              <p:cNvSpPr/>
              <p:nvPr/>
            </p:nvSpPr>
            <p:spPr>
              <a:xfrm>
                <a:off x="3262754" y="1287340"/>
                <a:ext cx="196185" cy="102115"/>
              </a:xfrm>
              <a:custGeom>
                <a:avLst/>
                <a:gdLst>
                  <a:gd name="connsiteX0" fmla="*/ 7778 w 196185"/>
                  <a:gd name="connsiteY0" fmla="*/ 55435 h 102115"/>
                  <a:gd name="connsiteX1" fmla="*/ 51855 w 196185"/>
                  <a:gd name="connsiteY1" fmla="*/ 57164 h 102115"/>
                  <a:gd name="connsiteX2" fmla="*/ 51855 w 196185"/>
                  <a:gd name="connsiteY2" fmla="*/ 57164 h 102115"/>
                  <a:gd name="connsiteX3" fmla="*/ 75190 w 196185"/>
                  <a:gd name="connsiteY3" fmla="*/ 92606 h 102115"/>
                  <a:gd name="connsiteX4" fmla="*/ 27656 w 196185"/>
                  <a:gd name="connsiteY4" fmla="*/ 66673 h 102115"/>
                  <a:gd name="connsiteX5" fmla="*/ 24199 w 196185"/>
                  <a:gd name="connsiteY5" fmla="*/ 69266 h 102115"/>
                  <a:gd name="connsiteX6" fmla="*/ 26792 w 196185"/>
                  <a:gd name="connsiteY6" fmla="*/ 72724 h 102115"/>
                  <a:gd name="connsiteX7" fmla="*/ 69140 w 196185"/>
                  <a:gd name="connsiteY7" fmla="*/ 96064 h 102115"/>
                  <a:gd name="connsiteX8" fmla="*/ 25928 w 196185"/>
                  <a:gd name="connsiteY8" fmla="*/ 96064 h 102115"/>
                  <a:gd name="connsiteX9" fmla="*/ 7778 w 196185"/>
                  <a:gd name="connsiteY9" fmla="*/ 55435 h 102115"/>
                  <a:gd name="connsiteX10" fmla="*/ 142602 w 196185"/>
                  <a:gd name="connsiteY10" fmla="*/ 95200 h 102115"/>
                  <a:gd name="connsiteX11" fmla="*/ 142602 w 196185"/>
                  <a:gd name="connsiteY11" fmla="*/ 95200 h 102115"/>
                  <a:gd name="connsiteX12" fmla="*/ 89018 w 196185"/>
                  <a:gd name="connsiteY12" fmla="*/ 96064 h 102115"/>
                  <a:gd name="connsiteX13" fmla="*/ 157294 w 196185"/>
                  <a:gd name="connsiteY13" fmla="*/ 40739 h 102115"/>
                  <a:gd name="connsiteX14" fmla="*/ 159023 w 196185"/>
                  <a:gd name="connsiteY14" fmla="*/ 36417 h 102115"/>
                  <a:gd name="connsiteX15" fmla="*/ 154701 w 196185"/>
                  <a:gd name="connsiteY15" fmla="*/ 34688 h 102115"/>
                  <a:gd name="connsiteX16" fmla="*/ 82968 w 196185"/>
                  <a:gd name="connsiteY16" fmla="*/ 93471 h 102115"/>
                  <a:gd name="connsiteX17" fmla="*/ 113217 w 196185"/>
                  <a:gd name="connsiteY17" fmla="*/ 16535 h 102115"/>
                  <a:gd name="connsiteX18" fmla="*/ 113217 w 196185"/>
                  <a:gd name="connsiteY18" fmla="*/ 16535 h 102115"/>
                  <a:gd name="connsiteX19" fmla="*/ 190136 w 196185"/>
                  <a:gd name="connsiteY19" fmla="*/ 10483 h 102115"/>
                  <a:gd name="connsiteX20" fmla="*/ 142602 w 196185"/>
                  <a:gd name="connsiteY20" fmla="*/ 95200 h 102115"/>
                  <a:gd name="connsiteX21" fmla="*/ 189271 w 196185"/>
                  <a:gd name="connsiteY21" fmla="*/ 45926 h 102115"/>
                  <a:gd name="connsiteX22" fmla="*/ 196186 w 196185"/>
                  <a:gd name="connsiteY22" fmla="*/ 7890 h 102115"/>
                  <a:gd name="connsiteX23" fmla="*/ 193593 w 196185"/>
                  <a:gd name="connsiteY23" fmla="*/ 4432 h 102115"/>
                  <a:gd name="connsiteX24" fmla="*/ 109760 w 196185"/>
                  <a:gd name="connsiteY24" fmla="*/ 9619 h 102115"/>
                  <a:gd name="connsiteX25" fmla="*/ 109760 w 196185"/>
                  <a:gd name="connsiteY25" fmla="*/ 9619 h 102115"/>
                  <a:gd name="connsiteX26" fmla="*/ 74326 w 196185"/>
                  <a:gd name="connsiteY26" fmla="*/ 57164 h 102115"/>
                  <a:gd name="connsiteX27" fmla="*/ 73462 w 196185"/>
                  <a:gd name="connsiteY27" fmla="*/ 65808 h 102115"/>
                  <a:gd name="connsiteX28" fmla="*/ 53584 w 196185"/>
                  <a:gd name="connsiteY28" fmla="*/ 50248 h 102115"/>
                  <a:gd name="connsiteX29" fmla="*/ 2593 w 196185"/>
                  <a:gd name="connsiteY29" fmla="*/ 49384 h 102115"/>
                  <a:gd name="connsiteX30" fmla="*/ 0 w 196185"/>
                  <a:gd name="connsiteY30" fmla="*/ 52842 h 102115"/>
                  <a:gd name="connsiteX31" fmla="*/ 17285 w 196185"/>
                  <a:gd name="connsiteY31" fmla="*/ 95200 h 102115"/>
                  <a:gd name="connsiteX32" fmla="*/ 20742 w 196185"/>
                  <a:gd name="connsiteY32" fmla="*/ 99522 h 102115"/>
                  <a:gd name="connsiteX33" fmla="*/ 26792 w 196185"/>
                  <a:gd name="connsiteY33" fmla="*/ 102115 h 102115"/>
                  <a:gd name="connsiteX34" fmla="*/ 64819 w 196185"/>
                  <a:gd name="connsiteY34" fmla="*/ 98658 h 102115"/>
                  <a:gd name="connsiteX35" fmla="*/ 141738 w 196185"/>
                  <a:gd name="connsiteY35" fmla="*/ 101251 h 102115"/>
                  <a:gd name="connsiteX36" fmla="*/ 152973 w 196185"/>
                  <a:gd name="connsiteY36" fmla="*/ 96929 h 102115"/>
                  <a:gd name="connsiteX37" fmla="*/ 189271 w 196185"/>
                  <a:gd name="connsiteY37" fmla="*/ 45926 h 10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96185" h="102115">
                    <a:moveTo>
                      <a:pt x="7778" y="55435"/>
                    </a:moveTo>
                    <a:cubicBezTo>
                      <a:pt x="32842" y="48519"/>
                      <a:pt x="51855" y="57164"/>
                      <a:pt x="51855" y="57164"/>
                    </a:cubicBezTo>
                    <a:cubicBezTo>
                      <a:pt x="51855" y="57164"/>
                      <a:pt x="51855" y="57164"/>
                      <a:pt x="51855" y="57164"/>
                    </a:cubicBezTo>
                    <a:cubicBezTo>
                      <a:pt x="71733" y="64944"/>
                      <a:pt x="75190" y="82233"/>
                      <a:pt x="75190" y="92606"/>
                    </a:cubicBezTo>
                    <a:cubicBezTo>
                      <a:pt x="56176" y="69266"/>
                      <a:pt x="29385" y="66673"/>
                      <a:pt x="27656" y="66673"/>
                    </a:cubicBezTo>
                    <a:cubicBezTo>
                      <a:pt x="25928" y="66673"/>
                      <a:pt x="24199" y="67537"/>
                      <a:pt x="24199" y="69266"/>
                    </a:cubicBezTo>
                    <a:cubicBezTo>
                      <a:pt x="24199" y="70995"/>
                      <a:pt x="25063" y="72724"/>
                      <a:pt x="26792" y="72724"/>
                    </a:cubicBezTo>
                    <a:cubicBezTo>
                      <a:pt x="26792" y="72724"/>
                      <a:pt x="51855" y="74453"/>
                      <a:pt x="69140" y="96064"/>
                    </a:cubicBezTo>
                    <a:lnTo>
                      <a:pt x="25928" y="96064"/>
                    </a:lnTo>
                    <a:cubicBezTo>
                      <a:pt x="12964" y="83962"/>
                      <a:pt x="8643" y="62351"/>
                      <a:pt x="7778" y="55435"/>
                    </a:cubicBezTo>
                    <a:close/>
                    <a:moveTo>
                      <a:pt x="142602" y="95200"/>
                    </a:moveTo>
                    <a:cubicBezTo>
                      <a:pt x="142602" y="95200"/>
                      <a:pt x="142602" y="95200"/>
                      <a:pt x="142602" y="95200"/>
                    </a:cubicBezTo>
                    <a:lnTo>
                      <a:pt x="89018" y="96064"/>
                    </a:lnTo>
                    <a:cubicBezTo>
                      <a:pt x="96796" y="83098"/>
                      <a:pt x="114946" y="59757"/>
                      <a:pt x="157294" y="40739"/>
                    </a:cubicBezTo>
                    <a:cubicBezTo>
                      <a:pt x="159023" y="39875"/>
                      <a:pt x="159887" y="38146"/>
                      <a:pt x="159023" y="36417"/>
                    </a:cubicBezTo>
                    <a:cubicBezTo>
                      <a:pt x="158158" y="34688"/>
                      <a:pt x="156430" y="33824"/>
                      <a:pt x="154701" y="34688"/>
                    </a:cubicBezTo>
                    <a:cubicBezTo>
                      <a:pt x="109760" y="54570"/>
                      <a:pt x="90747" y="79640"/>
                      <a:pt x="82968" y="93471"/>
                    </a:cubicBezTo>
                    <a:cubicBezTo>
                      <a:pt x="78647" y="75317"/>
                      <a:pt x="75190" y="33824"/>
                      <a:pt x="113217" y="16535"/>
                    </a:cubicBezTo>
                    <a:cubicBezTo>
                      <a:pt x="113217" y="16535"/>
                      <a:pt x="113217" y="16535"/>
                      <a:pt x="113217" y="16535"/>
                    </a:cubicBezTo>
                    <a:cubicBezTo>
                      <a:pt x="113217" y="16535"/>
                      <a:pt x="146059" y="974"/>
                      <a:pt x="190136" y="10483"/>
                    </a:cubicBezTo>
                    <a:cubicBezTo>
                      <a:pt x="189271" y="22586"/>
                      <a:pt x="182358" y="77911"/>
                      <a:pt x="142602" y="95200"/>
                    </a:cubicBezTo>
                    <a:close/>
                    <a:moveTo>
                      <a:pt x="189271" y="45926"/>
                    </a:moveTo>
                    <a:cubicBezTo>
                      <a:pt x="196186" y="26043"/>
                      <a:pt x="196186" y="8754"/>
                      <a:pt x="196186" y="7890"/>
                    </a:cubicBezTo>
                    <a:cubicBezTo>
                      <a:pt x="196186" y="6161"/>
                      <a:pt x="195321" y="5297"/>
                      <a:pt x="193593" y="4432"/>
                    </a:cubicBezTo>
                    <a:cubicBezTo>
                      <a:pt x="146923" y="-7670"/>
                      <a:pt x="112353" y="8754"/>
                      <a:pt x="109760" y="9619"/>
                    </a:cubicBezTo>
                    <a:cubicBezTo>
                      <a:pt x="109760" y="9619"/>
                      <a:pt x="109760" y="9619"/>
                      <a:pt x="109760" y="9619"/>
                    </a:cubicBezTo>
                    <a:cubicBezTo>
                      <a:pt x="89882" y="19128"/>
                      <a:pt x="77783" y="34688"/>
                      <a:pt x="74326" y="57164"/>
                    </a:cubicBezTo>
                    <a:cubicBezTo>
                      <a:pt x="74326" y="59757"/>
                      <a:pt x="73462" y="62351"/>
                      <a:pt x="73462" y="65808"/>
                    </a:cubicBezTo>
                    <a:cubicBezTo>
                      <a:pt x="69140" y="59757"/>
                      <a:pt x="63091" y="54570"/>
                      <a:pt x="53584" y="50248"/>
                    </a:cubicBezTo>
                    <a:cubicBezTo>
                      <a:pt x="51855" y="49384"/>
                      <a:pt x="31113" y="40739"/>
                      <a:pt x="2593" y="49384"/>
                    </a:cubicBezTo>
                    <a:cubicBezTo>
                      <a:pt x="864" y="49384"/>
                      <a:pt x="0" y="51113"/>
                      <a:pt x="0" y="52842"/>
                    </a:cubicBezTo>
                    <a:cubicBezTo>
                      <a:pt x="0" y="53706"/>
                      <a:pt x="2593" y="78775"/>
                      <a:pt x="17285" y="95200"/>
                    </a:cubicBezTo>
                    <a:lnTo>
                      <a:pt x="20742" y="99522"/>
                    </a:lnTo>
                    <a:lnTo>
                      <a:pt x="26792" y="102115"/>
                    </a:lnTo>
                    <a:lnTo>
                      <a:pt x="64819" y="98658"/>
                    </a:lnTo>
                    <a:lnTo>
                      <a:pt x="141738" y="101251"/>
                    </a:lnTo>
                    <a:lnTo>
                      <a:pt x="152973" y="96929"/>
                    </a:lnTo>
                    <a:cubicBezTo>
                      <a:pt x="169394" y="86555"/>
                      <a:pt x="181493" y="69266"/>
                      <a:pt x="189271" y="45926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8" name="Freeform 17206">
                <a:extLst>
                  <a:ext uri="{FF2B5EF4-FFF2-40B4-BE49-F238E27FC236}">
                    <a16:creationId xmlns:a16="http://schemas.microsoft.com/office/drawing/2014/main" id="{AEE7EAF5-04A4-3CCC-392D-8F58DC8BE79C}"/>
                  </a:ext>
                </a:extLst>
              </p:cNvPr>
              <p:cNvSpPr/>
              <p:nvPr/>
            </p:nvSpPr>
            <p:spPr>
              <a:xfrm>
                <a:off x="3261890" y="1284135"/>
                <a:ext cx="199642" cy="107049"/>
              </a:xfrm>
              <a:custGeom>
                <a:avLst/>
                <a:gdLst>
                  <a:gd name="connsiteX0" fmla="*/ 27656 w 199642"/>
                  <a:gd name="connsiteY0" fmla="*/ 107050 h 107049"/>
                  <a:gd name="connsiteX1" fmla="*/ 20742 w 199642"/>
                  <a:gd name="connsiteY1" fmla="*/ 104456 h 107049"/>
                  <a:gd name="connsiteX2" fmla="*/ 17285 w 199642"/>
                  <a:gd name="connsiteY2" fmla="*/ 100134 h 107049"/>
                  <a:gd name="connsiteX3" fmla="*/ 0 w 199642"/>
                  <a:gd name="connsiteY3" fmla="*/ 56047 h 107049"/>
                  <a:gd name="connsiteX4" fmla="*/ 3457 w 199642"/>
                  <a:gd name="connsiteY4" fmla="*/ 49996 h 107049"/>
                  <a:gd name="connsiteX5" fmla="*/ 56176 w 199642"/>
                  <a:gd name="connsiteY5" fmla="*/ 50860 h 107049"/>
                  <a:gd name="connsiteX6" fmla="*/ 73462 w 199642"/>
                  <a:gd name="connsiteY6" fmla="*/ 62098 h 107049"/>
                  <a:gd name="connsiteX7" fmla="*/ 73462 w 199642"/>
                  <a:gd name="connsiteY7" fmla="*/ 59505 h 107049"/>
                  <a:gd name="connsiteX8" fmla="*/ 109760 w 199642"/>
                  <a:gd name="connsiteY8" fmla="*/ 10231 h 107049"/>
                  <a:gd name="connsiteX9" fmla="*/ 195321 w 199642"/>
                  <a:gd name="connsiteY9" fmla="*/ 4180 h 107049"/>
                  <a:gd name="connsiteX10" fmla="*/ 199643 w 199642"/>
                  <a:gd name="connsiteY10" fmla="*/ 9366 h 107049"/>
                  <a:gd name="connsiteX11" fmla="*/ 191864 w 199642"/>
                  <a:gd name="connsiteY11" fmla="*/ 48267 h 107049"/>
                  <a:gd name="connsiteX12" fmla="*/ 191864 w 199642"/>
                  <a:gd name="connsiteY12" fmla="*/ 48267 h 107049"/>
                  <a:gd name="connsiteX13" fmla="*/ 154701 w 199642"/>
                  <a:gd name="connsiteY13" fmla="*/ 100134 h 107049"/>
                  <a:gd name="connsiteX14" fmla="*/ 142602 w 199642"/>
                  <a:gd name="connsiteY14" fmla="*/ 104456 h 107049"/>
                  <a:gd name="connsiteX15" fmla="*/ 64819 w 199642"/>
                  <a:gd name="connsiteY15" fmla="*/ 101863 h 107049"/>
                  <a:gd name="connsiteX16" fmla="*/ 27656 w 199642"/>
                  <a:gd name="connsiteY16" fmla="*/ 107050 h 107049"/>
                  <a:gd name="connsiteX17" fmla="*/ 23335 w 199642"/>
                  <a:gd name="connsiteY17" fmla="*/ 100999 h 107049"/>
                  <a:gd name="connsiteX18" fmla="*/ 27656 w 199642"/>
                  <a:gd name="connsiteY18" fmla="*/ 102727 h 107049"/>
                  <a:gd name="connsiteX19" fmla="*/ 46670 w 199642"/>
                  <a:gd name="connsiteY19" fmla="*/ 100999 h 107049"/>
                  <a:gd name="connsiteX20" fmla="*/ 26792 w 199642"/>
                  <a:gd name="connsiteY20" fmla="*/ 100999 h 107049"/>
                  <a:gd name="connsiteX21" fmla="*/ 25928 w 199642"/>
                  <a:gd name="connsiteY21" fmla="*/ 100134 h 107049"/>
                  <a:gd name="connsiteX22" fmla="*/ 6050 w 199642"/>
                  <a:gd name="connsiteY22" fmla="*/ 57776 h 107049"/>
                  <a:gd name="connsiteX23" fmla="*/ 6050 w 199642"/>
                  <a:gd name="connsiteY23" fmla="*/ 56047 h 107049"/>
                  <a:gd name="connsiteX24" fmla="*/ 7778 w 199642"/>
                  <a:gd name="connsiteY24" fmla="*/ 55182 h 107049"/>
                  <a:gd name="connsiteX25" fmla="*/ 52720 w 199642"/>
                  <a:gd name="connsiteY25" fmla="*/ 56911 h 107049"/>
                  <a:gd name="connsiteX26" fmla="*/ 54448 w 199642"/>
                  <a:gd name="connsiteY26" fmla="*/ 56911 h 107049"/>
                  <a:gd name="connsiteX27" fmla="*/ 54448 w 199642"/>
                  <a:gd name="connsiteY27" fmla="*/ 57776 h 107049"/>
                  <a:gd name="connsiteX28" fmla="*/ 77783 w 199642"/>
                  <a:gd name="connsiteY28" fmla="*/ 94083 h 107049"/>
                  <a:gd name="connsiteX29" fmla="*/ 77783 w 199642"/>
                  <a:gd name="connsiteY29" fmla="*/ 99270 h 107049"/>
                  <a:gd name="connsiteX30" fmla="*/ 81240 w 199642"/>
                  <a:gd name="connsiteY30" fmla="*/ 99270 h 107049"/>
                  <a:gd name="connsiteX31" fmla="*/ 80376 w 199642"/>
                  <a:gd name="connsiteY31" fmla="*/ 96676 h 107049"/>
                  <a:gd name="connsiteX32" fmla="*/ 110624 w 199642"/>
                  <a:gd name="connsiteY32" fmla="*/ 17147 h 107049"/>
                  <a:gd name="connsiteX33" fmla="*/ 111489 w 199642"/>
                  <a:gd name="connsiteY33" fmla="*/ 16282 h 107049"/>
                  <a:gd name="connsiteX34" fmla="*/ 190136 w 199642"/>
                  <a:gd name="connsiteY34" fmla="*/ 10231 h 107049"/>
                  <a:gd name="connsiteX35" fmla="*/ 191864 w 199642"/>
                  <a:gd name="connsiteY35" fmla="*/ 11095 h 107049"/>
                  <a:gd name="connsiteX36" fmla="*/ 191864 w 199642"/>
                  <a:gd name="connsiteY36" fmla="*/ 12824 h 107049"/>
                  <a:gd name="connsiteX37" fmla="*/ 143466 w 199642"/>
                  <a:gd name="connsiteY37" fmla="*/ 99270 h 107049"/>
                  <a:gd name="connsiteX38" fmla="*/ 143466 w 199642"/>
                  <a:gd name="connsiteY38" fmla="*/ 100999 h 107049"/>
                  <a:gd name="connsiteX39" fmla="*/ 142602 w 199642"/>
                  <a:gd name="connsiteY39" fmla="*/ 100999 h 107049"/>
                  <a:gd name="connsiteX40" fmla="*/ 119267 w 199642"/>
                  <a:gd name="connsiteY40" fmla="*/ 100999 h 107049"/>
                  <a:gd name="connsiteX41" fmla="*/ 141738 w 199642"/>
                  <a:gd name="connsiteY41" fmla="*/ 101863 h 107049"/>
                  <a:gd name="connsiteX42" fmla="*/ 152109 w 199642"/>
                  <a:gd name="connsiteY42" fmla="*/ 98405 h 107049"/>
                  <a:gd name="connsiteX43" fmla="*/ 186679 w 199642"/>
                  <a:gd name="connsiteY43" fmla="*/ 49131 h 107049"/>
                  <a:gd name="connsiteX44" fmla="*/ 186679 w 199642"/>
                  <a:gd name="connsiteY44" fmla="*/ 49131 h 107049"/>
                  <a:gd name="connsiteX45" fmla="*/ 193593 w 199642"/>
                  <a:gd name="connsiteY45" fmla="*/ 11960 h 107049"/>
                  <a:gd name="connsiteX46" fmla="*/ 192729 w 199642"/>
                  <a:gd name="connsiteY46" fmla="*/ 11095 h 107049"/>
                  <a:gd name="connsiteX47" fmla="*/ 109760 w 199642"/>
                  <a:gd name="connsiteY47" fmla="*/ 16282 h 107049"/>
                  <a:gd name="connsiteX48" fmla="*/ 76054 w 199642"/>
                  <a:gd name="connsiteY48" fmla="*/ 62098 h 107049"/>
                  <a:gd name="connsiteX49" fmla="*/ 75190 w 199642"/>
                  <a:gd name="connsiteY49" fmla="*/ 69878 h 107049"/>
                  <a:gd name="connsiteX50" fmla="*/ 75190 w 199642"/>
                  <a:gd name="connsiteY50" fmla="*/ 76794 h 107049"/>
                  <a:gd name="connsiteX51" fmla="*/ 71733 w 199642"/>
                  <a:gd name="connsiteY51" fmla="*/ 71607 h 107049"/>
                  <a:gd name="connsiteX52" fmla="*/ 52720 w 199642"/>
                  <a:gd name="connsiteY52" fmla="*/ 56911 h 107049"/>
                  <a:gd name="connsiteX53" fmla="*/ 3457 w 199642"/>
                  <a:gd name="connsiteY53" fmla="*/ 56047 h 107049"/>
                  <a:gd name="connsiteX54" fmla="*/ 2593 w 199642"/>
                  <a:gd name="connsiteY54" fmla="*/ 56911 h 107049"/>
                  <a:gd name="connsiteX55" fmla="*/ 19014 w 199642"/>
                  <a:gd name="connsiteY55" fmla="*/ 98405 h 107049"/>
                  <a:gd name="connsiteX56" fmla="*/ 23335 w 199642"/>
                  <a:gd name="connsiteY56" fmla="*/ 100999 h 107049"/>
                  <a:gd name="connsiteX57" fmla="*/ 84697 w 199642"/>
                  <a:gd name="connsiteY57" fmla="*/ 100134 h 107049"/>
                  <a:gd name="connsiteX58" fmla="*/ 86425 w 199642"/>
                  <a:gd name="connsiteY58" fmla="*/ 100134 h 107049"/>
                  <a:gd name="connsiteX59" fmla="*/ 88154 w 199642"/>
                  <a:gd name="connsiteY59" fmla="*/ 97541 h 107049"/>
                  <a:gd name="connsiteX60" fmla="*/ 157294 w 199642"/>
                  <a:gd name="connsiteY60" fmla="*/ 41351 h 107049"/>
                  <a:gd name="connsiteX61" fmla="*/ 158158 w 199642"/>
                  <a:gd name="connsiteY61" fmla="*/ 40487 h 107049"/>
                  <a:gd name="connsiteX62" fmla="*/ 158158 w 199642"/>
                  <a:gd name="connsiteY62" fmla="*/ 39622 h 107049"/>
                  <a:gd name="connsiteX63" fmla="*/ 157294 w 199642"/>
                  <a:gd name="connsiteY63" fmla="*/ 38758 h 107049"/>
                  <a:gd name="connsiteX64" fmla="*/ 156430 w 199642"/>
                  <a:gd name="connsiteY64" fmla="*/ 38758 h 107049"/>
                  <a:gd name="connsiteX65" fmla="*/ 85561 w 199642"/>
                  <a:gd name="connsiteY65" fmla="*/ 96676 h 107049"/>
                  <a:gd name="connsiteX66" fmla="*/ 84697 w 199642"/>
                  <a:gd name="connsiteY66" fmla="*/ 100134 h 107049"/>
                  <a:gd name="connsiteX67" fmla="*/ 74326 w 199642"/>
                  <a:gd name="connsiteY67" fmla="*/ 99270 h 107049"/>
                  <a:gd name="connsiteX68" fmla="*/ 76919 w 199642"/>
                  <a:gd name="connsiteY68" fmla="*/ 99270 h 107049"/>
                  <a:gd name="connsiteX69" fmla="*/ 74326 w 199642"/>
                  <a:gd name="connsiteY69" fmla="*/ 95812 h 107049"/>
                  <a:gd name="connsiteX70" fmla="*/ 28520 w 199642"/>
                  <a:gd name="connsiteY70" fmla="*/ 70743 h 107049"/>
                  <a:gd name="connsiteX71" fmla="*/ 27656 w 199642"/>
                  <a:gd name="connsiteY71" fmla="*/ 71607 h 107049"/>
                  <a:gd name="connsiteX72" fmla="*/ 28520 w 199642"/>
                  <a:gd name="connsiteY72" fmla="*/ 72472 h 107049"/>
                  <a:gd name="connsiteX73" fmla="*/ 28520 w 199642"/>
                  <a:gd name="connsiteY73" fmla="*/ 72472 h 107049"/>
                  <a:gd name="connsiteX74" fmla="*/ 72597 w 199642"/>
                  <a:gd name="connsiteY74" fmla="*/ 96676 h 107049"/>
                  <a:gd name="connsiteX75" fmla="*/ 74326 w 199642"/>
                  <a:gd name="connsiteY75" fmla="*/ 99270 h 107049"/>
                  <a:gd name="connsiteX76" fmla="*/ 28520 w 199642"/>
                  <a:gd name="connsiteY76" fmla="*/ 96676 h 107049"/>
                  <a:gd name="connsiteX77" fmla="*/ 65683 w 199642"/>
                  <a:gd name="connsiteY77" fmla="*/ 96676 h 107049"/>
                  <a:gd name="connsiteX78" fmla="*/ 27656 w 199642"/>
                  <a:gd name="connsiteY78" fmla="*/ 77658 h 107049"/>
                  <a:gd name="connsiteX79" fmla="*/ 24199 w 199642"/>
                  <a:gd name="connsiteY79" fmla="*/ 75929 h 107049"/>
                  <a:gd name="connsiteX80" fmla="*/ 22471 w 199642"/>
                  <a:gd name="connsiteY80" fmla="*/ 71607 h 107049"/>
                  <a:gd name="connsiteX81" fmla="*/ 28520 w 199642"/>
                  <a:gd name="connsiteY81" fmla="*/ 66420 h 107049"/>
                  <a:gd name="connsiteX82" fmla="*/ 72597 w 199642"/>
                  <a:gd name="connsiteY82" fmla="*/ 88032 h 107049"/>
                  <a:gd name="connsiteX83" fmla="*/ 51855 w 199642"/>
                  <a:gd name="connsiteY83" fmla="*/ 61234 h 107049"/>
                  <a:gd name="connsiteX84" fmla="*/ 50127 w 199642"/>
                  <a:gd name="connsiteY84" fmla="*/ 60369 h 107049"/>
                  <a:gd name="connsiteX85" fmla="*/ 11235 w 199642"/>
                  <a:gd name="connsiteY85" fmla="*/ 58640 h 107049"/>
                  <a:gd name="connsiteX86" fmla="*/ 28520 w 199642"/>
                  <a:gd name="connsiteY86" fmla="*/ 96676 h 107049"/>
                  <a:gd name="connsiteX87" fmla="*/ 94204 w 199642"/>
                  <a:gd name="connsiteY87" fmla="*/ 96676 h 107049"/>
                  <a:gd name="connsiteX88" fmla="*/ 142602 w 199642"/>
                  <a:gd name="connsiteY88" fmla="*/ 96676 h 107049"/>
                  <a:gd name="connsiteX89" fmla="*/ 142602 w 199642"/>
                  <a:gd name="connsiteY89" fmla="*/ 96676 h 107049"/>
                  <a:gd name="connsiteX90" fmla="*/ 142602 w 199642"/>
                  <a:gd name="connsiteY90" fmla="*/ 96676 h 107049"/>
                  <a:gd name="connsiteX91" fmla="*/ 188407 w 199642"/>
                  <a:gd name="connsiteY91" fmla="*/ 15418 h 107049"/>
                  <a:gd name="connsiteX92" fmla="*/ 115810 w 199642"/>
                  <a:gd name="connsiteY92" fmla="*/ 20604 h 107049"/>
                  <a:gd name="connsiteX93" fmla="*/ 115810 w 199642"/>
                  <a:gd name="connsiteY93" fmla="*/ 21469 h 107049"/>
                  <a:gd name="connsiteX94" fmla="*/ 114082 w 199642"/>
                  <a:gd name="connsiteY94" fmla="*/ 21469 h 107049"/>
                  <a:gd name="connsiteX95" fmla="*/ 84697 w 199642"/>
                  <a:gd name="connsiteY95" fmla="*/ 89761 h 107049"/>
                  <a:gd name="connsiteX96" fmla="*/ 154701 w 199642"/>
                  <a:gd name="connsiteY96" fmla="*/ 35300 h 107049"/>
                  <a:gd name="connsiteX97" fmla="*/ 159023 w 199642"/>
                  <a:gd name="connsiteY97" fmla="*/ 35300 h 107049"/>
                  <a:gd name="connsiteX98" fmla="*/ 162480 w 199642"/>
                  <a:gd name="connsiteY98" fmla="*/ 37893 h 107049"/>
                  <a:gd name="connsiteX99" fmla="*/ 162480 w 199642"/>
                  <a:gd name="connsiteY99" fmla="*/ 42216 h 107049"/>
                  <a:gd name="connsiteX100" fmla="*/ 159887 w 199642"/>
                  <a:gd name="connsiteY100" fmla="*/ 45674 h 107049"/>
                  <a:gd name="connsiteX101" fmla="*/ 94204 w 199642"/>
                  <a:gd name="connsiteY101" fmla="*/ 96676 h 10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99642" h="107049">
                    <a:moveTo>
                      <a:pt x="27656" y="107050"/>
                    </a:moveTo>
                    <a:lnTo>
                      <a:pt x="20742" y="104456"/>
                    </a:lnTo>
                    <a:lnTo>
                      <a:pt x="17285" y="100134"/>
                    </a:lnTo>
                    <a:cubicBezTo>
                      <a:pt x="1729" y="82845"/>
                      <a:pt x="0" y="56911"/>
                      <a:pt x="0" y="56047"/>
                    </a:cubicBezTo>
                    <a:cubicBezTo>
                      <a:pt x="0" y="53454"/>
                      <a:pt x="1729" y="50860"/>
                      <a:pt x="3457" y="49996"/>
                    </a:cubicBezTo>
                    <a:cubicBezTo>
                      <a:pt x="31977" y="41351"/>
                      <a:pt x="53584" y="49996"/>
                      <a:pt x="56176" y="50860"/>
                    </a:cubicBezTo>
                    <a:cubicBezTo>
                      <a:pt x="63091" y="53454"/>
                      <a:pt x="69140" y="57776"/>
                      <a:pt x="73462" y="62098"/>
                    </a:cubicBezTo>
                    <a:cubicBezTo>
                      <a:pt x="73462" y="61234"/>
                      <a:pt x="73462" y="60369"/>
                      <a:pt x="73462" y="59505"/>
                    </a:cubicBezTo>
                    <a:cubicBezTo>
                      <a:pt x="76919" y="36164"/>
                      <a:pt x="89018" y="19740"/>
                      <a:pt x="109760" y="10231"/>
                    </a:cubicBezTo>
                    <a:cubicBezTo>
                      <a:pt x="115810" y="7637"/>
                      <a:pt x="150380" y="-7058"/>
                      <a:pt x="195321" y="4180"/>
                    </a:cubicBezTo>
                    <a:cubicBezTo>
                      <a:pt x="197914" y="5044"/>
                      <a:pt x="199643" y="6773"/>
                      <a:pt x="199643" y="9366"/>
                    </a:cubicBezTo>
                    <a:cubicBezTo>
                      <a:pt x="199643" y="9366"/>
                      <a:pt x="198778" y="27520"/>
                      <a:pt x="191864" y="48267"/>
                    </a:cubicBezTo>
                    <a:lnTo>
                      <a:pt x="191864" y="48267"/>
                    </a:lnTo>
                    <a:cubicBezTo>
                      <a:pt x="184086" y="71607"/>
                      <a:pt x="171122" y="89761"/>
                      <a:pt x="154701" y="100134"/>
                    </a:cubicBezTo>
                    <a:lnTo>
                      <a:pt x="142602" y="104456"/>
                    </a:lnTo>
                    <a:lnTo>
                      <a:pt x="64819" y="101863"/>
                    </a:lnTo>
                    <a:lnTo>
                      <a:pt x="27656" y="107050"/>
                    </a:lnTo>
                    <a:close/>
                    <a:moveTo>
                      <a:pt x="23335" y="100999"/>
                    </a:moveTo>
                    <a:lnTo>
                      <a:pt x="27656" y="102727"/>
                    </a:lnTo>
                    <a:lnTo>
                      <a:pt x="46670" y="100999"/>
                    </a:lnTo>
                    <a:lnTo>
                      <a:pt x="26792" y="100999"/>
                    </a:lnTo>
                    <a:lnTo>
                      <a:pt x="25928" y="100134"/>
                    </a:lnTo>
                    <a:cubicBezTo>
                      <a:pt x="12100" y="88032"/>
                      <a:pt x="6914" y="66420"/>
                      <a:pt x="6050" y="57776"/>
                    </a:cubicBezTo>
                    <a:lnTo>
                      <a:pt x="6050" y="56047"/>
                    </a:lnTo>
                    <a:lnTo>
                      <a:pt x="7778" y="55182"/>
                    </a:lnTo>
                    <a:cubicBezTo>
                      <a:pt x="31113" y="49131"/>
                      <a:pt x="49263" y="55182"/>
                      <a:pt x="52720" y="56911"/>
                    </a:cubicBezTo>
                    <a:lnTo>
                      <a:pt x="54448" y="56911"/>
                    </a:lnTo>
                    <a:lnTo>
                      <a:pt x="54448" y="57776"/>
                    </a:lnTo>
                    <a:cubicBezTo>
                      <a:pt x="74326" y="66420"/>
                      <a:pt x="77783" y="84574"/>
                      <a:pt x="77783" y="94083"/>
                    </a:cubicBezTo>
                    <a:lnTo>
                      <a:pt x="77783" y="99270"/>
                    </a:lnTo>
                    <a:lnTo>
                      <a:pt x="81240" y="99270"/>
                    </a:lnTo>
                    <a:lnTo>
                      <a:pt x="80376" y="96676"/>
                    </a:lnTo>
                    <a:cubicBezTo>
                      <a:pt x="76919" y="78523"/>
                      <a:pt x="71733" y="36164"/>
                      <a:pt x="110624" y="17147"/>
                    </a:cubicBezTo>
                    <a:lnTo>
                      <a:pt x="111489" y="16282"/>
                    </a:lnTo>
                    <a:cubicBezTo>
                      <a:pt x="111489" y="16282"/>
                      <a:pt x="145195" y="-143"/>
                      <a:pt x="190136" y="10231"/>
                    </a:cubicBezTo>
                    <a:lnTo>
                      <a:pt x="191864" y="11095"/>
                    </a:lnTo>
                    <a:lnTo>
                      <a:pt x="191864" y="12824"/>
                    </a:lnTo>
                    <a:cubicBezTo>
                      <a:pt x="190136" y="28384"/>
                      <a:pt x="183222" y="81981"/>
                      <a:pt x="143466" y="99270"/>
                    </a:cubicBezTo>
                    <a:lnTo>
                      <a:pt x="143466" y="100999"/>
                    </a:lnTo>
                    <a:lnTo>
                      <a:pt x="142602" y="100999"/>
                    </a:lnTo>
                    <a:lnTo>
                      <a:pt x="119267" y="100999"/>
                    </a:lnTo>
                    <a:lnTo>
                      <a:pt x="141738" y="101863"/>
                    </a:lnTo>
                    <a:lnTo>
                      <a:pt x="152109" y="98405"/>
                    </a:lnTo>
                    <a:cubicBezTo>
                      <a:pt x="167665" y="88896"/>
                      <a:pt x="179765" y="71607"/>
                      <a:pt x="186679" y="49131"/>
                    </a:cubicBezTo>
                    <a:lnTo>
                      <a:pt x="186679" y="49131"/>
                    </a:lnTo>
                    <a:cubicBezTo>
                      <a:pt x="193593" y="29249"/>
                      <a:pt x="193593" y="11960"/>
                      <a:pt x="193593" y="11960"/>
                    </a:cubicBezTo>
                    <a:cubicBezTo>
                      <a:pt x="193593" y="11095"/>
                      <a:pt x="193593" y="11095"/>
                      <a:pt x="192729" y="11095"/>
                    </a:cubicBezTo>
                    <a:cubicBezTo>
                      <a:pt x="148652" y="-143"/>
                      <a:pt x="115810" y="13689"/>
                      <a:pt x="109760" y="16282"/>
                    </a:cubicBezTo>
                    <a:cubicBezTo>
                      <a:pt x="90747" y="24927"/>
                      <a:pt x="78647" y="40487"/>
                      <a:pt x="76054" y="62098"/>
                    </a:cubicBezTo>
                    <a:cubicBezTo>
                      <a:pt x="76054" y="64691"/>
                      <a:pt x="75190" y="67285"/>
                      <a:pt x="75190" y="69878"/>
                    </a:cubicBezTo>
                    <a:lnTo>
                      <a:pt x="75190" y="76794"/>
                    </a:lnTo>
                    <a:lnTo>
                      <a:pt x="71733" y="71607"/>
                    </a:lnTo>
                    <a:cubicBezTo>
                      <a:pt x="67412" y="65556"/>
                      <a:pt x="61362" y="60369"/>
                      <a:pt x="52720" y="56911"/>
                    </a:cubicBezTo>
                    <a:cubicBezTo>
                      <a:pt x="50127" y="56047"/>
                      <a:pt x="30249" y="48267"/>
                      <a:pt x="3457" y="56047"/>
                    </a:cubicBezTo>
                    <a:cubicBezTo>
                      <a:pt x="3457" y="56047"/>
                      <a:pt x="2593" y="56911"/>
                      <a:pt x="2593" y="56911"/>
                    </a:cubicBezTo>
                    <a:cubicBezTo>
                      <a:pt x="2593" y="56911"/>
                      <a:pt x="4321" y="81981"/>
                      <a:pt x="19014" y="98405"/>
                    </a:cubicBezTo>
                    <a:lnTo>
                      <a:pt x="23335" y="100999"/>
                    </a:lnTo>
                    <a:close/>
                    <a:moveTo>
                      <a:pt x="84697" y="100134"/>
                    </a:moveTo>
                    <a:lnTo>
                      <a:pt x="86425" y="100134"/>
                    </a:lnTo>
                    <a:lnTo>
                      <a:pt x="88154" y="97541"/>
                    </a:lnTo>
                    <a:cubicBezTo>
                      <a:pt x="95932" y="84574"/>
                      <a:pt x="114946" y="60369"/>
                      <a:pt x="157294" y="41351"/>
                    </a:cubicBezTo>
                    <a:cubicBezTo>
                      <a:pt x="157294" y="41351"/>
                      <a:pt x="157294" y="41351"/>
                      <a:pt x="158158" y="40487"/>
                    </a:cubicBezTo>
                    <a:cubicBezTo>
                      <a:pt x="158158" y="40487"/>
                      <a:pt x="158158" y="40487"/>
                      <a:pt x="158158" y="39622"/>
                    </a:cubicBezTo>
                    <a:cubicBezTo>
                      <a:pt x="158158" y="39622"/>
                      <a:pt x="158158" y="38758"/>
                      <a:pt x="157294" y="38758"/>
                    </a:cubicBezTo>
                    <a:cubicBezTo>
                      <a:pt x="157294" y="38758"/>
                      <a:pt x="157294" y="38758"/>
                      <a:pt x="156430" y="38758"/>
                    </a:cubicBezTo>
                    <a:cubicBezTo>
                      <a:pt x="112353" y="57776"/>
                      <a:pt x="93339" y="82845"/>
                      <a:pt x="85561" y="96676"/>
                    </a:cubicBezTo>
                    <a:lnTo>
                      <a:pt x="84697" y="100134"/>
                    </a:lnTo>
                    <a:close/>
                    <a:moveTo>
                      <a:pt x="74326" y="99270"/>
                    </a:moveTo>
                    <a:lnTo>
                      <a:pt x="76919" y="99270"/>
                    </a:lnTo>
                    <a:lnTo>
                      <a:pt x="74326" y="95812"/>
                    </a:lnTo>
                    <a:cubicBezTo>
                      <a:pt x="56176" y="73336"/>
                      <a:pt x="29385" y="70743"/>
                      <a:pt x="28520" y="70743"/>
                    </a:cubicBezTo>
                    <a:cubicBezTo>
                      <a:pt x="27656" y="70743"/>
                      <a:pt x="27656" y="71607"/>
                      <a:pt x="27656" y="71607"/>
                    </a:cubicBezTo>
                    <a:cubicBezTo>
                      <a:pt x="27656" y="72472"/>
                      <a:pt x="28520" y="72472"/>
                      <a:pt x="28520" y="72472"/>
                    </a:cubicBezTo>
                    <a:lnTo>
                      <a:pt x="28520" y="72472"/>
                    </a:lnTo>
                    <a:cubicBezTo>
                      <a:pt x="28520" y="72472"/>
                      <a:pt x="54448" y="75065"/>
                      <a:pt x="72597" y="96676"/>
                    </a:cubicBezTo>
                    <a:lnTo>
                      <a:pt x="74326" y="99270"/>
                    </a:lnTo>
                    <a:close/>
                    <a:moveTo>
                      <a:pt x="28520" y="96676"/>
                    </a:moveTo>
                    <a:lnTo>
                      <a:pt x="65683" y="96676"/>
                    </a:lnTo>
                    <a:cubicBezTo>
                      <a:pt x="49263" y="80252"/>
                      <a:pt x="28520" y="77658"/>
                      <a:pt x="27656" y="77658"/>
                    </a:cubicBezTo>
                    <a:cubicBezTo>
                      <a:pt x="25928" y="77658"/>
                      <a:pt x="25063" y="76794"/>
                      <a:pt x="24199" y="75929"/>
                    </a:cubicBezTo>
                    <a:cubicBezTo>
                      <a:pt x="23335" y="75065"/>
                      <a:pt x="22471" y="73336"/>
                      <a:pt x="22471" y="71607"/>
                    </a:cubicBezTo>
                    <a:cubicBezTo>
                      <a:pt x="22471" y="69014"/>
                      <a:pt x="25063" y="66420"/>
                      <a:pt x="28520" y="66420"/>
                    </a:cubicBezTo>
                    <a:cubicBezTo>
                      <a:pt x="29385" y="66420"/>
                      <a:pt x="53584" y="68149"/>
                      <a:pt x="72597" y="88032"/>
                    </a:cubicBezTo>
                    <a:cubicBezTo>
                      <a:pt x="70869" y="78523"/>
                      <a:pt x="65683" y="67285"/>
                      <a:pt x="51855" y="61234"/>
                    </a:cubicBezTo>
                    <a:lnTo>
                      <a:pt x="50127" y="60369"/>
                    </a:lnTo>
                    <a:cubicBezTo>
                      <a:pt x="45805" y="58640"/>
                      <a:pt x="30249" y="54318"/>
                      <a:pt x="11235" y="58640"/>
                    </a:cubicBezTo>
                    <a:cubicBezTo>
                      <a:pt x="12964" y="69014"/>
                      <a:pt x="17285" y="86303"/>
                      <a:pt x="28520" y="96676"/>
                    </a:cubicBezTo>
                    <a:close/>
                    <a:moveTo>
                      <a:pt x="94204" y="96676"/>
                    </a:moveTo>
                    <a:lnTo>
                      <a:pt x="142602" y="96676"/>
                    </a:lnTo>
                    <a:cubicBezTo>
                      <a:pt x="142602" y="96676"/>
                      <a:pt x="142602" y="96676"/>
                      <a:pt x="142602" y="96676"/>
                    </a:cubicBezTo>
                    <a:lnTo>
                      <a:pt x="142602" y="96676"/>
                    </a:lnTo>
                    <a:cubicBezTo>
                      <a:pt x="178901" y="80252"/>
                      <a:pt x="186679" y="30113"/>
                      <a:pt x="188407" y="15418"/>
                    </a:cubicBezTo>
                    <a:cubicBezTo>
                      <a:pt x="151244" y="7637"/>
                      <a:pt x="121860" y="18011"/>
                      <a:pt x="115810" y="20604"/>
                    </a:cubicBezTo>
                    <a:lnTo>
                      <a:pt x="115810" y="21469"/>
                    </a:lnTo>
                    <a:lnTo>
                      <a:pt x="114082" y="21469"/>
                    </a:lnTo>
                    <a:cubicBezTo>
                      <a:pt x="81240" y="37029"/>
                      <a:pt x="81240" y="71607"/>
                      <a:pt x="84697" y="89761"/>
                    </a:cubicBezTo>
                    <a:cubicBezTo>
                      <a:pt x="94204" y="75065"/>
                      <a:pt x="114082" y="52589"/>
                      <a:pt x="154701" y="35300"/>
                    </a:cubicBezTo>
                    <a:cubicBezTo>
                      <a:pt x="156430" y="34436"/>
                      <a:pt x="157294" y="34436"/>
                      <a:pt x="159023" y="35300"/>
                    </a:cubicBezTo>
                    <a:cubicBezTo>
                      <a:pt x="160751" y="36164"/>
                      <a:pt x="161616" y="37029"/>
                      <a:pt x="162480" y="37893"/>
                    </a:cubicBezTo>
                    <a:cubicBezTo>
                      <a:pt x="163344" y="38758"/>
                      <a:pt x="163344" y="40487"/>
                      <a:pt x="162480" y="42216"/>
                    </a:cubicBezTo>
                    <a:cubicBezTo>
                      <a:pt x="161616" y="43944"/>
                      <a:pt x="160751" y="44809"/>
                      <a:pt x="159887" y="45674"/>
                    </a:cubicBezTo>
                    <a:cubicBezTo>
                      <a:pt x="120996" y="62963"/>
                      <a:pt x="101982" y="83709"/>
                      <a:pt x="94204" y="96676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8608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B345-9BEE-60B1-C5D9-B1C0F088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910678"/>
            <a:ext cx="8128000" cy="1036643"/>
          </a:xfrm>
        </p:spPr>
        <p:txBody>
          <a:bodyPr>
            <a:normAutofit/>
          </a:bodyPr>
          <a:lstStyle/>
          <a:p>
            <a:pPr algn="ctr"/>
            <a:r>
              <a:rPr lang="lv-LV" dirty="0">
                <a:solidFill>
                  <a:srgbClr val="415463"/>
                </a:solidFill>
              </a:rPr>
              <a:t>Transporta nozares ietekme uz enerģētiku</a:t>
            </a:r>
            <a:endParaRPr lang="en-GB" dirty="0">
              <a:solidFill>
                <a:srgbClr val="4154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88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58294-C173-2E82-76A9-B717EFC56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483" y="2362202"/>
            <a:ext cx="10195034" cy="4373573"/>
          </a:xfrm>
        </p:spPr>
        <p:txBody>
          <a:bodyPr/>
          <a:lstStyle/>
          <a:p>
            <a:pPr algn="just"/>
            <a:r>
              <a:rPr lang="lv-LV" b="1" dirty="0">
                <a:solidFill>
                  <a:srgbClr val="415463"/>
                </a:solidFill>
              </a:rPr>
              <a:t>Kritiski nepieciešama energoapgādes tīkla infrastruktūras stiprināšana visos spriegumos praktiski viscaur Latvijā – primāri ar skatu uz Alternatīvo degvielu infrastruktūras regulas priekšlikuma prasībām.</a:t>
            </a:r>
          </a:p>
          <a:p>
            <a:pPr algn="just"/>
            <a:endParaRPr lang="lv-LV" b="1" dirty="0">
              <a:solidFill>
                <a:srgbClr val="415463"/>
              </a:solidFill>
            </a:endParaRPr>
          </a:p>
          <a:p>
            <a:pPr algn="just"/>
            <a:r>
              <a:rPr lang="lv-LV" b="1" dirty="0">
                <a:solidFill>
                  <a:srgbClr val="415463"/>
                </a:solidFill>
              </a:rPr>
              <a:t>Izaicinājumus rada degvielu politikas stratēģijas trūkums, kas ir traucējošs faktors autoparka politikas attīstības plānošanai.</a:t>
            </a:r>
            <a:endParaRPr lang="en-GB" dirty="0">
              <a:solidFill>
                <a:srgbClr val="4154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92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1482-59A9-4BE6-8DB7-7AC44903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910678"/>
            <a:ext cx="8128000" cy="1036643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415463"/>
                </a:solidFill>
              </a:rPr>
              <a:t>Paldies!</a:t>
            </a:r>
          </a:p>
        </p:txBody>
      </p:sp>
    </p:spTree>
    <p:extLst>
      <p:ext uri="{BB962C8B-B14F-4D97-AF65-F5344CB8AC3E}">
        <p14:creationId xmlns:p14="http://schemas.microsoft.com/office/powerpoint/2010/main" val="112202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45E127-86B3-9CF0-2CF8-2457B4F60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07" y="201535"/>
            <a:ext cx="7273160" cy="64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FB489C28-60F1-4808-BC52-6801A89546AE}"/>
              </a:ext>
            </a:extLst>
          </p:cNvPr>
          <p:cNvSpPr/>
          <p:nvPr/>
        </p:nvSpPr>
        <p:spPr>
          <a:xfrm>
            <a:off x="8545286" y="3283755"/>
            <a:ext cx="3432628" cy="3345645"/>
          </a:xfrm>
          <a:prstGeom prst="ellipse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B0D9C-E787-418C-9FE3-0A241295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415463"/>
                </a:solidFill>
              </a:rPr>
              <a:t>Transporta mērķu sasniegšanas mijiedarbība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553B5A-49E0-4A0E-AE4A-D13CCFEB5B7C}"/>
              </a:ext>
            </a:extLst>
          </p:cNvPr>
          <p:cNvSpPr/>
          <p:nvPr/>
        </p:nvSpPr>
        <p:spPr>
          <a:xfrm>
            <a:off x="6946901" y="1163671"/>
            <a:ext cx="3432628" cy="3345645"/>
          </a:xfrm>
          <a:prstGeom prst="ellipse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6781A4-66E9-4949-B6DE-388EBFFC5068}"/>
              </a:ext>
            </a:extLst>
          </p:cNvPr>
          <p:cNvSpPr/>
          <p:nvPr/>
        </p:nvSpPr>
        <p:spPr>
          <a:xfrm>
            <a:off x="5579837" y="3232928"/>
            <a:ext cx="3432628" cy="3345645"/>
          </a:xfrm>
          <a:prstGeom prst="ellipse">
            <a:avLst/>
          </a:prstGeom>
          <a:blipFill dpi="0"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6D90DC-74A6-4A2C-BA3C-B94DE3DC9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2322529"/>
            <a:ext cx="4637317" cy="43735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415463"/>
                </a:solidFill>
              </a:rPr>
              <a:t>Enerģētikas politika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415463"/>
                </a:solidFill>
              </a:rPr>
              <a:t>Fiskālā politika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415463"/>
                </a:solidFill>
              </a:rPr>
              <a:t>Infrastruktūra (gan transporta, gan enerģētikas)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415463"/>
                </a:solidFill>
              </a:rPr>
              <a:t>Transporta sistēmas lietotāji un to paradumu izmaiņas</a:t>
            </a:r>
          </a:p>
        </p:txBody>
      </p:sp>
    </p:spTree>
    <p:extLst>
      <p:ext uri="{BB962C8B-B14F-4D97-AF65-F5344CB8AC3E}">
        <p14:creationId xmlns:p14="http://schemas.microsoft.com/office/powerpoint/2010/main" val="288140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859F-DD82-3097-50A1-FBC13F77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415463"/>
                </a:solidFill>
              </a:rPr>
              <a:t>Galvenie virzieni</a:t>
            </a:r>
            <a:endParaRPr lang="en-GB" dirty="0">
              <a:solidFill>
                <a:srgbClr val="41546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443A1-35DA-D72F-C85F-2ABD87392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102" y="2047129"/>
            <a:ext cx="5397718" cy="2293880"/>
          </a:xfrm>
        </p:spPr>
        <p:txBody>
          <a:bodyPr>
            <a:normAutofit/>
          </a:bodyPr>
          <a:lstStyle/>
          <a:p>
            <a:pPr algn="ctr"/>
            <a:r>
              <a:rPr lang="lv-LV" sz="2200" b="1" u="sng" dirty="0">
                <a:solidFill>
                  <a:srgbClr val="415463"/>
                </a:solidFill>
              </a:rPr>
              <a:t>Infrastruktūras jautājumi</a:t>
            </a:r>
          </a:p>
          <a:p>
            <a:r>
              <a:rPr lang="lv-LV" sz="2200" dirty="0">
                <a:solidFill>
                  <a:srgbClr val="415463"/>
                </a:solidFill>
              </a:rPr>
              <a:t>Uzlāde un </a:t>
            </a:r>
            <a:r>
              <a:rPr lang="lv-LV" sz="2200" dirty="0" err="1">
                <a:solidFill>
                  <a:srgbClr val="415463"/>
                </a:solidFill>
              </a:rPr>
              <a:t>uzpilde</a:t>
            </a:r>
            <a:endParaRPr lang="lv-LV" sz="2200" dirty="0">
              <a:solidFill>
                <a:srgbClr val="415463"/>
              </a:solidFill>
            </a:endParaRPr>
          </a:p>
          <a:p>
            <a:r>
              <a:rPr lang="lv-LV" sz="2200" dirty="0" err="1">
                <a:solidFill>
                  <a:srgbClr val="415463"/>
                </a:solidFill>
              </a:rPr>
              <a:t>Mikromobilitātes</a:t>
            </a:r>
            <a:r>
              <a:rPr lang="lv-LV" sz="2200" dirty="0">
                <a:solidFill>
                  <a:srgbClr val="415463"/>
                </a:solidFill>
              </a:rPr>
              <a:t> infrastruktūra</a:t>
            </a:r>
          </a:p>
          <a:p>
            <a:r>
              <a:rPr lang="lv-LV" sz="2200" dirty="0">
                <a:solidFill>
                  <a:srgbClr val="415463"/>
                </a:solidFill>
              </a:rPr>
              <a:t>Autoparka atjaunošanās</a:t>
            </a:r>
          </a:p>
          <a:p>
            <a:r>
              <a:rPr lang="lv-LV" sz="2200" dirty="0">
                <a:solidFill>
                  <a:srgbClr val="415463"/>
                </a:solidFill>
              </a:rPr>
              <a:t>Sabiedriskā transporta infrastruktūra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EE6B7-E424-EB24-AB3E-53F8AFD13CD4}"/>
              </a:ext>
            </a:extLst>
          </p:cNvPr>
          <p:cNvSpPr txBox="1"/>
          <p:nvPr/>
        </p:nvSpPr>
        <p:spPr>
          <a:xfrm>
            <a:off x="2864249" y="4676204"/>
            <a:ext cx="6463501" cy="1695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lv-LV" sz="2200" b="1" u="sng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Pilsētvides jautājumi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lv-LV" sz="2200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Sabiedriskā transporta lietojuma pieaugums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lv-LV" sz="2200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Pilsētu mobilitātes optimizācija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lv-LV" sz="2200" dirty="0" err="1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Mikromobilitātes</a:t>
            </a:r>
            <a:r>
              <a:rPr lang="lv-LV" sz="2200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rīki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D98D7-CDF5-2BC5-4766-28E86973C613}"/>
              </a:ext>
            </a:extLst>
          </p:cNvPr>
          <p:cNvSpPr txBox="1"/>
          <p:nvPr/>
        </p:nvSpPr>
        <p:spPr>
          <a:xfrm>
            <a:off x="6841651" y="2047129"/>
            <a:ext cx="5025735" cy="1695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lv-LV" sz="2200" b="1" u="sng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Paradumu maiņas veicināšana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lv-LV" sz="2200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Nodokļu politika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lv-LV" sz="2200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Atbalsta pasākumi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lv-LV" sz="2200" dirty="0">
                <a:solidFill>
                  <a:srgbClr val="4154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Informatīvās kampaņas</a:t>
            </a:r>
          </a:p>
        </p:txBody>
      </p:sp>
      <p:grpSp>
        <p:nvGrpSpPr>
          <p:cNvPr id="9" name="Graphic 16831">
            <a:extLst>
              <a:ext uri="{FF2B5EF4-FFF2-40B4-BE49-F238E27FC236}">
                <a16:creationId xmlns:a16="http://schemas.microsoft.com/office/drawing/2014/main" id="{D98F02FD-7227-6EDB-BCC6-3E6B1F4934E2}"/>
              </a:ext>
            </a:extLst>
          </p:cNvPr>
          <p:cNvGrpSpPr/>
          <p:nvPr/>
        </p:nvGrpSpPr>
        <p:grpSpPr>
          <a:xfrm>
            <a:off x="979510" y="1839566"/>
            <a:ext cx="705609" cy="625233"/>
            <a:chOff x="7298818" y="1812173"/>
            <a:chExt cx="362230" cy="357019"/>
          </a:xfrm>
          <a:solidFill>
            <a:srgbClr val="355464"/>
          </a:solidFill>
        </p:grpSpPr>
        <p:grpSp>
          <p:nvGrpSpPr>
            <p:cNvPr id="10" name="Graphic 16831">
              <a:extLst>
                <a:ext uri="{FF2B5EF4-FFF2-40B4-BE49-F238E27FC236}">
                  <a16:creationId xmlns:a16="http://schemas.microsoft.com/office/drawing/2014/main" id="{DEA7B244-8357-22B2-6196-A8A795E2840F}"/>
                </a:ext>
              </a:extLst>
            </p:cNvPr>
            <p:cNvGrpSpPr/>
            <p:nvPr/>
          </p:nvGrpSpPr>
          <p:grpSpPr>
            <a:xfrm>
              <a:off x="7315239" y="1812173"/>
              <a:ext cx="212606" cy="311203"/>
              <a:chOff x="7315239" y="1812173"/>
              <a:chExt cx="212606" cy="311203"/>
            </a:xfrm>
            <a:solidFill>
              <a:srgbClr val="355464"/>
            </a:solidFill>
          </p:grpSpPr>
          <p:sp>
            <p:nvSpPr>
              <p:cNvPr id="35" name="Freeform 18058">
                <a:extLst>
                  <a:ext uri="{FF2B5EF4-FFF2-40B4-BE49-F238E27FC236}">
                    <a16:creationId xmlns:a16="http://schemas.microsoft.com/office/drawing/2014/main" id="{A7DB99F8-CCBD-C322-7457-3E9EFB579B1D}"/>
                  </a:ext>
                </a:extLst>
              </p:cNvPr>
              <p:cNvSpPr/>
              <p:nvPr/>
            </p:nvSpPr>
            <p:spPr>
              <a:xfrm>
                <a:off x="7316103" y="1814767"/>
                <a:ext cx="207420" cy="306016"/>
              </a:xfrm>
              <a:custGeom>
                <a:avLst/>
                <a:gdLst>
                  <a:gd name="connsiteX0" fmla="*/ 197050 w 207420"/>
                  <a:gd name="connsiteY0" fmla="*/ 43223 h 306016"/>
                  <a:gd name="connsiteX1" fmla="*/ 197050 w 207420"/>
                  <a:gd name="connsiteY1" fmla="*/ 301694 h 306016"/>
                  <a:gd name="connsiteX2" fmla="*/ 207421 w 207420"/>
                  <a:gd name="connsiteY2" fmla="*/ 301694 h 306016"/>
                  <a:gd name="connsiteX3" fmla="*/ 207421 w 207420"/>
                  <a:gd name="connsiteY3" fmla="*/ 43223 h 306016"/>
                  <a:gd name="connsiteX4" fmla="*/ 197050 w 207420"/>
                  <a:gd name="connsiteY4" fmla="*/ 43223 h 306016"/>
                  <a:gd name="connsiteX5" fmla="*/ 164208 w 207420"/>
                  <a:gd name="connsiteY5" fmla="*/ 10373 h 306016"/>
                  <a:gd name="connsiteX6" fmla="*/ 197050 w 207420"/>
                  <a:gd name="connsiteY6" fmla="*/ 43223 h 306016"/>
                  <a:gd name="connsiteX7" fmla="*/ 207421 w 207420"/>
                  <a:gd name="connsiteY7" fmla="*/ 43223 h 306016"/>
                  <a:gd name="connsiteX8" fmla="*/ 164208 w 207420"/>
                  <a:gd name="connsiteY8" fmla="*/ 0 h 306016"/>
                  <a:gd name="connsiteX9" fmla="*/ 164208 w 207420"/>
                  <a:gd name="connsiteY9" fmla="*/ 10373 h 306016"/>
                  <a:gd name="connsiteX10" fmla="*/ 43213 w 207420"/>
                  <a:gd name="connsiteY10" fmla="*/ 10373 h 306016"/>
                  <a:gd name="connsiteX11" fmla="*/ 165072 w 207420"/>
                  <a:gd name="connsiteY11" fmla="*/ 10373 h 306016"/>
                  <a:gd name="connsiteX12" fmla="*/ 165072 w 207420"/>
                  <a:gd name="connsiteY12" fmla="*/ 0 h 306016"/>
                  <a:gd name="connsiteX13" fmla="*/ 43213 w 207420"/>
                  <a:gd name="connsiteY13" fmla="*/ 0 h 306016"/>
                  <a:gd name="connsiteX14" fmla="*/ 43213 w 207420"/>
                  <a:gd name="connsiteY14" fmla="*/ 10373 h 306016"/>
                  <a:gd name="connsiteX15" fmla="*/ 10371 w 207420"/>
                  <a:gd name="connsiteY15" fmla="*/ 43223 h 306016"/>
                  <a:gd name="connsiteX16" fmla="*/ 43213 w 207420"/>
                  <a:gd name="connsiteY16" fmla="*/ 10373 h 306016"/>
                  <a:gd name="connsiteX17" fmla="*/ 43213 w 207420"/>
                  <a:gd name="connsiteY17" fmla="*/ 0 h 306016"/>
                  <a:gd name="connsiteX18" fmla="*/ 0 w 207420"/>
                  <a:gd name="connsiteY18" fmla="*/ 43223 h 306016"/>
                  <a:gd name="connsiteX19" fmla="*/ 10371 w 207420"/>
                  <a:gd name="connsiteY19" fmla="*/ 43223 h 306016"/>
                  <a:gd name="connsiteX20" fmla="*/ 10371 w 207420"/>
                  <a:gd name="connsiteY20" fmla="*/ 300830 h 306016"/>
                  <a:gd name="connsiteX21" fmla="*/ 10371 w 207420"/>
                  <a:gd name="connsiteY21" fmla="*/ 42358 h 306016"/>
                  <a:gd name="connsiteX22" fmla="*/ 0 w 207420"/>
                  <a:gd name="connsiteY22" fmla="*/ 42358 h 306016"/>
                  <a:gd name="connsiteX23" fmla="*/ 0 w 207420"/>
                  <a:gd name="connsiteY23" fmla="*/ 300830 h 306016"/>
                  <a:gd name="connsiteX24" fmla="*/ 10371 w 207420"/>
                  <a:gd name="connsiteY24" fmla="*/ 300830 h 306016"/>
                  <a:gd name="connsiteX25" fmla="*/ 197050 w 207420"/>
                  <a:gd name="connsiteY25" fmla="*/ 300830 h 306016"/>
                  <a:gd name="connsiteX26" fmla="*/ 202236 w 207420"/>
                  <a:gd name="connsiteY26" fmla="*/ 306017 h 306016"/>
                  <a:gd name="connsiteX27" fmla="*/ 207421 w 207420"/>
                  <a:gd name="connsiteY27" fmla="*/ 300830 h 306016"/>
                  <a:gd name="connsiteX28" fmla="*/ 197050 w 207420"/>
                  <a:gd name="connsiteY28" fmla="*/ 300830 h 306016"/>
                  <a:gd name="connsiteX29" fmla="*/ 0 w 207420"/>
                  <a:gd name="connsiteY29" fmla="*/ 300830 h 306016"/>
                  <a:gd name="connsiteX30" fmla="*/ 5185 w 207420"/>
                  <a:gd name="connsiteY30" fmla="*/ 306017 h 306016"/>
                  <a:gd name="connsiteX31" fmla="*/ 10371 w 207420"/>
                  <a:gd name="connsiteY31" fmla="*/ 300830 h 306016"/>
                  <a:gd name="connsiteX32" fmla="*/ 0 w 207420"/>
                  <a:gd name="connsiteY32" fmla="*/ 300830 h 30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7420" h="306016">
                    <a:moveTo>
                      <a:pt x="197050" y="43223"/>
                    </a:moveTo>
                    <a:lnTo>
                      <a:pt x="197050" y="301694"/>
                    </a:lnTo>
                    <a:lnTo>
                      <a:pt x="207421" y="301694"/>
                    </a:lnTo>
                    <a:lnTo>
                      <a:pt x="207421" y="43223"/>
                    </a:lnTo>
                    <a:lnTo>
                      <a:pt x="197050" y="43223"/>
                    </a:lnTo>
                    <a:close/>
                    <a:moveTo>
                      <a:pt x="164208" y="10373"/>
                    </a:moveTo>
                    <a:cubicBezTo>
                      <a:pt x="182357" y="10373"/>
                      <a:pt x="197050" y="25069"/>
                      <a:pt x="197050" y="43223"/>
                    </a:cubicBezTo>
                    <a:lnTo>
                      <a:pt x="207421" y="43223"/>
                    </a:lnTo>
                    <a:cubicBezTo>
                      <a:pt x="207421" y="19018"/>
                      <a:pt x="188407" y="0"/>
                      <a:pt x="164208" y="0"/>
                    </a:cubicBezTo>
                    <a:lnTo>
                      <a:pt x="164208" y="10373"/>
                    </a:lnTo>
                    <a:close/>
                    <a:moveTo>
                      <a:pt x="43213" y="10373"/>
                    </a:moveTo>
                    <a:lnTo>
                      <a:pt x="165072" y="10373"/>
                    </a:lnTo>
                    <a:lnTo>
                      <a:pt x="165072" y="0"/>
                    </a:lnTo>
                    <a:lnTo>
                      <a:pt x="43213" y="0"/>
                    </a:lnTo>
                    <a:lnTo>
                      <a:pt x="43213" y="10373"/>
                    </a:lnTo>
                    <a:close/>
                    <a:moveTo>
                      <a:pt x="10371" y="43223"/>
                    </a:moveTo>
                    <a:cubicBezTo>
                      <a:pt x="10371" y="25069"/>
                      <a:pt x="25064" y="10373"/>
                      <a:pt x="43213" y="10373"/>
                    </a:cubicBezTo>
                    <a:lnTo>
                      <a:pt x="43213" y="0"/>
                    </a:lnTo>
                    <a:cubicBezTo>
                      <a:pt x="19014" y="0"/>
                      <a:pt x="0" y="19018"/>
                      <a:pt x="0" y="43223"/>
                    </a:cubicBezTo>
                    <a:lnTo>
                      <a:pt x="10371" y="43223"/>
                    </a:lnTo>
                    <a:close/>
                    <a:moveTo>
                      <a:pt x="10371" y="300830"/>
                    </a:moveTo>
                    <a:lnTo>
                      <a:pt x="10371" y="42358"/>
                    </a:lnTo>
                    <a:lnTo>
                      <a:pt x="0" y="42358"/>
                    </a:lnTo>
                    <a:lnTo>
                      <a:pt x="0" y="300830"/>
                    </a:lnTo>
                    <a:lnTo>
                      <a:pt x="10371" y="300830"/>
                    </a:lnTo>
                    <a:close/>
                    <a:moveTo>
                      <a:pt x="197050" y="300830"/>
                    </a:moveTo>
                    <a:cubicBezTo>
                      <a:pt x="197050" y="303423"/>
                      <a:pt x="199642" y="306017"/>
                      <a:pt x="202236" y="306017"/>
                    </a:cubicBezTo>
                    <a:cubicBezTo>
                      <a:pt x="204828" y="306017"/>
                      <a:pt x="207421" y="303423"/>
                      <a:pt x="207421" y="300830"/>
                    </a:cubicBezTo>
                    <a:lnTo>
                      <a:pt x="197050" y="300830"/>
                    </a:lnTo>
                    <a:close/>
                    <a:moveTo>
                      <a:pt x="0" y="300830"/>
                    </a:moveTo>
                    <a:cubicBezTo>
                      <a:pt x="0" y="303423"/>
                      <a:pt x="2593" y="306017"/>
                      <a:pt x="5185" y="306017"/>
                    </a:cubicBezTo>
                    <a:cubicBezTo>
                      <a:pt x="7778" y="306017"/>
                      <a:pt x="10371" y="303423"/>
                      <a:pt x="10371" y="300830"/>
                    </a:cubicBezTo>
                    <a:lnTo>
                      <a:pt x="0" y="30083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6" name="Freeform 18059">
                <a:extLst>
                  <a:ext uri="{FF2B5EF4-FFF2-40B4-BE49-F238E27FC236}">
                    <a16:creationId xmlns:a16="http://schemas.microsoft.com/office/drawing/2014/main" id="{8545B054-6BBA-9F4B-39F9-DC516275EA64}"/>
                  </a:ext>
                </a:extLst>
              </p:cNvPr>
              <p:cNvSpPr/>
              <p:nvPr/>
            </p:nvSpPr>
            <p:spPr>
              <a:xfrm>
                <a:off x="7315239" y="1812173"/>
                <a:ext cx="212606" cy="311203"/>
              </a:xfrm>
              <a:custGeom>
                <a:avLst/>
                <a:gdLst>
                  <a:gd name="connsiteX0" fmla="*/ 203100 w 212606"/>
                  <a:gd name="connsiteY0" fmla="*/ 311203 h 311203"/>
                  <a:gd name="connsiteX1" fmla="*/ 196185 w 212606"/>
                  <a:gd name="connsiteY1" fmla="*/ 306017 h 311203"/>
                  <a:gd name="connsiteX2" fmla="*/ 196185 w 212606"/>
                  <a:gd name="connsiteY2" fmla="*/ 306017 h 311203"/>
                  <a:gd name="connsiteX3" fmla="*/ 196185 w 212606"/>
                  <a:gd name="connsiteY3" fmla="*/ 45816 h 311203"/>
                  <a:gd name="connsiteX4" fmla="*/ 165936 w 212606"/>
                  <a:gd name="connsiteY4" fmla="*/ 15560 h 311203"/>
                  <a:gd name="connsiteX5" fmla="*/ 44077 w 212606"/>
                  <a:gd name="connsiteY5" fmla="*/ 15560 h 311203"/>
                  <a:gd name="connsiteX6" fmla="*/ 13828 w 212606"/>
                  <a:gd name="connsiteY6" fmla="*/ 45816 h 311203"/>
                  <a:gd name="connsiteX7" fmla="*/ 13828 w 212606"/>
                  <a:gd name="connsiteY7" fmla="*/ 306017 h 311203"/>
                  <a:gd name="connsiteX8" fmla="*/ 13828 w 212606"/>
                  <a:gd name="connsiteY8" fmla="*/ 306017 h 311203"/>
                  <a:gd name="connsiteX9" fmla="*/ 6914 w 212606"/>
                  <a:gd name="connsiteY9" fmla="*/ 311203 h 311203"/>
                  <a:gd name="connsiteX10" fmla="*/ 0 w 212606"/>
                  <a:gd name="connsiteY10" fmla="*/ 306017 h 311203"/>
                  <a:gd name="connsiteX11" fmla="*/ 0 w 212606"/>
                  <a:gd name="connsiteY11" fmla="*/ 306017 h 311203"/>
                  <a:gd name="connsiteX12" fmla="*/ 0 w 212606"/>
                  <a:gd name="connsiteY12" fmla="*/ 43223 h 311203"/>
                  <a:gd name="connsiteX13" fmla="*/ 43213 w 212606"/>
                  <a:gd name="connsiteY13" fmla="*/ 0 h 311203"/>
                  <a:gd name="connsiteX14" fmla="*/ 43213 w 212606"/>
                  <a:gd name="connsiteY14" fmla="*/ 0 h 311203"/>
                  <a:gd name="connsiteX15" fmla="*/ 169393 w 212606"/>
                  <a:gd name="connsiteY15" fmla="*/ 0 h 311203"/>
                  <a:gd name="connsiteX16" fmla="*/ 212606 w 212606"/>
                  <a:gd name="connsiteY16" fmla="*/ 43223 h 311203"/>
                  <a:gd name="connsiteX17" fmla="*/ 212606 w 212606"/>
                  <a:gd name="connsiteY17" fmla="*/ 43223 h 311203"/>
                  <a:gd name="connsiteX18" fmla="*/ 212606 w 212606"/>
                  <a:gd name="connsiteY18" fmla="*/ 306017 h 311203"/>
                  <a:gd name="connsiteX19" fmla="*/ 212606 w 212606"/>
                  <a:gd name="connsiteY19" fmla="*/ 306017 h 311203"/>
                  <a:gd name="connsiteX20" fmla="*/ 203100 w 212606"/>
                  <a:gd name="connsiteY20" fmla="*/ 311203 h 311203"/>
                  <a:gd name="connsiteX21" fmla="*/ 201371 w 212606"/>
                  <a:gd name="connsiteY21" fmla="*/ 306017 h 311203"/>
                  <a:gd name="connsiteX22" fmla="*/ 204828 w 212606"/>
                  <a:gd name="connsiteY22" fmla="*/ 306017 h 311203"/>
                  <a:gd name="connsiteX23" fmla="*/ 201371 w 212606"/>
                  <a:gd name="connsiteY23" fmla="*/ 306017 h 311203"/>
                  <a:gd name="connsiteX24" fmla="*/ 4321 w 212606"/>
                  <a:gd name="connsiteY24" fmla="*/ 306017 h 311203"/>
                  <a:gd name="connsiteX25" fmla="*/ 7778 w 212606"/>
                  <a:gd name="connsiteY25" fmla="*/ 306017 h 311203"/>
                  <a:gd name="connsiteX26" fmla="*/ 4321 w 212606"/>
                  <a:gd name="connsiteY26" fmla="*/ 306017 h 311203"/>
                  <a:gd name="connsiteX27" fmla="*/ 200506 w 212606"/>
                  <a:gd name="connsiteY27" fmla="*/ 301694 h 311203"/>
                  <a:gd name="connsiteX28" fmla="*/ 206556 w 212606"/>
                  <a:gd name="connsiteY28" fmla="*/ 301694 h 311203"/>
                  <a:gd name="connsiteX29" fmla="*/ 206556 w 212606"/>
                  <a:gd name="connsiteY29" fmla="*/ 47545 h 311203"/>
                  <a:gd name="connsiteX30" fmla="*/ 200506 w 212606"/>
                  <a:gd name="connsiteY30" fmla="*/ 47545 h 311203"/>
                  <a:gd name="connsiteX31" fmla="*/ 200506 w 212606"/>
                  <a:gd name="connsiteY31" fmla="*/ 301694 h 311203"/>
                  <a:gd name="connsiteX32" fmla="*/ 2593 w 212606"/>
                  <a:gd name="connsiteY32" fmla="*/ 301694 h 311203"/>
                  <a:gd name="connsiteX33" fmla="*/ 8643 w 212606"/>
                  <a:gd name="connsiteY33" fmla="*/ 301694 h 311203"/>
                  <a:gd name="connsiteX34" fmla="*/ 8643 w 212606"/>
                  <a:gd name="connsiteY34" fmla="*/ 47545 h 311203"/>
                  <a:gd name="connsiteX35" fmla="*/ 2593 w 212606"/>
                  <a:gd name="connsiteY35" fmla="*/ 47545 h 311203"/>
                  <a:gd name="connsiteX36" fmla="*/ 2593 w 212606"/>
                  <a:gd name="connsiteY36" fmla="*/ 301694 h 311203"/>
                  <a:gd name="connsiteX37" fmla="*/ 200506 w 212606"/>
                  <a:gd name="connsiteY37" fmla="*/ 43223 h 311203"/>
                  <a:gd name="connsiteX38" fmla="*/ 206556 w 212606"/>
                  <a:gd name="connsiteY38" fmla="*/ 43223 h 311203"/>
                  <a:gd name="connsiteX39" fmla="*/ 167665 w 212606"/>
                  <a:gd name="connsiteY39" fmla="*/ 4322 h 311203"/>
                  <a:gd name="connsiteX40" fmla="*/ 167665 w 212606"/>
                  <a:gd name="connsiteY40" fmla="*/ 10374 h 311203"/>
                  <a:gd name="connsiteX41" fmla="*/ 200506 w 212606"/>
                  <a:gd name="connsiteY41" fmla="*/ 43223 h 311203"/>
                  <a:gd name="connsiteX42" fmla="*/ 3457 w 212606"/>
                  <a:gd name="connsiteY42" fmla="*/ 43223 h 311203"/>
                  <a:gd name="connsiteX43" fmla="*/ 9507 w 212606"/>
                  <a:gd name="connsiteY43" fmla="*/ 43223 h 311203"/>
                  <a:gd name="connsiteX44" fmla="*/ 42348 w 212606"/>
                  <a:gd name="connsiteY44" fmla="*/ 10374 h 311203"/>
                  <a:gd name="connsiteX45" fmla="*/ 42348 w 212606"/>
                  <a:gd name="connsiteY45" fmla="*/ 4322 h 311203"/>
                  <a:gd name="connsiteX46" fmla="*/ 3457 w 212606"/>
                  <a:gd name="connsiteY46" fmla="*/ 43223 h 311203"/>
                  <a:gd name="connsiteX47" fmla="*/ 45805 w 212606"/>
                  <a:gd name="connsiteY47" fmla="*/ 10374 h 311203"/>
                  <a:gd name="connsiteX48" fmla="*/ 162480 w 212606"/>
                  <a:gd name="connsiteY48" fmla="*/ 10374 h 311203"/>
                  <a:gd name="connsiteX49" fmla="*/ 162480 w 212606"/>
                  <a:gd name="connsiteY49" fmla="*/ 4322 h 311203"/>
                  <a:gd name="connsiteX50" fmla="*/ 45805 w 212606"/>
                  <a:gd name="connsiteY50" fmla="*/ 4322 h 311203"/>
                  <a:gd name="connsiteX51" fmla="*/ 45805 w 212606"/>
                  <a:gd name="connsiteY51" fmla="*/ 10374 h 31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12606" h="311203">
                    <a:moveTo>
                      <a:pt x="203100" y="311203"/>
                    </a:moveTo>
                    <a:cubicBezTo>
                      <a:pt x="199642" y="311203"/>
                      <a:pt x="197050" y="309474"/>
                      <a:pt x="196185" y="306017"/>
                    </a:cubicBezTo>
                    <a:lnTo>
                      <a:pt x="196185" y="306017"/>
                    </a:lnTo>
                    <a:lnTo>
                      <a:pt x="196185" y="45816"/>
                    </a:lnTo>
                    <a:cubicBezTo>
                      <a:pt x="196185" y="28527"/>
                      <a:pt x="182357" y="15560"/>
                      <a:pt x="165936" y="15560"/>
                    </a:cubicBezTo>
                    <a:lnTo>
                      <a:pt x="44077" y="15560"/>
                    </a:lnTo>
                    <a:cubicBezTo>
                      <a:pt x="26792" y="15560"/>
                      <a:pt x="13828" y="29392"/>
                      <a:pt x="13828" y="45816"/>
                    </a:cubicBezTo>
                    <a:lnTo>
                      <a:pt x="13828" y="306017"/>
                    </a:lnTo>
                    <a:lnTo>
                      <a:pt x="13828" y="306017"/>
                    </a:lnTo>
                    <a:cubicBezTo>
                      <a:pt x="12964" y="308610"/>
                      <a:pt x="10371" y="311203"/>
                      <a:pt x="6914" y="311203"/>
                    </a:cubicBezTo>
                    <a:cubicBezTo>
                      <a:pt x="3457" y="311203"/>
                      <a:pt x="864" y="309474"/>
                      <a:pt x="0" y="306017"/>
                    </a:cubicBezTo>
                    <a:lnTo>
                      <a:pt x="0" y="306017"/>
                    </a:lnTo>
                    <a:lnTo>
                      <a:pt x="0" y="43223"/>
                    </a:lnTo>
                    <a:cubicBezTo>
                      <a:pt x="864" y="19882"/>
                      <a:pt x="19013" y="1729"/>
                      <a:pt x="43213" y="0"/>
                    </a:cubicBezTo>
                    <a:lnTo>
                      <a:pt x="43213" y="0"/>
                    </a:lnTo>
                    <a:lnTo>
                      <a:pt x="169393" y="0"/>
                    </a:lnTo>
                    <a:cubicBezTo>
                      <a:pt x="192728" y="865"/>
                      <a:pt x="210878" y="19018"/>
                      <a:pt x="212606" y="43223"/>
                    </a:cubicBezTo>
                    <a:lnTo>
                      <a:pt x="212606" y="43223"/>
                    </a:lnTo>
                    <a:lnTo>
                      <a:pt x="212606" y="306017"/>
                    </a:lnTo>
                    <a:lnTo>
                      <a:pt x="212606" y="306017"/>
                    </a:lnTo>
                    <a:cubicBezTo>
                      <a:pt x="209149" y="308610"/>
                      <a:pt x="206556" y="311203"/>
                      <a:pt x="203100" y="311203"/>
                    </a:cubicBezTo>
                    <a:close/>
                    <a:moveTo>
                      <a:pt x="201371" y="306017"/>
                    </a:moveTo>
                    <a:cubicBezTo>
                      <a:pt x="202235" y="306881"/>
                      <a:pt x="203964" y="306881"/>
                      <a:pt x="204828" y="306017"/>
                    </a:cubicBezTo>
                    <a:lnTo>
                      <a:pt x="201371" y="306017"/>
                    </a:lnTo>
                    <a:close/>
                    <a:moveTo>
                      <a:pt x="4321" y="306017"/>
                    </a:moveTo>
                    <a:cubicBezTo>
                      <a:pt x="5185" y="306881"/>
                      <a:pt x="6914" y="306881"/>
                      <a:pt x="7778" y="306017"/>
                    </a:cubicBezTo>
                    <a:lnTo>
                      <a:pt x="4321" y="306017"/>
                    </a:lnTo>
                    <a:close/>
                    <a:moveTo>
                      <a:pt x="200506" y="301694"/>
                    </a:moveTo>
                    <a:lnTo>
                      <a:pt x="206556" y="301694"/>
                    </a:lnTo>
                    <a:lnTo>
                      <a:pt x="206556" y="47545"/>
                    </a:lnTo>
                    <a:lnTo>
                      <a:pt x="200506" y="47545"/>
                    </a:lnTo>
                    <a:lnTo>
                      <a:pt x="200506" y="301694"/>
                    </a:lnTo>
                    <a:close/>
                    <a:moveTo>
                      <a:pt x="2593" y="301694"/>
                    </a:moveTo>
                    <a:lnTo>
                      <a:pt x="8643" y="301694"/>
                    </a:lnTo>
                    <a:lnTo>
                      <a:pt x="8643" y="47545"/>
                    </a:lnTo>
                    <a:lnTo>
                      <a:pt x="2593" y="47545"/>
                    </a:lnTo>
                    <a:lnTo>
                      <a:pt x="2593" y="301694"/>
                    </a:lnTo>
                    <a:close/>
                    <a:moveTo>
                      <a:pt x="200506" y="43223"/>
                    </a:moveTo>
                    <a:lnTo>
                      <a:pt x="206556" y="43223"/>
                    </a:lnTo>
                    <a:cubicBezTo>
                      <a:pt x="205692" y="22476"/>
                      <a:pt x="189271" y="6051"/>
                      <a:pt x="167665" y="4322"/>
                    </a:cubicBezTo>
                    <a:lnTo>
                      <a:pt x="167665" y="10374"/>
                    </a:lnTo>
                    <a:cubicBezTo>
                      <a:pt x="185815" y="11238"/>
                      <a:pt x="199642" y="25069"/>
                      <a:pt x="200506" y="43223"/>
                    </a:cubicBezTo>
                    <a:close/>
                    <a:moveTo>
                      <a:pt x="3457" y="43223"/>
                    </a:moveTo>
                    <a:lnTo>
                      <a:pt x="9507" y="43223"/>
                    </a:lnTo>
                    <a:cubicBezTo>
                      <a:pt x="10371" y="25069"/>
                      <a:pt x="24199" y="11238"/>
                      <a:pt x="42348" y="10374"/>
                    </a:cubicBezTo>
                    <a:lnTo>
                      <a:pt x="42348" y="4322"/>
                    </a:lnTo>
                    <a:cubicBezTo>
                      <a:pt x="20742" y="6051"/>
                      <a:pt x="4321" y="22476"/>
                      <a:pt x="3457" y="43223"/>
                    </a:cubicBezTo>
                    <a:close/>
                    <a:moveTo>
                      <a:pt x="45805" y="10374"/>
                    </a:moveTo>
                    <a:lnTo>
                      <a:pt x="162480" y="10374"/>
                    </a:lnTo>
                    <a:lnTo>
                      <a:pt x="162480" y="4322"/>
                    </a:lnTo>
                    <a:lnTo>
                      <a:pt x="45805" y="4322"/>
                    </a:lnTo>
                    <a:lnTo>
                      <a:pt x="45805" y="103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1" name="Graphic 16831">
              <a:extLst>
                <a:ext uri="{FF2B5EF4-FFF2-40B4-BE49-F238E27FC236}">
                  <a16:creationId xmlns:a16="http://schemas.microsoft.com/office/drawing/2014/main" id="{4691EFB1-C59E-EBCE-7717-DAF13570DBE3}"/>
                </a:ext>
              </a:extLst>
            </p:cNvPr>
            <p:cNvGrpSpPr/>
            <p:nvPr/>
          </p:nvGrpSpPr>
          <p:grpSpPr>
            <a:xfrm>
              <a:off x="7298818" y="2110410"/>
              <a:ext cx="241126" cy="58782"/>
              <a:chOff x="7298818" y="2110410"/>
              <a:chExt cx="241126" cy="58782"/>
            </a:xfrm>
            <a:solidFill>
              <a:srgbClr val="355464"/>
            </a:solidFill>
          </p:grpSpPr>
          <p:sp>
            <p:nvSpPr>
              <p:cNvPr id="33" name="Freeform 18061">
                <a:extLst>
                  <a:ext uri="{FF2B5EF4-FFF2-40B4-BE49-F238E27FC236}">
                    <a16:creationId xmlns:a16="http://schemas.microsoft.com/office/drawing/2014/main" id="{A9AA4114-D18C-C756-58B4-D4FFDB7B0A13}"/>
                  </a:ext>
                </a:extLst>
              </p:cNvPr>
              <p:cNvSpPr/>
              <p:nvPr/>
            </p:nvSpPr>
            <p:spPr>
              <a:xfrm>
                <a:off x="7300547" y="2110410"/>
                <a:ext cx="238533" cy="56189"/>
              </a:xfrm>
              <a:custGeom>
                <a:avLst/>
                <a:gdLst>
                  <a:gd name="connsiteX0" fmla="*/ 5185 w 238533"/>
                  <a:gd name="connsiteY0" fmla="*/ 10374 h 56189"/>
                  <a:gd name="connsiteX1" fmla="*/ 43213 w 238533"/>
                  <a:gd name="connsiteY1" fmla="*/ 10374 h 56189"/>
                  <a:gd name="connsiteX2" fmla="*/ 43213 w 238533"/>
                  <a:gd name="connsiteY2" fmla="*/ 0 h 56189"/>
                  <a:gd name="connsiteX3" fmla="*/ 5185 w 238533"/>
                  <a:gd name="connsiteY3" fmla="*/ 0 h 56189"/>
                  <a:gd name="connsiteX4" fmla="*/ 5185 w 238533"/>
                  <a:gd name="connsiteY4" fmla="*/ 10374 h 56189"/>
                  <a:gd name="connsiteX5" fmla="*/ 10371 w 238533"/>
                  <a:gd name="connsiteY5" fmla="*/ 51003 h 56189"/>
                  <a:gd name="connsiteX6" fmla="*/ 10371 w 238533"/>
                  <a:gd name="connsiteY6" fmla="*/ 5187 h 56189"/>
                  <a:gd name="connsiteX7" fmla="*/ 0 w 238533"/>
                  <a:gd name="connsiteY7" fmla="*/ 5187 h 56189"/>
                  <a:gd name="connsiteX8" fmla="*/ 0 w 238533"/>
                  <a:gd name="connsiteY8" fmla="*/ 51003 h 56189"/>
                  <a:gd name="connsiteX9" fmla="*/ 10371 w 238533"/>
                  <a:gd name="connsiteY9" fmla="*/ 51003 h 56189"/>
                  <a:gd name="connsiteX10" fmla="*/ 233348 w 238533"/>
                  <a:gd name="connsiteY10" fmla="*/ 45816 h 56189"/>
                  <a:gd name="connsiteX11" fmla="*/ 5185 w 238533"/>
                  <a:gd name="connsiteY11" fmla="*/ 45816 h 56189"/>
                  <a:gd name="connsiteX12" fmla="*/ 5185 w 238533"/>
                  <a:gd name="connsiteY12" fmla="*/ 56189 h 56189"/>
                  <a:gd name="connsiteX13" fmla="*/ 233348 w 238533"/>
                  <a:gd name="connsiteY13" fmla="*/ 56189 h 56189"/>
                  <a:gd name="connsiteX14" fmla="*/ 233348 w 238533"/>
                  <a:gd name="connsiteY14" fmla="*/ 45816 h 56189"/>
                  <a:gd name="connsiteX15" fmla="*/ 228163 w 238533"/>
                  <a:gd name="connsiteY15" fmla="*/ 5187 h 56189"/>
                  <a:gd name="connsiteX16" fmla="*/ 228163 w 238533"/>
                  <a:gd name="connsiteY16" fmla="*/ 51003 h 56189"/>
                  <a:gd name="connsiteX17" fmla="*/ 238534 w 238533"/>
                  <a:gd name="connsiteY17" fmla="*/ 51003 h 56189"/>
                  <a:gd name="connsiteX18" fmla="*/ 238534 w 238533"/>
                  <a:gd name="connsiteY18" fmla="*/ 5187 h 56189"/>
                  <a:gd name="connsiteX19" fmla="*/ 228163 w 238533"/>
                  <a:gd name="connsiteY19" fmla="*/ 5187 h 56189"/>
                  <a:gd name="connsiteX20" fmla="*/ 195321 w 238533"/>
                  <a:gd name="connsiteY20" fmla="*/ 10374 h 56189"/>
                  <a:gd name="connsiteX21" fmla="*/ 233348 w 238533"/>
                  <a:gd name="connsiteY21" fmla="*/ 10374 h 56189"/>
                  <a:gd name="connsiteX22" fmla="*/ 233348 w 238533"/>
                  <a:gd name="connsiteY22" fmla="*/ 0 h 56189"/>
                  <a:gd name="connsiteX23" fmla="*/ 195321 w 238533"/>
                  <a:gd name="connsiteY23" fmla="*/ 0 h 56189"/>
                  <a:gd name="connsiteX24" fmla="*/ 195321 w 238533"/>
                  <a:gd name="connsiteY24" fmla="*/ 10374 h 56189"/>
                  <a:gd name="connsiteX25" fmla="*/ 43213 w 238533"/>
                  <a:gd name="connsiteY25" fmla="*/ 10374 h 56189"/>
                  <a:gd name="connsiteX26" fmla="*/ 48398 w 238533"/>
                  <a:gd name="connsiteY26" fmla="*/ 5187 h 56189"/>
                  <a:gd name="connsiteX27" fmla="*/ 43213 w 238533"/>
                  <a:gd name="connsiteY27" fmla="*/ 0 h 56189"/>
                  <a:gd name="connsiteX28" fmla="*/ 43213 w 238533"/>
                  <a:gd name="connsiteY28" fmla="*/ 10374 h 56189"/>
                  <a:gd name="connsiteX29" fmla="*/ 5185 w 238533"/>
                  <a:gd name="connsiteY29" fmla="*/ 5187 h 56189"/>
                  <a:gd name="connsiteX30" fmla="*/ 5185 w 238533"/>
                  <a:gd name="connsiteY30" fmla="*/ 0 h 56189"/>
                  <a:gd name="connsiteX31" fmla="*/ 0 w 238533"/>
                  <a:gd name="connsiteY31" fmla="*/ 5187 h 56189"/>
                  <a:gd name="connsiteX32" fmla="*/ 5185 w 238533"/>
                  <a:gd name="connsiteY32" fmla="*/ 5187 h 56189"/>
                  <a:gd name="connsiteX33" fmla="*/ 5185 w 238533"/>
                  <a:gd name="connsiteY33" fmla="*/ 51003 h 56189"/>
                  <a:gd name="connsiteX34" fmla="*/ 0 w 238533"/>
                  <a:gd name="connsiteY34" fmla="*/ 51003 h 56189"/>
                  <a:gd name="connsiteX35" fmla="*/ 5185 w 238533"/>
                  <a:gd name="connsiteY35" fmla="*/ 56189 h 56189"/>
                  <a:gd name="connsiteX36" fmla="*/ 5185 w 238533"/>
                  <a:gd name="connsiteY36" fmla="*/ 51003 h 56189"/>
                  <a:gd name="connsiteX37" fmla="*/ 233348 w 238533"/>
                  <a:gd name="connsiteY37" fmla="*/ 51003 h 56189"/>
                  <a:gd name="connsiteX38" fmla="*/ 233348 w 238533"/>
                  <a:gd name="connsiteY38" fmla="*/ 56189 h 56189"/>
                  <a:gd name="connsiteX39" fmla="*/ 238534 w 238533"/>
                  <a:gd name="connsiteY39" fmla="*/ 51003 h 56189"/>
                  <a:gd name="connsiteX40" fmla="*/ 233348 w 238533"/>
                  <a:gd name="connsiteY40" fmla="*/ 51003 h 56189"/>
                  <a:gd name="connsiteX41" fmla="*/ 233348 w 238533"/>
                  <a:gd name="connsiteY41" fmla="*/ 5187 h 56189"/>
                  <a:gd name="connsiteX42" fmla="*/ 238534 w 238533"/>
                  <a:gd name="connsiteY42" fmla="*/ 5187 h 56189"/>
                  <a:gd name="connsiteX43" fmla="*/ 233348 w 238533"/>
                  <a:gd name="connsiteY43" fmla="*/ 0 h 56189"/>
                  <a:gd name="connsiteX44" fmla="*/ 233348 w 238533"/>
                  <a:gd name="connsiteY44" fmla="*/ 5187 h 56189"/>
                  <a:gd name="connsiteX45" fmla="*/ 195321 w 238533"/>
                  <a:gd name="connsiteY45" fmla="*/ 0 h 56189"/>
                  <a:gd name="connsiteX46" fmla="*/ 190136 w 238533"/>
                  <a:gd name="connsiteY46" fmla="*/ 5187 h 56189"/>
                  <a:gd name="connsiteX47" fmla="*/ 195321 w 238533"/>
                  <a:gd name="connsiteY47" fmla="*/ 10374 h 56189"/>
                  <a:gd name="connsiteX48" fmla="*/ 195321 w 238533"/>
                  <a:gd name="connsiteY48" fmla="*/ 0 h 5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38533" h="56189">
                    <a:moveTo>
                      <a:pt x="5185" y="10374"/>
                    </a:moveTo>
                    <a:lnTo>
                      <a:pt x="43213" y="10374"/>
                    </a:lnTo>
                    <a:lnTo>
                      <a:pt x="43213" y="0"/>
                    </a:lnTo>
                    <a:lnTo>
                      <a:pt x="5185" y="0"/>
                    </a:lnTo>
                    <a:lnTo>
                      <a:pt x="5185" y="10374"/>
                    </a:lnTo>
                    <a:close/>
                    <a:moveTo>
                      <a:pt x="10371" y="51003"/>
                    </a:moveTo>
                    <a:lnTo>
                      <a:pt x="10371" y="5187"/>
                    </a:lnTo>
                    <a:lnTo>
                      <a:pt x="0" y="5187"/>
                    </a:lnTo>
                    <a:lnTo>
                      <a:pt x="0" y="51003"/>
                    </a:lnTo>
                    <a:lnTo>
                      <a:pt x="10371" y="51003"/>
                    </a:lnTo>
                    <a:close/>
                    <a:moveTo>
                      <a:pt x="233348" y="45816"/>
                    </a:moveTo>
                    <a:lnTo>
                      <a:pt x="5185" y="45816"/>
                    </a:lnTo>
                    <a:lnTo>
                      <a:pt x="5185" y="56189"/>
                    </a:lnTo>
                    <a:lnTo>
                      <a:pt x="233348" y="56189"/>
                    </a:lnTo>
                    <a:lnTo>
                      <a:pt x="233348" y="45816"/>
                    </a:lnTo>
                    <a:close/>
                    <a:moveTo>
                      <a:pt x="228163" y="5187"/>
                    </a:moveTo>
                    <a:lnTo>
                      <a:pt x="228163" y="51003"/>
                    </a:lnTo>
                    <a:lnTo>
                      <a:pt x="238534" y="51003"/>
                    </a:lnTo>
                    <a:lnTo>
                      <a:pt x="238534" y="5187"/>
                    </a:lnTo>
                    <a:lnTo>
                      <a:pt x="228163" y="5187"/>
                    </a:lnTo>
                    <a:close/>
                    <a:moveTo>
                      <a:pt x="195321" y="10374"/>
                    </a:moveTo>
                    <a:lnTo>
                      <a:pt x="233348" y="10374"/>
                    </a:lnTo>
                    <a:lnTo>
                      <a:pt x="233348" y="0"/>
                    </a:lnTo>
                    <a:lnTo>
                      <a:pt x="195321" y="0"/>
                    </a:lnTo>
                    <a:lnTo>
                      <a:pt x="195321" y="10374"/>
                    </a:lnTo>
                    <a:close/>
                    <a:moveTo>
                      <a:pt x="43213" y="10374"/>
                    </a:moveTo>
                    <a:cubicBezTo>
                      <a:pt x="45805" y="10374"/>
                      <a:pt x="48398" y="7780"/>
                      <a:pt x="48398" y="5187"/>
                    </a:cubicBezTo>
                    <a:cubicBezTo>
                      <a:pt x="48398" y="2593"/>
                      <a:pt x="45805" y="0"/>
                      <a:pt x="43213" y="0"/>
                    </a:cubicBezTo>
                    <a:lnTo>
                      <a:pt x="43213" y="10374"/>
                    </a:lnTo>
                    <a:close/>
                    <a:moveTo>
                      <a:pt x="5185" y="5187"/>
                    </a:moveTo>
                    <a:lnTo>
                      <a:pt x="5185" y="0"/>
                    </a:lnTo>
                    <a:cubicBezTo>
                      <a:pt x="2593" y="0"/>
                      <a:pt x="0" y="2593"/>
                      <a:pt x="0" y="5187"/>
                    </a:cubicBezTo>
                    <a:lnTo>
                      <a:pt x="5185" y="5187"/>
                    </a:lnTo>
                    <a:close/>
                    <a:moveTo>
                      <a:pt x="5185" y="51003"/>
                    </a:moveTo>
                    <a:lnTo>
                      <a:pt x="0" y="51003"/>
                    </a:lnTo>
                    <a:cubicBezTo>
                      <a:pt x="0" y="53596"/>
                      <a:pt x="2593" y="56189"/>
                      <a:pt x="5185" y="56189"/>
                    </a:cubicBezTo>
                    <a:lnTo>
                      <a:pt x="5185" y="51003"/>
                    </a:lnTo>
                    <a:close/>
                    <a:moveTo>
                      <a:pt x="233348" y="51003"/>
                    </a:moveTo>
                    <a:lnTo>
                      <a:pt x="233348" y="56189"/>
                    </a:lnTo>
                    <a:cubicBezTo>
                      <a:pt x="235941" y="56189"/>
                      <a:pt x="238534" y="53596"/>
                      <a:pt x="238534" y="51003"/>
                    </a:cubicBezTo>
                    <a:lnTo>
                      <a:pt x="233348" y="51003"/>
                    </a:lnTo>
                    <a:close/>
                    <a:moveTo>
                      <a:pt x="233348" y="5187"/>
                    </a:moveTo>
                    <a:lnTo>
                      <a:pt x="238534" y="5187"/>
                    </a:lnTo>
                    <a:cubicBezTo>
                      <a:pt x="238534" y="2593"/>
                      <a:pt x="235941" y="0"/>
                      <a:pt x="233348" y="0"/>
                    </a:cubicBezTo>
                    <a:lnTo>
                      <a:pt x="233348" y="5187"/>
                    </a:lnTo>
                    <a:close/>
                    <a:moveTo>
                      <a:pt x="195321" y="0"/>
                    </a:moveTo>
                    <a:cubicBezTo>
                      <a:pt x="192728" y="0"/>
                      <a:pt x="190136" y="2593"/>
                      <a:pt x="190136" y="5187"/>
                    </a:cubicBezTo>
                    <a:cubicBezTo>
                      <a:pt x="190136" y="7780"/>
                      <a:pt x="192728" y="10374"/>
                      <a:pt x="195321" y="10374"/>
                    </a:cubicBezTo>
                    <a:lnTo>
                      <a:pt x="195321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4" name="Freeform 18062">
                <a:extLst>
                  <a:ext uri="{FF2B5EF4-FFF2-40B4-BE49-F238E27FC236}">
                    <a16:creationId xmlns:a16="http://schemas.microsoft.com/office/drawing/2014/main" id="{80F48521-1DD8-094E-7B09-A34E798492A7}"/>
                  </a:ext>
                </a:extLst>
              </p:cNvPr>
              <p:cNvSpPr/>
              <p:nvPr/>
            </p:nvSpPr>
            <p:spPr>
              <a:xfrm>
                <a:off x="7298818" y="2110410"/>
                <a:ext cx="241126" cy="58782"/>
              </a:xfrm>
              <a:custGeom>
                <a:avLst/>
                <a:gdLst>
                  <a:gd name="connsiteX0" fmla="*/ 236806 w 241126"/>
                  <a:gd name="connsiteY0" fmla="*/ 58783 h 58782"/>
                  <a:gd name="connsiteX1" fmla="*/ 4321 w 241126"/>
                  <a:gd name="connsiteY1" fmla="*/ 58783 h 58782"/>
                  <a:gd name="connsiteX2" fmla="*/ 4321 w 241126"/>
                  <a:gd name="connsiteY2" fmla="*/ 58783 h 58782"/>
                  <a:gd name="connsiteX3" fmla="*/ 0 w 241126"/>
                  <a:gd name="connsiteY3" fmla="*/ 54461 h 58782"/>
                  <a:gd name="connsiteX4" fmla="*/ 0 w 241126"/>
                  <a:gd name="connsiteY4" fmla="*/ 54461 h 58782"/>
                  <a:gd name="connsiteX5" fmla="*/ 0 w 241126"/>
                  <a:gd name="connsiteY5" fmla="*/ 4322 h 58782"/>
                  <a:gd name="connsiteX6" fmla="*/ 0 w 241126"/>
                  <a:gd name="connsiteY6" fmla="*/ 4322 h 58782"/>
                  <a:gd name="connsiteX7" fmla="*/ 4321 w 241126"/>
                  <a:gd name="connsiteY7" fmla="*/ 0 h 58782"/>
                  <a:gd name="connsiteX8" fmla="*/ 4321 w 241126"/>
                  <a:gd name="connsiteY8" fmla="*/ 0 h 58782"/>
                  <a:gd name="connsiteX9" fmla="*/ 46670 w 241126"/>
                  <a:gd name="connsiteY9" fmla="*/ 0 h 58782"/>
                  <a:gd name="connsiteX10" fmla="*/ 46670 w 241126"/>
                  <a:gd name="connsiteY10" fmla="*/ 0 h 58782"/>
                  <a:gd name="connsiteX11" fmla="*/ 51855 w 241126"/>
                  <a:gd name="connsiteY11" fmla="*/ 6916 h 58782"/>
                  <a:gd name="connsiteX12" fmla="*/ 46670 w 241126"/>
                  <a:gd name="connsiteY12" fmla="*/ 13831 h 58782"/>
                  <a:gd name="connsiteX13" fmla="*/ 46670 w 241126"/>
                  <a:gd name="connsiteY13" fmla="*/ 13831 h 58782"/>
                  <a:gd name="connsiteX14" fmla="*/ 13828 w 241126"/>
                  <a:gd name="connsiteY14" fmla="*/ 13831 h 58782"/>
                  <a:gd name="connsiteX15" fmla="*/ 13828 w 241126"/>
                  <a:gd name="connsiteY15" fmla="*/ 44952 h 58782"/>
                  <a:gd name="connsiteX16" fmla="*/ 227299 w 241126"/>
                  <a:gd name="connsiteY16" fmla="*/ 44952 h 58782"/>
                  <a:gd name="connsiteX17" fmla="*/ 227299 w 241126"/>
                  <a:gd name="connsiteY17" fmla="*/ 13831 h 58782"/>
                  <a:gd name="connsiteX18" fmla="*/ 194457 w 241126"/>
                  <a:gd name="connsiteY18" fmla="*/ 13831 h 58782"/>
                  <a:gd name="connsiteX19" fmla="*/ 194457 w 241126"/>
                  <a:gd name="connsiteY19" fmla="*/ 13831 h 58782"/>
                  <a:gd name="connsiteX20" fmla="*/ 189272 w 241126"/>
                  <a:gd name="connsiteY20" fmla="*/ 6916 h 58782"/>
                  <a:gd name="connsiteX21" fmla="*/ 194457 w 241126"/>
                  <a:gd name="connsiteY21" fmla="*/ 0 h 58782"/>
                  <a:gd name="connsiteX22" fmla="*/ 194457 w 241126"/>
                  <a:gd name="connsiteY22" fmla="*/ 0 h 58782"/>
                  <a:gd name="connsiteX23" fmla="*/ 236806 w 241126"/>
                  <a:gd name="connsiteY23" fmla="*/ 0 h 58782"/>
                  <a:gd name="connsiteX24" fmla="*/ 236806 w 241126"/>
                  <a:gd name="connsiteY24" fmla="*/ 0 h 58782"/>
                  <a:gd name="connsiteX25" fmla="*/ 241127 w 241126"/>
                  <a:gd name="connsiteY25" fmla="*/ 4322 h 58782"/>
                  <a:gd name="connsiteX26" fmla="*/ 241127 w 241126"/>
                  <a:gd name="connsiteY26" fmla="*/ 4322 h 58782"/>
                  <a:gd name="connsiteX27" fmla="*/ 241127 w 241126"/>
                  <a:gd name="connsiteY27" fmla="*/ 54461 h 58782"/>
                  <a:gd name="connsiteX28" fmla="*/ 241127 w 241126"/>
                  <a:gd name="connsiteY28" fmla="*/ 54461 h 58782"/>
                  <a:gd name="connsiteX29" fmla="*/ 236806 w 241126"/>
                  <a:gd name="connsiteY29" fmla="*/ 58783 h 58782"/>
                  <a:gd name="connsiteX30" fmla="*/ 236806 w 241126"/>
                  <a:gd name="connsiteY30" fmla="*/ 58783 h 58782"/>
                  <a:gd name="connsiteX31" fmla="*/ 9507 w 241126"/>
                  <a:gd name="connsiteY31" fmla="*/ 53596 h 58782"/>
                  <a:gd name="connsiteX32" fmla="*/ 232484 w 241126"/>
                  <a:gd name="connsiteY32" fmla="*/ 53596 h 58782"/>
                  <a:gd name="connsiteX33" fmla="*/ 232484 w 241126"/>
                  <a:gd name="connsiteY33" fmla="*/ 52732 h 58782"/>
                  <a:gd name="connsiteX34" fmla="*/ 227299 w 241126"/>
                  <a:gd name="connsiteY34" fmla="*/ 52732 h 58782"/>
                  <a:gd name="connsiteX35" fmla="*/ 227299 w 241126"/>
                  <a:gd name="connsiteY35" fmla="*/ 47545 h 58782"/>
                  <a:gd name="connsiteX36" fmla="*/ 13828 w 241126"/>
                  <a:gd name="connsiteY36" fmla="*/ 47545 h 58782"/>
                  <a:gd name="connsiteX37" fmla="*/ 13828 w 241126"/>
                  <a:gd name="connsiteY37" fmla="*/ 52732 h 58782"/>
                  <a:gd name="connsiteX38" fmla="*/ 9507 w 241126"/>
                  <a:gd name="connsiteY38" fmla="*/ 53596 h 58782"/>
                  <a:gd name="connsiteX39" fmla="*/ 9507 w 241126"/>
                  <a:gd name="connsiteY39" fmla="*/ 53596 h 58782"/>
                  <a:gd name="connsiteX40" fmla="*/ 236806 w 241126"/>
                  <a:gd name="connsiteY40" fmla="*/ 48409 h 58782"/>
                  <a:gd name="connsiteX41" fmla="*/ 236806 w 241126"/>
                  <a:gd name="connsiteY41" fmla="*/ 48409 h 58782"/>
                  <a:gd name="connsiteX42" fmla="*/ 237670 w 241126"/>
                  <a:gd name="connsiteY42" fmla="*/ 6916 h 58782"/>
                  <a:gd name="connsiteX43" fmla="*/ 236806 w 241126"/>
                  <a:gd name="connsiteY43" fmla="*/ 6916 h 58782"/>
                  <a:gd name="connsiteX44" fmla="*/ 236806 w 241126"/>
                  <a:gd name="connsiteY44" fmla="*/ 12102 h 58782"/>
                  <a:gd name="connsiteX45" fmla="*/ 231620 w 241126"/>
                  <a:gd name="connsiteY45" fmla="*/ 12102 h 58782"/>
                  <a:gd name="connsiteX46" fmla="*/ 231620 w 241126"/>
                  <a:gd name="connsiteY46" fmla="*/ 43223 h 58782"/>
                  <a:gd name="connsiteX47" fmla="*/ 236806 w 241126"/>
                  <a:gd name="connsiteY47" fmla="*/ 43223 h 58782"/>
                  <a:gd name="connsiteX48" fmla="*/ 236806 w 241126"/>
                  <a:gd name="connsiteY48" fmla="*/ 48409 h 58782"/>
                  <a:gd name="connsiteX49" fmla="*/ 232484 w 241126"/>
                  <a:gd name="connsiteY49" fmla="*/ 48409 h 58782"/>
                  <a:gd name="connsiteX50" fmla="*/ 232484 w 241126"/>
                  <a:gd name="connsiteY50" fmla="*/ 48409 h 58782"/>
                  <a:gd name="connsiteX51" fmla="*/ 232484 w 241126"/>
                  <a:gd name="connsiteY51" fmla="*/ 48409 h 58782"/>
                  <a:gd name="connsiteX52" fmla="*/ 232484 w 241126"/>
                  <a:gd name="connsiteY52" fmla="*/ 48409 h 58782"/>
                  <a:gd name="connsiteX53" fmla="*/ 232484 w 241126"/>
                  <a:gd name="connsiteY53" fmla="*/ 48409 h 58782"/>
                  <a:gd name="connsiteX54" fmla="*/ 9507 w 241126"/>
                  <a:gd name="connsiteY54" fmla="*/ 48409 h 58782"/>
                  <a:gd name="connsiteX55" fmla="*/ 9507 w 241126"/>
                  <a:gd name="connsiteY55" fmla="*/ 48409 h 58782"/>
                  <a:gd name="connsiteX56" fmla="*/ 9507 w 241126"/>
                  <a:gd name="connsiteY56" fmla="*/ 48409 h 58782"/>
                  <a:gd name="connsiteX57" fmla="*/ 9507 w 241126"/>
                  <a:gd name="connsiteY57" fmla="*/ 48409 h 58782"/>
                  <a:gd name="connsiteX58" fmla="*/ 9507 w 241126"/>
                  <a:gd name="connsiteY58" fmla="*/ 48409 h 58782"/>
                  <a:gd name="connsiteX59" fmla="*/ 4321 w 241126"/>
                  <a:gd name="connsiteY59" fmla="*/ 48409 h 58782"/>
                  <a:gd name="connsiteX60" fmla="*/ 4321 w 241126"/>
                  <a:gd name="connsiteY60" fmla="*/ 48409 h 58782"/>
                  <a:gd name="connsiteX61" fmla="*/ 5185 w 241126"/>
                  <a:gd name="connsiteY61" fmla="*/ 43223 h 58782"/>
                  <a:gd name="connsiteX62" fmla="*/ 10371 w 241126"/>
                  <a:gd name="connsiteY62" fmla="*/ 43223 h 58782"/>
                  <a:gd name="connsiteX63" fmla="*/ 10371 w 241126"/>
                  <a:gd name="connsiteY63" fmla="*/ 12102 h 58782"/>
                  <a:gd name="connsiteX64" fmla="*/ 5185 w 241126"/>
                  <a:gd name="connsiteY64" fmla="*/ 12102 h 58782"/>
                  <a:gd name="connsiteX65" fmla="*/ 5185 w 241126"/>
                  <a:gd name="connsiteY65" fmla="*/ 6916 h 58782"/>
                  <a:gd name="connsiteX66" fmla="*/ 4321 w 241126"/>
                  <a:gd name="connsiteY66" fmla="*/ 6916 h 58782"/>
                  <a:gd name="connsiteX67" fmla="*/ 4321 w 241126"/>
                  <a:gd name="connsiteY67" fmla="*/ 48409 h 58782"/>
                  <a:gd name="connsiteX68" fmla="*/ 232484 w 241126"/>
                  <a:gd name="connsiteY68" fmla="*/ 8645 h 58782"/>
                  <a:gd name="connsiteX69" fmla="*/ 232484 w 241126"/>
                  <a:gd name="connsiteY69" fmla="*/ 8645 h 58782"/>
                  <a:gd name="connsiteX70" fmla="*/ 232484 w 241126"/>
                  <a:gd name="connsiteY70" fmla="*/ 8645 h 58782"/>
                  <a:gd name="connsiteX71" fmla="*/ 232484 w 241126"/>
                  <a:gd name="connsiteY71" fmla="*/ 8645 h 58782"/>
                  <a:gd name="connsiteX72" fmla="*/ 232484 w 241126"/>
                  <a:gd name="connsiteY72" fmla="*/ 8645 h 58782"/>
                  <a:gd name="connsiteX73" fmla="*/ 198778 w 241126"/>
                  <a:gd name="connsiteY73" fmla="*/ 8645 h 58782"/>
                  <a:gd name="connsiteX74" fmla="*/ 227299 w 241126"/>
                  <a:gd name="connsiteY74" fmla="*/ 8645 h 58782"/>
                  <a:gd name="connsiteX75" fmla="*/ 227299 w 241126"/>
                  <a:gd name="connsiteY75" fmla="*/ 3458 h 58782"/>
                  <a:gd name="connsiteX76" fmla="*/ 232484 w 241126"/>
                  <a:gd name="connsiteY76" fmla="*/ 3458 h 58782"/>
                  <a:gd name="connsiteX77" fmla="*/ 232484 w 241126"/>
                  <a:gd name="connsiteY77" fmla="*/ 2593 h 58782"/>
                  <a:gd name="connsiteX78" fmla="*/ 198778 w 241126"/>
                  <a:gd name="connsiteY78" fmla="*/ 2593 h 58782"/>
                  <a:gd name="connsiteX79" fmla="*/ 198778 w 241126"/>
                  <a:gd name="connsiteY79" fmla="*/ 8645 h 58782"/>
                  <a:gd name="connsiteX80" fmla="*/ 14692 w 241126"/>
                  <a:gd name="connsiteY80" fmla="*/ 8645 h 58782"/>
                  <a:gd name="connsiteX81" fmla="*/ 43213 w 241126"/>
                  <a:gd name="connsiteY81" fmla="*/ 8645 h 58782"/>
                  <a:gd name="connsiteX82" fmla="*/ 43213 w 241126"/>
                  <a:gd name="connsiteY82" fmla="*/ 2593 h 58782"/>
                  <a:gd name="connsiteX83" fmla="*/ 9507 w 241126"/>
                  <a:gd name="connsiteY83" fmla="*/ 2593 h 58782"/>
                  <a:gd name="connsiteX84" fmla="*/ 9507 w 241126"/>
                  <a:gd name="connsiteY84" fmla="*/ 3458 h 58782"/>
                  <a:gd name="connsiteX85" fmla="*/ 14692 w 241126"/>
                  <a:gd name="connsiteY85" fmla="*/ 3458 h 58782"/>
                  <a:gd name="connsiteX86" fmla="*/ 14692 w 241126"/>
                  <a:gd name="connsiteY86" fmla="*/ 8645 h 58782"/>
                  <a:gd name="connsiteX87" fmla="*/ 9507 w 241126"/>
                  <a:gd name="connsiteY87" fmla="*/ 8645 h 58782"/>
                  <a:gd name="connsiteX88" fmla="*/ 9507 w 241126"/>
                  <a:gd name="connsiteY88" fmla="*/ 8645 h 58782"/>
                  <a:gd name="connsiteX89" fmla="*/ 9507 w 241126"/>
                  <a:gd name="connsiteY89" fmla="*/ 8645 h 58782"/>
                  <a:gd name="connsiteX90" fmla="*/ 9507 w 241126"/>
                  <a:gd name="connsiteY90" fmla="*/ 8645 h 58782"/>
                  <a:gd name="connsiteX91" fmla="*/ 9507 w 241126"/>
                  <a:gd name="connsiteY91" fmla="*/ 8645 h 58782"/>
                  <a:gd name="connsiteX92" fmla="*/ 194457 w 241126"/>
                  <a:gd name="connsiteY92" fmla="*/ 3458 h 58782"/>
                  <a:gd name="connsiteX93" fmla="*/ 193593 w 241126"/>
                  <a:gd name="connsiteY93" fmla="*/ 5187 h 58782"/>
                  <a:gd name="connsiteX94" fmla="*/ 194457 w 241126"/>
                  <a:gd name="connsiteY94" fmla="*/ 6916 h 58782"/>
                  <a:gd name="connsiteX95" fmla="*/ 194457 w 241126"/>
                  <a:gd name="connsiteY95" fmla="*/ 3458 h 58782"/>
                  <a:gd name="connsiteX96" fmla="*/ 47534 w 241126"/>
                  <a:gd name="connsiteY96" fmla="*/ 3458 h 58782"/>
                  <a:gd name="connsiteX97" fmla="*/ 47534 w 241126"/>
                  <a:gd name="connsiteY97" fmla="*/ 6916 h 58782"/>
                  <a:gd name="connsiteX98" fmla="*/ 48398 w 241126"/>
                  <a:gd name="connsiteY98" fmla="*/ 5187 h 58782"/>
                  <a:gd name="connsiteX99" fmla="*/ 47534 w 241126"/>
                  <a:gd name="connsiteY99" fmla="*/ 3458 h 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241126" h="58782">
                    <a:moveTo>
                      <a:pt x="236806" y="58783"/>
                    </a:moveTo>
                    <a:lnTo>
                      <a:pt x="4321" y="58783"/>
                    </a:lnTo>
                    <a:lnTo>
                      <a:pt x="4321" y="58783"/>
                    </a:lnTo>
                    <a:cubicBezTo>
                      <a:pt x="1729" y="57919"/>
                      <a:pt x="0" y="56189"/>
                      <a:pt x="0" y="54461"/>
                    </a:cubicBezTo>
                    <a:lnTo>
                      <a:pt x="0" y="54461"/>
                    </a:lnTo>
                    <a:lnTo>
                      <a:pt x="0" y="4322"/>
                    </a:lnTo>
                    <a:lnTo>
                      <a:pt x="0" y="4322"/>
                    </a:lnTo>
                    <a:cubicBezTo>
                      <a:pt x="864" y="1729"/>
                      <a:pt x="2593" y="0"/>
                      <a:pt x="4321" y="0"/>
                    </a:cubicBezTo>
                    <a:lnTo>
                      <a:pt x="4321" y="0"/>
                    </a:lnTo>
                    <a:lnTo>
                      <a:pt x="46670" y="0"/>
                    </a:lnTo>
                    <a:lnTo>
                      <a:pt x="46670" y="0"/>
                    </a:lnTo>
                    <a:cubicBezTo>
                      <a:pt x="49263" y="865"/>
                      <a:pt x="51855" y="3458"/>
                      <a:pt x="51855" y="6916"/>
                    </a:cubicBezTo>
                    <a:cubicBezTo>
                      <a:pt x="51855" y="10374"/>
                      <a:pt x="50127" y="12967"/>
                      <a:pt x="46670" y="13831"/>
                    </a:cubicBezTo>
                    <a:lnTo>
                      <a:pt x="46670" y="13831"/>
                    </a:lnTo>
                    <a:lnTo>
                      <a:pt x="13828" y="13831"/>
                    </a:lnTo>
                    <a:lnTo>
                      <a:pt x="13828" y="44952"/>
                    </a:lnTo>
                    <a:lnTo>
                      <a:pt x="227299" y="44952"/>
                    </a:lnTo>
                    <a:lnTo>
                      <a:pt x="227299" y="13831"/>
                    </a:lnTo>
                    <a:lnTo>
                      <a:pt x="194457" y="13831"/>
                    </a:lnTo>
                    <a:lnTo>
                      <a:pt x="194457" y="13831"/>
                    </a:lnTo>
                    <a:cubicBezTo>
                      <a:pt x="191864" y="12967"/>
                      <a:pt x="189272" y="10374"/>
                      <a:pt x="189272" y="6916"/>
                    </a:cubicBezTo>
                    <a:cubicBezTo>
                      <a:pt x="189272" y="3458"/>
                      <a:pt x="191000" y="865"/>
                      <a:pt x="194457" y="0"/>
                    </a:cubicBezTo>
                    <a:lnTo>
                      <a:pt x="194457" y="0"/>
                    </a:lnTo>
                    <a:lnTo>
                      <a:pt x="236806" y="0"/>
                    </a:lnTo>
                    <a:lnTo>
                      <a:pt x="236806" y="0"/>
                    </a:lnTo>
                    <a:cubicBezTo>
                      <a:pt x="239398" y="865"/>
                      <a:pt x="241127" y="2593"/>
                      <a:pt x="241127" y="4322"/>
                    </a:cubicBezTo>
                    <a:lnTo>
                      <a:pt x="241127" y="4322"/>
                    </a:lnTo>
                    <a:lnTo>
                      <a:pt x="241127" y="54461"/>
                    </a:lnTo>
                    <a:lnTo>
                      <a:pt x="241127" y="54461"/>
                    </a:lnTo>
                    <a:cubicBezTo>
                      <a:pt x="241127" y="55325"/>
                      <a:pt x="239398" y="57054"/>
                      <a:pt x="236806" y="58783"/>
                    </a:cubicBezTo>
                    <a:lnTo>
                      <a:pt x="236806" y="58783"/>
                    </a:lnTo>
                    <a:close/>
                    <a:moveTo>
                      <a:pt x="9507" y="53596"/>
                    </a:moveTo>
                    <a:lnTo>
                      <a:pt x="232484" y="53596"/>
                    </a:lnTo>
                    <a:lnTo>
                      <a:pt x="232484" y="52732"/>
                    </a:lnTo>
                    <a:lnTo>
                      <a:pt x="227299" y="52732"/>
                    </a:lnTo>
                    <a:lnTo>
                      <a:pt x="227299" y="47545"/>
                    </a:lnTo>
                    <a:lnTo>
                      <a:pt x="13828" y="47545"/>
                    </a:lnTo>
                    <a:lnTo>
                      <a:pt x="13828" y="52732"/>
                    </a:lnTo>
                    <a:lnTo>
                      <a:pt x="9507" y="53596"/>
                    </a:lnTo>
                    <a:lnTo>
                      <a:pt x="9507" y="53596"/>
                    </a:lnTo>
                    <a:close/>
                    <a:moveTo>
                      <a:pt x="236806" y="48409"/>
                    </a:moveTo>
                    <a:lnTo>
                      <a:pt x="236806" y="48409"/>
                    </a:lnTo>
                    <a:lnTo>
                      <a:pt x="237670" y="6916"/>
                    </a:lnTo>
                    <a:lnTo>
                      <a:pt x="236806" y="6916"/>
                    </a:lnTo>
                    <a:lnTo>
                      <a:pt x="236806" y="12102"/>
                    </a:lnTo>
                    <a:lnTo>
                      <a:pt x="231620" y="12102"/>
                    </a:lnTo>
                    <a:lnTo>
                      <a:pt x="231620" y="43223"/>
                    </a:lnTo>
                    <a:lnTo>
                      <a:pt x="236806" y="43223"/>
                    </a:lnTo>
                    <a:lnTo>
                      <a:pt x="236806" y="48409"/>
                    </a:lnTo>
                    <a:close/>
                    <a:moveTo>
                      <a:pt x="232484" y="48409"/>
                    </a:moveTo>
                    <a:lnTo>
                      <a:pt x="232484" y="48409"/>
                    </a:lnTo>
                    <a:lnTo>
                      <a:pt x="232484" y="48409"/>
                    </a:lnTo>
                    <a:lnTo>
                      <a:pt x="232484" y="48409"/>
                    </a:lnTo>
                    <a:lnTo>
                      <a:pt x="232484" y="48409"/>
                    </a:lnTo>
                    <a:close/>
                    <a:moveTo>
                      <a:pt x="9507" y="48409"/>
                    </a:moveTo>
                    <a:lnTo>
                      <a:pt x="9507" y="48409"/>
                    </a:lnTo>
                    <a:lnTo>
                      <a:pt x="9507" y="48409"/>
                    </a:lnTo>
                    <a:lnTo>
                      <a:pt x="9507" y="48409"/>
                    </a:lnTo>
                    <a:lnTo>
                      <a:pt x="9507" y="48409"/>
                    </a:lnTo>
                    <a:close/>
                    <a:moveTo>
                      <a:pt x="4321" y="48409"/>
                    </a:moveTo>
                    <a:lnTo>
                      <a:pt x="4321" y="48409"/>
                    </a:lnTo>
                    <a:lnTo>
                      <a:pt x="5185" y="43223"/>
                    </a:lnTo>
                    <a:lnTo>
                      <a:pt x="10371" y="43223"/>
                    </a:lnTo>
                    <a:lnTo>
                      <a:pt x="10371" y="12102"/>
                    </a:lnTo>
                    <a:lnTo>
                      <a:pt x="5185" y="12102"/>
                    </a:lnTo>
                    <a:lnTo>
                      <a:pt x="5185" y="6916"/>
                    </a:lnTo>
                    <a:lnTo>
                      <a:pt x="4321" y="6916"/>
                    </a:lnTo>
                    <a:lnTo>
                      <a:pt x="4321" y="48409"/>
                    </a:lnTo>
                    <a:close/>
                    <a:moveTo>
                      <a:pt x="232484" y="8645"/>
                    </a:moveTo>
                    <a:lnTo>
                      <a:pt x="232484" y="8645"/>
                    </a:lnTo>
                    <a:lnTo>
                      <a:pt x="232484" y="8645"/>
                    </a:lnTo>
                    <a:lnTo>
                      <a:pt x="232484" y="8645"/>
                    </a:lnTo>
                    <a:lnTo>
                      <a:pt x="232484" y="8645"/>
                    </a:lnTo>
                    <a:close/>
                    <a:moveTo>
                      <a:pt x="198778" y="8645"/>
                    </a:moveTo>
                    <a:lnTo>
                      <a:pt x="227299" y="8645"/>
                    </a:lnTo>
                    <a:lnTo>
                      <a:pt x="227299" y="3458"/>
                    </a:lnTo>
                    <a:lnTo>
                      <a:pt x="232484" y="3458"/>
                    </a:lnTo>
                    <a:lnTo>
                      <a:pt x="232484" y="2593"/>
                    </a:lnTo>
                    <a:lnTo>
                      <a:pt x="198778" y="2593"/>
                    </a:lnTo>
                    <a:lnTo>
                      <a:pt x="198778" y="8645"/>
                    </a:lnTo>
                    <a:close/>
                    <a:moveTo>
                      <a:pt x="14692" y="8645"/>
                    </a:moveTo>
                    <a:lnTo>
                      <a:pt x="43213" y="8645"/>
                    </a:lnTo>
                    <a:lnTo>
                      <a:pt x="43213" y="2593"/>
                    </a:lnTo>
                    <a:lnTo>
                      <a:pt x="9507" y="2593"/>
                    </a:lnTo>
                    <a:lnTo>
                      <a:pt x="9507" y="3458"/>
                    </a:lnTo>
                    <a:lnTo>
                      <a:pt x="14692" y="3458"/>
                    </a:lnTo>
                    <a:lnTo>
                      <a:pt x="14692" y="8645"/>
                    </a:lnTo>
                    <a:close/>
                    <a:moveTo>
                      <a:pt x="9507" y="8645"/>
                    </a:moveTo>
                    <a:lnTo>
                      <a:pt x="9507" y="8645"/>
                    </a:lnTo>
                    <a:lnTo>
                      <a:pt x="9507" y="8645"/>
                    </a:lnTo>
                    <a:lnTo>
                      <a:pt x="9507" y="8645"/>
                    </a:lnTo>
                    <a:lnTo>
                      <a:pt x="9507" y="8645"/>
                    </a:lnTo>
                    <a:close/>
                    <a:moveTo>
                      <a:pt x="194457" y="3458"/>
                    </a:moveTo>
                    <a:cubicBezTo>
                      <a:pt x="194457" y="4322"/>
                      <a:pt x="193593" y="4322"/>
                      <a:pt x="193593" y="5187"/>
                    </a:cubicBezTo>
                    <a:cubicBezTo>
                      <a:pt x="193593" y="6051"/>
                      <a:pt x="193593" y="6051"/>
                      <a:pt x="194457" y="6916"/>
                    </a:cubicBezTo>
                    <a:lnTo>
                      <a:pt x="194457" y="3458"/>
                    </a:lnTo>
                    <a:close/>
                    <a:moveTo>
                      <a:pt x="47534" y="3458"/>
                    </a:moveTo>
                    <a:lnTo>
                      <a:pt x="47534" y="6916"/>
                    </a:lnTo>
                    <a:cubicBezTo>
                      <a:pt x="47534" y="6051"/>
                      <a:pt x="48398" y="6051"/>
                      <a:pt x="48398" y="5187"/>
                    </a:cubicBezTo>
                    <a:cubicBezTo>
                      <a:pt x="48398" y="4322"/>
                      <a:pt x="47534" y="4322"/>
                      <a:pt x="47534" y="3458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" name="Graphic 16831">
              <a:extLst>
                <a:ext uri="{FF2B5EF4-FFF2-40B4-BE49-F238E27FC236}">
                  <a16:creationId xmlns:a16="http://schemas.microsoft.com/office/drawing/2014/main" id="{9A76D3BC-7CB7-4E40-5151-14678DEEACFC}"/>
                </a:ext>
              </a:extLst>
            </p:cNvPr>
            <p:cNvGrpSpPr/>
            <p:nvPr/>
          </p:nvGrpSpPr>
          <p:grpSpPr>
            <a:xfrm>
              <a:off x="7511424" y="2025694"/>
              <a:ext cx="96796" cy="143499"/>
              <a:chOff x="7511424" y="2025694"/>
              <a:chExt cx="96796" cy="143499"/>
            </a:xfrm>
            <a:solidFill>
              <a:srgbClr val="355464"/>
            </a:solidFill>
          </p:grpSpPr>
          <p:sp>
            <p:nvSpPr>
              <p:cNvPr id="31" name="Freeform 18064">
                <a:extLst>
                  <a:ext uri="{FF2B5EF4-FFF2-40B4-BE49-F238E27FC236}">
                    <a16:creationId xmlns:a16="http://schemas.microsoft.com/office/drawing/2014/main" id="{60F65E70-D498-4AE9-DA5F-7F05EA84B71F}"/>
                  </a:ext>
                </a:extLst>
              </p:cNvPr>
              <p:cNvSpPr/>
              <p:nvPr/>
            </p:nvSpPr>
            <p:spPr>
              <a:xfrm>
                <a:off x="7513153" y="2027423"/>
                <a:ext cx="94203" cy="139176"/>
              </a:xfrm>
              <a:custGeom>
                <a:avLst/>
                <a:gdLst>
                  <a:gd name="connsiteX0" fmla="*/ 94204 w 94203"/>
                  <a:gd name="connsiteY0" fmla="*/ 119295 h 139176"/>
                  <a:gd name="connsiteX1" fmla="*/ 94204 w 94203"/>
                  <a:gd name="connsiteY1" fmla="*/ 5187 h 139176"/>
                  <a:gd name="connsiteX2" fmla="*/ 83833 w 94203"/>
                  <a:gd name="connsiteY2" fmla="*/ 5187 h 139176"/>
                  <a:gd name="connsiteX3" fmla="*/ 83833 w 94203"/>
                  <a:gd name="connsiteY3" fmla="*/ 119295 h 139176"/>
                  <a:gd name="connsiteX4" fmla="*/ 94204 w 94203"/>
                  <a:gd name="connsiteY4" fmla="*/ 119295 h 139176"/>
                  <a:gd name="connsiteX5" fmla="*/ 73462 w 94203"/>
                  <a:gd name="connsiteY5" fmla="*/ 139177 h 139176"/>
                  <a:gd name="connsiteX6" fmla="*/ 93339 w 94203"/>
                  <a:gd name="connsiteY6" fmla="*/ 119295 h 139176"/>
                  <a:gd name="connsiteX7" fmla="*/ 83833 w 94203"/>
                  <a:gd name="connsiteY7" fmla="*/ 119295 h 139176"/>
                  <a:gd name="connsiteX8" fmla="*/ 73462 w 94203"/>
                  <a:gd name="connsiteY8" fmla="*/ 129668 h 139176"/>
                  <a:gd name="connsiteX9" fmla="*/ 73462 w 94203"/>
                  <a:gd name="connsiteY9" fmla="*/ 139177 h 139176"/>
                  <a:gd name="connsiteX10" fmla="*/ 66548 w 94203"/>
                  <a:gd name="connsiteY10" fmla="*/ 139177 h 139176"/>
                  <a:gd name="connsiteX11" fmla="*/ 74326 w 94203"/>
                  <a:gd name="connsiteY11" fmla="*/ 139177 h 139176"/>
                  <a:gd name="connsiteX12" fmla="*/ 74326 w 94203"/>
                  <a:gd name="connsiteY12" fmla="*/ 128804 h 139176"/>
                  <a:gd name="connsiteX13" fmla="*/ 66548 w 94203"/>
                  <a:gd name="connsiteY13" fmla="*/ 128804 h 139176"/>
                  <a:gd name="connsiteX14" fmla="*/ 66548 w 94203"/>
                  <a:gd name="connsiteY14" fmla="*/ 139177 h 139176"/>
                  <a:gd name="connsiteX15" fmla="*/ 45805 w 94203"/>
                  <a:gd name="connsiteY15" fmla="*/ 119295 h 139176"/>
                  <a:gd name="connsiteX16" fmla="*/ 65684 w 94203"/>
                  <a:gd name="connsiteY16" fmla="*/ 139177 h 139176"/>
                  <a:gd name="connsiteX17" fmla="*/ 65684 w 94203"/>
                  <a:gd name="connsiteY17" fmla="*/ 128804 h 139176"/>
                  <a:gd name="connsiteX18" fmla="*/ 55312 w 94203"/>
                  <a:gd name="connsiteY18" fmla="*/ 118430 h 139176"/>
                  <a:gd name="connsiteX19" fmla="*/ 45805 w 94203"/>
                  <a:gd name="connsiteY19" fmla="*/ 118430 h 139176"/>
                  <a:gd name="connsiteX20" fmla="*/ 45805 w 94203"/>
                  <a:gd name="connsiteY20" fmla="*/ 57918 h 139176"/>
                  <a:gd name="connsiteX21" fmla="*/ 45805 w 94203"/>
                  <a:gd name="connsiteY21" fmla="*/ 118430 h 139176"/>
                  <a:gd name="connsiteX22" fmla="*/ 56176 w 94203"/>
                  <a:gd name="connsiteY22" fmla="*/ 118430 h 139176"/>
                  <a:gd name="connsiteX23" fmla="*/ 56176 w 94203"/>
                  <a:gd name="connsiteY23" fmla="*/ 57918 h 139176"/>
                  <a:gd name="connsiteX24" fmla="*/ 45805 w 94203"/>
                  <a:gd name="connsiteY24" fmla="*/ 57918 h 139176"/>
                  <a:gd name="connsiteX25" fmla="*/ 35435 w 94203"/>
                  <a:gd name="connsiteY25" fmla="*/ 48409 h 139176"/>
                  <a:gd name="connsiteX26" fmla="*/ 45805 w 94203"/>
                  <a:gd name="connsiteY26" fmla="*/ 58783 h 139176"/>
                  <a:gd name="connsiteX27" fmla="*/ 56176 w 94203"/>
                  <a:gd name="connsiteY27" fmla="*/ 58783 h 139176"/>
                  <a:gd name="connsiteX28" fmla="*/ 36299 w 94203"/>
                  <a:gd name="connsiteY28" fmla="*/ 38900 h 139176"/>
                  <a:gd name="connsiteX29" fmla="*/ 36299 w 94203"/>
                  <a:gd name="connsiteY29" fmla="*/ 48409 h 139176"/>
                  <a:gd name="connsiteX30" fmla="*/ 5186 w 94203"/>
                  <a:gd name="connsiteY30" fmla="*/ 48409 h 139176"/>
                  <a:gd name="connsiteX31" fmla="*/ 35435 w 94203"/>
                  <a:gd name="connsiteY31" fmla="*/ 48409 h 139176"/>
                  <a:gd name="connsiteX32" fmla="*/ 35435 w 94203"/>
                  <a:gd name="connsiteY32" fmla="*/ 38036 h 139176"/>
                  <a:gd name="connsiteX33" fmla="*/ 5186 w 94203"/>
                  <a:gd name="connsiteY33" fmla="*/ 38036 h 139176"/>
                  <a:gd name="connsiteX34" fmla="*/ 5186 w 94203"/>
                  <a:gd name="connsiteY34" fmla="*/ 48409 h 139176"/>
                  <a:gd name="connsiteX35" fmla="*/ 94204 w 94203"/>
                  <a:gd name="connsiteY35" fmla="*/ 5187 h 139176"/>
                  <a:gd name="connsiteX36" fmla="*/ 89018 w 94203"/>
                  <a:gd name="connsiteY36" fmla="*/ 0 h 139176"/>
                  <a:gd name="connsiteX37" fmla="*/ 83833 w 94203"/>
                  <a:gd name="connsiteY37" fmla="*/ 5187 h 139176"/>
                  <a:gd name="connsiteX38" fmla="*/ 94204 w 94203"/>
                  <a:gd name="connsiteY38" fmla="*/ 5187 h 139176"/>
                  <a:gd name="connsiteX39" fmla="*/ 5186 w 94203"/>
                  <a:gd name="connsiteY39" fmla="*/ 38036 h 139176"/>
                  <a:gd name="connsiteX40" fmla="*/ 0 w 94203"/>
                  <a:gd name="connsiteY40" fmla="*/ 43223 h 139176"/>
                  <a:gd name="connsiteX41" fmla="*/ 5186 w 94203"/>
                  <a:gd name="connsiteY41" fmla="*/ 48409 h 139176"/>
                  <a:gd name="connsiteX42" fmla="*/ 5186 w 94203"/>
                  <a:gd name="connsiteY42" fmla="*/ 38036 h 13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03" h="139176">
                    <a:moveTo>
                      <a:pt x="94204" y="119295"/>
                    </a:moveTo>
                    <a:lnTo>
                      <a:pt x="94204" y="5187"/>
                    </a:lnTo>
                    <a:lnTo>
                      <a:pt x="83833" y="5187"/>
                    </a:lnTo>
                    <a:lnTo>
                      <a:pt x="83833" y="119295"/>
                    </a:lnTo>
                    <a:lnTo>
                      <a:pt x="94204" y="119295"/>
                    </a:lnTo>
                    <a:close/>
                    <a:moveTo>
                      <a:pt x="73462" y="139177"/>
                    </a:moveTo>
                    <a:cubicBezTo>
                      <a:pt x="84697" y="139177"/>
                      <a:pt x="93339" y="129668"/>
                      <a:pt x="93339" y="119295"/>
                    </a:cubicBezTo>
                    <a:lnTo>
                      <a:pt x="83833" y="119295"/>
                    </a:lnTo>
                    <a:cubicBezTo>
                      <a:pt x="83833" y="124481"/>
                      <a:pt x="79511" y="129668"/>
                      <a:pt x="73462" y="129668"/>
                    </a:cubicBezTo>
                    <a:lnTo>
                      <a:pt x="73462" y="139177"/>
                    </a:lnTo>
                    <a:close/>
                    <a:moveTo>
                      <a:pt x="66548" y="139177"/>
                    </a:moveTo>
                    <a:lnTo>
                      <a:pt x="74326" y="139177"/>
                    </a:lnTo>
                    <a:lnTo>
                      <a:pt x="74326" y="128804"/>
                    </a:lnTo>
                    <a:lnTo>
                      <a:pt x="66548" y="128804"/>
                    </a:lnTo>
                    <a:lnTo>
                      <a:pt x="66548" y="139177"/>
                    </a:lnTo>
                    <a:close/>
                    <a:moveTo>
                      <a:pt x="45805" y="119295"/>
                    </a:moveTo>
                    <a:cubicBezTo>
                      <a:pt x="45805" y="130532"/>
                      <a:pt x="55312" y="139177"/>
                      <a:pt x="65684" y="139177"/>
                    </a:cubicBezTo>
                    <a:lnTo>
                      <a:pt x="65684" y="128804"/>
                    </a:lnTo>
                    <a:cubicBezTo>
                      <a:pt x="60498" y="128804"/>
                      <a:pt x="55312" y="124481"/>
                      <a:pt x="55312" y="118430"/>
                    </a:cubicBezTo>
                    <a:lnTo>
                      <a:pt x="45805" y="118430"/>
                    </a:lnTo>
                    <a:close/>
                    <a:moveTo>
                      <a:pt x="45805" y="57918"/>
                    </a:moveTo>
                    <a:lnTo>
                      <a:pt x="45805" y="118430"/>
                    </a:lnTo>
                    <a:lnTo>
                      <a:pt x="56176" y="118430"/>
                    </a:lnTo>
                    <a:lnTo>
                      <a:pt x="56176" y="57918"/>
                    </a:lnTo>
                    <a:lnTo>
                      <a:pt x="45805" y="57918"/>
                    </a:lnTo>
                    <a:close/>
                    <a:moveTo>
                      <a:pt x="35435" y="48409"/>
                    </a:moveTo>
                    <a:cubicBezTo>
                      <a:pt x="40620" y="48409"/>
                      <a:pt x="45805" y="52732"/>
                      <a:pt x="45805" y="58783"/>
                    </a:cubicBezTo>
                    <a:lnTo>
                      <a:pt x="56176" y="58783"/>
                    </a:lnTo>
                    <a:cubicBezTo>
                      <a:pt x="56176" y="47545"/>
                      <a:pt x="46670" y="38900"/>
                      <a:pt x="36299" y="38900"/>
                    </a:cubicBezTo>
                    <a:lnTo>
                      <a:pt x="36299" y="48409"/>
                    </a:lnTo>
                    <a:close/>
                    <a:moveTo>
                      <a:pt x="5186" y="48409"/>
                    </a:moveTo>
                    <a:lnTo>
                      <a:pt x="35435" y="48409"/>
                    </a:lnTo>
                    <a:lnTo>
                      <a:pt x="35435" y="38036"/>
                    </a:lnTo>
                    <a:lnTo>
                      <a:pt x="5186" y="38036"/>
                    </a:lnTo>
                    <a:lnTo>
                      <a:pt x="5186" y="48409"/>
                    </a:lnTo>
                    <a:close/>
                    <a:moveTo>
                      <a:pt x="94204" y="5187"/>
                    </a:moveTo>
                    <a:cubicBezTo>
                      <a:pt x="94204" y="2593"/>
                      <a:pt x="91611" y="0"/>
                      <a:pt x="89018" y="0"/>
                    </a:cubicBezTo>
                    <a:cubicBezTo>
                      <a:pt x="86425" y="0"/>
                      <a:pt x="83833" y="2593"/>
                      <a:pt x="83833" y="5187"/>
                    </a:cubicBezTo>
                    <a:lnTo>
                      <a:pt x="94204" y="5187"/>
                    </a:lnTo>
                    <a:close/>
                    <a:moveTo>
                      <a:pt x="5186" y="38036"/>
                    </a:moveTo>
                    <a:cubicBezTo>
                      <a:pt x="2593" y="38036"/>
                      <a:pt x="0" y="40629"/>
                      <a:pt x="0" y="43223"/>
                    </a:cubicBezTo>
                    <a:cubicBezTo>
                      <a:pt x="0" y="45816"/>
                      <a:pt x="2593" y="48409"/>
                      <a:pt x="5186" y="48409"/>
                    </a:cubicBezTo>
                    <a:lnTo>
                      <a:pt x="5186" y="3803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2" name="Freeform 18065">
                <a:extLst>
                  <a:ext uri="{FF2B5EF4-FFF2-40B4-BE49-F238E27FC236}">
                    <a16:creationId xmlns:a16="http://schemas.microsoft.com/office/drawing/2014/main" id="{6FA049C0-FC9B-03D2-0A06-C99D432D2E2C}"/>
                  </a:ext>
                </a:extLst>
              </p:cNvPr>
              <p:cNvSpPr/>
              <p:nvPr/>
            </p:nvSpPr>
            <p:spPr>
              <a:xfrm>
                <a:off x="7511424" y="2025694"/>
                <a:ext cx="96796" cy="143499"/>
              </a:xfrm>
              <a:custGeom>
                <a:avLst/>
                <a:gdLst>
                  <a:gd name="connsiteX0" fmla="*/ 77783 w 96796"/>
                  <a:gd name="connsiteY0" fmla="*/ 143499 h 143499"/>
                  <a:gd name="connsiteX1" fmla="*/ 65684 w 96796"/>
                  <a:gd name="connsiteY1" fmla="*/ 143499 h 143499"/>
                  <a:gd name="connsiteX2" fmla="*/ 45806 w 96796"/>
                  <a:gd name="connsiteY2" fmla="*/ 123617 h 143499"/>
                  <a:gd name="connsiteX3" fmla="*/ 45806 w 96796"/>
                  <a:gd name="connsiteY3" fmla="*/ 123617 h 143499"/>
                  <a:gd name="connsiteX4" fmla="*/ 45806 w 96796"/>
                  <a:gd name="connsiteY4" fmla="*/ 59647 h 143499"/>
                  <a:gd name="connsiteX5" fmla="*/ 38027 w 96796"/>
                  <a:gd name="connsiteY5" fmla="*/ 51867 h 143499"/>
                  <a:gd name="connsiteX6" fmla="*/ 5186 w 96796"/>
                  <a:gd name="connsiteY6" fmla="*/ 51867 h 143499"/>
                  <a:gd name="connsiteX7" fmla="*/ 5186 w 96796"/>
                  <a:gd name="connsiteY7" fmla="*/ 51867 h 143499"/>
                  <a:gd name="connsiteX8" fmla="*/ 0 w 96796"/>
                  <a:gd name="connsiteY8" fmla="*/ 44952 h 143499"/>
                  <a:gd name="connsiteX9" fmla="*/ 5186 w 96796"/>
                  <a:gd name="connsiteY9" fmla="*/ 38036 h 143499"/>
                  <a:gd name="connsiteX10" fmla="*/ 5186 w 96796"/>
                  <a:gd name="connsiteY10" fmla="*/ 38036 h 143499"/>
                  <a:gd name="connsiteX11" fmla="*/ 39756 w 96796"/>
                  <a:gd name="connsiteY11" fmla="*/ 38036 h 143499"/>
                  <a:gd name="connsiteX12" fmla="*/ 59634 w 96796"/>
                  <a:gd name="connsiteY12" fmla="*/ 57918 h 143499"/>
                  <a:gd name="connsiteX13" fmla="*/ 59634 w 96796"/>
                  <a:gd name="connsiteY13" fmla="*/ 57918 h 143499"/>
                  <a:gd name="connsiteX14" fmla="*/ 59634 w 96796"/>
                  <a:gd name="connsiteY14" fmla="*/ 121024 h 143499"/>
                  <a:gd name="connsiteX15" fmla="*/ 67412 w 96796"/>
                  <a:gd name="connsiteY15" fmla="*/ 128804 h 143499"/>
                  <a:gd name="connsiteX16" fmla="*/ 75190 w 96796"/>
                  <a:gd name="connsiteY16" fmla="*/ 128804 h 143499"/>
                  <a:gd name="connsiteX17" fmla="*/ 82969 w 96796"/>
                  <a:gd name="connsiteY17" fmla="*/ 121024 h 143499"/>
                  <a:gd name="connsiteX18" fmla="*/ 82969 w 96796"/>
                  <a:gd name="connsiteY18" fmla="*/ 5187 h 143499"/>
                  <a:gd name="connsiteX19" fmla="*/ 82969 w 96796"/>
                  <a:gd name="connsiteY19" fmla="*/ 5187 h 143499"/>
                  <a:gd name="connsiteX20" fmla="*/ 89883 w 96796"/>
                  <a:gd name="connsiteY20" fmla="*/ 0 h 143499"/>
                  <a:gd name="connsiteX21" fmla="*/ 96797 w 96796"/>
                  <a:gd name="connsiteY21" fmla="*/ 5187 h 143499"/>
                  <a:gd name="connsiteX22" fmla="*/ 96797 w 96796"/>
                  <a:gd name="connsiteY22" fmla="*/ 5187 h 143499"/>
                  <a:gd name="connsiteX23" fmla="*/ 96797 w 96796"/>
                  <a:gd name="connsiteY23" fmla="*/ 123617 h 143499"/>
                  <a:gd name="connsiteX24" fmla="*/ 77783 w 96796"/>
                  <a:gd name="connsiteY24" fmla="*/ 143499 h 143499"/>
                  <a:gd name="connsiteX25" fmla="*/ 77783 w 96796"/>
                  <a:gd name="connsiteY25" fmla="*/ 143499 h 143499"/>
                  <a:gd name="connsiteX26" fmla="*/ 70005 w 96796"/>
                  <a:gd name="connsiteY26" fmla="*/ 138313 h 143499"/>
                  <a:gd name="connsiteX27" fmla="*/ 73462 w 96796"/>
                  <a:gd name="connsiteY27" fmla="*/ 138313 h 143499"/>
                  <a:gd name="connsiteX28" fmla="*/ 73462 w 96796"/>
                  <a:gd name="connsiteY28" fmla="*/ 132261 h 143499"/>
                  <a:gd name="connsiteX29" fmla="*/ 70005 w 96796"/>
                  <a:gd name="connsiteY29" fmla="*/ 132261 h 143499"/>
                  <a:gd name="connsiteX30" fmla="*/ 70005 w 96796"/>
                  <a:gd name="connsiteY30" fmla="*/ 138313 h 143499"/>
                  <a:gd name="connsiteX31" fmla="*/ 50127 w 96796"/>
                  <a:gd name="connsiteY31" fmla="*/ 122752 h 143499"/>
                  <a:gd name="connsiteX32" fmla="*/ 65684 w 96796"/>
                  <a:gd name="connsiteY32" fmla="*/ 138313 h 143499"/>
                  <a:gd name="connsiteX33" fmla="*/ 65684 w 96796"/>
                  <a:gd name="connsiteY33" fmla="*/ 132261 h 143499"/>
                  <a:gd name="connsiteX34" fmla="*/ 56176 w 96796"/>
                  <a:gd name="connsiteY34" fmla="*/ 122752 h 143499"/>
                  <a:gd name="connsiteX35" fmla="*/ 50127 w 96796"/>
                  <a:gd name="connsiteY35" fmla="*/ 122752 h 143499"/>
                  <a:gd name="connsiteX36" fmla="*/ 77783 w 96796"/>
                  <a:gd name="connsiteY36" fmla="*/ 133126 h 143499"/>
                  <a:gd name="connsiteX37" fmla="*/ 77783 w 96796"/>
                  <a:gd name="connsiteY37" fmla="*/ 139177 h 143499"/>
                  <a:gd name="connsiteX38" fmla="*/ 93340 w 96796"/>
                  <a:gd name="connsiteY38" fmla="*/ 123617 h 143499"/>
                  <a:gd name="connsiteX39" fmla="*/ 87290 w 96796"/>
                  <a:gd name="connsiteY39" fmla="*/ 123617 h 143499"/>
                  <a:gd name="connsiteX40" fmla="*/ 77783 w 96796"/>
                  <a:gd name="connsiteY40" fmla="*/ 133126 h 143499"/>
                  <a:gd name="connsiteX41" fmla="*/ 88154 w 96796"/>
                  <a:gd name="connsiteY41" fmla="*/ 118430 h 143499"/>
                  <a:gd name="connsiteX42" fmla="*/ 94204 w 96796"/>
                  <a:gd name="connsiteY42" fmla="*/ 118430 h 143499"/>
                  <a:gd name="connsiteX43" fmla="*/ 94204 w 96796"/>
                  <a:gd name="connsiteY43" fmla="*/ 8645 h 143499"/>
                  <a:gd name="connsiteX44" fmla="*/ 88154 w 96796"/>
                  <a:gd name="connsiteY44" fmla="*/ 8645 h 143499"/>
                  <a:gd name="connsiteX45" fmla="*/ 88154 w 96796"/>
                  <a:gd name="connsiteY45" fmla="*/ 118430 h 143499"/>
                  <a:gd name="connsiteX46" fmla="*/ 50127 w 96796"/>
                  <a:gd name="connsiteY46" fmla="*/ 118430 h 143499"/>
                  <a:gd name="connsiteX47" fmla="*/ 56176 w 96796"/>
                  <a:gd name="connsiteY47" fmla="*/ 118430 h 143499"/>
                  <a:gd name="connsiteX48" fmla="*/ 56176 w 96796"/>
                  <a:gd name="connsiteY48" fmla="*/ 62241 h 143499"/>
                  <a:gd name="connsiteX49" fmla="*/ 50127 w 96796"/>
                  <a:gd name="connsiteY49" fmla="*/ 62241 h 143499"/>
                  <a:gd name="connsiteX50" fmla="*/ 50127 w 96796"/>
                  <a:gd name="connsiteY50" fmla="*/ 118430 h 143499"/>
                  <a:gd name="connsiteX51" fmla="*/ 49263 w 96796"/>
                  <a:gd name="connsiteY51" fmla="*/ 57918 h 143499"/>
                  <a:gd name="connsiteX52" fmla="*/ 55312 w 96796"/>
                  <a:gd name="connsiteY52" fmla="*/ 57918 h 143499"/>
                  <a:gd name="connsiteX53" fmla="*/ 39756 w 96796"/>
                  <a:gd name="connsiteY53" fmla="*/ 42358 h 143499"/>
                  <a:gd name="connsiteX54" fmla="*/ 39756 w 96796"/>
                  <a:gd name="connsiteY54" fmla="*/ 48409 h 143499"/>
                  <a:gd name="connsiteX55" fmla="*/ 49263 w 96796"/>
                  <a:gd name="connsiteY55" fmla="*/ 57918 h 143499"/>
                  <a:gd name="connsiteX56" fmla="*/ 9507 w 96796"/>
                  <a:gd name="connsiteY56" fmla="*/ 47545 h 143499"/>
                  <a:gd name="connsiteX57" fmla="*/ 35435 w 96796"/>
                  <a:gd name="connsiteY57" fmla="*/ 47545 h 143499"/>
                  <a:gd name="connsiteX58" fmla="*/ 35435 w 96796"/>
                  <a:gd name="connsiteY58" fmla="*/ 41494 h 143499"/>
                  <a:gd name="connsiteX59" fmla="*/ 9507 w 96796"/>
                  <a:gd name="connsiteY59" fmla="*/ 41494 h 143499"/>
                  <a:gd name="connsiteX60" fmla="*/ 9507 w 96796"/>
                  <a:gd name="connsiteY60" fmla="*/ 47545 h 143499"/>
                  <a:gd name="connsiteX61" fmla="*/ 5186 w 96796"/>
                  <a:gd name="connsiteY61" fmla="*/ 43223 h 143499"/>
                  <a:gd name="connsiteX62" fmla="*/ 4321 w 96796"/>
                  <a:gd name="connsiteY62" fmla="*/ 44952 h 143499"/>
                  <a:gd name="connsiteX63" fmla="*/ 5186 w 96796"/>
                  <a:gd name="connsiteY63" fmla="*/ 46680 h 143499"/>
                  <a:gd name="connsiteX64" fmla="*/ 5186 w 96796"/>
                  <a:gd name="connsiteY64" fmla="*/ 43223 h 143499"/>
                  <a:gd name="connsiteX65" fmla="*/ 89019 w 96796"/>
                  <a:gd name="connsiteY65" fmla="*/ 4322 h 143499"/>
                  <a:gd name="connsiteX66" fmla="*/ 92475 w 96796"/>
                  <a:gd name="connsiteY66" fmla="*/ 4322 h 143499"/>
                  <a:gd name="connsiteX67" fmla="*/ 89019 w 96796"/>
                  <a:gd name="connsiteY67" fmla="*/ 4322 h 14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96796" h="143499">
                    <a:moveTo>
                      <a:pt x="77783" y="143499"/>
                    </a:moveTo>
                    <a:lnTo>
                      <a:pt x="65684" y="143499"/>
                    </a:lnTo>
                    <a:cubicBezTo>
                      <a:pt x="55312" y="142635"/>
                      <a:pt x="46670" y="133990"/>
                      <a:pt x="45806" y="123617"/>
                    </a:cubicBezTo>
                    <a:lnTo>
                      <a:pt x="45806" y="123617"/>
                    </a:lnTo>
                    <a:lnTo>
                      <a:pt x="45806" y="59647"/>
                    </a:lnTo>
                    <a:cubicBezTo>
                      <a:pt x="45806" y="55325"/>
                      <a:pt x="42349" y="51867"/>
                      <a:pt x="38027" y="51867"/>
                    </a:cubicBezTo>
                    <a:lnTo>
                      <a:pt x="5186" y="51867"/>
                    </a:lnTo>
                    <a:lnTo>
                      <a:pt x="5186" y="51867"/>
                    </a:lnTo>
                    <a:cubicBezTo>
                      <a:pt x="2593" y="51003"/>
                      <a:pt x="0" y="48409"/>
                      <a:pt x="0" y="44952"/>
                    </a:cubicBezTo>
                    <a:cubicBezTo>
                      <a:pt x="0" y="41494"/>
                      <a:pt x="1729" y="38900"/>
                      <a:pt x="5186" y="38036"/>
                    </a:cubicBezTo>
                    <a:lnTo>
                      <a:pt x="5186" y="38036"/>
                    </a:lnTo>
                    <a:lnTo>
                      <a:pt x="39756" y="38036"/>
                    </a:lnTo>
                    <a:cubicBezTo>
                      <a:pt x="50127" y="38900"/>
                      <a:pt x="58770" y="47545"/>
                      <a:pt x="59634" y="57918"/>
                    </a:cubicBezTo>
                    <a:lnTo>
                      <a:pt x="59634" y="57918"/>
                    </a:lnTo>
                    <a:lnTo>
                      <a:pt x="59634" y="121024"/>
                    </a:lnTo>
                    <a:cubicBezTo>
                      <a:pt x="59634" y="125346"/>
                      <a:pt x="63091" y="128804"/>
                      <a:pt x="67412" y="128804"/>
                    </a:cubicBezTo>
                    <a:lnTo>
                      <a:pt x="75190" y="128804"/>
                    </a:lnTo>
                    <a:cubicBezTo>
                      <a:pt x="79511" y="128804"/>
                      <a:pt x="82969" y="125346"/>
                      <a:pt x="82969" y="121024"/>
                    </a:cubicBezTo>
                    <a:lnTo>
                      <a:pt x="82969" y="5187"/>
                    </a:lnTo>
                    <a:lnTo>
                      <a:pt x="82969" y="5187"/>
                    </a:lnTo>
                    <a:cubicBezTo>
                      <a:pt x="83833" y="2593"/>
                      <a:pt x="86425" y="0"/>
                      <a:pt x="89883" y="0"/>
                    </a:cubicBezTo>
                    <a:cubicBezTo>
                      <a:pt x="93340" y="0"/>
                      <a:pt x="95932" y="1729"/>
                      <a:pt x="96797" y="5187"/>
                    </a:cubicBezTo>
                    <a:lnTo>
                      <a:pt x="96797" y="5187"/>
                    </a:lnTo>
                    <a:lnTo>
                      <a:pt x="96797" y="123617"/>
                    </a:lnTo>
                    <a:cubicBezTo>
                      <a:pt x="96797" y="133126"/>
                      <a:pt x="88154" y="141770"/>
                      <a:pt x="77783" y="143499"/>
                    </a:cubicBezTo>
                    <a:lnTo>
                      <a:pt x="77783" y="143499"/>
                    </a:lnTo>
                    <a:close/>
                    <a:moveTo>
                      <a:pt x="70005" y="138313"/>
                    </a:moveTo>
                    <a:lnTo>
                      <a:pt x="73462" y="138313"/>
                    </a:lnTo>
                    <a:lnTo>
                      <a:pt x="73462" y="132261"/>
                    </a:lnTo>
                    <a:lnTo>
                      <a:pt x="70005" y="132261"/>
                    </a:lnTo>
                    <a:lnTo>
                      <a:pt x="70005" y="138313"/>
                    </a:lnTo>
                    <a:close/>
                    <a:moveTo>
                      <a:pt x="50127" y="122752"/>
                    </a:moveTo>
                    <a:cubicBezTo>
                      <a:pt x="50991" y="130532"/>
                      <a:pt x="57905" y="137448"/>
                      <a:pt x="65684" y="138313"/>
                    </a:cubicBezTo>
                    <a:lnTo>
                      <a:pt x="65684" y="132261"/>
                    </a:lnTo>
                    <a:cubicBezTo>
                      <a:pt x="60498" y="131397"/>
                      <a:pt x="57041" y="127075"/>
                      <a:pt x="56176" y="122752"/>
                    </a:cubicBezTo>
                    <a:lnTo>
                      <a:pt x="50127" y="122752"/>
                    </a:lnTo>
                    <a:close/>
                    <a:moveTo>
                      <a:pt x="77783" y="133126"/>
                    </a:moveTo>
                    <a:lnTo>
                      <a:pt x="77783" y="139177"/>
                    </a:lnTo>
                    <a:cubicBezTo>
                      <a:pt x="85561" y="138313"/>
                      <a:pt x="92475" y="131397"/>
                      <a:pt x="93340" y="123617"/>
                    </a:cubicBezTo>
                    <a:lnTo>
                      <a:pt x="87290" y="123617"/>
                    </a:lnTo>
                    <a:cubicBezTo>
                      <a:pt x="86425" y="127939"/>
                      <a:pt x="82969" y="132261"/>
                      <a:pt x="77783" y="133126"/>
                    </a:cubicBezTo>
                    <a:close/>
                    <a:moveTo>
                      <a:pt x="88154" y="118430"/>
                    </a:moveTo>
                    <a:lnTo>
                      <a:pt x="94204" y="118430"/>
                    </a:lnTo>
                    <a:lnTo>
                      <a:pt x="94204" y="8645"/>
                    </a:lnTo>
                    <a:lnTo>
                      <a:pt x="88154" y="8645"/>
                    </a:lnTo>
                    <a:lnTo>
                      <a:pt x="88154" y="118430"/>
                    </a:lnTo>
                    <a:close/>
                    <a:moveTo>
                      <a:pt x="50127" y="118430"/>
                    </a:moveTo>
                    <a:lnTo>
                      <a:pt x="56176" y="118430"/>
                    </a:lnTo>
                    <a:lnTo>
                      <a:pt x="56176" y="62241"/>
                    </a:lnTo>
                    <a:lnTo>
                      <a:pt x="50127" y="62241"/>
                    </a:lnTo>
                    <a:lnTo>
                      <a:pt x="50127" y="118430"/>
                    </a:lnTo>
                    <a:close/>
                    <a:moveTo>
                      <a:pt x="49263" y="57918"/>
                    </a:moveTo>
                    <a:lnTo>
                      <a:pt x="55312" y="57918"/>
                    </a:lnTo>
                    <a:cubicBezTo>
                      <a:pt x="54448" y="50138"/>
                      <a:pt x="47534" y="43223"/>
                      <a:pt x="39756" y="42358"/>
                    </a:cubicBezTo>
                    <a:lnTo>
                      <a:pt x="39756" y="48409"/>
                    </a:lnTo>
                    <a:cubicBezTo>
                      <a:pt x="44941" y="48409"/>
                      <a:pt x="48399" y="52732"/>
                      <a:pt x="49263" y="57918"/>
                    </a:cubicBezTo>
                    <a:close/>
                    <a:moveTo>
                      <a:pt x="9507" y="47545"/>
                    </a:moveTo>
                    <a:lnTo>
                      <a:pt x="35435" y="47545"/>
                    </a:lnTo>
                    <a:lnTo>
                      <a:pt x="35435" y="41494"/>
                    </a:lnTo>
                    <a:lnTo>
                      <a:pt x="9507" y="41494"/>
                    </a:lnTo>
                    <a:lnTo>
                      <a:pt x="9507" y="47545"/>
                    </a:lnTo>
                    <a:close/>
                    <a:moveTo>
                      <a:pt x="5186" y="43223"/>
                    </a:moveTo>
                    <a:cubicBezTo>
                      <a:pt x="5186" y="44087"/>
                      <a:pt x="4321" y="44087"/>
                      <a:pt x="4321" y="44952"/>
                    </a:cubicBezTo>
                    <a:cubicBezTo>
                      <a:pt x="4321" y="45816"/>
                      <a:pt x="4321" y="45816"/>
                      <a:pt x="5186" y="46680"/>
                    </a:cubicBezTo>
                    <a:lnTo>
                      <a:pt x="5186" y="43223"/>
                    </a:lnTo>
                    <a:close/>
                    <a:moveTo>
                      <a:pt x="89019" y="4322"/>
                    </a:moveTo>
                    <a:lnTo>
                      <a:pt x="92475" y="4322"/>
                    </a:lnTo>
                    <a:cubicBezTo>
                      <a:pt x="91611" y="3458"/>
                      <a:pt x="89883" y="3458"/>
                      <a:pt x="89019" y="432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" name="Graphic 16831">
              <a:extLst>
                <a:ext uri="{FF2B5EF4-FFF2-40B4-BE49-F238E27FC236}">
                  <a16:creationId xmlns:a16="http://schemas.microsoft.com/office/drawing/2014/main" id="{18FDD7EE-73AC-2339-1AA4-996E4CC0A0B5}"/>
                </a:ext>
              </a:extLst>
            </p:cNvPr>
            <p:cNvGrpSpPr/>
            <p:nvPr/>
          </p:nvGrpSpPr>
          <p:grpSpPr>
            <a:xfrm>
              <a:off x="7345488" y="1844158"/>
              <a:ext cx="150379" cy="96818"/>
              <a:chOff x="7345488" y="1844158"/>
              <a:chExt cx="150379" cy="96818"/>
            </a:xfrm>
            <a:solidFill>
              <a:srgbClr val="355464"/>
            </a:solidFill>
          </p:grpSpPr>
          <p:sp>
            <p:nvSpPr>
              <p:cNvPr id="29" name="Freeform 18067">
                <a:extLst>
                  <a:ext uri="{FF2B5EF4-FFF2-40B4-BE49-F238E27FC236}">
                    <a16:creationId xmlns:a16="http://schemas.microsoft.com/office/drawing/2014/main" id="{1355A7C2-45B1-1586-786E-5A8EF530C990}"/>
                  </a:ext>
                </a:extLst>
              </p:cNvPr>
              <p:cNvSpPr/>
              <p:nvPr/>
            </p:nvSpPr>
            <p:spPr>
              <a:xfrm>
                <a:off x="7346352" y="1845023"/>
                <a:ext cx="146923" cy="93361"/>
              </a:xfrm>
              <a:custGeom>
                <a:avLst/>
                <a:gdLst>
                  <a:gd name="connsiteX0" fmla="*/ 0 w 146923"/>
                  <a:gd name="connsiteY0" fmla="*/ 19882 h 93361"/>
                  <a:gd name="connsiteX1" fmla="*/ 0 w 146923"/>
                  <a:gd name="connsiteY1" fmla="*/ 88174 h 93361"/>
                  <a:gd name="connsiteX2" fmla="*/ 10371 w 146923"/>
                  <a:gd name="connsiteY2" fmla="*/ 88174 h 93361"/>
                  <a:gd name="connsiteX3" fmla="*/ 10371 w 146923"/>
                  <a:gd name="connsiteY3" fmla="*/ 19882 h 93361"/>
                  <a:gd name="connsiteX4" fmla="*/ 0 w 146923"/>
                  <a:gd name="connsiteY4" fmla="*/ 19882 h 93361"/>
                  <a:gd name="connsiteX5" fmla="*/ 19878 w 146923"/>
                  <a:gd name="connsiteY5" fmla="*/ 0 h 93361"/>
                  <a:gd name="connsiteX6" fmla="*/ 0 w 146923"/>
                  <a:gd name="connsiteY6" fmla="*/ 19882 h 93361"/>
                  <a:gd name="connsiteX7" fmla="*/ 10371 w 146923"/>
                  <a:gd name="connsiteY7" fmla="*/ 19882 h 93361"/>
                  <a:gd name="connsiteX8" fmla="*/ 20742 w 146923"/>
                  <a:gd name="connsiteY8" fmla="*/ 9509 h 93361"/>
                  <a:gd name="connsiteX9" fmla="*/ 20742 w 146923"/>
                  <a:gd name="connsiteY9" fmla="*/ 0 h 93361"/>
                  <a:gd name="connsiteX10" fmla="*/ 127045 w 146923"/>
                  <a:gd name="connsiteY10" fmla="*/ 0 h 93361"/>
                  <a:gd name="connsiteX11" fmla="*/ 20742 w 146923"/>
                  <a:gd name="connsiteY11" fmla="*/ 0 h 93361"/>
                  <a:gd name="connsiteX12" fmla="*/ 20742 w 146923"/>
                  <a:gd name="connsiteY12" fmla="*/ 10373 h 93361"/>
                  <a:gd name="connsiteX13" fmla="*/ 127045 w 146923"/>
                  <a:gd name="connsiteY13" fmla="*/ 10373 h 93361"/>
                  <a:gd name="connsiteX14" fmla="*/ 127045 w 146923"/>
                  <a:gd name="connsiteY14" fmla="*/ 0 h 93361"/>
                  <a:gd name="connsiteX15" fmla="*/ 146923 w 146923"/>
                  <a:gd name="connsiteY15" fmla="*/ 19882 h 93361"/>
                  <a:gd name="connsiteX16" fmla="*/ 127045 w 146923"/>
                  <a:gd name="connsiteY16" fmla="*/ 0 h 93361"/>
                  <a:gd name="connsiteX17" fmla="*/ 127045 w 146923"/>
                  <a:gd name="connsiteY17" fmla="*/ 10373 h 93361"/>
                  <a:gd name="connsiteX18" fmla="*/ 137417 w 146923"/>
                  <a:gd name="connsiteY18" fmla="*/ 20747 h 93361"/>
                  <a:gd name="connsiteX19" fmla="*/ 146923 w 146923"/>
                  <a:gd name="connsiteY19" fmla="*/ 20747 h 93361"/>
                  <a:gd name="connsiteX20" fmla="*/ 146923 w 146923"/>
                  <a:gd name="connsiteY20" fmla="*/ 88174 h 93361"/>
                  <a:gd name="connsiteX21" fmla="*/ 146923 w 146923"/>
                  <a:gd name="connsiteY21" fmla="*/ 19882 h 93361"/>
                  <a:gd name="connsiteX22" fmla="*/ 136552 w 146923"/>
                  <a:gd name="connsiteY22" fmla="*/ 19882 h 93361"/>
                  <a:gd name="connsiteX23" fmla="*/ 136552 w 146923"/>
                  <a:gd name="connsiteY23" fmla="*/ 88174 h 93361"/>
                  <a:gd name="connsiteX24" fmla="*/ 146923 w 146923"/>
                  <a:gd name="connsiteY24" fmla="*/ 88174 h 93361"/>
                  <a:gd name="connsiteX25" fmla="*/ 5185 w 146923"/>
                  <a:gd name="connsiteY25" fmla="*/ 93361 h 93361"/>
                  <a:gd name="connsiteX26" fmla="*/ 141738 w 146923"/>
                  <a:gd name="connsiteY26" fmla="*/ 93361 h 93361"/>
                  <a:gd name="connsiteX27" fmla="*/ 141738 w 146923"/>
                  <a:gd name="connsiteY27" fmla="*/ 82988 h 93361"/>
                  <a:gd name="connsiteX28" fmla="*/ 5185 w 146923"/>
                  <a:gd name="connsiteY28" fmla="*/ 82988 h 93361"/>
                  <a:gd name="connsiteX29" fmla="*/ 5185 w 146923"/>
                  <a:gd name="connsiteY29" fmla="*/ 93361 h 93361"/>
                  <a:gd name="connsiteX30" fmla="*/ 141738 w 146923"/>
                  <a:gd name="connsiteY30" fmla="*/ 88174 h 93361"/>
                  <a:gd name="connsiteX31" fmla="*/ 141738 w 146923"/>
                  <a:gd name="connsiteY31" fmla="*/ 93361 h 93361"/>
                  <a:gd name="connsiteX32" fmla="*/ 146923 w 146923"/>
                  <a:gd name="connsiteY32" fmla="*/ 88174 h 93361"/>
                  <a:gd name="connsiteX33" fmla="*/ 141738 w 146923"/>
                  <a:gd name="connsiteY33" fmla="*/ 88174 h 93361"/>
                  <a:gd name="connsiteX34" fmla="*/ 5185 w 146923"/>
                  <a:gd name="connsiteY34" fmla="*/ 88174 h 93361"/>
                  <a:gd name="connsiteX35" fmla="*/ 0 w 146923"/>
                  <a:gd name="connsiteY35" fmla="*/ 88174 h 93361"/>
                  <a:gd name="connsiteX36" fmla="*/ 5185 w 146923"/>
                  <a:gd name="connsiteY36" fmla="*/ 93361 h 93361"/>
                  <a:gd name="connsiteX37" fmla="*/ 5185 w 146923"/>
                  <a:gd name="connsiteY37" fmla="*/ 88174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46923" h="93361">
                    <a:moveTo>
                      <a:pt x="0" y="19882"/>
                    </a:moveTo>
                    <a:lnTo>
                      <a:pt x="0" y="88174"/>
                    </a:lnTo>
                    <a:lnTo>
                      <a:pt x="10371" y="88174"/>
                    </a:lnTo>
                    <a:lnTo>
                      <a:pt x="10371" y="19882"/>
                    </a:lnTo>
                    <a:lnTo>
                      <a:pt x="0" y="19882"/>
                    </a:lnTo>
                    <a:close/>
                    <a:moveTo>
                      <a:pt x="19878" y="0"/>
                    </a:moveTo>
                    <a:cubicBezTo>
                      <a:pt x="8643" y="0"/>
                      <a:pt x="0" y="9509"/>
                      <a:pt x="0" y="19882"/>
                    </a:cubicBezTo>
                    <a:lnTo>
                      <a:pt x="10371" y="19882"/>
                    </a:lnTo>
                    <a:cubicBezTo>
                      <a:pt x="10371" y="14696"/>
                      <a:pt x="14692" y="9509"/>
                      <a:pt x="20742" y="9509"/>
                    </a:cubicBezTo>
                    <a:lnTo>
                      <a:pt x="20742" y="0"/>
                    </a:lnTo>
                    <a:close/>
                    <a:moveTo>
                      <a:pt x="127045" y="0"/>
                    </a:moveTo>
                    <a:lnTo>
                      <a:pt x="20742" y="0"/>
                    </a:lnTo>
                    <a:lnTo>
                      <a:pt x="20742" y="10373"/>
                    </a:lnTo>
                    <a:lnTo>
                      <a:pt x="127045" y="10373"/>
                    </a:lnTo>
                    <a:lnTo>
                      <a:pt x="127045" y="0"/>
                    </a:lnTo>
                    <a:close/>
                    <a:moveTo>
                      <a:pt x="146923" y="19882"/>
                    </a:moveTo>
                    <a:cubicBezTo>
                      <a:pt x="146923" y="8645"/>
                      <a:pt x="137417" y="0"/>
                      <a:pt x="127045" y="0"/>
                    </a:cubicBezTo>
                    <a:lnTo>
                      <a:pt x="127045" y="10373"/>
                    </a:lnTo>
                    <a:cubicBezTo>
                      <a:pt x="132231" y="10373"/>
                      <a:pt x="137417" y="14696"/>
                      <a:pt x="137417" y="20747"/>
                    </a:cubicBezTo>
                    <a:lnTo>
                      <a:pt x="146923" y="20747"/>
                    </a:lnTo>
                    <a:close/>
                    <a:moveTo>
                      <a:pt x="146923" y="88174"/>
                    </a:moveTo>
                    <a:lnTo>
                      <a:pt x="146923" y="19882"/>
                    </a:lnTo>
                    <a:lnTo>
                      <a:pt x="136552" y="19882"/>
                    </a:lnTo>
                    <a:lnTo>
                      <a:pt x="136552" y="88174"/>
                    </a:lnTo>
                    <a:lnTo>
                      <a:pt x="146923" y="88174"/>
                    </a:lnTo>
                    <a:close/>
                    <a:moveTo>
                      <a:pt x="5185" y="93361"/>
                    </a:moveTo>
                    <a:lnTo>
                      <a:pt x="141738" y="93361"/>
                    </a:lnTo>
                    <a:lnTo>
                      <a:pt x="141738" y="82988"/>
                    </a:lnTo>
                    <a:lnTo>
                      <a:pt x="5185" y="82988"/>
                    </a:lnTo>
                    <a:lnTo>
                      <a:pt x="5185" y="93361"/>
                    </a:lnTo>
                    <a:close/>
                    <a:moveTo>
                      <a:pt x="141738" y="88174"/>
                    </a:moveTo>
                    <a:lnTo>
                      <a:pt x="141738" y="93361"/>
                    </a:lnTo>
                    <a:cubicBezTo>
                      <a:pt x="144330" y="93361"/>
                      <a:pt x="146923" y="90768"/>
                      <a:pt x="146923" y="88174"/>
                    </a:cubicBezTo>
                    <a:lnTo>
                      <a:pt x="141738" y="88174"/>
                    </a:lnTo>
                    <a:close/>
                    <a:moveTo>
                      <a:pt x="5185" y="88174"/>
                    </a:moveTo>
                    <a:lnTo>
                      <a:pt x="0" y="88174"/>
                    </a:lnTo>
                    <a:cubicBezTo>
                      <a:pt x="0" y="90768"/>
                      <a:pt x="2593" y="93361"/>
                      <a:pt x="5185" y="93361"/>
                    </a:cubicBezTo>
                    <a:lnTo>
                      <a:pt x="5185" y="881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0" name="Freeform 18068">
                <a:extLst>
                  <a:ext uri="{FF2B5EF4-FFF2-40B4-BE49-F238E27FC236}">
                    <a16:creationId xmlns:a16="http://schemas.microsoft.com/office/drawing/2014/main" id="{49CD967A-184A-8D63-376A-EB1F2C380C6C}"/>
                  </a:ext>
                </a:extLst>
              </p:cNvPr>
              <p:cNvSpPr/>
              <p:nvPr/>
            </p:nvSpPr>
            <p:spPr>
              <a:xfrm>
                <a:off x="7345488" y="1844158"/>
                <a:ext cx="150379" cy="96818"/>
              </a:xfrm>
              <a:custGeom>
                <a:avLst/>
                <a:gdLst>
                  <a:gd name="connsiteX0" fmla="*/ 145195 w 150379"/>
                  <a:gd name="connsiteY0" fmla="*/ 96819 h 96818"/>
                  <a:gd name="connsiteX1" fmla="*/ 4321 w 150379"/>
                  <a:gd name="connsiteY1" fmla="*/ 96819 h 96818"/>
                  <a:gd name="connsiteX2" fmla="*/ 4321 w 150379"/>
                  <a:gd name="connsiteY2" fmla="*/ 96819 h 96818"/>
                  <a:gd name="connsiteX3" fmla="*/ 0 w 150379"/>
                  <a:gd name="connsiteY3" fmla="*/ 92497 h 96818"/>
                  <a:gd name="connsiteX4" fmla="*/ 0 w 150379"/>
                  <a:gd name="connsiteY4" fmla="*/ 92497 h 96818"/>
                  <a:gd name="connsiteX5" fmla="*/ 0 w 150379"/>
                  <a:gd name="connsiteY5" fmla="*/ 19882 h 96818"/>
                  <a:gd name="connsiteX6" fmla="*/ 19878 w 150379"/>
                  <a:gd name="connsiteY6" fmla="*/ 0 h 96818"/>
                  <a:gd name="connsiteX7" fmla="*/ 19878 w 150379"/>
                  <a:gd name="connsiteY7" fmla="*/ 0 h 96818"/>
                  <a:gd name="connsiteX8" fmla="*/ 130502 w 150379"/>
                  <a:gd name="connsiteY8" fmla="*/ 0 h 96818"/>
                  <a:gd name="connsiteX9" fmla="*/ 150380 w 150379"/>
                  <a:gd name="connsiteY9" fmla="*/ 19882 h 96818"/>
                  <a:gd name="connsiteX10" fmla="*/ 150380 w 150379"/>
                  <a:gd name="connsiteY10" fmla="*/ 19882 h 96818"/>
                  <a:gd name="connsiteX11" fmla="*/ 150380 w 150379"/>
                  <a:gd name="connsiteY11" fmla="*/ 92497 h 96818"/>
                  <a:gd name="connsiteX12" fmla="*/ 150380 w 150379"/>
                  <a:gd name="connsiteY12" fmla="*/ 92497 h 96818"/>
                  <a:gd name="connsiteX13" fmla="*/ 145195 w 150379"/>
                  <a:gd name="connsiteY13" fmla="*/ 96819 h 96818"/>
                  <a:gd name="connsiteX14" fmla="*/ 145195 w 150379"/>
                  <a:gd name="connsiteY14" fmla="*/ 96819 h 96818"/>
                  <a:gd name="connsiteX15" fmla="*/ 8643 w 150379"/>
                  <a:gd name="connsiteY15" fmla="*/ 92497 h 96818"/>
                  <a:gd name="connsiteX16" fmla="*/ 140873 w 150379"/>
                  <a:gd name="connsiteY16" fmla="*/ 92497 h 96818"/>
                  <a:gd name="connsiteX17" fmla="*/ 140873 w 150379"/>
                  <a:gd name="connsiteY17" fmla="*/ 91632 h 96818"/>
                  <a:gd name="connsiteX18" fmla="*/ 135687 w 150379"/>
                  <a:gd name="connsiteY18" fmla="*/ 91632 h 96818"/>
                  <a:gd name="connsiteX19" fmla="*/ 135687 w 150379"/>
                  <a:gd name="connsiteY19" fmla="*/ 86445 h 96818"/>
                  <a:gd name="connsiteX20" fmla="*/ 13828 w 150379"/>
                  <a:gd name="connsiteY20" fmla="*/ 86445 h 96818"/>
                  <a:gd name="connsiteX21" fmla="*/ 13828 w 150379"/>
                  <a:gd name="connsiteY21" fmla="*/ 91632 h 96818"/>
                  <a:gd name="connsiteX22" fmla="*/ 8643 w 150379"/>
                  <a:gd name="connsiteY22" fmla="*/ 92497 h 96818"/>
                  <a:gd name="connsiteX23" fmla="*/ 8643 w 150379"/>
                  <a:gd name="connsiteY23" fmla="*/ 92497 h 96818"/>
                  <a:gd name="connsiteX24" fmla="*/ 145195 w 150379"/>
                  <a:gd name="connsiteY24" fmla="*/ 87310 h 96818"/>
                  <a:gd name="connsiteX25" fmla="*/ 145195 w 150379"/>
                  <a:gd name="connsiteY25" fmla="*/ 87310 h 96818"/>
                  <a:gd name="connsiteX26" fmla="*/ 146059 w 150379"/>
                  <a:gd name="connsiteY26" fmla="*/ 23340 h 96818"/>
                  <a:gd name="connsiteX27" fmla="*/ 140009 w 150379"/>
                  <a:gd name="connsiteY27" fmla="*/ 23340 h 96818"/>
                  <a:gd name="connsiteX28" fmla="*/ 140009 w 150379"/>
                  <a:gd name="connsiteY28" fmla="*/ 82123 h 96818"/>
                  <a:gd name="connsiteX29" fmla="*/ 145195 w 150379"/>
                  <a:gd name="connsiteY29" fmla="*/ 82123 h 96818"/>
                  <a:gd name="connsiteX30" fmla="*/ 145195 w 150379"/>
                  <a:gd name="connsiteY30" fmla="*/ 87310 h 96818"/>
                  <a:gd name="connsiteX31" fmla="*/ 140009 w 150379"/>
                  <a:gd name="connsiteY31" fmla="*/ 87310 h 96818"/>
                  <a:gd name="connsiteX32" fmla="*/ 140009 w 150379"/>
                  <a:gd name="connsiteY32" fmla="*/ 87310 h 96818"/>
                  <a:gd name="connsiteX33" fmla="*/ 140009 w 150379"/>
                  <a:gd name="connsiteY33" fmla="*/ 87310 h 96818"/>
                  <a:gd name="connsiteX34" fmla="*/ 140009 w 150379"/>
                  <a:gd name="connsiteY34" fmla="*/ 87310 h 96818"/>
                  <a:gd name="connsiteX35" fmla="*/ 140009 w 150379"/>
                  <a:gd name="connsiteY35" fmla="*/ 87310 h 96818"/>
                  <a:gd name="connsiteX36" fmla="*/ 8643 w 150379"/>
                  <a:gd name="connsiteY36" fmla="*/ 87310 h 96818"/>
                  <a:gd name="connsiteX37" fmla="*/ 8643 w 150379"/>
                  <a:gd name="connsiteY37" fmla="*/ 87310 h 96818"/>
                  <a:gd name="connsiteX38" fmla="*/ 8643 w 150379"/>
                  <a:gd name="connsiteY38" fmla="*/ 87310 h 96818"/>
                  <a:gd name="connsiteX39" fmla="*/ 8643 w 150379"/>
                  <a:gd name="connsiteY39" fmla="*/ 87310 h 96818"/>
                  <a:gd name="connsiteX40" fmla="*/ 8643 w 150379"/>
                  <a:gd name="connsiteY40" fmla="*/ 87310 h 96818"/>
                  <a:gd name="connsiteX41" fmla="*/ 3457 w 150379"/>
                  <a:gd name="connsiteY41" fmla="*/ 87310 h 96818"/>
                  <a:gd name="connsiteX42" fmla="*/ 3457 w 150379"/>
                  <a:gd name="connsiteY42" fmla="*/ 87310 h 96818"/>
                  <a:gd name="connsiteX43" fmla="*/ 4321 w 150379"/>
                  <a:gd name="connsiteY43" fmla="*/ 82123 h 96818"/>
                  <a:gd name="connsiteX44" fmla="*/ 9507 w 150379"/>
                  <a:gd name="connsiteY44" fmla="*/ 82123 h 96818"/>
                  <a:gd name="connsiteX45" fmla="*/ 9507 w 150379"/>
                  <a:gd name="connsiteY45" fmla="*/ 23340 h 96818"/>
                  <a:gd name="connsiteX46" fmla="*/ 3457 w 150379"/>
                  <a:gd name="connsiteY46" fmla="*/ 23340 h 96818"/>
                  <a:gd name="connsiteX47" fmla="*/ 3457 w 150379"/>
                  <a:gd name="connsiteY47" fmla="*/ 87310 h 96818"/>
                  <a:gd name="connsiteX48" fmla="*/ 12964 w 150379"/>
                  <a:gd name="connsiteY48" fmla="*/ 82123 h 96818"/>
                  <a:gd name="connsiteX49" fmla="*/ 134823 w 150379"/>
                  <a:gd name="connsiteY49" fmla="*/ 82123 h 96818"/>
                  <a:gd name="connsiteX50" fmla="*/ 134823 w 150379"/>
                  <a:gd name="connsiteY50" fmla="*/ 20747 h 96818"/>
                  <a:gd name="connsiteX51" fmla="*/ 127045 w 150379"/>
                  <a:gd name="connsiteY51" fmla="*/ 12967 h 96818"/>
                  <a:gd name="connsiteX52" fmla="*/ 20742 w 150379"/>
                  <a:gd name="connsiteY52" fmla="*/ 12967 h 96818"/>
                  <a:gd name="connsiteX53" fmla="*/ 12964 w 150379"/>
                  <a:gd name="connsiteY53" fmla="*/ 20747 h 96818"/>
                  <a:gd name="connsiteX54" fmla="*/ 12964 w 150379"/>
                  <a:gd name="connsiteY54" fmla="*/ 82123 h 96818"/>
                  <a:gd name="connsiteX55" fmla="*/ 140009 w 150379"/>
                  <a:gd name="connsiteY55" fmla="*/ 19018 h 96818"/>
                  <a:gd name="connsiteX56" fmla="*/ 146059 w 150379"/>
                  <a:gd name="connsiteY56" fmla="*/ 19018 h 96818"/>
                  <a:gd name="connsiteX57" fmla="*/ 130502 w 150379"/>
                  <a:gd name="connsiteY57" fmla="*/ 3458 h 96818"/>
                  <a:gd name="connsiteX58" fmla="*/ 130502 w 150379"/>
                  <a:gd name="connsiteY58" fmla="*/ 9509 h 96818"/>
                  <a:gd name="connsiteX59" fmla="*/ 140009 w 150379"/>
                  <a:gd name="connsiteY59" fmla="*/ 19018 h 96818"/>
                  <a:gd name="connsiteX60" fmla="*/ 3457 w 150379"/>
                  <a:gd name="connsiteY60" fmla="*/ 19018 h 96818"/>
                  <a:gd name="connsiteX61" fmla="*/ 9507 w 150379"/>
                  <a:gd name="connsiteY61" fmla="*/ 19018 h 96818"/>
                  <a:gd name="connsiteX62" fmla="*/ 19013 w 150379"/>
                  <a:gd name="connsiteY62" fmla="*/ 9509 h 96818"/>
                  <a:gd name="connsiteX63" fmla="*/ 19013 w 150379"/>
                  <a:gd name="connsiteY63" fmla="*/ 3458 h 96818"/>
                  <a:gd name="connsiteX64" fmla="*/ 3457 w 150379"/>
                  <a:gd name="connsiteY64" fmla="*/ 19018 h 96818"/>
                  <a:gd name="connsiteX65" fmla="*/ 23334 w 150379"/>
                  <a:gd name="connsiteY65" fmla="*/ 8645 h 96818"/>
                  <a:gd name="connsiteX66" fmla="*/ 125317 w 150379"/>
                  <a:gd name="connsiteY66" fmla="*/ 8645 h 96818"/>
                  <a:gd name="connsiteX67" fmla="*/ 125317 w 150379"/>
                  <a:gd name="connsiteY67" fmla="*/ 2593 h 96818"/>
                  <a:gd name="connsiteX68" fmla="*/ 23334 w 150379"/>
                  <a:gd name="connsiteY68" fmla="*/ 2593 h 96818"/>
                  <a:gd name="connsiteX69" fmla="*/ 23334 w 150379"/>
                  <a:gd name="connsiteY69" fmla="*/ 8645 h 9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50379" h="96818">
                    <a:moveTo>
                      <a:pt x="145195" y="96819"/>
                    </a:moveTo>
                    <a:lnTo>
                      <a:pt x="4321" y="96819"/>
                    </a:lnTo>
                    <a:lnTo>
                      <a:pt x="4321" y="96819"/>
                    </a:lnTo>
                    <a:cubicBezTo>
                      <a:pt x="1728" y="95954"/>
                      <a:pt x="0" y="94225"/>
                      <a:pt x="0" y="92497"/>
                    </a:cubicBezTo>
                    <a:lnTo>
                      <a:pt x="0" y="92497"/>
                    </a:lnTo>
                    <a:lnTo>
                      <a:pt x="0" y="19882"/>
                    </a:lnTo>
                    <a:cubicBezTo>
                      <a:pt x="864" y="9509"/>
                      <a:pt x="9507" y="864"/>
                      <a:pt x="19878" y="0"/>
                    </a:cubicBezTo>
                    <a:lnTo>
                      <a:pt x="19878" y="0"/>
                    </a:lnTo>
                    <a:lnTo>
                      <a:pt x="130502" y="0"/>
                    </a:lnTo>
                    <a:cubicBezTo>
                      <a:pt x="140873" y="864"/>
                      <a:pt x="149516" y="9509"/>
                      <a:pt x="150380" y="19882"/>
                    </a:cubicBezTo>
                    <a:lnTo>
                      <a:pt x="150380" y="19882"/>
                    </a:lnTo>
                    <a:lnTo>
                      <a:pt x="150380" y="92497"/>
                    </a:lnTo>
                    <a:lnTo>
                      <a:pt x="150380" y="92497"/>
                    </a:lnTo>
                    <a:cubicBezTo>
                      <a:pt x="148651" y="94225"/>
                      <a:pt x="146923" y="95954"/>
                      <a:pt x="145195" y="96819"/>
                    </a:cubicBezTo>
                    <a:lnTo>
                      <a:pt x="145195" y="96819"/>
                    </a:lnTo>
                    <a:close/>
                    <a:moveTo>
                      <a:pt x="8643" y="92497"/>
                    </a:moveTo>
                    <a:lnTo>
                      <a:pt x="140873" y="92497"/>
                    </a:lnTo>
                    <a:lnTo>
                      <a:pt x="140873" y="91632"/>
                    </a:lnTo>
                    <a:lnTo>
                      <a:pt x="135687" y="91632"/>
                    </a:lnTo>
                    <a:lnTo>
                      <a:pt x="135687" y="86445"/>
                    </a:lnTo>
                    <a:lnTo>
                      <a:pt x="13828" y="86445"/>
                    </a:lnTo>
                    <a:lnTo>
                      <a:pt x="13828" y="91632"/>
                    </a:lnTo>
                    <a:lnTo>
                      <a:pt x="8643" y="92497"/>
                    </a:lnTo>
                    <a:lnTo>
                      <a:pt x="8643" y="92497"/>
                    </a:lnTo>
                    <a:close/>
                    <a:moveTo>
                      <a:pt x="145195" y="87310"/>
                    </a:moveTo>
                    <a:lnTo>
                      <a:pt x="145195" y="87310"/>
                    </a:lnTo>
                    <a:lnTo>
                      <a:pt x="146059" y="23340"/>
                    </a:lnTo>
                    <a:lnTo>
                      <a:pt x="140009" y="23340"/>
                    </a:lnTo>
                    <a:lnTo>
                      <a:pt x="140009" y="82123"/>
                    </a:lnTo>
                    <a:lnTo>
                      <a:pt x="145195" y="82123"/>
                    </a:lnTo>
                    <a:lnTo>
                      <a:pt x="145195" y="87310"/>
                    </a:lnTo>
                    <a:close/>
                    <a:moveTo>
                      <a:pt x="140009" y="87310"/>
                    </a:moveTo>
                    <a:lnTo>
                      <a:pt x="140009" y="87310"/>
                    </a:lnTo>
                    <a:lnTo>
                      <a:pt x="140009" y="87310"/>
                    </a:lnTo>
                    <a:lnTo>
                      <a:pt x="140009" y="87310"/>
                    </a:lnTo>
                    <a:lnTo>
                      <a:pt x="140009" y="87310"/>
                    </a:lnTo>
                    <a:close/>
                    <a:moveTo>
                      <a:pt x="8643" y="87310"/>
                    </a:moveTo>
                    <a:lnTo>
                      <a:pt x="8643" y="87310"/>
                    </a:lnTo>
                    <a:lnTo>
                      <a:pt x="8643" y="87310"/>
                    </a:lnTo>
                    <a:lnTo>
                      <a:pt x="8643" y="87310"/>
                    </a:lnTo>
                    <a:lnTo>
                      <a:pt x="8643" y="87310"/>
                    </a:lnTo>
                    <a:close/>
                    <a:moveTo>
                      <a:pt x="3457" y="87310"/>
                    </a:moveTo>
                    <a:lnTo>
                      <a:pt x="3457" y="87310"/>
                    </a:lnTo>
                    <a:lnTo>
                      <a:pt x="4321" y="82123"/>
                    </a:lnTo>
                    <a:lnTo>
                      <a:pt x="9507" y="82123"/>
                    </a:lnTo>
                    <a:lnTo>
                      <a:pt x="9507" y="23340"/>
                    </a:lnTo>
                    <a:lnTo>
                      <a:pt x="3457" y="23340"/>
                    </a:lnTo>
                    <a:lnTo>
                      <a:pt x="3457" y="87310"/>
                    </a:lnTo>
                    <a:close/>
                    <a:moveTo>
                      <a:pt x="12964" y="82123"/>
                    </a:moveTo>
                    <a:lnTo>
                      <a:pt x="134823" y="82123"/>
                    </a:lnTo>
                    <a:lnTo>
                      <a:pt x="134823" y="20747"/>
                    </a:lnTo>
                    <a:cubicBezTo>
                      <a:pt x="134823" y="16425"/>
                      <a:pt x="131366" y="12967"/>
                      <a:pt x="127045" y="12967"/>
                    </a:cubicBezTo>
                    <a:lnTo>
                      <a:pt x="20742" y="12967"/>
                    </a:lnTo>
                    <a:cubicBezTo>
                      <a:pt x="16421" y="12967"/>
                      <a:pt x="12964" y="16425"/>
                      <a:pt x="12964" y="20747"/>
                    </a:cubicBezTo>
                    <a:lnTo>
                      <a:pt x="12964" y="82123"/>
                    </a:lnTo>
                    <a:close/>
                    <a:moveTo>
                      <a:pt x="140009" y="19018"/>
                    </a:moveTo>
                    <a:lnTo>
                      <a:pt x="146059" y="19018"/>
                    </a:lnTo>
                    <a:cubicBezTo>
                      <a:pt x="145195" y="11238"/>
                      <a:pt x="138281" y="4322"/>
                      <a:pt x="130502" y="3458"/>
                    </a:cubicBezTo>
                    <a:lnTo>
                      <a:pt x="130502" y="9509"/>
                    </a:lnTo>
                    <a:cubicBezTo>
                      <a:pt x="134823" y="9509"/>
                      <a:pt x="139145" y="13831"/>
                      <a:pt x="140009" y="19018"/>
                    </a:cubicBezTo>
                    <a:close/>
                    <a:moveTo>
                      <a:pt x="3457" y="19018"/>
                    </a:moveTo>
                    <a:lnTo>
                      <a:pt x="9507" y="19018"/>
                    </a:lnTo>
                    <a:cubicBezTo>
                      <a:pt x="10371" y="13831"/>
                      <a:pt x="14692" y="10373"/>
                      <a:pt x="19013" y="9509"/>
                    </a:cubicBezTo>
                    <a:lnTo>
                      <a:pt x="19013" y="3458"/>
                    </a:lnTo>
                    <a:cubicBezTo>
                      <a:pt x="10371" y="4322"/>
                      <a:pt x="4321" y="10373"/>
                      <a:pt x="3457" y="19018"/>
                    </a:cubicBezTo>
                    <a:close/>
                    <a:moveTo>
                      <a:pt x="23334" y="8645"/>
                    </a:moveTo>
                    <a:lnTo>
                      <a:pt x="125317" y="8645"/>
                    </a:lnTo>
                    <a:lnTo>
                      <a:pt x="125317" y="2593"/>
                    </a:lnTo>
                    <a:lnTo>
                      <a:pt x="23334" y="2593"/>
                    </a:lnTo>
                    <a:lnTo>
                      <a:pt x="23334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4" name="Graphic 16831">
              <a:extLst>
                <a:ext uri="{FF2B5EF4-FFF2-40B4-BE49-F238E27FC236}">
                  <a16:creationId xmlns:a16="http://schemas.microsoft.com/office/drawing/2014/main" id="{50EF48A5-7571-DA83-435E-AA12D7518489}"/>
                </a:ext>
              </a:extLst>
            </p:cNvPr>
            <p:cNvGrpSpPr/>
            <p:nvPr/>
          </p:nvGrpSpPr>
          <p:grpSpPr>
            <a:xfrm>
              <a:off x="7428132" y="1865770"/>
              <a:ext cx="29168" cy="37171"/>
              <a:chOff x="7428132" y="1865770"/>
              <a:chExt cx="29168" cy="37171"/>
            </a:xfrm>
            <a:solidFill>
              <a:srgbClr val="355464"/>
            </a:solidFill>
          </p:grpSpPr>
          <p:sp>
            <p:nvSpPr>
              <p:cNvPr id="27" name="Freeform 18070">
                <a:extLst>
                  <a:ext uri="{FF2B5EF4-FFF2-40B4-BE49-F238E27FC236}">
                    <a16:creationId xmlns:a16="http://schemas.microsoft.com/office/drawing/2014/main" id="{08184B97-FE0E-8FFD-1F65-151F2BF72861}"/>
                  </a:ext>
                </a:extLst>
              </p:cNvPr>
              <p:cNvSpPr/>
              <p:nvPr/>
            </p:nvSpPr>
            <p:spPr>
              <a:xfrm>
                <a:off x="7430150" y="1867463"/>
                <a:ext cx="25133" cy="32919"/>
              </a:xfrm>
              <a:custGeom>
                <a:avLst/>
                <a:gdLst>
                  <a:gd name="connsiteX0" fmla="*/ 8678 w 25133"/>
                  <a:gd name="connsiteY0" fmla="*/ 31155 h 32919"/>
                  <a:gd name="connsiteX1" fmla="*/ 24234 w 25133"/>
                  <a:gd name="connsiteY1" fmla="*/ 8680 h 32919"/>
                  <a:gd name="connsiteX2" fmla="*/ 15592 w 25133"/>
                  <a:gd name="connsiteY2" fmla="*/ 2628 h 32919"/>
                  <a:gd name="connsiteX3" fmla="*/ 35 w 25133"/>
                  <a:gd name="connsiteY3" fmla="*/ 25104 h 32919"/>
                  <a:gd name="connsiteX4" fmla="*/ 8678 w 25133"/>
                  <a:gd name="connsiteY4" fmla="*/ 31155 h 32919"/>
                  <a:gd name="connsiteX5" fmla="*/ 24234 w 25133"/>
                  <a:gd name="connsiteY5" fmla="*/ 7815 h 32919"/>
                  <a:gd name="connsiteX6" fmla="*/ 22506 w 25133"/>
                  <a:gd name="connsiteY6" fmla="*/ 899 h 32919"/>
                  <a:gd name="connsiteX7" fmla="*/ 15592 w 25133"/>
                  <a:gd name="connsiteY7" fmla="*/ 2628 h 32919"/>
                  <a:gd name="connsiteX8" fmla="*/ 24234 w 25133"/>
                  <a:gd name="connsiteY8" fmla="*/ 7815 h 32919"/>
                  <a:gd name="connsiteX9" fmla="*/ 899 w 25133"/>
                  <a:gd name="connsiteY9" fmla="*/ 25104 h 32919"/>
                  <a:gd name="connsiteX10" fmla="*/ 2628 w 25133"/>
                  <a:gd name="connsiteY10" fmla="*/ 32020 h 32919"/>
                  <a:gd name="connsiteX11" fmla="*/ 9542 w 25133"/>
                  <a:gd name="connsiteY11" fmla="*/ 30291 h 32919"/>
                  <a:gd name="connsiteX12" fmla="*/ 899 w 25133"/>
                  <a:gd name="connsiteY12" fmla="*/ 25104 h 3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33" h="32919">
                    <a:moveTo>
                      <a:pt x="8678" y="31155"/>
                    </a:moveTo>
                    <a:lnTo>
                      <a:pt x="24234" y="8680"/>
                    </a:lnTo>
                    <a:lnTo>
                      <a:pt x="15592" y="2628"/>
                    </a:lnTo>
                    <a:lnTo>
                      <a:pt x="35" y="25104"/>
                    </a:lnTo>
                    <a:lnTo>
                      <a:pt x="8678" y="31155"/>
                    </a:lnTo>
                    <a:close/>
                    <a:moveTo>
                      <a:pt x="24234" y="7815"/>
                    </a:moveTo>
                    <a:cubicBezTo>
                      <a:pt x="25963" y="5222"/>
                      <a:pt x="25098" y="2628"/>
                      <a:pt x="22506" y="899"/>
                    </a:cubicBezTo>
                    <a:cubicBezTo>
                      <a:pt x="19913" y="-829"/>
                      <a:pt x="17320" y="35"/>
                      <a:pt x="15592" y="2628"/>
                    </a:cubicBezTo>
                    <a:lnTo>
                      <a:pt x="24234" y="7815"/>
                    </a:lnTo>
                    <a:close/>
                    <a:moveTo>
                      <a:pt x="899" y="25104"/>
                    </a:moveTo>
                    <a:cubicBezTo>
                      <a:pt x="-829" y="27698"/>
                      <a:pt x="35" y="30291"/>
                      <a:pt x="2628" y="32020"/>
                    </a:cubicBezTo>
                    <a:cubicBezTo>
                      <a:pt x="5221" y="33749"/>
                      <a:pt x="7813" y="32884"/>
                      <a:pt x="9542" y="30291"/>
                    </a:cubicBezTo>
                    <a:lnTo>
                      <a:pt x="899" y="2510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8" name="Freeform 18071">
                <a:extLst>
                  <a:ext uri="{FF2B5EF4-FFF2-40B4-BE49-F238E27FC236}">
                    <a16:creationId xmlns:a16="http://schemas.microsoft.com/office/drawing/2014/main" id="{6D78C6EE-BDA4-1B1A-56BF-74521EE5765D}"/>
                  </a:ext>
                </a:extLst>
              </p:cNvPr>
              <p:cNvSpPr/>
              <p:nvPr/>
            </p:nvSpPr>
            <p:spPr>
              <a:xfrm>
                <a:off x="7428132" y="1865770"/>
                <a:ext cx="29168" cy="37171"/>
              </a:xfrm>
              <a:custGeom>
                <a:avLst/>
                <a:gdLst>
                  <a:gd name="connsiteX0" fmla="*/ 7238 w 29168"/>
                  <a:gd name="connsiteY0" fmla="*/ 37171 h 37171"/>
                  <a:gd name="connsiteX1" fmla="*/ 2917 w 29168"/>
                  <a:gd name="connsiteY1" fmla="*/ 36307 h 37171"/>
                  <a:gd name="connsiteX2" fmla="*/ 324 w 29168"/>
                  <a:gd name="connsiteY2" fmla="*/ 28527 h 37171"/>
                  <a:gd name="connsiteX3" fmla="*/ 324 w 29168"/>
                  <a:gd name="connsiteY3" fmla="*/ 28527 h 37171"/>
                  <a:gd name="connsiteX4" fmla="*/ 17609 w 29168"/>
                  <a:gd name="connsiteY4" fmla="*/ 1729 h 37171"/>
                  <a:gd name="connsiteX5" fmla="*/ 17609 w 29168"/>
                  <a:gd name="connsiteY5" fmla="*/ 1729 h 37171"/>
                  <a:gd name="connsiteX6" fmla="*/ 21066 w 29168"/>
                  <a:gd name="connsiteY6" fmla="*/ 0 h 37171"/>
                  <a:gd name="connsiteX7" fmla="*/ 26252 w 29168"/>
                  <a:gd name="connsiteY7" fmla="*/ 864 h 37171"/>
                  <a:gd name="connsiteX8" fmla="*/ 28844 w 29168"/>
                  <a:gd name="connsiteY8" fmla="*/ 8645 h 37171"/>
                  <a:gd name="connsiteX9" fmla="*/ 28844 w 29168"/>
                  <a:gd name="connsiteY9" fmla="*/ 8645 h 37171"/>
                  <a:gd name="connsiteX10" fmla="*/ 11559 w 29168"/>
                  <a:gd name="connsiteY10" fmla="*/ 35443 h 37171"/>
                  <a:gd name="connsiteX11" fmla="*/ 11559 w 29168"/>
                  <a:gd name="connsiteY11" fmla="*/ 35443 h 37171"/>
                  <a:gd name="connsiteX12" fmla="*/ 7238 w 29168"/>
                  <a:gd name="connsiteY12" fmla="*/ 37171 h 37171"/>
                  <a:gd name="connsiteX13" fmla="*/ 3781 w 29168"/>
                  <a:gd name="connsiteY13" fmla="*/ 31120 h 37171"/>
                  <a:gd name="connsiteX14" fmla="*/ 4645 w 29168"/>
                  <a:gd name="connsiteY14" fmla="*/ 32849 h 37171"/>
                  <a:gd name="connsiteX15" fmla="*/ 6374 w 29168"/>
                  <a:gd name="connsiteY15" fmla="*/ 33714 h 37171"/>
                  <a:gd name="connsiteX16" fmla="*/ 3781 w 29168"/>
                  <a:gd name="connsiteY16" fmla="*/ 31120 h 37171"/>
                  <a:gd name="connsiteX17" fmla="*/ 5509 w 29168"/>
                  <a:gd name="connsiteY17" fmla="*/ 26798 h 37171"/>
                  <a:gd name="connsiteX18" fmla="*/ 9831 w 29168"/>
                  <a:gd name="connsiteY18" fmla="*/ 30256 h 37171"/>
                  <a:gd name="connsiteX19" fmla="*/ 22794 w 29168"/>
                  <a:gd name="connsiteY19" fmla="*/ 11238 h 37171"/>
                  <a:gd name="connsiteX20" fmla="*/ 18473 w 29168"/>
                  <a:gd name="connsiteY20" fmla="*/ 7780 h 37171"/>
                  <a:gd name="connsiteX21" fmla="*/ 5509 w 29168"/>
                  <a:gd name="connsiteY21" fmla="*/ 26798 h 37171"/>
                  <a:gd name="connsiteX22" fmla="*/ 21930 w 29168"/>
                  <a:gd name="connsiteY22" fmla="*/ 4322 h 37171"/>
                  <a:gd name="connsiteX23" fmla="*/ 24523 w 29168"/>
                  <a:gd name="connsiteY23" fmla="*/ 6051 h 37171"/>
                  <a:gd name="connsiteX24" fmla="*/ 23659 w 29168"/>
                  <a:gd name="connsiteY24" fmla="*/ 4322 h 37171"/>
                  <a:gd name="connsiteX25" fmla="*/ 21930 w 29168"/>
                  <a:gd name="connsiteY25" fmla="*/ 4322 h 37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9168" h="37171">
                    <a:moveTo>
                      <a:pt x="7238" y="37171"/>
                    </a:moveTo>
                    <a:cubicBezTo>
                      <a:pt x="5509" y="37171"/>
                      <a:pt x="4645" y="37171"/>
                      <a:pt x="2917" y="36307"/>
                    </a:cubicBezTo>
                    <a:cubicBezTo>
                      <a:pt x="324" y="34578"/>
                      <a:pt x="-540" y="31120"/>
                      <a:pt x="324" y="28527"/>
                    </a:cubicBezTo>
                    <a:lnTo>
                      <a:pt x="324" y="28527"/>
                    </a:lnTo>
                    <a:lnTo>
                      <a:pt x="17609" y="1729"/>
                    </a:lnTo>
                    <a:lnTo>
                      <a:pt x="17609" y="1729"/>
                    </a:lnTo>
                    <a:cubicBezTo>
                      <a:pt x="18473" y="864"/>
                      <a:pt x="19338" y="864"/>
                      <a:pt x="21066" y="0"/>
                    </a:cubicBezTo>
                    <a:cubicBezTo>
                      <a:pt x="22794" y="0"/>
                      <a:pt x="24523" y="0"/>
                      <a:pt x="26252" y="864"/>
                    </a:cubicBezTo>
                    <a:cubicBezTo>
                      <a:pt x="28844" y="2593"/>
                      <a:pt x="29709" y="6051"/>
                      <a:pt x="28844" y="8645"/>
                    </a:cubicBezTo>
                    <a:lnTo>
                      <a:pt x="28844" y="8645"/>
                    </a:lnTo>
                    <a:lnTo>
                      <a:pt x="11559" y="35443"/>
                    </a:lnTo>
                    <a:lnTo>
                      <a:pt x="11559" y="35443"/>
                    </a:lnTo>
                    <a:cubicBezTo>
                      <a:pt x="9831" y="36307"/>
                      <a:pt x="8103" y="37171"/>
                      <a:pt x="7238" y="37171"/>
                    </a:cubicBezTo>
                    <a:close/>
                    <a:moveTo>
                      <a:pt x="3781" y="31120"/>
                    </a:moveTo>
                    <a:cubicBezTo>
                      <a:pt x="3781" y="31985"/>
                      <a:pt x="4645" y="31985"/>
                      <a:pt x="4645" y="32849"/>
                    </a:cubicBezTo>
                    <a:cubicBezTo>
                      <a:pt x="5509" y="32849"/>
                      <a:pt x="5509" y="33714"/>
                      <a:pt x="6374" y="33714"/>
                    </a:cubicBezTo>
                    <a:lnTo>
                      <a:pt x="3781" y="31120"/>
                    </a:lnTo>
                    <a:close/>
                    <a:moveTo>
                      <a:pt x="5509" y="26798"/>
                    </a:moveTo>
                    <a:lnTo>
                      <a:pt x="9831" y="30256"/>
                    </a:lnTo>
                    <a:lnTo>
                      <a:pt x="22794" y="11238"/>
                    </a:lnTo>
                    <a:lnTo>
                      <a:pt x="18473" y="7780"/>
                    </a:lnTo>
                    <a:lnTo>
                      <a:pt x="5509" y="26798"/>
                    </a:lnTo>
                    <a:close/>
                    <a:moveTo>
                      <a:pt x="21930" y="4322"/>
                    </a:moveTo>
                    <a:lnTo>
                      <a:pt x="24523" y="6051"/>
                    </a:lnTo>
                    <a:cubicBezTo>
                      <a:pt x="24523" y="5187"/>
                      <a:pt x="23659" y="5187"/>
                      <a:pt x="23659" y="4322"/>
                    </a:cubicBezTo>
                    <a:cubicBezTo>
                      <a:pt x="22794" y="4322"/>
                      <a:pt x="22794" y="4322"/>
                      <a:pt x="21930" y="432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5" name="Graphic 16831">
              <a:extLst>
                <a:ext uri="{FF2B5EF4-FFF2-40B4-BE49-F238E27FC236}">
                  <a16:creationId xmlns:a16="http://schemas.microsoft.com/office/drawing/2014/main" id="{8F2F9F0B-AA8D-CBCF-DDE7-0988428EF773}"/>
                </a:ext>
              </a:extLst>
            </p:cNvPr>
            <p:cNvGrpSpPr/>
            <p:nvPr/>
          </p:nvGrpSpPr>
          <p:grpSpPr>
            <a:xfrm>
              <a:off x="7382651" y="1888245"/>
              <a:ext cx="75190" cy="52731"/>
              <a:chOff x="7382651" y="1888245"/>
              <a:chExt cx="75190" cy="52731"/>
            </a:xfrm>
            <a:solidFill>
              <a:srgbClr val="355464"/>
            </a:solidFill>
          </p:grpSpPr>
          <p:sp>
            <p:nvSpPr>
              <p:cNvPr id="25" name="Freeform 18073">
                <a:extLst>
                  <a:ext uri="{FF2B5EF4-FFF2-40B4-BE49-F238E27FC236}">
                    <a16:creationId xmlns:a16="http://schemas.microsoft.com/office/drawing/2014/main" id="{7A24F60D-46E1-55FE-862D-53D3E510C1C9}"/>
                  </a:ext>
                </a:extLst>
              </p:cNvPr>
              <p:cNvSpPr/>
              <p:nvPr/>
            </p:nvSpPr>
            <p:spPr>
              <a:xfrm>
                <a:off x="7384379" y="1890839"/>
                <a:ext cx="70868" cy="47544"/>
              </a:xfrm>
              <a:custGeom>
                <a:avLst/>
                <a:gdLst>
                  <a:gd name="connsiteX0" fmla="*/ 0 w 70868"/>
                  <a:gd name="connsiteY0" fmla="*/ 35443 h 47544"/>
                  <a:gd name="connsiteX1" fmla="*/ 0 w 70868"/>
                  <a:gd name="connsiteY1" fmla="*/ 43223 h 47544"/>
                  <a:gd name="connsiteX2" fmla="*/ 10371 w 70868"/>
                  <a:gd name="connsiteY2" fmla="*/ 43223 h 47544"/>
                  <a:gd name="connsiteX3" fmla="*/ 10371 w 70868"/>
                  <a:gd name="connsiteY3" fmla="*/ 35443 h 47544"/>
                  <a:gd name="connsiteX4" fmla="*/ 0 w 70868"/>
                  <a:gd name="connsiteY4" fmla="*/ 35443 h 47544"/>
                  <a:gd name="connsiteX5" fmla="*/ 35434 w 70868"/>
                  <a:gd name="connsiteY5" fmla="*/ 0 h 47544"/>
                  <a:gd name="connsiteX6" fmla="*/ 0 w 70868"/>
                  <a:gd name="connsiteY6" fmla="*/ 35443 h 47544"/>
                  <a:gd name="connsiteX7" fmla="*/ 10371 w 70868"/>
                  <a:gd name="connsiteY7" fmla="*/ 35443 h 47544"/>
                  <a:gd name="connsiteX8" fmla="*/ 35434 w 70868"/>
                  <a:gd name="connsiteY8" fmla="*/ 10373 h 47544"/>
                  <a:gd name="connsiteX9" fmla="*/ 35434 w 70868"/>
                  <a:gd name="connsiteY9" fmla="*/ 0 h 47544"/>
                  <a:gd name="connsiteX10" fmla="*/ 70868 w 70868"/>
                  <a:gd name="connsiteY10" fmla="*/ 35443 h 47544"/>
                  <a:gd name="connsiteX11" fmla="*/ 35434 w 70868"/>
                  <a:gd name="connsiteY11" fmla="*/ 0 h 47544"/>
                  <a:gd name="connsiteX12" fmla="*/ 35434 w 70868"/>
                  <a:gd name="connsiteY12" fmla="*/ 10373 h 47544"/>
                  <a:gd name="connsiteX13" fmla="*/ 60498 w 70868"/>
                  <a:gd name="connsiteY13" fmla="*/ 35443 h 47544"/>
                  <a:gd name="connsiteX14" fmla="*/ 70868 w 70868"/>
                  <a:gd name="connsiteY14" fmla="*/ 35443 h 47544"/>
                  <a:gd name="connsiteX15" fmla="*/ 70868 w 70868"/>
                  <a:gd name="connsiteY15" fmla="*/ 42358 h 47544"/>
                  <a:gd name="connsiteX16" fmla="*/ 70868 w 70868"/>
                  <a:gd name="connsiteY16" fmla="*/ 34578 h 47544"/>
                  <a:gd name="connsiteX17" fmla="*/ 60498 w 70868"/>
                  <a:gd name="connsiteY17" fmla="*/ 34578 h 47544"/>
                  <a:gd name="connsiteX18" fmla="*/ 60498 w 70868"/>
                  <a:gd name="connsiteY18" fmla="*/ 42358 h 47544"/>
                  <a:gd name="connsiteX19" fmla="*/ 70868 w 70868"/>
                  <a:gd name="connsiteY19" fmla="*/ 42358 h 47544"/>
                  <a:gd name="connsiteX20" fmla="*/ 0 w 70868"/>
                  <a:gd name="connsiteY20" fmla="*/ 42358 h 47544"/>
                  <a:gd name="connsiteX21" fmla="*/ 5185 w 70868"/>
                  <a:gd name="connsiteY21" fmla="*/ 47545 h 47544"/>
                  <a:gd name="connsiteX22" fmla="*/ 10371 w 70868"/>
                  <a:gd name="connsiteY22" fmla="*/ 42358 h 47544"/>
                  <a:gd name="connsiteX23" fmla="*/ 0 w 70868"/>
                  <a:gd name="connsiteY23" fmla="*/ 42358 h 47544"/>
                  <a:gd name="connsiteX24" fmla="*/ 60498 w 70868"/>
                  <a:gd name="connsiteY24" fmla="*/ 42358 h 47544"/>
                  <a:gd name="connsiteX25" fmla="*/ 65683 w 70868"/>
                  <a:gd name="connsiteY25" fmla="*/ 47545 h 47544"/>
                  <a:gd name="connsiteX26" fmla="*/ 70868 w 70868"/>
                  <a:gd name="connsiteY26" fmla="*/ 42358 h 47544"/>
                  <a:gd name="connsiteX27" fmla="*/ 60498 w 70868"/>
                  <a:gd name="connsiteY27" fmla="*/ 42358 h 4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0868" h="47544">
                    <a:moveTo>
                      <a:pt x="0" y="35443"/>
                    </a:moveTo>
                    <a:lnTo>
                      <a:pt x="0" y="43223"/>
                    </a:lnTo>
                    <a:lnTo>
                      <a:pt x="10371" y="43223"/>
                    </a:lnTo>
                    <a:lnTo>
                      <a:pt x="10371" y="35443"/>
                    </a:lnTo>
                    <a:lnTo>
                      <a:pt x="0" y="35443"/>
                    </a:lnTo>
                    <a:close/>
                    <a:moveTo>
                      <a:pt x="35434" y="0"/>
                    </a:moveTo>
                    <a:cubicBezTo>
                      <a:pt x="15556" y="0"/>
                      <a:pt x="0" y="15560"/>
                      <a:pt x="0" y="35443"/>
                    </a:cubicBezTo>
                    <a:lnTo>
                      <a:pt x="10371" y="35443"/>
                    </a:lnTo>
                    <a:cubicBezTo>
                      <a:pt x="10371" y="21611"/>
                      <a:pt x="21606" y="10373"/>
                      <a:pt x="35434" y="10373"/>
                    </a:cubicBezTo>
                    <a:lnTo>
                      <a:pt x="35434" y="0"/>
                    </a:lnTo>
                    <a:close/>
                    <a:moveTo>
                      <a:pt x="70868" y="35443"/>
                    </a:moveTo>
                    <a:cubicBezTo>
                      <a:pt x="70868" y="15560"/>
                      <a:pt x="55312" y="0"/>
                      <a:pt x="35434" y="0"/>
                    </a:cubicBezTo>
                    <a:lnTo>
                      <a:pt x="35434" y="10373"/>
                    </a:lnTo>
                    <a:cubicBezTo>
                      <a:pt x="49262" y="10373"/>
                      <a:pt x="60498" y="21611"/>
                      <a:pt x="60498" y="35443"/>
                    </a:cubicBezTo>
                    <a:lnTo>
                      <a:pt x="70868" y="35443"/>
                    </a:lnTo>
                    <a:close/>
                    <a:moveTo>
                      <a:pt x="70868" y="42358"/>
                    </a:moveTo>
                    <a:lnTo>
                      <a:pt x="70868" y="34578"/>
                    </a:lnTo>
                    <a:lnTo>
                      <a:pt x="60498" y="34578"/>
                    </a:lnTo>
                    <a:lnTo>
                      <a:pt x="60498" y="42358"/>
                    </a:lnTo>
                    <a:lnTo>
                      <a:pt x="70868" y="42358"/>
                    </a:lnTo>
                    <a:close/>
                    <a:moveTo>
                      <a:pt x="0" y="42358"/>
                    </a:moveTo>
                    <a:cubicBezTo>
                      <a:pt x="0" y="44952"/>
                      <a:pt x="2593" y="47545"/>
                      <a:pt x="5185" y="47545"/>
                    </a:cubicBezTo>
                    <a:cubicBezTo>
                      <a:pt x="7778" y="47545"/>
                      <a:pt x="10371" y="44952"/>
                      <a:pt x="10371" y="42358"/>
                    </a:cubicBezTo>
                    <a:lnTo>
                      <a:pt x="0" y="42358"/>
                    </a:lnTo>
                    <a:close/>
                    <a:moveTo>
                      <a:pt x="60498" y="42358"/>
                    </a:moveTo>
                    <a:cubicBezTo>
                      <a:pt x="60498" y="44952"/>
                      <a:pt x="63090" y="47545"/>
                      <a:pt x="65683" y="47545"/>
                    </a:cubicBezTo>
                    <a:cubicBezTo>
                      <a:pt x="68276" y="47545"/>
                      <a:pt x="70868" y="44952"/>
                      <a:pt x="70868" y="42358"/>
                    </a:cubicBezTo>
                    <a:lnTo>
                      <a:pt x="60498" y="4235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6" name="Freeform 18074">
                <a:extLst>
                  <a:ext uri="{FF2B5EF4-FFF2-40B4-BE49-F238E27FC236}">
                    <a16:creationId xmlns:a16="http://schemas.microsoft.com/office/drawing/2014/main" id="{741A8AE5-6C27-E163-74B4-42BBEE8AB14D}"/>
                  </a:ext>
                </a:extLst>
              </p:cNvPr>
              <p:cNvSpPr/>
              <p:nvPr/>
            </p:nvSpPr>
            <p:spPr>
              <a:xfrm>
                <a:off x="7382651" y="1888245"/>
                <a:ext cx="75190" cy="52731"/>
              </a:xfrm>
              <a:custGeom>
                <a:avLst/>
                <a:gdLst>
                  <a:gd name="connsiteX0" fmla="*/ 67412 w 75190"/>
                  <a:gd name="connsiteY0" fmla="*/ 52732 h 52731"/>
                  <a:gd name="connsiteX1" fmla="*/ 60498 w 75190"/>
                  <a:gd name="connsiteY1" fmla="*/ 47545 h 52731"/>
                  <a:gd name="connsiteX2" fmla="*/ 60498 w 75190"/>
                  <a:gd name="connsiteY2" fmla="*/ 47545 h 52731"/>
                  <a:gd name="connsiteX3" fmla="*/ 60498 w 75190"/>
                  <a:gd name="connsiteY3" fmla="*/ 38036 h 52731"/>
                  <a:gd name="connsiteX4" fmla="*/ 37163 w 75190"/>
                  <a:gd name="connsiteY4" fmla="*/ 14696 h 52731"/>
                  <a:gd name="connsiteX5" fmla="*/ 13828 w 75190"/>
                  <a:gd name="connsiteY5" fmla="*/ 38036 h 52731"/>
                  <a:gd name="connsiteX6" fmla="*/ 13828 w 75190"/>
                  <a:gd name="connsiteY6" fmla="*/ 47545 h 52731"/>
                  <a:gd name="connsiteX7" fmla="*/ 13828 w 75190"/>
                  <a:gd name="connsiteY7" fmla="*/ 47545 h 52731"/>
                  <a:gd name="connsiteX8" fmla="*/ 6914 w 75190"/>
                  <a:gd name="connsiteY8" fmla="*/ 52732 h 52731"/>
                  <a:gd name="connsiteX9" fmla="*/ 0 w 75190"/>
                  <a:gd name="connsiteY9" fmla="*/ 47545 h 52731"/>
                  <a:gd name="connsiteX10" fmla="*/ 0 w 75190"/>
                  <a:gd name="connsiteY10" fmla="*/ 47545 h 52731"/>
                  <a:gd name="connsiteX11" fmla="*/ 0 w 75190"/>
                  <a:gd name="connsiteY11" fmla="*/ 35443 h 52731"/>
                  <a:gd name="connsiteX12" fmla="*/ 35434 w 75190"/>
                  <a:gd name="connsiteY12" fmla="*/ 0 h 52731"/>
                  <a:gd name="connsiteX13" fmla="*/ 35434 w 75190"/>
                  <a:gd name="connsiteY13" fmla="*/ 0 h 52731"/>
                  <a:gd name="connsiteX14" fmla="*/ 39755 w 75190"/>
                  <a:gd name="connsiteY14" fmla="*/ 0 h 52731"/>
                  <a:gd name="connsiteX15" fmla="*/ 75190 w 75190"/>
                  <a:gd name="connsiteY15" fmla="*/ 35443 h 52731"/>
                  <a:gd name="connsiteX16" fmla="*/ 75190 w 75190"/>
                  <a:gd name="connsiteY16" fmla="*/ 35443 h 52731"/>
                  <a:gd name="connsiteX17" fmla="*/ 75190 w 75190"/>
                  <a:gd name="connsiteY17" fmla="*/ 47545 h 52731"/>
                  <a:gd name="connsiteX18" fmla="*/ 75190 w 75190"/>
                  <a:gd name="connsiteY18" fmla="*/ 47545 h 52731"/>
                  <a:gd name="connsiteX19" fmla="*/ 67412 w 75190"/>
                  <a:gd name="connsiteY19" fmla="*/ 52732 h 52731"/>
                  <a:gd name="connsiteX20" fmla="*/ 65683 w 75190"/>
                  <a:gd name="connsiteY20" fmla="*/ 47545 h 52731"/>
                  <a:gd name="connsiteX21" fmla="*/ 69140 w 75190"/>
                  <a:gd name="connsiteY21" fmla="*/ 47545 h 52731"/>
                  <a:gd name="connsiteX22" fmla="*/ 65683 w 75190"/>
                  <a:gd name="connsiteY22" fmla="*/ 47545 h 52731"/>
                  <a:gd name="connsiteX23" fmla="*/ 5185 w 75190"/>
                  <a:gd name="connsiteY23" fmla="*/ 47545 h 52731"/>
                  <a:gd name="connsiteX24" fmla="*/ 8643 w 75190"/>
                  <a:gd name="connsiteY24" fmla="*/ 47545 h 52731"/>
                  <a:gd name="connsiteX25" fmla="*/ 5185 w 75190"/>
                  <a:gd name="connsiteY25" fmla="*/ 47545 h 52731"/>
                  <a:gd name="connsiteX26" fmla="*/ 64819 w 75190"/>
                  <a:gd name="connsiteY26" fmla="*/ 43223 h 52731"/>
                  <a:gd name="connsiteX27" fmla="*/ 70869 w 75190"/>
                  <a:gd name="connsiteY27" fmla="*/ 43223 h 52731"/>
                  <a:gd name="connsiteX28" fmla="*/ 70869 w 75190"/>
                  <a:gd name="connsiteY28" fmla="*/ 39765 h 52731"/>
                  <a:gd name="connsiteX29" fmla="*/ 64819 w 75190"/>
                  <a:gd name="connsiteY29" fmla="*/ 39765 h 52731"/>
                  <a:gd name="connsiteX30" fmla="*/ 64819 w 75190"/>
                  <a:gd name="connsiteY30" fmla="*/ 43223 h 52731"/>
                  <a:gd name="connsiteX31" fmla="*/ 4321 w 75190"/>
                  <a:gd name="connsiteY31" fmla="*/ 43223 h 52731"/>
                  <a:gd name="connsiteX32" fmla="*/ 10371 w 75190"/>
                  <a:gd name="connsiteY32" fmla="*/ 43223 h 52731"/>
                  <a:gd name="connsiteX33" fmla="*/ 10371 w 75190"/>
                  <a:gd name="connsiteY33" fmla="*/ 39765 h 52731"/>
                  <a:gd name="connsiteX34" fmla="*/ 4321 w 75190"/>
                  <a:gd name="connsiteY34" fmla="*/ 39765 h 52731"/>
                  <a:gd name="connsiteX35" fmla="*/ 4321 w 75190"/>
                  <a:gd name="connsiteY35" fmla="*/ 43223 h 52731"/>
                  <a:gd name="connsiteX36" fmla="*/ 64819 w 75190"/>
                  <a:gd name="connsiteY36" fmla="*/ 35443 h 52731"/>
                  <a:gd name="connsiteX37" fmla="*/ 70869 w 75190"/>
                  <a:gd name="connsiteY37" fmla="*/ 35443 h 52731"/>
                  <a:gd name="connsiteX38" fmla="*/ 39755 w 75190"/>
                  <a:gd name="connsiteY38" fmla="*/ 4322 h 52731"/>
                  <a:gd name="connsiteX39" fmla="*/ 39755 w 75190"/>
                  <a:gd name="connsiteY39" fmla="*/ 10373 h 52731"/>
                  <a:gd name="connsiteX40" fmla="*/ 64819 w 75190"/>
                  <a:gd name="connsiteY40" fmla="*/ 35443 h 52731"/>
                  <a:gd name="connsiteX41" fmla="*/ 4321 w 75190"/>
                  <a:gd name="connsiteY41" fmla="*/ 35443 h 52731"/>
                  <a:gd name="connsiteX42" fmla="*/ 10371 w 75190"/>
                  <a:gd name="connsiteY42" fmla="*/ 35443 h 52731"/>
                  <a:gd name="connsiteX43" fmla="*/ 35434 w 75190"/>
                  <a:gd name="connsiteY43" fmla="*/ 10373 h 52731"/>
                  <a:gd name="connsiteX44" fmla="*/ 35434 w 75190"/>
                  <a:gd name="connsiteY44" fmla="*/ 4322 h 52731"/>
                  <a:gd name="connsiteX45" fmla="*/ 4321 w 75190"/>
                  <a:gd name="connsiteY45" fmla="*/ 35443 h 5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5190" h="52731">
                    <a:moveTo>
                      <a:pt x="67412" y="52732"/>
                    </a:moveTo>
                    <a:cubicBezTo>
                      <a:pt x="63954" y="52732"/>
                      <a:pt x="61362" y="51003"/>
                      <a:pt x="60498" y="47545"/>
                    </a:cubicBezTo>
                    <a:lnTo>
                      <a:pt x="60498" y="47545"/>
                    </a:lnTo>
                    <a:lnTo>
                      <a:pt x="60498" y="38036"/>
                    </a:lnTo>
                    <a:cubicBezTo>
                      <a:pt x="60498" y="25069"/>
                      <a:pt x="50127" y="14696"/>
                      <a:pt x="37163" y="14696"/>
                    </a:cubicBezTo>
                    <a:cubicBezTo>
                      <a:pt x="24199" y="14696"/>
                      <a:pt x="13828" y="25069"/>
                      <a:pt x="13828" y="38036"/>
                    </a:cubicBezTo>
                    <a:lnTo>
                      <a:pt x="13828" y="47545"/>
                    </a:lnTo>
                    <a:lnTo>
                      <a:pt x="13828" y="47545"/>
                    </a:lnTo>
                    <a:cubicBezTo>
                      <a:pt x="12964" y="50138"/>
                      <a:pt x="10371" y="52732"/>
                      <a:pt x="6914" y="52732"/>
                    </a:cubicBezTo>
                    <a:cubicBezTo>
                      <a:pt x="3457" y="52732"/>
                      <a:pt x="864" y="51003"/>
                      <a:pt x="0" y="47545"/>
                    </a:cubicBezTo>
                    <a:lnTo>
                      <a:pt x="0" y="47545"/>
                    </a:lnTo>
                    <a:lnTo>
                      <a:pt x="0" y="35443"/>
                    </a:lnTo>
                    <a:cubicBezTo>
                      <a:pt x="864" y="16425"/>
                      <a:pt x="16421" y="865"/>
                      <a:pt x="35434" y="0"/>
                    </a:cubicBezTo>
                    <a:lnTo>
                      <a:pt x="35434" y="0"/>
                    </a:lnTo>
                    <a:lnTo>
                      <a:pt x="39755" y="0"/>
                    </a:lnTo>
                    <a:cubicBezTo>
                      <a:pt x="58769" y="865"/>
                      <a:pt x="74326" y="16425"/>
                      <a:pt x="75190" y="35443"/>
                    </a:cubicBezTo>
                    <a:lnTo>
                      <a:pt x="75190" y="35443"/>
                    </a:lnTo>
                    <a:lnTo>
                      <a:pt x="75190" y="47545"/>
                    </a:lnTo>
                    <a:lnTo>
                      <a:pt x="75190" y="47545"/>
                    </a:lnTo>
                    <a:cubicBezTo>
                      <a:pt x="73462" y="50138"/>
                      <a:pt x="70869" y="52732"/>
                      <a:pt x="67412" y="52732"/>
                    </a:cubicBezTo>
                    <a:close/>
                    <a:moveTo>
                      <a:pt x="65683" y="47545"/>
                    </a:moveTo>
                    <a:cubicBezTo>
                      <a:pt x="66548" y="48409"/>
                      <a:pt x="68276" y="48409"/>
                      <a:pt x="69140" y="47545"/>
                    </a:cubicBezTo>
                    <a:lnTo>
                      <a:pt x="65683" y="47545"/>
                    </a:lnTo>
                    <a:close/>
                    <a:moveTo>
                      <a:pt x="5185" y="47545"/>
                    </a:moveTo>
                    <a:cubicBezTo>
                      <a:pt x="6050" y="48409"/>
                      <a:pt x="7778" y="48409"/>
                      <a:pt x="8643" y="47545"/>
                    </a:cubicBezTo>
                    <a:lnTo>
                      <a:pt x="5185" y="47545"/>
                    </a:lnTo>
                    <a:close/>
                    <a:moveTo>
                      <a:pt x="64819" y="43223"/>
                    </a:moveTo>
                    <a:lnTo>
                      <a:pt x="70869" y="43223"/>
                    </a:lnTo>
                    <a:lnTo>
                      <a:pt x="70869" y="39765"/>
                    </a:lnTo>
                    <a:lnTo>
                      <a:pt x="64819" y="39765"/>
                    </a:lnTo>
                    <a:lnTo>
                      <a:pt x="64819" y="43223"/>
                    </a:lnTo>
                    <a:close/>
                    <a:moveTo>
                      <a:pt x="4321" y="43223"/>
                    </a:moveTo>
                    <a:lnTo>
                      <a:pt x="10371" y="43223"/>
                    </a:lnTo>
                    <a:lnTo>
                      <a:pt x="10371" y="39765"/>
                    </a:lnTo>
                    <a:lnTo>
                      <a:pt x="4321" y="39765"/>
                    </a:lnTo>
                    <a:lnTo>
                      <a:pt x="4321" y="43223"/>
                    </a:lnTo>
                    <a:close/>
                    <a:moveTo>
                      <a:pt x="64819" y="35443"/>
                    </a:moveTo>
                    <a:lnTo>
                      <a:pt x="70869" y="35443"/>
                    </a:lnTo>
                    <a:cubicBezTo>
                      <a:pt x="70004" y="19018"/>
                      <a:pt x="56176" y="6051"/>
                      <a:pt x="39755" y="4322"/>
                    </a:cubicBezTo>
                    <a:lnTo>
                      <a:pt x="39755" y="10373"/>
                    </a:lnTo>
                    <a:cubicBezTo>
                      <a:pt x="52719" y="11238"/>
                      <a:pt x="63954" y="22476"/>
                      <a:pt x="64819" y="35443"/>
                    </a:cubicBezTo>
                    <a:close/>
                    <a:moveTo>
                      <a:pt x="4321" y="35443"/>
                    </a:moveTo>
                    <a:lnTo>
                      <a:pt x="10371" y="35443"/>
                    </a:lnTo>
                    <a:cubicBezTo>
                      <a:pt x="11235" y="21611"/>
                      <a:pt x="22470" y="11238"/>
                      <a:pt x="35434" y="10373"/>
                    </a:cubicBezTo>
                    <a:lnTo>
                      <a:pt x="35434" y="4322"/>
                    </a:lnTo>
                    <a:cubicBezTo>
                      <a:pt x="18149" y="6051"/>
                      <a:pt x="5185" y="19018"/>
                      <a:pt x="4321" y="35443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6" name="Graphic 16831">
              <a:extLst>
                <a:ext uri="{FF2B5EF4-FFF2-40B4-BE49-F238E27FC236}">
                  <a16:creationId xmlns:a16="http://schemas.microsoft.com/office/drawing/2014/main" id="{ED682C51-2703-FAB8-F15E-01ECE586C342}"/>
                </a:ext>
              </a:extLst>
            </p:cNvPr>
            <p:cNvGrpSpPr/>
            <p:nvPr/>
          </p:nvGrpSpPr>
          <p:grpSpPr>
            <a:xfrm>
              <a:off x="7542876" y="1837243"/>
              <a:ext cx="118172" cy="165110"/>
              <a:chOff x="7542876" y="1837243"/>
              <a:chExt cx="118172" cy="165110"/>
            </a:xfrm>
            <a:solidFill>
              <a:srgbClr val="355464"/>
            </a:solidFill>
          </p:grpSpPr>
          <p:sp>
            <p:nvSpPr>
              <p:cNvPr id="23" name="Freeform 18076">
                <a:extLst>
                  <a:ext uri="{FF2B5EF4-FFF2-40B4-BE49-F238E27FC236}">
                    <a16:creationId xmlns:a16="http://schemas.microsoft.com/office/drawing/2014/main" id="{85C0F7C7-E33B-32D7-E96C-56CB25C11E43}"/>
                  </a:ext>
                </a:extLst>
              </p:cNvPr>
              <p:cNvSpPr/>
              <p:nvPr/>
            </p:nvSpPr>
            <p:spPr>
              <a:xfrm>
                <a:off x="7544144" y="1838972"/>
                <a:ext cx="114251" cy="160788"/>
              </a:xfrm>
              <a:custGeom>
                <a:avLst/>
                <a:gdLst>
                  <a:gd name="connsiteX0" fmla="*/ 98647 w 114251"/>
                  <a:gd name="connsiteY0" fmla="*/ 108057 h 160788"/>
                  <a:gd name="connsiteX1" fmla="*/ 80498 w 114251"/>
                  <a:gd name="connsiteY1" fmla="*/ 135719 h 160788"/>
                  <a:gd name="connsiteX2" fmla="*/ 55434 w 114251"/>
                  <a:gd name="connsiteY2" fmla="*/ 151279 h 160788"/>
                  <a:gd name="connsiteX3" fmla="*/ 59755 w 114251"/>
                  <a:gd name="connsiteY3" fmla="*/ 160788 h 160788"/>
                  <a:gd name="connsiteX4" fmla="*/ 87412 w 114251"/>
                  <a:gd name="connsiteY4" fmla="*/ 143499 h 160788"/>
                  <a:gd name="connsiteX5" fmla="*/ 107289 w 114251"/>
                  <a:gd name="connsiteY5" fmla="*/ 113244 h 160788"/>
                  <a:gd name="connsiteX6" fmla="*/ 98647 w 114251"/>
                  <a:gd name="connsiteY6" fmla="*/ 108057 h 160788"/>
                  <a:gd name="connsiteX7" fmla="*/ 75312 w 114251"/>
                  <a:gd name="connsiteY7" fmla="*/ 9509 h 160788"/>
                  <a:gd name="connsiteX8" fmla="*/ 101239 w 114251"/>
                  <a:gd name="connsiteY8" fmla="*/ 55325 h 160788"/>
                  <a:gd name="connsiteX9" fmla="*/ 98647 w 114251"/>
                  <a:gd name="connsiteY9" fmla="*/ 108057 h 160788"/>
                  <a:gd name="connsiteX10" fmla="*/ 108154 w 114251"/>
                  <a:gd name="connsiteY10" fmla="*/ 112379 h 160788"/>
                  <a:gd name="connsiteX11" fmla="*/ 111611 w 114251"/>
                  <a:gd name="connsiteY11" fmla="*/ 53596 h 160788"/>
                  <a:gd name="connsiteX12" fmla="*/ 81362 w 114251"/>
                  <a:gd name="connsiteY12" fmla="*/ 1729 h 160788"/>
                  <a:gd name="connsiteX13" fmla="*/ 75312 w 114251"/>
                  <a:gd name="connsiteY13" fmla="*/ 9509 h 160788"/>
                  <a:gd name="connsiteX14" fmla="*/ 10493 w 114251"/>
                  <a:gd name="connsiteY14" fmla="*/ 94225 h 160788"/>
                  <a:gd name="connsiteX15" fmla="*/ 42470 w 114251"/>
                  <a:gd name="connsiteY15" fmla="*/ 48409 h 160788"/>
                  <a:gd name="connsiteX16" fmla="*/ 83090 w 114251"/>
                  <a:gd name="connsiteY16" fmla="*/ 7780 h 160788"/>
                  <a:gd name="connsiteX17" fmla="*/ 74448 w 114251"/>
                  <a:gd name="connsiteY17" fmla="*/ 3458 h 160788"/>
                  <a:gd name="connsiteX18" fmla="*/ 36420 w 114251"/>
                  <a:gd name="connsiteY18" fmla="*/ 40629 h 160788"/>
                  <a:gd name="connsiteX19" fmla="*/ 986 w 114251"/>
                  <a:gd name="connsiteY19" fmla="*/ 92497 h 160788"/>
                  <a:gd name="connsiteX20" fmla="*/ 10493 w 114251"/>
                  <a:gd name="connsiteY20" fmla="*/ 94225 h 160788"/>
                  <a:gd name="connsiteX21" fmla="*/ 42470 w 114251"/>
                  <a:gd name="connsiteY21" fmla="*/ 149551 h 160788"/>
                  <a:gd name="connsiteX22" fmla="*/ 16543 w 114251"/>
                  <a:gd name="connsiteY22" fmla="*/ 124481 h 160788"/>
                  <a:gd name="connsiteX23" fmla="*/ 10493 w 114251"/>
                  <a:gd name="connsiteY23" fmla="*/ 94225 h 160788"/>
                  <a:gd name="connsiteX24" fmla="*/ 986 w 114251"/>
                  <a:gd name="connsiteY24" fmla="*/ 91632 h 160788"/>
                  <a:gd name="connsiteX25" fmla="*/ 7900 w 114251"/>
                  <a:gd name="connsiteY25" fmla="*/ 128804 h 160788"/>
                  <a:gd name="connsiteX26" fmla="*/ 39878 w 114251"/>
                  <a:gd name="connsiteY26" fmla="*/ 159059 h 160788"/>
                  <a:gd name="connsiteX27" fmla="*/ 42470 w 114251"/>
                  <a:gd name="connsiteY27" fmla="*/ 149551 h 160788"/>
                  <a:gd name="connsiteX28" fmla="*/ 56299 w 114251"/>
                  <a:gd name="connsiteY28" fmla="*/ 150415 h 160788"/>
                  <a:gd name="connsiteX29" fmla="*/ 53705 w 114251"/>
                  <a:gd name="connsiteY29" fmla="*/ 157331 h 160788"/>
                  <a:gd name="connsiteX30" fmla="*/ 60620 w 114251"/>
                  <a:gd name="connsiteY30" fmla="*/ 159924 h 160788"/>
                  <a:gd name="connsiteX31" fmla="*/ 56299 w 114251"/>
                  <a:gd name="connsiteY31" fmla="*/ 150415 h 160788"/>
                  <a:gd name="connsiteX32" fmla="*/ 103833 w 114251"/>
                  <a:gd name="connsiteY32" fmla="*/ 109786 h 160788"/>
                  <a:gd name="connsiteX33" fmla="*/ 108154 w 114251"/>
                  <a:gd name="connsiteY33" fmla="*/ 111514 h 160788"/>
                  <a:gd name="connsiteX34" fmla="*/ 108154 w 114251"/>
                  <a:gd name="connsiteY34" fmla="*/ 111514 h 160788"/>
                  <a:gd name="connsiteX35" fmla="*/ 103833 w 114251"/>
                  <a:gd name="connsiteY35" fmla="*/ 109786 h 160788"/>
                  <a:gd name="connsiteX36" fmla="*/ 78769 w 114251"/>
                  <a:gd name="connsiteY36" fmla="*/ 5187 h 160788"/>
                  <a:gd name="connsiteX37" fmla="*/ 81362 w 114251"/>
                  <a:gd name="connsiteY37" fmla="*/ 865 h 160788"/>
                  <a:gd name="connsiteX38" fmla="*/ 77040 w 114251"/>
                  <a:gd name="connsiteY38" fmla="*/ 0 h 160788"/>
                  <a:gd name="connsiteX39" fmla="*/ 73584 w 114251"/>
                  <a:gd name="connsiteY39" fmla="*/ 2593 h 160788"/>
                  <a:gd name="connsiteX40" fmla="*/ 78769 w 114251"/>
                  <a:gd name="connsiteY40" fmla="*/ 5187 h 160788"/>
                  <a:gd name="connsiteX41" fmla="*/ 5307 w 114251"/>
                  <a:gd name="connsiteY41" fmla="*/ 93361 h 160788"/>
                  <a:gd name="connsiteX42" fmla="*/ 10493 w 114251"/>
                  <a:gd name="connsiteY42" fmla="*/ 94225 h 160788"/>
                  <a:gd name="connsiteX43" fmla="*/ 10493 w 114251"/>
                  <a:gd name="connsiteY43" fmla="*/ 94225 h 160788"/>
                  <a:gd name="connsiteX44" fmla="*/ 5307 w 114251"/>
                  <a:gd name="connsiteY44" fmla="*/ 93361 h 160788"/>
                  <a:gd name="connsiteX45" fmla="*/ 39014 w 114251"/>
                  <a:gd name="connsiteY45" fmla="*/ 159059 h 160788"/>
                  <a:gd name="connsiteX46" fmla="*/ 45927 w 114251"/>
                  <a:gd name="connsiteY46" fmla="*/ 156466 h 160788"/>
                  <a:gd name="connsiteX47" fmla="*/ 43335 w 114251"/>
                  <a:gd name="connsiteY47" fmla="*/ 149551 h 160788"/>
                  <a:gd name="connsiteX48" fmla="*/ 39014 w 114251"/>
                  <a:gd name="connsiteY48" fmla="*/ 159059 h 16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4251" h="160788">
                    <a:moveTo>
                      <a:pt x="98647" y="108057"/>
                    </a:moveTo>
                    <a:cubicBezTo>
                      <a:pt x="93461" y="120159"/>
                      <a:pt x="87412" y="128804"/>
                      <a:pt x="80498" y="135719"/>
                    </a:cubicBezTo>
                    <a:cubicBezTo>
                      <a:pt x="73584" y="141770"/>
                      <a:pt x="65805" y="146957"/>
                      <a:pt x="55434" y="151279"/>
                    </a:cubicBezTo>
                    <a:lnTo>
                      <a:pt x="59755" y="160788"/>
                    </a:lnTo>
                    <a:cubicBezTo>
                      <a:pt x="70991" y="156466"/>
                      <a:pt x="79633" y="151279"/>
                      <a:pt x="87412" y="143499"/>
                    </a:cubicBezTo>
                    <a:cubicBezTo>
                      <a:pt x="95190" y="135719"/>
                      <a:pt x="102104" y="126210"/>
                      <a:pt x="107289" y="113244"/>
                    </a:cubicBezTo>
                    <a:lnTo>
                      <a:pt x="98647" y="108057"/>
                    </a:lnTo>
                    <a:close/>
                    <a:moveTo>
                      <a:pt x="75312" y="9509"/>
                    </a:moveTo>
                    <a:cubicBezTo>
                      <a:pt x="88276" y="19018"/>
                      <a:pt x="97783" y="36307"/>
                      <a:pt x="101239" y="55325"/>
                    </a:cubicBezTo>
                    <a:cubicBezTo>
                      <a:pt x="105561" y="74343"/>
                      <a:pt x="104697" y="94225"/>
                      <a:pt x="98647" y="108057"/>
                    </a:cubicBezTo>
                    <a:lnTo>
                      <a:pt x="108154" y="112379"/>
                    </a:lnTo>
                    <a:cubicBezTo>
                      <a:pt x="115068" y="95954"/>
                      <a:pt x="115932" y="73479"/>
                      <a:pt x="111611" y="53596"/>
                    </a:cubicBezTo>
                    <a:cubicBezTo>
                      <a:pt x="107289" y="32849"/>
                      <a:pt x="96918" y="13831"/>
                      <a:pt x="81362" y="1729"/>
                    </a:cubicBezTo>
                    <a:lnTo>
                      <a:pt x="75312" y="9509"/>
                    </a:lnTo>
                    <a:close/>
                    <a:moveTo>
                      <a:pt x="10493" y="94225"/>
                    </a:moveTo>
                    <a:cubicBezTo>
                      <a:pt x="15679" y="71750"/>
                      <a:pt x="27778" y="59647"/>
                      <a:pt x="42470" y="48409"/>
                    </a:cubicBezTo>
                    <a:cubicBezTo>
                      <a:pt x="56299" y="37172"/>
                      <a:pt x="73584" y="25934"/>
                      <a:pt x="83090" y="7780"/>
                    </a:cubicBezTo>
                    <a:lnTo>
                      <a:pt x="74448" y="3458"/>
                    </a:lnTo>
                    <a:cubicBezTo>
                      <a:pt x="65805" y="19882"/>
                      <a:pt x="51977" y="28527"/>
                      <a:pt x="36420" y="40629"/>
                    </a:cubicBezTo>
                    <a:cubicBezTo>
                      <a:pt x="21728" y="52732"/>
                      <a:pt x="7036" y="66563"/>
                      <a:pt x="986" y="92497"/>
                    </a:cubicBezTo>
                    <a:lnTo>
                      <a:pt x="10493" y="94225"/>
                    </a:lnTo>
                    <a:close/>
                    <a:moveTo>
                      <a:pt x="42470" y="149551"/>
                    </a:moveTo>
                    <a:cubicBezTo>
                      <a:pt x="31235" y="145228"/>
                      <a:pt x="21728" y="135719"/>
                      <a:pt x="16543" y="124481"/>
                    </a:cubicBezTo>
                    <a:cubicBezTo>
                      <a:pt x="10493" y="113244"/>
                      <a:pt x="8765" y="102006"/>
                      <a:pt x="10493" y="94225"/>
                    </a:cubicBezTo>
                    <a:lnTo>
                      <a:pt x="986" y="91632"/>
                    </a:lnTo>
                    <a:cubicBezTo>
                      <a:pt x="-1606" y="102006"/>
                      <a:pt x="986" y="116701"/>
                      <a:pt x="7900" y="128804"/>
                    </a:cubicBezTo>
                    <a:cubicBezTo>
                      <a:pt x="13950" y="141770"/>
                      <a:pt x="25185" y="153008"/>
                      <a:pt x="39878" y="159059"/>
                    </a:cubicBezTo>
                    <a:lnTo>
                      <a:pt x="42470" y="149551"/>
                    </a:lnTo>
                    <a:close/>
                    <a:moveTo>
                      <a:pt x="56299" y="150415"/>
                    </a:moveTo>
                    <a:cubicBezTo>
                      <a:pt x="53705" y="151279"/>
                      <a:pt x="52841" y="154737"/>
                      <a:pt x="53705" y="157331"/>
                    </a:cubicBezTo>
                    <a:cubicBezTo>
                      <a:pt x="54570" y="159924"/>
                      <a:pt x="58027" y="160788"/>
                      <a:pt x="60620" y="159924"/>
                    </a:cubicBezTo>
                    <a:lnTo>
                      <a:pt x="56299" y="150415"/>
                    </a:lnTo>
                    <a:close/>
                    <a:moveTo>
                      <a:pt x="103833" y="109786"/>
                    </a:moveTo>
                    <a:lnTo>
                      <a:pt x="108154" y="111514"/>
                    </a:lnTo>
                    <a:lnTo>
                      <a:pt x="108154" y="111514"/>
                    </a:lnTo>
                    <a:lnTo>
                      <a:pt x="103833" y="109786"/>
                    </a:lnTo>
                    <a:close/>
                    <a:moveTo>
                      <a:pt x="78769" y="5187"/>
                    </a:moveTo>
                    <a:lnTo>
                      <a:pt x="81362" y="865"/>
                    </a:lnTo>
                    <a:cubicBezTo>
                      <a:pt x="80498" y="0"/>
                      <a:pt x="78769" y="0"/>
                      <a:pt x="77040" y="0"/>
                    </a:cubicBezTo>
                    <a:cubicBezTo>
                      <a:pt x="75312" y="0"/>
                      <a:pt x="74448" y="865"/>
                      <a:pt x="73584" y="2593"/>
                    </a:cubicBezTo>
                    <a:lnTo>
                      <a:pt x="78769" y="5187"/>
                    </a:lnTo>
                    <a:close/>
                    <a:moveTo>
                      <a:pt x="5307" y="93361"/>
                    </a:moveTo>
                    <a:lnTo>
                      <a:pt x="10493" y="94225"/>
                    </a:lnTo>
                    <a:cubicBezTo>
                      <a:pt x="10493" y="94225"/>
                      <a:pt x="10493" y="94225"/>
                      <a:pt x="10493" y="94225"/>
                    </a:cubicBezTo>
                    <a:lnTo>
                      <a:pt x="5307" y="93361"/>
                    </a:lnTo>
                    <a:close/>
                    <a:moveTo>
                      <a:pt x="39014" y="159059"/>
                    </a:moveTo>
                    <a:cubicBezTo>
                      <a:pt x="41606" y="159924"/>
                      <a:pt x="44199" y="159059"/>
                      <a:pt x="45927" y="156466"/>
                    </a:cubicBezTo>
                    <a:cubicBezTo>
                      <a:pt x="46792" y="153873"/>
                      <a:pt x="45927" y="151279"/>
                      <a:pt x="43335" y="149551"/>
                    </a:cubicBezTo>
                    <a:lnTo>
                      <a:pt x="39014" y="15905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4" name="Freeform 18077">
                <a:extLst>
                  <a:ext uri="{FF2B5EF4-FFF2-40B4-BE49-F238E27FC236}">
                    <a16:creationId xmlns:a16="http://schemas.microsoft.com/office/drawing/2014/main" id="{1D33396D-00FE-71C4-5054-3C02E5801A87}"/>
                  </a:ext>
                </a:extLst>
              </p:cNvPr>
              <p:cNvSpPr/>
              <p:nvPr/>
            </p:nvSpPr>
            <p:spPr>
              <a:xfrm>
                <a:off x="7542876" y="1837243"/>
                <a:ext cx="118172" cy="165110"/>
              </a:xfrm>
              <a:custGeom>
                <a:avLst/>
                <a:gdLst>
                  <a:gd name="connsiteX0" fmla="*/ 60159 w 118172"/>
                  <a:gd name="connsiteY0" fmla="*/ 165111 h 165110"/>
                  <a:gd name="connsiteX1" fmla="*/ 60159 w 118172"/>
                  <a:gd name="connsiteY1" fmla="*/ 165111 h 165110"/>
                  <a:gd name="connsiteX2" fmla="*/ 56702 w 118172"/>
                  <a:gd name="connsiteY2" fmla="*/ 164246 h 165110"/>
                  <a:gd name="connsiteX3" fmla="*/ 52381 w 118172"/>
                  <a:gd name="connsiteY3" fmla="*/ 159924 h 165110"/>
                  <a:gd name="connsiteX4" fmla="*/ 52381 w 118172"/>
                  <a:gd name="connsiteY4" fmla="*/ 154737 h 165110"/>
                  <a:gd name="connsiteX5" fmla="*/ 54110 w 118172"/>
                  <a:gd name="connsiteY5" fmla="*/ 152144 h 165110"/>
                  <a:gd name="connsiteX6" fmla="*/ 54110 w 118172"/>
                  <a:gd name="connsiteY6" fmla="*/ 152144 h 165110"/>
                  <a:gd name="connsiteX7" fmla="*/ 55838 w 118172"/>
                  <a:gd name="connsiteY7" fmla="*/ 151279 h 165110"/>
                  <a:gd name="connsiteX8" fmla="*/ 80037 w 118172"/>
                  <a:gd name="connsiteY8" fmla="*/ 136584 h 165110"/>
                  <a:gd name="connsiteX9" fmla="*/ 97322 w 118172"/>
                  <a:gd name="connsiteY9" fmla="*/ 109786 h 165110"/>
                  <a:gd name="connsiteX10" fmla="*/ 99915 w 118172"/>
                  <a:gd name="connsiteY10" fmla="*/ 57918 h 165110"/>
                  <a:gd name="connsiteX11" fmla="*/ 80901 w 118172"/>
                  <a:gd name="connsiteY11" fmla="*/ 19018 h 165110"/>
                  <a:gd name="connsiteX12" fmla="*/ 51517 w 118172"/>
                  <a:gd name="connsiteY12" fmla="*/ 47545 h 165110"/>
                  <a:gd name="connsiteX13" fmla="*/ 44603 w 118172"/>
                  <a:gd name="connsiteY13" fmla="*/ 52732 h 165110"/>
                  <a:gd name="connsiteX14" fmla="*/ 14354 w 118172"/>
                  <a:gd name="connsiteY14" fmla="*/ 95090 h 165110"/>
                  <a:gd name="connsiteX15" fmla="*/ 14354 w 118172"/>
                  <a:gd name="connsiteY15" fmla="*/ 95090 h 165110"/>
                  <a:gd name="connsiteX16" fmla="*/ 13489 w 118172"/>
                  <a:gd name="connsiteY16" fmla="*/ 99412 h 165110"/>
                  <a:gd name="connsiteX17" fmla="*/ 19539 w 118172"/>
                  <a:gd name="connsiteY17" fmla="*/ 126210 h 165110"/>
                  <a:gd name="connsiteX18" fmla="*/ 44603 w 118172"/>
                  <a:gd name="connsiteY18" fmla="*/ 150415 h 165110"/>
                  <a:gd name="connsiteX19" fmla="*/ 44603 w 118172"/>
                  <a:gd name="connsiteY19" fmla="*/ 150415 h 165110"/>
                  <a:gd name="connsiteX20" fmla="*/ 44603 w 118172"/>
                  <a:gd name="connsiteY20" fmla="*/ 150415 h 165110"/>
                  <a:gd name="connsiteX21" fmla="*/ 46331 w 118172"/>
                  <a:gd name="connsiteY21" fmla="*/ 151279 h 165110"/>
                  <a:gd name="connsiteX22" fmla="*/ 46331 w 118172"/>
                  <a:gd name="connsiteY22" fmla="*/ 151279 h 165110"/>
                  <a:gd name="connsiteX23" fmla="*/ 48924 w 118172"/>
                  <a:gd name="connsiteY23" fmla="*/ 159924 h 165110"/>
                  <a:gd name="connsiteX24" fmla="*/ 42010 w 118172"/>
                  <a:gd name="connsiteY24" fmla="*/ 164246 h 165110"/>
                  <a:gd name="connsiteX25" fmla="*/ 42010 w 118172"/>
                  <a:gd name="connsiteY25" fmla="*/ 164246 h 165110"/>
                  <a:gd name="connsiteX26" fmla="*/ 37688 w 118172"/>
                  <a:gd name="connsiteY26" fmla="*/ 162517 h 165110"/>
                  <a:gd name="connsiteX27" fmla="*/ 37688 w 118172"/>
                  <a:gd name="connsiteY27" fmla="*/ 162517 h 165110"/>
                  <a:gd name="connsiteX28" fmla="*/ 7440 w 118172"/>
                  <a:gd name="connsiteY28" fmla="*/ 132261 h 165110"/>
                  <a:gd name="connsiteX29" fmla="*/ 526 w 118172"/>
                  <a:gd name="connsiteY29" fmla="*/ 95954 h 165110"/>
                  <a:gd name="connsiteX30" fmla="*/ 526 w 118172"/>
                  <a:gd name="connsiteY30" fmla="*/ 95954 h 165110"/>
                  <a:gd name="connsiteX31" fmla="*/ 526 w 118172"/>
                  <a:gd name="connsiteY31" fmla="*/ 95090 h 165110"/>
                  <a:gd name="connsiteX32" fmla="*/ 526 w 118172"/>
                  <a:gd name="connsiteY32" fmla="*/ 93361 h 165110"/>
                  <a:gd name="connsiteX33" fmla="*/ 526 w 118172"/>
                  <a:gd name="connsiteY33" fmla="*/ 93361 h 165110"/>
                  <a:gd name="connsiteX34" fmla="*/ 36824 w 118172"/>
                  <a:gd name="connsiteY34" fmla="*/ 40629 h 165110"/>
                  <a:gd name="connsiteX35" fmla="*/ 43738 w 118172"/>
                  <a:gd name="connsiteY35" fmla="*/ 34578 h 165110"/>
                  <a:gd name="connsiteX36" fmla="*/ 73987 w 118172"/>
                  <a:gd name="connsiteY36" fmla="*/ 3458 h 165110"/>
                  <a:gd name="connsiteX37" fmla="*/ 74852 w 118172"/>
                  <a:gd name="connsiteY37" fmla="*/ 1729 h 165110"/>
                  <a:gd name="connsiteX38" fmla="*/ 74852 w 118172"/>
                  <a:gd name="connsiteY38" fmla="*/ 1729 h 165110"/>
                  <a:gd name="connsiteX39" fmla="*/ 78309 w 118172"/>
                  <a:gd name="connsiteY39" fmla="*/ 0 h 165110"/>
                  <a:gd name="connsiteX40" fmla="*/ 82630 w 118172"/>
                  <a:gd name="connsiteY40" fmla="*/ 0 h 165110"/>
                  <a:gd name="connsiteX41" fmla="*/ 82630 w 118172"/>
                  <a:gd name="connsiteY41" fmla="*/ 0 h 165110"/>
                  <a:gd name="connsiteX42" fmla="*/ 84358 w 118172"/>
                  <a:gd name="connsiteY42" fmla="*/ 1729 h 165110"/>
                  <a:gd name="connsiteX43" fmla="*/ 84358 w 118172"/>
                  <a:gd name="connsiteY43" fmla="*/ 1729 h 165110"/>
                  <a:gd name="connsiteX44" fmla="*/ 84358 w 118172"/>
                  <a:gd name="connsiteY44" fmla="*/ 1729 h 165110"/>
                  <a:gd name="connsiteX45" fmla="*/ 84358 w 118172"/>
                  <a:gd name="connsiteY45" fmla="*/ 1729 h 165110"/>
                  <a:gd name="connsiteX46" fmla="*/ 86087 w 118172"/>
                  <a:gd name="connsiteY46" fmla="*/ 2593 h 165110"/>
                  <a:gd name="connsiteX47" fmla="*/ 86087 w 118172"/>
                  <a:gd name="connsiteY47" fmla="*/ 2593 h 165110"/>
                  <a:gd name="connsiteX48" fmla="*/ 115471 w 118172"/>
                  <a:gd name="connsiteY48" fmla="*/ 54461 h 165110"/>
                  <a:gd name="connsiteX49" fmla="*/ 112879 w 118172"/>
                  <a:gd name="connsiteY49" fmla="*/ 113243 h 165110"/>
                  <a:gd name="connsiteX50" fmla="*/ 112879 w 118172"/>
                  <a:gd name="connsiteY50" fmla="*/ 113243 h 165110"/>
                  <a:gd name="connsiteX51" fmla="*/ 112879 w 118172"/>
                  <a:gd name="connsiteY51" fmla="*/ 113243 h 165110"/>
                  <a:gd name="connsiteX52" fmla="*/ 112879 w 118172"/>
                  <a:gd name="connsiteY52" fmla="*/ 113243 h 165110"/>
                  <a:gd name="connsiteX53" fmla="*/ 111150 w 118172"/>
                  <a:gd name="connsiteY53" fmla="*/ 117566 h 165110"/>
                  <a:gd name="connsiteX54" fmla="*/ 111150 w 118172"/>
                  <a:gd name="connsiteY54" fmla="*/ 117566 h 165110"/>
                  <a:gd name="connsiteX55" fmla="*/ 91272 w 118172"/>
                  <a:gd name="connsiteY55" fmla="*/ 146957 h 165110"/>
                  <a:gd name="connsiteX56" fmla="*/ 64481 w 118172"/>
                  <a:gd name="connsiteY56" fmla="*/ 164246 h 165110"/>
                  <a:gd name="connsiteX57" fmla="*/ 64481 w 118172"/>
                  <a:gd name="connsiteY57" fmla="*/ 164246 h 165110"/>
                  <a:gd name="connsiteX58" fmla="*/ 62752 w 118172"/>
                  <a:gd name="connsiteY58" fmla="*/ 165111 h 165110"/>
                  <a:gd name="connsiteX59" fmla="*/ 62752 w 118172"/>
                  <a:gd name="connsiteY59" fmla="*/ 165111 h 165110"/>
                  <a:gd name="connsiteX60" fmla="*/ 62752 w 118172"/>
                  <a:gd name="connsiteY60" fmla="*/ 165111 h 165110"/>
                  <a:gd name="connsiteX61" fmla="*/ 62752 w 118172"/>
                  <a:gd name="connsiteY61" fmla="*/ 165111 h 165110"/>
                  <a:gd name="connsiteX62" fmla="*/ 60159 w 118172"/>
                  <a:gd name="connsiteY62" fmla="*/ 165111 h 165110"/>
                  <a:gd name="connsiteX63" fmla="*/ 56702 w 118172"/>
                  <a:gd name="connsiteY63" fmla="*/ 156466 h 165110"/>
                  <a:gd name="connsiteX64" fmla="*/ 56702 w 118172"/>
                  <a:gd name="connsiteY64" fmla="*/ 158195 h 165110"/>
                  <a:gd name="connsiteX65" fmla="*/ 57567 w 118172"/>
                  <a:gd name="connsiteY65" fmla="*/ 159924 h 165110"/>
                  <a:gd name="connsiteX66" fmla="*/ 56702 w 118172"/>
                  <a:gd name="connsiteY66" fmla="*/ 156466 h 165110"/>
                  <a:gd name="connsiteX67" fmla="*/ 60159 w 118172"/>
                  <a:gd name="connsiteY67" fmla="*/ 153873 h 165110"/>
                  <a:gd name="connsiteX68" fmla="*/ 62752 w 118172"/>
                  <a:gd name="connsiteY68" fmla="*/ 159059 h 165110"/>
                  <a:gd name="connsiteX69" fmla="*/ 87816 w 118172"/>
                  <a:gd name="connsiteY69" fmla="*/ 142635 h 165110"/>
                  <a:gd name="connsiteX70" fmla="*/ 106829 w 118172"/>
                  <a:gd name="connsiteY70" fmla="*/ 114972 h 165110"/>
                  <a:gd name="connsiteX71" fmla="*/ 101643 w 118172"/>
                  <a:gd name="connsiteY71" fmla="*/ 112379 h 165110"/>
                  <a:gd name="connsiteX72" fmla="*/ 84358 w 118172"/>
                  <a:gd name="connsiteY72" fmla="*/ 138313 h 165110"/>
                  <a:gd name="connsiteX73" fmla="*/ 60159 w 118172"/>
                  <a:gd name="connsiteY73" fmla="*/ 153873 h 165110"/>
                  <a:gd name="connsiteX74" fmla="*/ 44603 w 118172"/>
                  <a:gd name="connsiteY74" fmla="*/ 155602 h 165110"/>
                  <a:gd name="connsiteX75" fmla="*/ 43738 w 118172"/>
                  <a:gd name="connsiteY75" fmla="*/ 159059 h 165110"/>
                  <a:gd name="connsiteX76" fmla="*/ 44603 w 118172"/>
                  <a:gd name="connsiteY76" fmla="*/ 157331 h 165110"/>
                  <a:gd name="connsiteX77" fmla="*/ 44603 w 118172"/>
                  <a:gd name="connsiteY77" fmla="*/ 155602 h 165110"/>
                  <a:gd name="connsiteX78" fmla="*/ 3983 w 118172"/>
                  <a:gd name="connsiteY78" fmla="*/ 96819 h 165110"/>
                  <a:gd name="connsiteX79" fmla="*/ 10897 w 118172"/>
                  <a:gd name="connsiteY79" fmla="*/ 130532 h 165110"/>
                  <a:gd name="connsiteX80" fmla="*/ 39417 w 118172"/>
                  <a:gd name="connsiteY80" fmla="*/ 159059 h 165110"/>
                  <a:gd name="connsiteX81" fmla="*/ 41146 w 118172"/>
                  <a:gd name="connsiteY81" fmla="*/ 153873 h 165110"/>
                  <a:gd name="connsiteX82" fmla="*/ 16082 w 118172"/>
                  <a:gd name="connsiteY82" fmla="*/ 128804 h 165110"/>
                  <a:gd name="connsiteX83" fmla="*/ 10033 w 118172"/>
                  <a:gd name="connsiteY83" fmla="*/ 99412 h 165110"/>
                  <a:gd name="connsiteX84" fmla="*/ 3983 w 118172"/>
                  <a:gd name="connsiteY84" fmla="*/ 96819 h 165110"/>
                  <a:gd name="connsiteX85" fmla="*/ 105965 w 118172"/>
                  <a:gd name="connsiteY85" fmla="*/ 109786 h 165110"/>
                  <a:gd name="connsiteX86" fmla="*/ 108557 w 118172"/>
                  <a:gd name="connsiteY86" fmla="*/ 110650 h 165110"/>
                  <a:gd name="connsiteX87" fmla="*/ 111150 w 118172"/>
                  <a:gd name="connsiteY87" fmla="*/ 55325 h 165110"/>
                  <a:gd name="connsiteX88" fmla="*/ 86951 w 118172"/>
                  <a:gd name="connsiteY88" fmla="*/ 9509 h 165110"/>
                  <a:gd name="connsiteX89" fmla="*/ 86087 w 118172"/>
                  <a:gd name="connsiteY89" fmla="*/ 10373 h 165110"/>
                  <a:gd name="connsiteX90" fmla="*/ 83494 w 118172"/>
                  <a:gd name="connsiteY90" fmla="*/ 14696 h 165110"/>
                  <a:gd name="connsiteX91" fmla="*/ 105101 w 118172"/>
                  <a:gd name="connsiteY91" fmla="*/ 56189 h 165110"/>
                  <a:gd name="connsiteX92" fmla="*/ 103372 w 118172"/>
                  <a:gd name="connsiteY92" fmla="*/ 108057 h 165110"/>
                  <a:gd name="connsiteX93" fmla="*/ 105965 w 118172"/>
                  <a:gd name="connsiteY93" fmla="*/ 109786 h 165110"/>
                  <a:gd name="connsiteX94" fmla="*/ 7440 w 118172"/>
                  <a:gd name="connsiteY94" fmla="*/ 92497 h 165110"/>
                  <a:gd name="connsiteX95" fmla="*/ 10033 w 118172"/>
                  <a:gd name="connsiteY95" fmla="*/ 93361 h 165110"/>
                  <a:gd name="connsiteX96" fmla="*/ 42010 w 118172"/>
                  <a:gd name="connsiteY96" fmla="*/ 48409 h 165110"/>
                  <a:gd name="connsiteX97" fmla="*/ 48924 w 118172"/>
                  <a:gd name="connsiteY97" fmla="*/ 43223 h 165110"/>
                  <a:gd name="connsiteX98" fmla="*/ 78309 w 118172"/>
                  <a:gd name="connsiteY98" fmla="*/ 15560 h 165110"/>
                  <a:gd name="connsiteX99" fmla="*/ 75716 w 118172"/>
                  <a:gd name="connsiteY99" fmla="*/ 12967 h 165110"/>
                  <a:gd name="connsiteX100" fmla="*/ 73987 w 118172"/>
                  <a:gd name="connsiteY100" fmla="*/ 12102 h 165110"/>
                  <a:gd name="connsiteX101" fmla="*/ 46331 w 118172"/>
                  <a:gd name="connsiteY101" fmla="*/ 38900 h 165110"/>
                  <a:gd name="connsiteX102" fmla="*/ 39417 w 118172"/>
                  <a:gd name="connsiteY102" fmla="*/ 44952 h 165110"/>
                  <a:gd name="connsiteX103" fmla="*/ 5712 w 118172"/>
                  <a:gd name="connsiteY103" fmla="*/ 93361 h 165110"/>
                  <a:gd name="connsiteX104" fmla="*/ 7440 w 118172"/>
                  <a:gd name="connsiteY104" fmla="*/ 92497 h 165110"/>
                  <a:gd name="connsiteX105" fmla="*/ 7440 w 118172"/>
                  <a:gd name="connsiteY105" fmla="*/ 92497 h 165110"/>
                  <a:gd name="connsiteX106" fmla="*/ 80037 w 118172"/>
                  <a:gd name="connsiteY106" fmla="*/ 10373 h 165110"/>
                  <a:gd name="connsiteX107" fmla="*/ 80037 w 118172"/>
                  <a:gd name="connsiteY107" fmla="*/ 10373 h 165110"/>
                  <a:gd name="connsiteX108" fmla="*/ 81766 w 118172"/>
                  <a:gd name="connsiteY108" fmla="*/ 10373 h 165110"/>
                  <a:gd name="connsiteX109" fmla="*/ 80037 w 118172"/>
                  <a:gd name="connsiteY109" fmla="*/ 10373 h 165110"/>
                  <a:gd name="connsiteX110" fmla="*/ 80037 w 118172"/>
                  <a:gd name="connsiteY110" fmla="*/ 10373 h 165110"/>
                  <a:gd name="connsiteX111" fmla="*/ 75716 w 118172"/>
                  <a:gd name="connsiteY111" fmla="*/ 7780 h 165110"/>
                  <a:gd name="connsiteX112" fmla="*/ 74852 w 118172"/>
                  <a:gd name="connsiteY112" fmla="*/ 9509 h 165110"/>
                  <a:gd name="connsiteX113" fmla="*/ 75716 w 118172"/>
                  <a:gd name="connsiteY113" fmla="*/ 7780 h 165110"/>
                  <a:gd name="connsiteX114" fmla="*/ 75716 w 118172"/>
                  <a:gd name="connsiteY114" fmla="*/ 7780 h 165110"/>
                  <a:gd name="connsiteX115" fmla="*/ 83494 w 118172"/>
                  <a:gd name="connsiteY115" fmla="*/ 6051 h 165110"/>
                  <a:gd name="connsiteX116" fmla="*/ 83494 w 118172"/>
                  <a:gd name="connsiteY116" fmla="*/ 6051 h 165110"/>
                  <a:gd name="connsiteX117" fmla="*/ 83494 w 118172"/>
                  <a:gd name="connsiteY117" fmla="*/ 6051 h 165110"/>
                  <a:gd name="connsiteX118" fmla="*/ 83494 w 118172"/>
                  <a:gd name="connsiteY118" fmla="*/ 6051 h 16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18172" h="165110">
                    <a:moveTo>
                      <a:pt x="60159" y="165111"/>
                    </a:moveTo>
                    <a:lnTo>
                      <a:pt x="60159" y="165111"/>
                    </a:lnTo>
                    <a:cubicBezTo>
                      <a:pt x="59295" y="165111"/>
                      <a:pt x="57567" y="165111"/>
                      <a:pt x="56702" y="164246"/>
                    </a:cubicBezTo>
                    <a:cubicBezTo>
                      <a:pt x="54974" y="163382"/>
                      <a:pt x="53245" y="162517"/>
                      <a:pt x="52381" y="159924"/>
                    </a:cubicBezTo>
                    <a:cubicBezTo>
                      <a:pt x="51517" y="158195"/>
                      <a:pt x="51517" y="156466"/>
                      <a:pt x="52381" y="154737"/>
                    </a:cubicBezTo>
                    <a:cubicBezTo>
                      <a:pt x="53245" y="153873"/>
                      <a:pt x="53245" y="153008"/>
                      <a:pt x="54110" y="152144"/>
                    </a:cubicBezTo>
                    <a:lnTo>
                      <a:pt x="54110" y="152144"/>
                    </a:lnTo>
                    <a:lnTo>
                      <a:pt x="55838" y="151279"/>
                    </a:lnTo>
                    <a:cubicBezTo>
                      <a:pt x="67073" y="146957"/>
                      <a:pt x="73987" y="141770"/>
                      <a:pt x="80037" y="136584"/>
                    </a:cubicBezTo>
                    <a:cubicBezTo>
                      <a:pt x="86951" y="130532"/>
                      <a:pt x="92137" y="121888"/>
                      <a:pt x="97322" y="109786"/>
                    </a:cubicBezTo>
                    <a:cubicBezTo>
                      <a:pt x="103372" y="95954"/>
                      <a:pt x="104236" y="76936"/>
                      <a:pt x="99915" y="57918"/>
                    </a:cubicBezTo>
                    <a:cubicBezTo>
                      <a:pt x="96458" y="42358"/>
                      <a:pt x="89544" y="28527"/>
                      <a:pt x="80901" y="19018"/>
                    </a:cubicBezTo>
                    <a:cubicBezTo>
                      <a:pt x="72259" y="31120"/>
                      <a:pt x="61023" y="39765"/>
                      <a:pt x="51517" y="47545"/>
                    </a:cubicBezTo>
                    <a:cubicBezTo>
                      <a:pt x="48924" y="49274"/>
                      <a:pt x="47196" y="51003"/>
                      <a:pt x="44603" y="52732"/>
                    </a:cubicBezTo>
                    <a:cubicBezTo>
                      <a:pt x="31639" y="63105"/>
                      <a:pt x="19539" y="74343"/>
                      <a:pt x="14354" y="95090"/>
                    </a:cubicBezTo>
                    <a:lnTo>
                      <a:pt x="14354" y="95090"/>
                    </a:lnTo>
                    <a:lnTo>
                      <a:pt x="13489" y="99412"/>
                    </a:lnTo>
                    <a:cubicBezTo>
                      <a:pt x="12625" y="106328"/>
                      <a:pt x="14354" y="116701"/>
                      <a:pt x="19539" y="126210"/>
                    </a:cubicBezTo>
                    <a:cubicBezTo>
                      <a:pt x="25589" y="137448"/>
                      <a:pt x="34232" y="146093"/>
                      <a:pt x="44603" y="150415"/>
                    </a:cubicBezTo>
                    <a:lnTo>
                      <a:pt x="44603" y="150415"/>
                    </a:lnTo>
                    <a:cubicBezTo>
                      <a:pt x="44603" y="150415"/>
                      <a:pt x="44603" y="150415"/>
                      <a:pt x="44603" y="150415"/>
                    </a:cubicBezTo>
                    <a:lnTo>
                      <a:pt x="46331" y="151279"/>
                    </a:lnTo>
                    <a:lnTo>
                      <a:pt x="46331" y="151279"/>
                    </a:lnTo>
                    <a:cubicBezTo>
                      <a:pt x="48924" y="153008"/>
                      <a:pt x="49788" y="156466"/>
                      <a:pt x="48924" y="159924"/>
                    </a:cubicBezTo>
                    <a:cubicBezTo>
                      <a:pt x="48060" y="163382"/>
                      <a:pt x="44603" y="165111"/>
                      <a:pt x="42010" y="164246"/>
                    </a:cubicBezTo>
                    <a:lnTo>
                      <a:pt x="42010" y="164246"/>
                    </a:lnTo>
                    <a:lnTo>
                      <a:pt x="37688" y="162517"/>
                    </a:lnTo>
                    <a:lnTo>
                      <a:pt x="37688" y="162517"/>
                    </a:lnTo>
                    <a:cubicBezTo>
                      <a:pt x="24725" y="157331"/>
                      <a:pt x="14354" y="146093"/>
                      <a:pt x="7440" y="132261"/>
                    </a:cubicBezTo>
                    <a:cubicBezTo>
                      <a:pt x="1390" y="120159"/>
                      <a:pt x="-1203" y="106328"/>
                      <a:pt x="526" y="95954"/>
                    </a:cubicBezTo>
                    <a:lnTo>
                      <a:pt x="526" y="95954"/>
                    </a:lnTo>
                    <a:lnTo>
                      <a:pt x="526" y="95090"/>
                    </a:lnTo>
                    <a:cubicBezTo>
                      <a:pt x="526" y="94225"/>
                      <a:pt x="526" y="94225"/>
                      <a:pt x="526" y="93361"/>
                    </a:cubicBezTo>
                    <a:lnTo>
                      <a:pt x="526" y="93361"/>
                    </a:lnTo>
                    <a:cubicBezTo>
                      <a:pt x="6576" y="66563"/>
                      <a:pt x="22132" y="51867"/>
                      <a:pt x="36824" y="40629"/>
                    </a:cubicBezTo>
                    <a:cubicBezTo>
                      <a:pt x="39417" y="38900"/>
                      <a:pt x="42010" y="37172"/>
                      <a:pt x="43738" y="34578"/>
                    </a:cubicBezTo>
                    <a:cubicBezTo>
                      <a:pt x="55838" y="25069"/>
                      <a:pt x="67073" y="16425"/>
                      <a:pt x="73987" y="3458"/>
                    </a:cubicBezTo>
                    <a:lnTo>
                      <a:pt x="74852" y="1729"/>
                    </a:lnTo>
                    <a:lnTo>
                      <a:pt x="74852" y="1729"/>
                    </a:lnTo>
                    <a:cubicBezTo>
                      <a:pt x="75716" y="864"/>
                      <a:pt x="76580" y="0"/>
                      <a:pt x="78309" y="0"/>
                    </a:cubicBezTo>
                    <a:cubicBezTo>
                      <a:pt x="80037" y="0"/>
                      <a:pt x="80901" y="0"/>
                      <a:pt x="82630" y="0"/>
                    </a:cubicBezTo>
                    <a:lnTo>
                      <a:pt x="82630" y="0"/>
                    </a:lnTo>
                    <a:lnTo>
                      <a:pt x="84358" y="1729"/>
                    </a:lnTo>
                    <a:cubicBezTo>
                      <a:pt x="84358" y="1729"/>
                      <a:pt x="84358" y="1729"/>
                      <a:pt x="84358" y="1729"/>
                    </a:cubicBezTo>
                    <a:lnTo>
                      <a:pt x="84358" y="1729"/>
                    </a:lnTo>
                    <a:cubicBezTo>
                      <a:pt x="84358" y="1729"/>
                      <a:pt x="84358" y="1729"/>
                      <a:pt x="84358" y="1729"/>
                    </a:cubicBezTo>
                    <a:lnTo>
                      <a:pt x="86087" y="2593"/>
                    </a:lnTo>
                    <a:lnTo>
                      <a:pt x="86087" y="2593"/>
                    </a:lnTo>
                    <a:cubicBezTo>
                      <a:pt x="99915" y="13831"/>
                      <a:pt x="110286" y="31985"/>
                      <a:pt x="115471" y="54461"/>
                    </a:cubicBezTo>
                    <a:cubicBezTo>
                      <a:pt x="119793" y="75207"/>
                      <a:pt x="118929" y="95954"/>
                      <a:pt x="112879" y="113243"/>
                    </a:cubicBezTo>
                    <a:lnTo>
                      <a:pt x="112879" y="113243"/>
                    </a:lnTo>
                    <a:lnTo>
                      <a:pt x="112879" y="113243"/>
                    </a:lnTo>
                    <a:lnTo>
                      <a:pt x="112879" y="113243"/>
                    </a:lnTo>
                    <a:lnTo>
                      <a:pt x="111150" y="117566"/>
                    </a:lnTo>
                    <a:lnTo>
                      <a:pt x="111150" y="117566"/>
                    </a:lnTo>
                    <a:cubicBezTo>
                      <a:pt x="105101" y="130532"/>
                      <a:pt x="99051" y="139177"/>
                      <a:pt x="91272" y="146957"/>
                    </a:cubicBezTo>
                    <a:cubicBezTo>
                      <a:pt x="84358" y="153873"/>
                      <a:pt x="75716" y="159059"/>
                      <a:pt x="64481" y="164246"/>
                    </a:cubicBezTo>
                    <a:lnTo>
                      <a:pt x="64481" y="164246"/>
                    </a:lnTo>
                    <a:lnTo>
                      <a:pt x="62752" y="165111"/>
                    </a:lnTo>
                    <a:cubicBezTo>
                      <a:pt x="62752" y="165111"/>
                      <a:pt x="62752" y="165111"/>
                      <a:pt x="62752" y="165111"/>
                    </a:cubicBezTo>
                    <a:lnTo>
                      <a:pt x="62752" y="165111"/>
                    </a:lnTo>
                    <a:cubicBezTo>
                      <a:pt x="62752" y="165111"/>
                      <a:pt x="62752" y="165111"/>
                      <a:pt x="62752" y="165111"/>
                    </a:cubicBezTo>
                    <a:lnTo>
                      <a:pt x="60159" y="165111"/>
                    </a:lnTo>
                    <a:close/>
                    <a:moveTo>
                      <a:pt x="56702" y="156466"/>
                    </a:moveTo>
                    <a:cubicBezTo>
                      <a:pt x="56702" y="157331"/>
                      <a:pt x="56702" y="157331"/>
                      <a:pt x="56702" y="158195"/>
                    </a:cubicBezTo>
                    <a:cubicBezTo>
                      <a:pt x="56702" y="159059"/>
                      <a:pt x="57567" y="159059"/>
                      <a:pt x="57567" y="159924"/>
                    </a:cubicBezTo>
                    <a:lnTo>
                      <a:pt x="56702" y="156466"/>
                    </a:lnTo>
                    <a:close/>
                    <a:moveTo>
                      <a:pt x="60159" y="153873"/>
                    </a:moveTo>
                    <a:lnTo>
                      <a:pt x="62752" y="159059"/>
                    </a:lnTo>
                    <a:cubicBezTo>
                      <a:pt x="73987" y="153873"/>
                      <a:pt x="81766" y="149551"/>
                      <a:pt x="87816" y="142635"/>
                    </a:cubicBezTo>
                    <a:cubicBezTo>
                      <a:pt x="94730" y="135719"/>
                      <a:pt x="100779" y="127075"/>
                      <a:pt x="106829" y="114972"/>
                    </a:cubicBezTo>
                    <a:lnTo>
                      <a:pt x="101643" y="112379"/>
                    </a:lnTo>
                    <a:cubicBezTo>
                      <a:pt x="96458" y="123617"/>
                      <a:pt x="91272" y="132261"/>
                      <a:pt x="84358" y="138313"/>
                    </a:cubicBezTo>
                    <a:cubicBezTo>
                      <a:pt x="77444" y="144364"/>
                      <a:pt x="70531" y="148686"/>
                      <a:pt x="60159" y="153873"/>
                    </a:cubicBezTo>
                    <a:close/>
                    <a:moveTo>
                      <a:pt x="44603" y="155602"/>
                    </a:moveTo>
                    <a:lnTo>
                      <a:pt x="43738" y="159059"/>
                    </a:lnTo>
                    <a:cubicBezTo>
                      <a:pt x="44603" y="159059"/>
                      <a:pt x="44603" y="158195"/>
                      <a:pt x="44603" y="157331"/>
                    </a:cubicBezTo>
                    <a:cubicBezTo>
                      <a:pt x="44603" y="156466"/>
                      <a:pt x="44603" y="156466"/>
                      <a:pt x="44603" y="155602"/>
                    </a:cubicBezTo>
                    <a:close/>
                    <a:moveTo>
                      <a:pt x="3983" y="96819"/>
                    </a:moveTo>
                    <a:cubicBezTo>
                      <a:pt x="2254" y="106328"/>
                      <a:pt x="4847" y="119295"/>
                      <a:pt x="10897" y="130532"/>
                    </a:cubicBezTo>
                    <a:cubicBezTo>
                      <a:pt x="15218" y="138313"/>
                      <a:pt x="23861" y="152144"/>
                      <a:pt x="39417" y="159059"/>
                    </a:cubicBezTo>
                    <a:lnTo>
                      <a:pt x="41146" y="153873"/>
                    </a:lnTo>
                    <a:cubicBezTo>
                      <a:pt x="30775" y="149551"/>
                      <a:pt x="22132" y="140041"/>
                      <a:pt x="16082" y="128804"/>
                    </a:cubicBezTo>
                    <a:cubicBezTo>
                      <a:pt x="10897" y="118430"/>
                      <a:pt x="8304" y="107192"/>
                      <a:pt x="10033" y="99412"/>
                    </a:cubicBezTo>
                    <a:lnTo>
                      <a:pt x="3983" y="96819"/>
                    </a:lnTo>
                    <a:close/>
                    <a:moveTo>
                      <a:pt x="105965" y="109786"/>
                    </a:moveTo>
                    <a:lnTo>
                      <a:pt x="108557" y="110650"/>
                    </a:lnTo>
                    <a:cubicBezTo>
                      <a:pt x="114607" y="95090"/>
                      <a:pt x="115471" y="74343"/>
                      <a:pt x="111150" y="55325"/>
                    </a:cubicBezTo>
                    <a:cubicBezTo>
                      <a:pt x="106829" y="36307"/>
                      <a:pt x="98186" y="19882"/>
                      <a:pt x="86951" y="9509"/>
                    </a:cubicBezTo>
                    <a:lnTo>
                      <a:pt x="86087" y="10373"/>
                    </a:lnTo>
                    <a:cubicBezTo>
                      <a:pt x="85222" y="12102"/>
                      <a:pt x="84358" y="12967"/>
                      <a:pt x="83494" y="14696"/>
                    </a:cubicBezTo>
                    <a:cubicBezTo>
                      <a:pt x="93001" y="24205"/>
                      <a:pt x="100779" y="39765"/>
                      <a:pt x="105101" y="56189"/>
                    </a:cubicBezTo>
                    <a:cubicBezTo>
                      <a:pt x="109422" y="74343"/>
                      <a:pt x="108557" y="94225"/>
                      <a:pt x="103372" y="108057"/>
                    </a:cubicBezTo>
                    <a:lnTo>
                      <a:pt x="105965" y="109786"/>
                    </a:lnTo>
                    <a:close/>
                    <a:moveTo>
                      <a:pt x="7440" y="92497"/>
                    </a:moveTo>
                    <a:lnTo>
                      <a:pt x="10033" y="93361"/>
                    </a:lnTo>
                    <a:cubicBezTo>
                      <a:pt x="16082" y="70885"/>
                      <a:pt x="29911" y="57918"/>
                      <a:pt x="42010" y="48409"/>
                    </a:cubicBezTo>
                    <a:cubicBezTo>
                      <a:pt x="44603" y="46680"/>
                      <a:pt x="46331" y="44952"/>
                      <a:pt x="48924" y="43223"/>
                    </a:cubicBezTo>
                    <a:cubicBezTo>
                      <a:pt x="59295" y="35443"/>
                      <a:pt x="70531" y="26798"/>
                      <a:pt x="78309" y="15560"/>
                    </a:cubicBezTo>
                    <a:cubicBezTo>
                      <a:pt x="77444" y="14696"/>
                      <a:pt x="76580" y="13831"/>
                      <a:pt x="75716" y="12967"/>
                    </a:cubicBezTo>
                    <a:lnTo>
                      <a:pt x="73987" y="12102"/>
                    </a:lnTo>
                    <a:cubicBezTo>
                      <a:pt x="67073" y="22476"/>
                      <a:pt x="56702" y="30256"/>
                      <a:pt x="46331" y="38900"/>
                    </a:cubicBezTo>
                    <a:cubicBezTo>
                      <a:pt x="43738" y="40629"/>
                      <a:pt x="41146" y="42358"/>
                      <a:pt x="39417" y="44952"/>
                    </a:cubicBezTo>
                    <a:cubicBezTo>
                      <a:pt x="26453" y="55325"/>
                      <a:pt x="11761" y="69156"/>
                      <a:pt x="5712" y="93361"/>
                    </a:cubicBezTo>
                    <a:lnTo>
                      <a:pt x="7440" y="92497"/>
                    </a:lnTo>
                    <a:lnTo>
                      <a:pt x="7440" y="92497"/>
                    </a:lnTo>
                    <a:close/>
                    <a:moveTo>
                      <a:pt x="80037" y="10373"/>
                    </a:moveTo>
                    <a:cubicBezTo>
                      <a:pt x="80037" y="10373"/>
                      <a:pt x="80037" y="10373"/>
                      <a:pt x="80037" y="10373"/>
                    </a:cubicBezTo>
                    <a:cubicBezTo>
                      <a:pt x="80901" y="10373"/>
                      <a:pt x="80901" y="10373"/>
                      <a:pt x="81766" y="10373"/>
                    </a:cubicBezTo>
                    <a:lnTo>
                      <a:pt x="80037" y="10373"/>
                    </a:lnTo>
                    <a:lnTo>
                      <a:pt x="80037" y="10373"/>
                    </a:lnTo>
                    <a:close/>
                    <a:moveTo>
                      <a:pt x="75716" y="7780"/>
                    </a:moveTo>
                    <a:cubicBezTo>
                      <a:pt x="75716" y="8645"/>
                      <a:pt x="74852" y="9509"/>
                      <a:pt x="74852" y="9509"/>
                    </a:cubicBezTo>
                    <a:lnTo>
                      <a:pt x="75716" y="7780"/>
                    </a:lnTo>
                    <a:lnTo>
                      <a:pt x="75716" y="7780"/>
                    </a:lnTo>
                    <a:close/>
                    <a:moveTo>
                      <a:pt x="83494" y="6051"/>
                    </a:moveTo>
                    <a:lnTo>
                      <a:pt x="83494" y="6051"/>
                    </a:lnTo>
                    <a:cubicBezTo>
                      <a:pt x="83494" y="6051"/>
                      <a:pt x="83494" y="6051"/>
                      <a:pt x="83494" y="6051"/>
                    </a:cubicBezTo>
                    <a:lnTo>
                      <a:pt x="83494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7" name="Graphic 16831">
              <a:extLst>
                <a:ext uri="{FF2B5EF4-FFF2-40B4-BE49-F238E27FC236}">
                  <a16:creationId xmlns:a16="http://schemas.microsoft.com/office/drawing/2014/main" id="{613A9A9F-4E33-3D3B-B8EA-B2AE57303BC8}"/>
                </a:ext>
              </a:extLst>
            </p:cNvPr>
            <p:cNvGrpSpPr/>
            <p:nvPr/>
          </p:nvGrpSpPr>
          <p:grpSpPr>
            <a:xfrm>
              <a:off x="7595257" y="1888168"/>
              <a:ext cx="28520" cy="151357"/>
              <a:chOff x="7595257" y="1888168"/>
              <a:chExt cx="28520" cy="151357"/>
            </a:xfrm>
            <a:solidFill>
              <a:srgbClr val="355464"/>
            </a:solidFill>
          </p:grpSpPr>
          <p:sp>
            <p:nvSpPr>
              <p:cNvPr id="21" name="Freeform 18079">
                <a:extLst>
                  <a:ext uri="{FF2B5EF4-FFF2-40B4-BE49-F238E27FC236}">
                    <a16:creationId xmlns:a16="http://schemas.microsoft.com/office/drawing/2014/main" id="{2E2478CD-4715-A120-34D9-D3EA8F50941C}"/>
                  </a:ext>
                </a:extLst>
              </p:cNvPr>
              <p:cNvSpPr/>
              <p:nvPr/>
            </p:nvSpPr>
            <p:spPr>
              <a:xfrm>
                <a:off x="7596978" y="1890123"/>
                <a:ext cx="25787" cy="147673"/>
              </a:xfrm>
              <a:custGeom>
                <a:avLst/>
                <a:gdLst>
                  <a:gd name="connsiteX0" fmla="*/ 8 w 25787"/>
                  <a:gd name="connsiteY0" fmla="*/ 112231 h 147673"/>
                  <a:gd name="connsiteX1" fmla="*/ 8 w 25787"/>
                  <a:gd name="connsiteY1" fmla="*/ 142487 h 147673"/>
                  <a:gd name="connsiteX2" fmla="*/ 10379 w 25787"/>
                  <a:gd name="connsiteY2" fmla="*/ 142487 h 147673"/>
                  <a:gd name="connsiteX3" fmla="*/ 10379 w 25787"/>
                  <a:gd name="connsiteY3" fmla="*/ 112231 h 147673"/>
                  <a:gd name="connsiteX4" fmla="*/ 8 w 25787"/>
                  <a:gd name="connsiteY4" fmla="*/ 112231 h 147673"/>
                  <a:gd name="connsiteX5" fmla="*/ 15564 w 25787"/>
                  <a:gd name="connsiteY5" fmla="*/ 3310 h 147673"/>
                  <a:gd name="connsiteX6" fmla="*/ 8 w 25787"/>
                  <a:gd name="connsiteY6" fmla="*/ 112231 h 147673"/>
                  <a:gd name="connsiteX7" fmla="*/ 10379 w 25787"/>
                  <a:gd name="connsiteY7" fmla="*/ 112231 h 147673"/>
                  <a:gd name="connsiteX8" fmla="*/ 25071 w 25787"/>
                  <a:gd name="connsiteY8" fmla="*/ 8496 h 147673"/>
                  <a:gd name="connsiteX9" fmla="*/ 15564 w 25787"/>
                  <a:gd name="connsiteY9" fmla="*/ 3310 h 147673"/>
                  <a:gd name="connsiteX10" fmla="*/ 8 w 25787"/>
                  <a:gd name="connsiteY10" fmla="*/ 142487 h 147673"/>
                  <a:gd name="connsiteX11" fmla="*/ 5193 w 25787"/>
                  <a:gd name="connsiteY11" fmla="*/ 147673 h 147673"/>
                  <a:gd name="connsiteX12" fmla="*/ 10379 w 25787"/>
                  <a:gd name="connsiteY12" fmla="*/ 142487 h 147673"/>
                  <a:gd name="connsiteX13" fmla="*/ 8 w 25787"/>
                  <a:gd name="connsiteY13" fmla="*/ 142487 h 147673"/>
                  <a:gd name="connsiteX14" fmla="*/ 25071 w 25787"/>
                  <a:gd name="connsiteY14" fmla="*/ 7632 h 147673"/>
                  <a:gd name="connsiteX15" fmla="*/ 23343 w 25787"/>
                  <a:gd name="connsiteY15" fmla="*/ 716 h 147673"/>
                  <a:gd name="connsiteX16" fmla="*/ 16429 w 25787"/>
                  <a:gd name="connsiteY16" fmla="*/ 2445 h 147673"/>
                  <a:gd name="connsiteX17" fmla="*/ 25071 w 25787"/>
                  <a:gd name="connsiteY17" fmla="*/ 7632 h 14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787" h="147673">
                    <a:moveTo>
                      <a:pt x="8" y="112231"/>
                    </a:moveTo>
                    <a:lnTo>
                      <a:pt x="8" y="142487"/>
                    </a:lnTo>
                    <a:lnTo>
                      <a:pt x="10379" y="142487"/>
                    </a:lnTo>
                    <a:lnTo>
                      <a:pt x="10379" y="112231"/>
                    </a:lnTo>
                    <a:lnTo>
                      <a:pt x="8" y="112231"/>
                    </a:lnTo>
                    <a:close/>
                    <a:moveTo>
                      <a:pt x="15564" y="3310"/>
                    </a:moveTo>
                    <a:cubicBezTo>
                      <a:pt x="-856" y="34430"/>
                      <a:pt x="8" y="69008"/>
                      <a:pt x="8" y="112231"/>
                    </a:cubicBezTo>
                    <a:lnTo>
                      <a:pt x="10379" y="112231"/>
                    </a:lnTo>
                    <a:cubicBezTo>
                      <a:pt x="10379" y="68144"/>
                      <a:pt x="9514" y="36159"/>
                      <a:pt x="25071" y="8496"/>
                    </a:cubicBezTo>
                    <a:lnTo>
                      <a:pt x="15564" y="3310"/>
                    </a:lnTo>
                    <a:close/>
                    <a:moveTo>
                      <a:pt x="8" y="142487"/>
                    </a:moveTo>
                    <a:cubicBezTo>
                      <a:pt x="8" y="145080"/>
                      <a:pt x="2600" y="147673"/>
                      <a:pt x="5193" y="147673"/>
                    </a:cubicBezTo>
                    <a:cubicBezTo>
                      <a:pt x="7786" y="147673"/>
                      <a:pt x="10379" y="145080"/>
                      <a:pt x="10379" y="142487"/>
                    </a:cubicBezTo>
                    <a:lnTo>
                      <a:pt x="8" y="142487"/>
                    </a:lnTo>
                    <a:close/>
                    <a:moveTo>
                      <a:pt x="25071" y="7632"/>
                    </a:moveTo>
                    <a:cubicBezTo>
                      <a:pt x="26799" y="5038"/>
                      <a:pt x="25071" y="2445"/>
                      <a:pt x="23343" y="716"/>
                    </a:cubicBezTo>
                    <a:cubicBezTo>
                      <a:pt x="20750" y="-1013"/>
                      <a:pt x="18157" y="716"/>
                      <a:pt x="16429" y="2445"/>
                    </a:cubicBezTo>
                    <a:lnTo>
                      <a:pt x="25071" y="763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2" name="Freeform 18080">
                <a:extLst>
                  <a:ext uri="{FF2B5EF4-FFF2-40B4-BE49-F238E27FC236}">
                    <a16:creationId xmlns:a16="http://schemas.microsoft.com/office/drawing/2014/main" id="{A103F842-79A4-3022-0732-03F841BB8EB7}"/>
                  </a:ext>
                </a:extLst>
              </p:cNvPr>
              <p:cNvSpPr/>
              <p:nvPr/>
            </p:nvSpPr>
            <p:spPr>
              <a:xfrm>
                <a:off x="7595257" y="1888168"/>
                <a:ext cx="28520" cy="151357"/>
              </a:xfrm>
              <a:custGeom>
                <a:avLst/>
                <a:gdLst>
                  <a:gd name="connsiteX0" fmla="*/ 6914 w 28520"/>
                  <a:gd name="connsiteY0" fmla="*/ 151357 h 151357"/>
                  <a:gd name="connsiteX1" fmla="*/ 0 w 28520"/>
                  <a:gd name="connsiteY1" fmla="*/ 146171 h 151357"/>
                  <a:gd name="connsiteX2" fmla="*/ 0 w 28520"/>
                  <a:gd name="connsiteY2" fmla="*/ 146171 h 151357"/>
                  <a:gd name="connsiteX3" fmla="*/ 0 w 28520"/>
                  <a:gd name="connsiteY3" fmla="*/ 107270 h 151357"/>
                  <a:gd name="connsiteX4" fmla="*/ 14692 w 28520"/>
                  <a:gd name="connsiteY4" fmla="*/ 5265 h 151357"/>
                  <a:gd name="connsiteX5" fmla="*/ 14692 w 28520"/>
                  <a:gd name="connsiteY5" fmla="*/ 5265 h 151357"/>
                  <a:gd name="connsiteX6" fmla="*/ 15556 w 28520"/>
                  <a:gd name="connsiteY6" fmla="*/ 3536 h 151357"/>
                  <a:gd name="connsiteX7" fmla="*/ 15556 w 28520"/>
                  <a:gd name="connsiteY7" fmla="*/ 3536 h 151357"/>
                  <a:gd name="connsiteX8" fmla="*/ 16421 w 28520"/>
                  <a:gd name="connsiteY8" fmla="*/ 1807 h 151357"/>
                  <a:gd name="connsiteX9" fmla="*/ 16421 w 28520"/>
                  <a:gd name="connsiteY9" fmla="*/ 1807 h 151357"/>
                  <a:gd name="connsiteX10" fmla="*/ 25064 w 28520"/>
                  <a:gd name="connsiteY10" fmla="*/ 942 h 151357"/>
                  <a:gd name="connsiteX11" fmla="*/ 28520 w 28520"/>
                  <a:gd name="connsiteY11" fmla="*/ 5265 h 151357"/>
                  <a:gd name="connsiteX12" fmla="*/ 28520 w 28520"/>
                  <a:gd name="connsiteY12" fmla="*/ 8722 h 151357"/>
                  <a:gd name="connsiteX13" fmla="*/ 28520 w 28520"/>
                  <a:gd name="connsiteY13" fmla="*/ 8722 h 151357"/>
                  <a:gd name="connsiteX14" fmla="*/ 27656 w 28520"/>
                  <a:gd name="connsiteY14" fmla="*/ 10451 h 151357"/>
                  <a:gd name="connsiteX15" fmla="*/ 12964 w 28520"/>
                  <a:gd name="connsiteY15" fmla="*/ 108135 h 151357"/>
                  <a:gd name="connsiteX16" fmla="*/ 12964 w 28520"/>
                  <a:gd name="connsiteY16" fmla="*/ 146171 h 151357"/>
                  <a:gd name="connsiteX17" fmla="*/ 12964 w 28520"/>
                  <a:gd name="connsiteY17" fmla="*/ 146171 h 151357"/>
                  <a:gd name="connsiteX18" fmla="*/ 6914 w 28520"/>
                  <a:gd name="connsiteY18" fmla="*/ 151357 h 151357"/>
                  <a:gd name="connsiteX19" fmla="*/ 5186 w 28520"/>
                  <a:gd name="connsiteY19" fmla="*/ 146171 h 151357"/>
                  <a:gd name="connsiteX20" fmla="*/ 8643 w 28520"/>
                  <a:gd name="connsiteY20" fmla="*/ 146171 h 151357"/>
                  <a:gd name="connsiteX21" fmla="*/ 5186 w 28520"/>
                  <a:gd name="connsiteY21" fmla="*/ 146171 h 151357"/>
                  <a:gd name="connsiteX22" fmla="*/ 4321 w 28520"/>
                  <a:gd name="connsiteY22" fmla="*/ 141848 h 151357"/>
                  <a:gd name="connsiteX23" fmla="*/ 10371 w 28520"/>
                  <a:gd name="connsiteY23" fmla="*/ 141848 h 151357"/>
                  <a:gd name="connsiteX24" fmla="*/ 10371 w 28520"/>
                  <a:gd name="connsiteY24" fmla="*/ 115915 h 151357"/>
                  <a:gd name="connsiteX25" fmla="*/ 4321 w 28520"/>
                  <a:gd name="connsiteY25" fmla="*/ 115915 h 151357"/>
                  <a:gd name="connsiteX26" fmla="*/ 4321 w 28520"/>
                  <a:gd name="connsiteY26" fmla="*/ 141848 h 151357"/>
                  <a:gd name="connsiteX27" fmla="*/ 4321 w 28520"/>
                  <a:gd name="connsiteY27" fmla="*/ 111593 h 151357"/>
                  <a:gd name="connsiteX28" fmla="*/ 10371 w 28520"/>
                  <a:gd name="connsiteY28" fmla="*/ 111593 h 151357"/>
                  <a:gd name="connsiteX29" fmla="*/ 10371 w 28520"/>
                  <a:gd name="connsiteY29" fmla="*/ 108999 h 151357"/>
                  <a:gd name="connsiteX30" fmla="*/ 24199 w 28520"/>
                  <a:gd name="connsiteY30" fmla="*/ 11316 h 151357"/>
                  <a:gd name="connsiteX31" fmla="*/ 19014 w 28520"/>
                  <a:gd name="connsiteY31" fmla="*/ 8722 h 151357"/>
                  <a:gd name="connsiteX32" fmla="*/ 4321 w 28520"/>
                  <a:gd name="connsiteY32" fmla="*/ 108135 h 151357"/>
                  <a:gd name="connsiteX33" fmla="*/ 4321 w 28520"/>
                  <a:gd name="connsiteY33" fmla="*/ 111593 h 151357"/>
                  <a:gd name="connsiteX34" fmla="*/ 21606 w 28520"/>
                  <a:gd name="connsiteY34" fmla="*/ 4400 h 151357"/>
                  <a:gd name="connsiteX35" fmla="*/ 24199 w 28520"/>
                  <a:gd name="connsiteY35" fmla="*/ 6129 h 151357"/>
                  <a:gd name="connsiteX36" fmla="*/ 23335 w 28520"/>
                  <a:gd name="connsiteY36" fmla="*/ 4400 h 151357"/>
                  <a:gd name="connsiteX37" fmla="*/ 21606 w 28520"/>
                  <a:gd name="connsiteY37" fmla="*/ 440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8520" h="151357">
                    <a:moveTo>
                      <a:pt x="6914" y="151357"/>
                    </a:moveTo>
                    <a:cubicBezTo>
                      <a:pt x="3457" y="151357"/>
                      <a:pt x="865" y="149628"/>
                      <a:pt x="0" y="146171"/>
                    </a:cubicBezTo>
                    <a:lnTo>
                      <a:pt x="0" y="146171"/>
                    </a:lnTo>
                    <a:lnTo>
                      <a:pt x="0" y="107270"/>
                    </a:lnTo>
                    <a:cubicBezTo>
                      <a:pt x="0" y="68370"/>
                      <a:pt x="0" y="35521"/>
                      <a:pt x="14692" y="5265"/>
                    </a:cubicBezTo>
                    <a:lnTo>
                      <a:pt x="14692" y="5265"/>
                    </a:lnTo>
                    <a:lnTo>
                      <a:pt x="15556" y="3536"/>
                    </a:lnTo>
                    <a:lnTo>
                      <a:pt x="15556" y="3536"/>
                    </a:lnTo>
                    <a:lnTo>
                      <a:pt x="16421" y="1807"/>
                    </a:lnTo>
                    <a:lnTo>
                      <a:pt x="16421" y="1807"/>
                    </a:lnTo>
                    <a:cubicBezTo>
                      <a:pt x="19014" y="78"/>
                      <a:pt x="22471" y="-786"/>
                      <a:pt x="25064" y="942"/>
                    </a:cubicBezTo>
                    <a:cubicBezTo>
                      <a:pt x="26792" y="1807"/>
                      <a:pt x="27656" y="3536"/>
                      <a:pt x="28520" y="5265"/>
                    </a:cubicBezTo>
                    <a:cubicBezTo>
                      <a:pt x="28520" y="6129"/>
                      <a:pt x="28520" y="7858"/>
                      <a:pt x="28520" y="8722"/>
                    </a:cubicBezTo>
                    <a:lnTo>
                      <a:pt x="28520" y="8722"/>
                    </a:lnTo>
                    <a:lnTo>
                      <a:pt x="27656" y="10451"/>
                    </a:lnTo>
                    <a:cubicBezTo>
                      <a:pt x="12964" y="37249"/>
                      <a:pt x="12964" y="66641"/>
                      <a:pt x="12964" y="108135"/>
                    </a:cubicBezTo>
                    <a:lnTo>
                      <a:pt x="12964" y="146171"/>
                    </a:lnTo>
                    <a:lnTo>
                      <a:pt x="12964" y="146171"/>
                    </a:lnTo>
                    <a:cubicBezTo>
                      <a:pt x="12964" y="149628"/>
                      <a:pt x="10371" y="151357"/>
                      <a:pt x="6914" y="151357"/>
                    </a:cubicBezTo>
                    <a:close/>
                    <a:moveTo>
                      <a:pt x="5186" y="146171"/>
                    </a:moveTo>
                    <a:cubicBezTo>
                      <a:pt x="6050" y="147035"/>
                      <a:pt x="7778" y="147035"/>
                      <a:pt x="8643" y="146171"/>
                    </a:cubicBezTo>
                    <a:lnTo>
                      <a:pt x="5186" y="146171"/>
                    </a:lnTo>
                    <a:close/>
                    <a:moveTo>
                      <a:pt x="4321" y="141848"/>
                    </a:moveTo>
                    <a:lnTo>
                      <a:pt x="10371" y="141848"/>
                    </a:lnTo>
                    <a:lnTo>
                      <a:pt x="10371" y="115915"/>
                    </a:lnTo>
                    <a:lnTo>
                      <a:pt x="4321" y="115915"/>
                    </a:lnTo>
                    <a:lnTo>
                      <a:pt x="4321" y="141848"/>
                    </a:lnTo>
                    <a:close/>
                    <a:moveTo>
                      <a:pt x="4321" y="111593"/>
                    </a:moveTo>
                    <a:lnTo>
                      <a:pt x="10371" y="111593"/>
                    </a:lnTo>
                    <a:lnTo>
                      <a:pt x="10371" y="108999"/>
                    </a:lnTo>
                    <a:cubicBezTo>
                      <a:pt x="10371" y="68370"/>
                      <a:pt x="10371" y="38114"/>
                      <a:pt x="24199" y="11316"/>
                    </a:cubicBezTo>
                    <a:lnTo>
                      <a:pt x="19014" y="8722"/>
                    </a:lnTo>
                    <a:cubicBezTo>
                      <a:pt x="4321" y="37249"/>
                      <a:pt x="4321" y="68370"/>
                      <a:pt x="4321" y="108135"/>
                    </a:cubicBezTo>
                    <a:lnTo>
                      <a:pt x="4321" y="111593"/>
                    </a:lnTo>
                    <a:close/>
                    <a:moveTo>
                      <a:pt x="21606" y="4400"/>
                    </a:moveTo>
                    <a:lnTo>
                      <a:pt x="24199" y="6129"/>
                    </a:lnTo>
                    <a:cubicBezTo>
                      <a:pt x="24199" y="5265"/>
                      <a:pt x="23335" y="5265"/>
                      <a:pt x="23335" y="4400"/>
                    </a:cubicBezTo>
                    <a:cubicBezTo>
                      <a:pt x="22471" y="4400"/>
                      <a:pt x="22471" y="4400"/>
                      <a:pt x="21606" y="440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8" name="Graphic 16831">
              <a:extLst>
                <a:ext uri="{FF2B5EF4-FFF2-40B4-BE49-F238E27FC236}">
                  <a16:creationId xmlns:a16="http://schemas.microsoft.com/office/drawing/2014/main" id="{C79CAEA4-8629-187A-C83C-0BE3BA0458C5}"/>
                </a:ext>
              </a:extLst>
            </p:cNvPr>
            <p:cNvGrpSpPr/>
            <p:nvPr/>
          </p:nvGrpSpPr>
          <p:grpSpPr>
            <a:xfrm>
              <a:off x="7362773" y="1952215"/>
              <a:ext cx="113217" cy="162517"/>
              <a:chOff x="7362773" y="1952215"/>
              <a:chExt cx="113217" cy="162517"/>
            </a:xfrm>
            <a:solidFill>
              <a:srgbClr val="355464"/>
            </a:solidFill>
          </p:grpSpPr>
          <p:sp>
            <p:nvSpPr>
              <p:cNvPr id="19" name="Freeform 18082">
                <a:extLst>
                  <a:ext uri="{FF2B5EF4-FFF2-40B4-BE49-F238E27FC236}">
                    <a16:creationId xmlns:a16="http://schemas.microsoft.com/office/drawing/2014/main" id="{92C0E425-53C0-9844-098F-F0725E8FE4DD}"/>
                  </a:ext>
                </a:extLst>
              </p:cNvPr>
              <p:cNvSpPr/>
              <p:nvPr/>
            </p:nvSpPr>
            <p:spPr>
              <a:xfrm>
                <a:off x="7363637" y="1958266"/>
                <a:ext cx="109760" cy="154737"/>
              </a:xfrm>
              <a:custGeom>
                <a:avLst/>
                <a:gdLst>
                  <a:gd name="connsiteX0" fmla="*/ 75190 w 109760"/>
                  <a:gd name="connsiteY0" fmla="*/ 11238 h 154737"/>
                  <a:gd name="connsiteX1" fmla="*/ 75190 w 109760"/>
                  <a:gd name="connsiteY1" fmla="*/ 11238 h 154737"/>
                  <a:gd name="connsiteX2" fmla="*/ 76919 w 109760"/>
                  <a:gd name="connsiteY2" fmla="*/ 10373 h 154737"/>
                  <a:gd name="connsiteX3" fmla="*/ 73462 w 109760"/>
                  <a:gd name="connsiteY3" fmla="*/ 864 h 154737"/>
                  <a:gd name="connsiteX4" fmla="*/ 69140 w 109760"/>
                  <a:gd name="connsiteY4" fmla="*/ 3458 h 154737"/>
                  <a:gd name="connsiteX5" fmla="*/ 75190 w 109760"/>
                  <a:gd name="connsiteY5" fmla="*/ 11238 h 154737"/>
                  <a:gd name="connsiteX6" fmla="*/ 10371 w 109760"/>
                  <a:gd name="connsiteY6" fmla="*/ 87310 h 154737"/>
                  <a:gd name="connsiteX7" fmla="*/ 75190 w 109760"/>
                  <a:gd name="connsiteY7" fmla="*/ 10373 h 154737"/>
                  <a:gd name="connsiteX8" fmla="*/ 67412 w 109760"/>
                  <a:gd name="connsiteY8" fmla="*/ 3458 h 154737"/>
                  <a:gd name="connsiteX9" fmla="*/ 2593 w 109760"/>
                  <a:gd name="connsiteY9" fmla="*/ 80394 h 154737"/>
                  <a:gd name="connsiteX10" fmla="*/ 10371 w 109760"/>
                  <a:gd name="connsiteY10" fmla="*/ 87310 h 154737"/>
                  <a:gd name="connsiteX11" fmla="*/ 10371 w 109760"/>
                  <a:gd name="connsiteY11" fmla="*/ 87310 h 154737"/>
                  <a:gd name="connsiteX12" fmla="*/ 10371 w 109760"/>
                  <a:gd name="connsiteY12" fmla="*/ 87310 h 154737"/>
                  <a:gd name="connsiteX13" fmla="*/ 10371 w 109760"/>
                  <a:gd name="connsiteY13" fmla="*/ 87310 h 154737"/>
                  <a:gd name="connsiteX14" fmla="*/ 10371 w 109760"/>
                  <a:gd name="connsiteY14" fmla="*/ 87310 h 154737"/>
                  <a:gd name="connsiteX15" fmla="*/ 2593 w 109760"/>
                  <a:gd name="connsiteY15" fmla="*/ 80394 h 154737"/>
                  <a:gd name="connsiteX16" fmla="*/ 0 w 109760"/>
                  <a:gd name="connsiteY16" fmla="*/ 87310 h 154737"/>
                  <a:gd name="connsiteX17" fmla="*/ 10371 w 109760"/>
                  <a:gd name="connsiteY17" fmla="*/ 87310 h 154737"/>
                  <a:gd name="connsiteX18" fmla="*/ 10371 w 109760"/>
                  <a:gd name="connsiteY18" fmla="*/ 86445 h 154737"/>
                  <a:gd name="connsiteX19" fmla="*/ 10371 w 109760"/>
                  <a:gd name="connsiteY19" fmla="*/ 86445 h 154737"/>
                  <a:gd name="connsiteX20" fmla="*/ 10371 w 109760"/>
                  <a:gd name="connsiteY20" fmla="*/ 86445 h 154737"/>
                  <a:gd name="connsiteX21" fmla="*/ 10371 w 109760"/>
                  <a:gd name="connsiteY21" fmla="*/ 86445 h 154737"/>
                  <a:gd name="connsiteX22" fmla="*/ 10371 w 109760"/>
                  <a:gd name="connsiteY22" fmla="*/ 86445 h 154737"/>
                  <a:gd name="connsiteX23" fmla="*/ 0 w 109760"/>
                  <a:gd name="connsiteY23" fmla="*/ 88174 h 154737"/>
                  <a:gd name="connsiteX24" fmla="*/ 3457 w 109760"/>
                  <a:gd name="connsiteY24" fmla="*/ 94225 h 154737"/>
                  <a:gd name="connsiteX25" fmla="*/ 10371 w 109760"/>
                  <a:gd name="connsiteY25" fmla="*/ 86445 h 154737"/>
                  <a:gd name="connsiteX26" fmla="*/ 10371 w 109760"/>
                  <a:gd name="connsiteY26" fmla="*/ 86445 h 154737"/>
                  <a:gd name="connsiteX27" fmla="*/ 10371 w 109760"/>
                  <a:gd name="connsiteY27" fmla="*/ 86445 h 154737"/>
                  <a:gd name="connsiteX28" fmla="*/ 10371 w 109760"/>
                  <a:gd name="connsiteY28" fmla="*/ 86445 h 154737"/>
                  <a:gd name="connsiteX29" fmla="*/ 10371 w 109760"/>
                  <a:gd name="connsiteY29" fmla="*/ 86445 h 154737"/>
                  <a:gd name="connsiteX30" fmla="*/ 3457 w 109760"/>
                  <a:gd name="connsiteY30" fmla="*/ 94225 h 154737"/>
                  <a:gd name="connsiteX31" fmla="*/ 10371 w 109760"/>
                  <a:gd name="connsiteY31" fmla="*/ 96819 h 154737"/>
                  <a:gd name="connsiteX32" fmla="*/ 10371 w 109760"/>
                  <a:gd name="connsiteY32" fmla="*/ 86445 h 154737"/>
                  <a:gd name="connsiteX33" fmla="*/ 44941 w 109760"/>
                  <a:gd name="connsiteY33" fmla="*/ 86445 h 154737"/>
                  <a:gd name="connsiteX34" fmla="*/ 10371 w 109760"/>
                  <a:gd name="connsiteY34" fmla="*/ 86445 h 154737"/>
                  <a:gd name="connsiteX35" fmla="*/ 10371 w 109760"/>
                  <a:gd name="connsiteY35" fmla="*/ 96819 h 154737"/>
                  <a:gd name="connsiteX36" fmla="*/ 44941 w 109760"/>
                  <a:gd name="connsiteY36" fmla="*/ 96819 h 154737"/>
                  <a:gd name="connsiteX37" fmla="*/ 44941 w 109760"/>
                  <a:gd name="connsiteY37" fmla="*/ 86445 h 154737"/>
                  <a:gd name="connsiteX38" fmla="*/ 34570 w 109760"/>
                  <a:gd name="connsiteY38" fmla="*/ 145228 h 154737"/>
                  <a:gd name="connsiteX39" fmla="*/ 50127 w 109760"/>
                  <a:gd name="connsiteY39" fmla="*/ 93361 h 154737"/>
                  <a:gd name="connsiteX40" fmla="*/ 40620 w 109760"/>
                  <a:gd name="connsiteY40" fmla="*/ 90768 h 154737"/>
                  <a:gd name="connsiteX41" fmla="*/ 25064 w 109760"/>
                  <a:gd name="connsiteY41" fmla="*/ 142635 h 154737"/>
                  <a:gd name="connsiteX42" fmla="*/ 34570 w 109760"/>
                  <a:gd name="connsiteY42" fmla="*/ 145228 h 154737"/>
                  <a:gd name="connsiteX43" fmla="*/ 34570 w 109760"/>
                  <a:gd name="connsiteY43" fmla="*/ 144364 h 154737"/>
                  <a:gd name="connsiteX44" fmla="*/ 34570 w 109760"/>
                  <a:gd name="connsiteY44" fmla="*/ 144364 h 154737"/>
                  <a:gd name="connsiteX45" fmla="*/ 34570 w 109760"/>
                  <a:gd name="connsiteY45" fmla="*/ 144364 h 154737"/>
                  <a:gd name="connsiteX46" fmla="*/ 34570 w 109760"/>
                  <a:gd name="connsiteY46" fmla="*/ 144364 h 154737"/>
                  <a:gd name="connsiteX47" fmla="*/ 25064 w 109760"/>
                  <a:gd name="connsiteY47" fmla="*/ 142635 h 154737"/>
                  <a:gd name="connsiteX48" fmla="*/ 25928 w 109760"/>
                  <a:gd name="connsiteY48" fmla="*/ 148686 h 154737"/>
                  <a:gd name="connsiteX49" fmla="*/ 34570 w 109760"/>
                  <a:gd name="connsiteY49" fmla="*/ 144364 h 154737"/>
                  <a:gd name="connsiteX50" fmla="*/ 33706 w 109760"/>
                  <a:gd name="connsiteY50" fmla="*/ 144364 h 154737"/>
                  <a:gd name="connsiteX51" fmla="*/ 33706 w 109760"/>
                  <a:gd name="connsiteY51" fmla="*/ 144364 h 154737"/>
                  <a:gd name="connsiteX52" fmla="*/ 33706 w 109760"/>
                  <a:gd name="connsiteY52" fmla="*/ 144364 h 154737"/>
                  <a:gd name="connsiteX53" fmla="*/ 33706 w 109760"/>
                  <a:gd name="connsiteY53" fmla="*/ 144364 h 154737"/>
                  <a:gd name="connsiteX54" fmla="*/ 33706 w 109760"/>
                  <a:gd name="connsiteY54" fmla="*/ 144364 h 154737"/>
                  <a:gd name="connsiteX55" fmla="*/ 33706 w 109760"/>
                  <a:gd name="connsiteY55" fmla="*/ 144364 h 154737"/>
                  <a:gd name="connsiteX56" fmla="*/ 33706 w 109760"/>
                  <a:gd name="connsiteY56" fmla="*/ 144364 h 154737"/>
                  <a:gd name="connsiteX57" fmla="*/ 33706 w 109760"/>
                  <a:gd name="connsiteY57" fmla="*/ 144364 h 154737"/>
                  <a:gd name="connsiteX58" fmla="*/ 33706 w 109760"/>
                  <a:gd name="connsiteY58" fmla="*/ 144364 h 154737"/>
                  <a:gd name="connsiteX59" fmla="*/ 25064 w 109760"/>
                  <a:gd name="connsiteY59" fmla="*/ 149551 h 154737"/>
                  <a:gd name="connsiteX60" fmla="*/ 29385 w 109760"/>
                  <a:gd name="connsiteY60" fmla="*/ 153873 h 154737"/>
                  <a:gd name="connsiteX61" fmla="*/ 33706 w 109760"/>
                  <a:gd name="connsiteY61" fmla="*/ 144364 h 154737"/>
                  <a:gd name="connsiteX62" fmla="*/ 34570 w 109760"/>
                  <a:gd name="connsiteY62" fmla="*/ 144364 h 154737"/>
                  <a:gd name="connsiteX63" fmla="*/ 34570 w 109760"/>
                  <a:gd name="connsiteY63" fmla="*/ 144364 h 154737"/>
                  <a:gd name="connsiteX64" fmla="*/ 34570 w 109760"/>
                  <a:gd name="connsiteY64" fmla="*/ 144364 h 154737"/>
                  <a:gd name="connsiteX65" fmla="*/ 34570 w 109760"/>
                  <a:gd name="connsiteY65" fmla="*/ 144364 h 154737"/>
                  <a:gd name="connsiteX66" fmla="*/ 34570 w 109760"/>
                  <a:gd name="connsiteY66" fmla="*/ 144364 h 154737"/>
                  <a:gd name="connsiteX67" fmla="*/ 34570 w 109760"/>
                  <a:gd name="connsiteY67" fmla="*/ 144364 h 154737"/>
                  <a:gd name="connsiteX68" fmla="*/ 30249 w 109760"/>
                  <a:gd name="connsiteY68" fmla="*/ 153873 h 154737"/>
                  <a:gd name="connsiteX69" fmla="*/ 36299 w 109760"/>
                  <a:gd name="connsiteY69" fmla="*/ 154737 h 154737"/>
                  <a:gd name="connsiteX70" fmla="*/ 34570 w 109760"/>
                  <a:gd name="connsiteY70" fmla="*/ 144364 h 154737"/>
                  <a:gd name="connsiteX71" fmla="*/ 33706 w 109760"/>
                  <a:gd name="connsiteY71" fmla="*/ 144364 h 154737"/>
                  <a:gd name="connsiteX72" fmla="*/ 33706 w 109760"/>
                  <a:gd name="connsiteY72" fmla="*/ 144364 h 154737"/>
                  <a:gd name="connsiteX73" fmla="*/ 33706 w 109760"/>
                  <a:gd name="connsiteY73" fmla="*/ 144364 h 154737"/>
                  <a:gd name="connsiteX74" fmla="*/ 33706 w 109760"/>
                  <a:gd name="connsiteY74" fmla="*/ 144364 h 154737"/>
                  <a:gd name="connsiteX75" fmla="*/ 35434 w 109760"/>
                  <a:gd name="connsiteY75" fmla="*/ 153873 h 154737"/>
                  <a:gd name="connsiteX76" fmla="*/ 41484 w 109760"/>
                  <a:gd name="connsiteY76" fmla="*/ 150415 h 154737"/>
                  <a:gd name="connsiteX77" fmla="*/ 33706 w 109760"/>
                  <a:gd name="connsiteY77" fmla="*/ 144364 h 154737"/>
                  <a:gd name="connsiteX78" fmla="*/ 99389 w 109760"/>
                  <a:gd name="connsiteY78" fmla="*/ 67427 h 154737"/>
                  <a:gd name="connsiteX79" fmla="*/ 33706 w 109760"/>
                  <a:gd name="connsiteY79" fmla="*/ 144364 h 154737"/>
                  <a:gd name="connsiteX80" fmla="*/ 41484 w 109760"/>
                  <a:gd name="connsiteY80" fmla="*/ 151279 h 154737"/>
                  <a:gd name="connsiteX81" fmla="*/ 107168 w 109760"/>
                  <a:gd name="connsiteY81" fmla="*/ 74343 h 154737"/>
                  <a:gd name="connsiteX82" fmla="*/ 99389 w 109760"/>
                  <a:gd name="connsiteY82" fmla="*/ 67427 h 154737"/>
                  <a:gd name="connsiteX83" fmla="*/ 99389 w 109760"/>
                  <a:gd name="connsiteY83" fmla="*/ 67427 h 154737"/>
                  <a:gd name="connsiteX84" fmla="*/ 99389 w 109760"/>
                  <a:gd name="connsiteY84" fmla="*/ 67427 h 154737"/>
                  <a:gd name="connsiteX85" fmla="*/ 99389 w 109760"/>
                  <a:gd name="connsiteY85" fmla="*/ 67427 h 154737"/>
                  <a:gd name="connsiteX86" fmla="*/ 108032 w 109760"/>
                  <a:gd name="connsiteY86" fmla="*/ 73479 h 154737"/>
                  <a:gd name="connsiteX87" fmla="*/ 109760 w 109760"/>
                  <a:gd name="connsiteY87" fmla="*/ 67427 h 154737"/>
                  <a:gd name="connsiteX88" fmla="*/ 99389 w 109760"/>
                  <a:gd name="connsiteY88" fmla="*/ 67427 h 154737"/>
                  <a:gd name="connsiteX89" fmla="*/ 99389 w 109760"/>
                  <a:gd name="connsiteY89" fmla="*/ 68292 h 154737"/>
                  <a:gd name="connsiteX90" fmla="*/ 99389 w 109760"/>
                  <a:gd name="connsiteY90" fmla="*/ 68292 h 154737"/>
                  <a:gd name="connsiteX91" fmla="*/ 99389 w 109760"/>
                  <a:gd name="connsiteY91" fmla="*/ 68292 h 154737"/>
                  <a:gd name="connsiteX92" fmla="*/ 109760 w 109760"/>
                  <a:gd name="connsiteY92" fmla="*/ 66563 h 154737"/>
                  <a:gd name="connsiteX93" fmla="*/ 106303 w 109760"/>
                  <a:gd name="connsiteY93" fmla="*/ 60512 h 154737"/>
                  <a:gd name="connsiteX94" fmla="*/ 99389 w 109760"/>
                  <a:gd name="connsiteY94" fmla="*/ 68292 h 154737"/>
                  <a:gd name="connsiteX95" fmla="*/ 99389 w 109760"/>
                  <a:gd name="connsiteY95" fmla="*/ 68292 h 154737"/>
                  <a:gd name="connsiteX96" fmla="*/ 99389 w 109760"/>
                  <a:gd name="connsiteY96" fmla="*/ 68292 h 154737"/>
                  <a:gd name="connsiteX97" fmla="*/ 99389 w 109760"/>
                  <a:gd name="connsiteY97" fmla="*/ 68292 h 154737"/>
                  <a:gd name="connsiteX98" fmla="*/ 99389 w 109760"/>
                  <a:gd name="connsiteY98" fmla="*/ 68292 h 154737"/>
                  <a:gd name="connsiteX99" fmla="*/ 99389 w 109760"/>
                  <a:gd name="connsiteY99" fmla="*/ 68292 h 154737"/>
                  <a:gd name="connsiteX100" fmla="*/ 106303 w 109760"/>
                  <a:gd name="connsiteY100" fmla="*/ 60512 h 154737"/>
                  <a:gd name="connsiteX101" fmla="*/ 99389 w 109760"/>
                  <a:gd name="connsiteY101" fmla="*/ 57918 h 154737"/>
                  <a:gd name="connsiteX102" fmla="*/ 99389 w 109760"/>
                  <a:gd name="connsiteY102" fmla="*/ 68292 h 154737"/>
                  <a:gd name="connsiteX103" fmla="*/ 63955 w 109760"/>
                  <a:gd name="connsiteY103" fmla="*/ 68292 h 154737"/>
                  <a:gd name="connsiteX104" fmla="*/ 98525 w 109760"/>
                  <a:gd name="connsiteY104" fmla="*/ 68292 h 154737"/>
                  <a:gd name="connsiteX105" fmla="*/ 98525 w 109760"/>
                  <a:gd name="connsiteY105" fmla="*/ 57918 h 154737"/>
                  <a:gd name="connsiteX106" fmla="*/ 63955 w 109760"/>
                  <a:gd name="connsiteY106" fmla="*/ 57918 h 154737"/>
                  <a:gd name="connsiteX107" fmla="*/ 63955 w 109760"/>
                  <a:gd name="connsiteY107" fmla="*/ 68292 h 154737"/>
                  <a:gd name="connsiteX108" fmla="*/ 75190 w 109760"/>
                  <a:gd name="connsiteY108" fmla="*/ 9509 h 154737"/>
                  <a:gd name="connsiteX109" fmla="*/ 59634 w 109760"/>
                  <a:gd name="connsiteY109" fmla="*/ 61376 h 154737"/>
                  <a:gd name="connsiteX110" fmla="*/ 69140 w 109760"/>
                  <a:gd name="connsiteY110" fmla="*/ 63970 h 154737"/>
                  <a:gd name="connsiteX111" fmla="*/ 84697 w 109760"/>
                  <a:gd name="connsiteY111" fmla="*/ 12102 h 154737"/>
                  <a:gd name="connsiteX112" fmla="*/ 75190 w 109760"/>
                  <a:gd name="connsiteY112" fmla="*/ 9509 h 154737"/>
                  <a:gd name="connsiteX113" fmla="*/ 75190 w 109760"/>
                  <a:gd name="connsiteY113" fmla="*/ 10373 h 154737"/>
                  <a:gd name="connsiteX114" fmla="*/ 75190 w 109760"/>
                  <a:gd name="connsiteY114" fmla="*/ 10373 h 154737"/>
                  <a:gd name="connsiteX115" fmla="*/ 75190 w 109760"/>
                  <a:gd name="connsiteY115" fmla="*/ 10373 h 154737"/>
                  <a:gd name="connsiteX116" fmla="*/ 75190 w 109760"/>
                  <a:gd name="connsiteY116" fmla="*/ 10373 h 154737"/>
                  <a:gd name="connsiteX117" fmla="*/ 84697 w 109760"/>
                  <a:gd name="connsiteY117" fmla="*/ 12967 h 154737"/>
                  <a:gd name="connsiteX118" fmla="*/ 83833 w 109760"/>
                  <a:gd name="connsiteY118" fmla="*/ 6916 h 154737"/>
                  <a:gd name="connsiteX119" fmla="*/ 75190 w 109760"/>
                  <a:gd name="connsiteY119" fmla="*/ 10373 h 154737"/>
                  <a:gd name="connsiteX120" fmla="*/ 75190 w 109760"/>
                  <a:gd name="connsiteY120" fmla="*/ 10373 h 154737"/>
                  <a:gd name="connsiteX121" fmla="*/ 75190 w 109760"/>
                  <a:gd name="connsiteY121" fmla="*/ 10373 h 154737"/>
                  <a:gd name="connsiteX122" fmla="*/ 75190 w 109760"/>
                  <a:gd name="connsiteY122" fmla="*/ 10373 h 154737"/>
                  <a:gd name="connsiteX123" fmla="*/ 75190 w 109760"/>
                  <a:gd name="connsiteY123" fmla="*/ 10373 h 154737"/>
                  <a:gd name="connsiteX124" fmla="*/ 75190 w 109760"/>
                  <a:gd name="connsiteY124" fmla="*/ 10373 h 154737"/>
                  <a:gd name="connsiteX125" fmla="*/ 75190 w 109760"/>
                  <a:gd name="connsiteY125" fmla="*/ 10373 h 154737"/>
                  <a:gd name="connsiteX126" fmla="*/ 75190 w 109760"/>
                  <a:gd name="connsiteY126" fmla="*/ 10373 h 154737"/>
                  <a:gd name="connsiteX127" fmla="*/ 75190 w 109760"/>
                  <a:gd name="connsiteY127" fmla="*/ 10373 h 154737"/>
                  <a:gd name="connsiteX128" fmla="*/ 75190 w 109760"/>
                  <a:gd name="connsiteY128" fmla="*/ 10373 h 154737"/>
                  <a:gd name="connsiteX129" fmla="*/ 83833 w 109760"/>
                  <a:gd name="connsiteY129" fmla="*/ 5187 h 154737"/>
                  <a:gd name="connsiteX130" fmla="*/ 79511 w 109760"/>
                  <a:gd name="connsiteY130" fmla="*/ 864 h 154737"/>
                  <a:gd name="connsiteX131" fmla="*/ 75190 w 109760"/>
                  <a:gd name="connsiteY131" fmla="*/ 10373 h 154737"/>
                  <a:gd name="connsiteX132" fmla="*/ 75190 w 109760"/>
                  <a:gd name="connsiteY132" fmla="*/ 10373 h 154737"/>
                  <a:gd name="connsiteX133" fmla="*/ 75190 w 109760"/>
                  <a:gd name="connsiteY133" fmla="*/ 10373 h 154737"/>
                  <a:gd name="connsiteX134" fmla="*/ 75190 w 109760"/>
                  <a:gd name="connsiteY134" fmla="*/ 10373 h 154737"/>
                  <a:gd name="connsiteX135" fmla="*/ 75190 w 109760"/>
                  <a:gd name="connsiteY135" fmla="*/ 10373 h 154737"/>
                  <a:gd name="connsiteX136" fmla="*/ 79511 w 109760"/>
                  <a:gd name="connsiteY136" fmla="*/ 864 h 154737"/>
                  <a:gd name="connsiteX137" fmla="*/ 73462 w 109760"/>
                  <a:gd name="connsiteY137" fmla="*/ 0 h 154737"/>
                  <a:gd name="connsiteX138" fmla="*/ 75190 w 109760"/>
                  <a:gd name="connsiteY138" fmla="*/ 10373 h 154737"/>
                  <a:gd name="connsiteX139" fmla="*/ 71733 w 109760"/>
                  <a:gd name="connsiteY139" fmla="*/ 6916 h 154737"/>
                  <a:gd name="connsiteX140" fmla="*/ 68276 w 109760"/>
                  <a:gd name="connsiteY140" fmla="*/ 3458 h 154737"/>
                  <a:gd name="connsiteX141" fmla="*/ 68276 w 109760"/>
                  <a:gd name="connsiteY141" fmla="*/ 3458 h 154737"/>
                  <a:gd name="connsiteX142" fmla="*/ 71733 w 109760"/>
                  <a:gd name="connsiteY142" fmla="*/ 6916 h 154737"/>
                  <a:gd name="connsiteX143" fmla="*/ 6050 w 109760"/>
                  <a:gd name="connsiteY143" fmla="*/ 83852 h 154737"/>
                  <a:gd name="connsiteX144" fmla="*/ 9507 w 109760"/>
                  <a:gd name="connsiteY144" fmla="*/ 87310 h 154737"/>
                  <a:gd name="connsiteX145" fmla="*/ 9507 w 109760"/>
                  <a:gd name="connsiteY145" fmla="*/ 87310 h 154737"/>
                  <a:gd name="connsiteX146" fmla="*/ 6050 w 109760"/>
                  <a:gd name="connsiteY146" fmla="*/ 83852 h 154737"/>
                  <a:gd name="connsiteX147" fmla="*/ 5185 w 109760"/>
                  <a:gd name="connsiteY147" fmla="*/ 87310 h 154737"/>
                  <a:gd name="connsiteX148" fmla="*/ 0 w 109760"/>
                  <a:gd name="connsiteY148" fmla="*/ 87310 h 154737"/>
                  <a:gd name="connsiteX149" fmla="*/ 0 w 109760"/>
                  <a:gd name="connsiteY149" fmla="*/ 88174 h 154737"/>
                  <a:gd name="connsiteX150" fmla="*/ 5185 w 109760"/>
                  <a:gd name="connsiteY150" fmla="*/ 87310 h 154737"/>
                  <a:gd name="connsiteX151" fmla="*/ 6914 w 109760"/>
                  <a:gd name="connsiteY151" fmla="*/ 89903 h 154737"/>
                  <a:gd name="connsiteX152" fmla="*/ 3457 w 109760"/>
                  <a:gd name="connsiteY152" fmla="*/ 93361 h 154737"/>
                  <a:gd name="connsiteX153" fmla="*/ 3457 w 109760"/>
                  <a:gd name="connsiteY153" fmla="*/ 93361 h 154737"/>
                  <a:gd name="connsiteX154" fmla="*/ 6914 w 109760"/>
                  <a:gd name="connsiteY154" fmla="*/ 89903 h 154737"/>
                  <a:gd name="connsiteX155" fmla="*/ 44941 w 109760"/>
                  <a:gd name="connsiteY155" fmla="*/ 91632 h 154737"/>
                  <a:gd name="connsiteX156" fmla="*/ 50127 w 109760"/>
                  <a:gd name="connsiteY156" fmla="*/ 93361 h 154737"/>
                  <a:gd name="connsiteX157" fmla="*/ 49263 w 109760"/>
                  <a:gd name="connsiteY157" fmla="*/ 89039 h 154737"/>
                  <a:gd name="connsiteX158" fmla="*/ 44941 w 109760"/>
                  <a:gd name="connsiteY158" fmla="*/ 87310 h 154737"/>
                  <a:gd name="connsiteX159" fmla="*/ 44941 w 109760"/>
                  <a:gd name="connsiteY159" fmla="*/ 91632 h 154737"/>
                  <a:gd name="connsiteX160" fmla="*/ 29385 w 109760"/>
                  <a:gd name="connsiteY160" fmla="*/ 143499 h 154737"/>
                  <a:gd name="connsiteX161" fmla="*/ 24199 w 109760"/>
                  <a:gd name="connsiteY161" fmla="*/ 141770 h 154737"/>
                  <a:gd name="connsiteX162" fmla="*/ 24199 w 109760"/>
                  <a:gd name="connsiteY162" fmla="*/ 141770 h 154737"/>
                  <a:gd name="connsiteX163" fmla="*/ 29385 w 109760"/>
                  <a:gd name="connsiteY163" fmla="*/ 143499 h 154737"/>
                  <a:gd name="connsiteX164" fmla="*/ 29385 w 109760"/>
                  <a:gd name="connsiteY164" fmla="*/ 146957 h 154737"/>
                  <a:gd name="connsiteX165" fmla="*/ 25064 w 109760"/>
                  <a:gd name="connsiteY165" fmla="*/ 148686 h 154737"/>
                  <a:gd name="connsiteX166" fmla="*/ 25064 w 109760"/>
                  <a:gd name="connsiteY166" fmla="*/ 148686 h 154737"/>
                  <a:gd name="connsiteX167" fmla="*/ 29385 w 109760"/>
                  <a:gd name="connsiteY167" fmla="*/ 146957 h 154737"/>
                  <a:gd name="connsiteX168" fmla="*/ 31977 w 109760"/>
                  <a:gd name="connsiteY168" fmla="*/ 148686 h 154737"/>
                  <a:gd name="connsiteX169" fmla="*/ 29385 w 109760"/>
                  <a:gd name="connsiteY169" fmla="*/ 153008 h 154737"/>
                  <a:gd name="connsiteX170" fmla="*/ 29385 w 109760"/>
                  <a:gd name="connsiteY170" fmla="*/ 153008 h 154737"/>
                  <a:gd name="connsiteX171" fmla="*/ 31977 w 109760"/>
                  <a:gd name="connsiteY171" fmla="*/ 148686 h 154737"/>
                  <a:gd name="connsiteX172" fmla="*/ 38027 w 109760"/>
                  <a:gd name="connsiteY172" fmla="*/ 147822 h 154737"/>
                  <a:gd name="connsiteX173" fmla="*/ 34570 w 109760"/>
                  <a:gd name="connsiteY173" fmla="*/ 144364 h 154737"/>
                  <a:gd name="connsiteX174" fmla="*/ 34570 w 109760"/>
                  <a:gd name="connsiteY174" fmla="*/ 144364 h 154737"/>
                  <a:gd name="connsiteX175" fmla="*/ 38027 w 109760"/>
                  <a:gd name="connsiteY175" fmla="*/ 147822 h 154737"/>
                  <a:gd name="connsiteX176" fmla="*/ 103710 w 109760"/>
                  <a:gd name="connsiteY176" fmla="*/ 70885 h 154737"/>
                  <a:gd name="connsiteX177" fmla="*/ 107168 w 109760"/>
                  <a:gd name="connsiteY177" fmla="*/ 74343 h 154737"/>
                  <a:gd name="connsiteX178" fmla="*/ 107168 w 109760"/>
                  <a:gd name="connsiteY178" fmla="*/ 73479 h 154737"/>
                  <a:gd name="connsiteX179" fmla="*/ 103710 w 109760"/>
                  <a:gd name="connsiteY179" fmla="*/ 70885 h 154737"/>
                  <a:gd name="connsiteX180" fmla="*/ 104574 w 109760"/>
                  <a:gd name="connsiteY180" fmla="*/ 67427 h 154737"/>
                  <a:gd name="connsiteX181" fmla="*/ 109760 w 109760"/>
                  <a:gd name="connsiteY181" fmla="*/ 67427 h 154737"/>
                  <a:gd name="connsiteX182" fmla="*/ 109760 w 109760"/>
                  <a:gd name="connsiteY182" fmla="*/ 66563 h 154737"/>
                  <a:gd name="connsiteX183" fmla="*/ 104574 w 109760"/>
                  <a:gd name="connsiteY183" fmla="*/ 67427 h 154737"/>
                  <a:gd name="connsiteX184" fmla="*/ 63955 w 109760"/>
                  <a:gd name="connsiteY184" fmla="*/ 63105 h 154737"/>
                  <a:gd name="connsiteX185" fmla="*/ 58769 w 109760"/>
                  <a:gd name="connsiteY185" fmla="*/ 61376 h 154737"/>
                  <a:gd name="connsiteX186" fmla="*/ 59634 w 109760"/>
                  <a:gd name="connsiteY186" fmla="*/ 65698 h 154737"/>
                  <a:gd name="connsiteX187" fmla="*/ 63955 w 109760"/>
                  <a:gd name="connsiteY187" fmla="*/ 67427 h 154737"/>
                  <a:gd name="connsiteX188" fmla="*/ 63955 w 109760"/>
                  <a:gd name="connsiteY188" fmla="*/ 63105 h 154737"/>
                  <a:gd name="connsiteX189" fmla="*/ 80375 w 109760"/>
                  <a:gd name="connsiteY189" fmla="*/ 11238 h 154737"/>
                  <a:gd name="connsiteX190" fmla="*/ 85561 w 109760"/>
                  <a:gd name="connsiteY190" fmla="*/ 12967 h 154737"/>
                  <a:gd name="connsiteX191" fmla="*/ 85561 w 109760"/>
                  <a:gd name="connsiteY191" fmla="*/ 12967 h 154737"/>
                  <a:gd name="connsiteX192" fmla="*/ 80375 w 109760"/>
                  <a:gd name="connsiteY192" fmla="*/ 11238 h 154737"/>
                  <a:gd name="connsiteX193" fmla="*/ 80375 w 109760"/>
                  <a:gd name="connsiteY193" fmla="*/ 7780 h 154737"/>
                  <a:gd name="connsiteX194" fmla="*/ 84697 w 109760"/>
                  <a:gd name="connsiteY194" fmla="*/ 6051 h 154737"/>
                  <a:gd name="connsiteX195" fmla="*/ 84697 w 109760"/>
                  <a:gd name="connsiteY195" fmla="*/ 6051 h 154737"/>
                  <a:gd name="connsiteX196" fmla="*/ 80375 w 109760"/>
                  <a:gd name="connsiteY196" fmla="*/ 7780 h 154737"/>
                  <a:gd name="connsiteX197" fmla="*/ 74326 w 109760"/>
                  <a:gd name="connsiteY197" fmla="*/ 5187 h 154737"/>
                  <a:gd name="connsiteX198" fmla="*/ 73462 w 109760"/>
                  <a:gd name="connsiteY198" fmla="*/ 0 h 154737"/>
                  <a:gd name="connsiteX199" fmla="*/ 72598 w 109760"/>
                  <a:gd name="connsiteY199" fmla="*/ 0 h 154737"/>
                  <a:gd name="connsiteX200" fmla="*/ 74326 w 109760"/>
                  <a:gd name="connsiteY200" fmla="*/ 5187 h 15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109760" h="154737">
                    <a:moveTo>
                      <a:pt x="75190" y="11238"/>
                    </a:moveTo>
                    <a:cubicBezTo>
                      <a:pt x="75190" y="10373"/>
                      <a:pt x="75190" y="10373"/>
                      <a:pt x="75190" y="11238"/>
                    </a:cubicBezTo>
                    <a:cubicBezTo>
                      <a:pt x="76054" y="11238"/>
                      <a:pt x="76054" y="10373"/>
                      <a:pt x="76919" y="10373"/>
                    </a:cubicBezTo>
                    <a:lnTo>
                      <a:pt x="73462" y="864"/>
                    </a:lnTo>
                    <a:cubicBezTo>
                      <a:pt x="71733" y="1729"/>
                      <a:pt x="70004" y="1729"/>
                      <a:pt x="69140" y="3458"/>
                    </a:cubicBezTo>
                    <a:lnTo>
                      <a:pt x="75190" y="11238"/>
                    </a:lnTo>
                    <a:close/>
                    <a:moveTo>
                      <a:pt x="10371" y="87310"/>
                    </a:moveTo>
                    <a:lnTo>
                      <a:pt x="75190" y="10373"/>
                    </a:lnTo>
                    <a:lnTo>
                      <a:pt x="67412" y="3458"/>
                    </a:lnTo>
                    <a:lnTo>
                      <a:pt x="2593" y="80394"/>
                    </a:lnTo>
                    <a:lnTo>
                      <a:pt x="10371" y="87310"/>
                    </a:lnTo>
                    <a:close/>
                    <a:moveTo>
                      <a:pt x="10371" y="87310"/>
                    </a:moveTo>
                    <a:cubicBezTo>
                      <a:pt x="10371" y="87310"/>
                      <a:pt x="10371" y="87310"/>
                      <a:pt x="10371" y="87310"/>
                    </a:cubicBezTo>
                    <a:cubicBezTo>
                      <a:pt x="10371" y="87310"/>
                      <a:pt x="10371" y="87310"/>
                      <a:pt x="10371" y="87310"/>
                    </a:cubicBezTo>
                    <a:cubicBezTo>
                      <a:pt x="10371" y="87310"/>
                      <a:pt x="10371" y="87310"/>
                      <a:pt x="10371" y="87310"/>
                    </a:cubicBezTo>
                    <a:lnTo>
                      <a:pt x="2593" y="80394"/>
                    </a:lnTo>
                    <a:cubicBezTo>
                      <a:pt x="864" y="82987"/>
                      <a:pt x="0" y="84717"/>
                      <a:pt x="0" y="87310"/>
                    </a:cubicBezTo>
                    <a:lnTo>
                      <a:pt x="10371" y="87310"/>
                    </a:lnTo>
                    <a:close/>
                    <a:moveTo>
                      <a:pt x="10371" y="86445"/>
                    </a:move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lnTo>
                      <a:pt x="0" y="88174"/>
                    </a:lnTo>
                    <a:cubicBezTo>
                      <a:pt x="0" y="90768"/>
                      <a:pt x="1729" y="92497"/>
                      <a:pt x="3457" y="94225"/>
                    </a:cubicBezTo>
                    <a:lnTo>
                      <a:pt x="10371" y="86445"/>
                    </a:lnTo>
                    <a:close/>
                    <a:moveTo>
                      <a:pt x="10371" y="86445"/>
                    </a:move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lnTo>
                      <a:pt x="3457" y="94225"/>
                    </a:lnTo>
                    <a:cubicBezTo>
                      <a:pt x="5185" y="95090"/>
                      <a:pt x="6914" y="96819"/>
                      <a:pt x="10371" y="96819"/>
                    </a:cubicBezTo>
                    <a:lnTo>
                      <a:pt x="10371" y="86445"/>
                    </a:lnTo>
                    <a:close/>
                    <a:moveTo>
                      <a:pt x="44941" y="86445"/>
                    </a:moveTo>
                    <a:lnTo>
                      <a:pt x="10371" y="86445"/>
                    </a:lnTo>
                    <a:lnTo>
                      <a:pt x="10371" y="96819"/>
                    </a:lnTo>
                    <a:lnTo>
                      <a:pt x="44941" y="96819"/>
                    </a:lnTo>
                    <a:lnTo>
                      <a:pt x="44941" y="86445"/>
                    </a:lnTo>
                    <a:close/>
                    <a:moveTo>
                      <a:pt x="34570" y="145228"/>
                    </a:moveTo>
                    <a:lnTo>
                      <a:pt x="50127" y="93361"/>
                    </a:lnTo>
                    <a:lnTo>
                      <a:pt x="40620" y="90768"/>
                    </a:lnTo>
                    <a:lnTo>
                      <a:pt x="25064" y="142635"/>
                    </a:lnTo>
                    <a:lnTo>
                      <a:pt x="34570" y="145228"/>
                    </a:lnTo>
                    <a:close/>
                    <a:moveTo>
                      <a:pt x="34570" y="144364"/>
                    </a:move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5228"/>
                      <a:pt x="34570" y="145228"/>
                      <a:pt x="34570" y="144364"/>
                    </a:cubicBezTo>
                    <a:lnTo>
                      <a:pt x="25064" y="142635"/>
                    </a:lnTo>
                    <a:cubicBezTo>
                      <a:pt x="25064" y="144364"/>
                      <a:pt x="24199" y="146093"/>
                      <a:pt x="25928" y="148686"/>
                    </a:cubicBezTo>
                    <a:lnTo>
                      <a:pt x="34570" y="144364"/>
                    </a:lnTo>
                    <a:close/>
                    <a:moveTo>
                      <a:pt x="33706" y="144364"/>
                    </a:moveTo>
                    <a:cubicBezTo>
                      <a:pt x="34570" y="144364"/>
                      <a:pt x="34570" y="144364"/>
                      <a:pt x="33706" y="144364"/>
                    </a:cubicBezTo>
                    <a:cubicBezTo>
                      <a:pt x="34570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lnTo>
                      <a:pt x="25064" y="149551"/>
                    </a:lnTo>
                    <a:cubicBezTo>
                      <a:pt x="25928" y="151279"/>
                      <a:pt x="27656" y="153008"/>
                      <a:pt x="29385" y="153873"/>
                    </a:cubicBezTo>
                    <a:lnTo>
                      <a:pt x="33706" y="144364"/>
                    </a:lnTo>
                    <a:close/>
                    <a:moveTo>
                      <a:pt x="34570" y="144364"/>
                    </a:move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3706" y="144364"/>
                      <a:pt x="33706" y="144364"/>
                      <a:pt x="34570" y="144364"/>
                    </a:cubicBezTo>
                    <a:lnTo>
                      <a:pt x="30249" y="153873"/>
                    </a:lnTo>
                    <a:cubicBezTo>
                      <a:pt x="31977" y="154737"/>
                      <a:pt x="33706" y="154737"/>
                      <a:pt x="36299" y="154737"/>
                    </a:cubicBezTo>
                    <a:lnTo>
                      <a:pt x="34570" y="144364"/>
                    </a:lnTo>
                    <a:close/>
                    <a:moveTo>
                      <a:pt x="33706" y="144364"/>
                    </a:move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4570" y="144364"/>
                      <a:pt x="33706" y="144364"/>
                    </a:cubicBezTo>
                    <a:lnTo>
                      <a:pt x="35434" y="153873"/>
                    </a:lnTo>
                    <a:cubicBezTo>
                      <a:pt x="38027" y="153008"/>
                      <a:pt x="39755" y="152144"/>
                      <a:pt x="41484" y="150415"/>
                    </a:cubicBezTo>
                    <a:lnTo>
                      <a:pt x="33706" y="144364"/>
                    </a:lnTo>
                    <a:close/>
                    <a:moveTo>
                      <a:pt x="99389" y="67427"/>
                    </a:moveTo>
                    <a:lnTo>
                      <a:pt x="33706" y="144364"/>
                    </a:lnTo>
                    <a:lnTo>
                      <a:pt x="41484" y="151279"/>
                    </a:lnTo>
                    <a:lnTo>
                      <a:pt x="107168" y="74343"/>
                    </a:lnTo>
                    <a:lnTo>
                      <a:pt x="99389" y="67427"/>
                    </a:lnTo>
                    <a:close/>
                    <a:moveTo>
                      <a:pt x="99389" y="67427"/>
                    </a:moveTo>
                    <a:cubicBezTo>
                      <a:pt x="99389" y="68292"/>
                      <a:pt x="99389" y="68292"/>
                      <a:pt x="99389" y="67427"/>
                    </a:cubicBezTo>
                    <a:cubicBezTo>
                      <a:pt x="99389" y="68292"/>
                      <a:pt x="99389" y="68292"/>
                      <a:pt x="99389" y="67427"/>
                    </a:cubicBezTo>
                    <a:lnTo>
                      <a:pt x="108032" y="73479"/>
                    </a:lnTo>
                    <a:cubicBezTo>
                      <a:pt x="109760" y="71750"/>
                      <a:pt x="109760" y="69156"/>
                      <a:pt x="109760" y="67427"/>
                    </a:cubicBezTo>
                    <a:lnTo>
                      <a:pt x="99389" y="67427"/>
                    </a:lnTo>
                    <a:close/>
                    <a:moveTo>
                      <a:pt x="99389" y="68292"/>
                    </a:move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lnTo>
                      <a:pt x="109760" y="66563"/>
                    </a:lnTo>
                    <a:cubicBezTo>
                      <a:pt x="109760" y="64834"/>
                      <a:pt x="108896" y="62241"/>
                      <a:pt x="106303" y="60512"/>
                    </a:cubicBezTo>
                    <a:lnTo>
                      <a:pt x="99389" y="68292"/>
                    </a:lnTo>
                    <a:close/>
                    <a:moveTo>
                      <a:pt x="99389" y="68292"/>
                    </a:move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lnTo>
                      <a:pt x="106303" y="60512"/>
                    </a:lnTo>
                    <a:cubicBezTo>
                      <a:pt x="104574" y="58783"/>
                      <a:pt x="101982" y="57918"/>
                      <a:pt x="99389" y="57918"/>
                    </a:cubicBezTo>
                    <a:lnTo>
                      <a:pt x="99389" y="68292"/>
                    </a:lnTo>
                    <a:close/>
                    <a:moveTo>
                      <a:pt x="63955" y="68292"/>
                    </a:moveTo>
                    <a:lnTo>
                      <a:pt x="98525" y="68292"/>
                    </a:lnTo>
                    <a:lnTo>
                      <a:pt x="98525" y="57918"/>
                    </a:lnTo>
                    <a:lnTo>
                      <a:pt x="63955" y="57918"/>
                    </a:lnTo>
                    <a:lnTo>
                      <a:pt x="63955" y="68292"/>
                    </a:lnTo>
                    <a:close/>
                    <a:moveTo>
                      <a:pt x="75190" y="9509"/>
                    </a:moveTo>
                    <a:lnTo>
                      <a:pt x="59634" y="61376"/>
                    </a:lnTo>
                    <a:lnTo>
                      <a:pt x="69140" y="63970"/>
                    </a:lnTo>
                    <a:lnTo>
                      <a:pt x="84697" y="12102"/>
                    </a:lnTo>
                    <a:lnTo>
                      <a:pt x="75190" y="9509"/>
                    </a:lnTo>
                    <a:close/>
                    <a:moveTo>
                      <a:pt x="75190" y="10373"/>
                    </a:move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lnTo>
                      <a:pt x="84697" y="12967"/>
                    </a:lnTo>
                    <a:cubicBezTo>
                      <a:pt x="84697" y="11238"/>
                      <a:pt x="85561" y="8645"/>
                      <a:pt x="83833" y="6916"/>
                    </a:cubicBezTo>
                    <a:lnTo>
                      <a:pt x="75190" y="10373"/>
                    </a:lnTo>
                    <a:close/>
                    <a:moveTo>
                      <a:pt x="75190" y="10373"/>
                    </a:move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lnTo>
                      <a:pt x="83833" y="5187"/>
                    </a:lnTo>
                    <a:cubicBezTo>
                      <a:pt x="82968" y="3458"/>
                      <a:pt x="81240" y="1729"/>
                      <a:pt x="79511" y="864"/>
                    </a:cubicBezTo>
                    <a:lnTo>
                      <a:pt x="75190" y="10373"/>
                    </a:lnTo>
                    <a:close/>
                    <a:moveTo>
                      <a:pt x="75190" y="10373"/>
                    </a:move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lnTo>
                      <a:pt x="79511" y="864"/>
                    </a:lnTo>
                    <a:cubicBezTo>
                      <a:pt x="77783" y="0"/>
                      <a:pt x="75190" y="0"/>
                      <a:pt x="73462" y="0"/>
                    </a:cubicBezTo>
                    <a:lnTo>
                      <a:pt x="75190" y="10373"/>
                    </a:lnTo>
                    <a:close/>
                    <a:moveTo>
                      <a:pt x="71733" y="6916"/>
                    </a:moveTo>
                    <a:lnTo>
                      <a:pt x="68276" y="3458"/>
                    </a:lnTo>
                    <a:cubicBezTo>
                      <a:pt x="68276" y="3458"/>
                      <a:pt x="68276" y="3458"/>
                      <a:pt x="68276" y="3458"/>
                    </a:cubicBezTo>
                    <a:lnTo>
                      <a:pt x="71733" y="6916"/>
                    </a:lnTo>
                    <a:close/>
                    <a:moveTo>
                      <a:pt x="6050" y="83852"/>
                    </a:moveTo>
                    <a:lnTo>
                      <a:pt x="9507" y="87310"/>
                    </a:lnTo>
                    <a:lnTo>
                      <a:pt x="9507" y="87310"/>
                    </a:lnTo>
                    <a:lnTo>
                      <a:pt x="6050" y="83852"/>
                    </a:lnTo>
                    <a:close/>
                    <a:moveTo>
                      <a:pt x="5185" y="87310"/>
                    </a:moveTo>
                    <a:lnTo>
                      <a:pt x="0" y="87310"/>
                    </a:lnTo>
                    <a:cubicBezTo>
                      <a:pt x="0" y="87310"/>
                      <a:pt x="0" y="88174"/>
                      <a:pt x="0" y="88174"/>
                    </a:cubicBezTo>
                    <a:lnTo>
                      <a:pt x="5185" y="87310"/>
                    </a:lnTo>
                    <a:close/>
                    <a:moveTo>
                      <a:pt x="6914" y="89903"/>
                    </a:moveTo>
                    <a:lnTo>
                      <a:pt x="3457" y="93361"/>
                    </a:lnTo>
                    <a:cubicBezTo>
                      <a:pt x="3457" y="93361"/>
                      <a:pt x="3457" y="93361"/>
                      <a:pt x="3457" y="93361"/>
                    </a:cubicBezTo>
                    <a:lnTo>
                      <a:pt x="6914" y="89903"/>
                    </a:lnTo>
                    <a:close/>
                    <a:moveTo>
                      <a:pt x="44941" y="91632"/>
                    </a:moveTo>
                    <a:lnTo>
                      <a:pt x="50127" y="93361"/>
                    </a:lnTo>
                    <a:cubicBezTo>
                      <a:pt x="50991" y="91632"/>
                      <a:pt x="50127" y="89903"/>
                      <a:pt x="49263" y="89039"/>
                    </a:cubicBezTo>
                    <a:cubicBezTo>
                      <a:pt x="48398" y="88174"/>
                      <a:pt x="46670" y="87310"/>
                      <a:pt x="44941" y="87310"/>
                    </a:cubicBezTo>
                    <a:lnTo>
                      <a:pt x="44941" y="91632"/>
                    </a:lnTo>
                    <a:close/>
                    <a:moveTo>
                      <a:pt x="29385" y="143499"/>
                    </a:moveTo>
                    <a:lnTo>
                      <a:pt x="24199" y="141770"/>
                    </a:lnTo>
                    <a:cubicBezTo>
                      <a:pt x="24199" y="141770"/>
                      <a:pt x="24199" y="141770"/>
                      <a:pt x="24199" y="141770"/>
                    </a:cubicBezTo>
                    <a:lnTo>
                      <a:pt x="29385" y="143499"/>
                    </a:lnTo>
                    <a:close/>
                    <a:moveTo>
                      <a:pt x="29385" y="146957"/>
                    </a:moveTo>
                    <a:lnTo>
                      <a:pt x="25064" y="148686"/>
                    </a:lnTo>
                    <a:cubicBezTo>
                      <a:pt x="25064" y="148686"/>
                      <a:pt x="25064" y="148686"/>
                      <a:pt x="25064" y="148686"/>
                    </a:cubicBezTo>
                    <a:lnTo>
                      <a:pt x="29385" y="146957"/>
                    </a:lnTo>
                    <a:close/>
                    <a:moveTo>
                      <a:pt x="31977" y="148686"/>
                    </a:moveTo>
                    <a:lnTo>
                      <a:pt x="29385" y="153008"/>
                    </a:lnTo>
                    <a:cubicBezTo>
                      <a:pt x="29385" y="153008"/>
                      <a:pt x="29385" y="153008"/>
                      <a:pt x="29385" y="153008"/>
                    </a:cubicBezTo>
                    <a:lnTo>
                      <a:pt x="31977" y="148686"/>
                    </a:lnTo>
                    <a:close/>
                    <a:moveTo>
                      <a:pt x="38027" y="147822"/>
                    </a:moveTo>
                    <a:lnTo>
                      <a:pt x="34570" y="144364"/>
                    </a:lnTo>
                    <a:cubicBezTo>
                      <a:pt x="34570" y="144364"/>
                      <a:pt x="34570" y="144364"/>
                      <a:pt x="34570" y="144364"/>
                    </a:cubicBezTo>
                    <a:lnTo>
                      <a:pt x="38027" y="147822"/>
                    </a:lnTo>
                    <a:close/>
                    <a:moveTo>
                      <a:pt x="103710" y="70885"/>
                    </a:moveTo>
                    <a:lnTo>
                      <a:pt x="107168" y="74343"/>
                    </a:lnTo>
                    <a:cubicBezTo>
                      <a:pt x="107168" y="74343"/>
                      <a:pt x="107168" y="74343"/>
                      <a:pt x="107168" y="73479"/>
                    </a:cubicBezTo>
                    <a:lnTo>
                      <a:pt x="103710" y="70885"/>
                    </a:lnTo>
                    <a:close/>
                    <a:moveTo>
                      <a:pt x="104574" y="67427"/>
                    </a:moveTo>
                    <a:lnTo>
                      <a:pt x="109760" y="67427"/>
                    </a:lnTo>
                    <a:cubicBezTo>
                      <a:pt x="109760" y="67427"/>
                      <a:pt x="109760" y="66563"/>
                      <a:pt x="109760" y="66563"/>
                    </a:cubicBezTo>
                    <a:lnTo>
                      <a:pt x="104574" y="67427"/>
                    </a:lnTo>
                    <a:close/>
                    <a:moveTo>
                      <a:pt x="63955" y="63105"/>
                    </a:moveTo>
                    <a:lnTo>
                      <a:pt x="58769" y="61376"/>
                    </a:lnTo>
                    <a:cubicBezTo>
                      <a:pt x="57905" y="63105"/>
                      <a:pt x="58769" y="64834"/>
                      <a:pt x="59634" y="65698"/>
                    </a:cubicBezTo>
                    <a:cubicBezTo>
                      <a:pt x="60498" y="66563"/>
                      <a:pt x="62226" y="67427"/>
                      <a:pt x="63955" y="67427"/>
                    </a:cubicBezTo>
                    <a:lnTo>
                      <a:pt x="63955" y="63105"/>
                    </a:lnTo>
                    <a:close/>
                    <a:moveTo>
                      <a:pt x="80375" y="11238"/>
                    </a:moveTo>
                    <a:lnTo>
                      <a:pt x="85561" y="12967"/>
                    </a:lnTo>
                    <a:cubicBezTo>
                      <a:pt x="85561" y="12967"/>
                      <a:pt x="85561" y="12967"/>
                      <a:pt x="85561" y="12967"/>
                    </a:cubicBezTo>
                    <a:lnTo>
                      <a:pt x="80375" y="11238"/>
                    </a:lnTo>
                    <a:close/>
                    <a:moveTo>
                      <a:pt x="80375" y="7780"/>
                    </a:moveTo>
                    <a:lnTo>
                      <a:pt x="84697" y="6051"/>
                    </a:lnTo>
                    <a:cubicBezTo>
                      <a:pt x="84697" y="6051"/>
                      <a:pt x="84697" y="6051"/>
                      <a:pt x="84697" y="6051"/>
                    </a:cubicBezTo>
                    <a:lnTo>
                      <a:pt x="80375" y="7780"/>
                    </a:lnTo>
                    <a:close/>
                    <a:moveTo>
                      <a:pt x="74326" y="5187"/>
                    </a:moveTo>
                    <a:lnTo>
                      <a:pt x="73462" y="0"/>
                    </a:lnTo>
                    <a:cubicBezTo>
                      <a:pt x="73462" y="0"/>
                      <a:pt x="72598" y="0"/>
                      <a:pt x="72598" y="0"/>
                    </a:cubicBezTo>
                    <a:lnTo>
                      <a:pt x="74326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0" name="Freeform 18083">
                <a:extLst>
                  <a:ext uri="{FF2B5EF4-FFF2-40B4-BE49-F238E27FC236}">
                    <a16:creationId xmlns:a16="http://schemas.microsoft.com/office/drawing/2014/main" id="{2532A91C-2D30-6654-2E81-B6C9A233B45E}"/>
                  </a:ext>
                </a:extLst>
              </p:cNvPr>
              <p:cNvSpPr/>
              <p:nvPr/>
            </p:nvSpPr>
            <p:spPr>
              <a:xfrm>
                <a:off x="7362773" y="1952215"/>
                <a:ext cx="113217" cy="162517"/>
              </a:xfrm>
              <a:custGeom>
                <a:avLst/>
                <a:gdLst>
                  <a:gd name="connsiteX0" fmla="*/ 35434 w 113217"/>
                  <a:gd name="connsiteY0" fmla="*/ 162517 h 162517"/>
                  <a:gd name="connsiteX1" fmla="*/ 35434 w 113217"/>
                  <a:gd name="connsiteY1" fmla="*/ 162517 h 162517"/>
                  <a:gd name="connsiteX2" fmla="*/ 32842 w 113217"/>
                  <a:gd name="connsiteY2" fmla="*/ 161653 h 162517"/>
                  <a:gd name="connsiteX3" fmla="*/ 32842 w 113217"/>
                  <a:gd name="connsiteY3" fmla="*/ 161653 h 162517"/>
                  <a:gd name="connsiteX4" fmla="*/ 31977 w 113217"/>
                  <a:gd name="connsiteY4" fmla="*/ 161653 h 162517"/>
                  <a:gd name="connsiteX5" fmla="*/ 31977 w 113217"/>
                  <a:gd name="connsiteY5" fmla="*/ 161653 h 162517"/>
                  <a:gd name="connsiteX6" fmla="*/ 28520 w 113217"/>
                  <a:gd name="connsiteY6" fmla="*/ 159924 h 162517"/>
                  <a:gd name="connsiteX7" fmla="*/ 28520 w 113217"/>
                  <a:gd name="connsiteY7" fmla="*/ 159924 h 162517"/>
                  <a:gd name="connsiteX8" fmla="*/ 28520 w 113217"/>
                  <a:gd name="connsiteY8" fmla="*/ 159924 h 162517"/>
                  <a:gd name="connsiteX9" fmla="*/ 28520 w 113217"/>
                  <a:gd name="connsiteY9" fmla="*/ 159924 h 162517"/>
                  <a:gd name="connsiteX10" fmla="*/ 26792 w 113217"/>
                  <a:gd name="connsiteY10" fmla="*/ 158195 h 162517"/>
                  <a:gd name="connsiteX11" fmla="*/ 25063 w 113217"/>
                  <a:gd name="connsiteY11" fmla="*/ 159059 h 162517"/>
                  <a:gd name="connsiteX12" fmla="*/ 25928 w 113217"/>
                  <a:gd name="connsiteY12" fmla="*/ 157331 h 162517"/>
                  <a:gd name="connsiteX13" fmla="*/ 25928 w 113217"/>
                  <a:gd name="connsiteY13" fmla="*/ 156466 h 162517"/>
                  <a:gd name="connsiteX14" fmla="*/ 25928 w 113217"/>
                  <a:gd name="connsiteY14" fmla="*/ 156466 h 162517"/>
                  <a:gd name="connsiteX15" fmla="*/ 25928 w 113217"/>
                  <a:gd name="connsiteY15" fmla="*/ 155602 h 162517"/>
                  <a:gd name="connsiteX16" fmla="*/ 25928 w 113217"/>
                  <a:gd name="connsiteY16" fmla="*/ 155602 h 162517"/>
                  <a:gd name="connsiteX17" fmla="*/ 24199 w 113217"/>
                  <a:gd name="connsiteY17" fmla="*/ 152144 h 162517"/>
                  <a:gd name="connsiteX18" fmla="*/ 24199 w 113217"/>
                  <a:gd name="connsiteY18" fmla="*/ 152144 h 162517"/>
                  <a:gd name="connsiteX19" fmla="*/ 24199 w 113217"/>
                  <a:gd name="connsiteY19" fmla="*/ 151279 h 162517"/>
                  <a:gd name="connsiteX20" fmla="*/ 24199 w 113217"/>
                  <a:gd name="connsiteY20" fmla="*/ 151279 h 162517"/>
                  <a:gd name="connsiteX21" fmla="*/ 24199 w 113217"/>
                  <a:gd name="connsiteY21" fmla="*/ 147822 h 162517"/>
                  <a:gd name="connsiteX22" fmla="*/ 24199 w 113217"/>
                  <a:gd name="connsiteY22" fmla="*/ 147822 h 162517"/>
                  <a:gd name="connsiteX23" fmla="*/ 24199 w 113217"/>
                  <a:gd name="connsiteY23" fmla="*/ 146957 h 162517"/>
                  <a:gd name="connsiteX24" fmla="*/ 24199 w 113217"/>
                  <a:gd name="connsiteY24" fmla="*/ 146957 h 162517"/>
                  <a:gd name="connsiteX25" fmla="*/ 25063 w 113217"/>
                  <a:gd name="connsiteY25" fmla="*/ 143499 h 162517"/>
                  <a:gd name="connsiteX26" fmla="*/ 25063 w 113217"/>
                  <a:gd name="connsiteY26" fmla="*/ 143499 h 162517"/>
                  <a:gd name="connsiteX27" fmla="*/ 37163 w 113217"/>
                  <a:gd name="connsiteY27" fmla="*/ 102870 h 162517"/>
                  <a:gd name="connsiteX28" fmla="*/ 9507 w 113217"/>
                  <a:gd name="connsiteY28" fmla="*/ 102870 h 162517"/>
                  <a:gd name="connsiteX29" fmla="*/ 6049 w 113217"/>
                  <a:gd name="connsiteY29" fmla="*/ 101141 h 162517"/>
                  <a:gd name="connsiteX30" fmla="*/ 6049 w 113217"/>
                  <a:gd name="connsiteY30" fmla="*/ 101141 h 162517"/>
                  <a:gd name="connsiteX31" fmla="*/ 5185 w 113217"/>
                  <a:gd name="connsiteY31" fmla="*/ 100277 h 162517"/>
                  <a:gd name="connsiteX32" fmla="*/ 5185 w 113217"/>
                  <a:gd name="connsiteY32" fmla="*/ 100277 h 162517"/>
                  <a:gd name="connsiteX33" fmla="*/ 2593 w 113217"/>
                  <a:gd name="connsiteY33" fmla="*/ 97683 h 162517"/>
                  <a:gd name="connsiteX34" fmla="*/ 2593 w 113217"/>
                  <a:gd name="connsiteY34" fmla="*/ 97683 h 162517"/>
                  <a:gd name="connsiteX35" fmla="*/ 1728 w 113217"/>
                  <a:gd name="connsiteY35" fmla="*/ 96819 h 162517"/>
                  <a:gd name="connsiteX36" fmla="*/ 1728 w 113217"/>
                  <a:gd name="connsiteY36" fmla="*/ 96819 h 162517"/>
                  <a:gd name="connsiteX37" fmla="*/ 0 w 113217"/>
                  <a:gd name="connsiteY37" fmla="*/ 93361 h 162517"/>
                  <a:gd name="connsiteX38" fmla="*/ 0 w 113217"/>
                  <a:gd name="connsiteY38" fmla="*/ 93361 h 162517"/>
                  <a:gd name="connsiteX39" fmla="*/ 0 w 113217"/>
                  <a:gd name="connsiteY39" fmla="*/ 92497 h 162517"/>
                  <a:gd name="connsiteX40" fmla="*/ 0 w 113217"/>
                  <a:gd name="connsiteY40" fmla="*/ 92497 h 162517"/>
                  <a:gd name="connsiteX41" fmla="*/ 0 w 113217"/>
                  <a:gd name="connsiteY41" fmla="*/ 90768 h 162517"/>
                  <a:gd name="connsiteX42" fmla="*/ 0 w 113217"/>
                  <a:gd name="connsiteY42" fmla="*/ 89039 h 162517"/>
                  <a:gd name="connsiteX43" fmla="*/ 0 w 113217"/>
                  <a:gd name="connsiteY43" fmla="*/ 89039 h 162517"/>
                  <a:gd name="connsiteX44" fmla="*/ 0 w 113217"/>
                  <a:gd name="connsiteY44" fmla="*/ 88174 h 162517"/>
                  <a:gd name="connsiteX45" fmla="*/ 1728 w 113217"/>
                  <a:gd name="connsiteY45" fmla="*/ 83852 h 162517"/>
                  <a:gd name="connsiteX46" fmla="*/ 1728 w 113217"/>
                  <a:gd name="connsiteY46" fmla="*/ 83852 h 162517"/>
                  <a:gd name="connsiteX47" fmla="*/ 3457 w 113217"/>
                  <a:gd name="connsiteY47" fmla="*/ 82123 h 162517"/>
                  <a:gd name="connsiteX48" fmla="*/ 3457 w 113217"/>
                  <a:gd name="connsiteY48" fmla="*/ 82123 h 162517"/>
                  <a:gd name="connsiteX49" fmla="*/ 67412 w 113217"/>
                  <a:gd name="connsiteY49" fmla="*/ 6051 h 162517"/>
                  <a:gd name="connsiteX50" fmla="*/ 67412 w 113217"/>
                  <a:gd name="connsiteY50" fmla="*/ 6051 h 162517"/>
                  <a:gd name="connsiteX51" fmla="*/ 70004 w 113217"/>
                  <a:gd name="connsiteY51" fmla="*/ 3458 h 162517"/>
                  <a:gd name="connsiteX52" fmla="*/ 70004 w 113217"/>
                  <a:gd name="connsiteY52" fmla="*/ 3458 h 162517"/>
                  <a:gd name="connsiteX53" fmla="*/ 70868 w 113217"/>
                  <a:gd name="connsiteY53" fmla="*/ 2593 h 162517"/>
                  <a:gd name="connsiteX54" fmla="*/ 70868 w 113217"/>
                  <a:gd name="connsiteY54" fmla="*/ 2593 h 162517"/>
                  <a:gd name="connsiteX55" fmla="*/ 72597 w 113217"/>
                  <a:gd name="connsiteY55" fmla="*/ 1729 h 162517"/>
                  <a:gd name="connsiteX56" fmla="*/ 72597 w 113217"/>
                  <a:gd name="connsiteY56" fmla="*/ 1729 h 162517"/>
                  <a:gd name="connsiteX57" fmla="*/ 73462 w 113217"/>
                  <a:gd name="connsiteY57" fmla="*/ 864 h 162517"/>
                  <a:gd name="connsiteX58" fmla="*/ 73462 w 113217"/>
                  <a:gd name="connsiteY58" fmla="*/ 864 h 162517"/>
                  <a:gd name="connsiteX59" fmla="*/ 75190 w 113217"/>
                  <a:gd name="connsiteY59" fmla="*/ 864 h 162517"/>
                  <a:gd name="connsiteX60" fmla="*/ 76918 w 113217"/>
                  <a:gd name="connsiteY60" fmla="*/ 0 h 162517"/>
                  <a:gd name="connsiteX61" fmla="*/ 76918 w 113217"/>
                  <a:gd name="connsiteY61" fmla="*/ 0 h 162517"/>
                  <a:gd name="connsiteX62" fmla="*/ 77783 w 113217"/>
                  <a:gd name="connsiteY62" fmla="*/ 0 h 162517"/>
                  <a:gd name="connsiteX63" fmla="*/ 77783 w 113217"/>
                  <a:gd name="connsiteY63" fmla="*/ 0 h 162517"/>
                  <a:gd name="connsiteX64" fmla="*/ 77783 w 113217"/>
                  <a:gd name="connsiteY64" fmla="*/ 0 h 162517"/>
                  <a:gd name="connsiteX65" fmla="*/ 81240 w 113217"/>
                  <a:gd name="connsiteY65" fmla="*/ 864 h 162517"/>
                  <a:gd name="connsiteX66" fmla="*/ 81240 w 113217"/>
                  <a:gd name="connsiteY66" fmla="*/ 864 h 162517"/>
                  <a:gd name="connsiteX67" fmla="*/ 82968 w 113217"/>
                  <a:gd name="connsiteY67" fmla="*/ 1729 h 162517"/>
                  <a:gd name="connsiteX68" fmla="*/ 82968 w 113217"/>
                  <a:gd name="connsiteY68" fmla="*/ 1729 h 162517"/>
                  <a:gd name="connsiteX69" fmla="*/ 82968 w 113217"/>
                  <a:gd name="connsiteY69" fmla="*/ 1729 h 162517"/>
                  <a:gd name="connsiteX70" fmla="*/ 82968 w 113217"/>
                  <a:gd name="connsiteY70" fmla="*/ 1729 h 162517"/>
                  <a:gd name="connsiteX71" fmla="*/ 84697 w 113217"/>
                  <a:gd name="connsiteY71" fmla="*/ 2593 h 162517"/>
                  <a:gd name="connsiteX72" fmla="*/ 84697 w 113217"/>
                  <a:gd name="connsiteY72" fmla="*/ 2593 h 162517"/>
                  <a:gd name="connsiteX73" fmla="*/ 87289 w 113217"/>
                  <a:gd name="connsiteY73" fmla="*/ 5187 h 162517"/>
                  <a:gd name="connsiteX74" fmla="*/ 87289 w 113217"/>
                  <a:gd name="connsiteY74" fmla="*/ 5187 h 162517"/>
                  <a:gd name="connsiteX75" fmla="*/ 87289 w 113217"/>
                  <a:gd name="connsiteY75" fmla="*/ 6051 h 162517"/>
                  <a:gd name="connsiteX76" fmla="*/ 87289 w 113217"/>
                  <a:gd name="connsiteY76" fmla="*/ 6051 h 162517"/>
                  <a:gd name="connsiteX77" fmla="*/ 89018 w 113217"/>
                  <a:gd name="connsiteY77" fmla="*/ 9509 h 162517"/>
                  <a:gd name="connsiteX78" fmla="*/ 89018 w 113217"/>
                  <a:gd name="connsiteY78" fmla="*/ 9509 h 162517"/>
                  <a:gd name="connsiteX79" fmla="*/ 89018 w 113217"/>
                  <a:gd name="connsiteY79" fmla="*/ 10373 h 162517"/>
                  <a:gd name="connsiteX80" fmla="*/ 89018 w 113217"/>
                  <a:gd name="connsiteY80" fmla="*/ 10373 h 162517"/>
                  <a:gd name="connsiteX81" fmla="*/ 89018 w 113217"/>
                  <a:gd name="connsiteY81" fmla="*/ 13831 h 162517"/>
                  <a:gd name="connsiteX82" fmla="*/ 89018 w 113217"/>
                  <a:gd name="connsiteY82" fmla="*/ 13831 h 162517"/>
                  <a:gd name="connsiteX83" fmla="*/ 89018 w 113217"/>
                  <a:gd name="connsiteY83" fmla="*/ 14696 h 162517"/>
                  <a:gd name="connsiteX84" fmla="*/ 89018 w 113217"/>
                  <a:gd name="connsiteY84" fmla="*/ 14696 h 162517"/>
                  <a:gd name="connsiteX85" fmla="*/ 88153 w 113217"/>
                  <a:gd name="connsiteY85" fmla="*/ 18153 h 162517"/>
                  <a:gd name="connsiteX86" fmla="*/ 88153 w 113217"/>
                  <a:gd name="connsiteY86" fmla="*/ 18153 h 162517"/>
                  <a:gd name="connsiteX87" fmla="*/ 76054 w 113217"/>
                  <a:gd name="connsiteY87" fmla="*/ 58783 h 162517"/>
                  <a:gd name="connsiteX88" fmla="*/ 103710 w 113217"/>
                  <a:gd name="connsiteY88" fmla="*/ 58783 h 162517"/>
                  <a:gd name="connsiteX89" fmla="*/ 108032 w 113217"/>
                  <a:gd name="connsiteY89" fmla="*/ 60512 h 162517"/>
                  <a:gd name="connsiteX90" fmla="*/ 108032 w 113217"/>
                  <a:gd name="connsiteY90" fmla="*/ 60512 h 162517"/>
                  <a:gd name="connsiteX91" fmla="*/ 109760 w 113217"/>
                  <a:gd name="connsiteY91" fmla="*/ 62241 h 162517"/>
                  <a:gd name="connsiteX92" fmla="*/ 109760 w 113217"/>
                  <a:gd name="connsiteY92" fmla="*/ 62241 h 162517"/>
                  <a:gd name="connsiteX93" fmla="*/ 111488 w 113217"/>
                  <a:gd name="connsiteY93" fmla="*/ 63970 h 162517"/>
                  <a:gd name="connsiteX94" fmla="*/ 111488 w 113217"/>
                  <a:gd name="connsiteY94" fmla="*/ 63970 h 162517"/>
                  <a:gd name="connsiteX95" fmla="*/ 113217 w 113217"/>
                  <a:gd name="connsiteY95" fmla="*/ 66563 h 162517"/>
                  <a:gd name="connsiteX96" fmla="*/ 113217 w 113217"/>
                  <a:gd name="connsiteY96" fmla="*/ 66563 h 162517"/>
                  <a:gd name="connsiteX97" fmla="*/ 113217 w 113217"/>
                  <a:gd name="connsiteY97" fmla="*/ 68292 h 162517"/>
                  <a:gd name="connsiteX98" fmla="*/ 113217 w 113217"/>
                  <a:gd name="connsiteY98" fmla="*/ 68292 h 162517"/>
                  <a:gd name="connsiteX99" fmla="*/ 113217 w 113217"/>
                  <a:gd name="connsiteY99" fmla="*/ 70021 h 162517"/>
                  <a:gd name="connsiteX100" fmla="*/ 113217 w 113217"/>
                  <a:gd name="connsiteY100" fmla="*/ 71750 h 162517"/>
                  <a:gd name="connsiteX101" fmla="*/ 113217 w 113217"/>
                  <a:gd name="connsiteY101" fmla="*/ 71750 h 162517"/>
                  <a:gd name="connsiteX102" fmla="*/ 113217 w 113217"/>
                  <a:gd name="connsiteY102" fmla="*/ 73479 h 162517"/>
                  <a:gd name="connsiteX103" fmla="*/ 112353 w 113217"/>
                  <a:gd name="connsiteY103" fmla="*/ 76072 h 162517"/>
                  <a:gd name="connsiteX104" fmla="*/ 112353 w 113217"/>
                  <a:gd name="connsiteY104" fmla="*/ 76072 h 162517"/>
                  <a:gd name="connsiteX105" fmla="*/ 111488 w 113217"/>
                  <a:gd name="connsiteY105" fmla="*/ 76936 h 162517"/>
                  <a:gd name="connsiteX106" fmla="*/ 111488 w 113217"/>
                  <a:gd name="connsiteY106" fmla="*/ 76936 h 162517"/>
                  <a:gd name="connsiteX107" fmla="*/ 109760 w 113217"/>
                  <a:gd name="connsiteY107" fmla="*/ 79530 h 162517"/>
                  <a:gd name="connsiteX108" fmla="*/ 109760 w 113217"/>
                  <a:gd name="connsiteY108" fmla="*/ 79530 h 162517"/>
                  <a:gd name="connsiteX109" fmla="*/ 108896 w 113217"/>
                  <a:gd name="connsiteY109" fmla="*/ 80394 h 162517"/>
                  <a:gd name="connsiteX110" fmla="*/ 108896 w 113217"/>
                  <a:gd name="connsiteY110" fmla="*/ 80394 h 162517"/>
                  <a:gd name="connsiteX111" fmla="*/ 44941 w 113217"/>
                  <a:gd name="connsiteY111" fmla="*/ 154737 h 162517"/>
                  <a:gd name="connsiteX112" fmla="*/ 44077 w 113217"/>
                  <a:gd name="connsiteY112" fmla="*/ 155602 h 162517"/>
                  <a:gd name="connsiteX113" fmla="*/ 43213 w 113217"/>
                  <a:gd name="connsiteY113" fmla="*/ 156466 h 162517"/>
                  <a:gd name="connsiteX114" fmla="*/ 43213 w 113217"/>
                  <a:gd name="connsiteY114" fmla="*/ 156466 h 162517"/>
                  <a:gd name="connsiteX115" fmla="*/ 39755 w 113217"/>
                  <a:gd name="connsiteY115" fmla="*/ 158195 h 162517"/>
                  <a:gd name="connsiteX116" fmla="*/ 39755 w 113217"/>
                  <a:gd name="connsiteY116" fmla="*/ 158195 h 162517"/>
                  <a:gd name="connsiteX117" fmla="*/ 37163 w 113217"/>
                  <a:gd name="connsiteY117" fmla="*/ 158195 h 162517"/>
                  <a:gd name="connsiteX118" fmla="*/ 37163 w 113217"/>
                  <a:gd name="connsiteY118" fmla="*/ 158195 h 162517"/>
                  <a:gd name="connsiteX119" fmla="*/ 35434 w 113217"/>
                  <a:gd name="connsiteY119" fmla="*/ 162517 h 162517"/>
                  <a:gd name="connsiteX120" fmla="*/ 33706 w 113217"/>
                  <a:gd name="connsiteY120" fmla="*/ 158195 h 162517"/>
                  <a:gd name="connsiteX121" fmla="*/ 33706 w 113217"/>
                  <a:gd name="connsiteY121" fmla="*/ 158195 h 162517"/>
                  <a:gd name="connsiteX122" fmla="*/ 33706 w 113217"/>
                  <a:gd name="connsiteY122" fmla="*/ 158195 h 162517"/>
                  <a:gd name="connsiteX123" fmla="*/ 33706 w 113217"/>
                  <a:gd name="connsiteY123" fmla="*/ 158195 h 162517"/>
                  <a:gd name="connsiteX124" fmla="*/ 38891 w 113217"/>
                  <a:gd name="connsiteY124" fmla="*/ 156466 h 162517"/>
                  <a:gd name="connsiteX125" fmla="*/ 38891 w 113217"/>
                  <a:gd name="connsiteY125" fmla="*/ 157331 h 162517"/>
                  <a:gd name="connsiteX126" fmla="*/ 38891 w 113217"/>
                  <a:gd name="connsiteY126" fmla="*/ 156466 h 162517"/>
                  <a:gd name="connsiteX127" fmla="*/ 38891 w 113217"/>
                  <a:gd name="connsiteY127" fmla="*/ 156466 h 162517"/>
                  <a:gd name="connsiteX128" fmla="*/ 40619 w 113217"/>
                  <a:gd name="connsiteY128" fmla="*/ 152144 h 162517"/>
                  <a:gd name="connsiteX129" fmla="*/ 43213 w 113217"/>
                  <a:gd name="connsiteY129" fmla="*/ 153873 h 162517"/>
                  <a:gd name="connsiteX130" fmla="*/ 105439 w 113217"/>
                  <a:gd name="connsiteY130" fmla="*/ 80394 h 162517"/>
                  <a:gd name="connsiteX131" fmla="*/ 103710 w 113217"/>
                  <a:gd name="connsiteY131" fmla="*/ 78665 h 162517"/>
                  <a:gd name="connsiteX132" fmla="*/ 101117 w 113217"/>
                  <a:gd name="connsiteY132" fmla="*/ 76936 h 162517"/>
                  <a:gd name="connsiteX133" fmla="*/ 100253 w 113217"/>
                  <a:gd name="connsiteY133" fmla="*/ 77801 h 162517"/>
                  <a:gd name="connsiteX134" fmla="*/ 100253 w 113217"/>
                  <a:gd name="connsiteY134" fmla="*/ 77801 h 162517"/>
                  <a:gd name="connsiteX135" fmla="*/ 38891 w 113217"/>
                  <a:gd name="connsiteY135" fmla="*/ 149550 h 162517"/>
                  <a:gd name="connsiteX136" fmla="*/ 40619 w 113217"/>
                  <a:gd name="connsiteY136" fmla="*/ 152144 h 162517"/>
                  <a:gd name="connsiteX137" fmla="*/ 27656 w 113217"/>
                  <a:gd name="connsiteY137" fmla="*/ 151279 h 162517"/>
                  <a:gd name="connsiteX138" fmla="*/ 27656 w 113217"/>
                  <a:gd name="connsiteY138" fmla="*/ 151279 h 162517"/>
                  <a:gd name="connsiteX139" fmla="*/ 27656 w 113217"/>
                  <a:gd name="connsiteY139" fmla="*/ 151279 h 162517"/>
                  <a:gd name="connsiteX140" fmla="*/ 27656 w 113217"/>
                  <a:gd name="connsiteY140" fmla="*/ 151279 h 162517"/>
                  <a:gd name="connsiteX141" fmla="*/ 31113 w 113217"/>
                  <a:gd name="connsiteY141" fmla="*/ 147822 h 162517"/>
                  <a:gd name="connsiteX142" fmla="*/ 32842 w 113217"/>
                  <a:gd name="connsiteY142" fmla="*/ 148686 h 162517"/>
                  <a:gd name="connsiteX143" fmla="*/ 32842 w 113217"/>
                  <a:gd name="connsiteY143" fmla="*/ 147822 h 162517"/>
                  <a:gd name="connsiteX144" fmla="*/ 33706 w 113217"/>
                  <a:gd name="connsiteY144" fmla="*/ 147822 h 162517"/>
                  <a:gd name="connsiteX145" fmla="*/ 33706 w 113217"/>
                  <a:gd name="connsiteY145" fmla="*/ 147822 h 162517"/>
                  <a:gd name="connsiteX146" fmla="*/ 33706 w 113217"/>
                  <a:gd name="connsiteY146" fmla="*/ 147822 h 162517"/>
                  <a:gd name="connsiteX147" fmla="*/ 46669 w 113217"/>
                  <a:gd name="connsiteY147" fmla="*/ 105463 h 162517"/>
                  <a:gd name="connsiteX148" fmla="*/ 40619 w 113217"/>
                  <a:gd name="connsiteY148" fmla="*/ 105463 h 162517"/>
                  <a:gd name="connsiteX149" fmla="*/ 27656 w 113217"/>
                  <a:gd name="connsiteY149" fmla="*/ 146957 h 162517"/>
                  <a:gd name="connsiteX150" fmla="*/ 31113 w 113217"/>
                  <a:gd name="connsiteY150" fmla="*/ 147822 h 162517"/>
                  <a:gd name="connsiteX151" fmla="*/ 52719 w 113217"/>
                  <a:gd name="connsiteY151" fmla="*/ 102005 h 162517"/>
                  <a:gd name="connsiteX152" fmla="*/ 41484 w 113217"/>
                  <a:gd name="connsiteY152" fmla="*/ 140041 h 162517"/>
                  <a:gd name="connsiteX153" fmla="*/ 95068 w 113217"/>
                  <a:gd name="connsiteY153" fmla="*/ 76936 h 162517"/>
                  <a:gd name="connsiteX154" fmla="*/ 63090 w 113217"/>
                  <a:gd name="connsiteY154" fmla="*/ 76936 h 162517"/>
                  <a:gd name="connsiteX155" fmla="*/ 63090 w 113217"/>
                  <a:gd name="connsiteY155" fmla="*/ 76936 h 162517"/>
                  <a:gd name="connsiteX156" fmla="*/ 59633 w 113217"/>
                  <a:gd name="connsiteY156" fmla="*/ 74343 h 162517"/>
                  <a:gd name="connsiteX157" fmla="*/ 57905 w 113217"/>
                  <a:gd name="connsiteY157" fmla="*/ 70021 h 162517"/>
                  <a:gd name="connsiteX158" fmla="*/ 57905 w 113217"/>
                  <a:gd name="connsiteY158" fmla="*/ 70021 h 162517"/>
                  <a:gd name="connsiteX159" fmla="*/ 70868 w 113217"/>
                  <a:gd name="connsiteY159" fmla="*/ 26798 h 162517"/>
                  <a:gd name="connsiteX160" fmla="*/ 17285 w 113217"/>
                  <a:gd name="connsiteY160" fmla="*/ 90768 h 162517"/>
                  <a:gd name="connsiteX161" fmla="*/ 49262 w 113217"/>
                  <a:gd name="connsiteY161" fmla="*/ 90768 h 162517"/>
                  <a:gd name="connsiteX162" fmla="*/ 49262 w 113217"/>
                  <a:gd name="connsiteY162" fmla="*/ 90768 h 162517"/>
                  <a:gd name="connsiteX163" fmla="*/ 52719 w 113217"/>
                  <a:gd name="connsiteY163" fmla="*/ 93361 h 162517"/>
                  <a:gd name="connsiteX164" fmla="*/ 54448 w 113217"/>
                  <a:gd name="connsiteY164" fmla="*/ 97683 h 162517"/>
                  <a:gd name="connsiteX165" fmla="*/ 54448 w 113217"/>
                  <a:gd name="connsiteY165" fmla="*/ 97683 h 162517"/>
                  <a:gd name="connsiteX166" fmla="*/ 53583 w 113217"/>
                  <a:gd name="connsiteY166" fmla="*/ 99412 h 162517"/>
                  <a:gd name="connsiteX167" fmla="*/ 53583 w 113217"/>
                  <a:gd name="connsiteY167" fmla="*/ 99412 h 162517"/>
                  <a:gd name="connsiteX168" fmla="*/ 52719 w 113217"/>
                  <a:gd name="connsiteY168" fmla="*/ 102005 h 162517"/>
                  <a:gd name="connsiteX169" fmla="*/ 42348 w 113217"/>
                  <a:gd name="connsiteY169" fmla="*/ 100277 h 162517"/>
                  <a:gd name="connsiteX170" fmla="*/ 44077 w 113217"/>
                  <a:gd name="connsiteY170" fmla="*/ 100277 h 162517"/>
                  <a:gd name="connsiteX171" fmla="*/ 44077 w 113217"/>
                  <a:gd name="connsiteY171" fmla="*/ 99412 h 162517"/>
                  <a:gd name="connsiteX172" fmla="*/ 43213 w 113217"/>
                  <a:gd name="connsiteY172" fmla="*/ 99412 h 162517"/>
                  <a:gd name="connsiteX173" fmla="*/ 42348 w 113217"/>
                  <a:gd name="connsiteY173" fmla="*/ 100277 h 162517"/>
                  <a:gd name="connsiteX174" fmla="*/ 13828 w 113217"/>
                  <a:gd name="connsiteY174" fmla="*/ 100277 h 162517"/>
                  <a:gd name="connsiteX175" fmla="*/ 38027 w 113217"/>
                  <a:gd name="connsiteY175" fmla="*/ 100277 h 162517"/>
                  <a:gd name="connsiteX176" fmla="*/ 39755 w 113217"/>
                  <a:gd name="connsiteY176" fmla="*/ 94225 h 162517"/>
                  <a:gd name="connsiteX177" fmla="*/ 13828 w 113217"/>
                  <a:gd name="connsiteY177" fmla="*/ 94225 h 162517"/>
                  <a:gd name="connsiteX178" fmla="*/ 13828 w 113217"/>
                  <a:gd name="connsiteY178" fmla="*/ 100277 h 162517"/>
                  <a:gd name="connsiteX179" fmla="*/ 7778 w 113217"/>
                  <a:gd name="connsiteY179" fmla="*/ 99412 h 162517"/>
                  <a:gd name="connsiteX180" fmla="*/ 8643 w 113217"/>
                  <a:gd name="connsiteY180" fmla="*/ 99412 h 162517"/>
                  <a:gd name="connsiteX181" fmla="*/ 8643 w 113217"/>
                  <a:gd name="connsiteY181" fmla="*/ 98548 h 162517"/>
                  <a:gd name="connsiteX182" fmla="*/ 7778 w 113217"/>
                  <a:gd name="connsiteY182" fmla="*/ 99412 h 162517"/>
                  <a:gd name="connsiteX183" fmla="*/ 4321 w 113217"/>
                  <a:gd name="connsiteY183" fmla="*/ 95954 h 162517"/>
                  <a:gd name="connsiteX184" fmla="*/ 4321 w 113217"/>
                  <a:gd name="connsiteY184" fmla="*/ 95954 h 162517"/>
                  <a:gd name="connsiteX185" fmla="*/ 5185 w 113217"/>
                  <a:gd name="connsiteY185" fmla="*/ 95954 h 162517"/>
                  <a:gd name="connsiteX186" fmla="*/ 4321 w 113217"/>
                  <a:gd name="connsiteY186" fmla="*/ 95954 h 162517"/>
                  <a:gd name="connsiteX187" fmla="*/ 48398 w 113217"/>
                  <a:gd name="connsiteY187" fmla="*/ 95954 h 162517"/>
                  <a:gd name="connsiteX188" fmla="*/ 48398 w 113217"/>
                  <a:gd name="connsiteY188" fmla="*/ 95954 h 162517"/>
                  <a:gd name="connsiteX189" fmla="*/ 48398 w 113217"/>
                  <a:gd name="connsiteY189" fmla="*/ 95954 h 162517"/>
                  <a:gd name="connsiteX190" fmla="*/ 48398 w 113217"/>
                  <a:gd name="connsiteY190" fmla="*/ 95954 h 162517"/>
                  <a:gd name="connsiteX191" fmla="*/ 48398 w 113217"/>
                  <a:gd name="connsiteY191" fmla="*/ 95954 h 162517"/>
                  <a:gd name="connsiteX192" fmla="*/ 3457 w 113217"/>
                  <a:gd name="connsiteY192" fmla="*/ 90768 h 162517"/>
                  <a:gd name="connsiteX193" fmla="*/ 5185 w 113217"/>
                  <a:gd name="connsiteY193" fmla="*/ 90768 h 162517"/>
                  <a:gd name="connsiteX194" fmla="*/ 4321 w 113217"/>
                  <a:gd name="connsiteY194" fmla="*/ 89903 h 162517"/>
                  <a:gd name="connsiteX195" fmla="*/ 3457 w 113217"/>
                  <a:gd name="connsiteY195" fmla="*/ 90768 h 162517"/>
                  <a:gd name="connsiteX196" fmla="*/ 10371 w 113217"/>
                  <a:gd name="connsiteY196" fmla="*/ 89039 h 162517"/>
                  <a:gd name="connsiteX197" fmla="*/ 11235 w 113217"/>
                  <a:gd name="connsiteY197" fmla="*/ 89903 h 162517"/>
                  <a:gd name="connsiteX198" fmla="*/ 72597 w 113217"/>
                  <a:gd name="connsiteY198" fmla="*/ 17289 h 162517"/>
                  <a:gd name="connsiteX199" fmla="*/ 70868 w 113217"/>
                  <a:gd name="connsiteY199" fmla="*/ 14696 h 162517"/>
                  <a:gd name="connsiteX200" fmla="*/ 69140 w 113217"/>
                  <a:gd name="connsiteY200" fmla="*/ 12967 h 162517"/>
                  <a:gd name="connsiteX201" fmla="*/ 6914 w 113217"/>
                  <a:gd name="connsiteY201" fmla="*/ 86445 h 162517"/>
                  <a:gd name="connsiteX202" fmla="*/ 10371 w 113217"/>
                  <a:gd name="connsiteY202" fmla="*/ 89039 h 162517"/>
                  <a:gd name="connsiteX203" fmla="*/ 10371 w 113217"/>
                  <a:gd name="connsiteY203" fmla="*/ 89039 h 162517"/>
                  <a:gd name="connsiteX204" fmla="*/ 107167 w 113217"/>
                  <a:gd name="connsiteY204" fmla="*/ 76072 h 162517"/>
                  <a:gd name="connsiteX205" fmla="*/ 107167 w 113217"/>
                  <a:gd name="connsiteY205" fmla="*/ 76072 h 162517"/>
                  <a:gd name="connsiteX206" fmla="*/ 108032 w 113217"/>
                  <a:gd name="connsiteY206" fmla="*/ 76072 h 162517"/>
                  <a:gd name="connsiteX207" fmla="*/ 107167 w 113217"/>
                  <a:gd name="connsiteY207" fmla="*/ 76072 h 162517"/>
                  <a:gd name="connsiteX208" fmla="*/ 71733 w 113217"/>
                  <a:gd name="connsiteY208" fmla="*/ 72614 h 162517"/>
                  <a:gd name="connsiteX209" fmla="*/ 97661 w 113217"/>
                  <a:gd name="connsiteY209" fmla="*/ 72614 h 162517"/>
                  <a:gd name="connsiteX210" fmla="*/ 97661 w 113217"/>
                  <a:gd name="connsiteY210" fmla="*/ 66563 h 162517"/>
                  <a:gd name="connsiteX211" fmla="*/ 73462 w 113217"/>
                  <a:gd name="connsiteY211" fmla="*/ 66563 h 162517"/>
                  <a:gd name="connsiteX212" fmla="*/ 71733 w 113217"/>
                  <a:gd name="connsiteY212" fmla="*/ 72614 h 162517"/>
                  <a:gd name="connsiteX213" fmla="*/ 107167 w 113217"/>
                  <a:gd name="connsiteY213" fmla="*/ 70021 h 162517"/>
                  <a:gd name="connsiteX214" fmla="*/ 107167 w 113217"/>
                  <a:gd name="connsiteY214" fmla="*/ 70021 h 162517"/>
                  <a:gd name="connsiteX215" fmla="*/ 107167 w 113217"/>
                  <a:gd name="connsiteY215" fmla="*/ 70021 h 162517"/>
                  <a:gd name="connsiteX216" fmla="*/ 107167 w 113217"/>
                  <a:gd name="connsiteY216" fmla="*/ 70021 h 162517"/>
                  <a:gd name="connsiteX217" fmla="*/ 63090 w 113217"/>
                  <a:gd name="connsiteY217" fmla="*/ 70885 h 162517"/>
                  <a:gd name="connsiteX218" fmla="*/ 63090 w 113217"/>
                  <a:gd name="connsiteY218" fmla="*/ 70885 h 162517"/>
                  <a:gd name="connsiteX219" fmla="*/ 63090 w 113217"/>
                  <a:gd name="connsiteY219" fmla="*/ 70885 h 162517"/>
                  <a:gd name="connsiteX220" fmla="*/ 63090 w 113217"/>
                  <a:gd name="connsiteY220" fmla="*/ 70885 h 162517"/>
                  <a:gd name="connsiteX221" fmla="*/ 102846 w 113217"/>
                  <a:gd name="connsiteY221" fmla="*/ 66563 h 162517"/>
                  <a:gd name="connsiteX222" fmla="*/ 102846 w 113217"/>
                  <a:gd name="connsiteY222" fmla="*/ 68292 h 162517"/>
                  <a:gd name="connsiteX223" fmla="*/ 103710 w 113217"/>
                  <a:gd name="connsiteY223" fmla="*/ 67427 h 162517"/>
                  <a:gd name="connsiteX224" fmla="*/ 102846 w 113217"/>
                  <a:gd name="connsiteY224" fmla="*/ 66563 h 162517"/>
                  <a:gd name="connsiteX225" fmla="*/ 67412 w 113217"/>
                  <a:gd name="connsiteY225" fmla="*/ 67427 h 162517"/>
                  <a:gd name="connsiteX226" fmla="*/ 68276 w 113217"/>
                  <a:gd name="connsiteY226" fmla="*/ 67427 h 162517"/>
                  <a:gd name="connsiteX227" fmla="*/ 69140 w 113217"/>
                  <a:gd name="connsiteY227" fmla="*/ 65698 h 162517"/>
                  <a:gd name="connsiteX228" fmla="*/ 67412 w 113217"/>
                  <a:gd name="connsiteY228" fmla="*/ 65698 h 162517"/>
                  <a:gd name="connsiteX229" fmla="*/ 67412 w 113217"/>
                  <a:gd name="connsiteY229" fmla="*/ 67427 h 162517"/>
                  <a:gd name="connsiteX230" fmla="*/ 64819 w 113217"/>
                  <a:gd name="connsiteY230" fmla="*/ 62241 h 162517"/>
                  <a:gd name="connsiteX231" fmla="*/ 70868 w 113217"/>
                  <a:gd name="connsiteY231" fmla="*/ 62241 h 162517"/>
                  <a:gd name="connsiteX232" fmla="*/ 83832 w 113217"/>
                  <a:gd name="connsiteY232" fmla="*/ 20747 h 162517"/>
                  <a:gd name="connsiteX233" fmla="*/ 78647 w 113217"/>
                  <a:gd name="connsiteY233" fmla="*/ 19018 h 162517"/>
                  <a:gd name="connsiteX234" fmla="*/ 78647 w 113217"/>
                  <a:gd name="connsiteY234" fmla="*/ 19882 h 162517"/>
                  <a:gd name="connsiteX235" fmla="*/ 64819 w 113217"/>
                  <a:gd name="connsiteY235" fmla="*/ 62241 h 162517"/>
                  <a:gd name="connsiteX236" fmla="*/ 82968 w 113217"/>
                  <a:gd name="connsiteY236" fmla="*/ 15560 h 162517"/>
                  <a:gd name="connsiteX237" fmla="*/ 82968 w 113217"/>
                  <a:gd name="connsiteY237" fmla="*/ 15560 h 162517"/>
                  <a:gd name="connsiteX238" fmla="*/ 82968 w 113217"/>
                  <a:gd name="connsiteY238" fmla="*/ 15560 h 162517"/>
                  <a:gd name="connsiteX239" fmla="*/ 82968 w 113217"/>
                  <a:gd name="connsiteY239" fmla="*/ 15560 h 162517"/>
                  <a:gd name="connsiteX240" fmla="*/ 82104 w 113217"/>
                  <a:gd name="connsiteY240" fmla="*/ 10373 h 162517"/>
                  <a:gd name="connsiteX241" fmla="*/ 82104 w 113217"/>
                  <a:gd name="connsiteY241" fmla="*/ 10373 h 162517"/>
                  <a:gd name="connsiteX242" fmla="*/ 82104 w 113217"/>
                  <a:gd name="connsiteY242" fmla="*/ 10373 h 162517"/>
                  <a:gd name="connsiteX243" fmla="*/ 82104 w 113217"/>
                  <a:gd name="connsiteY243" fmla="*/ 10373 h 162517"/>
                  <a:gd name="connsiteX244" fmla="*/ 72597 w 113217"/>
                  <a:gd name="connsiteY244" fmla="*/ 9509 h 162517"/>
                  <a:gd name="connsiteX245" fmla="*/ 72597 w 113217"/>
                  <a:gd name="connsiteY245" fmla="*/ 9509 h 162517"/>
                  <a:gd name="connsiteX246" fmla="*/ 72597 w 113217"/>
                  <a:gd name="connsiteY246" fmla="*/ 9509 h 162517"/>
                  <a:gd name="connsiteX247" fmla="*/ 72597 w 113217"/>
                  <a:gd name="connsiteY247" fmla="*/ 9509 h 162517"/>
                  <a:gd name="connsiteX248" fmla="*/ 76918 w 113217"/>
                  <a:gd name="connsiteY248" fmla="*/ 8645 h 162517"/>
                  <a:gd name="connsiteX249" fmla="*/ 76918 w 113217"/>
                  <a:gd name="connsiteY249" fmla="*/ 8645 h 162517"/>
                  <a:gd name="connsiteX250" fmla="*/ 76918 w 113217"/>
                  <a:gd name="connsiteY250" fmla="*/ 8645 h 162517"/>
                  <a:gd name="connsiteX251" fmla="*/ 76918 w 113217"/>
                  <a:gd name="connsiteY251" fmla="*/ 8645 h 16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</a:cxnLst>
                <a:rect l="l" t="t" r="r" b="b"/>
                <a:pathLst>
                  <a:path w="113217" h="162517">
                    <a:moveTo>
                      <a:pt x="35434" y="162517"/>
                    </a:moveTo>
                    <a:lnTo>
                      <a:pt x="35434" y="162517"/>
                    </a:lnTo>
                    <a:cubicBezTo>
                      <a:pt x="34570" y="162517"/>
                      <a:pt x="33706" y="162517"/>
                      <a:pt x="32842" y="161653"/>
                    </a:cubicBezTo>
                    <a:lnTo>
                      <a:pt x="32842" y="161653"/>
                    </a:lnTo>
                    <a:lnTo>
                      <a:pt x="31977" y="161653"/>
                    </a:lnTo>
                    <a:lnTo>
                      <a:pt x="31977" y="161653"/>
                    </a:lnTo>
                    <a:lnTo>
                      <a:pt x="28520" y="159924"/>
                    </a:lnTo>
                    <a:lnTo>
                      <a:pt x="28520" y="159924"/>
                    </a:lnTo>
                    <a:lnTo>
                      <a:pt x="28520" y="159924"/>
                    </a:lnTo>
                    <a:lnTo>
                      <a:pt x="28520" y="159924"/>
                    </a:lnTo>
                    <a:cubicBezTo>
                      <a:pt x="27656" y="159059"/>
                      <a:pt x="26792" y="159059"/>
                      <a:pt x="26792" y="158195"/>
                    </a:cubicBezTo>
                    <a:lnTo>
                      <a:pt x="25063" y="159059"/>
                    </a:lnTo>
                    <a:lnTo>
                      <a:pt x="25928" y="157331"/>
                    </a:lnTo>
                    <a:cubicBezTo>
                      <a:pt x="25928" y="157331"/>
                      <a:pt x="25928" y="157331"/>
                      <a:pt x="25928" y="156466"/>
                    </a:cubicBezTo>
                    <a:lnTo>
                      <a:pt x="25928" y="156466"/>
                    </a:lnTo>
                    <a:lnTo>
                      <a:pt x="25928" y="155602"/>
                    </a:lnTo>
                    <a:lnTo>
                      <a:pt x="25928" y="155602"/>
                    </a:lnTo>
                    <a:lnTo>
                      <a:pt x="24199" y="152144"/>
                    </a:lnTo>
                    <a:lnTo>
                      <a:pt x="24199" y="152144"/>
                    </a:lnTo>
                    <a:lnTo>
                      <a:pt x="24199" y="151279"/>
                    </a:lnTo>
                    <a:lnTo>
                      <a:pt x="24199" y="151279"/>
                    </a:lnTo>
                    <a:cubicBezTo>
                      <a:pt x="24199" y="150415"/>
                      <a:pt x="24199" y="149550"/>
                      <a:pt x="24199" y="147822"/>
                    </a:cubicBezTo>
                    <a:lnTo>
                      <a:pt x="24199" y="147822"/>
                    </a:lnTo>
                    <a:lnTo>
                      <a:pt x="24199" y="146957"/>
                    </a:lnTo>
                    <a:lnTo>
                      <a:pt x="24199" y="146957"/>
                    </a:lnTo>
                    <a:lnTo>
                      <a:pt x="25063" y="143499"/>
                    </a:lnTo>
                    <a:lnTo>
                      <a:pt x="25063" y="143499"/>
                    </a:lnTo>
                    <a:lnTo>
                      <a:pt x="37163" y="102870"/>
                    </a:lnTo>
                    <a:lnTo>
                      <a:pt x="9507" y="102870"/>
                    </a:lnTo>
                    <a:cubicBezTo>
                      <a:pt x="7778" y="102870"/>
                      <a:pt x="6914" y="102005"/>
                      <a:pt x="6049" y="101141"/>
                    </a:cubicBezTo>
                    <a:lnTo>
                      <a:pt x="6049" y="101141"/>
                    </a:lnTo>
                    <a:lnTo>
                      <a:pt x="5185" y="100277"/>
                    </a:lnTo>
                    <a:lnTo>
                      <a:pt x="5185" y="100277"/>
                    </a:lnTo>
                    <a:lnTo>
                      <a:pt x="2593" y="97683"/>
                    </a:lnTo>
                    <a:lnTo>
                      <a:pt x="2593" y="97683"/>
                    </a:lnTo>
                    <a:lnTo>
                      <a:pt x="1728" y="96819"/>
                    </a:lnTo>
                    <a:lnTo>
                      <a:pt x="1728" y="96819"/>
                    </a:lnTo>
                    <a:cubicBezTo>
                      <a:pt x="864" y="95954"/>
                      <a:pt x="0" y="95090"/>
                      <a:pt x="0" y="93361"/>
                    </a:cubicBezTo>
                    <a:lnTo>
                      <a:pt x="0" y="93361"/>
                    </a:lnTo>
                    <a:lnTo>
                      <a:pt x="0" y="92497"/>
                    </a:lnTo>
                    <a:lnTo>
                      <a:pt x="0" y="92497"/>
                    </a:lnTo>
                    <a:lnTo>
                      <a:pt x="0" y="90768"/>
                    </a:lnTo>
                    <a:lnTo>
                      <a:pt x="0" y="89039"/>
                    </a:lnTo>
                    <a:lnTo>
                      <a:pt x="0" y="89039"/>
                    </a:lnTo>
                    <a:lnTo>
                      <a:pt x="0" y="88174"/>
                    </a:lnTo>
                    <a:cubicBezTo>
                      <a:pt x="0" y="86445"/>
                      <a:pt x="864" y="85581"/>
                      <a:pt x="1728" y="83852"/>
                    </a:cubicBezTo>
                    <a:lnTo>
                      <a:pt x="1728" y="83852"/>
                    </a:lnTo>
                    <a:lnTo>
                      <a:pt x="3457" y="82123"/>
                    </a:lnTo>
                    <a:cubicBezTo>
                      <a:pt x="3457" y="82123"/>
                      <a:pt x="3457" y="82123"/>
                      <a:pt x="3457" y="82123"/>
                    </a:cubicBezTo>
                    <a:lnTo>
                      <a:pt x="67412" y="6051"/>
                    </a:lnTo>
                    <a:lnTo>
                      <a:pt x="67412" y="6051"/>
                    </a:lnTo>
                    <a:lnTo>
                      <a:pt x="70004" y="3458"/>
                    </a:lnTo>
                    <a:lnTo>
                      <a:pt x="70004" y="3458"/>
                    </a:lnTo>
                    <a:lnTo>
                      <a:pt x="70868" y="2593"/>
                    </a:lnTo>
                    <a:lnTo>
                      <a:pt x="70868" y="2593"/>
                    </a:lnTo>
                    <a:cubicBezTo>
                      <a:pt x="71733" y="2593"/>
                      <a:pt x="71733" y="1729"/>
                      <a:pt x="72597" y="1729"/>
                    </a:cubicBezTo>
                    <a:lnTo>
                      <a:pt x="72597" y="1729"/>
                    </a:lnTo>
                    <a:lnTo>
                      <a:pt x="73462" y="864"/>
                    </a:lnTo>
                    <a:lnTo>
                      <a:pt x="73462" y="864"/>
                    </a:lnTo>
                    <a:lnTo>
                      <a:pt x="75190" y="864"/>
                    </a:lnTo>
                    <a:lnTo>
                      <a:pt x="76918" y="0"/>
                    </a:lnTo>
                    <a:lnTo>
                      <a:pt x="76918" y="0"/>
                    </a:lnTo>
                    <a:lnTo>
                      <a:pt x="77783" y="0"/>
                    </a:lnTo>
                    <a:lnTo>
                      <a:pt x="77783" y="0"/>
                    </a:lnTo>
                    <a:cubicBezTo>
                      <a:pt x="77783" y="0"/>
                      <a:pt x="77783" y="0"/>
                      <a:pt x="77783" y="0"/>
                    </a:cubicBezTo>
                    <a:cubicBezTo>
                      <a:pt x="78647" y="0"/>
                      <a:pt x="80375" y="0"/>
                      <a:pt x="81240" y="864"/>
                    </a:cubicBezTo>
                    <a:lnTo>
                      <a:pt x="81240" y="864"/>
                    </a:lnTo>
                    <a:lnTo>
                      <a:pt x="82968" y="1729"/>
                    </a:lnTo>
                    <a:cubicBezTo>
                      <a:pt x="82968" y="1729"/>
                      <a:pt x="82968" y="1729"/>
                      <a:pt x="82968" y="1729"/>
                    </a:cubicBezTo>
                    <a:lnTo>
                      <a:pt x="82968" y="1729"/>
                    </a:lnTo>
                    <a:cubicBezTo>
                      <a:pt x="82968" y="1729"/>
                      <a:pt x="82968" y="1729"/>
                      <a:pt x="82968" y="1729"/>
                    </a:cubicBezTo>
                    <a:lnTo>
                      <a:pt x="84697" y="2593"/>
                    </a:lnTo>
                    <a:lnTo>
                      <a:pt x="84697" y="2593"/>
                    </a:lnTo>
                    <a:cubicBezTo>
                      <a:pt x="85561" y="3458"/>
                      <a:pt x="86425" y="4322"/>
                      <a:pt x="87289" y="5187"/>
                    </a:cubicBezTo>
                    <a:lnTo>
                      <a:pt x="87289" y="5187"/>
                    </a:lnTo>
                    <a:lnTo>
                      <a:pt x="87289" y="6051"/>
                    </a:lnTo>
                    <a:lnTo>
                      <a:pt x="87289" y="6051"/>
                    </a:lnTo>
                    <a:lnTo>
                      <a:pt x="89018" y="9509"/>
                    </a:lnTo>
                    <a:lnTo>
                      <a:pt x="89018" y="9509"/>
                    </a:lnTo>
                    <a:lnTo>
                      <a:pt x="89018" y="10373"/>
                    </a:lnTo>
                    <a:lnTo>
                      <a:pt x="89018" y="10373"/>
                    </a:lnTo>
                    <a:cubicBezTo>
                      <a:pt x="89018" y="11238"/>
                      <a:pt x="89018" y="12102"/>
                      <a:pt x="89018" y="13831"/>
                    </a:cubicBezTo>
                    <a:lnTo>
                      <a:pt x="89018" y="13831"/>
                    </a:lnTo>
                    <a:lnTo>
                      <a:pt x="89018" y="14696"/>
                    </a:lnTo>
                    <a:lnTo>
                      <a:pt x="89018" y="14696"/>
                    </a:lnTo>
                    <a:lnTo>
                      <a:pt x="88153" y="18153"/>
                    </a:lnTo>
                    <a:lnTo>
                      <a:pt x="88153" y="18153"/>
                    </a:lnTo>
                    <a:lnTo>
                      <a:pt x="76054" y="58783"/>
                    </a:lnTo>
                    <a:lnTo>
                      <a:pt x="103710" y="58783"/>
                    </a:lnTo>
                    <a:cubicBezTo>
                      <a:pt x="105439" y="58783"/>
                      <a:pt x="106303" y="59647"/>
                      <a:pt x="108032" y="60512"/>
                    </a:cubicBezTo>
                    <a:lnTo>
                      <a:pt x="108032" y="60512"/>
                    </a:lnTo>
                    <a:lnTo>
                      <a:pt x="109760" y="62241"/>
                    </a:lnTo>
                    <a:lnTo>
                      <a:pt x="109760" y="62241"/>
                    </a:lnTo>
                    <a:lnTo>
                      <a:pt x="111488" y="63970"/>
                    </a:lnTo>
                    <a:lnTo>
                      <a:pt x="111488" y="63970"/>
                    </a:lnTo>
                    <a:cubicBezTo>
                      <a:pt x="112353" y="64834"/>
                      <a:pt x="112353" y="65698"/>
                      <a:pt x="113217" y="66563"/>
                    </a:cubicBezTo>
                    <a:lnTo>
                      <a:pt x="113217" y="66563"/>
                    </a:lnTo>
                    <a:lnTo>
                      <a:pt x="113217" y="68292"/>
                    </a:lnTo>
                    <a:lnTo>
                      <a:pt x="113217" y="68292"/>
                    </a:lnTo>
                    <a:lnTo>
                      <a:pt x="113217" y="70021"/>
                    </a:lnTo>
                    <a:lnTo>
                      <a:pt x="113217" y="71750"/>
                    </a:lnTo>
                    <a:lnTo>
                      <a:pt x="113217" y="71750"/>
                    </a:lnTo>
                    <a:lnTo>
                      <a:pt x="113217" y="73479"/>
                    </a:lnTo>
                    <a:cubicBezTo>
                      <a:pt x="113217" y="74343"/>
                      <a:pt x="112353" y="75207"/>
                      <a:pt x="112353" y="76072"/>
                    </a:cubicBezTo>
                    <a:lnTo>
                      <a:pt x="112353" y="76072"/>
                    </a:lnTo>
                    <a:lnTo>
                      <a:pt x="111488" y="76936"/>
                    </a:lnTo>
                    <a:lnTo>
                      <a:pt x="111488" y="76936"/>
                    </a:lnTo>
                    <a:lnTo>
                      <a:pt x="109760" y="79530"/>
                    </a:lnTo>
                    <a:lnTo>
                      <a:pt x="109760" y="79530"/>
                    </a:lnTo>
                    <a:lnTo>
                      <a:pt x="108896" y="80394"/>
                    </a:lnTo>
                    <a:lnTo>
                      <a:pt x="108896" y="80394"/>
                    </a:lnTo>
                    <a:lnTo>
                      <a:pt x="44941" y="154737"/>
                    </a:lnTo>
                    <a:cubicBezTo>
                      <a:pt x="44941" y="154737"/>
                      <a:pt x="44941" y="155602"/>
                      <a:pt x="44077" y="155602"/>
                    </a:cubicBezTo>
                    <a:lnTo>
                      <a:pt x="43213" y="156466"/>
                    </a:lnTo>
                    <a:lnTo>
                      <a:pt x="43213" y="156466"/>
                    </a:lnTo>
                    <a:cubicBezTo>
                      <a:pt x="42348" y="157331"/>
                      <a:pt x="41484" y="158195"/>
                      <a:pt x="39755" y="158195"/>
                    </a:cubicBezTo>
                    <a:lnTo>
                      <a:pt x="39755" y="158195"/>
                    </a:lnTo>
                    <a:lnTo>
                      <a:pt x="37163" y="158195"/>
                    </a:lnTo>
                    <a:cubicBezTo>
                      <a:pt x="37163" y="158195"/>
                      <a:pt x="37163" y="158195"/>
                      <a:pt x="37163" y="158195"/>
                    </a:cubicBezTo>
                    <a:lnTo>
                      <a:pt x="35434" y="162517"/>
                    </a:lnTo>
                    <a:close/>
                    <a:moveTo>
                      <a:pt x="33706" y="158195"/>
                    </a:moveTo>
                    <a:cubicBezTo>
                      <a:pt x="33706" y="158195"/>
                      <a:pt x="34570" y="158195"/>
                      <a:pt x="33706" y="158195"/>
                    </a:cubicBezTo>
                    <a:lnTo>
                      <a:pt x="33706" y="158195"/>
                    </a:lnTo>
                    <a:lnTo>
                      <a:pt x="33706" y="158195"/>
                    </a:lnTo>
                    <a:close/>
                    <a:moveTo>
                      <a:pt x="38891" y="156466"/>
                    </a:moveTo>
                    <a:lnTo>
                      <a:pt x="38891" y="157331"/>
                    </a:lnTo>
                    <a:cubicBezTo>
                      <a:pt x="38891" y="157331"/>
                      <a:pt x="38891" y="157331"/>
                      <a:pt x="38891" y="156466"/>
                    </a:cubicBezTo>
                    <a:lnTo>
                      <a:pt x="38891" y="156466"/>
                    </a:lnTo>
                    <a:close/>
                    <a:moveTo>
                      <a:pt x="40619" y="152144"/>
                    </a:moveTo>
                    <a:lnTo>
                      <a:pt x="43213" y="153873"/>
                    </a:lnTo>
                    <a:lnTo>
                      <a:pt x="105439" y="80394"/>
                    </a:lnTo>
                    <a:lnTo>
                      <a:pt x="103710" y="78665"/>
                    </a:lnTo>
                    <a:lnTo>
                      <a:pt x="101117" y="76936"/>
                    </a:lnTo>
                    <a:lnTo>
                      <a:pt x="100253" y="77801"/>
                    </a:lnTo>
                    <a:lnTo>
                      <a:pt x="100253" y="77801"/>
                    </a:lnTo>
                    <a:lnTo>
                      <a:pt x="38891" y="149550"/>
                    </a:lnTo>
                    <a:lnTo>
                      <a:pt x="40619" y="152144"/>
                    </a:lnTo>
                    <a:close/>
                    <a:moveTo>
                      <a:pt x="27656" y="151279"/>
                    </a:moveTo>
                    <a:cubicBezTo>
                      <a:pt x="27656" y="151279"/>
                      <a:pt x="27656" y="151279"/>
                      <a:pt x="27656" y="151279"/>
                    </a:cubicBezTo>
                    <a:lnTo>
                      <a:pt x="27656" y="151279"/>
                    </a:lnTo>
                    <a:lnTo>
                      <a:pt x="27656" y="151279"/>
                    </a:lnTo>
                    <a:close/>
                    <a:moveTo>
                      <a:pt x="31113" y="147822"/>
                    </a:moveTo>
                    <a:lnTo>
                      <a:pt x="32842" y="148686"/>
                    </a:lnTo>
                    <a:lnTo>
                      <a:pt x="32842" y="147822"/>
                    </a:lnTo>
                    <a:lnTo>
                      <a:pt x="33706" y="147822"/>
                    </a:lnTo>
                    <a:lnTo>
                      <a:pt x="33706" y="147822"/>
                    </a:lnTo>
                    <a:lnTo>
                      <a:pt x="33706" y="147822"/>
                    </a:lnTo>
                    <a:lnTo>
                      <a:pt x="46669" y="105463"/>
                    </a:lnTo>
                    <a:lnTo>
                      <a:pt x="40619" y="105463"/>
                    </a:lnTo>
                    <a:lnTo>
                      <a:pt x="27656" y="146957"/>
                    </a:lnTo>
                    <a:lnTo>
                      <a:pt x="31113" y="147822"/>
                    </a:lnTo>
                    <a:close/>
                    <a:moveTo>
                      <a:pt x="52719" y="102005"/>
                    </a:moveTo>
                    <a:lnTo>
                      <a:pt x="41484" y="140041"/>
                    </a:lnTo>
                    <a:lnTo>
                      <a:pt x="95068" y="76936"/>
                    </a:lnTo>
                    <a:lnTo>
                      <a:pt x="63090" y="76936"/>
                    </a:lnTo>
                    <a:lnTo>
                      <a:pt x="63090" y="76936"/>
                    </a:lnTo>
                    <a:cubicBezTo>
                      <a:pt x="61362" y="76072"/>
                      <a:pt x="60498" y="75207"/>
                      <a:pt x="59633" y="74343"/>
                    </a:cubicBezTo>
                    <a:cubicBezTo>
                      <a:pt x="58769" y="73479"/>
                      <a:pt x="57905" y="71750"/>
                      <a:pt x="57905" y="70021"/>
                    </a:cubicBezTo>
                    <a:lnTo>
                      <a:pt x="57905" y="70021"/>
                    </a:lnTo>
                    <a:lnTo>
                      <a:pt x="70868" y="26798"/>
                    </a:lnTo>
                    <a:lnTo>
                      <a:pt x="17285" y="90768"/>
                    </a:lnTo>
                    <a:lnTo>
                      <a:pt x="49262" y="90768"/>
                    </a:lnTo>
                    <a:lnTo>
                      <a:pt x="49262" y="90768"/>
                    </a:lnTo>
                    <a:cubicBezTo>
                      <a:pt x="50991" y="91632"/>
                      <a:pt x="51855" y="92497"/>
                      <a:pt x="52719" y="93361"/>
                    </a:cubicBezTo>
                    <a:cubicBezTo>
                      <a:pt x="53583" y="94225"/>
                      <a:pt x="54448" y="95954"/>
                      <a:pt x="54448" y="97683"/>
                    </a:cubicBezTo>
                    <a:lnTo>
                      <a:pt x="54448" y="97683"/>
                    </a:lnTo>
                    <a:lnTo>
                      <a:pt x="53583" y="99412"/>
                    </a:lnTo>
                    <a:cubicBezTo>
                      <a:pt x="53583" y="99412"/>
                      <a:pt x="53583" y="99412"/>
                      <a:pt x="53583" y="99412"/>
                    </a:cubicBezTo>
                    <a:lnTo>
                      <a:pt x="52719" y="102005"/>
                    </a:lnTo>
                    <a:close/>
                    <a:moveTo>
                      <a:pt x="42348" y="100277"/>
                    </a:moveTo>
                    <a:lnTo>
                      <a:pt x="44077" y="100277"/>
                    </a:lnTo>
                    <a:lnTo>
                      <a:pt x="44077" y="99412"/>
                    </a:lnTo>
                    <a:lnTo>
                      <a:pt x="43213" y="99412"/>
                    </a:lnTo>
                    <a:lnTo>
                      <a:pt x="42348" y="100277"/>
                    </a:lnTo>
                    <a:close/>
                    <a:moveTo>
                      <a:pt x="13828" y="100277"/>
                    </a:moveTo>
                    <a:lnTo>
                      <a:pt x="38027" y="100277"/>
                    </a:lnTo>
                    <a:lnTo>
                      <a:pt x="39755" y="94225"/>
                    </a:lnTo>
                    <a:lnTo>
                      <a:pt x="13828" y="94225"/>
                    </a:lnTo>
                    <a:lnTo>
                      <a:pt x="13828" y="100277"/>
                    </a:lnTo>
                    <a:close/>
                    <a:moveTo>
                      <a:pt x="7778" y="99412"/>
                    </a:moveTo>
                    <a:cubicBezTo>
                      <a:pt x="7778" y="99412"/>
                      <a:pt x="8643" y="99412"/>
                      <a:pt x="8643" y="99412"/>
                    </a:cubicBezTo>
                    <a:lnTo>
                      <a:pt x="8643" y="98548"/>
                    </a:lnTo>
                    <a:lnTo>
                      <a:pt x="7778" y="99412"/>
                    </a:lnTo>
                    <a:close/>
                    <a:moveTo>
                      <a:pt x="4321" y="95954"/>
                    </a:moveTo>
                    <a:cubicBezTo>
                      <a:pt x="4321" y="95954"/>
                      <a:pt x="4321" y="96819"/>
                      <a:pt x="4321" y="95954"/>
                    </a:cubicBezTo>
                    <a:lnTo>
                      <a:pt x="5185" y="95954"/>
                    </a:lnTo>
                    <a:lnTo>
                      <a:pt x="4321" y="95954"/>
                    </a:lnTo>
                    <a:close/>
                    <a:moveTo>
                      <a:pt x="48398" y="95954"/>
                    </a:moveTo>
                    <a:lnTo>
                      <a:pt x="48398" y="95954"/>
                    </a:lnTo>
                    <a:cubicBezTo>
                      <a:pt x="48398" y="95954"/>
                      <a:pt x="48398" y="95954"/>
                      <a:pt x="48398" y="95954"/>
                    </a:cubicBezTo>
                    <a:cubicBezTo>
                      <a:pt x="48398" y="95954"/>
                      <a:pt x="48398" y="95954"/>
                      <a:pt x="48398" y="95954"/>
                    </a:cubicBezTo>
                    <a:lnTo>
                      <a:pt x="48398" y="95954"/>
                    </a:lnTo>
                    <a:close/>
                    <a:moveTo>
                      <a:pt x="3457" y="90768"/>
                    </a:moveTo>
                    <a:lnTo>
                      <a:pt x="5185" y="90768"/>
                    </a:lnTo>
                    <a:lnTo>
                      <a:pt x="4321" y="89903"/>
                    </a:lnTo>
                    <a:cubicBezTo>
                      <a:pt x="3457" y="90768"/>
                      <a:pt x="3457" y="90768"/>
                      <a:pt x="3457" y="90768"/>
                    </a:cubicBezTo>
                    <a:close/>
                    <a:moveTo>
                      <a:pt x="10371" y="89039"/>
                    </a:moveTo>
                    <a:lnTo>
                      <a:pt x="11235" y="89903"/>
                    </a:lnTo>
                    <a:lnTo>
                      <a:pt x="72597" y="17289"/>
                    </a:lnTo>
                    <a:lnTo>
                      <a:pt x="70868" y="14696"/>
                    </a:lnTo>
                    <a:lnTo>
                      <a:pt x="69140" y="12967"/>
                    </a:lnTo>
                    <a:lnTo>
                      <a:pt x="6914" y="86445"/>
                    </a:lnTo>
                    <a:lnTo>
                      <a:pt x="10371" y="89039"/>
                    </a:lnTo>
                    <a:lnTo>
                      <a:pt x="10371" y="89039"/>
                    </a:lnTo>
                    <a:close/>
                    <a:moveTo>
                      <a:pt x="107167" y="76072"/>
                    </a:moveTo>
                    <a:lnTo>
                      <a:pt x="107167" y="76072"/>
                    </a:lnTo>
                    <a:cubicBezTo>
                      <a:pt x="108032" y="76072"/>
                      <a:pt x="108032" y="76072"/>
                      <a:pt x="108032" y="76072"/>
                    </a:cubicBezTo>
                    <a:lnTo>
                      <a:pt x="107167" y="76072"/>
                    </a:lnTo>
                    <a:close/>
                    <a:moveTo>
                      <a:pt x="71733" y="72614"/>
                    </a:moveTo>
                    <a:lnTo>
                      <a:pt x="97661" y="72614"/>
                    </a:lnTo>
                    <a:lnTo>
                      <a:pt x="97661" y="66563"/>
                    </a:lnTo>
                    <a:lnTo>
                      <a:pt x="73462" y="66563"/>
                    </a:lnTo>
                    <a:lnTo>
                      <a:pt x="71733" y="72614"/>
                    </a:lnTo>
                    <a:close/>
                    <a:moveTo>
                      <a:pt x="107167" y="70021"/>
                    </a:moveTo>
                    <a:lnTo>
                      <a:pt x="107167" y="70021"/>
                    </a:lnTo>
                    <a:lnTo>
                      <a:pt x="107167" y="70021"/>
                    </a:lnTo>
                    <a:cubicBezTo>
                      <a:pt x="107167" y="70885"/>
                      <a:pt x="107167" y="70885"/>
                      <a:pt x="107167" y="70021"/>
                    </a:cubicBezTo>
                    <a:close/>
                    <a:moveTo>
                      <a:pt x="63090" y="70885"/>
                    </a:moveTo>
                    <a:cubicBezTo>
                      <a:pt x="63090" y="70885"/>
                      <a:pt x="63090" y="70885"/>
                      <a:pt x="63090" y="70885"/>
                    </a:cubicBezTo>
                    <a:cubicBezTo>
                      <a:pt x="63090" y="70885"/>
                      <a:pt x="63090" y="70885"/>
                      <a:pt x="63090" y="70885"/>
                    </a:cubicBezTo>
                    <a:lnTo>
                      <a:pt x="63090" y="70885"/>
                    </a:lnTo>
                    <a:close/>
                    <a:moveTo>
                      <a:pt x="102846" y="66563"/>
                    </a:moveTo>
                    <a:lnTo>
                      <a:pt x="102846" y="68292"/>
                    </a:lnTo>
                    <a:lnTo>
                      <a:pt x="103710" y="67427"/>
                    </a:lnTo>
                    <a:cubicBezTo>
                      <a:pt x="102846" y="67427"/>
                      <a:pt x="102846" y="67427"/>
                      <a:pt x="102846" y="66563"/>
                    </a:cubicBezTo>
                    <a:close/>
                    <a:moveTo>
                      <a:pt x="67412" y="67427"/>
                    </a:moveTo>
                    <a:lnTo>
                      <a:pt x="68276" y="67427"/>
                    </a:lnTo>
                    <a:lnTo>
                      <a:pt x="69140" y="65698"/>
                    </a:lnTo>
                    <a:lnTo>
                      <a:pt x="67412" y="65698"/>
                    </a:lnTo>
                    <a:lnTo>
                      <a:pt x="67412" y="67427"/>
                    </a:lnTo>
                    <a:close/>
                    <a:moveTo>
                      <a:pt x="64819" y="62241"/>
                    </a:moveTo>
                    <a:lnTo>
                      <a:pt x="70868" y="62241"/>
                    </a:lnTo>
                    <a:lnTo>
                      <a:pt x="83832" y="20747"/>
                    </a:lnTo>
                    <a:lnTo>
                      <a:pt x="78647" y="19018"/>
                    </a:lnTo>
                    <a:lnTo>
                      <a:pt x="78647" y="19882"/>
                    </a:lnTo>
                    <a:lnTo>
                      <a:pt x="64819" y="62241"/>
                    </a:lnTo>
                    <a:close/>
                    <a:moveTo>
                      <a:pt x="82968" y="15560"/>
                    </a:moveTo>
                    <a:lnTo>
                      <a:pt x="82968" y="15560"/>
                    </a:lnTo>
                    <a:cubicBezTo>
                      <a:pt x="83832" y="15560"/>
                      <a:pt x="83832" y="15560"/>
                      <a:pt x="82968" y="15560"/>
                    </a:cubicBezTo>
                    <a:lnTo>
                      <a:pt x="82968" y="15560"/>
                    </a:lnTo>
                    <a:close/>
                    <a:moveTo>
                      <a:pt x="82104" y="10373"/>
                    </a:moveTo>
                    <a:lnTo>
                      <a:pt x="82104" y="10373"/>
                    </a:lnTo>
                    <a:lnTo>
                      <a:pt x="82104" y="10373"/>
                    </a:lnTo>
                    <a:cubicBezTo>
                      <a:pt x="82104" y="11238"/>
                      <a:pt x="82104" y="10373"/>
                      <a:pt x="82104" y="10373"/>
                    </a:cubicBezTo>
                    <a:close/>
                    <a:moveTo>
                      <a:pt x="72597" y="9509"/>
                    </a:moveTo>
                    <a:lnTo>
                      <a:pt x="72597" y="9509"/>
                    </a:lnTo>
                    <a:lnTo>
                      <a:pt x="72597" y="9509"/>
                    </a:lnTo>
                    <a:cubicBezTo>
                      <a:pt x="72597" y="9509"/>
                      <a:pt x="72597" y="9509"/>
                      <a:pt x="72597" y="9509"/>
                    </a:cubicBezTo>
                    <a:close/>
                    <a:moveTo>
                      <a:pt x="76918" y="8645"/>
                    </a:moveTo>
                    <a:lnTo>
                      <a:pt x="76918" y="8645"/>
                    </a:lnTo>
                    <a:lnTo>
                      <a:pt x="76918" y="8645"/>
                    </a:lnTo>
                    <a:cubicBezTo>
                      <a:pt x="77783" y="8645"/>
                      <a:pt x="76918" y="8645"/>
                      <a:pt x="76918" y="8645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103" name="Graphic 16831">
            <a:extLst>
              <a:ext uri="{FF2B5EF4-FFF2-40B4-BE49-F238E27FC236}">
                <a16:creationId xmlns:a16="http://schemas.microsoft.com/office/drawing/2014/main" id="{631A67D0-3743-13D6-2648-671E7DE27C4D}"/>
              </a:ext>
            </a:extLst>
          </p:cNvPr>
          <p:cNvGrpSpPr/>
          <p:nvPr/>
        </p:nvGrpSpPr>
        <p:grpSpPr>
          <a:xfrm>
            <a:off x="11437690" y="3783768"/>
            <a:ext cx="659865" cy="625335"/>
            <a:chOff x="6697298" y="2426800"/>
            <a:chExt cx="290388" cy="290456"/>
          </a:xfrm>
          <a:solidFill>
            <a:srgbClr val="355464"/>
          </a:solidFill>
        </p:grpSpPr>
        <p:grpSp>
          <p:nvGrpSpPr>
            <p:cNvPr id="104" name="Graphic 16831">
              <a:extLst>
                <a:ext uri="{FF2B5EF4-FFF2-40B4-BE49-F238E27FC236}">
                  <a16:creationId xmlns:a16="http://schemas.microsoft.com/office/drawing/2014/main" id="{EA250EBF-8906-BA9F-7004-D66536C514E7}"/>
                </a:ext>
              </a:extLst>
            </p:cNvPr>
            <p:cNvGrpSpPr/>
            <p:nvPr/>
          </p:nvGrpSpPr>
          <p:grpSpPr>
            <a:xfrm>
              <a:off x="6737917" y="2466212"/>
              <a:ext cx="210367" cy="211280"/>
              <a:chOff x="6737917" y="2466212"/>
              <a:chExt cx="210367" cy="211280"/>
            </a:xfrm>
            <a:solidFill>
              <a:srgbClr val="355464"/>
            </a:solidFill>
          </p:grpSpPr>
          <p:sp>
            <p:nvSpPr>
              <p:cNvPr id="111" name="Freeform 16860">
                <a:extLst>
                  <a:ext uri="{FF2B5EF4-FFF2-40B4-BE49-F238E27FC236}">
                    <a16:creationId xmlns:a16="http://schemas.microsoft.com/office/drawing/2014/main" id="{609276BC-D10A-9CA3-2DB9-D5428839E761}"/>
                  </a:ext>
                </a:extLst>
              </p:cNvPr>
              <p:cNvSpPr/>
              <p:nvPr/>
            </p:nvSpPr>
            <p:spPr>
              <a:xfrm>
                <a:off x="6739646" y="2467941"/>
                <a:ext cx="206526" cy="206957"/>
              </a:xfrm>
              <a:custGeom>
                <a:avLst/>
                <a:gdLst>
                  <a:gd name="connsiteX0" fmla="*/ 103710 w 206526"/>
                  <a:gd name="connsiteY0" fmla="*/ 12456 h 206957"/>
                  <a:gd name="connsiteX1" fmla="*/ 154702 w 206526"/>
                  <a:gd name="connsiteY1" fmla="*/ 28016 h 206957"/>
                  <a:gd name="connsiteX2" fmla="*/ 188407 w 206526"/>
                  <a:gd name="connsiteY2" fmla="*/ 69509 h 206957"/>
                  <a:gd name="connsiteX3" fmla="*/ 193593 w 206526"/>
                  <a:gd name="connsiteY3" fmla="*/ 122241 h 206957"/>
                  <a:gd name="connsiteX4" fmla="*/ 168529 w 206526"/>
                  <a:gd name="connsiteY4" fmla="*/ 168922 h 206957"/>
                  <a:gd name="connsiteX5" fmla="*/ 121860 w 206526"/>
                  <a:gd name="connsiteY5" fmla="*/ 193991 h 206957"/>
                  <a:gd name="connsiteX6" fmla="*/ 69140 w 206526"/>
                  <a:gd name="connsiteY6" fmla="*/ 188804 h 206957"/>
                  <a:gd name="connsiteX7" fmla="*/ 27656 w 206526"/>
                  <a:gd name="connsiteY7" fmla="*/ 155091 h 206957"/>
                  <a:gd name="connsiteX8" fmla="*/ 12100 w 206526"/>
                  <a:gd name="connsiteY8" fmla="*/ 104088 h 206957"/>
                  <a:gd name="connsiteX9" fmla="*/ 38891 w 206526"/>
                  <a:gd name="connsiteY9" fmla="*/ 39254 h 206957"/>
                  <a:gd name="connsiteX10" fmla="*/ 103710 w 206526"/>
                  <a:gd name="connsiteY10" fmla="*/ 12456 h 206957"/>
                  <a:gd name="connsiteX11" fmla="*/ 103710 w 206526"/>
                  <a:gd name="connsiteY11" fmla="*/ 206958 h 206957"/>
                  <a:gd name="connsiteX12" fmla="*/ 160751 w 206526"/>
                  <a:gd name="connsiteY12" fmla="*/ 189669 h 206957"/>
                  <a:gd name="connsiteX13" fmla="*/ 198778 w 206526"/>
                  <a:gd name="connsiteY13" fmla="*/ 142988 h 206957"/>
                  <a:gd name="connsiteX14" fmla="*/ 204828 w 206526"/>
                  <a:gd name="connsiteY14" fmla="*/ 83341 h 206957"/>
                  <a:gd name="connsiteX15" fmla="*/ 176308 w 206526"/>
                  <a:gd name="connsiteY15" fmla="*/ 30609 h 206957"/>
                  <a:gd name="connsiteX16" fmla="*/ 123588 w 206526"/>
                  <a:gd name="connsiteY16" fmla="*/ 2082 h 206957"/>
                  <a:gd name="connsiteX17" fmla="*/ 63955 w 206526"/>
                  <a:gd name="connsiteY17" fmla="*/ 8133 h 206957"/>
                  <a:gd name="connsiteX18" fmla="*/ 17285 w 206526"/>
                  <a:gd name="connsiteY18" fmla="*/ 46169 h 206957"/>
                  <a:gd name="connsiteX19" fmla="*/ 0 w 206526"/>
                  <a:gd name="connsiteY19" fmla="*/ 103223 h 206957"/>
                  <a:gd name="connsiteX20" fmla="*/ 30249 w 206526"/>
                  <a:gd name="connsiteY20" fmla="*/ 175837 h 206957"/>
                  <a:gd name="connsiteX21" fmla="*/ 103710 w 206526"/>
                  <a:gd name="connsiteY21" fmla="*/ 206958 h 206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526" h="206957">
                    <a:moveTo>
                      <a:pt x="103710" y="12456"/>
                    </a:moveTo>
                    <a:cubicBezTo>
                      <a:pt x="121860" y="12456"/>
                      <a:pt x="139145" y="17642"/>
                      <a:pt x="154702" y="28016"/>
                    </a:cubicBezTo>
                    <a:cubicBezTo>
                      <a:pt x="169394" y="38389"/>
                      <a:pt x="181493" y="52220"/>
                      <a:pt x="188407" y="69509"/>
                    </a:cubicBezTo>
                    <a:cubicBezTo>
                      <a:pt x="195322" y="85934"/>
                      <a:pt x="197050" y="104952"/>
                      <a:pt x="193593" y="122241"/>
                    </a:cubicBezTo>
                    <a:cubicBezTo>
                      <a:pt x="190136" y="140395"/>
                      <a:pt x="181493" y="155955"/>
                      <a:pt x="168529" y="168922"/>
                    </a:cubicBezTo>
                    <a:cubicBezTo>
                      <a:pt x="155566" y="181888"/>
                      <a:pt x="139145" y="190533"/>
                      <a:pt x="121860" y="193991"/>
                    </a:cubicBezTo>
                    <a:cubicBezTo>
                      <a:pt x="103710" y="197449"/>
                      <a:pt x="85561" y="195720"/>
                      <a:pt x="69140" y="188804"/>
                    </a:cubicBezTo>
                    <a:cubicBezTo>
                      <a:pt x="52720" y="181888"/>
                      <a:pt x="38027" y="169786"/>
                      <a:pt x="27656" y="155091"/>
                    </a:cubicBezTo>
                    <a:cubicBezTo>
                      <a:pt x="17285" y="140395"/>
                      <a:pt x="12100" y="122241"/>
                      <a:pt x="12100" y="104088"/>
                    </a:cubicBezTo>
                    <a:cubicBezTo>
                      <a:pt x="12100" y="79883"/>
                      <a:pt x="21606" y="56543"/>
                      <a:pt x="38891" y="39254"/>
                    </a:cubicBezTo>
                    <a:cubicBezTo>
                      <a:pt x="56176" y="21965"/>
                      <a:pt x="79511" y="12456"/>
                      <a:pt x="103710" y="12456"/>
                    </a:cubicBezTo>
                    <a:close/>
                    <a:moveTo>
                      <a:pt x="103710" y="206958"/>
                    </a:moveTo>
                    <a:cubicBezTo>
                      <a:pt x="124453" y="206958"/>
                      <a:pt x="144330" y="200907"/>
                      <a:pt x="160751" y="189669"/>
                    </a:cubicBezTo>
                    <a:cubicBezTo>
                      <a:pt x="177172" y="178431"/>
                      <a:pt x="191000" y="162006"/>
                      <a:pt x="198778" y="142988"/>
                    </a:cubicBezTo>
                    <a:cubicBezTo>
                      <a:pt x="206557" y="123970"/>
                      <a:pt x="208285" y="103223"/>
                      <a:pt x="204828" y="83341"/>
                    </a:cubicBezTo>
                    <a:cubicBezTo>
                      <a:pt x="200507" y="63458"/>
                      <a:pt x="191000" y="45305"/>
                      <a:pt x="176308" y="30609"/>
                    </a:cubicBezTo>
                    <a:cubicBezTo>
                      <a:pt x="161616" y="15914"/>
                      <a:pt x="143466" y="6404"/>
                      <a:pt x="123588" y="2082"/>
                    </a:cubicBezTo>
                    <a:cubicBezTo>
                      <a:pt x="103710" y="-2240"/>
                      <a:pt x="82969" y="353"/>
                      <a:pt x="63955" y="8133"/>
                    </a:cubicBezTo>
                    <a:cubicBezTo>
                      <a:pt x="44941" y="15914"/>
                      <a:pt x="29385" y="28880"/>
                      <a:pt x="17285" y="46169"/>
                    </a:cubicBezTo>
                    <a:cubicBezTo>
                      <a:pt x="6050" y="63458"/>
                      <a:pt x="0" y="83341"/>
                      <a:pt x="0" y="103223"/>
                    </a:cubicBezTo>
                    <a:cubicBezTo>
                      <a:pt x="0" y="130886"/>
                      <a:pt x="11235" y="156819"/>
                      <a:pt x="30249" y="175837"/>
                    </a:cubicBezTo>
                    <a:cubicBezTo>
                      <a:pt x="50127" y="195720"/>
                      <a:pt x="76054" y="206958"/>
                      <a:pt x="103710" y="206958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12" name="Freeform 16861">
                <a:extLst>
                  <a:ext uri="{FF2B5EF4-FFF2-40B4-BE49-F238E27FC236}">
                    <a16:creationId xmlns:a16="http://schemas.microsoft.com/office/drawing/2014/main" id="{DB669DB9-96C4-9777-850F-C79EF471D7C7}"/>
                  </a:ext>
                </a:extLst>
              </p:cNvPr>
              <p:cNvSpPr/>
              <p:nvPr/>
            </p:nvSpPr>
            <p:spPr>
              <a:xfrm>
                <a:off x="6737917" y="2466212"/>
                <a:ext cx="210367" cy="211280"/>
              </a:xfrm>
              <a:custGeom>
                <a:avLst/>
                <a:gdLst>
                  <a:gd name="connsiteX0" fmla="*/ 105439 w 210367"/>
                  <a:gd name="connsiteY0" fmla="*/ 211280 h 211280"/>
                  <a:gd name="connsiteX1" fmla="*/ 105439 w 210367"/>
                  <a:gd name="connsiteY1" fmla="*/ 211280 h 211280"/>
                  <a:gd name="connsiteX2" fmla="*/ 31113 w 210367"/>
                  <a:gd name="connsiteY2" fmla="*/ 180160 h 211280"/>
                  <a:gd name="connsiteX3" fmla="*/ 0 w 210367"/>
                  <a:gd name="connsiteY3" fmla="*/ 105817 h 211280"/>
                  <a:gd name="connsiteX4" fmla="*/ 18150 w 210367"/>
                  <a:gd name="connsiteY4" fmla="*/ 47034 h 211280"/>
                  <a:gd name="connsiteX5" fmla="*/ 65684 w 210367"/>
                  <a:gd name="connsiteY5" fmla="*/ 8133 h 211280"/>
                  <a:gd name="connsiteX6" fmla="*/ 126181 w 210367"/>
                  <a:gd name="connsiteY6" fmla="*/ 2082 h 211280"/>
                  <a:gd name="connsiteX7" fmla="*/ 179765 w 210367"/>
                  <a:gd name="connsiteY7" fmla="*/ 30609 h 211280"/>
                  <a:gd name="connsiteX8" fmla="*/ 208285 w 210367"/>
                  <a:gd name="connsiteY8" fmla="*/ 84205 h 211280"/>
                  <a:gd name="connsiteX9" fmla="*/ 202236 w 210367"/>
                  <a:gd name="connsiteY9" fmla="*/ 144717 h 211280"/>
                  <a:gd name="connsiteX10" fmla="*/ 163344 w 210367"/>
                  <a:gd name="connsiteY10" fmla="*/ 192262 h 211280"/>
                  <a:gd name="connsiteX11" fmla="*/ 105439 w 210367"/>
                  <a:gd name="connsiteY11" fmla="*/ 211280 h 211280"/>
                  <a:gd name="connsiteX12" fmla="*/ 105439 w 210367"/>
                  <a:gd name="connsiteY12" fmla="*/ 4676 h 211280"/>
                  <a:gd name="connsiteX13" fmla="*/ 66548 w 210367"/>
                  <a:gd name="connsiteY13" fmla="*/ 12456 h 211280"/>
                  <a:gd name="connsiteX14" fmla="*/ 21606 w 210367"/>
                  <a:gd name="connsiteY14" fmla="*/ 49627 h 211280"/>
                  <a:gd name="connsiteX15" fmla="*/ 4321 w 210367"/>
                  <a:gd name="connsiteY15" fmla="*/ 105817 h 211280"/>
                  <a:gd name="connsiteX16" fmla="*/ 33706 w 210367"/>
                  <a:gd name="connsiteY16" fmla="*/ 177566 h 211280"/>
                  <a:gd name="connsiteX17" fmla="*/ 105439 w 210367"/>
                  <a:gd name="connsiteY17" fmla="*/ 206958 h 211280"/>
                  <a:gd name="connsiteX18" fmla="*/ 161616 w 210367"/>
                  <a:gd name="connsiteY18" fmla="*/ 189669 h 211280"/>
                  <a:gd name="connsiteX19" fmla="*/ 198778 w 210367"/>
                  <a:gd name="connsiteY19" fmla="*/ 144717 h 211280"/>
                  <a:gd name="connsiteX20" fmla="*/ 204828 w 210367"/>
                  <a:gd name="connsiteY20" fmla="*/ 86799 h 211280"/>
                  <a:gd name="connsiteX21" fmla="*/ 177172 w 210367"/>
                  <a:gd name="connsiteY21" fmla="*/ 34932 h 211280"/>
                  <a:gd name="connsiteX22" fmla="*/ 125317 w 210367"/>
                  <a:gd name="connsiteY22" fmla="*/ 7269 h 211280"/>
                  <a:gd name="connsiteX23" fmla="*/ 105439 w 210367"/>
                  <a:gd name="connsiteY23" fmla="*/ 4676 h 211280"/>
                  <a:gd name="connsiteX24" fmla="*/ 105439 w 210367"/>
                  <a:gd name="connsiteY24" fmla="*/ 199178 h 211280"/>
                  <a:gd name="connsiteX25" fmla="*/ 70005 w 210367"/>
                  <a:gd name="connsiteY25" fmla="*/ 192262 h 211280"/>
                  <a:gd name="connsiteX26" fmla="*/ 27656 w 210367"/>
                  <a:gd name="connsiteY26" fmla="*/ 157684 h 211280"/>
                  <a:gd name="connsiteX27" fmla="*/ 12100 w 210367"/>
                  <a:gd name="connsiteY27" fmla="*/ 105817 h 211280"/>
                  <a:gd name="connsiteX28" fmla="*/ 39756 w 210367"/>
                  <a:gd name="connsiteY28" fmla="*/ 39254 h 211280"/>
                  <a:gd name="connsiteX29" fmla="*/ 106304 w 210367"/>
                  <a:gd name="connsiteY29" fmla="*/ 11591 h 211280"/>
                  <a:gd name="connsiteX30" fmla="*/ 106304 w 210367"/>
                  <a:gd name="connsiteY30" fmla="*/ 11591 h 211280"/>
                  <a:gd name="connsiteX31" fmla="*/ 158159 w 210367"/>
                  <a:gd name="connsiteY31" fmla="*/ 27152 h 211280"/>
                  <a:gd name="connsiteX32" fmla="*/ 192729 w 210367"/>
                  <a:gd name="connsiteY32" fmla="*/ 69510 h 211280"/>
                  <a:gd name="connsiteX33" fmla="*/ 197914 w 210367"/>
                  <a:gd name="connsiteY33" fmla="*/ 123970 h 211280"/>
                  <a:gd name="connsiteX34" fmla="*/ 171987 w 210367"/>
                  <a:gd name="connsiteY34" fmla="*/ 172380 h 211280"/>
                  <a:gd name="connsiteX35" fmla="*/ 123589 w 210367"/>
                  <a:gd name="connsiteY35" fmla="*/ 198313 h 211280"/>
                  <a:gd name="connsiteX36" fmla="*/ 105439 w 210367"/>
                  <a:gd name="connsiteY36" fmla="*/ 199178 h 211280"/>
                  <a:gd name="connsiteX37" fmla="*/ 105439 w 210367"/>
                  <a:gd name="connsiteY37" fmla="*/ 15913 h 211280"/>
                  <a:gd name="connsiteX38" fmla="*/ 42349 w 210367"/>
                  <a:gd name="connsiteY38" fmla="*/ 41847 h 211280"/>
                  <a:gd name="connsiteX39" fmla="*/ 16421 w 210367"/>
                  <a:gd name="connsiteY39" fmla="*/ 104952 h 211280"/>
                  <a:gd name="connsiteX40" fmla="*/ 31113 w 210367"/>
                  <a:gd name="connsiteY40" fmla="*/ 154226 h 211280"/>
                  <a:gd name="connsiteX41" fmla="*/ 70869 w 210367"/>
                  <a:gd name="connsiteY41" fmla="*/ 187075 h 211280"/>
                  <a:gd name="connsiteX42" fmla="*/ 122724 w 210367"/>
                  <a:gd name="connsiteY42" fmla="*/ 192262 h 211280"/>
                  <a:gd name="connsiteX43" fmla="*/ 168529 w 210367"/>
                  <a:gd name="connsiteY43" fmla="*/ 168057 h 211280"/>
                  <a:gd name="connsiteX44" fmla="*/ 192729 w 210367"/>
                  <a:gd name="connsiteY44" fmla="*/ 122241 h 211280"/>
                  <a:gd name="connsiteX45" fmla="*/ 187543 w 210367"/>
                  <a:gd name="connsiteY45" fmla="*/ 70374 h 211280"/>
                  <a:gd name="connsiteX46" fmla="*/ 154702 w 210367"/>
                  <a:gd name="connsiteY46" fmla="*/ 30609 h 211280"/>
                  <a:gd name="connsiteX47" fmla="*/ 105439 w 210367"/>
                  <a:gd name="connsiteY47" fmla="*/ 15913 h 211280"/>
                  <a:gd name="connsiteX48" fmla="*/ 105439 w 210367"/>
                  <a:gd name="connsiteY48" fmla="*/ 15913 h 21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10367" h="211280">
                    <a:moveTo>
                      <a:pt x="105439" y="211280"/>
                    </a:moveTo>
                    <a:lnTo>
                      <a:pt x="105439" y="211280"/>
                    </a:lnTo>
                    <a:cubicBezTo>
                      <a:pt x="76919" y="211280"/>
                      <a:pt x="50991" y="200042"/>
                      <a:pt x="31113" y="180160"/>
                    </a:cubicBezTo>
                    <a:cubicBezTo>
                      <a:pt x="11236" y="160277"/>
                      <a:pt x="0" y="133479"/>
                      <a:pt x="0" y="105817"/>
                    </a:cubicBezTo>
                    <a:cubicBezTo>
                      <a:pt x="0" y="85070"/>
                      <a:pt x="6050" y="64323"/>
                      <a:pt x="18150" y="47034"/>
                    </a:cubicBezTo>
                    <a:cubicBezTo>
                      <a:pt x="29385" y="29745"/>
                      <a:pt x="45806" y="15913"/>
                      <a:pt x="65684" y="8133"/>
                    </a:cubicBezTo>
                    <a:cubicBezTo>
                      <a:pt x="84697" y="353"/>
                      <a:pt x="106304" y="-2240"/>
                      <a:pt x="126181" y="2082"/>
                    </a:cubicBezTo>
                    <a:cubicBezTo>
                      <a:pt x="146923" y="6404"/>
                      <a:pt x="165073" y="15913"/>
                      <a:pt x="179765" y="30609"/>
                    </a:cubicBezTo>
                    <a:cubicBezTo>
                      <a:pt x="194457" y="45305"/>
                      <a:pt x="204828" y="64323"/>
                      <a:pt x="208285" y="84205"/>
                    </a:cubicBezTo>
                    <a:cubicBezTo>
                      <a:pt x="212607" y="104952"/>
                      <a:pt x="210014" y="125699"/>
                      <a:pt x="202236" y="144717"/>
                    </a:cubicBezTo>
                    <a:cubicBezTo>
                      <a:pt x="194457" y="163735"/>
                      <a:pt x="180629" y="180160"/>
                      <a:pt x="163344" y="192262"/>
                    </a:cubicBezTo>
                    <a:cubicBezTo>
                      <a:pt x="146923" y="205229"/>
                      <a:pt x="126181" y="211280"/>
                      <a:pt x="105439" y="211280"/>
                    </a:cubicBezTo>
                    <a:close/>
                    <a:moveTo>
                      <a:pt x="105439" y="4676"/>
                    </a:moveTo>
                    <a:cubicBezTo>
                      <a:pt x="92475" y="4676"/>
                      <a:pt x="79511" y="7269"/>
                      <a:pt x="66548" y="12456"/>
                    </a:cubicBezTo>
                    <a:cubicBezTo>
                      <a:pt x="48399" y="20236"/>
                      <a:pt x="31977" y="33203"/>
                      <a:pt x="21606" y="49627"/>
                    </a:cubicBezTo>
                    <a:cubicBezTo>
                      <a:pt x="10371" y="66052"/>
                      <a:pt x="4321" y="85934"/>
                      <a:pt x="4321" y="105817"/>
                    </a:cubicBezTo>
                    <a:cubicBezTo>
                      <a:pt x="4321" y="132615"/>
                      <a:pt x="14692" y="157684"/>
                      <a:pt x="33706" y="177566"/>
                    </a:cubicBezTo>
                    <a:cubicBezTo>
                      <a:pt x="52720" y="196584"/>
                      <a:pt x="77783" y="206958"/>
                      <a:pt x="105439" y="206958"/>
                    </a:cubicBezTo>
                    <a:cubicBezTo>
                      <a:pt x="125317" y="206958"/>
                      <a:pt x="145195" y="200907"/>
                      <a:pt x="161616" y="189669"/>
                    </a:cubicBezTo>
                    <a:cubicBezTo>
                      <a:pt x="178037" y="178431"/>
                      <a:pt x="191000" y="162871"/>
                      <a:pt x="198778" y="144717"/>
                    </a:cubicBezTo>
                    <a:cubicBezTo>
                      <a:pt x="206557" y="126564"/>
                      <a:pt x="208285" y="105817"/>
                      <a:pt x="204828" y="86799"/>
                    </a:cubicBezTo>
                    <a:cubicBezTo>
                      <a:pt x="200507" y="66916"/>
                      <a:pt x="191000" y="49627"/>
                      <a:pt x="177172" y="34932"/>
                    </a:cubicBezTo>
                    <a:cubicBezTo>
                      <a:pt x="163344" y="21100"/>
                      <a:pt x="145195" y="11591"/>
                      <a:pt x="125317" y="7269"/>
                    </a:cubicBezTo>
                    <a:cubicBezTo>
                      <a:pt x="118403" y="5540"/>
                      <a:pt x="112353" y="4676"/>
                      <a:pt x="105439" y="4676"/>
                    </a:cubicBezTo>
                    <a:close/>
                    <a:moveTo>
                      <a:pt x="105439" y="199178"/>
                    </a:moveTo>
                    <a:cubicBezTo>
                      <a:pt x="93340" y="199178"/>
                      <a:pt x="81240" y="196584"/>
                      <a:pt x="70005" y="192262"/>
                    </a:cubicBezTo>
                    <a:cubicBezTo>
                      <a:pt x="52720" y="185346"/>
                      <a:pt x="38027" y="173244"/>
                      <a:pt x="27656" y="157684"/>
                    </a:cubicBezTo>
                    <a:cubicBezTo>
                      <a:pt x="17285" y="142124"/>
                      <a:pt x="12100" y="123970"/>
                      <a:pt x="12100" y="105817"/>
                    </a:cubicBezTo>
                    <a:cubicBezTo>
                      <a:pt x="12100" y="80747"/>
                      <a:pt x="21606" y="57407"/>
                      <a:pt x="39756" y="39254"/>
                    </a:cubicBezTo>
                    <a:cubicBezTo>
                      <a:pt x="57041" y="21965"/>
                      <a:pt x="81240" y="11591"/>
                      <a:pt x="106304" y="11591"/>
                    </a:cubicBezTo>
                    <a:lnTo>
                      <a:pt x="106304" y="11591"/>
                    </a:lnTo>
                    <a:cubicBezTo>
                      <a:pt x="125317" y="11591"/>
                      <a:pt x="142602" y="16778"/>
                      <a:pt x="158159" y="27152"/>
                    </a:cubicBezTo>
                    <a:cubicBezTo>
                      <a:pt x="173715" y="37525"/>
                      <a:pt x="185815" y="52221"/>
                      <a:pt x="192729" y="69510"/>
                    </a:cubicBezTo>
                    <a:cubicBezTo>
                      <a:pt x="199643" y="86799"/>
                      <a:pt x="201372" y="105817"/>
                      <a:pt x="197914" y="123970"/>
                    </a:cubicBezTo>
                    <a:cubicBezTo>
                      <a:pt x="194457" y="142124"/>
                      <a:pt x="185815" y="158548"/>
                      <a:pt x="171987" y="172380"/>
                    </a:cubicBezTo>
                    <a:cubicBezTo>
                      <a:pt x="159023" y="185346"/>
                      <a:pt x="142602" y="193991"/>
                      <a:pt x="123589" y="198313"/>
                    </a:cubicBezTo>
                    <a:cubicBezTo>
                      <a:pt x="117539" y="198313"/>
                      <a:pt x="111489" y="199178"/>
                      <a:pt x="105439" y="199178"/>
                    </a:cubicBezTo>
                    <a:close/>
                    <a:moveTo>
                      <a:pt x="105439" y="15913"/>
                    </a:moveTo>
                    <a:cubicBezTo>
                      <a:pt x="81240" y="15913"/>
                      <a:pt x="59634" y="25423"/>
                      <a:pt x="42349" y="41847"/>
                    </a:cubicBezTo>
                    <a:cubicBezTo>
                      <a:pt x="25928" y="58272"/>
                      <a:pt x="16421" y="80747"/>
                      <a:pt x="16421" y="104952"/>
                    </a:cubicBezTo>
                    <a:cubicBezTo>
                      <a:pt x="16421" y="122241"/>
                      <a:pt x="21606" y="139531"/>
                      <a:pt x="31113" y="154226"/>
                    </a:cubicBezTo>
                    <a:cubicBezTo>
                      <a:pt x="40620" y="168922"/>
                      <a:pt x="54448" y="180160"/>
                      <a:pt x="70869" y="187075"/>
                    </a:cubicBezTo>
                    <a:cubicBezTo>
                      <a:pt x="87290" y="193991"/>
                      <a:pt x="105439" y="195720"/>
                      <a:pt x="122724" y="192262"/>
                    </a:cubicBezTo>
                    <a:cubicBezTo>
                      <a:pt x="140009" y="188804"/>
                      <a:pt x="155566" y="180160"/>
                      <a:pt x="168529" y="168057"/>
                    </a:cubicBezTo>
                    <a:cubicBezTo>
                      <a:pt x="180629" y="155955"/>
                      <a:pt x="189272" y="139531"/>
                      <a:pt x="192729" y="122241"/>
                    </a:cubicBezTo>
                    <a:cubicBezTo>
                      <a:pt x="196186" y="104952"/>
                      <a:pt x="194457" y="86799"/>
                      <a:pt x="187543" y="70374"/>
                    </a:cubicBezTo>
                    <a:cubicBezTo>
                      <a:pt x="180629" y="53949"/>
                      <a:pt x="169394" y="40118"/>
                      <a:pt x="154702" y="30609"/>
                    </a:cubicBezTo>
                    <a:cubicBezTo>
                      <a:pt x="140009" y="21100"/>
                      <a:pt x="123589" y="15913"/>
                      <a:pt x="105439" y="15913"/>
                    </a:cubicBezTo>
                    <a:lnTo>
                      <a:pt x="105439" y="1591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05" name="Graphic 16831">
              <a:extLst>
                <a:ext uri="{FF2B5EF4-FFF2-40B4-BE49-F238E27FC236}">
                  <a16:creationId xmlns:a16="http://schemas.microsoft.com/office/drawing/2014/main" id="{5A0C6386-920D-34C0-4B1E-D5660A4B8FFF}"/>
                </a:ext>
              </a:extLst>
            </p:cNvPr>
            <p:cNvGrpSpPr/>
            <p:nvPr/>
          </p:nvGrpSpPr>
          <p:grpSpPr>
            <a:xfrm>
              <a:off x="6781995" y="2515839"/>
              <a:ext cx="95931" cy="108921"/>
              <a:chOff x="6781995" y="2515839"/>
              <a:chExt cx="95931" cy="108921"/>
            </a:xfrm>
            <a:solidFill>
              <a:srgbClr val="355464"/>
            </a:solidFill>
          </p:grpSpPr>
          <p:sp>
            <p:nvSpPr>
              <p:cNvPr id="109" name="Freeform 16863">
                <a:extLst>
                  <a:ext uri="{FF2B5EF4-FFF2-40B4-BE49-F238E27FC236}">
                    <a16:creationId xmlns:a16="http://schemas.microsoft.com/office/drawing/2014/main" id="{10F0324B-31A6-F751-496A-0E5E1E1966A2}"/>
                  </a:ext>
                </a:extLst>
              </p:cNvPr>
              <p:cNvSpPr/>
              <p:nvPr/>
            </p:nvSpPr>
            <p:spPr>
              <a:xfrm>
                <a:off x="6784587" y="2520161"/>
                <a:ext cx="90746" cy="102005"/>
              </a:xfrm>
              <a:custGeom>
                <a:avLst/>
                <a:gdLst>
                  <a:gd name="connsiteX0" fmla="*/ 0 w 90746"/>
                  <a:gd name="connsiteY0" fmla="*/ 61376 h 102005"/>
                  <a:gd name="connsiteX1" fmla="*/ 1729 w 90746"/>
                  <a:gd name="connsiteY1" fmla="*/ 65699 h 102005"/>
                  <a:gd name="connsiteX2" fmla="*/ 6050 w 90746"/>
                  <a:gd name="connsiteY2" fmla="*/ 67428 h 102005"/>
                  <a:gd name="connsiteX3" fmla="*/ 19014 w 90746"/>
                  <a:gd name="connsiteY3" fmla="*/ 67428 h 102005"/>
                  <a:gd name="connsiteX4" fmla="*/ 37163 w 90746"/>
                  <a:gd name="connsiteY4" fmla="*/ 92497 h 102005"/>
                  <a:gd name="connsiteX5" fmla="*/ 67412 w 90746"/>
                  <a:gd name="connsiteY5" fmla="*/ 102006 h 102005"/>
                  <a:gd name="connsiteX6" fmla="*/ 84697 w 90746"/>
                  <a:gd name="connsiteY6" fmla="*/ 102006 h 102005"/>
                  <a:gd name="connsiteX7" fmla="*/ 89018 w 90746"/>
                  <a:gd name="connsiteY7" fmla="*/ 100277 h 102005"/>
                  <a:gd name="connsiteX8" fmla="*/ 90747 w 90746"/>
                  <a:gd name="connsiteY8" fmla="*/ 95954 h 102005"/>
                  <a:gd name="connsiteX9" fmla="*/ 89018 w 90746"/>
                  <a:gd name="connsiteY9" fmla="*/ 91632 h 102005"/>
                  <a:gd name="connsiteX10" fmla="*/ 84697 w 90746"/>
                  <a:gd name="connsiteY10" fmla="*/ 89903 h 102005"/>
                  <a:gd name="connsiteX11" fmla="*/ 67412 w 90746"/>
                  <a:gd name="connsiteY11" fmla="*/ 89903 h 102005"/>
                  <a:gd name="connsiteX12" fmla="*/ 45805 w 90746"/>
                  <a:gd name="connsiteY12" fmla="*/ 83852 h 102005"/>
                  <a:gd name="connsiteX13" fmla="*/ 31113 w 90746"/>
                  <a:gd name="connsiteY13" fmla="*/ 66563 h 102005"/>
                  <a:gd name="connsiteX14" fmla="*/ 71733 w 90746"/>
                  <a:gd name="connsiteY14" fmla="*/ 66563 h 102005"/>
                  <a:gd name="connsiteX15" fmla="*/ 76054 w 90746"/>
                  <a:gd name="connsiteY15" fmla="*/ 64834 h 102005"/>
                  <a:gd name="connsiteX16" fmla="*/ 77783 w 90746"/>
                  <a:gd name="connsiteY16" fmla="*/ 60512 h 102005"/>
                  <a:gd name="connsiteX17" fmla="*/ 76054 w 90746"/>
                  <a:gd name="connsiteY17" fmla="*/ 56189 h 102005"/>
                  <a:gd name="connsiteX18" fmla="*/ 71733 w 90746"/>
                  <a:gd name="connsiteY18" fmla="*/ 54461 h 102005"/>
                  <a:gd name="connsiteX19" fmla="*/ 27656 w 90746"/>
                  <a:gd name="connsiteY19" fmla="*/ 54461 h 102005"/>
                  <a:gd name="connsiteX20" fmla="*/ 27656 w 90746"/>
                  <a:gd name="connsiteY20" fmla="*/ 51003 h 102005"/>
                  <a:gd name="connsiteX21" fmla="*/ 27656 w 90746"/>
                  <a:gd name="connsiteY21" fmla="*/ 47545 h 102005"/>
                  <a:gd name="connsiteX22" fmla="*/ 71733 w 90746"/>
                  <a:gd name="connsiteY22" fmla="*/ 47545 h 102005"/>
                  <a:gd name="connsiteX23" fmla="*/ 76054 w 90746"/>
                  <a:gd name="connsiteY23" fmla="*/ 45816 h 102005"/>
                  <a:gd name="connsiteX24" fmla="*/ 77783 w 90746"/>
                  <a:gd name="connsiteY24" fmla="*/ 41494 h 102005"/>
                  <a:gd name="connsiteX25" fmla="*/ 76054 w 90746"/>
                  <a:gd name="connsiteY25" fmla="*/ 37172 h 102005"/>
                  <a:gd name="connsiteX26" fmla="*/ 71733 w 90746"/>
                  <a:gd name="connsiteY26" fmla="*/ 35443 h 102005"/>
                  <a:gd name="connsiteX27" fmla="*/ 31113 w 90746"/>
                  <a:gd name="connsiteY27" fmla="*/ 35443 h 102005"/>
                  <a:gd name="connsiteX28" fmla="*/ 45805 w 90746"/>
                  <a:gd name="connsiteY28" fmla="*/ 18154 h 102005"/>
                  <a:gd name="connsiteX29" fmla="*/ 67412 w 90746"/>
                  <a:gd name="connsiteY29" fmla="*/ 12103 h 102005"/>
                  <a:gd name="connsiteX30" fmla="*/ 84697 w 90746"/>
                  <a:gd name="connsiteY30" fmla="*/ 12103 h 102005"/>
                  <a:gd name="connsiteX31" fmla="*/ 89018 w 90746"/>
                  <a:gd name="connsiteY31" fmla="*/ 10374 h 102005"/>
                  <a:gd name="connsiteX32" fmla="*/ 90747 w 90746"/>
                  <a:gd name="connsiteY32" fmla="*/ 6051 h 102005"/>
                  <a:gd name="connsiteX33" fmla="*/ 89018 w 90746"/>
                  <a:gd name="connsiteY33" fmla="*/ 1729 h 102005"/>
                  <a:gd name="connsiteX34" fmla="*/ 84697 w 90746"/>
                  <a:gd name="connsiteY34" fmla="*/ 0 h 102005"/>
                  <a:gd name="connsiteX35" fmla="*/ 67412 w 90746"/>
                  <a:gd name="connsiteY35" fmla="*/ 0 h 102005"/>
                  <a:gd name="connsiteX36" fmla="*/ 37163 w 90746"/>
                  <a:gd name="connsiteY36" fmla="*/ 9509 h 102005"/>
                  <a:gd name="connsiteX37" fmla="*/ 19014 w 90746"/>
                  <a:gd name="connsiteY37" fmla="*/ 34578 h 102005"/>
                  <a:gd name="connsiteX38" fmla="*/ 6050 w 90746"/>
                  <a:gd name="connsiteY38" fmla="*/ 34578 h 102005"/>
                  <a:gd name="connsiteX39" fmla="*/ 1729 w 90746"/>
                  <a:gd name="connsiteY39" fmla="*/ 36307 h 102005"/>
                  <a:gd name="connsiteX40" fmla="*/ 0 w 90746"/>
                  <a:gd name="connsiteY40" fmla="*/ 40629 h 102005"/>
                  <a:gd name="connsiteX41" fmla="*/ 1729 w 90746"/>
                  <a:gd name="connsiteY41" fmla="*/ 44952 h 102005"/>
                  <a:gd name="connsiteX42" fmla="*/ 6050 w 90746"/>
                  <a:gd name="connsiteY42" fmla="*/ 46681 h 102005"/>
                  <a:gd name="connsiteX43" fmla="*/ 17285 w 90746"/>
                  <a:gd name="connsiteY43" fmla="*/ 46681 h 102005"/>
                  <a:gd name="connsiteX44" fmla="*/ 17285 w 90746"/>
                  <a:gd name="connsiteY44" fmla="*/ 50138 h 102005"/>
                  <a:gd name="connsiteX45" fmla="*/ 17285 w 90746"/>
                  <a:gd name="connsiteY45" fmla="*/ 53596 h 102005"/>
                  <a:gd name="connsiteX46" fmla="*/ 6050 w 90746"/>
                  <a:gd name="connsiteY46" fmla="*/ 53596 h 102005"/>
                  <a:gd name="connsiteX47" fmla="*/ 1729 w 90746"/>
                  <a:gd name="connsiteY47" fmla="*/ 55325 h 102005"/>
                  <a:gd name="connsiteX48" fmla="*/ 0 w 90746"/>
                  <a:gd name="connsiteY48" fmla="*/ 61376 h 10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0746" h="102005">
                    <a:moveTo>
                      <a:pt x="0" y="61376"/>
                    </a:moveTo>
                    <a:cubicBezTo>
                      <a:pt x="0" y="63105"/>
                      <a:pt x="864" y="64834"/>
                      <a:pt x="1729" y="65699"/>
                    </a:cubicBezTo>
                    <a:cubicBezTo>
                      <a:pt x="2593" y="66563"/>
                      <a:pt x="4321" y="67428"/>
                      <a:pt x="6050" y="67428"/>
                    </a:cubicBezTo>
                    <a:lnTo>
                      <a:pt x="19014" y="67428"/>
                    </a:lnTo>
                    <a:cubicBezTo>
                      <a:pt x="22470" y="77801"/>
                      <a:pt x="28520" y="86445"/>
                      <a:pt x="37163" y="92497"/>
                    </a:cubicBezTo>
                    <a:cubicBezTo>
                      <a:pt x="45805" y="98548"/>
                      <a:pt x="56176" y="102006"/>
                      <a:pt x="67412" y="102006"/>
                    </a:cubicBezTo>
                    <a:lnTo>
                      <a:pt x="84697" y="102006"/>
                    </a:lnTo>
                    <a:cubicBezTo>
                      <a:pt x="86425" y="102006"/>
                      <a:pt x="88154" y="101141"/>
                      <a:pt x="89018" y="100277"/>
                    </a:cubicBezTo>
                    <a:cubicBezTo>
                      <a:pt x="89883" y="99412"/>
                      <a:pt x="90747" y="97683"/>
                      <a:pt x="90747" y="95954"/>
                    </a:cubicBezTo>
                    <a:cubicBezTo>
                      <a:pt x="90747" y="94226"/>
                      <a:pt x="89883" y="92497"/>
                      <a:pt x="89018" y="91632"/>
                    </a:cubicBezTo>
                    <a:cubicBezTo>
                      <a:pt x="88154" y="90768"/>
                      <a:pt x="86425" y="89903"/>
                      <a:pt x="84697" y="89903"/>
                    </a:cubicBezTo>
                    <a:lnTo>
                      <a:pt x="67412" y="89903"/>
                    </a:lnTo>
                    <a:cubicBezTo>
                      <a:pt x="59634" y="89903"/>
                      <a:pt x="51855" y="87310"/>
                      <a:pt x="45805" y="83852"/>
                    </a:cubicBezTo>
                    <a:cubicBezTo>
                      <a:pt x="39755" y="79530"/>
                      <a:pt x="34570" y="73479"/>
                      <a:pt x="31113" y="66563"/>
                    </a:cubicBezTo>
                    <a:lnTo>
                      <a:pt x="71733" y="66563"/>
                    </a:lnTo>
                    <a:cubicBezTo>
                      <a:pt x="73462" y="66563"/>
                      <a:pt x="75190" y="65699"/>
                      <a:pt x="76054" y="64834"/>
                    </a:cubicBezTo>
                    <a:cubicBezTo>
                      <a:pt x="76919" y="63970"/>
                      <a:pt x="77783" y="62241"/>
                      <a:pt x="77783" y="60512"/>
                    </a:cubicBezTo>
                    <a:cubicBezTo>
                      <a:pt x="77783" y="58783"/>
                      <a:pt x="76919" y="57054"/>
                      <a:pt x="76054" y="56189"/>
                    </a:cubicBezTo>
                    <a:cubicBezTo>
                      <a:pt x="75190" y="55325"/>
                      <a:pt x="73462" y="54461"/>
                      <a:pt x="71733" y="54461"/>
                    </a:cubicBezTo>
                    <a:lnTo>
                      <a:pt x="27656" y="54461"/>
                    </a:lnTo>
                    <a:cubicBezTo>
                      <a:pt x="27656" y="53596"/>
                      <a:pt x="27656" y="51867"/>
                      <a:pt x="27656" y="51003"/>
                    </a:cubicBezTo>
                    <a:cubicBezTo>
                      <a:pt x="27656" y="50138"/>
                      <a:pt x="27656" y="48409"/>
                      <a:pt x="27656" y="47545"/>
                    </a:cubicBezTo>
                    <a:lnTo>
                      <a:pt x="71733" y="47545"/>
                    </a:lnTo>
                    <a:cubicBezTo>
                      <a:pt x="73462" y="47545"/>
                      <a:pt x="75190" y="46681"/>
                      <a:pt x="76054" y="45816"/>
                    </a:cubicBezTo>
                    <a:cubicBezTo>
                      <a:pt x="76919" y="44952"/>
                      <a:pt x="77783" y="43223"/>
                      <a:pt x="77783" y="41494"/>
                    </a:cubicBezTo>
                    <a:cubicBezTo>
                      <a:pt x="77783" y="39765"/>
                      <a:pt x="76919" y="38036"/>
                      <a:pt x="76054" y="37172"/>
                    </a:cubicBezTo>
                    <a:cubicBezTo>
                      <a:pt x="75190" y="36307"/>
                      <a:pt x="73462" y="35443"/>
                      <a:pt x="71733" y="35443"/>
                    </a:cubicBezTo>
                    <a:lnTo>
                      <a:pt x="31113" y="35443"/>
                    </a:lnTo>
                    <a:cubicBezTo>
                      <a:pt x="34570" y="28527"/>
                      <a:pt x="38891" y="22476"/>
                      <a:pt x="45805" y="18154"/>
                    </a:cubicBezTo>
                    <a:cubicBezTo>
                      <a:pt x="51855" y="13831"/>
                      <a:pt x="59634" y="12103"/>
                      <a:pt x="67412" y="12103"/>
                    </a:cubicBezTo>
                    <a:lnTo>
                      <a:pt x="84697" y="12103"/>
                    </a:lnTo>
                    <a:cubicBezTo>
                      <a:pt x="86425" y="12103"/>
                      <a:pt x="88154" y="11238"/>
                      <a:pt x="89018" y="10374"/>
                    </a:cubicBezTo>
                    <a:cubicBezTo>
                      <a:pt x="89883" y="9509"/>
                      <a:pt x="90747" y="7780"/>
                      <a:pt x="90747" y="6051"/>
                    </a:cubicBezTo>
                    <a:cubicBezTo>
                      <a:pt x="90747" y="4322"/>
                      <a:pt x="89883" y="2594"/>
                      <a:pt x="89018" y="1729"/>
                    </a:cubicBezTo>
                    <a:cubicBezTo>
                      <a:pt x="88154" y="865"/>
                      <a:pt x="86425" y="0"/>
                      <a:pt x="84697" y="0"/>
                    </a:cubicBezTo>
                    <a:lnTo>
                      <a:pt x="67412" y="0"/>
                    </a:lnTo>
                    <a:cubicBezTo>
                      <a:pt x="56176" y="0"/>
                      <a:pt x="45805" y="3458"/>
                      <a:pt x="37163" y="9509"/>
                    </a:cubicBezTo>
                    <a:cubicBezTo>
                      <a:pt x="28520" y="15560"/>
                      <a:pt x="21606" y="25069"/>
                      <a:pt x="19014" y="34578"/>
                    </a:cubicBezTo>
                    <a:lnTo>
                      <a:pt x="6050" y="34578"/>
                    </a:lnTo>
                    <a:cubicBezTo>
                      <a:pt x="4321" y="34578"/>
                      <a:pt x="2593" y="35443"/>
                      <a:pt x="1729" y="36307"/>
                    </a:cubicBezTo>
                    <a:cubicBezTo>
                      <a:pt x="864" y="37172"/>
                      <a:pt x="0" y="38900"/>
                      <a:pt x="0" y="40629"/>
                    </a:cubicBezTo>
                    <a:cubicBezTo>
                      <a:pt x="0" y="42358"/>
                      <a:pt x="864" y="44087"/>
                      <a:pt x="1729" y="44952"/>
                    </a:cubicBezTo>
                    <a:cubicBezTo>
                      <a:pt x="2593" y="45816"/>
                      <a:pt x="4321" y="46681"/>
                      <a:pt x="6050" y="46681"/>
                    </a:cubicBezTo>
                    <a:lnTo>
                      <a:pt x="17285" y="46681"/>
                    </a:lnTo>
                    <a:cubicBezTo>
                      <a:pt x="17285" y="47545"/>
                      <a:pt x="17285" y="49274"/>
                      <a:pt x="17285" y="50138"/>
                    </a:cubicBezTo>
                    <a:cubicBezTo>
                      <a:pt x="17285" y="51003"/>
                      <a:pt x="17285" y="52732"/>
                      <a:pt x="17285" y="53596"/>
                    </a:cubicBezTo>
                    <a:lnTo>
                      <a:pt x="6050" y="53596"/>
                    </a:lnTo>
                    <a:cubicBezTo>
                      <a:pt x="4321" y="53596"/>
                      <a:pt x="2593" y="54461"/>
                      <a:pt x="1729" y="55325"/>
                    </a:cubicBezTo>
                    <a:cubicBezTo>
                      <a:pt x="864" y="57919"/>
                      <a:pt x="0" y="59648"/>
                      <a:pt x="0" y="61376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10" name="Freeform 16864">
                <a:extLst>
                  <a:ext uri="{FF2B5EF4-FFF2-40B4-BE49-F238E27FC236}">
                    <a16:creationId xmlns:a16="http://schemas.microsoft.com/office/drawing/2014/main" id="{0E90A9B8-7509-33EA-9DB9-0D26914F8432}"/>
                  </a:ext>
                </a:extLst>
              </p:cNvPr>
              <p:cNvSpPr/>
              <p:nvPr/>
            </p:nvSpPr>
            <p:spPr>
              <a:xfrm>
                <a:off x="6781995" y="2515839"/>
                <a:ext cx="95931" cy="108921"/>
              </a:xfrm>
              <a:custGeom>
                <a:avLst/>
                <a:gdLst>
                  <a:gd name="connsiteX0" fmla="*/ 87289 w 95931"/>
                  <a:gd name="connsiteY0" fmla="*/ 108921 h 108921"/>
                  <a:gd name="connsiteX1" fmla="*/ 70004 w 95931"/>
                  <a:gd name="connsiteY1" fmla="*/ 108921 h 108921"/>
                  <a:gd name="connsiteX2" fmla="*/ 38891 w 95931"/>
                  <a:gd name="connsiteY2" fmla="*/ 98548 h 108921"/>
                  <a:gd name="connsiteX3" fmla="*/ 19878 w 95931"/>
                  <a:gd name="connsiteY3" fmla="*/ 73479 h 108921"/>
                  <a:gd name="connsiteX4" fmla="*/ 8643 w 95931"/>
                  <a:gd name="connsiteY4" fmla="*/ 73479 h 108921"/>
                  <a:gd name="connsiteX5" fmla="*/ 2593 w 95931"/>
                  <a:gd name="connsiteY5" fmla="*/ 70885 h 108921"/>
                  <a:gd name="connsiteX6" fmla="*/ 0 w 95931"/>
                  <a:gd name="connsiteY6" fmla="*/ 64834 h 108921"/>
                  <a:gd name="connsiteX7" fmla="*/ 2593 w 95931"/>
                  <a:gd name="connsiteY7" fmla="*/ 58783 h 108921"/>
                  <a:gd name="connsiteX8" fmla="*/ 8643 w 95931"/>
                  <a:gd name="connsiteY8" fmla="*/ 56189 h 108921"/>
                  <a:gd name="connsiteX9" fmla="*/ 17285 w 95931"/>
                  <a:gd name="connsiteY9" fmla="*/ 56189 h 108921"/>
                  <a:gd name="connsiteX10" fmla="*/ 17285 w 95931"/>
                  <a:gd name="connsiteY10" fmla="*/ 54461 h 108921"/>
                  <a:gd name="connsiteX11" fmla="*/ 17285 w 95931"/>
                  <a:gd name="connsiteY11" fmla="*/ 52732 h 108921"/>
                  <a:gd name="connsiteX12" fmla="*/ 8643 w 95931"/>
                  <a:gd name="connsiteY12" fmla="*/ 52732 h 108921"/>
                  <a:gd name="connsiteX13" fmla="*/ 2593 w 95931"/>
                  <a:gd name="connsiteY13" fmla="*/ 50138 h 108921"/>
                  <a:gd name="connsiteX14" fmla="*/ 0 w 95931"/>
                  <a:gd name="connsiteY14" fmla="*/ 44087 h 108921"/>
                  <a:gd name="connsiteX15" fmla="*/ 2593 w 95931"/>
                  <a:gd name="connsiteY15" fmla="*/ 38036 h 108921"/>
                  <a:gd name="connsiteX16" fmla="*/ 8643 w 95931"/>
                  <a:gd name="connsiteY16" fmla="*/ 35443 h 108921"/>
                  <a:gd name="connsiteX17" fmla="*/ 19878 w 95931"/>
                  <a:gd name="connsiteY17" fmla="*/ 35443 h 108921"/>
                  <a:gd name="connsiteX18" fmla="*/ 38891 w 95931"/>
                  <a:gd name="connsiteY18" fmla="*/ 10374 h 108921"/>
                  <a:gd name="connsiteX19" fmla="*/ 70004 w 95931"/>
                  <a:gd name="connsiteY19" fmla="*/ 0 h 108921"/>
                  <a:gd name="connsiteX20" fmla="*/ 87289 w 95931"/>
                  <a:gd name="connsiteY20" fmla="*/ 0 h 108921"/>
                  <a:gd name="connsiteX21" fmla="*/ 93339 w 95931"/>
                  <a:gd name="connsiteY21" fmla="*/ 2594 h 108921"/>
                  <a:gd name="connsiteX22" fmla="*/ 95932 w 95931"/>
                  <a:gd name="connsiteY22" fmla="*/ 8645 h 108921"/>
                  <a:gd name="connsiteX23" fmla="*/ 93339 w 95931"/>
                  <a:gd name="connsiteY23" fmla="*/ 14696 h 108921"/>
                  <a:gd name="connsiteX24" fmla="*/ 87289 w 95931"/>
                  <a:gd name="connsiteY24" fmla="*/ 17289 h 108921"/>
                  <a:gd name="connsiteX25" fmla="*/ 70004 w 95931"/>
                  <a:gd name="connsiteY25" fmla="*/ 17289 h 108921"/>
                  <a:gd name="connsiteX26" fmla="*/ 49263 w 95931"/>
                  <a:gd name="connsiteY26" fmla="*/ 23340 h 108921"/>
                  <a:gd name="connsiteX27" fmla="*/ 37163 w 95931"/>
                  <a:gd name="connsiteY27" fmla="*/ 36307 h 108921"/>
                  <a:gd name="connsiteX28" fmla="*/ 74326 w 95931"/>
                  <a:gd name="connsiteY28" fmla="*/ 36307 h 108921"/>
                  <a:gd name="connsiteX29" fmla="*/ 80375 w 95931"/>
                  <a:gd name="connsiteY29" fmla="*/ 38900 h 108921"/>
                  <a:gd name="connsiteX30" fmla="*/ 82968 w 95931"/>
                  <a:gd name="connsiteY30" fmla="*/ 44952 h 108921"/>
                  <a:gd name="connsiteX31" fmla="*/ 80375 w 95931"/>
                  <a:gd name="connsiteY31" fmla="*/ 51003 h 108921"/>
                  <a:gd name="connsiteX32" fmla="*/ 74326 w 95931"/>
                  <a:gd name="connsiteY32" fmla="*/ 53596 h 108921"/>
                  <a:gd name="connsiteX33" fmla="*/ 31977 w 95931"/>
                  <a:gd name="connsiteY33" fmla="*/ 53596 h 108921"/>
                  <a:gd name="connsiteX34" fmla="*/ 31977 w 95931"/>
                  <a:gd name="connsiteY34" fmla="*/ 55325 h 108921"/>
                  <a:gd name="connsiteX35" fmla="*/ 31977 w 95931"/>
                  <a:gd name="connsiteY35" fmla="*/ 57054 h 108921"/>
                  <a:gd name="connsiteX36" fmla="*/ 74326 w 95931"/>
                  <a:gd name="connsiteY36" fmla="*/ 57054 h 108921"/>
                  <a:gd name="connsiteX37" fmla="*/ 80375 w 95931"/>
                  <a:gd name="connsiteY37" fmla="*/ 59648 h 108921"/>
                  <a:gd name="connsiteX38" fmla="*/ 82968 w 95931"/>
                  <a:gd name="connsiteY38" fmla="*/ 65699 h 108921"/>
                  <a:gd name="connsiteX39" fmla="*/ 80375 w 95931"/>
                  <a:gd name="connsiteY39" fmla="*/ 71750 h 108921"/>
                  <a:gd name="connsiteX40" fmla="*/ 74326 w 95931"/>
                  <a:gd name="connsiteY40" fmla="*/ 74343 h 108921"/>
                  <a:gd name="connsiteX41" fmla="*/ 37163 w 95931"/>
                  <a:gd name="connsiteY41" fmla="*/ 74343 h 108921"/>
                  <a:gd name="connsiteX42" fmla="*/ 49263 w 95931"/>
                  <a:gd name="connsiteY42" fmla="*/ 87310 h 108921"/>
                  <a:gd name="connsiteX43" fmla="*/ 70004 w 95931"/>
                  <a:gd name="connsiteY43" fmla="*/ 93361 h 108921"/>
                  <a:gd name="connsiteX44" fmla="*/ 87289 w 95931"/>
                  <a:gd name="connsiteY44" fmla="*/ 93361 h 108921"/>
                  <a:gd name="connsiteX45" fmla="*/ 93339 w 95931"/>
                  <a:gd name="connsiteY45" fmla="*/ 95954 h 108921"/>
                  <a:gd name="connsiteX46" fmla="*/ 95932 w 95931"/>
                  <a:gd name="connsiteY46" fmla="*/ 102006 h 108921"/>
                  <a:gd name="connsiteX47" fmla="*/ 93339 w 95931"/>
                  <a:gd name="connsiteY47" fmla="*/ 108057 h 108921"/>
                  <a:gd name="connsiteX48" fmla="*/ 87289 w 95931"/>
                  <a:gd name="connsiteY48" fmla="*/ 108921 h 108921"/>
                  <a:gd name="connsiteX49" fmla="*/ 8643 w 95931"/>
                  <a:gd name="connsiteY49" fmla="*/ 61376 h 108921"/>
                  <a:gd name="connsiteX50" fmla="*/ 6050 w 95931"/>
                  <a:gd name="connsiteY50" fmla="*/ 62241 h 108921"/>
                  <a:gd name="connsiteX51" fmla="*/ 5185 w 95931"/>
                  <a:gd name="connsiteY51" fmla="*/ 64834 h 108921"/>
                  <a:gd name="connsiteX52" fmla="*/ 6050 w 95931"/>
                  <a:gd name="connsiteY52" fmla="*/ 67428 h 108921"/>
                  <a:gd name="connsiteX53" fmla="*/ 8643 w 95931"/>
                  <a:gd name="connsiteY53" fmla="*/ 68292 h 108921"/>
                  <a:gd name="connsiteX54" fmla="*/ 23335 w 95931"/>
                  <a:gd name="connsiteY54" fmla="*/ 68292 h 108921"/>
                  <a:gd name="connsiteX55" fmla="*/ 24199 w 95931"/>
                  <a:gd name="connsiteY55" fmla="*/ 70021 h 108921"/>
                  <a:gd name="connsiteX56" fmla="*/ 41484 w 95931"/>
                  <a:gd name="connsiteY56" fmla="*/ 94226 h 108921"/>
                  <a:gd name="connsiteX57" fmla="*/ 70004 w 95931"/>
                  <a:gd name="connsiteY57" fmla="*/ 103734 h 108921"/>
                  <a:gd name="connsiteX58" fmla="*/ 87289 w 95931"/>
                  <a:gd name="connsiteY58" fmla="*/ 103734 h 108921"/>
                  <a:gd name="connsiteX59" fmla="*/ 89882 w 95931"/>
                  <a:gd name="connsiteY59" fmla="*/ 102870 h 108921"/>
                  <a:gd name="connsiteX60" fmla="*/ 90747 w 95931"/>
                  <a:gd name="connsiteY60" fmla="*/ 100277 h 108921"/>
                  <a:gd name="connsiteX61" fmla="*/ 89882 w 95931"/>
                  <a:gd name="connsiteY61" fmla="*/ 97683 h 108921"/>
                  <a:gd name="connsiteX62" fmla="*/ 87289 w 95931"/>
                  <a:gd name="connsiteY62" fmla="*/ 96819 h 108921"/>
                  <a:gd name="connsiteX63" fmla="*/ 70004 w 95931"/>
                  <a:gd name="connsiteY63" fmla="*/ 96819 h 108921"/>
                  <a:gd name="connsiteX64" fmla="*/ 47534 w 95931"/>
                  <a:gd name="connsiteY64" fmla="*/ 89903 h 108921"/>
                  <a:gd name="connsiteX65" fmla="*/ 31977 w 95931"/>
                  <a:gd name="connsiteY65" fmla="*/ 71750 h 108921"/>
                  <a:gd name="connsiteX66" fmla="*/ 30249 w 95931"/>
                  <a:gd name="connsiteY66" fmla="*/ 68292 h 108921"/>
                  <a:gd name="connsiteX67" fmla="*/ 74326 w 95931"/>
                  <a:gd name="connsiteY67" fmla="*/ 68292 h 108921"/>
                  <a:gd name="connsiteX68" fmla="*/ 76918 w 95931"/>
                  <a:gd name="connsiteY68" fmla="*/ 67428 h 108921"/>
                  <a:gd name="connsiteX69" fmla="*/ 77783 w 95931"/>
                  <a:gd name="connsiteY69" fmla="*/ 64834 h 108921"/>
                  <a:gd name="connsiteX70" fmla="*/ 76918 w 95931"/>
                  <a:gd name="connsiteY70" fmla="*/ 62241 h 108921"/>
                  <a:gd name="connsiteX71" fmla="*/ 74326 w 95931"/>
                  <a:gd name="connsiteY71" fmla="*/ 61376 h 108921"/>
                  <a:gd name="connsiteX72" fmla="*/ 28520 w 95931"/>
                  <a:gd name="connsiteY72" fmla="*/ 61376 h 108921"/>
                  <a:gd name="connsiteX73" fmla="*/ 28520 w 95931"/>
                  <a:gd name="connsiteY73" fmla="*/ 59648 h 108921"/>
                  <a:gd name="connsiteX74" fmla="*/ 28520 w 95931"/>
                  <a:gd name="connsiteY74" fmla="*/ 56189 h 108921"/>
                  <a:gd name="connsiteX75" fmla="*/ 28520 w 95931"/>
                  <a:gd name="connsiteY75" fmla="*/ 52732 h 108921"/>
                  <a:gd name="connsiteX76" fmla="*/ 28520 w 95931"/>
                  <a:gd name="connsiteY76" fmla="*/ 51003 h 108921"/>
                  <a:gd name="connsiteX77" fmla="*/ 74326 w 95931"/>
                  <a:gd name="connsiteY77" fmla="*/ 51003 h 108921"/>
                  <a:gd name="connsiteX78" fmla="*/ 76918 w 95931"/>
                  <a:gd name="connsiteY78" fmla="*/ 50138 h 108921"/>
                  <a:gd name="connsiteX79" fmla="*/ 77783 w 95931"/>
                  <a:gd name="connsiteY79" fmla="*/ 47545 h 108921"/>
                  <a:gd name="connsiteX80" fmla="*/ 76918 w 95931"/>
                  <a:gd name="connsiteY80" fmla="*/ 44952 h 108921"/>
                  <a:gd name="connsiteX81" fmla="*/ 74326 w 95931"/>
                  <a:gd name="connsiteY81" fmla="*/ 44087 h 108921"/>
                  <a:gd name="connsiteX82" fmla="*/ 30249 w 95931"/>
                  <a:gd name="connsiteY82" fmla="*/ 44087 h 108921"/>
                  <a:gd name="connsiteX83" fmla="*/ 31977 w 95931"/>
                  <a:gd name="connsiteY83" fmla="*/ 40629 h 108921"/>
                  <a:gd name="connsiteX84" fmla="*/ 47534 w 95931"/>
                  <a:gd name="connsiteY84" fmla="*/ 22476 h 108921"/>
                  <a:gd name="connsiteX85" fmla="*/ 70004 w 95931"/>
                  <a:gd name="connsiteY85" fmla="*/ 15560 h 108921"/>
                  <a:gd name="connsiteX86" fmla="*/ 87289 w 95931"/>
                  <a:gd name="connsiteY86" fmla="*/ 15560 h 108921"/>
                  <a:gd name="connsiteX87" fmla="*/ 89882 w 95931"/>
                  <a:gd name="connsiteY87" fmla="*/ 14696 h 108921"/>
                  <a:gd name="connsiteX88" fmla="*/ 90747 w 95931"/>
                  <a:gd name="connsiteY88" fmla="*/ 12103 h 108921"/>
                  <a:gd name="connsiteX89" fmla="*/ 89882 w 95931"/>
                  <a:gd name="connsiteY89" fmla="*/ 9509 h 108921"/>
                  <a:gd name="connsiteX90" fmla="*/ 87289 w 95931"/>
                  <a:gd name="connsiteY90" fmla="*/ 8645 h 108921"/>
                  <a:gd name="connsiteX91" fmla="*/ 70004 w 95931"/>
                  <a:gd name="connsiteY91" fmla="*/ 8645 h 108921"/>
                  <a:gd name="connsiteX92" fmla="*/ 41484 w 95931"/>
                  <a:gd name="connsiteY92" fmla="*/ 18154 h 108921"/>
                  <a:gd name="connsiteX93" fmla="*/ 24199 w 95931"/>
                  <a:gd name="connsiteY93" fmla="*/ 42358 h 108921"/>
                  <a:gd name="connsiteX94" fmla="*/ 23335 w 95931"/>
                  <a:gd name="connsiteY94" fmla="*/ 44087 h 108921"/>
                  <a:gd name="connsiteX95" fmla="*/ 8643 w 95931"/>
                  <a:gd name="connsiteY95" fmla="*/ 44087 h 108921"/>
                  <a:gd name="connsiteX96" fmla="*/ 6050 w 95931"/>
                  <a:gd name="connsiteY96" fmla="*/ 44952 h 108921"/>
                  <a:gd name="connsiteX97" fmla="*/ 5185 w 95931"/>
                  <a:gd name="connsiteY97" fmla="*/ 47545 h 108921"/>
                  <a:gd name="connsiteX98" fmla="*/ 6050 w 95931"/>
                  <a:gd name="connsiteY98" fmla="*/ 50138 h 108921"/>
                  <a:gd name="connsiteX99" fmla="*/ 8643 w 95931"/>
                  <a:gd name="connsiteY99" fmla="*/ 51003 h 108921"/>
                  <a:gd name="connsiteX100" fmla="*/ 21606 w 95931"/>
                  <a:gd name="connsiteY100" fmla="*/ 51003 h 108921"/>
                  <a:gd name="connsiteX101" fmla="*/ 21606 w 95931"/>
                  <a:gd name="connsiteY101" fmla="*/ 53596 h 108921"/>
                  <a:gd name="connsiteX102" fmla="*/ 21606 w 95931"/>
                  <a:gd name="connsiteY102" fmla="*/ 57054 h 108921"/>
                  <a:gd name="connsiteX103" fmla="*/ 21606 w 95931"/>
                  <a:gd name="connsiteY103" fmla="*/ 60512 h 108921"/>
                  <a:gd name="connsiteX104" fmla="*/ 21606 w 95931"/>
                  <a:gd name="connsiteY104" fmla="*/ 63105 h 108921"/>
                  <a:gd name="connsiteX105" fmla="*/ 8643 w 95931"/>
                  <a:gd name="connsiteY105" fmla="*/ 63105 h 10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95931" h="108921">
                    <a:moveTo>
                      <a:pt x="87289" y="108921"/>
                    </a:moveTo>
                    <a:lnTo>
                      <a:pt x="70004" y="108921"/>
                    </a:lnTo>
                    <a:cubicBezTo>
                      <a:pt x="58769" y="108921"/>
                      <a:pt x="47534" y="105463"/>
                      <a:pt x="38891" y="98548"/>
                    </a:cubicBezTo>
                    <a:cubicBezTo>
                      <a:pt x="30249" y="92497"/>
                      <a:pt x="23335" y="83852"/>
                      <a:pt x="19878" y="73479"/>
                    </a:cubicBezTo>
                    <a:lnTo>
                      <a:pt x="8643" y="73479"/>
                    </a:lnTo>
                    <a:cubicBezTo>
                      <a:pt x="6050" y="73479"/>
                      <a:pt x="4321" y="72614"/>
                      <a:pt x="2593" y="70885"/>
                    </a:cubicBezTo>
                    <a:cubicBezTo>
                      <a:pt x="864" y="69156"/>
                      <a:pt x="0" y="67428"/>
                      <a:pt x="0" y="64834"/>
                    </a:cubicBezTo>
                    <a:cubicBezTo>
                      <a:pt x="0" y="63105"/>
                      <a:pt x="864" y="60512"/>
                      <a:pt x="2593" y="58783"/>
                    </a:cubicBezTo>
                    <a:cubicBezTo>
                      <a:pt x="4321" y="57054"/>
                      <a:pt x="6050" y="56189"/>
                      <a:pt x="8643" y="56189"/>
                    </a:cubicBezTo>
                    <a:lnTo>
                      <a:pt x="17285" y="56189"/>
                    </a:lnTo>
                    <a:cubicBezTo>
                      <a:pt x="17285" y="55325"/>
                      <a:pt x="17285" y="55325"/>
                      <a:pt x="17285" y="54461"/>
                    </a:cubicBezTo>
                    <a:cubicBezTo>
                      <a:pt x="17285" y="53596"/>
                      <a:pt x="17285" y="53596"/>
                      <a:pt x="17285" y="52732"/>
                    </a:cubicBezTo>
                    <a:lnTo>
                      <a:pt x="8643" y="52732"/>
                    </a:lnTo>
                    <a:cubicBezTo>
                      <a:pt x="6050" y="52732"/>
                      <a:pt x="4321" y="51867"/>
                      <a:pt x="2593" y="50138"/>
                    </a:cubicBezTo>
                    <a:cubicBezTo>
                      <a:pt x="864" y="48409"/>
                      <a:pt x="0" y="46681"/>
                      <a:pt x="0" y="44087"/>
                    </a:cubicBezTo>
                    <a:cubicBezTo>
                      <a:pt x="0" y="42358"/>
                      <a:pt x="864" y="39765"/>
                      <a:pt x="2593" y="38036"/>
                    </a:cubicBezTo>
                    <a:cubicBezTo>
                      <a:pt x="4321" y="36307"/>
                      <a:pt x="6050" y="35443"/>
                      <a:pt x="8643" y="35443"/>
                    </a:cubicBezTo>
                    <a:lnTo>
                      <a:pt x="19878" y="35443"/>
                    </a:lnTo>
                    <a:cubicBezTo>
                      <a:pt x="23335" y="25069"/>
                      <a:pt x="30249" y="16425"/>
                      <a:pt x="38891" y="10374"/>
                    </a:cubicBezTo>
                    <a:cubicBezTo>
                      <a:pt x="48398" y="3458"/>
                      <a:pt x="58769" y="0"/>
                      <a:pt x="70004" y="0"/>
                    </a:cubicBezTo>
                    <a:lnTo>
                      <a:pt x="87289" y="0"/>
                    </a:lnTo>
                    <a:cubicBezTo>
                      <a:pt x="89882" y="0"/>
                      <a:pt x="91611" y="865"/>
                      <a:pt x="93339" y="2594"/>
                    </a:cubicBezTo>
                    <a:cubicBezTo>
                      <a:pt x="95068" y="4322"/>
                      <a:pt x="95932" y="6051"/>
                      <a:pt x="95932" y="8645"/>
                    </a:cubicBezTo>
                    <a:cubicBezTo>
                      <a:pt x="95932" y="10374"/>
                      <a:pt x="95068" y="12967"/>
                      <a:pt x="93339" y="14696"/>
                    </a:cubicBezTo>
                    <a:cubicBezTo>
                      <a:pt x="91611" y="16425"/>
                      <a:pt x="89882" y="17289"/>
                      <a:pt x="87289" y="17289"/>
                    </a:cubicBezTo>
                    <a:lnTo>
                      <a:pt x="70004" y="17289"/>
                    </a:lnTo>
                    <a:cubicBezTo>
                      <a:pt x="63090" y="17289"/>
                      <a:pt x="55312" y="19018"/>
                      <a:pt x="49263" y="23340"/>
                    </a:cubicBezTo>
                    <a:cubicBezTo>
                      <a:pt x="44077" y="26798"/>
                      <a:pt x="39755" y="31120"/>
                      <a:pt x="37163" y="36307"/>
                    </a:cubicBezTo>
                    <a:lnTo>
                      <a:pt x="74326" y="36307"/>
                    </a:lnTo>
                    <a:cubicBezTo>
                      <a:pt x="76918" y="36307"/>
                      <a:pt x="78647" y="37172"/>
                      <a:pt x="80375" y="38900"/>
                    </a:cubicBezTo>
                    <a:cubicBezTo>
                      <a:pt x="82104" y="40629"/>
                      <a:pt x="82968" y="42358"/>
                      <a:pt x="82968" y="44952"/>
                    </a:cubicBezTo>
                    <a:cubicBezTo>
                      <a:pt x="82968" y="47545"/>
                      <a:pt x="82104" y="49274"/>
                      <a:pt x="80375" y="51003"/>
                    </a:cubicBezTo>
                    <a:cubicBezTo>
                      <a:pt x="78647" y="52732"/>
                      <a:pt x="76918" y="53596"/>
                      <a:pt x="74326" y="53596"/>
                    </a:cubicBezTo>
                    <a:lnTo>
                      <a:pt x="31977" y="53596"/>
                    </a:lnTo>
                    <a:cubicBezTo>
                      <a:pt x="31977" y="54461"/>
                      <a:pt x="31977" y="54461"/>
                      <a:pt x="31977" y="55325"/>
                    </a:cubicBezTo>
                    <a:cubicBezTo>
                      <a:pt x="31977" y="56189"/>
                      <a:pt x="31977" y="56189"/>
                      <a:pt x="31977" y="57054"/>
                    </a:cubicBezTo>
                    <a:lnTo>
                      <a:pt x="74326" y="57054"/>
                    </a:lnTo>
                    <a:cubicBezTo>
                      <a:pt x="76918" y="57054"/>
                      <a:pt x="78647" y="57919"/>
                      <a:pt x="80375" y="59648"/>
                    </a:cubicBezTo>
                    <a:cubicBezTo>
                      <a:pt x="82104" y="61376"/>
                      <a:pt x="82968" y="63105"/>
                      <a:pt x="82968" y="65699"/>
                    </a:cubicBezTo>
                    <a:cubicBezTo>
                      <a:pt x="82968" y="67428"/>
                      <a:pt x="82104" y="70021"/>
                      <a:pt x="80375" y="71750"/>
                    </a:cubicBezTo>
                    <a:cubicBezTo>
                      <a:pt x="78647" y="73479"/>
                      <a:pt x="76918" y="74343"/>
                      <a:pt x="74326" y="74343"/>
                    </a:cubicBezTo>
                    <a:lnTo>
                      <a:pt x="37163" y="74343"/>
                    </a:lnTo>
                    <a:cubicBezTo>
                      <a:pt x="39755" y="79530"/>
                      <a:pt x="44077" y="83852"/>
                      <a:pt x="49263" y="87310"/>
                    </a:cubicBezTo>
                    <a:cubicBezTo>
                      <a:pt x="55312" y="91632"/>
                      <a:pt x="62226" y="93361"/>
                      <a:pt x="70004" y="93361"/>
                    </a:cubicBezTo>
                    <a:lnTo>
                      <a:pt x="87289" y="93361"/>
                    </a:lnTo>
                    <a:cubicBezTo>
                      <a:pt x="89018" y="93361"/>
                      <a:pt x="91611" y="94226"/>
                      <a:pt x="93339" y="95954"/>
                    </a:cubicBezTo>
                    <a:cubicBezTo>
                      <a:pt x="95068" y="97683"/>
                      <a:pt x="95932" y="99412"/>
                      <a:pt x="95932" y="102006"/>
                    </a:cubicBezTo>
                    <a:cubicBezTo>
                      <a:pt x="95932" y="104599"/>
                      <a:pt x="95068" y="106328"/>
                      <a:pt x="93339" y="108057"/>
                    </a:cubicBezTo>
                    <a:cubicBezTo>
                      <a:pt x="91611" y="108057"/>
                      <a:pt x="89018" y="108921"/>
                      <a:pt x="87289" y="108921"/>
                    </a:cubicBezTo>
                    <a:close/>
                    <a:moveTo>
                      <a:pt x="8643" y="61376"/>
                    </a:moveTo>
                    <a:cubicBezTo>
                      <a:pt x="7778" y="61376"/>
                      <a:pt x="6914" y="61376"/>
                      <a:pt x="6050" y="62241"/>
                    </a:cubicBezTo>
                    <a:cubicBezTo>
                      <a:pt x="5185" y="63105"/>
                      <a:pt x="5185" y="63970"/>
                      <a:pt x="5185" y="64834"/>
                    </a:cubicBezTo>
                    <a:cubicBezTo>
                      <a:pt x="5185" y="65699"/>
                      <a:pt x="5185" y="66563"/>
                      <a:pt x="6050" y="67428"/>
                    </a:cubicBezTo>
                    <a:cubicBezTo>
                      <a:pt x="6914" y="68292"/>
                      <a:pt x="7778" y="68292"/>
                      <a:pt x="8643" y="68292"/>
                    </a:cubicBezTo>
                    <a:lnTo>
                      <a:pt x="23335" y="68292"/>
                    </a:lnTo>
                    <a:lnTo>
                      <a:pt x="24199" y="70021"/>
                    </a:lnTo>
                    <a:cubicBezTo>
                      <a:pt x="27656" y="79530"/>
                      <a:pt x="33706" y="88174"/>
                      <a:pt x="41484" y="94226"/>
                    </a:cubicBezTo>
                    <a:cubicBezTo>
                      <a:pt x="50127" y="100277"/>
                      <a:pt x="59633" y="103734"/>
                      <a:pt x="70004" y="103734"/>
                    </a:cubicBezTo>
                    <a:lnTo>
                      <a:pt x="87289" y="103734"/>
                    </a:lnTo>
                    <a:cubicBezTo>
                      <a:pt x="88154" y="103734"/>
                      <a:pt x="89018" y="103734"/>
                      <a:pt x="89882" y="102870"/>
                    </a:cubicBezTo>
                    <a:cubicBezTo>
                      <a:pt x="90747" y="102006"/>
                      <a:pt x="90747" y="101141"/>
                      <a:pt x="90747" y="100277"/>
                    </a:cubicBezTo>
                    <a:cubicBezTo>
                      <a:pt x="90747" y="99412"/>
                      <a:pt x="90747" y="98548"/>
                      <a:pt x="89882" y="97683"/>
                    </a:cubicBezTo>
                    <a:cubicBezTo>
                      <a:pt x="89018" y="96819"/>
                      <a:pt x="88154" y="96819"/>
                      <a:pt x="87289" y="96819"/>
                    </a:cubicBezTo>
                    <a:lnTo>
                      <a:pt x="70004" y="96819"/>
                    </a:lnTo>
                    <a:cubicBezTo>
                      <a:pt x="62226" y="96819"/>
                      <a:pt x="53584" y="94226"/>
                      <a:pt x="47534" y="89903"/>
                    </a:cubicBezTo>
                    <a:cubicBezTo>
                      <a:pt x="40620" y="85581"/>
                      <a:pt x="35434" y="79530"/>
                      <a:pt x="31977" y="71750"/>
                    </a:cubicBezTo>
                    <a:lnTo>
                      <a:pt x="30249" y="68292"/>
                    </a:lnTo>
                    <a:lnTo>
                      <a:pt x="74326" y="68292"/>
                    </a:lnTo>
                    <a:cubicBezTo>
                      <a:pt x="75190" y="68292"/>
                      <a:pt x="76054" y="68292"/>
                      <a:pt x="76918" y="67428"/>
                    </a:cubicBezTo>
                    <a:cubicBezTo>
                      <a:pt x="77783" y="66563"/>
                      <a:pt x="77783" y="65699"/>
                      <a:pt x="77783" y="64834"/>
                    </a:cubicBezTo>
                    <a:cubicBezTo>
                      <a:pt x="77783" y="63970"/>
                      <a:pt x="77783" y="63105"/>
                      <a:pt x="76918" y="62241"/>
                    </a:cubicBezTo>
                    <a:cubicBezTo>
                      <a:pt x="76054" y="61376"/>
                      <a:pt x="75190" y="61376"/>
                      <a:pt x="74326" y="61376"/>
                    </a:cubicBezTo>
                    <a:lnTo>
                      <a:pt x="28520" y="61376"/>
                    </a:lnTo>
                    <a:lnTo>
                      <a:pt x="28520" y="59648"/>
                    </a:lnTo>
                    <a:cubicBezTo>
                      <a:pt x="28520" y="58783"/>
                      <a:pt x="28520" y="57054"/>
                      <a:pt x="28520" y="56189"/>
                    </a:cubicBezTo>
                    <a:cubicBezTo>
                      <a:pt x="28520" y="55325"/>
                      <a:pt x="28520" y="53596"/>
                      <a:pt x="28520" y="52732"/>
                    </a:cubicBezTo>
                    <a:lnTo>
                      <a:pt x="28520" y="51003"/>
                    </a:lnTo>
                    <a:lnTo>
                      <a:pt x="74326" y="51003"/>
                    </a:lnTo>
                    <a:cubicBezTo>
                      <a:pt x="75190" y="51003"/>
                      <a:pt x="76054" y="51003"/>
                      <a:pt x="76918" y="50138"/>
                    </a:cubicBezTo>
                    <a:cubicBezTo>
                      <a:pt x="77783" y="49274"/>
                      <a:pt x="77783" y="48409"/>
                      <a:pt x="77783" y="47545"/>
                    </a:cubicBezTo>
                    <a:cubicBezTo>
                      <a:pt x="77783" y="46681"/>
                      <a:pt x="77783" y="45816"/>
                      <a:pt x="76918" y="44952"/>
                    </a:cubicBezTo>
                    <a:cubicBezTo>
                      <a:pt x="76054" y="44087"/>
                      <a:pt x="75190" y="44087"/>
                      <a:pt x="74326" y="44087"/>
                    </a:cubicBezTo>
                    <a:lnTo>
                      <a:pt x="30249" y="44087"/>
                    </a:lnTo>
                    <a:lnTo>
                      <a:pt x="31977" y="40629"/>
                    </a:lnTo>
                    <a:cubicBezTo>
                      <a:pt x="35434" y="32849"/>
                      <a:pt x="40620" y="26798"/>
                      <a:pt x="47534" y="22476"/>
                    </a:cubicBezTo>
                    <a:cubicBezTo>
                      <a:pt x="54448" y="18154"/>
                      <a:pt x="62226" y="15560"/>
                      <a:pt x="70004" y="15560"/>
                    </a:cubicBezTo>
                    <a:lnTo>
                      <a:pt x="87289" y="15560"/>
                    </a:lnTo>
                    <a:cubicBezTo>
                      <a:pt x="88154" y="15560"/>
                      <a:pt x="89018" y="15560"/>
                      <a:pt x="89882" y="14696"/>
                    </a:cubicBezTo>
                    <a:cubicBezTo>
                      <a:pt x="90747" y="13831"/>
                      <a:pt x="90747" y="12967"/>
                      <a:pt x="90747" y="12103"/>
                    </a:cubicBezTo>
                    <a:cubicBezTo>
                      <a:pt x="90747" y="11238"/>
                      <a:pt x="90747" y="10374"/>
                      <a:pt x="89882" y="9509"/>
                    </a:cubicBezTo>
                    <a:cubicBezTo>
                      <a:pt x="89018" y="8645"/>
                      <a:pt x="88154" y="8645"/>
                      <a:pt x="87289" y="8645"/>
                    </a:cubicBezTo>
                    <a:lnTo>
                      <a:pt x="70004" y="8645"/>
                    </a:lnTo>
                    <a:cubicBezTo>
                      <a:pt x="59633" y="8645"/>
                      <a:pt x="49263" y="12103"/>
                      <a:pt x="41484" y="18154"/>
                    </a:cubicBezTo>
                    <a:cubicBezTo>
                      <a:pt x="32842" y="24205"/>
                      <a:pt x="26792" y="32849"/>
                      <a:pt x="24199" y="42358"/>
                    </a:cubicBezTo>
                    <a:lnTo>
                      <a:pt x="23335" y="44087"/>
                    </a:lnTo>
                    <a:lnTo>
                      <a:pt x="8643" y="44087"/>
                    </a:lnTo>
                    <a:cubicBezTo>
                      <a:pt x="7778" y="44087"/>
                      <a:pt x="6914" y="44087"/>
                      <a:pt x="6050" y="44952"/>
                    </a:cubicBezTo>
                    <a:cubicBezTo>
                      <a:pt x="5185" y="45816"/>
                      <a:pt x="5185" y="46681"/>
                      <a:pt x="5185" y="47545"/>
                    </a:cubicBezTo>
                    <a:cubicBezTo>
                      <a:pt x="5185" y="48409"/>
                      <a:pt x="5185" y="49274"/>
                      <a:pt x="6050" y="50138"/>
                    </a:cubicBezTo>
                    <a:cubicBezTo>
                      <a:pt x="6914" y="51003"/>
                      <a:pt x="7778" y="51003"/>
                      <a:pt x="8643" y="51003"/>
                    </a:cubicBezTo>
                    <a:lnTo>
                      <a:pt x="21606" y="51003"/>
                    </a:lnTo>
                    <a:lnTo>
                      <a:pt x="21606" y="53596"/>
                    </a:lnTo>
                    <a:cubicBezTo>
                      <a:pt x="21606" y="54461"/>
                      <a:pt x="21606" y="56189"/>
                      <a:pt x="21606" y="57054"/>
                    </a:cubicBezTo>
                    <a:cubicBezTo>
                      <a:pt x="21606" y="57919"/>
                      <a:pt x="21606" y="59648"/>
                      <a:pt x="21606" y="60512"/>
                    </a:cubicBezTo>
                    <a:lnTo>
                      <a:pt x="21606" y="63105"/>
                    </a:lnTo>
                    <a:lnTo>
                      <a:pt x="8643" y="6310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06" name="Graphic 16831">
              <a:extLst>
                <a:ext uri="{FF2B5EF4-FFF2-40B4-BE49-F238E27FC236}">
                  <a16:creationId xmlns:a16="http://schemas.microsoft.com/office/drawing/2014/main" id="{AEC8CC3D-240B-DFC3-E822-EAF376ACCA81}"/>
                </a:ext>
              </a:extLst>
            </p:cNvPr>
            <p:cNvGrpSpPr/>
            <p:nvPr/>
          </p:nvGrpSpPr>
          <p:grpSpPr>
            <a:xfrm>
              <a:off x="6697298" y="2426800"/>
              <a:ext cx="290388" cy="290456"/>
              <a:chOff x="6697298" y="2426800"/>
              <a:chExt cx="290388" cy="290456"/>
            </a:xfrm>
            <a:solidFill>
              <a:srgbClr val="355464"/>
            </a:solidFill>
          </p:grpSpPr>
          <p:sp>
            <p:nvSpPr>
              <p:cNvPr id="107" name="Freeform 16866">
                <a:extLst>
                  <a:ext uri="{FF2B5EF4-FFF2-40B4-BE49-F238E27FC236}">
                    <a16:creationId xmlns:a16="http://schemas.microsoft.com/office/drawing/2014/main" id="{2E442F47-4992-A5E1-81A6-DEA1D610898D}"/>
                  </a:ext>
                </a:extLst>
              </p:cNvPr>
              <p:cNvSpPr/>
              <p:nvPr/>
            </p:nvSpPr>
            <p:spPr>
              <a:xfrm>
                <a:off x="6699026" y="2427665"/>
                <a:ext cx="286932" cy="286998"/>
              </a:xfrm>
              <a:custGeom>
                <a:avLst/>
                <a:gdLst>
                  <a:gd name="connsiteX0" fmla="*/ 21606 w 286932"/>
                  <a:gd name="connsiteY0" fmla="*/ 138313 h 286998"/>
                  <a:gd name="connsiteX1" fmla="*/ 12964 w 286932"/>
                  <a:gd name="connsiteY1" fmla="*/ 138313 h 286998"/>
                  <a:gd name="connsiteX2" fmla="*/ 47534 w 286932"/>
                  <a:gd name="connsiteY2" fmla="*/ 55325 h 286998"/>
                  <a:gd name="connsiteX3" fmla="*/ 53584 w 286932"/>
                  <a:gd name="connsiteY3" fmla="*/ 61376 h 286998"/>
                  <a:gd name="connsiteX4" fmla="*/ 55312 w 286932"/>
                  <a:gd name="connsiteY4" fmla="*/ 62241 h 286998"/>
                  <a:gd name="connsiteX5" fmla="*/ 57905 w 286932"/>
                  <a:gd name="connsiteY5" fmla="*/ 63105 h 286998"/>
                  <a:gd name="connsiteX6" fmla="*/ 60498 w 286932"/>
                  <a:gd name="connsiteY6" fmla="*/ 62241 h 286998"/>
                  <a:gd name="connsiteX7" fmla="*/ 62226 w 286932"/>
                  <a:gd name="connsiteY7" fmla="*/ 61376 h 286998"/>
                  <a:gd name="connsiteX8" fmla="*/ 63091 w 286932"/>
                  <a:gd name="connsiteY8" fmla="*/ 59647 h 286998"/>
                  <a:gd name="connsiteX9" fmla="*/ 63955 w 286932"/>
                  <a:gd name="connsiteY9" fmla="*/ 57054 h 286998"/>
                  <a:gd name="connsiteX10" fmla="*/ 63091 w 286932"/>
                  <a:gd name="connsiteY10" fmla="*/ 54460 h 286998"/>
                  <a:gd name="connsiteX11" fmla="*/ 62226 w 286932"/>
                  <a:gd name="connsiteY11" fmla="*/ 52732 h 286998"/>
                  <a:gd name="connsiteX12" fmla="*/ 56176 w 286932"/>
                  <a:gd name="connsiteY12" fmla="*/ 46680 h 286998"/>
                  <a:gd name="connsiteX13" fmla="*/ 139145 w 286932"/>
                  <a:gd name="connsiteY13" fmla="*/ 12102 h 286998"/>
                  <a:gd name="connsiteX14" fmla="*/ 139145 w 286932"/>
                  <a:gd name="connsiteY14" fmla="*/ 20747 h 286998"/>
                  <a:gd name="connsiteX15" fmla="*/ 140874 w 286932"/>
                  <a:gd name="connsiteY15" fmla="*/ 25069 h 286998"/>
                  <a:gd name="connsiteX16" fmla="*/ 145195 w 286932"/>
                  <a:gd name="connsiteY16" fmla="*/ 26798 h 286998"/>
                  <a:gd name="connsiteX17" fmla="*/ 149516 w 286932"/>
                  <a:gd name="connsiteY17" fmla="*/ 25069 h 286998"/>
                  <a:gd name="connsiteX18" fmla="*/ 151244 w 286932"/>
                  <a:gd name="connsiteY18" fmla="*/ 20747 h 286998"/>
                  <a:gd name="connsiteX19" fmla="*/ 151244 w 286932"/>
                  <a:gd name="connsiteY19" fmla="*/ 12102 h 286998"/>
                  <a:gd name="connsiteX20" fmla="*/ 234213 w 286932"/>
                  <a:gd name="connsiteY20" fmla="*/ 46680 h 286998"/>
                  <a:gd name="connsiteX21" fmla="*/ 228163 w 286932"/>
                  <a:gd name="connsiteY21" fmla="*/ 52732 h 286998"/>
                  <a:gd name="connsiteX22" fmla="*/ 227299 w 286932"/>
                  <a:gd name="connsiteY22" fmla="*/ 54460 h 286998"/>
                  <a:gd name="connsiteX23" fmla="*/ 226435 w 286932"/>
                  <a:gd name="connsiteY23" fmla="*/ 57054 h 286998"/>
                  <a:gd name="connsiteX24" fmla="*/ 227299 w 286932"/>
                  <a:gd name="connsiteY24" fmla="*/ 59647 h 286998"/>
                  <a:gd name="connsiteX25" fmla="*/ 228163 w 286932"/>
                  <a:gd name="connsiteY25" fmla="*/ 61376 h 286998"/>
                  <a:gd name="connsiteX26" fmla="*/ 229892 w 286932"/>
                  <a:gd name="connsiteY26" fmla="*/ 62241 h 286998"/>
                  <a:gd name="connsiteX27" fmla="*/ 232484 w 286932"/>
                  <a:gd name="connsiteY27" fmla="*/ 63105 h 286998"/>
                  <a:gd name="connsiteX28" fmla="*/ 235077 w 286932"/>
                  <a:gd name="connsiteY28" fmla="*/ 62241 h 286998"/>
                  <a:gd name="connsiteX29" fmla="*/ 236806 w 286932"/>
                  <a:gd name="connsiteY29" fmla="*/ 61376 h 286998"/>
                  <a:gd name="connsiteX30" fmla="*/ 242856 w 286932"/>
                  <a:gd name="connsiteY30" fmla="*/ 55325 h 286998"/>
                  <a:gd name="connsiteX31" fmla="*/ 277426 w 286932"/>
                  <a:gd name="connsiteY31" fmla="*/ 138313 h 286998"/>
                  <a:gd name="connsiteX32" fmla="*/ 268783 w 286932"/>
                  <a:gd name="connsiteY32" fmla="*/ 138313 h 286998"/>
                  <a:gd name="connsiteX33" fmla="*/ 264462 w 286932"/>
                  <a:gd name="connsiteY33" fmla="*/ 140041 h 286998"/>
                  <a:gd name="connsiteX34" fmla="*/ 262733 w 286932"/>
                  <a:gd name="connsiteY34" fmla="*/ 144364 h 286998"/>
                  <a:gd name="connsiteX35" fmla="*/ 264462 w 286932"/>
                  <a:gd name="connsiteY35" fmla="*/ 148686 h 286998"/>
                  <a:gd name="connsiteX36" fmla="*/ 268783 w 286932"/>
                  <a:gd name="connsiteY36" fmla="*/ 150415 h 286998"/>
                  <a:gd name="connsiteX37" fmla="*/ 277426 w 286932"/>
                  <a:gd name="connsiteY37" fmla="*/ 150415 h 286998"/>
                  <a:gd name="connsiteX38" fmla="*/ 242856 w 286932"/>
                  <a:gd name="connsiteY38" fmla="*/ 233403 h 286998"/>
                  <a:gd name="connsiteX39" fmla="*/ 236806 w 286932"/>
                  <a:gd name="connsiteY39" fmla="*/ 227351 h 286998"/>
                  <a:gd name="connsiteX40" fmla="*/ 232484 w 286932"/>
                  <a:gd name="connsiteY40" fmla="*/ 225622 h 286998"/>
                  <a:gd name="connsiteX41" fmla="*/ 228163 w 286932"/>
                  <a:gd name="connsiteY41" fmla="*/ 227351 h 286998"/>
                  <a:gd name="connsiteX42" fmla="*/ 226435 w 286932"/>
                  <a:gd name="connsiteY42" fmla="*/ 231674 h 286998"/>
                  <a:gd name="connsiteX43" fmla="*/ 228163 w 286932"/>
                  <a:gd name="connsiteY43" fmla="*/ 235996 h 286998"/>
                  <a:gd name="connsiteX44" fmla="*/ 234213 w 286932"/>
                  <a:gd name="connsiteY44" fmla="*/ 242047 h 286998"/>
                  <a:gd name="connsiteX45" fmla="*/ 151244 w 286932"/>
                  <a:gd name="connsiteY45" fmla="*/ 276625 h 286998"/>
                  <a:gd name="connsiteX46" fmla="*/ 151244 w 286932"/>
                  <a:gd name="connsiteY46" fmla="*/ 267981 h 286998"/>
                  <a:gd name="connsiteX47" fmla="*/ 149516 w 286932"/>
                  <a:gd name="connsiteY47" fmla="*/ 263658 h 286998"/>
                  <a:gd name="connsiteX48" fmla="*/ 145195 w 286932"/>
                  <a:gd name="connsiteY48" fmla="*/ 261929 h 286998"/>
                  <a:gd name="connsiteX49" fmla="*/ 140874 w 286932"/>
                  <a:gd name="connsiteY49" fmla="*/ 263658 h 286998"/>
                  <a:gd name="connsiteX50" fmla="*/ 139145 w 286932"/>
                  <a:gd name="connsiteY50" fmla="*/ 267981 h 286998"/>
                  <a:gd name="connsiteX51" fmla="*/ 139145 w 286932"/>
                  <a:gd name="connsiteY51" fmla="*/ 276625 h 286998"/>
                  <a:gd name="connsiteX52" fmla="*/ 56176 w 286932"/>
                  <a:gd name="connsiteY52" fmla="*/ 242047 h 286998"/>
                  <a:gd name="connsiteX53" fmla="*/ 62226 w 286932"/>
                  <a:gd name="connsiteY53" fmla="*/ 235996 h 286998"/>
                  <a:gd name="connsiteX54" fmla="*/ 63091 w 286932"/>
                  <a:gd name="connsiteY54" fmla="*/ 234267 h 286998"/>
                  <a:gd name="connsiteX55" fmla="*/ 63955 w 286932"/>
                  <a:gd name="connsiteY55" fmla="*/ 231674 h 286998"/>
                  <a:gd name="connsiteX56" fmla="*/ 63091 w 286932"/>
                  <a:gd name="connsiteY56" fmla="*/ 229080 h 286998"/>
                  <a:gd name="connsiteX57" fmla="*/ 62226 w 286932"/>
                  <a:gd name="connsiteY57" fmla="*/ 227351 h 286998"/>
                  <a:gd name="connsiteX58" fmla="*/ 60498 w 286932"/>
                  <a:gd name="connsiteY58" fmla="*/ 226487 h 286998"/>
                  <a:gd name="connsiteX59" fmla="*/ 57905 w 286932"/>
                  <a:gd name="connsiteY59" fmla="*/ 225622 h 286998"/>
                  <a:gd name="connsiteX60" fmla="*/ 55312 w 286932"/>
                  <a:gd name="connsiteY60" fmla="*/ 226487 h 286998"/>
                  <a:gd name="connsiteX61" fmla="*/ 53584 w 286932"/>
                  <a:gd name="connsiteY61" fmla="*/ 227351 h 286998"/>
                  <a:gd name="connsiteX62" fmla="*/ 47534 w 286932"/>
                  <a:gd name="connsiteY62" fmla="*/ 233403 h 286998"/>
                  <a:gd name="connsiteX63" fmla="*/ 12964 w 286932"/>
                  <a:gd name="connsiteY63" fmla="*/ 150415 h 286998"/>
                  <a:gd name="connsiteX64" fmla="*/ 21606 w 286932"/>
                  <a:gd name="connsiteY64" fmla="*/ 150415 h 286998"/>
                  <a:gd name="connsiteX65" fmla="*/ 25928 w 286932"/>
                  <a:gd name="connsiteY65" fmla="*/ 148686 h 286998"/>
                  <a:gd name="connsiteX66" fmla="*/ 27656 w 286932"/>
                  <a:gd name="connsiteY66" fmla="*/ 144364 h 286998"/>
                  <a:gd name="connsiteX67" fmla="*/ 25928 w 286932"/>
                  <a:gd name="connsiteY67" fmla="*/ 140041 h 286998"/>
                  <a:gd name="connsiteX68" fmla="*/ 21606 w 286932"/>
                  <a:gd name="connsiteY68" fmla="*/ 138313 h 286998"/>
                  <a:gd name="connsiteX69" fmla="*/ 21606 w 286932"/>
                  <a:gd name="connsiteY69" fmla="*/ 138313 h 286998"/>
                  <a:gd name="connsiteX70" fmla="*/ 42349 w 286932"/>
                  <a:gd name="connsiteY70" fmla="*/ 244640 h 286998"/>
                  <a:gd name="connsiteX71" fmla="*/ 42349 w 286932"/>
                  <a:gd name="connsiteY71" fmla="*/ 244640 h 286998"/>
                  <a:gd name="connsiteX72" fmla="*/ 43213 w 286932"/>
                  <a:gd name="connsiteY72" fmla="*/ 245505 h 286998"/>
                  <a:gd name="connsiteX73" fmla="*/ 143466 w 286932"/>
                  <a:gd name="connsiteY73" fmla="*/ 286999 h 286998"/>
                  <a:gd name="connsiteX74" fmla="*/ 243720 w 286932"/>
                  <a:gd name="connsiteY74" fmla="*/ 245505 h 286998"/>
                  <a:gd name="connsiteX75" fmla="*/ 244584 w 286932"/>
                  <a:gd name="connsiteY75" fmla="*/ 244640 h 286998"/>
                  <a:gd name="connsiteX76" fmla="*/ 245448 w 286932"/>
                  <a:gd name="connsiteY76" fmla="*/ 243776 h 286998"/>
                  <a:gd name="connsiteX77" fmla="*/ 286932 w 286932"/>
                  <a:gd name="connsiteY77" fmla="*/ 143499 h 286998"/>
                  <a:gd name="connsiteX78" fmla="*/ 245448 w 286932"/>
                  <a:gd name="connsiteY78" fmla="*/ 43223 h 286998"/>
                  <a:gd name="connsiteX79" fmla="*/ 244584 w 286932"/>
                  <a:gd name="connsiteY79" fmla="*/ 42358 h 286998"/>
                  <a:gd name="connsiteX80" fmla="*/ 243720 w 286932"/>
                  <a:gd name="connsiteY80" fmla="*/ 41494 h 286998"/>
                  <a:gd name="connsiteX81" fmla="*/ 143466 w 286932"/>
                  <a:gd name="connsiteY81" fmla="*/ 0 h 286998"/>
                  <a:gd name="connsiteX82" fmla="*/ 43213 w 286932"/>
                  <a:gd name="connsiteY82" fmla="*/ 41494 h 286998"/>
                  <a:gd name="connsiteX83" fmla="*/ 42349 w 286932"/>
                  <a:gd name="connsiteY83" fmla="*/ 42358 h 286998"/>
                  <a:gd name="connsiteX84" fmla="*/ 41485 w 286932"/>
                  <a:gd name="connsiteY84" fmla="*/ 43223 h 286998"/>
                  <a:gd name="connsiteX85" fmla="*/ 0 w 286932"/>
                  <a:gd name="connsiteY85" fmla="*/ 143499 h 286998"/>
                  <a:gd name="connsiteX86" fmla="*/ 42349 w 286932"/>
                  <a:gd name="connsiteY86" fmla="*/ 244640 h 28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86932" h="286998">
                    <a:moveTo>
                      <a:pt x="21606" y="138313"/>
                    </a:moveTo>
                    <a:lnTo>
                      <a:pt x="12964" y="138313"/>
                    </a:lnTo>
                    <a:cubicBezTo>
                      <a:pt x="14692" y="107192"/>
                      <a:pt x="26792" y="78665"/>
                      <a:pt x="47534" y="55325"/>
                    </a:cubicBezTo>
                    <a:lnTo>
                      <a:pt x="53584" y="61376"/>
                    </a:lnTo>
                    <a:cubicBezTo>
                      <a:pt x="54448" y="62241"/>
                      <a:pt x="54448" y="62241"/>
                      <a:pt x="55312" y="62241"/>
                    </a:cubicBezTo>
                    <a:cubicBezTo>
                      <a:pt x="56176" y="62241"/>
                      <a:pt x="57041" y="63105"/>
                      <a:pt x="57905" y="63105"/>
                    </a:cubicBezTo>
                    <a:cubicBezTo>
                      <a:pt x="58770" y="63105"/>
                      <a:pt x="59634" y="63105"/>
                      <a:pt x="60498" y="62241"/>
                    </a:cubicBezTo>
                    <a:cubicBezTo>
                      <a:pt x="61362" y="62241"/>
                      <a:pt x="62226" y="61376"/>
                      <a:pt x="62226" y="61376"/>
                    </a:cubicBezTo>
                    <a:cubicBezTo>
                      <a:pt x="63091" y="60512"/>
                      <a:pt x="63091" y="60512"/>
                      <a:pt x="63091" y="59647"/>
                    </a:cubicBezTo>
                    <a:cubicBezTo>
                      <a:pt x="63091" y="58783"/>
                      <a:pt x="63955" y="57918"/>
                      <a:pt x="63955" y="57054"/>
                    </a:cubicBezTo>
                    <a:cubicBezTo>
                      <a:pt x="63955" y="56189"/>
                      <a:pt x="63955" y="55325"/>
                      <a:pt x="63091" y="54460"/>
                    </a:cubicBezTo>
                    <a:cubicBezTo>
                      <a:pt x="63091" y="53596"/>
                      <a:pt x="62226" y="52732"/>
                      <a:pt x="62226" y="52732"/>
                    </a:cubicBezTo>
                    <a:lnTo>
                      <a:pt x="56176" y="46680"/>
                    </a:lnTo>
                    <a:cubicBezTo>
                      <a:pt x="78647" y="25934"/>
                      <a:pt x="108032" y="13831"/>
                      <a:pt x="139145" y="12102"/>
                    </a:cubicBezTo>
                    <a:lnTo>
                      <a:pt x="139145" y="20747"/>
                    </a:lnTo>
                    <a:cubicBezTo>
                      <a:pt x="139145" y="22476"/>
                      <a:pt x="140009" y="24205"/>
                      <a:pt x="140874" y="25069"/>
                    </a:cubicBezTo>
                    <a:cubicBezTo>
                      <a:pt x="141738" y="25934"/>
                      <a:pt x="143466" y="26798"/>
                      <a:pt x="145195" y="26798"/>
                    </a:cubicBezTo>
                    <a:cubicBezTo>
                      <a:pt x="146923" y="26798"/>
                      <a:pt x="148652" y="25934"/>
                      <a:pt x="149516" y="25069"/>
                    </a:cubicBezTo>
                    <a:cubicBezTo>
                      <a:pt x="150380" y="24205"/>
                      <a:pt x="151244" y="22476"/>
                      <a:pt x="151244" y="20747"/>
                    </a:cubicBezTo>
                    <a:lnTo>
                      <a:pt x="151244" y="12102"/>
                    </a:lnTo>
                    <a:cubicBezTo>
                      <a:pt x="182358" y="13831"/>
                      <a:pt x="210878" y="25934"/>
                      <a:pt x="234213" y="46680"/>
                    </a:cubicBezTo>
                    <a:lnTo>
                      <a:pt x="228163" y="52732"/>
                    </a:lnTo>
                    <a:cubicBezTo>
                      <a:pt x="227299" y="53596"/>
                      <a:pt x="227299" y="53596"/>
                      <a:pt x="227299" y="54460"/>
                    </a:cubicBezTo>
                    <a:cubicBezTo>
                      <a:pt x="227299" y="55325"/>
                      <a:pt x="226435" y="56189"/>
                      <a:pt x="226435" y="57054"/>
                    </a:cubicBezTo>
                    <a:cubicBezTo>
                      <a:pt x="226435" y="57918"/>
                      <a:pt x="226435" y="58783"/>
                      <a:pt x="227299" y="59647"/>
                    </a:cubicBezTo>
                    <a:cubicBezTo>
                      <a:pt x="227299" y="60512"/>
                      <a:pt x="228163" y="61376"/>
                      <a:pt x="228163" y="61376"/>
                    </a:cubicBezTo>
                    <a:cubicBezTo>
                      <a:pt x="228163" y="61376"/>
                      <a:pt x="229027" y="62241"/>
                      <a:pt x="229892" y="62241"/>
                    </a:cubicBezTo>
                    <a:cubicBezTo>
                      <a:pt x="230756" y="62241"/>
                      <a:pt x="231620" y="63105"/>
                      <a:pt x="232484" y="63105"/>
                    </a:cubicBezTo>
                    <a:cubicBezTo>
                      <a:pt x="233348" y="63105"/>
                      <a:pt x="234213" y="63105"/>
                      <a:pt x="235077" y="62241"/>
                    </a:cubicBezTo>
                    <a:cubicBezTo>
                      <a:pt x="235942" y="62241"/>
                      <a:pt x="236806" y="61376"/>
                      <a:pt x="236806" y="61376"/>
                    </a:cubicBezTo>
                    <a:lnTo>
                      <a:pt x="242856" y="55325"/>
                    </a:lnTo>
                    <a:cubicBezTo>
                      <a:pt x="263597" y="77801"/>
                      <a:pt x="275697" y="107192"/>
                      <a:pt x="277426" y="138313"/>
                    </a:cubicBezTo>
                    <a:lnTo>
                      <a:pt x="268783" y="138313"/>
                    </a:lnTo>
                    <a:cubicBezTo>
                      <a:pt x="267055" y="138313"/>
                      <a:pt x="265326" y="139177"/>
                      <a:pt x="264462" y="140041"/>
                    </a:cubicBezTo>
                    <a:cubicBezTo>
                      <a:pt x="263597" y="140906"/>
                      <a:pt x="262733" y="142635"/>
                      <a:pt x="262733" y="144364"/>
                    </a:cubicBezTo>
                    <a:cubicBezTo>
                      <a:pt x="262733" y="146093"/>
                      <a:pt x="263597" y="147822"/>
                      <a:pt x="264462" y="148686"/>
                    </a:cubicBezTo>
                    <a:cubicBezTo>
                      <a:pt x="265326" y="149550"/>
                      <a:pt x="267055" y="150415"/>
                      <a:pt x="268783" y="150415"/>
                    </a:cubicBezTo>
                    <a:lnTo>
                      <a:pt x="277426" y="150415"/>
                    </a:lnTo>
                    <a:cubicBezTo>
                      <a:pt x="275697" y="181535"/>
                      <a:pt x="263597" y="210062"/>
                      <a:pt x="242856" y="233403"/>
                    </a:cubicBezTo>
                    <a:lnTo>
                      <a:pt x="236806" y="227351"/>
                    </a:lnTo>
                    <a:cubicBezTo>
                      <a:pt x="235942" y="226487"/>
                      <a:pt x="234213" y="225622"/>
                      <a:pt x="232484" y="225622"/>
                    </a:cubicBezTo>
                    <a:cubicBezTo>
                      <a:pt x="230756" y="225622"/>
                      <a:pt x="229027" y="226487"/>
                      <a:pt x="228163" y="227351"/>
                    </a:cubicBezTo>
                    <a:cubicBezTo>
                      <a:pt x="227299" y="228216"/>
                      <a:pt x="226435" y="229945"/>
                      <a:pt x="226435" y="231674"/>
                    </a:cubicBezTo>
                    <a:cubicBezTo>
                      <a:pt x="226435" y="233403"/>
                      <a:pt x="227299" y="235131"/>
                      <a:pt x="228163" y="235996"/>
                    </a:cubicBezTo>
                    <a:lnTo>
                      <a:pt x="234213" y="242047"/>
                    </a:lnTo>
                    <a:cubicBezTo>
                      <a:pt x="211742" y="262794"/>
                      <a:pt x="182358" y="274896"/>
                      <a:pt x="151244" y="276625"/>
                    </a:cubicBezTo>
                    <a:lnTo>
                      <a:pt x="151244" y="267981"/>
                    </a:lnTo>
                    <a:cubicBezTo>
                      <a:pt x="151244" y="266252"/>
                      <a:pt x="150380" y="264523"/>
                      <a:pt x="149516" y="263658"/>
                    </a:cubicBezTo>
                    <a:cubicBezTo>
                      <a:pt x="148652" y="262794"/>
                      <a:pt x="146923" y="261929"/>
                      <a:pt x="145195" y="261929"/>
                    </a:cubicBezTo>
                    <a:cubicBezTo>
                      <a:pt x="143466" y="261929"/>
                      <a:pt x="141738" y="262794"/>
                      <a:pt x="140874" y="263658"/>
                    </a:cubicBezTo>
                    <a:cubicBezTo>
                      <a:pt x="140009" y="264523"/>
                      <a:pt x="139145" y="266252"/>
                      <a:pt x="139145" y="267981"/>
                    </a:cubicBezTo>
                    <a:lnTo>
                      <a:pt x="139145" y="276625"/>
                    </a:lnTo>
                    <a:cubicBezTo>
                      <a:pt x="108032" y="274896"/>
                      <a:pt x="79511" y="262794"/>
                      <a:pt x="56176" y="242047"/>
                    </a:cubicBezTo>
                    <a:lnTo>
                      <a:pt x="62226" y="235996"/>
                    </a:lnTo>
                    <a:cubicBezTo>
                      <a:pt x="63091" y="235131"/>
                      <a:pt x="63091" y="235131"/>
                      <a:pt x="63091" y="234267"/>
                    </a:cubicBezTo>
                    <a:cubicBezTo>
                      <a:pt x="63091" y="233403"/>
                      <a:pt x="63955" y="232538"/>
                      <a:pt x="63955" y="231674"/>
                    </a:cubicBezTo>
                    <a:cubicBezTo>
                      <a:pt x="63955" y="230809"/>
                      <a:pt x="63955" y="229945"/>
                      <a:pt x="63091" y="229080"/>
                    </a:cubicBezTo>
                    <a:cubicBezTo>
                      <a:pt x="63091" y="228216"/>
                      <a:pt x="62226" y="227351"/>
                      <a:pt x="62226" y="227351"/>
                    </a:cubicBezTo>
                    <a:cubicBezTo>
                      <a:pt x="62226" y="227351"/>
                      <a:pt x="61362" y="226487"/>
                      <a:pt x="60498" y="226487"/>
                    </a:cubicBezTo>
                    <a:cubicBezTo>
                      <a:pt x="59634" y="226487"/>
                      <a:pt x="58770" y="225622"/>
                      <a:pt x="57905" y="225622"/>
                    </a:cubicBezTo>
                    <a:cubicBezTo>
                      <a:pt x="57041" y="225622"/>
                      <a:pt x="56176" y="225622"/>
                      <a:pt x="55312" y="226487"/>
                    </a:cubicBezTo>
                    <a:cubicBezTo>
                      <a:pt x="54448" y="226487"/>
                      <a:pt x="53584" y="227351"/>
                      <a:pt x="53584" y="227351"/>
                    </a:cubicBezTo>
                    <a:lnTo>
                      <a:pt x="47534" y="233403"/>
                    </a:lnTo>
                    <a:cubicBezTo>
                      <a:pt x="26792" y="210927"/>
                      <a:pt x="14692" y="181535"/>
                      <a:pt x="12964" y="150415"/>
                    </a:cubicBezTo>
                    <a:lnTo>
                      <a:pt x="21606" y="150415"/>
                    </a:lnTo>
                    <a:cubicBezTo>
                      <a:pt x="23335" y="150415"/>
                      <a:pt x="25064" y="149550"/>
                      <a:pt x="25928" y="148686"/>
                    </a:cubicBezTo>
                    <a:cubicBezTo>
                      <a:pt x="26792" y="147822"/>
                      <a:pt x="27656" y="146093"/>
                      <a:pt x="27656" y="144364"/>
                    </a:cubicBezTo>
                    <a:cubicBezTo>
                      <a:pt x="27656" y="142635"/>
                      <a:pt x="26792" y="140906"/>
                      <a:pt x="25928" y="140041"/>
                    </a:cubicBezTo>
                    <a:cubicBezTo>
                      <a:pt x="24200" y="139177"/>
                      <a:pt x="23335" y="138313"/>
                      <a:pt x="21606" y="138313"/>
                    </a:cubicBezTo>
                    <a:lnTo>
                      <a:pt x="21606" y="138313"/>
                    </a:lnTo>
                    <a:close/>
                    <a:moveTo>
                      <a:pt x="42349" y="244640"/>
                    </a:moveTo>
                    <a:cubicBezTo>
                      <a:pt x="43213" y="244640"/>
                      <a:pt x="43213" y="245505"/>
                      <a:pt x="42349" y="244640"/>
                    </a:cubicBezTo>
                    <a:cubicBezTo>
                      <a:pt x="43213" y="245505"/>
                      <a:pt x="43213" y="245505"/>
                      <a:pt x="43213" y="245505"/>
                    </a:cubicBezTo>
                    <a:cubicBezTo>
                      <a:pt x="70005" y="272303"/>
                      <a:pt x="106304" y="286999"/>
                      <a:pt x="143466" y="286999"/>
                    </a:cubicBezTo>
                    <a:cubicBezTo>
                      <a:pt x="180629" y="286999"/>
                      <a:pt x="216928" y="272303"/>
                      <a:pt x="243720" y="245505"/>
                    </a:cubicBezTo>
                    <a:cubicBezTo>
                      <a:pt x="243720" y="245505"/>
                      <a:pt x="243720" y="245505"/>
                      <a:pt x="244584" y="244640"/>
                    </a:cubicBezTo>
                    <a:cubicBezTo>
                      <a:pt x="244584" y="244640"/>
                      <a:pt x="244584" y="244640"/>
                      <a:pt x="245448" y="243776"/>
                    </a:cubicBezTo>
                    <a:cubicBezTo>
                      <a:pt x="272240" y="216978"/>
                      <a:pt x="286932" y="180671"/>
                      <a:pt x="286932" y="143499"/>
                    </a:cubicBezTo>
                    <a:cubicBezTo>
                      <a:pt x="286932" y="105463"/>
                      <a:pt x="272240" y="70021"/>
                      <a:pt x="245448" y="43223"/>
                    </a:cubicBezTo>
                    <a:cubicBezTo>
                      <a:pt x="245448" y="43223"/>
                      <a:pt x="245448" y="43223"/>
                      <a:pt x="244584" y="42358"/>
                    </a:cubicBezTo>
                    <a:cubicBezTo>
                      <a:pt x="244584" y="42358"/>
                      <a:pt x="244584" y="42358"/>
                      <a:pt x="243720" y="41494"/>
                    </a:cubicBezTo>
                    <a:cubicBezTo>
                      <a:pt x="216928" y="14696"/>
                      <a:pt x="180629" y="0"/>
                      <a:pt x="143466" y="0"/>
                    </a:cubicBezTo>
                    <a:cubicBezTo>
                      <a:pt x="106304" y="0"/>
                      <a:pt x="70005" y="14696"/>
                      <a:pt x="43213" y="41494"/>
                    </a:cubicBezTo>
                    <a:cubicBezTo>
                      <a:pt x="43213" y="41494"/>
                      <a:pt x="43213" y="41494"/>
                      <a:pt x="42349" y="42358"/>
                    </a:cubicBezTo>
                    <a:cubicBezTo>
                      <a:pt x="42349" y="42358"/>
                      <a:pt x="42349" y="42358"/>
                      <a:pt x="41485" y="43223"/>
                    </a:cubicBezTo>
                    <a:cubicBezTo>
                      <a:pt x="14692" y="70021"/>
                      <a:pt x="0" y="106328"/>
                      <a:pt x="0" y="143499"/>
                    </a:cubicBezTo>
                    <a:cubicBezTo>
                      <a:pt x="865" y="181535"/>
                      <a:pt x="16421" y="217842"/>
                      <a:pt x="42349" y="24464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08" name="Freeform 16867">
                <a:extLst>
                  <a:ext uri="{FF2B5EF4-FFF2-40B4-BE49-F238E27FC236}">
                    <a16:creationId xmlns:a16="http://schemas.microsoft.com/office/drawing/2014/main" id="{8FDBF8CE-ED36-58D6-F48C-F35B6268CE44}"/>
                  </a:ext>
                </a:extLst>
              </p:cNvPr>
              <p:cNvSpPr/>
              <p:nvPr/>
            </p:nvSpPr>
            <p:spPr>
              <a:xfrm>
                <a:off x="6697298" y="2426800"/>
                <a:ext cx="290388" cy="290456"/>
              </a:xfrm>
              <a:custGeom>
                <a:avLst/>
                <a:gdLst>
                  <a:gd name="connsiteX0" fmla="*/ 146059 w 290388"/>
                  <a:gd name="connsiteY0" fmla="*/ 290457 h 290456"/>
                  <a:gd name="connsiteX1" fmla="*/ 44077 w 290388"/>
                  <a:gd name="connsiteY1" fmla="*/ 248098 h 290456"/>
                  <a:gd name="connsiteX2" fmla="*/ 43213 w 290388"/>
                  <a:gd name="connsiteY2" fmla="*/ 248098 h 290456"/>
                  <a:gd name="connsiteX3" fmla="*/ 42348 w 290388"/>
                  <a:gd name="connsiteY3" fmla="*/ 247234 h 290456"/>
                  <a:gd name="connsiteX4" fmla="*/ 0 w 290388"/>
                  <a:gd name="connsiteY4" fmla="*/ 145228 h 290456"/>
                  <a:gd name="connsiteX5" fmla="*/ 42348 w 290388"/>
                  <a:gd name="connsiteY5" fmla="*/ 43223 h 290456"/>
                  <a:gd name="connsiteX6" fmla="*/ 42348 w 290388"/>
                  <a:gd name="connsiteY6" fmla="*/ 42358 h 290456"/>
                  <a:gd name="connsiteX7" fmla="*/ 43213 w 290388"/>
                  <a:gd name="connsiteY7" fmla="*/ 41494 h 290456"/>
                  <a:gd name="connsiteX8" fmla="*/ 145195 w 290388"/>
                  <a:gd name="connsiteY8" fmla="*/ 0 h 290456"/>
                  <a:gd name="connsiteX9" fmla="*/ 247176 w 290388"/>
                  <a:gd name="connsiteY9" fmla="*/ 42358 h 290456"/>
                  <a:gd name="connsiteX10" fmla="*/ 248040 w 290388"/>
                  <a:gd name="connsiteY10" fmla="*/ 42358 h 290456"/>
                  <a:gd name="connsiteX11" fmla="*/ 248905 w 290388"/>
                  <a:gd name="connsiteY11" fmla="*/ 43223 h 290456"/>
                  <a:gd name="connsiteX12" fmla="*/ 290389 w 290388"/>
                  <a:gd name="connsiteY12" fmla="*/ 145228 h 290456"/>
                  <a:gd name="connsiteX13" fmla="*/ 248040 w 290388"/>
                  <a:gd name="connsiteY13" fmla="*/ 247234 h 290456"/>
                  <a:gd name="connsiteX14" fmla="*/ 247176 w 290388"/>
                  <a:gd name="connsiteY14" fmla="*/ 248098 h 290456"/>
                  <a:gd name="connsiteX15" fmla="*/ 246312 w 290388"/>
                  <a:gd name="connsiteY15" fmla="*/ 248963 h 290456"/>
                  <a:gd name="connsiteX16" fmla="*/ 146059 w 290388"/>
                  <a:gd name="connsiteY16" fmla="*/ 290457 h 290456"/>
                  <a:gd name="connsiteX17" fmla="*/ 44941 w 290388"/>
                  <a:gd name="connsiteY17" fmla="*/ 44087 h 290456"/>
                  <a:gd name="connsiteX18" fmla="*/ 46669 w 290388"/>
                  <a:gd name="connsiteY18" fmla="*/ 45816 h 290456"/>
                  <a:gd name="connsiteX19" fmla="*/ 45805 w 290388"/>
                  <a:gd name="connsiteY19" fmla="*/ 46680 h 290456"/>
                  <a:gd name="connsiteX20" fmla="*/ 5185 w 290388"/>
                  <a:gd name="connsiteY20" fmla="*/ 146093 h 290456"/>
                  <a:gd name="connsiteX21" fmla="*/ 45805 w 290388"/>
                  <a:gd name="connsiteY21" fmla="*/ 245505 h 290456"/>
                  <a:gd name="connsiteX22" fmla="*/ 46669 w 290388"/>
                  <a:gd name="connsiteY22" fmla="*/ 246369 h 290456"/>
                  <a:gd name="connsiteX23" fmla="*/ 146059 w 290388"/>
                  <a:gd name="connsiteY23" fmla="*/ 286999 h 290456"/>
                  <a:gd name="connsiteX24" fmla="*/ 245448 w 290388"/>
                  <a:gd name="connsiteY24" fmla="*/ 246369 h 290456"/>
                  <a:gd name="connsiteX25" fmla="*/ 248040 w 290388"/>
                  <a:gd name="connsiteY25" fmla="*/ 247234 h 290456"/>
                  <a:gd name="connsiteX26" fmla="*/ 246312 w 290388"/>
                  <a:gd name="connsiteY26" fmla="*/ 245505 h 290456"/>
                  <a:gd name="connsiteX27" fmla="*/ 247176 w 290388"/>
                  <a:gd name="connsiteY27" fmla="*/ 244640 h 290456"/>
                  <a:gd name="connsiteX28" fmla="*/ 287796 w 290388"/>
                  <a:gd name="connsiteY28" fmla="*/ 145228 h 290456"/>
                  <a:gd name="connsiteX29" fmla="*/ 247176 w 290388"/>
                  <a:gd name="connsiteY29" fmla="*/ 45816 h 290456"/>
                  <a:gd name="connsiteX30" fmla="*/ 248040 w 290388"/>
                  <a:gd name="connsiteY30" fmla="*/ 43223 h 290456"/>
                  <a:gd name="connsiteX31" fmla="*/ 246312 w 290388"/>
                  <a:gd name="connsiteY31" fmla="*/ 44952 h 290456"/>
                  <a:gd name="connsiteX32" fmla="*/ 245448 w 290388"/>
                  <a:gd name="connsiteY32" fmla="*/ 44087 h 290456"/>
                  <a:gd name="connsiteX33" fmla="*/ 146059 w 290388"/>
                  <a:gd name="connsiteY33" fmla="*/ 3458 h 290456"/>
                  <a:gd name="connsiteX34" fmla="*/ 46669 w 290388"/>
                  <a:gd name="connsiteY34" fmla="*/ 44087 h 290456"/>
                  <a:gd name="connsiteX35" fmla="*/ 44941 w 290388"/>
                  <a:gd name="connsiteY35" fmla="*/ 44087 h 290456"/>
                  <a:gd name="connsiteX36" fmla="*/ 149516 w 290388"/>
                  <a:gd name="connsiteY36" fmla="*/ 278354 h 290456"/>
                  <a:gd name="connsiteX37" fmla="*/ 149516 w 290388"/>
                  <a:gd name="connsiteY37" fmla="*/ 267981 h 290456"/>
                  <a:gd name="connsiteX38" fmla="*/ 148651 w 290388"/>
                  <a:gd name="connsiteY38" fmla="*/ 265387 h 290456"/>
                  <a:gd name="connsiteX39" fmla="*/ 143466 w 290388"/>
                  <a:gd name="connsiteY39" fmla="*/ 265387 h 290456"/>
                  <a:gd name="connsiteX40" fmla="*/ 142602 w 290388"/>
                  <a:gd name="connsiteY40" fmla="*/ 267981 h 290456"/>
                  <a:gd name="connsiteX41" fmla="*/ 142602 w 290388"/>
                  <a:gd name="connsiteY41" fmla="*/ 278354 h 290456"/>
                  <a:gd name="connsiteX42" fmla="*/ 140009 w 290388"/>
                  <a:gd name="connsiteY42" fmla="*/ 278354 h 290456"/>
                  <a:gd name="connsiteX43" fmla="*/ 56176 w 290388"/>
                  <a:gd name="connsiteY43" fmla="*/ 243776 h 290456"/>
                  <a:gd name="connsiteX44" fmla="*/ 54448 w 290388"/>
                  <a:gd name="connsiteY44" fmla="*/ 242047 h 290456"/>
                  <a:gd name="connsiteX45" fmla="*/ 62226 w 290388"/>
                  <a:gd name="connsiteY45" fmla="*/ 234267 h 290456"/>
                  <a:gd name="connsiteX46" fmla="*/ 63090 w 290388"/>
                  <a:gd name="connsiteY46" fmla="*/ 233403 h 290456"/>
                  <a:gd name="connsiteX47" fmla="*/ 63090 w 290388"/>
                  <a:gd name="connsiteY47" fmla="*/ 231674 h 290456"/>
                  <a:gd name="connsiteX48" fmla="*/ 63090 w 290388"/>
                  <a:gd name="connsiteY48" fmla="*/ 229945 h 290456"/>
                  <a:gd name="connsiteX49" fmla="*/ 62226 w 290388"/>
                  <a:gd name="connsiteY49" fmla="*/ 229080 h 290456"/>
                  <a:gd name="connsiteX50" fmla="*/ 61362 w 290388"/>
                  <a:gd name="connsiteY50" fmla="*/ 228216 h 290456"/>
                  <a:gd name="connsiteX51" fmla="*/ 59633 w 290388"/>
                  <a:gd name="connsiteY51" fmla="*/ 228216 h 290456"/>
                  <a:gd name="connsiteX52" fmla="*/ 57905 w 290388"/>
                  <a:gd name="connsiteY52" fmla="*/ 228216 h 290456"/>
                  <a:gd name="connsiteX53" fmla="*/ 57041 w 290388"/>
                  <a:gd name="connsiteY53" fmla="*/ 229080 h 290456"/>
                  <a:gd name="connsiteX54" fmla="*/ 49262 w 290388"/>
                  <a:gd name="connsiteY54" fmla="*/ 236860 h 290456"/>
                  <a:gd name="connsiteX55" fmla="*/ 47534 w 290388"/>
                  <a:gd name="connsiteY55" fmla="*/ 235132 h 290456"/>
                  <a:gd name="connsiteX56" fmla="*/ 12964 w 290388"/>
                  <a:gd name="connsiteY56" fmla="*/ 151279 h 290456"/>
                  <a:gd name="connsiteX57" fmla="*/ 12964 w 290388"/>
                  <a:gd name="connsiteY57" fmla="*/ 148686 h 290456"/>
                  <a:gd name="connsiteX58" fmla="*/ 23334 w 290388"/>
                  <a:gd name="connsiteY58" fmla="*/ 148686 h 290456"/>
                  <a:gd name="connsiteX59" fmla="*/ 25928 w 290388"/>
                  <a:gd name="connsiteY59" fmla="*/ 147822 h 290456"/>
                  <a:gd name="connsiteX60" fmla="*/ 26792 w 290388"/>
                  <a:gd name="connsiteY60" fmla="*/ 145228 h 290456"/>
                  <a:gd name="connsiteX61" fmla="*/ 25928 w 290388"/>
                  <a:gd name="connsiteY61" fmla="*/ 142635 h 290456"/>
                  <a:gd name="connsiteX62" fmla="*/ 23334 w 290388"/>
                  <a:gd name="connsiteY62" fmla="*/ 141770 h 290456"/>
                  <a:gd name="connsiteX63" fmla="*/ 12964 w 290388"/>
                  <a:gd name="connsiteY63" fmla="*/ 141770 h 290456"/>
                  <a:gd name="connsiteX64" fmla="*/ 12964 w 290388"/>
                  <a:gd name="connsiteY64" fmla="*/ 139177 h 290456"/>
                  <a:gd name="connsiteX65" fmla="*/ 47534 w 290388"/>
                  <a:gd name="connsiteY65" fmla="*/ 55325 h 290456"/>
                  <a:gd name="connsiteX66" fmla="*/ 49262 w 290388"/>
                  <a:gd name="connsiteY66" fmla="*/ 53596 h 290456"/>
                  <a:gd name="connsiteX67" fmla="*/ 57041 w 290388"/>
                  <a:gd name="connsiteY67" fmla="*/ 61376 h 290456"/>
                  <a:gd name="connsiteX68" fmla="*/ 57905 w 290388"/>
                  <a:gd name="connsiteY68" fmla="*/ 62241 h 290456"/>
                  <a:gd name="connsiteX69" fmla="*/ 59633 w 290388"/>
                  <a:gd name="connsiteY69" fmla="*/ 62241 h 290456"/>
                  <a:gd name="connsiteX70" fmla="*/ 61362 w 290388"/>
                  <a:gd name="connsiteY70" fmla="*/ 62241 h 290456"/>
                  <a:gd name="connsiteX71" fmla="*/ 62226 w 290388"/>
                  <a:gd name="connsiteY71" fmla="*/ 61376 h 290456"/>
                  <a:gd name="connsiteX72" fmla="*/ 63090 w 290388"/>
                  <a:gd name="connsiteY72" fmla="*/ 60512 h 290456"/>
                  <a:gd name="connsiteX73" fmla="*/ 63090 w 290388"/>
                  <a:gd name="connsiteY73" fmla="*/ 58783 h 290456"/>
                  <a:gd name="connsiteX74" fmla="*/ 63090 w 290388"/>
                  <a:gd name="connsiteY74" fmla="*/ 57054 h 290456"/>
                  <a:gd name="connsiteX75" fmla="*/ 62226 w 290388"/>
                  <a:gd name="connsiteY75" fmla="*/ 56189 h 290456"/>
                  <a:gd name="connsiteX76" fmla="*/ 54448 w 290388"/>
                  <a:gd name="connsiteY76" fmla="*/ 48409 h 290456"/>
                  <a:gd name="connsiteX77" fmla="*/ 56176 w 290388"/>
                  <a:gd name="connsiteY77" fmla="*/ 46680 h 290456"/>
                  <a:gd name="connsiteX78" fmla="*/ 140009 w 290388"/>
                  <a:gd name="connsiteY78" fmla="*/ 12102 h 290456"/>
                  <a:gd name="connsiteX79" fmla="*/ 142602 w 290388"/>
                  <a:gd name="connsiteY79" fmla="*/ 12102 h 290456"/>
                  <a:gd name="connsiteX80" fmla="*/ 142602 w 290388"/>
                  <a:gd name="connsiteY80" fmla="*/ 22476 h 290456"/>
                  <a:gd name="connsiteX81" fmla="*/ 143466 w 290388"/>
                  <a:gd name="connsiteY81" fmla="*/ 25069 h 290456"/>
                  <a:gd name="connsiteX82" fmla="*/ 148651 w 290388"/>
                  <a:gd name="connsiteY82" fmla="*/ 25069 h 290456"/>
                  <a:gd name="connsiteX83" fmla="*/ 149516 w 290388"/>
                  <a:gd name="connsiteY83" fmla="*/ 22476 h 290456"/>
                  <a:gd name="connsiteX84" fmla="*/ 149516 w 290388"/>
                  <a:gd name="connsiteY84" fmla="*/ 12102 h 290456"/>
                  <a:gd name="connsiteX85" fmla="*/ 152108 w 290388"/>
                  <a:gd name="connsiteY85" fmla="*/ 12102 h 290456"/>
                  <a:gd name="connsiteX86" fmla="*/ 235941 w 290388"/>
                  <a:gd name="connsiteY86" fmla="*/ 46680 h 290456"/>
                  <a:gd name="connsiteX87" fmla="*/ 237670 w 290388"/>
                  <a:gd name="connsiteY87" fmla="*/ 48409 h 290456"/>
                  <a:gd name="connsiteX88" fmla="*/ 229891 w 290388"/>
                  <a:gd name="connsiteY88" fmla="*/ 56189 h 290456"/>
                  <a:gd name="connsiteX89" fmla="*/ 229027 w 290388"/>
                  <a:gd name="connsiteY89" fmla="*/ 57054 h 290456"/>
                  <a:gd name="connsiteX90" fmla="*/ 229027 w 290388"/>
                  <a:gd name="connsiteY90" fmla="*/ 58783 h 290456"/>
                  <a:gd name="connsiteX91" fmla="*/ 229027 w 290388"/>
                  <a:gd name="connsiteY91" fmla="*/ 60512 h 290456"/>
                  <a:gd name="connsiteX92" fmla="*/ 229891 w 290388"/>
                  <a:gd name="connsiteY92" fmla="*/ 61376 h 290456"/>
                  <a:gd name="connsiteX93" fmla="*/ 230755 w 290388"/>
                  <a:gd name="connsiteY93" fmla="*/ 62241 h 290456"/>
                  <a:gd name="connsiteX94" fmla="*/ 233348 w 290388"/>
                  <a:gd name="connsiteY94" fmla="*/ 62241 h 290456"/>
                  <a:gd name="connsiteX95" fmla="*/ 234213 w 290388"/>
                  <a:gd name="connsiteY95" fmla="*/ 61376 h 290456"/>
                  <a:gd name="connsiteX96" fmla="*/ 241991 w 290388"/>
                  <a:gd name="connsiteY96" fmla="*/ 53596 h 290456"/>
                  <a:gd name="connsiteX97" fmla="*/ 243719 w 290388"/>
                  <a:gd name="connsiteY97" fmla="*/ 55325 h 290456"/>
                  <a:gd name="connsiteX98" fmla="*/ 278289 w 290388"/>
                  <a:gd name="connsiteY98" fmla="*/ 139177 h 290456"/>
                  <a:gd name="connsiteX99" fmla="*/ 278289 w 290388"/>
                  <a:gd name="connsiteY99" fmla="*/ 141770 h 290456"/>
                  <a:gd name="connsiteX100" fmla="*/ 268783 w 290388"/>
                  <a:gd name="connsiteY100" fmla="*/ 141770 h 290456"/>
                  <a:gd name="connsiteX101" fmla="*/ 266190 w 290388"/>
                  <a:gd name="connsiteY101" fmla="*/ 142635 h 290456"/>
                  <a:gd name="connsiteX102" fmla="*/ 265325 w 290388"/>
                  <a:gd name="connsiteY102" fmla="*/ 145228 h 290456"/>
                  <a:gd name="connsiteX103" fmla="*/ 266190 w 290388"/>
                  <a:gd name="connsiteY103" fmla="*/ 147822 h 290456"/>
                  <a:gd name="connsiteX104" fmla="*/ 268783 w 290388"/>
                  <a:gd name="connsiteY104" fmla="*/ 148686 h 290456"/>
                  <a:gd name="connsiteX105" fmla="*/ 279154 w 290388"/>
                  <a:gd name="connsiteY105" fmla="*/ 148686 h 290456"/>
                  <a:gd name="connsiteX106" fmla="*/ 279154 w 290388"/>
                  <a:gd name="connsiteY106" fmla="*/ 151279 h 290456"/>
                  <a:gd name="connsiteX107" fmla="*/ 244584 w 290388"/>
                  <a:gd name="connsiteY107" fmla="*/ 235132 h 290456"/>
                  <a:gd name="connsiteX108" fmla="*/ 242855 w 290388"/>
                  <a:gd name="connsiteY108" fmla="*/ 236860 h 290456"/>
                  <a:gd name="connsiteX109" fmla="*/ 235077 w 290388"/>
                  <a:gd name="connsiteY109" fmla="*/ 229080 h 290456"/>
                  <a:gd name="connsiteX110" fmla="*/ 232484 w 290388"/>
                  <a:gd name="connsiteY110" fmla="*/ 228216 h 290456"/>
                  <a:gd name="connsiteX111" fmla="*/ 232484 w 290388"/>
                  <a:gd name="connsiteY111" fmla="*/ 228216 h 290456"/>
                  <a:gd name="connsiteX112" fmla="*/ 229891 w 290388"/>
                  <a:gd name="connsiteY112" fmla="*/ 229080 h 290456"/>
                  <a:gd name="connsiteX113" fmla="*/ 229027 w 290388"/>
                  <a:gd name="connsiteY113" fmla="*/ 231674 h 290456"/>
                  <a:gd name="connsiteX114" fmla="*/ 229891 w 290388"/>
                  <a:gd name="connsiteY114" fmla="*/ 234267 h 290456"/>
                  <a:gd name="connsiteX115" fmla="*/ 237670 w 290388"/>
                  <a:gd name="connsiteY115" fmla="*/ 242047 h 290456"/>
                  <a:gd name="connsiteX116" fmla="*/ 235941 w 290388"/>
                  <a:gd name="connsiteY116" fmla="*/ 243776 h 290456"/>
                  <a:gd name="connsiteX117" fmla="*/ 152108 w 290388"/>
                  <a:gd name="connsiteY117" fmla="*/ 278354 h 290456"/>
                  <a:gd name="connsiteX118" fmla="*/ 149516 w 290388"/>
                  <a:gd name="connsiteY118" fmla="*/ 278354 h 290456"/>
                  <a:gd name="connsiteX119" fmla="*/ 60498 w 290388"/>
                  <a:gd name="connsiteY119" fmla="*/ 242047 h 290456"/>
                  <a:gd name="connsiteX120" fmla="*/ 137416 w 290388"/>
                  <a:gd name="connsiteY120" fmla="*/ 274032 h 290456"/>
                  <a:gd name="connsiteX121" fmla="*/ 137416 w 290388"/>
                  <a:gd name="connsiteY121" fmla="*/ 267981 h 290456"/>
                  <a:gd name="connsiteX122" fmla="*/ 140009 w 290388"/>
                  <a:gd name="connsiteY122" fmla="*/ 261929 h 290456"/>
                  <a:gd name="connsiteX123" fmla="*/ 151244 w 290388"/>
                  <a:gd name="connsiteY123" fmla="*/ 261929 h 290456"/>
                  <a:gd name="connsiteX124" fmla="*/ 153837 w 290388"/>
                  <a:gd name="connsiteY124" fmla="*/ 267981 h 290456"/>
                  <a:gd name="connsiteX125" fmla="*/ 153837 w 290388"/>
                  <a:gd name="connsiteY125" fmla="*/ 274032 h 290456"/>
                  <a:gd name="connsiteX126" fmla="*/ 230755 w 290388"/>
                  <a:gd name="connsiteY126" fmla="*/ 242047 h 290456"/>
                  <a:gd name="connsiteX127" fmla="*/ 226434 w 290388"/>
                  <a:gd name="connsiteY127" fmla="*/ 237725 h 290456"/>
                  <a:gd name="connsiteX128" fmla="*/ 223841 w 290388"/>
                  <a:gd name="connsiteY128" fmla="*/ 231674 h 290456"/>
                  <a:gd name="connsiteX129" fmla="*/ 226434 w 290388"/>
                  <a:gd name="connsiteY129" fmla="*/ 225622 h 290456"/>
                  <a:gd name="connsiteX130" fmla="*/ 232484 w 290388"/>
                  <a:gd name="connsiteY130" fmla="*/ 223029 h 290456"/>
                  <a:gd name="connsiteX131" fmla="*/ 232484 w 290388"/>
                  <a:gd name="connsiteY131" fmla="*/ 223029 h 290456"/>
                  <a:gd name="connsiteX132" fmla="*/ 238534 w 290388"/>
                  <a:gd name="connsiteY132" fmla="*/ 225622 h 290456"/>
                  <a:gd name="connsiteX133" fmla="*/ 242855 w 290388"/>
                  <a:gd name="connsiteY133" fmla="*/ 229945 h 290456"/>
                  <a:gd name="connsiteX134" fmla="*/ 274833 w 290388"/>
                  <a:gd name="connsiteY134" fmla="*/ 153008 h 290456"/>
                  <a:gd name="connsiteX135" fmla="*/ 268783 w 290388"/>
                  <a:gd name="connsiteY135" fmla="*/ 153008 h 290456"/>
                  <a:gd name="connsiteX136" fmla="*/ 262733 w 290388"/>
                  <a:gd name="connsiteY136" fmla="*/ 150415 h 290456"/>
                  <a:gd name="connsiteX137" fmla="*/ 260140 w 290388"/>
                  <a:gd name="connsiteY137" fmla="*/ 144364 h 290456"/>
                  <a:gd name="connsiteX138" fmla="*/ 262733 w 290388"/>
                  <a:gd name="connsiteY138" fmla="*/ 138313 h 290456"/>
                  <a:gd name="connsiteX139" fmla="*/ 268783 w 290388"/>
                  <a:gd name="connsiteY139" fmla="*/ 135719 h 290456"/>
                  <a:gd name="connsiteX140" fmla="*/ 274833 w 290388"/>
                  <a:gd name="connsiteY140" fmla="*/ 135719 h 290456"/>
                  <a:gd name="connsiteX141" fmla="*/ 242855 w 290388"/>
                  <a:gd name="connsiteY141" fmla="*/ 58783 h 290456"/>
                  <a:gd name="connsiteX142" fmla="*/ 238534 w 290388"/>
                  <a:gd name="connsiteY142" fmla="*/ 63105 h 290456"/>
                  <a:gd name="connsiteX143" fmla="*/ 235941 w 290388"/>
                  <a:gd name="connsiteY143" fmla="*/ 64834 h 290456"/>
                  <a:gd name="connsiteX144" fmla="*/ 229891 w 290388"/>
                  <a:gd name="connsiteY144" fmla="*/ 64834 h 290456"/>
                  <a:gd name="connsiteX145" fmla="*/ 227299 w 290388"/>
                  <a:gd name="connsiteY145" fmla="*/ 63105 h 290456"/>
                  <a:gd name="connsiteX146" fmla="*/ 225570 w 290388"/>
                  <a:gd name="connsiteY146" fmla="*/ 60512 h 290456"/>
                  <a:gd name="connsiteX147" fmla="*/ 224706 w 290388"/>
                  <a:gd name="connsiteY147" fmla="*/ 57054 h 290456"/>
                  <a:gd name="connsiteX148" fmla="*/ 225570 w 290388"/>
                  <a:gd name="connsiteY148" fmla="*/ 53596 h 290456"/>
                  <a:gd name="connsiteX149" fmla="*/ 227299 w 290388"/>
                  <a:gd name="connsiteY149" fmla="*/ 51003 h 290456"/>
                  <a:gd name="connsiteX150" fmla="*/ 231620 w 290388"/>
                  <a:gd name="connsiteY150" fmla="*/ 46680 h 290456"/>
                  <a:gd name="connsiteX151" fmla="*/ 154701 w 290388"/>
                  <a:gd name="connsiteY151" fmla="*/ 14696 h 290456"/>
                  <a:gd name="connsiteX152" fmla="*/ 154701 w 290388"/>
                  <a:gd name="connsiteY152" fmla="*/ 20747 h 290456"/>
                  <a:gd name="connsiteX153" fmla="*/ 152108 w 290388"/>
                  <a:gd name="connsiteY153" fmla="*/ 26798 h 290456"/>
                  <a:gd name="connsiteX154" fmla="*/ 140873 w 290388"/>
                  <a:gd name="connsiteY154" fmla="*/ 26798 h 290456"/>
                  <a:gd name="connsiteX155" fmla="*/ 138281 w 290388"/>
                  <a:gd name="connsiteY155" fmla="*/ 20747 h 290456"/>
                  <a:gd name="connsiteX156" fmla="*/ 138281 w 290388"/>
                  <a:gd name="connsiteY156" fmla="*/ 14696 h 290456"/>
                  <a:gd name="connsiteX157" fmla="*/ 61362 w 290388"/>
                  <a:gd name="connsiteY157" fmla="*/ 46680 h 290456"/>
                  <a:gd name="connsiteX158" fmla="*/ 65683 w 290388"/>
                  <a:gd name="connsiteY158" fmla="*/ 51003 h 290456"/>
                  <a:gd name="connsiteX159" fmla="*/ 67412 w 290388"/>
                  <a:gd name="connsiteY159" fmla="*/ 53596 h 290456"/>
                  <a:gd name="connsiteX160" fmla="*/ 68276 w 290388"/>
                  <a:gd name="connsiteY160" fmla="*/ 57054 h 290456"/>
                  <a:gd name="connsiteX161" fmla="*/ 67412 w 290388"/>
                  <a:gd name="connsiteY161" fmla="*/ 60512 h 290456"/>
                  <a:gd name="connsiteX162" fmla="*/ 65683 w 290388"/>
                  <a:gd name="connsiteY162" fmla="*/ 63105 h 290456"/>
                  <a:gd name="connsiteX163" fmla="*/ 63090 w 290388"/>
                  <a:gd name="connsiteY163" fmla="*/ 64834 h 290456"/>
                  <a:gd name="connsiteX164" fmla="*/ 59633 w 290388"/>
                  <a:gd name="connsiteY164" fmla="*/ 65699 h 290456"/>
                  <a:gd name="connsiteX165" fmla="*/ 59633 w 290388"/>
                  <a:gd name="connsiteY165" fmla="*/ 65699 h 290456"/>
                  <a:gd name="connsiteX166" fmla="*/ 56176 w 290388"/>
                  <a:gd name="connsiteY166" fmla="*/ 64834 h 290456"/>
                  <a:gd name="connsiteX167" fmla="*/ 53583 w 290388"/>
                  <a:gd name="connsiteY167" fmla="*/ 63105 h 290456"/>
                  <a:gd name="connsiteX168" fmla="*/ 49262 w 290388"/>
                  <a:gd name="connsiteY168" fmla="*/ 58783 h 290456"/>
                  <a:gd name="connsiteX169" fmla="*/ 17285 w 290388"/>
                  <a:gd name="connsiteY169" fmla="*/ 135719 h 290456"/>
                  <a:gd name="connsiteX170" fmla="*/ 23334 w 290388"/>
                  <a:gd name="connsiteY170" fmla="*/ 135719 h 290456"/>
                  <a:gd name="connsiteX171" fmla="*/ 29384 w 290388"/>
                  <a:gd name="connsiteY171" fmla="*/ 138313 h 290456"/>
                  <a:gd name="connsiteX172" fmla="*/ 31977 w 290388"/>
                  <a:gd name="connsiteY172" fmla="*/ 144364 h 290456"/>
                  <a:gd name="connsiteX173" fmla="*/ 29384 w 290388"/>
                  <a:gd name="connsiteY173" fmla="*/ 150415 h 290456"/>
                  <a:gd name="connsiteX174" fmla="*/ 23334 w 290388"/>
                  <a:gd name="connsiteY174" fmla="*/ 153008 h 290456"/>
                  <a:gd name="connsiteX175" fmla="*/ 17285 w 290388"/>
                  <a:gd name="connsiteY175" fmla="*/ 153008 h 290456"/>
                  <a:gd name="connsiteX176" fmla="*/ 49262 w 290388"/>
                  <a:gd name="connsiteY176" fmla="*/ 229945 h 290456"/>
                  <a:gd name="connsiteX177" fmla="*/ 53583 w 290388"/>
                  <a:gd name="connsiteY177" fmla="*/ 225622 h 290456"/>
                  <a:gd name="connsiteX178" fmla="*/ 56176 w 290388"/>
                  <a:gd name="connsiteY178" fmla="*/ 223893 h 290456"/>
                  <a:gd name="connsiteX179" fmla="*/ 59633 w 290388"/>
                  <a:gd name="connsiteY179" fmla="*/ 223029 h 290456"/>
                  <a:gd name="connsiteX180" fmla="*/ 59633 w 290388"/>
                  <a:gd name="connsiteY180" fmla="*/ 223029 h 290456"/>
                  <a:gd name="connsiteX181" fmla="*/ 63090 w 290388"/>
                  <a:gd name="connsiteY181" fmla="*/ 223893 h 290456"/>
                  <a:gd name="connsiteX182" fmla="*/ 65683 w 290388"/>
                  <a:gd name="connsiteY182" fmla="*/ 225622 h 290456"/>
                  <a:gd name="connsiteX183" fmla="*/ 67412 w 290388"/>
                  <a:gd name="connsiteY183" fmla="*/ 228216 h 290456"/>
                  <a:gd name="connsiteX184" fmla="*/ 68276 w 290388"/>
                  <a:gd name="connsiteY184" fmla="*/ 231674 h 290456"/>
                  <a:gd name="connsiteX185" fmla="*/ 67412 w 290388"/>
                  <a:gd name="connsiteY185" fmla="*/ 235132 h 290456"/>
                  <a:gd name="connsiteX186" fmla="*/ 65683 w 290388"/>
                  <a:gd name="connsiteY186" fmla="*/ 237725 h 290456"/>
                  <a:gd name="connsiteX187" fmla="*/ 60498 w 290388"/>
                  <a:gd name="connsiteY187" fmla="*/ 242047 h 290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</a:cxnLst>
                <a:rect l="l" t="t" r="r" b="b"/>
                <a:pathLst>
                  <a:path w="290388" h="290456">
                    <a:moveTo>
                      <a:pt x="146059" y="290457"/>
                    </a:moveTo>
                    <a:cubicBezTo>
                      <a:pt x="107167" y="290457"/>
                      <a:pt x="70868" y="275761"/>
                      <a:pt x="44077" y="248098"/>
                    </a:cubicBezTo>
                    <a:cubicBezTo>
                      <a:pt x="44077" y="248098"/>
                      <a:pt x="44077" y="248098"/>
                      <a:pt x="43213" y="248098"/>
                    </a:cubicBezTo>
                    <a:cubicBezTo>
                      <a:pt x="43213" y="248098"/>
                      <a:pt x="42348" y="247234"/>
                      <a:pt x="42348" y="247234"/>
                    </a:cubicBezTo>
                    <a:cubicBezTo>
                      <a:pt x="15556" y="219571"/>
                      <a:pt x="0" y="183264"/>
                      <a:pt x="0" y="145228"/>
                    </a:cubicBezTo>
                    <a:cubicBezTo>
                      <a:pt x="0" y="106328"/>
                      <a:pt x="14692" y="70021"/>
                      <a:pt x="42348" y="43223"/>
                    </a:cubicBezTo>
                    <a:cubicBezTo>
                      <a:pt x="42348" y="43223"/>
                      <a:pt x="42348" y="43223"/>
                      <a:pt x="42348" y="42358"/>
                    </a:cubicBezTo>
                    <a:cubicBezTo>
                      <a:pt x="42348" y="42358"/>
                      <a:pt x="43213" y="41494"/>
                      <a:pt x="43213" y="41494"/>
                    </a:cubicBezTo>
                    <a:cubicBezTo>
                      <a:pt x="70004" y="14696"/>
                      <a:pt x="106303" y="0"/>
                      <a:pt x="145195" y="0"/>
                    </a:cubicBezTo>
                    <a:cubicBezTo>
                      <a:pt x="184086" y="0"/>
                      <a:pt x="220385" y="14696"/>
                      <a:pt x="247176" y="42358"/>
                    </a:cubicBezTo>
                    <a:cubicBezTo>
                      <a:pt x="247176" y="42358"/>
                      <a:pt x="247176" y="42358"/>
                      <a:pt x="248040" y="42358"/>
                    </a:cubicBezTo>
                    <a:cubicBezTo>
                      <a:pt x="248040" y="42358"/>
                      <a:pt x="248905" y="43223"/>
                      <a:pt x="248905" y="43223"/>
                    </a:cubicBezTo>
                    <a:cubicBezTo>
                      <a:pt x="275697" y="70021"/>
                      <a:pt x="290389" y="106328"/>
                      <a:pt x="290389" y="145228"/>
                    </a:cubicBezTo>
                    <a:cubicBezTo>
                      <a:pt x="290389" y="184129"/>
                      <a:pt x="275697" y="220436"/>
                      <a:pt x="248040" y="247234"/>
                    </a:cubicBezTo>
                    <a:cubicBezTo>
                      <a:pt x="248040" y="247234"/>
                      <a:pt x="248040" y="247234"/>
                      <a:pt x="247176" y="248098"/>
                    </a:cubicBezTo>
                    <a:cubicBezTo>
                      <a:pt x="247176" y="248098"/>
                      <a:pt x="246312" y="248963"/>
                      <a:pt x="246312" y="248963"/>
                    </a:cubicBezTo>
                    <a:cubicBezTo>
                      <a:pt x="221249" y="275761"/>
                      <a:pt x="184950" y="290457"/>
                      <a:pt x="146059" y="290457"/>
                    </a:cubicBezTo>
                    <a:close/>
                    <a:moveTo>
                      <a:pt x="44941" y="44087"/>
                    </a:moveTo>
                    <a:lnTo>
                      <a:pt x="46669" y="45816"/>
                    </a:lnTo>
                    <a:lnTo>
                      <a:pt x="45805" y="46680"/>
                    </a:lnTo>
                    <a:cubicBezTo>
                      <a:pt x="19878" y="73479"/>
                      <a:pt x="5185" y="108057"/>
                      <a:pt x="5185" y="146093"/>
                    </a:cubicBezTo>
                    <a:cubicBezTo>
                      <a:pt x="5185" y="184129"/>
                      <a:pt x="19878" y="218707"/>
                      <a:pt x="45805" y="245505"/>
                    </a:cubicBezTo>
                    <a:lnTo>
                      <a:pt x="46669" y="246369"/>
                    </a:lnTo>
                    <a:cubicBezTo>
                      <a:pt x="73462" y="272303"/>
                      <a:pt x="108032" y="286999"/>
                      <a:pt x="146059" y="286999"/>
                    </a:cubicBezTo>
                    <a:cubicBezTo>
                      <a:pt x="183221" y="286999"/>
                      <a:pt x="218656" y="272303"/>
                      <a:pt x="245448" y="246369"/>
                    </a:cubicBezTo>
                    <a:lnTo>
                      <a:pt x="248040" y="247234"/>
                    </a:lnTo>
                    <a:lnTo>
                      <a:pt x="246312" y="245505"/>
                    </a:lnTo>
                    <a:lnTo>
                      <a:pt x="247176" y="244640"/>
                    </a:lnTo>
                    <a:cubicBezTo>
                      <a:pt x="273104" y="217842"/>
                      <a:pt x="287796" y="183264"/>
                      <a:pt x="287796" y="145228"/>
                    </a:cubicBezTo>
                    <a:cubicBezTo>
                      <a:pt x="287796" y="107192"/>
                      <a:pt x="273104" y="72614"/>
                      <a:pt x="247176" y="45816"/>
                    </a:cubicBezTo>
                    <a:lnTo>
                      <a:pt x="248040" y="43223"/>
                    </a:lnTo>
                    <a:lnTo>
                      <a:pt x="246312" y="44952"/>
                    </a:lnTo>
                    <a:lnTo>
                      <a:pt x="245448" y="44087"/>
                    </a:lnTo>
                    <a:cubicBezTo>
                      <a:pt x="218656" y="18154"/>
                      <a:pt x="184086" y="3458"/>
                      <a:pt x="146059" y="3458"/>
                    </a:cubicBezTo>
                    <a:cubicBezTo>
                      <a:pt x="108896" y="3458"/>
                      <a:pt x="73462" y="18154"/>
                      <a:pt x="46669" y="44087"/>
                    </a:cubicBezTo>
                    <a:lnTo>
                      <a:pt x="44941" y="44087"/>
                    </a:lnTo>
                    <a:close/>
                    <a:moveTo>
                      <a:pt x="149516" y="278354"/>
                    </a:moveTo>
                    <a:lnTo>
                      <a:pt x="149516" y="267981"/>
                    </a:lnTo>
                    <a:cubicBezTo>
                      <a:pt x="149516" y="267116"/>
                      <a:pt x="149516" y="266252"/>
                      <a:pt x="148651" y="265387"/>
                    </a:cubicBezTo>
                    <a:cubicBezTo>
                      <a:pt x="146923" y="263658"/>
                      <a:pt x="145195" y="263658"/>
                      <a:pt x="143466" y="265387"/>
                    </a:cubicBezTo>
                    <a:cubicBezTo>
                      <a:pt x="142602" y="266252"/>
                      <a:pt x="142602" y="267116"/>
                      <a:pt x="142602" y="267981"/>
                    </a:cubicBezTo>
                    <a:lnTo>
                      <a:pt x="142602" y="278354"/>
                    </a:lnTo>
                    <a:lnTo>
                      <a:pt x="140009" y="278354"/>
                    </a:lnTo>
                    <a:cubicBezTo>
                      <a:pt x="108896" y="276625"/>
                      <a:pt x="78647" y="264523"/>
                      <a:pt x="56176" y="243776"/>
                    </a:cubicBezTo>
                    <a:lnTo>
                      <a:pt x="54448" y="242047"/>
                    </a:lnTo>
                    <a:lnTo>
                      <a:pt x="62226" y="234267"/>
                    </a:lnTo>
                    <a:cubicBezTo>
                      <a:pt x="62226" y="234267"/>
                      <a:pt x="63090" y="233403"/>
                      <a:pt x="63090" y="233403"/>
                    </a:cubicBezTo>
                    <a:cubicBezTo>
                      <a:pt x="63090" y="233403"/>
                      <a:pt x="63090" y="232538"/>
                      <a:pt x="63090" y="231674"/>
                    </a:cubicBezTo>
                    <a:cubicBezTo>
                      <a:pt x="63090" y="230809"/>
                      <a:pt x="63090" y="230809"/>
                      <a:pt x="63090" y="229945"/>
                    </a:cubicBezTo>
                    <a:cubicBezTo>
                      <a:pt x="63090" y="229080"/>
                      <a:pt x="62226" y="229080"/>
                      <a:pt x="62226" y="229080"/>
                    </a:cubicBezTo>
                    <a:cubicBezTo>
                      <a:pt x="62226" y="229080"/>
                      <a:pt x="61362" y="228216"/>
                      <a:pt x="61362" y="228216"/>
                    </a:cubicBezTo>
                    <a:cubicBezTo>
                      <a:pt x="60498" y="228216"/>
                      <a:pt x="60498" y="228216"/>
                      <a:pt x="59633" y="228216"/>
                    </a:cubicBezTo>
                    <a:cubicBezTo>
                      <a:pt x="58769" y="228216"/>
                      <a:pt x="58769" y="228216"/>
                      <a:pt x="57905" y="228216"/>
                    </a:cubicBezTo>
                    <a:cubicBezTo>
                      <a:pt x="57041" y="228216"/>
                      <a:pt x="57041" y="229080"/>
                      <a:pt x="57041" y="229080"/>
                    </a:cubicBezTo>
                    <a:lnTo>
                      <a:pt x="49262" y="236860"/>
                    </a:lnTo>
                    <a:lnTo>
                      <a:pt x="47534" y="235132"/>
                    </a:lnTo>
                    <a:cubicBezTo>
                      <a:pt x="26792" y="211791"/>
                      <a:pt x="13828" y="182400"/>
                      <a:pt x="12964" y="151279"/>
                    </a:cubicBezTo>
                    <a:lnTo>
                      <a:pt x="12964" y="148686"/>
                    </a:lnTo>
                    <a:lnTo>
                      <a:pt x="23334" y="148686"/>
                    </a:lnTo>
                    <a:cubicBezTo>
                      <a:pt x="24199" y="148686"/>
                      <a:pt x="25063" y="148686"/>
                      <a:pt x="25928" y="147822"/>
                    </a:cubicBezTo>
                    <a:cubicBezTo>
                      <a:pt x="26792" y="146957"/>
                      <a:pt x="26792" y="146093"/>
                      <a:pt x="26792" y="145228"/>
                    </a:cubicBezTo>
                    <a:cubicBezTo>
                      <a:pt x="26792" y="144364"/>
                      <a:pt x="26792" y="143499"/>
                      <a:pt x="25928" y="142635"/>
                    </a:cubicBezTo>
                    <a:cubicBezTo>
                      <a:pt x="25063" y="141770"/>
                      <a:pt x="24199" y="141770"/>
                      <a:pt x="23334" y="141770"/>
                    </a:cubicBezTo>
                    <a:lnTo>
                      <a:pt x="12964" y="141770"/>
                    </a:lnTo>
                    <a:lnTo>
                      <a:pt x="12964" y="139177"/>
                    </a:lnTo>
                    <a:cubicBezTo>
                      <a:pt x="14692" y="108057"/>
                      <a:pt x="26792" y="77801"/>
                      <a:pt x="47534" y="55325"/>
                    </a:cubicBezTo>
                    <a:lnTo>
                      <a:pt x="49262" y="53596"/>
                    </a:lnTo>
                    <a:lnTo>
                      <a:pt x="57041" y="61376"/>
                    </a:lnTo>
                    <a:cubicBezTo>
                      <a:pt x="57041" y="61376"/>
                      <a:pt x="57905" y="62241"/>
                      <a:pt x="57905" y="62241"/>
                    </a:cubicBezTo>
                    <a:cubicBezTo>
                      <a:pt x="58769" y="62241"/>
                      <a:pt x="58769" y="62241"/>
                      <a:pt x="59633" y="62241"/>
                    </a:cubicBezTo>
                    <a:cubicBezTo>
                      <a:pt x="60498" y="62241"/>
                      <a:pt x="60498" y="62241"/>
                      <a:pt x="61362" y="62241"/>
                    </a:cubicBezTo>
                    <a:cubicBezTo>
                      <a:pt x="62226" y="62241"/>
                      <a:pt x="62226" y="61376"/>
                      <a:pt x="62226" y="61376"/>
                    </a:cubicBezTo>
                    <a:cubicBezTo>
                      <a:pt x="62226" y="61376"/>
                      <a:pt x="63090" y="60512"/>
                      <a:pt x="63090" y="60512"/>
                    </a:cubicBezTo>
                    <a:cubicBezTo>
                      <a:pt x="63090" y="59647"/>
                      <a:pt x="63090" y="59647"/>
                      <a:pt x="63090" y="58783"/>
                    </a:cubicBezTo>
                    <a:cubicBezTo>
                      <a:pt x="63090" y="57919"/>
                      <a:pt x="63090" y="57919"/>
                      <a:pt x="63090" y="57054"/>
                    </a:cubicBezTo>
                    <a:cubicBezTo>
                      <a:pt x="63090" y="56189"/>
                      <a:pt x="62226" y="56189"/>
                      <a:pt x="62226" y="56189"/>
                    </a:cubicBezTo>
                    <a:lnTo>
                      <a:pt x="54448" y="48409"/>
                    </a:lnTo>
                    <a:lnTo>
                      <a:pt x="56176" y="46680"/>
                    </a:lnTo>
                    <a:cubicBezTo>
                      <a:pt x="79511" y="25934"/>
                      <a:pt x="108896" y="12967"/>
                      <a:pt x="140009" y="12102"/>
                    </a:cubicBezTo>
                    <a:lnTo>
                      <a:pt x="142602" y="12102"/>
                    </a:lnTo>
                    <a:lnTo>
                      <a:pt x="142602" y="22476"/>
                    </a:lnTo>
                    <a:cubicBezTo>
                      <a:pt x="142602" y="23340"/>
                      <a:pt x="142602" y="24205"/>
                      <a:pt x="143466" y="25069"/>
                    </a:cubicBezTo>
                    <a:cubicBezTo>
                      <a:pt x="145195" y="26798"/>
                      <a:pt x="146923" y="26798"/>
                      <a:pt x="148651" y="25069"/>
                    </a:cubicBezTo>
                    <a:cubicBezTo>
                      <a:pt x="149516" y="24205"/>
                      <a:pt x="149516" y="23340"/>
                      <a:pt x="149516" y="22476"/>
                    </a:cubicBezTo>
                    <a:lnTo>
                      <a:pt x="149516" y="12102"/>
                    </a:lnTo>
                    <a:lnTo>
                      <a:pt x="152108" y="12102"/>
                    </a:lnTo>
                    <a:cubicBezTo>
                      <a:pt x="183221" y="13831"/>
                      <a:pt x="213470" y="25934"/>
                      <a:pt x="235941" y="46680"/>
                    </a:cubicBezTo>
                    <a:lnTo>
                      <a:pt x="237670" y="48409"/>
                    </a:lnTo>
                    <a:lnTo>
                      <a:pt x="229891" y="56189"/>
                    </a:lnTo>
                    <a:cubicBezTo>
                      <a:pt x="229891" y="56189"/>
                      <a:pt x="229027" y="57054"/>
                      <a:pt x="229027" y="57054"/>
                    </a:cubicBezTo>
                    <a:cubicBezTo>
                      <a:pt x="229027" y="57919"/>
                      <a:pt x="229027" y="57919"/>
                      <a:pt x="229027" y="58783"/>
                    </a:cubicBezTo>
                    <a:cubicBezTo>
                      <a:pt x="229027" y="59647"/>
                      <a:pt x="229027" y="59647"/>
                      <a:pt x="229027" y="60512"/>
                    </a:cubicBezTo>
                    <a:cubicBezTo>
                      <a:pt x="229027" y="61376"/>
                      <a:pt x="229891" y="61376"/>
                      <a:pt x="229891" y="61376"/>
                    </a:cubicBezTo>
                    <a:cubicBezTo>
                      <a:pt x="229891" y="61376"/>
                      <a:pt x="230755" y="62241"/>
                      <a:pt x="230755" y="62241"/>
                    </a:cubicBezTo>
                    <a:cubicBezTo>
                      <a:pt x="231620" y="62241"/>
                      <a:pt x="232484" y="62241"/>
                      <a:pt x="233348" y="62241"/>
                    </a:cubicBezTo>
                    <a:cubicBezTo>
                      <a:pt x="234213" y="62241"/>
                      <a:pt x="234213" y="61376"/>
                      <a:pt x="234213" y="61376"/>
                    </a:cubicBezTo>
                    <a:lnTo>
                      <a:pt x="241991" y="53596"/>
                    </a:lnTo>
                    <a:lnTo>
                      <a:pt x="243719" y="55325"/>
                    </a:lnTo>
                    <a:cubicBezTo>
                      <a:pt x="264461" y="78665"/>
                      <a:pt x="277425" y="108057"/>
                      <a:pt x="278289" y="139177"/>
                    </a:cubicBezTo>
                    <a:lnTo>
                      <a:pt x="278289" y="141770"/>
                    </a:lnTo>
                    <a:lnTo>
                      <a:pt x="268783" y="141770"/>
                    </a:lnTo>
                    <a:cubicBezTo>
                      <a:pt x="267919" y="141770"/>
                      <a:pt x="267054" y="141770"/>
                      <a:pt x="266190" y="142635"/>
                    </a:cubicBezTo>
                    <a:cubicBezTo>
                      <a:pt x="265325" y="143499"/>
                      <a:pt x="265325" y="144364"/>
                      <a:pt x="265325" y="145228"/>
                    </a:cubicBezTo>
                    <a:cubicBezTo>
                      <a:pt x="265325" y="146093"/>
                      <a:pt x="265325" y="146957"/>
                      <a:pt x="266190" y="147822"/>
                    </a:cubicBezTo>
                    <a:cubicBezTo>
                      <a:pt x="267054" y="148686"/>
                      <a:pt x="267919" y="148686"/>
                      <a:pt x="268783" y="148686"/>
                    </a:cubicBezTo>
                    <a:lnTo>
                      <a:pt x="279154" y="148686"/>
                    </a:lnTo>
                    <a:lnTo>
                      <a:pt x="279154" y="151279"/>
                    </a:lnTo>
                    <a:cubicBezTo>
                      <a:pt x="277425" y="182400"/>
                      <a:pt x="265325" y="212656"/>
                      <a:pt x="244584" y="235132"/>
                    </a:cubicBezTo>
                    <a:lnTo>
                      <a:pt x="242855" y="236860"/>
                    </a:lnTo>
                    <a:lnTo>
                      <a:pt x="235077" y="229080"/>
                    </a:lnTo>
                    <a:cubicBezTo>
                      <a:pt x="234213" y="228216"/>
                      <a:pt x="233348" y="228216"/>
                      <a:pt x="232484" y="228216"/>
                    </a:cubicBezTo>
                    <a:cubicBezTo>
                      <a:pt x="232484" y="228216"/>
                      <a:pt x="232484" y="228216"/>
                      <a:pt x="232484" y="228216"/>
                    </a:cubicBezTo>
                    <a:cubicBezTo>
                      <a:pt x="231620" y="228216"/>
                      <a:pt x="230755" y="228216"/>
                      <a:pt x="229891" y="229080"/>
                    </a:cubicBezTo>
                    <a:cubicBezTo>
                      <a:pt x="229027" y="229945"/>
                      <a:pt x="229027" y="230809"/>
                      <a:pt x="229027" y="231674"/>
                    </a:cubicBezTo>
                    <a:cubicBezTo>
                      <a:pt x="229027" y="232538"/>
                      <a:pt x="229027" y="233403"/>
                      <a:pt x="229891" y="234267"/>
                    </a:cubicBezTo>
                    <a:lnTo>
                      <a:pt x="237670" y="242047"/>
                    </a:lnTo>
                    <a:lnTo>
                      <a:pt x="235941" y="243776"/>
                    </a:lnTo>
                    <a:cubicBezTo>
                      <a:pt x="212606" y="264523"/>
                      <a:pt x="183221" y="277490"/>
                      <a:pt x="152108" y="278354"/>
                    </a:cubicBezTo>
                    <a:lnTo>
                      <a:pt x="149516" y="278354"/>
                    </a:lnTo>
                    <a:close/>
                    <a:moveTo>
                      <a:pt x="60498" y="242047"/>
                    </a:moveTo>
                    <a:cubicBezTo>
                      <a:pt x="82104" y="261065"/>
                      <a:pt x="108896" y="272303"/>
                      <a:pt x="137416" y="274032"/>
                    </a:cubicBezTo>
                    <a:lnTo>
                      <a:pt x="137416" y="267981"/>
                    </a:lnTo>
                    <a:cubicBezTo>
                      <a:pt x="137416" y="265387"/>
                      <a:pt x="138281" y="263658"/>
                      <a:pt x="140009" y="261929"/>
                    </a:cubicBezTo>
                    <a:cubicBezTo>
                      <a:pt x="143466" y="258472"/>
                      <a:pt x="148651" y="258472"/>
                      <a:pt x="151244" y="261929"/>
                    </a:cubicBezTo>
                    <a:cubicBezTo>
                      <a:pt x="152972" y="263658"/>
                      <a:pt x="153837" y="265387"/>
                      <a:pt x="153837" y="267981"/>
                    </a:cubicBezTo>
                    <a:lnTo>
                      <a:pt x="153837" y="274032"/>
                    </a:lnTo>
                    <a:cubicBezTo>
                      <a:pt x="182357" y="272303"/>
                      <a:pt x="210014" y="261065"/>
                      <a:pt x="230755" y="242047"/>
                    </a:cubicBezTo>
                    <a:lnTo>
                      <a:pt x="226434" y="237725"/>
                    </a:lnTo>
                    <a:cubicBezTo>
                      <a:pt x="224706" y="235996"/>
                      <a:pt x="223841" y="234267"/>
                      <a:pt x="223841" y="231674"/>
                    </a:cubicBezTo>
                    <a:cubicBezTo>
                      <a:pt x="223841" y="229080"/>
                      <a:pt x="224706" y="227351"/>
                      <a:pt x="226434" y="225622"/>
                    </a:cubicBezTo>
                    <a:cubicBezTo>
                      <a:pt x="228163" y="223893"/>
                      <a:pt x="229891" y="223029"/>
                      <a:pt x="232484" y="223029"/>
                    </a:cubicBezTo>
                    <a:cubicBezTo>
                      <a:pt x="232484" y="223029"/>
                      <a:pt x="232484" y="223029"/>
                      <a:pt x="232484" y="223029"/>
                    </a:cubicBezTo>
                    <a:cubicBezTo>
                      <a:pt x="234213" y="223029"/>
                      <a:pt x="236805" y="223893"/>
                      <a:pt x="238534" y="225622"/>
                    </a:cubicBezTo>
                    <a:lnTo>
                      <a:pt x="242855" y="229945"/>
                    </a:lnTo>
                    <a:cubicBezTo>
                      <a:pt x="261869" y="208333"/>
                      <a:pt x="273104" y="181535"/>
                      <a:pt x="274833" y="153008"/>
                    </a:cubicBezTo>
                    <a:lnTo>
                      <a:pt x="268783" y="153008"/>
                    </a:lnTo>
                    <a:cubicBezTo>
                      <a:pt x="266190" y="153008"/>
                      <a:pt x="264461" y="152144"/>
                      <a:pt x="262733" y="150415"/>
                    </a:cubicBezTo>
                    <a:cubicBezTo>
                      <a:pt x="261004" y="148686"/>
                      <a:pt x="260140" y="146957"/>
                      <a:pt x="260140" y="144364"/>
                    </a:cubicBezTo>
                    <a:cubicBezTo>
                      <a:pt x="260140" y="141770"/>
                      <a:pt x="261004" y="140042"/>
                      <a:pt x="262733" y="138313"/>
                    </a:cubicBezTo>
                    <a:cubicBezTo>
                      <a:pt x="264461" y="136584"/>
                      <a:pt x="266190" y="135719"/>
                      <a:pt x="268783" y="135719"/>
                    </a:cubicBezTo>
                    <a:lnTo>
                      <a:pt x="274833" y="135719"/>
                    </a:lnTo>
                    <a:cubicBezTo>
                      <a:pt x="273104" y="107192"/>
                      <a:pt x="261869" y="79530"/>
                      <a:pt x="242855" y="58783"/>
                    </a:cubicBezTo>
                    <a:lnTo>
                      <a:pt x="238534" y="63105"/>
                    </a:lnTo>
                    <a:cubicBezTo>
                      <a:pt x="237670" y="63970"/>
                      <a:pt x="236805" y="64834"/>
                      <a:pt x="235941" y="64834"/>
                    </a:cubicBezTo>
                    <a:cubicBezTo>
                      <a:pt x="234213" y="65699"/>
                      <a:pt x="231620" y="65699"/>
                      <a:pt x="229891" y="64834"/>
                    </a:cubicBezTo>
                    <a:cubicBezTo>
                      <a:pt x="229027" y="64834"/>
                      <a:pt x="228163" y="63970"/>
                      <a:pt x="227299" y="63105"/>
                    </a:cubicBezTo>
                    <a:cubicBezTo>
                      <a:pt x="226434" y="62241"/>
                      <a:pt x="225570" y="61376"/>
                      <a:pt x="225570" y="60512"/>
                    </a:cubicBezTo>
                    <a:cubicBezTo>
                      <a:pt x="225570" y="59647"/>
                      <a:pt x="224706" y="58783"/>
                      <a:pt x="224706" y="57054"/>
                    </a:cubicBezTo>
                    <a:cubicBezTo>
                      <a:pt x="224706" y="56189"/>
                      <a:pt x="224706" y="55325"/>
                      <a:pt x="225570" y="53596"/>
                    </a:cubicBezTo>
                    <a:cubicBezTo>
                      <a:pt x="225570" y="52732"/>
                      <a:pt x="226434" y="51867"/>
                      <a:pt x="227299" y="51003"/>
                    </a:cubicBezTo>
                    <a:lnTo>
                      <a:pt x="231620" y="46680"/>
                    </a:lnTo>
                    <a:cubicBezTo>
                      <a:pt x="210014" y="27663"/>
                      <a:pt x="183221" y="16425"/>
                      <a:pt x="154701" y="14696"/>
                    </a:cubicBezTo>
                    <a:lnTo>
                      <a:pt x="154701" y="20747"/>
                    </a:lnTo>
                    <a:cubicBezTo>
                      <a:pt x="154701" y="22476"/>
                      <a:pt x="153837" y="25069"/>
                      <a:pt x="152108" y="26798"/>
                    </a:cubicBezTo>
                    <a:cubicBezTo>
                      <a:pt x="148651" y="30256"/>
                      <a:pt x="143466" y="30256"/>
                      <a:pt x="140873" y="26798"/>
                    </a:cubicBezTo>
                    <a:cubicBezTo>
                      <a:pt x="139145" y="25069"/>
                      <a:pt x="138281" y="23340"/>
                      <a:pt x="138281" y="20747"/>
                    </a:cubicBezTo>
                    <a:lnTo>
                      <a:pt x="138281" y="14696"/>
                    </a:lnTo>
                    <a:cubicBezTo>
                      <a:pt x="109760" y="16425"/>
                      <a:pt x="82104" y="27663"/>
                      <a:pt x="61362" y="46680"/>
                    </a:cubicBezTo>
                    <a:lnTo>
                      <a:pt x="65683" y="51003"/>
                    </a:lnTo>
                    <a:cubicBezTo>
                      <a:pt x="66547" y="51867"/>
                      <a:pt x="67412" y="52732"/>
                      <a:pt x="67412" y="53596"/>
                    </a:cubicBezTo>
                    <a:cubicBezTo>
                      <a:pt x="67412" y="54460"/>
                      <a:pt x="68276" y="55325"/>
                      <a:pt x="68276" y="57054"/>
                    </a:cubicBezTo>
                    <a:cubicBezTo>
                      <a:pt x="68276" y="57919"/>
                      <a:pt x="68276" y="58783"/>
                      <a:pt x="67412" y="60512"/>
                    </a:cubicBezTo>
                    <a:cubicBezTo>
                      <a:pt x="67412" y="61376"/>
                      <a:pt x="66547" y="62241"/>
                      <a:pt x="65683" y="63105"/>
                    </a:cubicBezTo>
                    <a:cubicBezTo>
                      <a:pt x="64819" y="63970"/>
                      <a:pt x="63954" y="64834"/>
                      <a:pt x="63090" y="64834"/>
                    </a:cubicBezTo>
                    <a:cubicBezTo>
                      <a:pt x="62226" y="64834"/>
                      <a:pt x="61362" y="65699"/>
                      <a:pt x="59633" y="65699"/>
                    </a:cubicBezTo>
                    <a:cubicBezTo>
                      <a:pt x="59633" y="65699"/>
                      <a:pt x="59633" y="65699"/>
                      <a:pt x="59633" y="65699"/>
                    </a:cubicBezTo>
                    <a:cubicBezTo>
                      <a:pt x="58769" y="65699"/>
                      <a:pt x="57905" y="65699"/>
                      <a:pt x="56176" y="64834"/>
                    </a:cubicBezTo>
                    <a:cubicBezTo>
                      <a:pt x="55312" y="64834"/>
                      <a:pt x="54448" y="63970"/>
                      <a:pt x="53583" y="63105"/>
                    </a:cubicBezTo>
                    <a:lnTo>
                      <a:pt x="49262" y="58783"/>
                    </a:lnTo>
                    <a:cubicBezTo>
                      <a:pt x="30249" y="80394"/>
                      <a:pt x="19013" y="107192"/>
                      <a:pt x="17285" y="135719"/>
                    </a:cubicBezTo>
                    <a:lnTo>
                      <a:pt x="23334" y="135719"/>
                    </a:lnTo>
                    <a:cubicBezTo>
                      <a:pt x="25928" y="135719"/>
                      <a:pt x="27656" y="136584"/>
                      <a:pt x="29384" y="138313"/>
                    </a:cubicBezTo>
                    <a:cubicBezTo>
                      <a:pt x="31113" y="140042"/>
                      <a:pt x="31977" y="141770"/>
                      <a:pt x="31977" y="144364"/>
                    </a:cubicBezTo>
                    <a:cubicBezTo>
                      <a:pt x="31977" y="146957"/>
                      <a:pt x="31113" y="148686"/>
                      <a:pt x="29384" y="150415"/>
                    </a:cubicBezTo>
                    <a:cubicBezTo>
                      <a:pt x="27656" y="152144"/>
                      <a:pt x="25928" y="153008"/>
                      <a:pt x="23334" y="153008"/>
                    </a:cubicBezTo>
                    <a:lnTo>
                      <a:pt x="17285" y="153008"/>
                    </a:lnTo>
                    <a:cubicBezTo>
                      <a:pt x="19013" y="181535"/>
                      <a:pt x="30249" y="209198"/>
                      <a:pt x="49262" y="229945"/>
                    </a:cubicBezTo>
                    <a:lnTo>
                      <a:pt x="53583" y="225622"/>
                    </a:lnTo>
                    <a:cubicBezTo>
                      <a:pt x="54448" y="224758"/>
                      <a:pt x="55312" y="223893"/>
                      <a:pt x="56176" y="223893"/>
                    </a:cubicBezTo>
                    <a:cubicBezTo>
                      <a:pt x="57041" y="223893"/>
                      <a:pt x="57905" y="223029"/>
                      <a:pt x="59633" y="223029"/>
                    </a:cubicBezTo>
                    <a:cubicBezTo>
                      <a:pt x="59633" y="223029"/>
                      <a:pt x="59633" y="223029"/>
                      <a:pt x="59633" y="223029"/>
                    </a:cubicBezTo>
                    <a:cubicBezTo>
                      <a:pt x="60498" y="223029"/>
                      <a:pt x="61362" y="223029"/>
                      <a:pt x="63090" y="223893"/>
                    </a:cubicBezTo>
                    <a:cubicBezTo>
                      <a:pt x="63954" y="223893"/>
                      <a:pt x="64819" y="224758"/>
                      <a:pt x="65683" y="225622"/>
                    </a:cubicBezTo>
                    <a:cubicBezTo>
                      <a:pt x="66547" y="226487"/>
                      <a:pt x="67412" y="227351"/>
                      <a:pt x="67412" y="228216"/>
                    </a:cubicBezTo>
                    <a:cubicBezTo>
                      <a:pt x="67412" y="229080"/>
                      <a:pt x="68276" y="229945"/>
                      <a:pt x="68276" y="231674"/>
                    </a:cubicBezTo>
                    <a:cubicBezTo>
                      <a:pt x="68276" y="232538"/>
                      <a:pt x="68276" y="233403"/>
                      <a:pt x="67412" y="235132"/>
                    </a:cubicBezTo>
                    <a:cubicBezTo>
                      <a:pt x="67412" y="235996"/>
                      <a:pt x="66547" y="236860"/>
                      <a:pt x="65683" y="237725"/>
                    </a:cubicBezTo>
                    <a:lnTo>
                      <a:pt x="60498" y="24204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AE54A11-09E7-C46A-25D6-F51EB0B4C5C4}"/>
              </a:ext>
            </a:extLst>
          </p:cNvPr>
          <p:cNvSpPr/>
          <p:nvPr/>
        </p:nvSpPr>
        <p:spPr>
          <a:xfrm>
            <a:off x="6842752" y="2041545"/>
            <a:ext cx="4947273" cy="2100458"/>
          </a:xfrm>
          <a:prstGeom prst="rect">
            <a:avLst/>
          </a:prstGeom>
          <a:noFill/>
          <a:ln>
            <a:solidFill>
              <a:srgbClr val="415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F34B9D9-A5E6-CAA7-494E-D815086340CD}"/>
              </a:ext>
            </a:extLst>
          </p:cNvPr>
          <p:cNvSpPr/>
          <p:nvPr/>
        </p:nvSpPr>
        <p:spPr>
          <a:xfrm>
            <a:off x="1212272" y="2042851"/>
            <a:ext cx="5397718" cy="2094873"/>
          </a:xfrm>
          <a:prstGeom prst="rect">
            <a:avLst/>
          </a:prstGeom>
          <a:noFill/>
          <a:ln>
            <a:solidFill>
              <a:srgbClr val="415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77FEABF-ED5A-972F-7BED-E228824CF3A0}"/>
              </a:ext>
            </a:extLst>
          </p:cNvPr>
          <p:cNvSpPr/>
          <p:nvPr/>
        </p:nvSpPr>
        <p:spPr>
          <a:xfrm>
            <a:off x="2864248" y="4676204"/>
            <a:ext cx="6463501" cy="1695849"/>
          </a:xfrm>
          <a:prstGeom prst="rect">
            <a:avLst/>
          </a:prstGeom>
          <a:noFill/>
          <a:ln>
            <a:solidFill>
              <a:srgbClr val="415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grpSp>
        <p:nvGrpSpPr>
          <p:cNvPr id="116" name="Graphic 16831">
            <a:extLst>
              <a:ext uri="{FF2B5EF4-FFF2-40B4-BE49-F238E27FC236}">
                <a16:creationId xmlns:a16="http://schemas.microsoft.com/office/drawing/2014/main" id="{C3213D86-27AD-2691-88C4-1C0D3A1FA37E}"/>
              </a:ext>
            </a:extLst>
          </p:cNvPr>
          <p:cNvGrpSpPr/>
          <p:nvPr/>
        </p:nvGrpSpPr>
        <p:grpSpPr>
          <a:xfrm>
            <a:off x="2619041" y="4408711"/>
            <a:ext cx="712739" cy="708439"/>
            <a:chOff x="4375048" y="1794020"/>
            <a:chExt cx="394963" cy="393326"/>
          </a:xfrm>
          <a:solidFill>
            <a:srgbClr val="355464"/>
          </a:solidFill>
        </p:grpSpPr>
        <p:grpSp>
          <p:nvGrpSpPr>
            <p:cNvPr id="117" name="Graphic 16831">
              <a:extLst>
                <a:ext uri="{FF2B5EF4-FFF2-40B4-BE49-F238E27FC236}">
                  <a16:creationId xmlns:a16="http://schemas.microsoft.com/office/drawing/2014/main" id="{99F3D685-168D-E8E4-7886-BED7D20EC8B3}"/>
                </a:ext>
              </a:extLst>
            </p:cNvPr>
            <p:cNvGrpSpPr/>
            <p:nvPr/>
          </p:nvGrpSpPr>
          <p:grpSpPr>
            <a:xfrm>
              <a:off x="4629139" y="1811309"/>
              <a:ext cx="129638" cy="96818"/>
              <a:chOff x="4629139" y="1811309"/>
              <a:chExt cx="129638" cy="96818"/>
            </a:xfrm>
            <a:solidFill>
              <a:srgbClr val="355464"/>
            </a:solidFill>
          </p:grpSpPr>
          <p:sp>
            <p:nvSpPr>
              <p:cNvPr id="175" name="Freeform 17852">
                <a:extLst>
                  <a:ext uri="{FF2B5EF4-FFF2-40B4-BE49-F238E27FC236}">
                    <a16:creationId xmlns:a16="http://schemas.microsoft.com/office/drawing/2014/main" id="{8E7FBC86-5E72-B149-0529-2B157B94E10E}"/>
                  </a:ext>
                </a:extLst>
              </p:cNvPr>
              <p:cNvSpPr/>
              <p:nvPr/>
            </p:nvSpPr>
            <p:spPr>
              <a:xfrm>
                <a:off x="4630867" y="1813038"/>
                <a:ext cx="126181" cy="92496"/>
              </a:xfrm>
              <a:custGeom>
                <a:avLst/>
                <a:gdLst>
                  <a:gd name="connsiteX0" fmla="*/ 114946 w 126181"/>
                  <a:gd name="connsiteY0" fmla="*/ 86445 h 92496"/>
                  <a:gd name="connsiteX1" fmla="*/ 116674 w 126181"/>
                  <a:gd name="connsiteY1" fmla="*/ 82988 h 92496"/>
                  <a:gd name="connsiteX2" fmla="*/ 120131 w 126181"/>
                  <a:gd name="connsiteY2" fmla="*/ 81259 h 92496"/>
                  <a:gd name="connsiteX3" fmla="*/ 120131 w 126181"/>
                  <a:gd name="connsiteY3" fmla="*/ 92497 h 92496"/>
                  <a:gd name="connsiteX4" fmla="*/ 124453 w 126181"/>
                  <a:gd name="connsiteY4" fmla="*/ 90768 h 92496"/>
                  <a:gd name="connsiteX5" fmla="*/ 126181 w 126181"/>
                  <a:gd name="connsiteY5" fmla="*/ 86445 h 92496"/>
                  <a:gd name="connsiteX6" fmla="*/ 114946 w 126181"/>
                  <a:gd name="connsiteY6" fmla="*/ 86445 h 92496"/>
                  <a:gd name="connsiteX7" fmla="*/ 114946 w 126181"/>
                  <a:gd name="connsiteY7" fmla="*/ 6051 h 92496"/>
                  <a:gd name="connsiteX8" fmla="*/ 114946 w 126181"/>
                  <a:gd name="connsiteY8" fmla="*/ 86445 h 92496"/>
                  <a:gd name="connsiteX9" fmla="*/ 126181 w 126181"/>
                  <a:gd name="connsiteY9" fmla="*/ 86445 h 92496"/>
                  <a:gd name="connsiteX10" fmla="*/ 126181 w 126181"/>
                  <a:gd name="connsiteY10" fmla="*/ 6051 h 92496"/>
                  <a:gd name="connsiteX11" fmla="*/ 114946 w 126181"/>
                  <a:gd name="connsiteY11" fmla="*/ 6051 h 92496"/>
                  <a:gd name="connsiteX12" fmla="*/ 119267 w 126181"/>
                  <a:gd name="connsiteY12" fmla="*/ 11238 h 92496"/>
                  <a:gd name="connsiteX13" fmla="*/ 115810 w 126181"/>
                  <a:gd name="connsiteY13" fmla="*/ 9509 h 92496"/>
                  <a:gd name="connsiteX14" fmla="*/ 114082 w 126181"/>
                  <a:gd name="connsiteY14" fmla="*/ 6051 h 92496"/>
                  <a:gd name="connsiteX15" fmla="*/ 125317 w 126181"/>
                  <a:gd name="connsiteY15" fmla="*/ 6051 h 92496"/>
                  <a:gd name="connsiteX16" fmla="*/ 123588 w 126181"/>
                  <a:gd name="connsiteY16" fmla="*/ 1729 h 92496"/>
                  <a:gd name="connsiteX17" fmla="*/ 119267 w 126181"/>
                  <a:gd name="connsiteY17" fmla="*/ 0 h 92496"/>
                  <a:gd name="connsiteX18" fmla="*/ 119267 w 126181"/>
                  <a:gd name="connsiteY18" fmla="*/ 11238 h 92496"/>
                  <a:gd name="connsiteX19" fmla="*/ 6914 w 126181"/>
                  <a:gd name="connsiteY19" fmla="*/ 11238 h 92496"/>
                  <a:gd name="connsiteX20" fmla="*/ 120131 w 126181"/>
                  <a:gd name="connsiteY20" fmla="*/ 11238 h 92496"/>
                  <a:gd name="connsiteX21" fmla="*/ 120131 w 126181"/>
                  <a:gd name="connsiteY21" fmla="*/ 0 h 92496"/>
                  <a:gd name="connsiteX22" fmla="*/ 6914 w 126181"/>
                  <a:gd name="connsiteY22" fmla="*/ 0 h 92496"/>
                  <a:gd name="connsiteX23" fmla="*/ 6914 w 126181"/>
                  <a:gd name="connsiteY23" fmla="*/ 11238 h 92496"/>
                  <a:gd name="connsiteX24" fmla="*/ 11235 w 126181"/>
                  <a:gd name="connsiteY24" fmla="*/ 6051 h 92496"/>
                  <a:gd name="connsiteX25" fmla="*/ 9507 w 126181"/>
                  <a:gd name="connsiteY25" fmla="*/ 9509 h 92496"/>
                  <a:gd name="connsiteX26" fmla="*/ 6050 w 126181"/>
                  <a:gd name="connsiteY26" fmla="*/ 11238 h 92496"/>
                  <a:gd name="connsiteX27" fmla="*/ 6050 w 126181"/>
                  <a:gd name="connsiteY27" fmla="*/ 0 h 92496"/>
                  <a:gd name="connsiteX28" fmla="*/ 1729 w 126181"/>
                  <a:gd name="connsiteY28" fmla="*/ 1729 h 92496"/>
                  <a:gd name="connsiteX29" fmla="*/ 0 w 126181"/>
                  <a:gd name="connsiteY29" fmla="*/ 6051 h 92496"/>
                  <a:gd name="connsiteX30" fmla="*/ 11235 w 126181"/>
                  <a:gd name="connsiteY30" fmla="*/ 6051 h 92496"/>
                  <a:gd name="connsiteX31" fmla="*/ 11235 w 126181"/>
                  <a:gd name="connsiteY31" fmla="*/ 86445 h 92496"/>
                  <a:gd name="connsiteX32" fmla="*/ 11235 w 126181"/>
                  <a:gd name="connsiteY32" fmla="*/ 6051 h 92496"/>
                  <a:gd name="connsiteX33" fmla="*/ 0 w 126181"/>
                  <a:gd name="connsiteY33" fmla="*/ 6051 h 92496"/>
                  <a:gd name="connsiteX34" fmla="*/ 0 w 126181"/>
                  <a:gd name="connsiteY34" fmla="*/ 86445 h 92496"/>
                  <a:gd name="connsiteX35" fmla="*/ 11235 w 126181"/>
                  <a:gd name="connsiteY35" fmla="*/ 86445 h 92496"/>
                  <a:gd name="connsiteX36" fmla="*/ 6914 w 126181"/>
                  <a:gd name="connsiteY36" fmla="*/ 81259 h 92496"/>
                  <a:gd name="connsiteX37" fmla="*/ 10371 w 126181"/>
                  <a:gd name="connsiteY37" fmla="*/ 82988 h 92496"/>
                  <a:gd name="connsiteX38" fmla="*/ 12100 w 126181"/>
                  <a:gd name="connsiteY38" fmla="*/ 86445 h 92496"/>
                  <a:gd name="connsiteX39" fmla="*/ 864 w 126181"/>
                  <a:gd name="connsiteY39" fmla="*/ 86445 h 92496"/>
                  <a:gd name="connsiteX40" fmla="*/ 2593 w 126181"/>
                  <a:gd name="connsiteY40" fmla="*/ 90768 h 92496"/>
                  <a:gd name="connsiteX41" fmla="*/ 6914 w 126181"/>
                  <a:gd name="connsiteY41" fmla="*/ 92497 h 92496"/>
                  <a:gd name="connsiteX42" fmla="*/ 6914 w 126181"/>
                  <a:gd name="connsiteY42" fmla="*/ 81259 h 92496"/>
                  <a:gd name="connsiteX43" fmla="*/ 119267 w 126181"/>
                  <a:gd name="connsiteY43" fmla="*/ 81259 h 92496"/>
                  <a:gd name="connsiteX44" fmla="*/ 6050 w 126181"/>
                  <a:gd name="connsiteY44" fmla="*/ 81259 h 92496"/>
                  <a:gd name="connsiteX45" fmla="*/ 6050 w 126181"/>
                  <a:gd name="connsiteY45" fmla="*/ 92497 h 92496"/>
                  <a:gd name="connsiteX46" fmla="*/ 119267 w 126181"/>
                  <a:gd name="connsiteY46" fmla="*/ 92497 h 92496"/>
                  <a:gd name="connsiteX47" fmla="*/ 119267 w 126181"/>
                  <a:gd name="connsiteY47" fmla="*/ 81259 h 9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6181" h="92496">
                    <a:moveTo>
                      <a:pt x="114946" y="86445"/>
                    </a:moveTo>
                    <a:cubicBezTo>
                      <a:pt x="114946" y="85581"/>
                      <a:pt x="114946" y="83852"/>
                      <a:pt x="116674" y="82988"/>
                    </a:cubicBezTo>
                    <a:cubicBezTo>
                      <a:pt x="117539" y="82123"/>
                      <a:pt x="119267" y="81259"/>
                      <a:pt x="120131" y="81259"/>
                    </a:cubicBezTo>
                    <a:lnTo>
                      <a:pt x="120131" y="92497"/>
                    </a:lnTo>
                    <a:cubicBezTo>
                      <a:pt x="121860" y="92497"/>
                      <a:pt x="123588" y="91632"/>
                      <a:pt x="124453" y="90768"/>
                    </a:cubicBezTo>
                    <a:cubicBezTo>
                      <a:pt x="126181" y="89039"/>
                      <a:pt x="126181" y="88174"/>
                      <a:pt x="126181" y="86445"/>
                    </a:cubicBezTo>
                    <a:lnTo>
                      <a:pt x="114946" y="86445"/>
                    </a:lnTo>
                    <a:close/>
                    <a:moveTo>
                      <a:pt x="114946" y="6051"/>
                    </a:moveTo>
                    <a:lnTo>
                      <a:pt x="114946" y="86445"/>
                    </a:lnTo>
                    <a:lnTo>
                      <a:pt x="126181" y="86445"/>
                    </a:lnTo>
                    <a:lnTo>
                      <a:pt x="126181" y="6051"/>
                    </a:lnTo>
                    <a:lnTo>
                      <a:pt x="114946" y="6051"/>
                    </a:lnTo>
                    <a:close/>
                    <a:moveTo>
                      <a:pt x="119267" y="11238"/>
                    </a:moveTo>
                    <a:cubicBezTo>
                      <a:pt x="118403" y="11238"/>
                      <a:pt x="116674" y="11238"/>
                      <a:pt x="115810" y="9509"/>
                    </a:cubicBezTo>
                    <a:cubicBezTo>
                      <a:pt x="114946" y="8645"/>
                      <a:pt x="114082" y="6916"/>
                      <a:pt x="114082" y="6051"/>
                    </a:cubicBezTo>
                    <a:lnTo>
                      <a:pt x="125317" y="6051"/>
                    </a:lnTo>
                    <a:cubicBezTo>
                      <a:pt x="125317" y="4322"/>
                      <a:pt x="124453" y="2593"/>
                      <a:pt x="123588" y="1729"/>
                    </a:cubicBezTo>
                    <a:cubicBezTo>
                      <a:pt x="121860" y="0"/>
                      <a:pt x="120996" y="0"/>
                      <a:pt x="119267" y="0"/>
                    </a:cubicBezTo>
                    <a:lnTo>
                      <a:pt x="119267" y="11238"/>
                    </a:lnTo>
                    <a:close/>
                    <a:moveTo>
                      <a:pt x="6914" y="11238"/>
                    </a:moveTo>
                    <a:lnTo>
                      <a:pt x="120131" y="11238"/>
                    </a:lnTo>
                    <a:lnTo>
                      <a:pt x="120131" y="0"/>
                    </a:lnTo>
                    <a:lnTo>
                      <a:pt x="6914" y="0"/>
                    </a:lnTo>
                    <a:lnTo>
                      <a:pt x="6914" y="11238"/>
                    </a:lnTo>
                    <a:close/>
                    <a:moveTo>
                      <a:pt x="11235" y="6051"/>
                    </a:moveTo>
                    <a:cubicBezTo>
                      <a:pt x="11235" y="6916"/>
                      <a:pt x="11235" y="8645"/>
                      <a:pt x="9507" y="9509"/>
                    </a:cubicBezTo>
                    <a:cubicBezTo>
                      <a:pt x="8643" y="10373"/>
                      <a:pt x="6914" y="11238"/>
                      <a:pt x="6050" y="11238"/>
                    </a:cubicBezTo>
                    <a:lnTo>
                      <a:pt x="6050" y="0"/>
                    </a:lnTo>
                    <a:cubicBezTo>
                      <a:pt x="4321" y="0"/>
                      <a:pt x="2593" y="865"/>
                      <a:pt x="1729" y="1729"/>
                    </a:cubicBezTo>
                    <a:cubicBezTo>
                      <a:pt x="0" y="3458"/>
                      <a:pt x="0" y="4322"/>
                      <a:pt x="0" y="6051"/>
                    </a:cubicBezTo>
                    <a:lnTo>
                      <a:pt x="11235" y="6051"/>
                    </a:lnTo>
                    <a:close/>
                    <a:moveTo>
                      <a:pt x="11235" y="86445"/>
                    </a:moveTo>
                    <a:lnTo>
                      <a:pt x="11235" y="6051"/>
                    </a:lnTo>
                    <a:lnTo>
                      <a:pt x="0" y="6051"/>
                    </a:lnTo>
                    <a:lnTo>
                      <a:pt x="0" y="86445"/>
                    </a:lnTo>
                    <a:lnTo>
                      <a:pt x="11235" y="86445"/>
                    </a:lnTo>
                    <a:close/>
                    <a:moveTo>
                      <a:pt x="6914" y="81259"/>
                    </a:moveTo>
                    <a:cubicBezTo>
                      <a:pt x="7778" y="81259"/>
                      <a:pt x="9507" y="81259"/>
                      <a:pt x="10371" y="82988"/>
                    </a:cubicBezTo>
                    <a:cubicBezTo>
                      <a:pt x="11235" y="83852"/>
                      <a:pt x="12100" y="85581"/>
                      <a:pt x="12100" y="86445"/>
                    </a:cubicBezTo>
                    <a:lnTo>
                      <a:pt x="864" y="86445"/>
                    </a:lnTo>
                    <a:cubicBezTo>
                      <a:pt x="864" y="88174"/>
                      <a:pt x="1729" y="89903"/>
                      <a:pt x="2593" y="90768"/>
                    </a:cubicBezTo>
                    <a:cubicBezTo>
                      <a:pt x="4321" y="92497"/>
                      <a:pt x="5186" y="92497"/>
                      <a:pt x="6914" y="92497"/>
                    </a:cubicBezTo>
                    <a:lnTo>
                      <a:pt x="6914" y="81259"/>
                    </a:lnTo>
                    <a:close/>
                    <a:moveTo>
                      <a:pt x="119267" y="81259"/>
                    </a:moveTo>
                    <a:lnTo>
                      <a:pt x="6050" y="81259"/>
                    </a:lnTo>
                    <a:lnTo>
                      <a:pt x="6050" y="92497"/>
                    </a:lnTo>
                    <a:lnTo>
                      <a:pt x="119267" y="92497"/>
                    </a:lnTo>
                    <a:lnTo>
                      <a:pt x="119267" y="8125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76" name="Freeform 17853">
                <a:extLst>
                  <a:ext uri="{FF2B5EF4-FFF2-40B4-BE49-F238E27FC236}">
                    <a16:creationId xmlns:a16="http://schemas.microsoft.com/office/drawing/2014/main" id="{3325B8DB-9A30-98F6-3E26-428E50CAA6D3}"/>
                  </a:ext>
                </a:extLst>
              </p:cNvPr>
              <p:cNvSpPr/>
              <p:nvPr/>
            </p:nvSpPr>
            <p:spPr>
              <a:xfrm>
                <a:off x="4629139" y="1811309"/>
                <a:ext cx="129638" cy="96818"/>
              </a:xfrm>
              <a:custGeom>
                <a:avLst/>
                <a:gdLst>
                  <a:gd name="connsiteX0" fmla="*/ 123588 w 129638"/>
                  <a:gd name="connsiteY0" fmla="*/ 96819 h 96818"/>
                  <a:gd name="connsiteX1" fmla="*/ 6050 w 129638"/>
                  <a:gd name="connsiteY1" fmla="*/ 96819 h 96818"/>
                  <a:gd name="connsiteX2" fmla="*/ 6050 w 129638"/>
                  <a:gd name="connsiteY2" fmla="*/ 96819 h 96818"/>
                  <a:gd name="connsiteX3" fmla="*/ 2593 w 129638"/>
                  <a:gd name="connsiteY3" fmla="*/ 94225 h 96818"/>
                  <a:gd name="connsiteX4" fmla="*/ 0 w 129638"/>
                  <a:gd name="connsiteY4" fmla="*/ 90768 h 96818"/>
                  <a:gd name="connsiteX5" fmla="*/ 0 w 129638"/>
                  <a:gd name="connsiteY5" fmla="*/ 90768 h 96818"/>
                  <a:gd name="connsiteX6" fmla="*/ 0 w 129638"/>
                  <a:gd name="connsiteY6" fmla="*/ 6051 h 96818"/>
                  <a:gd name="connsiteX7" fmla="*/ 0 w 129638"/>
                  <a:gd name="connsiteY7" fmla="*/ 6051 h 96818"/>
                  <a:gd name="connsiteX8" fmla="*/ 2593 w 129638"/>
                  <a:gd name="connsiteY8" fmla="*/ 2593 h 96818"/>
                  <a:gd name="connsiteX9" fmla="*/ 6050 w 129638"/>
                  <a:gd name="connsiteY9" fmla="*/ 0 h 96818"/>
                  <a:gd name="connsiteX10" fmla="*/ 6050 w 129638"/>
                  <a:gd name="connsiteY10" fmla="*/ 0 h 96818"/>
                  <a:gd name="connsiteX11" fmla="*/ 123588 w 129638"/>
                  <a:gd name="connsiteY11" fmla="*/ 0 h 96818"/>
                  <a:gd name="connsiteX12" fmla="*/ 123588 w 129638"/>
                  <a:gd name="connsiteY12" fmla="*/ 0 h 96818"/>
                  <a:gd name="connsiteX13" fmla="*/ 127045 w 129638"/>
                  <a:gd name="connsiteY13" fmla="*/ 2593 h 96818"/>
                  <a:gd name="connsiteX14" fmla="*/ 129638 w 129638"/>
                  <a:gd name="connsiteY14" fmla="*/ 6051 h 96818"/>
                  <a:gd name="connsiteX15" fmla="*/ 129638 w 129638"/>
                  <a:gd name="connsiteY15" fmla="*/ 6051 h 96818"/>
                  <a:gd name="connsiteX16" fmla="*/ 129638 w 129638"/>
                  <a:gd name="connsiteY16" fmla="*/ 90768 h 96818"/>
                  <a:gd name="connsiteX17" fmla="*/ 129638 w 129638"/>
                  <a:gd name="connsiteY17" fmla="*/ 90768 h 96818"/>
                  <a:gd name="connsiteX18" fmla="*/ 127045 w 129638"/>
                  <a:gd name="connsiteY18" fmla="*/ 94225 h 96818"/>
                  <a:gd name="connsiteX19" fmla="*/ 123588 w 129638"/>
                  <a:gd name="connsiteY19" fmla="*/ 96819 h 96818"/>
                  <a:gd name="connsiteX20" fmla="*/ 123588 w 129638"/>
                  <a:gd name="connsiteY20" fmla="*/ 96819 h 96818"/>
                  <a:gd name="connsiteX21" fmla="*/ 10371 w 129638"/>
                  <a:gd name="connsiteY21" fmla="*/ 92497 h 96818"/>
                  <a:gd name="connsiteX22" fmla="*/ 118403 w 129638"/>
                  <a:gd name="connsiteY22" fmla="*/ 92497 h 96818"/>
                  <a:gd name="connsiteX23" fmla="*/ 118403 w 129638"/>
                  <a:gd name="connsiteY23" fmla="*/ 90768 h 96818"/>
                  <a:gd name="connsiteX24" fmla="*/ 113217 w 129638"/>
                  <a:gd name="connsiteY24" fmla="*/ 90768 h 96818"/>
                  <a:gd name="connsiteX25" fmla="*/ 113217 w 129638"/>
                  <a:gd name="connsiteY25" fmla="*/ 85581 h 96818"/>
                  <a:gd name="connsiteX26" fmla="*/ 14692 w 129638"/>
                  <a:gd name="connsiteY26" fmla="*/ 85581 h 96818"/>
                  <a:gd name="connsiteX27" fmla="*/ 14692 w 129638"/>
                  <a:gd name="connsiteY27" fmla="*/ 90768 h 96818"/>
                  <a:gd name="connsiteX28" fmla="*/ 9507 w 129638"/>
                  <a:gd name="connsiteY28" fmla="*/ 90768 h 96818"/>
                  <a:gd name="connsiteX29" fmla="*/ 9507 w 129638"/>
                  <a:gd name="connsiteY29" fmla="*/ 92497 h 96818"/>
                  <a:gd name="connsiteX30" fmla="*/ 123588 w 129638"/>
                  <a:gd name="connsiteY30" fmla="*/ 90768 h 96818"/>
                  <a:gd name="connsiteX31" fmla="*/ 123588 w 129638"/>
                  <a:gd name="connsiteY31" fmla="*/ 91632 h 96818"/>
                  <a:gd name="connsiteX32" fmla="*/ 123588 w 129638"/>
                  <a:gd name="connsiteY32" fmla="*/ 90768 h 96818"/>
                  <a:gd name="connsiteX33" fmla="*/ 124452 w 129638"/>
                  <a:gd name="connsiteY33" fmla="*/ 90768 h 96818"/>
                  <a:gd name="connsiteX34" fmla="*/ 123588 w 129638"/>
                  <a:gd name="connsiteY34" fmla="*/ 90768 h 96818"/>
                  <a:gd name="connsiteX35" fmla="*/ 5186 w 129638"/>
                  <a:gd name="connsiteY35" fmla="*/ 90768 h 96818"/>
                  <a:gd name="connsiteX36" fmla="*/ 5186 w 129638"/>
                  <a:gd name="connsiteY36" fmla="*/ 90768 h 96818"/>
                  <a:gd name="connsiteX37" fmla="*/ 6050 w 129638"/>
                  <a:gd name="connsiteY37" fmla="*/ 91632 h 96818"/>
                  <a:gd name="connsiteX38" fmla="*/ 6050 w 129638"/>
                  <a:gd name="connsiteY38" fmla="*/ 90768 h 96818"/>
                  <a:gd name="connsiteX39" fmla="*/ 5186 w 129638"/>
                  <a:gd name="connsiteY39" fmla="*/ 90768 h 96818"/>
                  <a:gd name="connsiteX40" fmla="*/ 123588 w 129638"/>
                  <a:gd name="connsiteY40" fmla="*/ 85581 h 96818"/>
                  <a:gd name="connsiteX41" fmla="*/ 125317 w 129638"/>
                  <a:gd name="connsiteY41" fmla="*/ 85581 h 96818"/>
                  <a:gd name="connsiteX42" fmla="*/ 125317 w 129638"/>
                  <a:gd name="connsiteY42" fmla="*/ 9509 h 96818"/>
                  <a:gd name="connsiteX43" fmla="*/ 123588 w 129638"/>
                  <a:gd name="connsiteY43" fmla="*/ 9509 h 96818"/>
                  <a:gd name="connsiteX44" fmla="*/ 123588 w 129638"/>
                  <a:gd name="connsiteY44" fmla="*/ 14696 h 96818"/>
                  <a:gd name="connsiteX45" fmla="*/ 118403 w 129638"/>
                  <a:gd name="connsiteY45" fmla="*/ 14696 h 96818"/>
                  <a:gd name="connsiteX46" fmla="*/ 118403 w 129638"/>
                  <a:gd name="connsiteY46" fmla="*/ 80394 h 96818"/>
                  <a:gd name="connsiteX47" fmla="*/ 123588 w 129638"/>
                  <a:gd name="connsiteY47" fmla="*/ 80394 h 96818"/>
                  <a:gd name="connsiteX48" fmla="*/ 123588 w 129638"/>
                  <a:gd name="connsiteY48" fmla="*/ 85581 h 96818"/>
                  <a:gd name="connsiteX49" fmla="*/ 4321 w 129638"/>
                  <a:gd name="connsiteY49" fmla="*/ 85581 h 96818"/>
                  <a:gd name="connsiteX50" fmla="*/ 6050 w 129638"/>
                  <a:gd name="connsiteY50" fmla="*/ 85581 h 96818"/>
                  <a:gd name="connsiteX51" fmla="*/ 6050 w 129638"/>
                  <a:gd name="connsiteY51" fmla="*/ 80394 h 96818"/>
                  <a:gd name="connsiteX52" fmla="*/ 11235 w 129638"/>
                  <a:gd name="connsiteY52" fmla="*/ 80394 h 96818"/>
                  <a:gd name="connsiteX53" fmla="*/ 11235 w 129638"/>
                  <a:gd name="connsiteY53" fmla="*/ 14696 h 96818"/>
                  <a:gd name="connsiteX54" fmla="*/ 6050 w 129638"/>
                  <a:gd name="connsiteY54" fmla="*/ 14696 h 96818"/>
                  <a:gd name="connsiteX55" fmla="*/ 6050 w 129638"/>
                  <a:gd name="connsiteY55" fmla="*/ 9509 h 96818"/>
                  <a:gd name="connsiteX56" fmla="*/ 4321 w 129638"/>
                  <a:gd name="connsiteY56" fmla="*/ 9509 h 96818"/>
                  <a:gd name="connsiteX57" fmla="*/ 4321 w 129638"/>
                  <a:gd name="connsiteY57" fmla="*/ 85581 h 96818"/>
                  <a:gd name="connsiteX58" fmla="*/ 15556 w 129638"/>
                  <a:gd name="connsiteY58" fmla="*/ 81259 h 96818"/>
                  <a:gd name="connsiteX59" fmla="*/ 114081 w 129638"/>
                  <a:gd name="connsiteY59" fmla="*/ 81259 h 96818"/>
                  <a:gd name="connsiteX60" fmla="*/ 114081 w 129638"/>
                  <a:gd name="connsiteY60" fmla="*/ 15560 h 96818"/>
                  <a:gd name="connsiteX61" fmla="*/ 15556 w 129638"/>
                  <a:gd name="connsiteY61" fmla="*/ 15560 h 96818"/>
                  <a:gd name="connsiteX62" fmla="*/ 15556 w 129638"/>
                  <a:gd name="connsiteY62" fmla="*/ 81259 h 96818"/>
                  <a:gd name="connsiteX63" fmla="*/ 15556 w 129638"/>
                  <a:gd name="connsiteY63" fmla="*/ 10373 h 96818"/>
                  <a:gd name="connsiteX64" fmla="*/ 114081 w 129638"/>
                  <a:gd name="connsiteY64" fmla="*/ 10373 h 96818"/>
                  <a:gd name="connsiteX65" fmla="*/ 114081 w 129638"/>
                  <a:gd name="connsiteY65" fmla="*/ 6051 h 96818"/>
                  <a:gd name="connsiteX66" fmla="*/ 119267 w 129638"/>
                  <a:gd name="connsiteY66" fmla="*/ 6051 h 96818"/>
                  <a:gd name="connsiteX67" fmla="*/ 119267 w 129638"/>
                  <a:gd name="connsiteY67" fmla="*/ 4322 h 96818"/>
                  <a:gd name="connsiteX68" fmla="*/ 11235 w 129638"/>
                  <a:gd name="connsiteY68" fmla="*/ 4322 h 96818"/>
                  <a:gd name="connsiteX69" fmla="*/ 11235 w 129638"/>
                  <a:gd name="connsiteY69" fmla="*/ 6051 h 96818"/>
                  <a:gd name="connsiteX70" fmla="*/ 16421 w 129638"/>
                  <a:gd name="connsiteY70" fmla="*/ 6051 h 96818"/>
                  <a:gd name="connsiteX71" fmla="*/ 16421 w 129638"/>
                  <a:gd name="connsiteY71" fmla="*/ 10373 h 96818"/>
                  <a:gd name="connsiteX72" fmla="*/ 123588 w 129638"/>
                  <a:gd name="connsiteY72" fmla="*/ 6051 h 96818"/>
                  <a:gd name="connsiteX73" fmla="*/ 124452 w 129638"/>
                  <a:gd name="connsiteY73" fmla="*/ 6051 h 96818"/>
                  <a:gd name="connsiteX74" fmla="*/ 123588 w 129638"/>
                  <a:gd name="connsiteY74" fmla="*/ 6051 h 96818"/>
                  <a:gd name="connsiteX75" fmla="*/ 123588 w 129638"/>
                  <a:gd name="connsiteY75" fmla="*/ 5187 h 96818"/>
                  <a:gd name="connsiteX76" fmla="*/ 123588 w 129638"/>
                  <a:gd name="connsiteY76" fmla="*/ 6051 h 96818"/>
                  <a:gd name="connsiteX77" fmla="*/ 5186 w 129638"/>
                  <a:gd name="connsiteY77" fmla="*/ 6051 h 96818"/>
                  <a:gd name="connsiteX78" fmla="*/ 6050 w 129638"/>
                  <a:gd name="connsiteY78" fmla="*/ 6051 h 96818"/>
                  <a:gd name="connsiteX79" fmla="*/ 6050 w 129638"/>
                  <a:gd name="connsiteY79" fmla="*/ 5187 h 96818"/>
                  <a:gd name="connsiteX80" fmla="*/ 5186 w 129638"/>
                  <a:gd name="connsiteY80" fmla="*/ 6051 h 96818"/>
                  <a:gd name="connsiteX81" fmla="*/ 5186 w 129638"/>
                  <a:gd name="connsiteY81" fmla="*/ 6051 h 9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29638" h="96818">
                    <a:moveTo>
                      <a:pt x="123588" y="96819"/>
                    </a:moveTo>
                    <a:lnTo>
                      <a:pt x="6050" y="96819"/>
                    </a:lnTo>
                    <a:lnTo>
                      <a:pt x="6050" y="96819"/>
                    </a:lnTo>
                    <a:cubicBezTo>
                      <a:pt x="4321" y="96819"/>
                      <a:pt x="3457" y="95954"/>
                      <a:pt x="2593" y="94225"/>
                    </a:cubicBezTo>
                    <a:cubicBezTo>
                      <a:pt x="1728" y="93361"/>
                      <a:pt x="864" y="91632"/>
                      <a:pt x="0" y="90768"/>
                    </a:cubicBezTo>
                    <a:lnTo>
                      <a:pt x="0" y="90768"/>
                    </a:lnTo>
                    <a:lnTo>
                      <a:pt x="0" y="6051"/>
                    </a:lnTo>
                    <a:lnTo>
                      <a:pt x="0" y="6051"/>
                    </a:lnTo>
                    <a:cubicBezTo>
                      <a:pt x="0" y="4322"/>
                      <a:pt x="864" y="3458"/>
                      <a:pt x="2593" y="2593"/>
                    </a:cubicBezTo>
                    <a:cubicBezTo>
                      <a:pt x="4321" y="1729"/>
                      <a:pt x="5186" y="864"/>
                      <a:pt x="6050" y="0"/>
                    </a:cubicBezTo>
                    <a:lnTo>
                      <a:pt x="6050" y="0"/>
                    </a:lnTo>
                    <a:lnTo>
                      <a:pt x="123588" y="0"/>
                    </a:lnTo>
                    <a:lnTo>
                      <a:pt x="123588" y="0"/>
                    </a:lnTo>
                    <a:cubicBezTo>
                      <a:pt x="125317" y="0"/>
                      <a:pt x="126181" y="864"/>
                      <a:pt x="127045" y="2593"/>
                    </a:cubicBezTo>
                    <a:cubicBezTo>
                      <a:pt x="127909" y="4322"/>
                      <a:pt x="128774" y="5187"/>
                      <a:pt x="129638" y="6051"/>
                    </a:cubicBezTo>
                    <a:lnTo>
                      <a:pt x="129638" y="6051"/>
                    </a:lnTo>
                    <a:lnTo>
                      <a:pt x="129638" y="90768"/>
                    </a:lnTo>
                    <a:lnTo>
                      <a:pt x="129638" y="90768"/>
                    </a:lnTo>
                    <a:cubicBezTo>
                      <a:pt x="129638" y="92497"/>
                      <a:pt x="128774" y="93361"/>
                      <a:pt x="127045" y="94225"/>
                    </a:cubicBezTo>
                    <a:cubicBezTo>
                      <a:pt x="126181" y="95090"/>
                      <a:pt x="125317" y="95954"/>
                      <a:pt x="123588" y="96819"/>
                    </a:cubicBezTo>
                    <a:lnTo>
                      <a:pt x="123588" y="96819"/>
                    </a:lnTo>
                    <a:close/>
                    <a:moveTo>
                      <a:pt x="10371" y="92497"/>
                    </a:moveTo>
                    <a:lnTo>
                      <a:pt x="118403" y="92497"/>
                    </a:lnTo>
                    <a:lnTo>
                      <a:pt x="118403" y="90768"/>
                    </a:lnTo>
                    <a:lnTo>
                      <a:pt x="113217" y="90768"/>
                    </a:lnTo>
                    <a:lnTo>
                      <a:pt x="113217" y="85581"/>
                    </a:lnTo>
                    <a:lnTo>
                      <a:pt x="14692" y="85581"/>
                    </a:lnTo>
                    <a:lnTo>
                      <a:pt x="14692" y="90768"/>
                    </a:lnTo>
                    <a:lnTo>
                      <a:pt x="9507" y="90768"/>
                    </a:lnTo>
                    <a:lnTo>
                      <a:pt x="9507" y="92497"/>
                    </a:lnTo>
                    <a:close/>
                    <a:moveTo>
                      <a:pt x="123588" y="90768"/>
                    </a:moveTo>
                    <a:lnTo>
                      <a:pt x="123588" y="91632"/>
                    </a:lnTo>
                    <a:cubicBezTo>
                      <a:pt x="123588" y="91632"/>
                      <a:pt x="123588" y="91632"/>
                      <a:pt x="123588" y="90768"/>
                    </a:cubicBezTo>
                    <a:cubicBezTo>
                      <a:pt x="124452" y="90768"/>
                      <a:pt x="124452" y="90768"/>
                      <a:pt x="124452" y="90768"/>
                    </a:cubicBezTo>
                    <a:lnTo>
                      <a:pt x="123588" y="90768"/>
                    </a:lnTo>
                    <a:close/>
                    <a:moveTo>
                      <a:pt x="5186" y="90768"/>
                    </a:moveTo>
                    <a:cubicBezTo>
                      <a:pt x="5186" y="90768"/>
                      <a:pt x="5186" y="90768"/>
                      <a:pt x="5186" y="90768"/>
                    </a:cubicBezTo>
                    <a:cubicBezTo>
                      <a:pt x="6050" y="91632"/>
                      <a:pt x="6050" y="91632"/>
                      <a:pt x="6050" y="91632"/>
                    </a:cubicBezTo>
                    <a:lnTo>
                      <a:pt x="6050" y="90768"/>
                    </a:lnTo>
                    <a:lnTo>
                      <a:pt x="5186" y="90768"/>
                    </a:lnTo>
                    <a:close/>
                    <a:moveTo>
                      <a:pt x="123588" y="85581"/>
                    </a:moveTo>
                    <a:lnTo>
                      <a:pt x="125317" y="85581"/>
                    </a:lnTo>
                    <a:lnTo>
                      <a:pt x="125317" y="9509"/>
                    </a:lnTo>
                    <a:lnTo>
                      <a:pt x="123588" y="9509"/>
                    </a:lnTo>
                    <a:lnTo>
                      <a:pt x="123588" y="14696"/>
                    </a:lnTo>
                    <a:lnTo>
                      <a:pt x="118403" y="14696"/>
                    </a:lnTo>
                    <a:lnTo>
                      <a:pt x="118403" y="80394"/>
                    </a:lnTo>
                    <a:lnTo>
                      <a:pt x="123588" y="80394"/>
                    </a:lnTo>
                    <a:lnTo>
                      <a:pt x="123588" y="85581"/>
                    </a:lnTo>
                    <a:close/>
                    <a:moveTo>
                      <a:pt x="4321" y="85581"/>
                    </a:moveTo>
                    <a:lnTo>
                      <a:pt x="6050" y="85581"/>
                    </a:lnTo>
                    <a:lnTo>
                      <a:pt x="6050" y="80394"/>
                    </a:lnTo>
                    <a:lnTo>
                      <a:pt x="11235" y="80394"/>
                    </a:lnTo>
                    <a:lnTo>
                      <a:pt x="11235" y="14696"/>
                    </a:lnTo>
                    <a:lnTo>
                      <a:pt x="6050" y="14696"/>
                    </a:lnTo>
                    <a:lnTo>
                      <a:pt x="6050" y="9509"/>
                    </a:lnTo>
                    <a:lnTo>
                      <a:pt x="4321" y="9509"/>
                    </a:lnTo>
                    <a:lnTo>
                      <a:pt x="4321" y="85581"/>
                    </a:lnTo>
                    <a:close/>
                    <a:moveTo>
                      <a:pt x="15556" y="81259"/>
                    </a:moveTo>
                    <a:lnTo>
                      <a:pt x="114081" y="81259"/>
                    </a:lnTo>
                    <a:lnTo>
                      <a:pt x="114081" y="15560"/>
                    </a:lnTo>
                    <a:lnTo>
                      <a:pt x="15556" y="15560"/>
                    </a:lnTo>
                    <a:lnTo>
                      <a:pt x="15556" y="81259"/>
                    </a:lnTo>
                    <a:close/>
                    <a:moveTo>
                      <a:pt x="15556" y="10373"/>
                    </a:moveTo>
                    <a:lnTo>
                      <a:pt x="114081" y="10373"/>
                    </a:lnTo>
                    <a:lnTo>
                      <a:pt x="114081" y="6051"/>
                    </a:lnTo>
                    <a:lnTo>
                      <a:pt x="119267" y="6051"/>
                    </a:lnTo>
                    <a:lnTo>
                      <a:pt x="119267" y="4322"/>
                    </a:lnTo>
                    <a:lnTo>
                      <a:pt x="11235" y="4322"/>
                    </a:lnTo>
                    <a:lnTo>
                      <a:pt x="11235" y="6051"/>
                    </a:lnTo>
                    <a:lnTo>
                      <a:pt x="16421" y="6051"/>
                    </a:lnTo>
                    <a:lnTo>
                      <a:pt x="16421" y="10373"/>
                    </a:lnTo>
                    <a:close/>
                    <a:moveTo>
                      <a:pt x="123588" y="6051"/>
                    </a:moveTo>
                    <a:lnTo>
                      <a:pt x="124452" y="6051"/>
                    </a:lnTo>
                    <a:cubicBezTo>
                      <a:pt x="124452" y="5187"/>
                      <a:pt x="124452" y="5187"/>
                      <a:pt x="123588" y="6051"/>
                    </a:cubicBezTo>
                    <a:cubicBezTo>
                      <a:pt x="123588" y="5187"/>
                      <a:pt x="123588" y="5187"/>
                      <a:pt x="123588" y="5187"/>
                    </a:cubicBezTo>
                    <a:lnTo>
                      <a:pt x="123588" y="6051"/>
                    </a:lnTo>
                    <a:close/>
                    <a:moveTo>
                      <a:pt x="5186" y="6051"/>
                    </a:moveTo>
                    <a:lnTo>
                      <a:pt x="6050" y="6051"/>
                    </a:lnTo>
                    <a:lnTo>
                      <a:pt x="6050" y="5187"/>
                    </a:lnTo>
                    <a:cubicBezTo>
                      <a:pt x="6050" y="4322"/>
                      <a:pt x="6050" y="5187"/>
                      <a:pt x="5186" y="6051"/>
                    </a:cubicBezTo>
                    <a:cubicBezTo>
                      <a:pt x="5186" y="5187"/>
                      <a:pt x="5186" y="5187"/>
                      <a:pt x="5186" y="6051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18" name="Graphic 16831">
              <a:extLst>
                <a:ext uri="{FF2B5EF4-FFF2-40B4-BE49-F238E27FC236}">
                  <a16:creationId xmlns:a16="http://schemas.microsoft.com/office/drawing/2014/main" id="{770F6447-DF2C-AE1A-58E6-ED320D53F4B6}"/>
                </a:ext>
              </a:extLst>
            </p:cNvPr>
            <p:cNvGrpSpPr/>
            <p:nvPr/>
          </p:nvGrpSpPr>
          <p:grpSpPr>
            <a:xfrm>
              <a:off x="4658524" y="1851938"/>
              <a:ext cx="70004" cy="15560"/>
              <a:chOff x="4658524" y="1851938"/>
              <a:chExt cx="70004" cy="15560"/>
            </a:xfrm>
            <a:solidFill>
              <a:srgbClr val="355464"/>
            </a:solidFill>
          </p:grpSpPr>
          <p:sp>
            <p:nvSpPr>
              <p:cNvPr id="173" name="Freeform 17855">
                <a:extLst>
                  <a:ext uri="{FF2B5EF4-FFF2-40B4-BE49-F238E27FC236}">
                    <a16:creationId xmlns:a16="http://schemas.microsoft.com/office/drawing/2014/main" id="{C3121204-0564-5EAB-7699-7D2218C5B205}"/>
                  </a:ext>
                </a:extLst>
              </p:cNvPr>
              <p:cNvSpPr/>
              <p:nvPr/>
            </p:nvSpPr>
            <p:spPr>
              <a:xfrm>
                <a:off x="4661116" y="1853667"/>
                <a:ext cx="65683" cy="11237"/>
              </a:xfrm>
              <a:custGeom>
                <a:avLst/>
                <a:gdLst>
                  <a:gd name="connsiteX0" fmla="*/ 0 w 65683"/>
                  <a:gd name="connsiteY0" fmla="*/ 0 h 11237"/>
                  <a:gd name="connsiteX1" fmla="*/ 65683 w 65683"/>
                  <a:gd name="connsiteY1" fmla="*/ 0 h 11237"/>
                  <a:gd name="connsiteX2" fmla="*/ 65683 w 65683"/>
                  <a:gd name="connsiteY2" fmla="*/ 11238 h 11237"/>
                  <a:gd name="connsiteX3" fmla="*/ 0 w 65683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83" h="11237">
                    <a:moveTo>
                      <a:pt x="0" y="0"/>
                    </a:moveTo>
                    <a:lnTo>
                      <a:pt x="65683" y="0"/>
                    </a:lnTo>
                    <a:lnTo>
                      <a:pt x="65683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74" name="Freeform 17856">
                <a:extLst>
                  <a:ext uri="{FF2B5EF4-FFF2-40B4-BE49-F238E27FC236}">
                    <a16:creationId xmlns:a16="http://schemas.microsoft.com/office/drawing/2014/main" id="{0A5117A6-3986-F6BE-4E49-22D3D484B3BC}"/>
                  </a:ext>
                </a:extLst>
              </p:cNvPr>
              <p:cNvSpPr/>
              <p:nvPr/>
            </p:nvSpPr>
            <p:spPr>
              <a:xfrm>
                <a:off x="4658524" y="1851938"/>
                <a:ext cx="70004" cy="15560"/>
              </a:xfrm>
              <a:custGeom>
                <a:avLst/>
                <a:gdLst>
                  <a:gd name="connsiteX0" fmla="*/ 70005 w 70004"/>
                  <a:gd name="connsiteY0" fmla="*/ 15560 h 15560"/>
                  <a:gd name="connsiteX1" fmla="*/ 0 w 70004"/>
                  <a:gd name="connsiteY1" fmla="*/ 15560 h 15560"/>
                  <a:gd name="connsiteX2" fmla="*/ 0 w 70004"/>
                  <a:gd name="connsiteY2" fmla="*/ 0 h 15560"/>
                  <a:gd name="connsiteX3" fmla="*/ 70005 w 70004"/>
                  <a:gd name="connsiteY3" fmla="*/ 0 h 15560"/>
                  <a:gd name="connsiteX4" fmla="*/ 70005 w 70004"/>
                  <a:gd name="connsiteY4" fmla="*/ 15560 h 15560"/>
                  <a:gd name="connsiteX5" fmla="*/ 5186 w 70004"/>
                  <a:gd name="connsiteY5" fmla="*/ 11238 h 15560"/>
                  <a:gd name="connsiteX6" fmla="*/ 65683 w 70004"/>
                  <a:gd name="connsiteY6" fmla="*/ 11238 h 15560"/>
                  <a:gd name="connsiteX7" fmla="*/ 65683 w 70004"/>
                  <a:gd name="connsiteY7" fmla="*/ 4322 h 15560"/>
                  <a:gd name="connsiteX8" fmla="*/ 5186 w 70004"/>
                  <a:gd name="connsiteY8" fmla="*/ 4322 h 15560"/>
                  <a:gd name="connsiteX9" fmla="*/ 5186 w 70004"/>
                  <a:gd name="connsiteY9" fmla="*/ 11238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004" h="15560">
                    <a:moveTo>
                      <a:pt x="70005" y="15560"/>
                    </a:moveTo>
                    <a:lnTo>
                      <a:pt x="0" y="15560"/>
                    </a:lnTo>
                    <a:lnTo>
                      <a:pt x="0" y="0"/>
                    </a:lnTo>
                    <a:lnTo>
                      <a:pt x="70005" y="0"/>
                    </a:lnTo>
                    <a:lnTo>
                      <a:pt x="70005" y="15560"/>
                    </a:lnTo>
                    <a:close/>
                    <a:moveTo>
                      <a:pt x="5186" y="11238"/>
                    </a:moveTo>
                    <a:lnTo>
                      <a:pt x="65683" y="11238"/>
                    </a:lnTo>
                    <a:lnTo>
                      <a:pt x="65683" y="4322"/>
                    </a:lnTo>
                    <a:lnTo>
                      <a:pt x="5186" y="4322"/>
                    </a:lnTo>
                    <a:lnTo>
                      <a:pt x="5186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19" name="Graphic 16831">
              <a:extLst>
                <a:ext uri="{FF2B5EF4-FFF2-40B4-BE49-F238E27FC236}">
                  <a16:creationId xmlns:a16="http://schemas.microsoft.com/office/drawing/2014/main" id="{ECD6AEBA-FFB7-E532-E733-374EA357E289}"/>
                </a:ext>
              </a:extLst>
            </p:cNvPr>
            <p:cNvGrpSpPr/>
            <p:nvPr/>
          </p:nvGrpSpPr>
          <p:grpSpPr>
            <a:xfrm>
              <a:off x="4686180" y="1897754"/>
              <a:ext cx="15556" cy="224757"/>
              <a:chOff x="4686180" y="1897754"/>
              <a:chExt cx="15556" cy="224757"/>
            </a:xfrm>
            <a:solidFill>
              <a:srgbClr val="355464"/>
            </a:solidFill>
          </p:grpSpPr>
          <p:sp>
            <p:nvSpPr>
              <p:cNvPr id="171" name="Freeform 17858">
                <a:extLst>
                  <a:ext uri="{FF2B5EF4-FFF2-40B4-BE49-F238E27FC236}">
                    <a16:creationId xmlns:a16="http://schemas.microsoft.com/office/drawing/2014/main" id="{547D9A5F-C48A-CAB6-A69A-EC81C1FAFD7E}"/>
                  </a:ext>
                </a:extLst>
              </p:cNvPr>
              <p:cNvSpPr/>
              <p:nvPr/>
            </p:nvSpPr>
            <p:spPr>
              <a:xfrm>
                <a:off x="4688772" y="1900348"/>
                <a:ext cx="11235" cy="220435"/>
              </a:xfrm>
              <a:custGeom>
                <a:avLst/>
                <a:gdLst>
                  <a:gd name="connsiteX0" fmla="*/ 0 w 11235"/>
                  <a:gd name="connsiteY0" fmla="*/ 0 h 220435"/>
                  <a:gd name="connsiteX1" fmla="*/ 11235 w 11235"/>
                  <a:gd name="connsiteY1" fmla="*/ 0 h 220435"/>
                  <a:gd name="connsiteX2" fmla="*/ 11235 w 11235"/>
                  <a:gd name="connsiteY2" fmla="*/ 220436 h 220435"/>
                  <a:gd name="connsiteX3" fmla="*/ 0 w 11235"/>
                  <a:gd name="connsiteY3" fmla="*/ 220436 h 22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5" h="220435">
                    <a:moveTo>
                      <a:pt x="0" y="0"/>
                    </a:moveTo>
                    <a:lnTo>
                      <a:pt x="11235" y="0"/>
                    </a:lnTo>
                    <a:lnTo>
                      <a:pt x="11235" y="220436"/>
                    </a:lnTo>
                    <a:lnTo>
                      <a:pt x="0" y="22043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72" name="Freeform 17859">
                <a:extLst>
                  <a:ext uri="{FF2B5EF4-FFF2-40B4-BE49-F238E27FC236}">
                    <a16:creationId xmlns:a16="http://schemas.microsoft.com/office/drawing/2014/main" id="{BA50FA9B-DF90-573A-EE04-6CAF27B69E41}"/>
                  </a:ext>
                </a:extLst>
              </p:cNvPr>
              <p:cNvSpPr/>
              <p:nvPr/>
            </p:nvSpPr>
            <p:spPr>
              <a:xfrm>
                <a:off x="4686180" y="1897754"/>
                <a:ext cx="15556" cy="224757"/>
              </a:xfrm>
              <a:custGeom>
                <a:avLst/>
                <a:gdLst>
                  <a:gd name="connsiteX0" fmla="*/ 15556 w 15556"/>
                  <a:gd name="connsiteY0" fmla="*/ 224758 h 224757"/>
                  <a:gd name="connsiteX1" fmla="*/ 0 w 15556"/>
                  <a:gd name="connsiteY1" fmla="*/ 224758 h 224757"/>
                  <a:gd name="connsiteX2" fmla="*/ 0 w 15556"/>
                  <a:gd name="connsiteY2" fmla="*/ 0 h 224757"/>
                  <a:gd name="connsiteX3" fmla="*/ 15556 w 15556"/>
                  <a:gd name="connsiteY3" fmla="*/ 0 h 224757"/>
                  <a:gd name="connsiteX4" fmla="*/ 15556 w 15556"/>
                  <a:gd name="connsiteY4" fmla="*/ 224758 h 224757"/>
                  <a:gd name="connsiteX5" fmla="*/ 4321 w 15556"/>
                  <a:gd name="connsiteY5" fmla="*/ 220436 h 224757"/>
                  <a:gd name="connsiteX6" fmla="*/ 11235 w 15556"/>
                  <a:gd name="connsiteY6" fmla="*/ 220436 h 224757"/>
                  <a:gd name="connsiteX7" fmla="*/ 11235 w 15556"/>
                  <a:gd name="connsiteY7" fmla="*/ 4322 h 224757"/>
                  <a:gd name="connsiteX8" fmla="*/ 4321 w 15556"/>
                  <a:gd name="connsiteY8" fmla="*/ 4322 h 224757"/>
                  <a:gd name="connsiteX9" fmla="*/ 4321 w 15556"/>
                  <a:gd name="connsiteY9" fmla="*/ 220436 h 224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56" h="224757">
                    <a:moveTo>
                      <a:pt x="15556" y="224758"/>
                    </a:moveTo>
                    <a:lnTo>
                      <a:pt x="0" y="224758"/>
                    </a:lnTo>
                    <a:lnTo>
                      <a:pt x="0" y="0"/>
                    </a:lnTo>
                    <a:lnTo>
                      <a:pt x="15556" y="0"/>
                    </a:lnTo>
                    <a:lnTo>
                      <a:pt x="15556" y="224758"/>
                    </a:lnTo>
                    <a:close/>
                    <a:moveTo>
                      <a:pt x="4321" y="220436"/>
                    </a:moveTo>
                    <a:lnTo>
                      <a:pt x="11235" y="220436"/>
                    </a:lnTo>
                    <a:lnTo>
                      <a:pt x="11235" y="4322"/>
                    </a:lnTo>
                    <a:lnTo>
                      <a:pt x="4321" y="4322"/>
                    </a:lnTo>
                    <a:lnTo>
                      <a:pt x="4321" y="22043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0" name="Graphic 16831">
              <a:extLst>
                <a:ext uri="{FF2B5EF4-FFF2-40B4-BE49-F238E27FC236}">
                  <a16:creationId xmlns:a16="http://schemas.microsoft.com/office/drawing/2014/main" id="{9DFC6E0E-F4E4-3B98-AF62-36E37D5B085B}"/>
                </a:ext>
              </a:extLst>
            </p:cNvPr>
            <p:cNvGrpSpPr/>
            <p:nvPr/>
          </p:nvGrpSpPr>
          <p:grpSpPr>
            <a:xfrm>
              <a:off x="4618768" y="2039525"/>
              <a:ext cx="82104" cy="46680"/>
              <a:chOff x="4618768" y="2039525"/>
              <a:chExt cx="82104" cy="46680"/>
            </a:xfrm>
            <a:solidFill>
              <a:srgbClr val="355464"/>
            </a:solidFill>
          </p:grpSpPr>
          <p:sp>
            <p:nvSpPr>
              <p:cNvPr id="169" name="Freeform 17861">
                <a:extLst>
                  <a:ext uri="{FF2B5EF4-FFF2-40B4-BE49-F238E27FC236}">
                    <a16:creationId xmlns:a16="http://schemas.microsoft.com/office/drawing/2014/main" id="{0C994758-0857-9E05-259D-37FFD18740B4}"/>
                  </a:ext>
                </a:extLst>
              </p:cNvPr>
              <p:cNvSpPr/>
              <p:nvPr/>
            </p:nvSpPr>
            <p:spPr>
              <a:xfrm>
                <a:off x="4620496" y="2041254"/>
                <a:ext cx="76918" cy="41493"/>
              </a:xfrm>
              <a:custGeom>
                <a:avLst/>
                <a:gdLst>
                  <a:gd name="connsiteX0" fmla="*/ 32842 w 76918"/>
                  <a:gd name="connsiteY0" fmla="*/ 0 h 41493"/>
                  <a:gd name="connsiteX1" fmla="*/ 0 w 76918"/>
                  <a:gd name="connsiteY1" fmla="*/ 0 h 41493"/>
                  <a:gd name="connsiteX2" fmla="*/ 0 w 76918"/>
                  <a:gd name="connsiteY2" fmla="*/ 11238 h 41493"/>
                  <a:gd name="connsiteX3" fmla="*/ 32842 w 76918"/>
                  <a:gd name="connsiteY3" fmla="*/ 11238 h 41493"/>
                  <a:gd name="connsiteX4" fmla="*/ 32842 w 76918"/>
                  <a:gd name="connsiteY4" fmla="*/ 0 h 41493"/>
                  <a:gd name="connsiteX5" fmla="*/ 76919 w 76918"/>
                  <a:gd name="connsiteY5" fmla="*/ 32849 h 41493"/>
                  <a:gd name="connsiteX6" fmla="*/ 36298 w 76918"/>
                  <a:gd name="connsiteY6" fmla="*/ 1729 h 41493"/>
                  <a:gd name="connsiteX7" fmla="*/ 29385 w 76918"/>
                  <a:gd name="connsiteY7" fmla="*/ 10374 h 41493"/>
                  <a:gd name="connsiteX8" fmla="*/ 70005 w 76918"/>
                  <a:gd name="connsiteY8" fmla="*/ 41494 h 41493"/>
                  <a:gd name="connsiteX9" fmla="*/ 76919 w 76918"/>
                  <a:gd name="connsiteY9" fmla="*/ 32849 h 41493"/>
                  <a:gd name="connsiteX10" fmla="*/ 32842 w 76918"/>
                  <a:gd name="connsiteY10" fmla="*/ 6051 h 41493"/>
                  <a:gd name="connsiteX11" fmla="*/ 36298 w 76918"/>
                  <a:gd name="connsiteY11" fmla="*/ 1729 h 41493"/>
                  <a:gd name="connsiteX12" fmla="*/ 34570 w 76918"/>
                  <a:gd name="connsiteY12" fmla="*/ 865 h 41493"/>
                  <a:gd name="connsiteX13" fmla="*/ 32842 w 76918"/>
                  <a:gd name="connsiteY13" fmla="*/ 865 h 41493"/>
                  <a:gd name="connsiteX14" fmla="*/ 32842 w 76918"/>
                  <a:gd name="connsiteY14" fmla="*/ 6051 h 4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918" h="41493">
                    <a:moveTo>
                      <a:pt x="32842" y="0"/>
                    </a:moveTo>
                    <a:lnTo>
                      <a:pt x="0" y="0"/>
                    </a:lnTo>
                    <a:lnTo>
                      <a:pt x="0" y="11238"/>
                    </a:lnTo>
                    <a:lnTo>
                      <a:pt x="32842" y="11238"/>
                    </a:lnTo>
                    <a:lnTo>
                      <a:pt x="32842" y="0"/>
                    </a:lnTo>
                    <a:close/>
                    <a:moveTo>
                      <a:pt x="76919" y="32849"/>
                    </a:moveTo>
                    <a:lnTo>
                      <a:pt x="36298" y="1729"/>
                    </a:lnTo>
                    <a:lnTo>
                      <a:pt x="29385" y="10374"/>
                    </a:lnTo>
                    <a:lnTo>
                      <a:pt x="70005" y="41494"/>
                    </a:lnTo>
                    <a:lnTo>
                      <a:pt x="76919" y="32849"/>
                    </a:lnTo>
                    <a:close/>
                    <a:moveTo>
                      <a:pt x="32842" y="6051"/>
                    </a:moveTo>
                    <a:lnTo>
                      <a:pt x="36298" y="1729"/>
                    </a:lnTo>
                    <a:lnTo>
                      <a:pt x="34570" y="865"/>
                    </a:lnTo>
                    <a:lnTo>
                      <a:pt x="32842" y="865"/>
                    </a:lnTo>
                    <a:lnTo>
                      <a:pt x="32842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70" name="Freeform 17862">
                <a:extLst>
                  <a:ext uri="{FF2B5EF4-FFF2-40B4-BE49-F238E27FC236}">
                    <a16:creationId xmlns:a16="http://schemas.microsoft.com/office/drawing/2014/main" id="{68FF0D44-C817-9AD4-B15A-A1DCFC4258F9}"/>
                  </a:ext>
                </a:extLst>
              </p:cNvPr>
              <p:cNvSpPr/>
              <p:nvPr/>
            </p:nvSpPr>
            <p:spPr>
              <a:xfrm>
                <a:off x="4618768" y="2039525"/>
                <a:ext cx="82104" cy="46680"/>
              </a:xfrm>
              <a:custGeom>
                <a:avLst/>
                <a:gdLst>
                  <a:gd name="connsiteX0" fmla="*/ 72597 w 82104"/>
                  <a:gd name="connsiteY0" fmla="*/ 46681 h 46680"/>
                  <a:gd name="connsiteX1" fmla="*/ 31977 w 82104"/>
                  <a:gd name="connsiteY1" fmla="*/ 15560 h 46680"/>
                  <a:gd name="connsiteX2" fmla="*/ 0 w 82104"/>
                  <a:gd name="connsiteY2" fmla="*/ 15560 h 46680"/>
                  <a:gd name="connsiteX3" fmla="*/ 0 w 82104"/>
                  <a:gd name="connsiteY3" fmla="*/ 0 h 46680"/>
                  <a:gd name="connsiteX4" fmla="*/ 38027 w 82104"/>
                  <a:gd name="connsiteY4" fmla="*/ 0 h 46680"/>
                  <a:gd name="connsiteX5" fmla="*/ 41484 w 82104"/>
                  <a:gd name="connsiteY5" fmla="*/ 2593 h 46680"/>
                  <a:gd name="connsiteX6" fmla="*/ 41484 w 82104"/>
                  <a:gd name="connsiteY6" fmla="*/ 2593 h 46680"/>
                  <a:gd name="connsiteX7" fmla="*/ 82104 w 82104"/>
                  <a:gd name="connsiteY7" fmla="*/ 33714 h 46680"/>
                  <a:gd name="connsiteX8" fmla="*/ 72597 w 82104"/>
                  <a:gd name="connsiteY8" fmla="*/ 46681 h 46680"/>
                  <a:gd name="connsiteX9" fmla="*/ 37163 w 82104"/>
                  <a:gd name="connsiteY9" fmla="*/ 13831 h 46680"/>
                  <a:gd name="connsiteX10" fmla="*/ 71733 w 82104"/>
                  <a:gd name="connsiteY10" fmla="*/ 40629 h 46680"/>
                  <a:gd name="connsiteX11" fmla="*/ 76054 w 82104"/>
                  <a:gd name="connsiteY11" fmla="*/ 35443 h 46680"/>
                  <a:gd name="connsiteX12" fmla="*/ 38891 w 82104"/>
                  <a:gd name="connsiteY12" fmla="*/ 6916 h 46680"/>
                  <a:gd name="connsiteX13" fmla="*/ 37163 w 82104"/>
                  <a:gd name="connsiteY13" fmla="*/ 8645 h 46680"/>
                  <a:gd name="connsiteX14" fmla="*/ 37163 w 82104"/>
                  <a:gd name="connsiteY14" fmla="*/ 13831 h 46680"/>
                  <a:gd name="connsiteX15" fmla="*/ 4321 w 82104"/>
                  <a:gd name="connsiteY15" fmla="*/ 11238 h 46680"/>
                  <a:gd name="connsiteX16" fmla="*/ 29385 w 82104"/>
                  <a:gd name="connsiteY16" fmla="*/ 11238 h 46680"/>
                  <a:gd name="connsiteX17" fmla="*/ 32842 w 82104"/>
                  <a:gd name="connsiteY17" fmla="*/ 6916 h 46680"/>
                  <a:gd name="connsiteX18" fmla="*/ 32842 w 82104"/>
                  <a:gd name="connsiteY18" fmla="*/ 4322 h 46680"/>
                  <a:gd name="connsiteX19" fmla="*/ 4321 w 82104"/>
                  <a:gd name="connsiteY19" fmla="*/ 4322 h 46680"/>
                  <a:gd name="connsiteX20" fmla="*/ 4321 w 82104"/>
                  <a:gd name="connsiteY20" fmla="*/ 11238 h 4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2104" h="46680">
                    <a:moveTo>
                      <a:pt x="72597" y="46681"/>
                    </a:moveTo>
                    <a:lnTo>
                      <a:pt x="31977" y="15560"/>
                    </a:lnTo>
                    <a:lnTo>
                      <a:pt x="0" y="15560"/>
                    </a:lnTo>
                    <a:lnTo>
                      <a:pt x="0" y="0"/>
                    </a:lnTo>
                    <a:lnTo>
                      <a:pt x="38027" y="0"/>
                    </a:lnTo>
                    <a:lnTo>
                      <a:pt x="41484" y="2593"/>
                    </a:lnTo>
                    <a:lnTo>
                      <a:pt x="41484" y="2593"/>
                    </a:lnTo>
                    <a:lnTo>
                      <a:pt x="82104" y="33714"/>
                    </a:lnTo>
                    <a:lnTo>
                      <a:pt x="72597" y="46681"/>
                    </a:lnTo>
                    <a:close/>
                    <a:moveTo>
                      <a:pt x="37163" y="13831"/>
                    </a:moveTo>
                    <a:lnTo>
                      <a:pt x="71733" y="40629"/>
                    </a:lnTo>
                    <a:lnTo>
                      <a:pt x="76054" y="35443"/>
                    </a:lnTo>
                    <a:lnTo>
                      <a:pt x="38891" y="6916"/>
                    </a:lnTo>
                    <a:lnTo>
                      <a:pt x="37163" y="8645"/>
                    </a:lnTo>
                    <a:lnTo>
                      <a:pt x="37163" y="13831"/>
                    </a:lnTo>
                    <a:close/>
                    <a:moveTo>
                      <a:pt x="4321" y="11238"/>
                    </a:moveTo>
                    <a:lnTo>
                      <a:pt x="29385" y="11238"/>
                    </a:lnTo>
                    <a:lnTo>
                      <a:pt x="32842" y="6916"/>
                    </a:lnTo>
                    <a:lnTo>
                      <a:pt x="32842" y="4322"/>
                    </a:lnTo>
                    <a:lnTo>
                      <a:pt x="4321" y="4322"/>
                    </a:lnTo>
                    <a:lnTo>
                      <a:pt x="4321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1" name="Graphic 16831">
              <a:extLst>
                <a:ext uri="{FF2B5EF4-FFF2-40B4-BE49-F238E27FC236}">
                  <a16:creationId xmlns:a16="http://schemas.microsoft.com/office/drawing/2014/main" id="{F47C285B-D3C9-5A5E-B21D-565C926ACCAD}"/>
                </a:ext>
              </a:extLst>
            </p:cNvPr>
            <p:cNvGrpSpPr/>
            <p:nvPr/>
          </p:nvGrpSpPr>
          <p:grpSpPr>
            <a:xfrm>
              <a:off x="4707786" y="2087070"/>
              <a:ext cx="59633" cy="93361"/>
              <a:chOff x="4707786" y="2087070"/>
              <a:chExt cx="59633" cy="93361"/>
            </a:xfrm>
            <a:solidFill>
              <a:srgbClr val="355464"/>
            </a:solidFill>
          </p:grpSpPr>
          <p:sp>
            <p:nvSpPr>
              <p:cNvPr id="167" name="Freeform 17864">
                <a:extLst>
                  <a:ext uri="{FF2B5EF4-FFF2-40B4-BE49-F238E27FC236}">
                    <a16:creationId xmlns:a16="http://schemas.microsoft.com/office/drawing/2014/main" id="{649E7417-3BD1-27B0-B2F3-B5D618B93229}"/>
                  </a:ext>
                </a:extLst>
              </p:cNvPr>
              <p:cNvSpPr/>
              <p:nvPr/>
            </p:nvSpPr>
            <p:spPr>
              <a:xfrm>
                <a:off x="4711243" y="2089663"/>
                <a:ext cx="53583" cy="88174"/>
              </a:xfrm>
              <a:custGeom>
                <a:avLst/>
                <a:gdLst>
                  <a:gd name="connsiteX0" fmla="*/ 51855 w 53583"/>
                  <a:gd name="connsiteY0" fmla="*/ 34578 h 88174"/>
                  <a:gd name="connsiteX1" fmla="*/ 6914 w 53583"/>
                  <a:gd name="connsiteY1" fmla="*/ 0 h 88174"/>
                  <a:gd name="connsiteX2" fmla="*/ 0 w 53583"/>
                  <a:gd name="connsiteY2" fmla="*/ 8645 h 88174"/>
                  <a:gd name="connsiteX3" fmla="*/ 44941 w 53583"/>
                  <a:gd name="connsiteY3" fmla="*/ 43223 h 88174"/>
                  <a:gd name="connsiteX4" fmla="*/ 51855 w 53583"/>
                  <a:gd name="connsiteY4" fmla="*/ 34578 h 88174"/>
                  <a:gd name="connsiteX5" fmla="*/ 53584 w 53583"/>
                  <a:gd name="connsiteY5" fmla="*/ 88174 h 88174"/>
                  <a:gd name="connsiteX6" fmla="*/ 53584 w 53583"/>
                  <a:gd name="connsiteY6" fmla="*/ 38900 h 88174"/>
                  <a:gd name="connsiteX7" fmla="*/ 42348 w 53583"/>
                  <a:gd name="connsiteY7" fmla="*/ 38900 h 88174"/>
                  <a:gd name="connsiteX8" fmla="*/ 42348 w 53583"/>
                  <a:gd name="connsiteY8" fmla="*/ 88174 h 88174"/>
                  <a:gd name="connsiteX9" fmla="*/ 53584 w 53583"/>
                  <a:gd name="connsiteY9" fmla="*/ 88174 h 88174"/>
                  <a:gd name="connsiteX10" fmla="*/ 48398 w 53583"/>
                  <a:gd name="connsiteY10" fmla="*/ 38900 h 88174"/>
                  <a:gd name="connsiteX11" fmla="*/ 53584 w 53583"/>
                  <a:gd name="connsiteY11" fmla="*/ 38900 h 88174"/>
                  <a:gd name="connsiteX12" fmla="*/ 50991 w 53583"/>
                  <a:gd name="connsiteY12" fmla="*/ 34578 h 88174"/>
                  <a:gd name="connsiteX13" fmla="*/ 48398 w 53583"/>
                  <a:gd name="connsiteY13" fmla="*/ 38900 h 8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583" h="88174">
                    <a:moveTo>
                      <a:pt x="51855" y="34578"/>
                    </a:moveTo>
                    <a:lnTo>
                      <a:pt x="6914" y="0"/>
                    </a:lnTo>
                    <a:lnTo>
                      <a:pt x="0" y="8645"/>
                    </a:lnTo>
                    <a:lnTo>
                      <a:pt x="44941" y="43223"/>
                    </a:lnTo>
                    <a:lnTo>
                      <a:pt x="51855" y="34578"/>
                    </a:lnTo>
                    <a:close/>
                    <a:moveTo>
                      <a:pt x="53584" y="88174"/>
                    </a:moveTo>
                    <a:lnTo>
                      <a:pt x="53584" y="38900"/>
                    </a:lnTo>
                    <a:lnTo>
                      <a:pt x="42348" y="38900"/>
                    </a:lnTo>
                    <a:lnTo>
                      <a:pt x="42348" y="88174"/>
                    </a:lnTo>
                    <a:lnTo>
                      <a:pt x="53584" y="88174"/>
                    </a:lnTo>
                    <a:close/>
                    <a:moveTo>
                      <a:pt x="48398" y="38900"/>
                    </a:moveTo>
                    <a:lnTo>
                      <a:pt x="53584" y="38900"/>
                    </a:lnTo>
                    <a:cubicBezTo>
                      <a:pt x="53584" y="37172"/>
                      <a:pt x="52720" y="35443"/>
                      <a:pt x="50991" y="34578"/>
                    </a:cubicBezTo>
                    <a:lnTo>
                      <a:pt x="48398" y="3890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68" name="Freeform 17865">
                <a:extLst>
                  <a:ext uri="{FF2B5EF4-FFF2-40B4-BE49-F238E27FC236}">
                    <a16:creationId xmlns:a16="http://schemas.microsoft.com/office/drawing/2014/main" id="{9ED23955-F8D3-F57B-D626-E158A2C51580}"/>
                  </a:ext>
                </a:extLst>
              </p:cNvPr>
              <p:cNvSpPr/>
              <p:nvPr/>
            </p:nvSpPr>
            <p:spPr>
              <a:xfrm>
                <a:off x="4707786" y="2087070"/>
                <a:ext cx="59633" cy="93361"/>
              </a:xfrm>
              <a:custGeom>
                <a:avLst/>
                <a:gdLst>
                  <a:gd name="connsiteX0" fmla="*/ 59633 w 59633"/>
                  <a:gd name="connsiteY0" fmla="*/ 93361 h 93361"/>
                  <a:gd name="connsiteX1" fmla="*/ 44077 w 59633"/>
                  <a:gd name="connsiteY1" fmla="*/ 93361 h 93361"/>
                  <a:gd name="connsiteX2" fmla="*/ 44077 w 59633"/>
                  <a:gd name="connsiteY2" fmla="*/ 45816 h 93361"/>
                  <a:gd name="connsiteX3" fmla="*/ 0 w 59633"/>
                  <a:gd name="connsiteY3" fmla="*/ 12102 h 93361"/>
                  <a:gd name="connsiteX4" fmla="*/ 9507 w 59633"/>
                  <a:gd name="connsiteY4" fmla="*/ 0 h 93361"/>
                  <a:gd name="connsiteX5" fmla="*/ 57905 w 59633"/>
                  <a:gd name="connsiteY5" fmla="*/ 37172 h 93361"/>
                  <a:gd name="connsiteX6" fmla="*/ 57905 w 59633"/>
                  <a:gd name="connsiteY6" fmla="*/ 37172 h 93361"/>
                  <a:gd name="connsiteX7" fmla="*/ 58769 w 59633"/>
                  <a:gd name="connsiteY7" fmla="*/ 39765 h 93361"/>
                  <a:gd name="connsiteX8" fmla="*/ 58769 w 59633"/>
                  <a:gd name="connsiteY8" fmla="*/ 39765 h 93361"/>
                  <a:gd name="connsiteX9" fmla="*/ 58769 w 59633"/>
                  <a:gd name="connsiteY9" fmla="*/ 93361 h 93361"/>
                  <a:gd name="connsiteX10" fmla="*/ 48398 w 59633"/>
                  <a:gd name="connsiteY10" fmla="*/ 88174 h 93361"/>
                  <a:gd name="connsiteX11" fmla="*/ 55312 w 59633"/>
                  <a:gd name="connsiteY11" fmla="*/ 88174 h 93361"/>
                  <a:gd name="connsiteX12" fmla="*/ 55312 w 59633"/>
                  <a:gd name="connsiteY12" fmla="*/ 44087 h 93361"/>
                  <a:gd name="connsiteX13" fmla="*/ 52719 w 59633"/>
                  <a:gd name="connsiteY13" fmla="*/ 44087 h 93361"/>
                  <a:gd name="connsiteX14" fmla="*/ 48398 w 59633"/>
                  <a:gd name="connsiteY14" fmla="*/ 49274 h 93361"/>
                  <a:gd name="connsiteX15" fmla="*/ 48398 w 59633"/>
                  <a:gd name="connsiteY15" fmla="*/ 49274 h 93361"/>
                  <a:gd name="connsiteX16" fmla="*/ 48398 w 59633"/>
                  <a:gd name="connsiteY16" fmla="*/ 88174 h 93361"/>
                  <a:gd name="connsiteX17" fmla="*/ 6050 w 59633"/>
                  <a:gd name="connsiteY17" fmla="*/ 11238 h 93361"/>
                  <a:gd name="connsiteX18" fmla="*/ 43213 w 59633"/>
                  <a:gd name="connsiteY18" fmla="*/ 39765 h 93361"/>
                  <a:gd name="connsiteX19" fmla="*/ 43213 w 59633"/>
                  <a:gd name="connsiteY19" fmla="*/ 38900 h 93361"/>
                  <a:gd name="connsiteX20" fmla="*/ 50127 w 59633"/>
                  <a:gd name="connsiteY20" fmla="*/ 38900 h 93361"/>
                  <a:gd name="connsiteX21" fmla="*/ 51855 w 59633"/>
                  <a:gd name="connsiteY21" fmla="*/ 37172 h 93361"/>
                  <a:gd name="connsiteX22" fmla="*/ 10371 w 59633"/>
                  <a:gd name="connsiteY22" fmla="*/ 5187 h 93361"/>
                  <a:gd name="connsiteX23" fmla="*/ 6050 w 59633"/>
                  <a:gd name="connsiteY23" fmla="*/ 11238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633" h="93361">
                    <a:moveTo>
                      <a:pt x="59633" y="93361"/>
                    </a:moveTo>
                    <a:lnTo>
                      <a:pt x="44077" y="93361"/>
                    </a:lnTo>
                    <a:lnTo>
                      <a:pt x="44077" y="45816"/>
                    </a:lnTo>
                    <a:lnTo>
                      <a:pt x="0" y="12102"/>
                    </a:lnTo>
                    <a:lnTo>
                      <a:pt x="9507" y="0"/>
                    </a:lnTo>
                    <a:lnTo>
                      <a:pt x="57905" y="37172"/>
                    </a:lnTo>
                    <a:lnTo>
                      <a:pt x="57905" y="37172"/>
                    </a:lnTo>
                    <a:cubicBezTo>
                      <a:pt x="58769" y="38036"/>
                      <a:pt x="58769" y="38900"/>
                      <a:pt x="58769" y="39765"/>
                    </a:cubicBezTo>
                    <a:lnTo>
                      <a:pt x="58769" y="39765"/>
                    </a:lnTo>
                    <a:lnTo>
                      <a:pt x="58769" y="93361"/>
                    </a:lnTo>
                    <a:close/>
                    <a:moveTo>
                      <a:pt x="48398" y="88174"/>
                    </a:moveTo>
                    <a:lnTo>
                      <a:pt x="55312" y="88174"/>
                    </a:lnTo>
                    <a:lnTo>
                      <a:pt x="55312" y="44087"/>
                    </a:lnTo>
                    <a:lnTo>
                      <a:pt x="52719" y="44087"/>
                    </a:lnTo>
                    <a:lnTo>
                      <a:pt x="48398" y="49274"/>
                    </a:lnTo>
                    <a:lnTo>
                      <a:pt x="48398" y="49274"/>
                    </a:lnTo>
                    <a:lnTo>
                      <a:pt x="48398" y="88174"/>
                    </a:lnTo>
                    <a:close/>
                    <a:moveTo>
                      <a:pt x="6050" y="11238"/>
                    </a:moveTo>
                    <a:lnTo>
                      <a:pt x="43213" y="39765"/>
                    </a:lnTo>
                    <a:lnTo>
                      <a:pt x="43213" y="38900"/>
                    </a:lnTo>
                    <a:lnTo>
                      <a:pt x="50127" y="38900"/>
                    </a:lnTo>
                    <a:lnTo>
                      <a:pt x="51855" y="37172"/>
                    </a:lnTo>
                    <a:lnTo>
                      <a:pt x="10371" y="5187"/>
                    </a:lnTo>
                    <a:lnTo>
                      <a:pt x="605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2" name="Graphic 16831">
              <a:extLst>
                <a:ext uri="{FF2B5EF4-FFF2-40B4-BE49-F238E27FC236}">
                  <a16:creationId xmlns:a16="http://schemas.microsoft.com/office/drawing/2014/main" id="{001BE406-2ACD-4FCE-4F48-AFA7B865DD8B}"/>
                </a:ext>
              </a:extLst>
            </p:cNvPr>
            <p:cNvGrpSpPr/>
            <p:nvPr/>
          </p:nvGrpSpPr>
          <p:grpSpPr>
            <a:xfrm>
              <a:off x="4610990" y="2077561"/>
              <a:ext cx="159022" cy="108056"/>
              <a:chOff x="4610990" y="2077561"/>
              <a:chExt cx="159022" cy="108056"/>
            </a:xfrm>
            <a:solidFill>
              <a:srgbClr val="355464"/>
            </a:solidFill>
          </p:grpSpPr>
          <p:sp>
            <p:nvSpPr>
              <p:cNvPr id="165" name="Freeform 17867">
                <a:extLst>
                  <a:ext uri="{FF2B5EF4-FFF2-40B4-BE49-F238E27FC236}">
                    <a16:creationId xmlns:a16="http://schemas.microsoft.com/office/drawing/2014/main" id="{C05E67FD-0D53-5331-3D8B-F240EFDCE74A}"/>
                  </a:ext>
                </a:extLst>
              </p:cNvPr>
              <p:cNvSpPr/>
              <p:nvPr/>
            </p:nvSpPr>
            <p:spPr>
              <a:xfrm>
                <a:off x="4613582" y="2080154"/>
                <a:ext cx="153837" cy="102870"/>
              </a:xfrm>
              <a:custGeom>
                <a:avLst/>
                <a:gdLst>
                  <a:gd name="connsiteX0" fmla="*/ 56176 w 153837"/>
                  <a:gd name="connsiteY0" fmla="*/ 102870 h 102870"/>
                  <a:gd name="connsiteX1" fmla="*/ 153837 w 153837"/>
                  <a:gd name="connsiteY1" fmla="*/ 102870 h 102870"/>
                  <a:gd name="connsiteX2" fmla="*/ 153837 w 153837"/>
                  <a:gd name="connsiteY2" fmla="*/ 91632 h 102870"/>
                  <a:gd name="connsiteX3" fmla="*/ 56176 w 153837"/>
                  <a:gd name="connsiteY3" fmla="*/ 91632 h 102870"/>
                  <a:gd name="connsiteX4" fmla="*/ 56176 w 153837"/>
                  <a:gd name="connsiteY4" fmla="*/ 102870 h 102870"/>
                  <a:gd name="connsiteX5" fmla="*/ 50127 w 153837"/>
                  <a:gd name="connsiteY5" fmla="*/ 48409 h 102870"/>
                  <a:gd name="connsiteX6" fmla="*/ 50127 w 153837"/>
                  <a:gd name="connsiteY6" fmla="*/ 97683 h 102870"/>
                  <a:gd name="connsiteX7" fmla="*/ 61362 w 153837"/>
                  <a:gd name="connsiteY7" fmla="*/ 97683 h 102870"/>
                  <a:gd name="connsiteX8" fmla="*/ 61362 w 153837"/>
                  <a:gd name="connsiteY8" fmla="*/ 48409 h 102870"/>
                  <a:gd name="connsiteX9" fmla="*/ 50127 w 153837"/>
                  <a:gd name="connsiteY9" fmla="*/ 48409 h 102870"/>
                  <a:gd name="connsiteX10" fmla="*/ 0 w 153837"/>
                  <a:gd name="connsiteY10" fmla="*/ 8645 h 102870"/>
                  <a:gd name="connsiteX11" fmla="*/ 51855 w 153837"/>
                  <a:gd name="connsiteY11" fmla="*/ 52732 h 102870"/>
                  <a:gd name="connsiteX12" fmla="*/ 58769 w 153837"/>
                  <a:gd name="connsiteY12" fmla="*/ 44087 h 102870"/>
                  <a:gd name="connsiteX13" fmla="*/ 6914 w 153837"/>
                  <a:gd name="connsiteY13" fmla="*/ 0 h 102870"/>
                  <a:gd name="connsiteX14" fmla="*/ 0 w 153837"/>
                  <a:gd name="connsiteY14" fmla="*/ 8645 h 102870"/>
                  <a:gd name="connsiteX15" fmla="*/ 56176 w 153837"/>
                  <a:gd name="connsiteY15" fmla="*/ 97683 h 102870"/>
                  <a:gd name="connsiteX16" fmla="*/ 50991 w 153837"/>
                  <a:gd name="connsiteY16" fmla="*/ 97683 h 102870"/>
                  <a:gd name="connsiteX17" fmla="*/ 56176 w 153837"/>
                  <a:gd name="connsiteY17" fmla="*/ 102870 h 102870"/>
                  <a:gd name="connsiteX18" fmla="*/ 56176 w 153837"/>
                  <a:gd name="connsiteY18" fmla="*/ 97683 h 102870"/>
                  <a:gd name="connsiteX19" fmla="*/ 56176 w 153837"/>
                  <a:gd name="connsiteY19" fmla="*/ 48409 h 102870"/>
                  <a:gd name="connsiteX20" fmla="*/ 61362 w 153837"/>
                  <a:gd name="connsiteY20" fmla="*/ 48409 h 102870"/>
                  <a:gd name="connsiteX21" fmla="*/ 59634 w 153837"/>
                  <a:gd name="connsiteY21" fmla="*/ 44087 h 102870"/>
                  <a:gd name="connsiteX22" fmla="*/ 56176 w 153837"/>
                  <a:gd name="connsiteY22" fmla="*/ 48409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3837" h="102870">
                    <a:moveTo>
                      <a:pt x="56176" y="102870"/>
                    </a:moveTo>
                    <a:lnTo>
                      <a:pt x="153837" y="102870"/>
                    </a:lnTo>
                    <a:lnTo>
                      <a:pt x="153837" y="91632"/>
                    </a:lnTo>
                    <a:lnTo>
                      <a:pt x="56176" y="91632"/>
                    </a:lnTo>
                    <a:lnTo>
                      <a:pt x="56176" y="102870"/>
                    </a:lnTo>
                    <a:close/>
                    <a:moveTo>
                      <a:pt x="50127" y="48409"/>
                    </a:moveTo>
                    <a:lnTo>
                      <a:pt x="50127" y="97683"/>
                    </a:lnTo>
                    <a:lnTo>
                      <a:pt x="61362" y="97683"/>
                    </a:lnTo>
                    <a:lnTo>
                      <a:pt x="61362" y="48409"/>
                    </a:lnTo>
                    <a:lnTo>
                      <a:pt x="50127" y="48409"/>
                    </a:lnTo>
                    <a:close/>
                    <a:moveTo>
                      <a:pt x="0" y="8645"/>
                    </a:moveTo>
                    <a:lnTo>
                      <a:pt x="51855" y="52732"/>
                    </a:lnTo>
                    <a:lnTo>
                      <a:pt x="58769" y="44087"/>
                    </a:lnTo>
                    <a:lnTo>
                      <a:pt x="6914" y="0"/>
                    </a:lnTo>
                    <a:lnTo>
                      <a:pt x="0" y="8645"/>
                    </a:lnTo>
                    <a:close/>
                    <a:moveTo>
                      <a:pt x="56176" y="97683"/>
                    </a:moveTo>
                    <a:lnTo>
                      <a:pt x="50991" y="97683"/>
                    </a:lnTo>
                    <a:cubicBezTo>
                      <a:pt x="50991" y="101141"/>
                      <a:pt x="53584" y="102870"/>
                      <a:pt x="56176" y="102870"/>
                    </a:cubicBezTo>
                    <a:lnTo>
                      <a:pt x="56176" y="97683"/>
                    </a:lnTo>
                    <a:close/>
                    <a:moveTo>
                      <a:pt x="56176" y="48409"/>
                    </a:moveTo>
                    <a:lnTo>
                      <a:pt x="61362" y="48409"/>
                    </a:lnTo>
                    <a:cubicBezTo>
                      <a:pt x="61362" y="46681"/>
                      <a:pt x="60498" y="44952"/>
                      <a:pt x="59634" y="44087"/>
                    </a:cubicBezTo>
                    <a:lnTo>
                      <a:pt x="56176" y="484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66" name="Freeform 17868">
                <a:extLst>
                  <a:ext uri="{FF2B5EF4-FFF2-40B4-BE49-F238E27FC236}">
                    <a16:creationId xmlns:a16="http://schemas.microsoft.com/office/drawing/2014/main" id="{F9794ACC-5DA4-6874-FB23-53BD27CD33B3}"/>
                  </a:ext>
                </a:extLst>
              </p:cNvPr>
              <p:cNvSpPr/>
              <p:nvPr/>
            </p:nvSpPr>
            <p:spPr>
              <a:xfrm>
                <a:off x="4610990" y="2077561"/>
                <a:ext cx="159022" cy="108056"/>
              </a:xfrm>
              <a:custGeom>
                <a:avLst/>
                <a:gdLst>
                  <a:gd name="connsiteX0" fmla="*/ 159023 w 159022"/>
                  <a:gd name="connsiteY0" fmla="*/ 108057 h 108056"/>
                  <a:gd name="connsiteX1" fmla="*/ 56176 w 159022"/>
                  <a:gd name="connsiteY1" fmla="*/ 108057 h 108056"/>
                  <a:gd name="connsiteX2" fmla="*/ 56176 w 159022"/>
                  <a:gd name="connsiteY2" fmla="*/ 108057 h 108056"/>
                  <a:gd name="connsiteX3" fmla="*/ 50991 w 159022"/>
                  <a:gd name="connsiteY3" fmla="*/ 102870 h 108056"/>
                  <a:gd name="connsiteX4" fmla="*/ 50991 w 159022"/>
                  <a:gd name="connsiteY4" fmla="*/ 102870 h 108056"/>
                  <a:gd name="connsiteX5" fmla="*/ 50991 w 159022"/>
                  <a:gd name="connsiteY5" fmla="*/ 55325 h 108056"/>
                  <a:gd name="connsiteX6" fmla="*/ 0 w 159022"/>
                  <a:gd name="connsiteY6" fmla="*/ 12102 h 108056"/>
                  <a:gd name="connsiteX7" fmla="*/ 10371 w 159022"/>
                  <a:gd name="connsiteY7" fmla="*/ 0 h 108056"/>
                  <a:gd name="connsiteX8" fmla="*/ 65683 w 159022"/>
                  <a:gd name="connsiteY8" fmla="*/ 46680 h 108056"/>
                  <a:gd name="connsiteX9" fmla="*/ 65683 w 159022"/>
                  <a:gd name="connsiteY9" fmla="*/ 46680 h 108056"/>
                  <a:gd name="connsiteX10" fmla="*/ 66548 w 159022"/>
                  <a:gd name="connsiteY10" fmla="*/ 48409 h 108056"/>
                  <a:gd name="connsiteX11" fmla="*/ 66548 w 159022"/>
                  <a:gd name="connsiteY11" fmla="*/ 48409 h 108056"/>
                  <a:gd name="connsiteX12" fmla="*/ 66548 w 159022"/>
                  <a:gd name="connsiteY12" fmla="*/ 91632 h 108056"/>
                  <a:gd name="connsiteX13" fmla="*/ 159023 w 159022"/>
                  <a:gd name="connsiteY13" fmla="*/ 91632 h 108056"/>
                  <a:gd name="connsiteX14" fmla="*/ 159023 w 159022"/>
                  <a:gd name="connsiteY14" fmla="*/ 108057 h 108056"/>
                  <a:gd name="connsiteX15" fmla="*/ 60498 w 159022"/>
                  <a:gd name="connsiteY15" fmla="*/ 103734 h 108056"/>
                  <a:gd name="connsiteX16" fmla="*/ 153837 w 159022"/>
                  <a:gd name="connsiteY16" fmla="*/ 103734 h 108056"/>
                  <a:gd name="connsiteX17" fmla="*/ 153837 w 159022"/>
                  <a:gd name="connsiteY17" fmla="*/ 96819 h 108056"/>
                  <a:gd name="connsiteX18" fmla="*/ 65683 w 159022"/>
                  <a:gd name="connsiteY18" fmla="*/ 96819 h 108056"/>
                  <a:gd name="connsiteX19" fmla="*/ 65683 w 159022"/>
                  <a:gd name="connsiteY19" fmla="*/ 102005 h 108056"/>
                  <a:gd name="connsiteX20" fmla="*/ 60498 w 159022"/>
                  <a:gd name="connsiteY20" fmla="*/ 102005 h 108056"/>
                  <a:gd name="connsiteX21" fmla="*/ 60498 w 159022"/>
                  <a:gd name="connsiteY21" fmla="*/ 103734 h 108056"/>
                  <a:gd name="connsiteX22" fmla="*/ 56176 w 159022"/>
                  <a:gd name="connsiteY22" fmla="*/ 102870 h 108056"/>
                  <a:gd name="connsiteX23" fmla="*/ 56176 w 159022"/>
                  <a:gd name="connsiteY23" fmla="*/ 102870 h 108056"/>
                  <a:gd name="connsiteX24" fmla="*/ 56176 w 159022"/>
                  <a:gd name="connsiteY24" fmla="*/ 102870 h 108056"/>
                  <a:gd name="connsiteX25" fmla="*/ 60498 w 159022"/>
                  <a:gd name="connsiteY25" fmla="*/ 97683 h 108056"/>
                  <a:gd name="connsiteX26" fmla="*/ 61362 w 159022"/>
                  <a:gd name="connsiteY26" fmla="*/ 97683 h 108056"/>
                  <a:gd name="connsiteX27" fmla="*/ 61362 w 159022"/>
                  <a:gd name="connsiteY27" fmla="*/ 96819 h 108056"/>
                  <a:gd name="connsiteX28" fmla="*/ 60498 w 159022"/>
                  <a:gd name="connsiteY28" fmla="*/ 96819 h 108056"/>
                  <a:gd name="connsiteX29" fmla="*/ 60498 w 159022"/>
                  <a:gd name="connsiteY29" fmla="*/ 97683 h 108056"/>
                  <a:gd name="connsiteX30" fmla="*/ 55312 w 159022"/>
                  <a:gd name="connsiteY30" fmla="*/ 97683 h 108056"/>
                  <a:gd name="connsiteX31" fmla="*/ 56176 w 159022"/>
                  <a:gd name="connsiteY31" fmla="*/ 97683 h 108056"/>
                  <a:gd name="connsiteX32" fmla="*/ 56176 w 159022"/>
                  <a:gd name="connsiteY32" fmla="*/ 92497 h 108056"/>
                  <a:gd name="connsiteX33" fmla="*/ 61362 w 159022"/>
                  <a:gd name="connsiteY33" fmla="*/ 92497 h 108056"/>
                  <a:gd name="connsiteX34" fmla="*/ 61362 w 159022"/>
                  <a:gd name="connsiteY34" fmla="*/ 53596 h 108056"/>
                  <a:gd name="connsiteX35" fmla="*/ 58769 w 159022"/>
                  <a:gd name="connsiteY35" fmla="*/ 53596 h 108056"/>
                  <a:gd name="connsiteX36" fmla="*/ 54448 w 159022"/>
                  <a:gd name="connsiteY36" fmla="*/ 58783 h 108056"/>
                  <a:gd name="connsiteX37" fmla="*/ 54448 w 159022"/>
                  <a:gd name="connsiteY37" fmla="*/ 58783 h 108056"/>
                  <a:gd name="connsiteX38" fmla="*/ 54448 w 159022"/>
                  <a:gd name="connsiteY38" fmla="*/ 97683 h 108056"/>
                  <a:gd name="connsiteX39" fmla="*/ 50991 w 159022"/>
                  <a:gd name="connsiteY39" fmla="*/ 49274 h 108056"/>
                  <a:gd name="connsiteX40" fmla="*/ 57905 w 159022"/>
                  <a:gd name="connsiteY40" fmla="*/ 49274 h 108056"/>
                  <a:gd name="connsiteX41" fmla="*/ 59633 w 159022"/>
                  <a:gd name="connsiteY41" fmla="*/ 47545 h 108056"/>
                  <a:gd name="connsiteX42" fmla="*/ 11235 w 159022"/>
                  <a:gd name="connsiteY42" fmla="*/ 6051 h 108056"/>
                  <a:gd name="connsiteX43" fmla="*/ 6914 w 159022"/>
                  <a:gd name="connsiteY43" fmla="*/ 11238 h 108056"/>
                  <a:gd name="connsiteX44" fmla="*/ 50991 w 159022"/>
                  <a:gd name="connsiteY44" fmla="*/ 49274 h 10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022" h="108056">
                    <a:moveTo>
                      <a:pt x="159023" y="108057"/>
                    </a:moveTo>
                    <a:lnTo>
                      <a:pt x="56176" y="108057"/>
                    </a:lnTo>
                    <a:lnTo>
                      <a:pt x="56176" y="108057"/>
                    </a:lnTo>
                    <a:cubicBezTo>
                      <a:pt x="53584" y="107192"/>
                      <a:pt x="51855" y="105463"/>
                      <a:pt x="50991" y="102870"/>
                    </a:cubicBezTo>
                    <a:lnTo>
                      <a:pt x="50991" y="102870"/>
                    </a:lnTo>
                    <a:lnTo>
                      <a:pt x="50991" y="55325"/>
                    </a:lnTo>
                    <a:lnTo>
                      <a:pt x="0" y="12102"/>
                    </a:lnTo>
                    <a:lnTo>
                      <a:pt x="10371" y="0"/>
                    </a:lnTo>
                    <a:lnTo>
                      <a:pt x="65683" y="46680"/>
                    </a:lnTo>
                    <a:lnTo>
                      <a:pt x="65683" y="46680"/>
                    </a:lnTo>
                    <a:cubicBezTo>
                      <a:pt x="65683" y="47545"/>
                      <a:pt x="66548" y="48409"/>
                      <a:pt x="66548" y="48409"/>
                    </a:cubicBezTo>
                    <a:lnTo>
                      <a:pt x="66548" y="48409"/>
                    </a:lnTo>
                    <a:lnTo>
                      <a:pt x="66548" y="91632"/>
                    </a:lnTo>
                    <a:lnTo>
                      <a:pt x="159023" y="91632"/>
                    </a:lnTo>
                    <a:lnTo>
                      <a:pt x="159023" y="108057"/>
                    </a:lnTo>
                    <a:close/>
                    <a:moveTo>
                      <a:pt x="60498" y="103734"/>
                    </a:moveTo>
                    <a:lnTo>
                      <a:pt x="153837" y="103734"/>
                    </a:lnTo>
                    <a:lnTo>
                      <a:pt x="153837" y="96819"/>
                    </a:lnTo>
                    <a:lnTo>
                      <a:pt x="65683" y="96819"/>
                    </a:lnTo>
                    <a:lnTo>
                      <a:pt x="65683" y="102005"/>
                    </a:lnTo>
                    <a:lnTo>
                      <a:pt x="60498" y="102005"/>
                    </a:lnTo>
                    <a:lnTo>
                      <a:pt x="60498" y="103734"/>
                    </a:lnTo>
                    <a:close/>
                    <a:moveTo>
                      <a:pt x="56176" y="102870"/>
                    </a:moveTo>
                    <a:cubicBezTo>
                      <a:pt x="56176" y="102870"/>
                      <a:pt x="56176" y="102870"/>
                      <a:pt x="56176" y="102870"/>
                    </a:cubicBezTo>
                    <a:lnTo>
                      <a:pt x="56176" y="102870"/>
                    </a:lnTo>
                    <a:close/>
                    <a:moveTo>
                      <a:pt x="60498" y="97683"/>
                    </a:moveTo>
                    <a:lnTo>
                      <a:pt x="61362" y="97683"/>
                    </a:lnTo>
                    <a:lnTo>
                      <a:pt x="61362" y="96819"/>
                    </a:lnTo>
                    <a:lnTo>
                      <a:pt x="60498" y="96819"/>
                    </a:lnTo>
                    <a:lnTo>
                      <a:pt x="60498" y="97683"/>
                    </a:lnTo>
                    <a:close/>
                    <a:moveTo>
                      <a:pt x="55312" y="97683"/>
                    </a:moveTo>
                    <a:lnTo>
                      <a:pt x="56176" y="97683"/>
                    </a:lnTo>
                    <a:lnTo>
                      <a:pt x="56176" y="92497"/>
                    </a:lnTo>
                    <a:lnTo>
                      <a:pt x="61362" y="92497"/>
                    </a:lnTo>
                    <a:lnTo>
                      <a:pt x="61362" y="53596"/>
                    </a:lnTo>
                    <a:lnTo>
                      <a:pt x="58769" y="53596"/>
                    </a:lnTo>
                    <a:lnTo>
                      <a:pt x="54448" y="58783"/>
                    </a:lnTo>
                    <a:lnTo>
                      <a:pt x="54448" y="58783"/>
                    </a:lnTo>
                    <a:lnTo>
                      <a:pt x="54448" y="97683"/>
                    </a:lnTo>
                    <a:close/>
                    <a:moveTo>
                      <a:pt x="50991" y="49274"/>
                    </a:moveTo>
                    <a:lnTo>
                      <a:pt x="57905" y="49274"/>
                    </a:lnTo>
                    <a:lnTo>
                      <a:pt x="59633" y="47545"/>
                    </a:lnTo>
                    <a:lnTo>
                      <a:pt x="11235" y="6051"/>
                    </a:lnTo>
                    <a:lnTo>
                      <a:pt x="6914" y="11238"/>
                    </a:lnTo>
                    <a:lnTo>
                      <a:pt x="50991" y="492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3" name="Graphic 16831">
              <a:extLst>
                <a:ext uri="{FF2B5EF4-FFF2-40B4-BE49-F238E27FC236}">
                  <a16:creationId xmlns:a16="http://schemas.microsoft.com/office/drawing/2014/main" id="{632331B2-8899-648F-0F01-7EA2BB36E5EA}"/>
                </a:ext>
              </a:extLst>
            </p:cNvPr>
            <p:cNvGrpSpPr/>
            <p:nvPr/>
          </p:nvGrpSpPr>
          <p:grpSpPr>
            <a:xfrm>
              <a:off x="4558270" y="2111275"/>
              <a:ext cx="51855" cy="76071"/>
              <a:chOff x="4558270" y="2111275"/>
              <a:chExt cx="51855" cy="76071"/>
            </a:xfrm>
            <a:solidFill>
              <a:srgbClr val="355464"/>
            </a:solidFill>
          </p:grpSpPr>
          <p:sp>
            <p:nvSpPr>
              <p:cNvPr id="163" name="Freeform 17870">
                <a:extLst>
                  <a:ext uri="{FF2B5EF4-FFF2-40B4-BE49-F238E27FC236}">
                    <a16:creationId xmlns:a16="http://schemas.microsoft.com/office/drawing/2014/main" id="{05BBA8B6-80C7-E8E7-8C86-D171A9A93517}"/>
                  </a:ext>
                </a:extLst>
              </p:cNvPr>
              <p:cNvSpPr/>
              <p:nvPr/>
            </p:nvSpPr>
            <p:spPr>
              <a:xfrm rot="-1758469">
                <a:off x="4578232" y="2113030"/>
                <a:ext cx="11235" cy="73478"/>
              </a:xfrm>
              <a:custGeom>
                <a:avLst/>
                <a:gdLst>
                  <a:gd name="connsiteX0" fmla="*/ 0 w 11235"/>
                  <a:gd name="connsiteY0" fmla="*/ 0 h 73478"/>
                  <a:gd name="connsiteX1" fmla="*/ 11235 w 11235"/>
                  <a:gd name="connsiteY1" fmla="*/ 0 h 73478"/>
                  <a:gd name="connsiteX2" fmla="*/ 11235 w 11235"/>
                  <a:gd name="connsiteY2" fmla="*/ 73478 h 73478"/>
                  <a:gd name="connsiteX3" fmla="*/ 0 w 11235"/>
                  <a:gd name="connsiteY3" fmla="*/ 73478 h 7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5" h="73478">
                    <a:moveTo>
                      <a:pt x="0" y="0"/>
                    </a:moveTo>
                    <a:lnTo>
                      <a:pt x="11235" y="0"/>
                    </a:lnTo>
                    <a:lnTo>
                      <a:pt x="11235" y="73478"/>
                    </a:lnTo>
                    <a:lnTo>
                      <a:pt x="0" y="7347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64" name="Freeform 17871">
                <a:extLst>
                  <a:ext uri="{FF2B5EF4-FFF2-40B4-BE49-F238E27FC236}">
                    <a16:creationId xmlns:a16="http://schemas.microsoft.com/office/drawing/2014/main" id="{47B90B14-FBD2-52E9-F9CD-9AA3AFC65EA8}"/>
                  </a:ext>
                </a:extLst>
              </p:cNvPr>
              <p:cNvSpPr/>
              <p:nvPr/>
            </p:nvSpPr>
            <p:spPr>
              <a:xfrm>
                <a:off x="4558270" y="2111275"/>
                <a:ext cx="51855" cy="76071"/>
              </a:xfrm>
              <a:custGeom>
                <a:avLst/>
                <a:gdLst>
                  <a:gd name="connsiteX0" fmla="*/ 38027 w 51855"/>
                  <a:gd name="connsiteY0" fmla="*/ 76072 h 76071"/>
                  <a:gd name="connsiteX1" fmla="*/ 0 w 51855"/>
                  <a:gd name="connsiteY1" fmla="*/ 7780 h 76071"/>
                  <a:gd name="connsiteX2" fmla="*/ 13828 w 51855"/>
                  <a:gd name="connsiteY2" fmla="*/ 0 h 76071"/>
                  <a:gd name="connsiteX3" fmla="*/ 51855 w 51855"/>
                  <a:gd name="connsiteY3" fmla="*/ 68292 h 76071"/>
                  <a:gd name="connsiteX4" fmla="*/ 38027 w 51855"/>
                  <a:gd name="connsiteY4" fmla="*/ 76072 h 76071"/>
                  <a:gd name="connsiteX5" fmla="*/ 5186 w 51855"/>
                  <a:gd name="connsiteY5" fmla="*/ 9509 h 76071"/>
                  <a:gd name="connsiteX6" fmla="*/ 38891 w 51855"/>
                  <a:gd name="connsiteY6" fmla="*/ 70021 h 76071"/>
                  <a:gd name="connsiteX7" fmla="*/ 44941 w 51855"/>
                  <a:gd name="connsiteY7" fmla="*/ 66563 h 76071"/>
                  <a:gd name="connsiteX8" fmla="*/ 11235 w 51855"/>
                  <a:gd name="connsiteY8" fmla="*/ 6051 h 76071"/>
                  <a:gd name="connsiteX9" fmla="*/ 5186 w 51855"/>
                  <a:gd name="connsiteY9" fmla="*/ 9509 h 7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55" h="76071">
                    <a:moveTo>
                      <a:pt x="38027" y="76072"/>
                    </a:moveTo>
                    <a:lnTo>
                      <a:pt x="0" y="7780"/>
                    </a:lnTo>
                    <a:lnTo>
                      <a:pt x="13828" y="0"/>
                    </a:lnTo>
                    <a:lnTo>
                      <a:pt x="51855" y="68292"/>
                    </a:lnTo>
                    <a:lnTo>
                      <a:pt x="38027" y="76072"/>
                    </a:lnTo>
                    <a:close/>
                    <a:moveTo>
                      <a:pt x="5186" y="9509"/>
                    </a:moveTo>
                    <a:lnTo>
                      <a:pt x="38891" y="70021"/>
                    </a:lnTo>
                    <a:lnTo>
                      <a:pt x="44941" y="66563"/>
                    </a:lnTo>
                    <a:lnTo>
                      <a:pt x="11235" y="6051"/>
                    </a:lnTo>
                    <a:lnTo>
                      <a:pt x="5186" y="95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4" name="Graphic 16831">
              <a:extLst>
                <a:ext uri="{FF2B5EF4-FFF2-40B4-BE49-F238E27FC236}">
                  <a16:creationId xmlns:a16="http://schemas.microsoft.com/office/drawing/2014/main" id="{FD3406E6-799D-1816-78E7-643B9DF2D61E}"/>
                </a:ext>
              </a:extLst>
            </p:cNvPr>
            <p:cNvGrpSpPr/>
            <p:nvPr/>
          </p:nvGrpSpPr>
          <p:grpSpPr>
            <a:xfrm>
              <a:off x="4375912" y="2111275"/>
              <a:ext cx="51855" cy="76071"/>
              <a:chOff x="4375912" y="2111275"/>
              <a:chExt cx="51855" cy="76071"/>
            </a:xfrm>
            <a:solidFill>
              <a:srgbClr val="355464"/>
            </a:solidFill>
          </p:grpSpPr>
          <p:sp>
            <p:nvSpPr>
              <p:cNvPr id="161" name="Freeform 17873">
                <a:extLst>
                  <a:ext uri="{FF2B5EF4-FFF2-40B4-BE49-F238E27FC236}">
                    <a16:creationId xmlns:a16="http://schemas.microsoft.com/office/drawing/2014/main" id="{E4722307-1197-6A0E-3E5A-EDB3DC250273}"/>
                  </a:ext>
                </a:extLst>
              </p:cNvPr>
              <p:cNvSpPr/>
              <p:nvPr/>
            </p:nvSpPr>
            <p:spPr>
              <a:xfrm rot="-3641531">
                <a:off x="4365776" y="2144077"/>
                <a:ext cx="73461" cy="11237"/>
              </a:xfrm>
              <a:custGeom>
                <a:avLst/>
                <a:gdLst>
                  <a:gd name="connsiteX0" fmla="*/ 0 w 73461"/>
                  <a:gd name="connsiteY0" fmla="*/ 0 h 11237"/>
                  <a:gd name="connsiteX1" fmla="*/ 73461 w 73461"/>
                  <a:gd name="connsiteY1" fmla="*/ 0 h 11237"/>
                  <a:gd name="connsiteX2" fmla="*/ 73461 w 73461"/>
                  <a:gd name="connsiteY2" fmla="*/ 11238 h 11237"/>
                  <a:gd name="connsiteX3" fmla="*/ 0 w 73461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461" h="11237">
                    <a:moveTo>
                      <a:pt x="0" y="0"/>
                    </a:moveTo>
                    <a:lnTo>
                      <a:pt x="73461" y="0"/>
                    </a:lnTo>
                    <a:lnTo>
                      <a:pt x="73461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62" name="Freeform 17874">
                <a:extLst>
                  <a:ext uri="{FF2B5EF4-FFF2-40B4-BE49-F238E27FC236}">
                    <a16:creationId xmlns:a16="http://schemas.microsoft.com/office/drawing/2014/main" id="{1FD07EAD-F11D-455B-AFD5-7D83C9BB632A}"/>
                  </a:ext>
                </a:extLst>
              </p:cNvPr>
              <p:cNvSpPr/>
              <p:nvPr/>
            </p:nvSpPr>
            <p:spPr>
              <a:xfrm>
                <a:off x="4375912" y="2111275"/>
                <a:ext cx="51855" cy="76071"/>
              </a:xfrm>
              <a:custGeom>
                <a:avLst/>
                <a:gdLst>
                  <a:gd name="connsiteX0" fmla="*/ 13828 w 51855"/>
                  <a:gd name="connsiteY0" fmla="*/ 76072 h 76071"/>
                  <a:gd name="connsiteX1" fmla="*/ 0 w 51855"/>
                  <a:gd name="connsiteY1" fmla="*/ 68292 h 76071"/>
                  <a:gd name="connsiteX2" fmla="*/ 38027 w 51855"/>
                  <a:gd name="connsiteY2" fmla="*/ 0 h 76071"/>
                  <a:gd name="connsiteX3" fmla="*/ 51855 w 51855"/>
                  <a:gd name="connsiteY3" fmla="*/ 7780 h 76071"/>
                  <a:gd name="connsiteX4" fmla="*/ 13828 w 51855"/>
                  <a:gd name="connsiteY4" fmla="*/ 76072 h 76071"/>
                  <a:gd name="connsiteX5" fmla="*/ 6914 w 51855"/>
                  <a:gd name="connsiteY5" fmla="*/ 66563 h 76071"/>
                  <a:gd name="connsiteX6" fmla="*/ 12964 w 51855"/>
                  <a:gd name="connsiteY6" fmla="*/ 70021 h 76071"/>
                  <a:gd name="connsiteX7" fmla="*/ 46670 w 51855"/>
                  <a:gd name="connsiteY7" fmla="*/ 9509 h 76071"/>
                  <a:gd name="connsiteX8" fmla="*/ 40620 w 51855"/>
                  <a:gd name="connsiteY8" fmla="*/ 6051 h 76071"/>
                  <a:gd name="connsiteX9" fmla="*/ 6914 w 51855"/>
                  <a:gd name="connsiteY9" fmla="*/ 66563 h 7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55" h="76071">
                    <a:moveTo>
                      <a:pt x="13828" y="76072"/>
                    </a:moveTo>
                    <a:lnTo>
                      <a:pt x="0" y="68292"/>
                    </a:lnTo>
                    <a:lnTo>
                      <a:pt x="38027" y="0"/>
                    </a:lnTo>
                    <a:lnTo>
                      <a:pt x="51855" y="7780"/>
                    </a:lnTo>
                    <a:lnTo>
                      <a:pt x="13828" y="76072"/>
                    </a:lnTo>
                    <a:close/>
                    <a:moveTo>
                      <a:pt x="6914" y="66563"/>
                    </a:moveTo>
                    <a:lnTo>
                      <a:pt x="12964" y="70021"/>
                    </a:lnTo>
                    <a:lnTo>
                      <a:pt x="46670" y="9509"/>
                    </a:lnTo>
                    <a:lnTo>
                      <a:pt x="40620" y="6051"/>
                    </a:lnTo>
                    <a:lnTo>
                      <a:pt x="6914" y="6656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5" name="Graphic 16831">
              <a:extLst>
                <a:ext uri="{FF2B5EF4-FFF2-40B4-BE49-F238E27FC236}">
                  <a16:creationId xmlns:a16="http://schemas.microsoft.com/office/drawing/2014/main" id="{784C7D59-F48C-C8B1-8A79-E6D646319C15}"/>
                </a:ext>
              </a:extLst>
            </p:cNvPr>
            <p:cNvGrpSpPr/>
            <p:nvPr/>
          </p:nvGrpSpPr>
          <p:grpSpPr>
            <a:xfrm>
              <a:off x="4389741" y="2153633"/>
              <a:ext cx="200506" cy="15560"/>
              <a:chOff x="4389741" y="2153633"/>
              <a:chExt cx="200506" cy="15560"/>
            </a:xfrm>
            <a:solidFill>
              <a:srgbClr val="355464"/>
            </a:solidFill>
          </p:grpSpPr>
          <p:sp>
            <p:nvSpPr>
              <p:cNvPr id="159" name="Freeform 17876">
                <a:extLst>
                  <a:ext uri="{FF2B5EF4-FFF2-40B4-BE49-F238E27FC236}">
                    <a16:creationId xmlns:a16="http://schemas.microsoft.com/office/drawing/2014/main" id="{F3DD4C41-A764-1A51-BF30-5685F5CCFE67}"/>
                  </a:ext>
                </a:extLst>
              </p:cNvPr>
              <p:cNvSpPr/>
              <p:nvPr/>
            </p:nvSpPr>
            <p:spPr>
              <a:xfrm>
                <a:off x="4392333" y="2156226"/>
                <a:ext cx="196185" cy="11237"/>
              </a:xfrm>
              <a:custGeom>
                <a:avLst/>
                <a:gdLst>
                  <a:gd name="connsiteX0" fmla="*/ 0 w 196185"/>
                  <a:gd name="connsiteY0" fmla="*/ 0 h 11237"/>
                  <a:gd name="connsiteX1" fmla="*/ 196186 w 196185"/>
                  <a:gd name="connsiteY1" fmla="*/ 0 h 11237"/>
                  <a:gd name="connsiteX2" fmla="*/ 196186 w 196185"/>
                  <a:gd name="connsiteY2" fmla="*/ 11238 h 11237"/>
                  <a:gd name="connsiteX3" fmla="*/ 0 w 196185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185" h="11237">
                    <a:moveTo>
                      <a:pt x="0" y="0"/>
                    </a:moveTo>
                    <a:lnTo>
                      <a:pt x="196186" y="0"/>
                    </a:lnTo>
                    <a:lnTo>
                      <a:pt x="196186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60" name="Freeform 17877">
                <a:extLst>
                  <a:ext uri="{FF2B5EF4-FFF2-40B4-BE49-F238E27FC236}">
                    <a16:creationId xmlns:a16="http://schemas.microsoft.com/office/drawing/2014/main" id="{50A73C76-992C-478B-C80C-99AFCFA8F691}"/>
                  </a:ext>
                </a:extLst>
              </p:cNvPr>
              <p:cNvSpPr/>
              <p:nvPr/>
            </p:nvSpPr>
            <p:spPr>
              <a:xfrm>
                <a:off x="4389741" y="2153633"/>
                <a:ext cx="200506" cy="15560"/>
              </a:xfrm>
              <a:custGeom>
                <a:avLst/>
                <a:gdLst>
                  <a:gd name="connsiteX0" fmla="*/ 200507 w 200506"/>
                  <a:gd name="connsiteY0" fmla="*/ 15560 h 15560"/>
                  <a:gd name="connsiteX1" fmla="*/ 0 w 200506"/>
                  <a:gd name="connsiteY1" fmla="*/ 15560 h 15560"/>
                  <a:gd name="connsiteX2" fmla="*/ 0 w 200506"/>
                  <a:gd name="connsiteY2" fmla="*/ 0 h 15560"/>
                  <a:gd name="connsiteX3" fmla="*/ 200507 w 200506"/>
                  <a:gd name="connsiteY3" fmla="*/ 0 h 15560"/>
                  <a:gd name="connsiteX4" fmla="*/ 200507 w 200506"/>
                  <a:gd name="connsiteY4" fmla="*/ 15560 h 15560"/>
                  <a:gd name="connsiteX5" fmla="*/ 4321 w 200506"/>
                  <a:gd name="connsiteY5" fmla="*/ 11238 h 15560"/>
                  <a:gd name="connsiteX6" fmla="*/ 196186 w 200506"/>
                  <a:gd name="connsiteY6" fmla="*/ 11238 h 15560"/>
                  <a:gd name="connsiteX7" fmla="*/ 196186 w 200506"/>
                  <a:gd name="connsiteY7" fmla="*/ 4322 h 15560"/>
                  <a:gd name="connsiteX8" fmla="*/ 4321 w 200506"/>
                  <a:gd name="connsiteY8" fmla="*/ 4322 h 15560"/>
                  <a:gd name="connsiteX9" fmla="*/ 4321 w 200506"/>
                  <a:gd name="connsiteY9" fmla="*/ 11238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506" h="15560">
                    <a:moveTo>
                      <a:pt x="200507" y="15560"/>
                    </a:moveTo>
                    <a:lnTo>
                      <a:pt x="0" y="15560"/>
                    </a:lnTo>
                    <a:lnTo>
                      <a:pt x="0" y="0"/>
                    </a:lnTo>
                    <a:lnTo>
                      <a:pt x="200507" y="0"/>
                    </a:lnTo>
                    <a:lnTo>
                      <a:pt x="200507" y="15560"/>
                    </a:lnTo>
                    <a:close/>
                    <a:moveTo>
                      <a:pt x="4321" y="11238"/>
                    </a:moveTo>
                    <a:lnTo>
                      <a:pt x="196186" y="11238"/>
                    </a:lnTo>
                    <a:lnTo>
                      <a:pt x="196186" y="4322"/>
                    </a:lnTo>
                    <a:lnTo>
                      <a:pt x="4321" y="4322"/>
                    </a:lnTo>
                    <a:lnTo>
                      <a:pt x="4321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6" name="Graphic 16831">
              <a:extLst>
                <a:ext uri="{FF2B5EF4-FFF2-40B4-BE49-F238E27FC236}">
                  <a16:creationId xmlns:a16="http://schemas.microsoft.com/office/drawing/2014/main" id="{9F3AF9A2-6406-17AC-5041-5095DE945513}"/>
                </a:ext>
              </a:extLst>
            </p:cNvPr>
            <p:cNvGrpSpPr/>
            <p:nvPr/>
          </p:nvGrpSpPr>
          <p:grpSpPr>
            <a:xfrm>
              <a:off x="4436410" y="1796613"/>
              <a:ext cx="35434" cy="50138"/>
              <a:chOff x="4436410" y="1796613"/>
              <a:chExt cx="35434" cy="50138"/>
            </a:xfrm>
            <a:solidFill>
              <a:srgbClr val="355464"/>
            </a:solidFill>
          </p:grpSpPr>
          <p:sp>
            <p:nvSpPr>
              <p:cNvPr id="157" name="Freeform 17879">
                <a:extLst>
                  <a:ext uri="{FF2B5EF4-FFF2-40B4-BE49-F238E27FC236}">
                    <a16:creationId xmlns:a16="http://schemas.microsoft.com/office/drawing/2014/main" id="{77C42DC0-F89F-EBB1-F16A-82CCBCBBC6F4}"/>
                  </a:ext>
                </a:extLst>
              </p:cNvPr>
              <p:cNvSpPr/>
              <p:nvPr/>
            </p:nvSpPr>
            <p:spPr>
              <a:xfrm rot="-1593903">
                <a:off x="4448487" y="1799951"/>
                <a:ext cx="11234" cy="44085"/>
              </a:xfrm>
              <a:custGeom>
                <a:avLst/>
                <a:gdLst>
                  <a:gd name="connsiteX0" fmla="*/ 0 w 11234"/>
                  <a:gd name="connsiteY0" fmla="*/ 0 h 44085"/>
                  <a:gd name="connsiteX1" fmla="*/ 11235 w 11234"/>
                  <a:gd name="connsiteY1" fmla="*/ 0 h 44085"/>
                  <a:gd name="connsiteX2" fmla="*/ 11235 w 11234"/>
                  <a:gd name="connsiteY2" fmla="*/ 44086 h 44085"/>
                  <a:gd name="connsiteX3" fmla="*/ 0 w 11234"/>
                  <a:gd name="connsiteY3" fmla="*/ 44086 h 44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4" h="44085">
                    <a:moveTo>
                      <a:pt x="0" y="0"/>
                    </a:moveTo>
                    <a:lnTo>
                      <a:pt x="11235" y="0"/>
                    </a:lnTo>
                    <a:lnTo>
                      <a:pt x="11235" y="44086"/>
                    </a:lnTo>
                    <a:lnTo>
                      <a:pt x="0" y="4408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58" name="Freeform 17880">
                <a:extLst>
                  <a:ext uri="{FF2B5EF4-FFF2-40B4-BE49-F238E27FC236}">
                    <a16:creationId xmlns:a16="http://schemas.microsoft.com/office/drawing/2014/main" id="{7717AA3B-F36D-2827-D2DB-1080824BDD11}"/>
                  </a:ext>
                </a:extLst>
              </p:cNvPr>
              <p:cNvSpPr/>
              <p:nvPr/>
            </p:nvSpPr>
            <p:spPr>
              <a:xfrm>
                <a:off x="4436410" y="1796613"/>
                <a:ext cx="35434" cy="50138"/>
              </a:xfrm>
              <a:custGeom>
                <a:avLst/>
                <a:gdLst>
                  <a:gd name="connsiteX0" fmla="*/ 21606 w 35434"/>
                  <a:gd name="connsiteY0" fmla="*/ 50138 h 50138"/>
                  <a:gd name="connsiteX1" fmla="*/ 0 w 35434"/>
                  <a:gd name="connsiteY1" fmla="*/ 6916 h 50138"/>
                  <a:gd name="connsiteX2" fmla="*/ 13828 w 35434"/>
                  <a:gd name="connsiteY2" fmla="*/ 0 h 50138"/>
                  <a:gd name="connsiteX3" fmla="*/ 35434 w 35434"/>
                  <a:gd name="connsiteY3" fmla="*/ 43223 h 50138"/>
                  <a:gd name="connsiteX4" fmla="*/ 21606 w 35434"/>
                  <a:gd name="connsiteY4" fmla="*/ 50138 h 50138"/>
                  <a:gd name="connsiteX5" fmla="*/ 6050 w 35434"/>
                  <a:gd name="connsiteY5" fmla="*/ 9509 h 50138"/>
                  <a:gd name="connsiteX6" fmla="*/ 23335 w 35434"/>
                  <a:gd name="connsiteY6" fmla="*/ 44952 h 50138"/>
                  <a:gd name="connsiteX7" fmla="*/ 29385 w 35434"/>
                  <a:gd name="connsiteY7" fmla="*/ 42358 h 50138"/>
                  <a:gd name="connsiteX8" fmla="*/ 12100 w 35434"/>
                  <a:gd name="connsiteY8" fmla="*/ 6916 h 50138"/>
                  <a:gd name="connsiteX9" fmla="*/ 6050 w 35434"/>
                  <a:gd name="connsiteY9" fmla="*/ 9509 h 5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34" h="50138">
                    <a:moveTo>
                      <a:pt x="21606" y="50138"/>
                    </a:moveTo>
                    <a:lnTo>
                      <a:pt x="0" y="6916"/>
                    </a:lnTo>
                    <a:lnTo>
                      <a:pt x="13828" y="0"/>
                    </a:lnTo>
                    <a:lnTo>
                      <a:pt x="35434" y="43223"/>
                    </a:lnTo>
                    <a:lnTo>
                      <a:pt x="21606" y="50138"/>
                    </a:lnTo>
                    <a:close/>
                    <a:moveTo>
                      <a:pt x="6050" y="9509"/>
                    </a:moveTo>
                    <a:lnTo>
                      <a:pt x="23335" y="44952"/>
                    </a:lnTo>
                    <a:lnTo>
                      <a:pt x="29385" y="42358"/>
                    </a:lnTo>
                    <a:lnTo>
                      <a:pt x="12100" y="6916"/>
                    </a:lnTo>
                    <a:lnTo>
                      <a:pt x="6050" y="95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7" name="Graphic 16831">
              <a:extLst>
                <a:ext uri="{FF2B5EF4-FFF2-40B4-BE49-F238E27FC236}">
                  <a16:creationId xmlns:a16="http://schemas.microsoft.com/office/drawing/2014/main" id="{8F1E233E-12FB-B86D-8FB2-985020337D56}"/>
                </a:ext>
              </a:extLst>
            </p:cNvPr>
            <p:cNvGrpSpPr/>
            <p:nvPr/>
          </p:nvGrpSpPr>
          <p:grpSpPr>
            <a:xfrm>
              <a:off x="4514193" y="1796613"/>
              <a:ext cx="35434" cy="50138"/>
              <a:chOff x="4514193" y="1796613"/>
              <a:chExt cx="35434" cy="50138"/>
            </a:xfrm>
            <a:solidFill>
              <a:srgbClr val="355464"/>
            </a:solidFill>
          </p:grpSpPr>
          <p:sp>
            <p:nvSpPr>
              <p:cNvPr id="155" name="Freeform 17882">
                <a:extLst>
                  <a:ext uri="{FF2B5EF4-FFF2-40B4-BE49-F238E27FC236}">
                    <a16:creationId xmlns:a16="http://schemas.microsoft.com/office/drawing/2014/main" id="{2B9077F7-B70F-29CC-C00C-611B92C6A6E0}"/>
                  </a:ext>
                </a:extLst>
              </p:cNvPr>
              <p:cNvSpPr/>
              <p:nvPr/>
            </p:nvSpPr>
            <p:spPr>
              <a:xfrm rot="-3806097">
                <a:off x="4510136" y="1816694"/>
                <a:ext cx="44075" cy="11237"/>
              </a:xfrm>
              <a:custGeom>
                <a:avLst/>
                <a:gdLst>
                  <a:gd name="connsiteX0" fmla="*/ 0 w 44075"/>
                  <a:gd name="connsiteY0" fmla="*/ 0 h 11237"/>
                  <a:gd name="connsiteX1" fmla="*/ 44076 w 44075"/>
                  <a:gd name="connsiteY1" fmla="*/ 0 h 11237"/>
                  <a:gd name="connsiteX2" fmla="*/ 44076 w 44075"/>
                  <a:gd name="connsiteY2" fmla="*/ 11238 h 11237"/>
                  <a:gd name="connsiteX3" fmla="*/ 0 w 44075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75" h="11237">
                    <a:moveTo>
                      <a:pt x="0" y="0"/>
                    </a:moveTo>
                    <a:lnTo>
                      <a:pt x="44076" y="0"/>
                    </a:lnTo>
                    <a:lnTo>
                      <a:pt x="44076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56" name="Freeform 17883">
                <a:extLst>
                  <a:ext uri="{FF2B5EF4-FFF2-40B4-BE49-F238E27FC236}">
                    <a16:creationId xmlns:a16="http://schemas.microsoft.com/office/drawing/2014/main" id="{44538EA8-A52E-B2C5-8269-3C2340CF0072}"/>
                  </a:ext>
                </a:extLst>
              </p:cNvPr>
              <p:cNvSpPr/>
              <p:nvPr/>
            </p:nvSpPr>
            <p:spPr>
              <a:xfrm>
                <a:off x="4514193" y="1796613"/>
                <a:ext cx="35434" cy="50138"/>
              </a:xfrm>
              <a:custGeom>
                <a:avLst/>
                <a:gdLst>
                  <a:gd name="connsiteX0" fmla="*/ 13828 w 35434"/>
                  <a:gd name="connsiteY0" fmla="*/ 50138 h 50138"/>
                  <a:gd name="connsiteX1" fmla="*/ 0 w 35434"/>
                  <a:gd name="connsiteY1" fmla="*/ 43223 h 50138"/>
                  <a:gd name="connsiteX2" fmla="*/ 21606 w 35434"/>
                  <a:gd name="connsiteY2" fmla="*/ 0 h 50138"/>
                  <a:gd name="connsiteX3" fmla="*/ 35434 w 35434"/>
                  <a:gd name="connsiteY3" fmla="*/ 6916 h 50138"/>
                  <a:gd name="connsiteX4" fmla="*/ 13828 w 35434"/>
                  <a:gd name="connsiteY4" fmla="*/ 50138 h 50138"/>
                  <a:gd name="connsiteX5" fmla="*/ 6050 w 35434"/>
                  <a:gd name="connsiteY5" fmla="*/ 41494 h 50138"/>
                  <a:gd name="connsiteX6" fmla="*/ 12100 w 35434"/>
                  <a:gd name="connsiteY6" fmla="*/ 44087 h 50138"/>
                  <a:gd name="connsiteX7" fmla="*/ 29385 w 35434"/>
                  <a:gd name="connsiteY7" fmla="*/ 8645 h 50138"/>
                  <a:gd name="connsiteX8" fmla="*/ 23335 w 35434"/>
                  <a:gd name="connsiteY8" fmla="*/ 6051 h 50138"/>
                  <a:gd name="connsiteX9" fmla="*/ 6050 w 35434"/>
                  <a:gd name="connsiteY9" fmla="*/ 41494 h 5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34" h="50138">
                    <a:moveTo>
                      <a:pt x="13828" y="50138"/>
                    </a:moveTo>
                    <a:lnTo>
                      <a:pt x="0" y="43223"/>
                    </a:lnTo>
                    <a:lnTo>
                      <a:pt x="21606" y="0"/>
                    </a:lnTo>
                    <a:lnTo>
                      <a:pt x="35434" y="6916"/>
                    </a:lnTo>
                    <a:lnTo>
                      <a:pt x="13828" y="50138"/>
                    </a:lnTo>
                    <a:close/>
                    <a:moveTo>
                      <a:pt x="6050" y="41494"/>
                    </a:moveTo>
                    <a:lnTo>
                      <a:pt x="12100" y="44087"/>
                    </a:lnTo>
                    <a:lnTo>
                      <a:pt x="29385" y="8645"/>
                    </a:lnTo>
                    <a:lnTo>
                      <a:pt x="23335" y="6051"/>
                    </a:lnTo>
                    <a:lnTo>
                      <a:pt x="6050" y="4149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8" name="Graphic 16831">
              <a:extLst>
                <a:ext uri="{FF2B5EF4-FFF2-40B4-BE49-F238E27FC236}">
                  <a16:creationId xmlns:a16="http://schemas.microsoft.com/office/drawing/2014/main" id="{D6287D43-3123-FE56-4C2C-A24710DC6350}"/>
                </a:ext>
              </a:extLst>
            </p:cNvPr>
            <p:cNvGrpSpPr/>
            <p:nvPr/>
          </p:nvGrpSpPr>
          <p:grpSpPr>
            <a:xfrm>
              <a:off x="4455424" y="1884788"/>
              <a:ext cx="77782" cy="15560"/>
              <a:chOff x="4455424" y="1884788"/>
              <a:chExt cx="77782" cy="15560"/>
            </a:xfrm>
            <a:solidFill>
              <a:srgbClr val="355464"/>
            </a:solidFill>
          </p:grpSpPr>
          <p:sp>
            <p:nvSpPr>
              <p:cNvPr id="153" name="Freeform 17885">
                <a:extLst>
                  <a:ext uri="{FF2B5EF4-FFF2-40B4-BE49-F238E27FC236}">
                    <a16:creationId xmlns:a16="http://schemas.microsoft.com/office/drawing/2014/main" id="{C2CC6AEC-6807-0DE4-325E-10D5D513332D}"/>
                  </a:ext>
                </a:extLst>
              </p:cNvPr>
              <p:cNvSpPr/>
              <p:nvPr/>
            </p:nvSpPr>
            <p:spPr>
              <a:xfrm>
                <a:off x="4457152" y="1886517"/>
                <a:ext cx="73461" cy="11237"/>
              </a:xfrm>
              <a:custGeom>
                <a:avLst/>
                <a:gdLst>
                  <a:gd name="connsiteX0" fmla="*/ 0 w 73461"/>
                  <a:gd name="connsiteY0" fmla="*/ 0 h 11237"/>
                  <a:gd name="connsiteX1" fmla="*/ 73462 w 73461"/>
                  <a:gd name="connsiteY1" fmla="*/ 0 h 11237"/>
                  <a:gd name="connsiteX2" fmla="*/ 73462 w 73461"/>
                  <a:gd name="connsiteY2" fmla="*/ 11238 h 11237"/>
                  <a:gd name="connsiteX3" fmla="*/ 0 w 73461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461" h="11237">
                    <a:moveTo>
                      <a:pt x="0" y="0"/>
                    </a:moveTo>
                    <a:lnTo>
                      <a:pt x="73462" y="0"/>
                    </a:lnTo>
                    <a:lnTo>
                      <a:pt x="73462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54" name="Freeform 17886">
                <a:extLst>
                  <a:ext uri="{FF2B5EF4-FFF2-40B4-BE49-F238E27FC236}">
                    <a16:creationId xmlns:a16="http://schemas.microsoft.com/office/drawing/2014/main" id="{5EDB89FA-01F3-4556-B735-42ADDC5D9690}"/>
                  </a:ext>
                </a:extLst>
              </p:cNvPr>
              <p:cNvSpPr/>
              <p:nvPr/>
            </p:nvSpPr>
            <p:spPr>
              <a:xfrm>
                <a:off x="4455424" y="1884788"/>
                <a:ext cx="77782" cy="15560"/>
              </a:xfrm>
              <a:custGeom>
                <a:avLst/>
                <a:gdLst>
                  <a:gd name="connsiteX0" fmla="*/ 77783 w 77782"/>
                  <a:gd name="connsiteY0" fmla="*/ 15560 h 15560"/>
                  <a:gd name="connsiteX1" fmla="*/ 0 w 77782"/>
                  <a:gd name="connsiteY1" fmla="*/ 15560 h 15560"/>
                  <a:gd name="connsiteX2" fmla="*/ 0 w 77782"/>
                  <a:gd name="connsiteY2" fmla="*/ 0 h 15560"/>
                  <a:gd name="connsiteX3" fmla="*/ 77783 w 77782"/>
                  <a:gd name="connsiteY3" fmla="*/ 0 h 15560"/>
                  <a:gd name="connsiteX4" fmla="*/ 77783 w 77782"/>
                  <a:gd name="connsiteY4" fmla="*/ 15560 h 15560"/>
                  <a:gd name="connsiteX5" fmla="*/ 4321 w 77782"/>
                  <a:gd name="connsiteY5" fmla="*/ 10373 h 15560"/>
                  <a:gd name="connsiteX6" fmla="*/ 73462 w 77782"/>
                  <a:gd name="connsiteY6" fmla="*/ 10373 h 15560"/>
                  <a:gd name="connsiteX7" fmla="*/ 73462 w 77782"/>
                  <a:gd name="connsiteY7" fmla="*/ 3458 h 15560"/>
                  <a:gd name="connsiteX8" fmla="*/ 4321 w 77782"/>
                  <a:gd name="connsiteY8" fmla="*/ 3458 h 15560"/>
                  <a:gd name="connsiteX9" fmla="*/ 4321 w 77782"/>
                  <a:gd name="connsiteY9" fmla="*/ 10373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782" h="15560">
                    <a:moveTo>
                      <a:pt x="77783" y="15560"/>
                    </a:moveTo>
                    <a:lnTo>
                      <a:pt x="0" y="15560"/>
                    </a:lnTo>
                    <a:lnTo>
                      <a:pt x="0" y="0"/>
                    </a:lnTo>
                    <a:lnTo>
                      <a:pt x="77783" y="0"/>
                    </a:lnTo>
                    <a:lnTo>
                      <a:pt x="77783" y="15560"/>
                    </a:lnTo>
                    <a:close/>
                    <a:moveTo>
                      <a:pt x="4321" y="10373"/>
                    </a:moveTo>
                    <a:lnTo>
                      <a:pt x="73462" y="10373"/>
                    </a:lnTo>
                    <a:lnTo>
                      <a:pt x="73462" y="3458"/>
                    </a:lnTo>
                    <a:lnTo>
                      <a:pt x="4321" y="3458"/>
                    </a:lnTo>
                    <a:lnTo>
                      <a:pt x="4321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29" name="Graphic 16831">
              <a:extLst>
                <a:ext uri="{FF2B5EF4-FFF2-40B4-BE49-F238E27FC236}">
                  <a16:creationId xmlns:a16="http://schemas.microsoft.com/office/drawing/2014/main" id="{5FFC7947-A136-0535-08D9-5020801D3F90}"/>
                </a:ext>
              </a:extLst>
            </p:cNvPr>
            <p:cNvGrpSpPr/>
            <p:nvPr/>
          </p:nvGrpSpPr>
          <p:grpSpPr>
            <a:xfrm>
              <a:off x="4553084" y="1859718"/>
              <a:ext cx="26791" cy="173755"/>
              <a:chOff x="4553084" y="1859718"/>
              <a:chExt cx="26791" cy="173755"/>
            </a:xfrm>
            <a:solidFill>
              <a:srgbClr val="355464"/>
            </a:solidFill>
          </p:grpSpPr>
          <p:sp>
            <p:nvSpPr>
              <p:cNvPr id="151" name="Freeform 17888">
                <a:extLst>
                  <a:ext uri="{FF2B5EF4-FFF2-40B4-BE49-F238E27FC236}">
                    <a16:creationId xmlns:a16="http://schemas.microsoft.com/office/drawing/2014/main" id="{50029398-26F8-7131-AA2B-926CAC955588}"/>
                  </a:ext>
                </a:extLst>
              </p:cNvPr>
              <p:cNvSpPr/>
              <p:nvPr/>
            </p:nvSpPr>
            <p:spPr>
              <a:xfrm rot="-5182233">
                <a:off x="4482089" y="1940668"/>
                <a:ext cx="169394" cy="11237"/>
              </a:xfrm>
              <a:custGeom>
                <a:avLst/>
                <a:gdLst>
                  <a:gd name="connsiteX0" fmla="*/ 0 w 169394"/>
                  <a:gd name="connsiteY0" fmla="*/ 0 h 11237"/>
                  <a:gd name="connsiteX1" fmla="*/ 169395 w 169394"/>
                  <a:gd name="connsiteY1" fmla="*/ 0 h 11237"/>
                  <a:gd name="connsiteX2" fmla="*/ 169395 w 169394"/>
                  <a:gd name="connsiteY2" fmla="*/ 11238 h 11237"/>
                  <a:gd name="connsiteX3" fmla="*/ 0 w 169394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94" h="11237">
                    <a:moveTo>
                      <a:pt x="0" y="0"/>
                    </a:moveTo>
                    <a:lnTo>
                      <a:pt x="169395" y="0"/>
                    </a:lnTo>
                    <a:lnTo>
                      <a:pt x="169395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52" name="Freeform 17889">
                <a:extLst>
                  <a:ext uri="{FF2B5EF4-FFF2-40B4-BE49-F238E27FC236}">
                    <a16:creationId xmlns:a16="http://schemas.microsoft.com/office/drawing/2014/main" id="{C800C42A-1964-F832-A25E-895ABEB2D24F}"/>
                  </a:ext>
                </a:extLst>
              </p:cNvPr>
              <p:cNvSpPr/>
              <p:nvPr/>
            </p:nvSpPr>
            <p:spPr>
              <a:xfrm>
                <a:off x="4553084" y="1859718"/>
                <a:ext cx="26791" cy="173755"/>
              </a:xfrm>
              <a:custGeom>
                <a:avLst/>
                <a:gdLst>
                  <a:gd name="connsiteX0" fmla="*/ 15557 w 26791"/>
                  <a:gd name="connsiteY0" fmla="*/ 173755 h 173755"/>
                  <a:gd name="connsiteX1" fmla="*/ 0 w 26791"/>
                  <a:gd name="connsiteY1" fmla="*/ 172891 h 173755"/>
                  <a:gd name="connsiteX2" fmla="*/ 11235 w 26791"/>
                  <a:gd name="connsiteY2" fmla="*/ 0 h 173755"/>
                  <a:gd name="connsiteX3" fmla="*/ 26792 w 26791"/>
                  <a:gd name="connsiteY3" fmla="*/ 865 h 173755"/>
                  <a:gd name="connsiteX4" fmla="*/ 15557 w 26791"/>
                  <a:gd name="connsiteY4" fmla="*/ 173755 h 173755"/>
                  <a:gd name="connsiteX5" fmla="*/ 5186 w 26791"/>
                  <a:gd name="connsiteY5" fmla="*/ 168568 h 173755"/>
                  <a:gd name="connsiteX6" fmla="*/ 12100 w 26791"/>
                  <a:gd name="connsiteY6" fmla="*/ 168568 h 173755"/>
                  <a:gd name="connsiteX7" fmla="*/ 22471 w 26791"/>
                  <a:gd name="connsiteY7" fmla="*/ 4322 h 173755"/>
                  <a:gd name="connsiteX8" fmla="*/ 15557 w 26791"/>
                  <a:gd name="connsiteY8" fmla="*/ 4322 h 173755"/>
                  <a:gd name="connsiteX9" fmla="*/ 5186 w 26791"/>
                  <a:gd name="connsiteY9" fmla="*/ 168568 h 17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1" h="173755">
                    <a:moveTo>
                      <a:pt x="15557" y="173755"/>
                    </a:moveTo>
                    <a:lnTo>
                      <a:pt x="0" y="172891"/>
                    </a:lnTo>
                    <a:lnTo>
                      <a:pt x="11235" y="0"/>
                    </a:lnTo>
                    <a:lnTo>
                      <a:pt x="26792" y="865"/>
                    </a:lnTo>
                    <a:lnTo>
                      <a:pt x="15557" y="173755"/>
                    </a:lnTo>
                    <a:close/>
                    <a:moveTo>
                      <a:pt x="5186" y="168568"/>
                    </a:moveTo>
                    <a:lnTo>
                      <a:pt x="12100" y="168568"/>
                    </a:lnTo>
                    <a:lnTo>
                      <a:pt x="22471" y="4322"/>
                    </a:lnTo>
                    <a:lnTo>
                      <a:pt x="15557" y="4322"/>
                    </a:lnTo>
                    <a:lnTo>
                      <a:pt x="5186" y="16856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0" name="Graphic 16831">
              <a:extLst>
                <a:ext uri="{FF2B5EF4-FFF2-40B4-BE49-F238E27FC236}">
                  <a16:creationId xmlns:a16="http://schemas.microsoft.com/office/drawing/2014/main" id="{2202617E-6B35-DA72-007D-9BA7233C06E8}"/>
                </a:ext>
              </a:extLst>
            </p:cNvPr>
            <p:cNvGrpSpPr/>
            <p:nvPr/>
          </p:nvGrpSpPr>
          <p:grpSpPr>
            <a:xfrm>
              <a:off x="4536664" y="2056814"/>
              <a:ext cx="29384" cy="31120"/>
              <a:chOff x="4536664" y="2056814"/>
              <a:chExt cx="29384" cy="31120"/>
            </a:xfrm>
            <a:solidFill>
              <a:srgbClr val="355464"/>
            </a:solidFill>
          </p:grpSpPr>
          <p:sp>
            <p:nvSpPr>
              <p:cNvPr id="149" name="Freeform 17891">
                <a:extLst>
                  <a:ext uri="{FF2B5EF4-FFF2-40B4-BE49-F238E27FC236}">
                    <a16:creationId xmlns:a16="http://schemas.microsoft.com/office/drawing/2014/main" id="{71E269EA-666D-F002-BC5D-4DBB847D0FF1}"/>
                  </a:ext>
                </a:extLst>
              </p:cNvPr>
              <p:cNvSpPr/>
              <p:nvPr/>
            </p:nvSpPr>
            <p:spPr>
              <a:xfrm>
                <a:off x="4538392" y="2059407"/>
                <a:ext cx="25927" cy="26798"/>
              </a:xfrm>
              <a:custGeom>
                <a:avLst/>
                <a:gdLst>
                  <a:gd name="connsiteX0" fmla="*/ 3457 w 25927"/>
                  <a:gd name="connsiteY0" fmla="*/ 14696 h 26798"/>
                  <a:gd name="connsiteX1" fmla="*/ 0 w 25927"/>
                  <a:gd name="connsiteY1" fmla="*/ 14696 h 26798"/>
                  <a:gd name="connsiteX2" fmla="*/ 0 w 25927"/>
                  <a:gd name="connsiteY2" fmla="*/ 25934 h 26798"/>
                  <a:gd name="connsiteX3" fmla="*/ 3457 w 25927"/>
                  <a:gd name="connsiteY3" fmla="*/ 25934 h 26798"/>
                  <a:gd name="connsiteX4" fmla="*/ 3457 w 25927"/>
                  <a:gd name="connsiteY4" fmla="*/ 14696 h 26798"/>
                  <a:gd name="connsiteX5" fmla="*/ 13828 w 25927"/>
                  <a:gd name="connsiteY5" fmla="*/ 6051 h 26798"/>
                  <a:gd name="connsiteX6" fmla="*/ 3457 w 25927"/>
                  <a:gd name="connsiteY6" fmla="*/ 15560 h 26798"/>
                  <a:gd name="connsiteX7" fmla="*/ 3457 w 25927"/>
                  <a:gd name="connsiteY7" fmla="*/ 26798 h 26798"/>
                  <a:gd name="connsiteX8" fmla="*/ 25063 w 25927"/>
                  <a:gd name="connsiteY8" fmla="*/ 7780 h 26798"/>
                  <a:gd name="connsiteX9" fmla="*/ 13828 w 25927"/>
                  <a:gd name="connsiteY9" fmla="*/ 6051 h 26798"/>
                  <a:gd name="connsiteX10" fmla="*/ 14692 w 25927"/>
                  <a:gd name="connsiteY10" fmla="*/ 0 h 26798"/>
                  <a:gd name="connsiteX11" fmla="*/ 13828 w 25927"/>
                  <a:gd name="connsiteY11" fmla="*/ 6051 h 26798"/>
                  <a:gd name="connsiteX12" fmla="*/ 25063 w 25927"/>
                  <a:gd name="connsiteY12" fmla="*/ 6916 h 26798"/>
                  <a:gd name="connsiteX13" fmla="*/ 25928 w 25927"/>
                  <a:gd name="connsiteY13" fmla="*/ 865 h 26798"/>
                  <a:gd name="connsiteX14" fmla="*/ 14692 w 25927"/>
                  <a:gd name="connsiteY14" fmla="*/ 0 h 26798"/>
                  <a:gd name="connsiteX15" fmla="*/ 19013 w 25927"/>
                  <a:gd name="connsiteY15" fmla="*/ 6051 h 26798"/>
                  <a:gd name="connsiteX16" fmla="*/ 24199 w 25927"/>
                  <a:gd name="connsiteY16" fmla="*/ 6916 h 26798"/>
                  <a:gd name="connsiteX17" fmla="*/ 24199 w 25927"/>
                  <a:gd name="connsiteY17" fmla="*/ 6916 h 26798"/>
                  <a:gd name="connsiteX18" fmla="*/ 19013 w 25927"/>
                  <a:gd name="connsiteY18" fmla="*/ 6051 h 26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927" h="26798">
                    <a:moveTo>
                      <a:pt x="3457" y="14696"/>
                    </a:moveTo>
                    <a:lnTo>
                      <a:pt x="0" y="14696"/>
                    </a:lnTo>
                    <a:lnTo>
                      <a:pt x="0" y="25934"/>
                    </a:lnTo>
                    <a:lnTo>
                      <a:pt x="3457" y="25934"/>
                    </a:lnTo>
                    <a:lnTo>
                      <a:pt x="3457" y="14696"/>
                    </a:lnTo>
                    <a:close/>
                    <a:moveTo>
                      <a:pt x="13828" y="6051"/>
                    </a:moveTo>
                    <a:cubicBezTo>
                      <a:pt x="12964" y="11238"/>
                      <a:pt x="8643" y="15560"/>
                      <a:pt x="3457" y="15560"/>
                    </a:cubicBezTo>
                    <a:lnTo>
                      <a:pt x="3457" y="26798"/>
                    </a:lnTo>
                    <a:cubicBezTo>
                      <a:pt x="14692" y="26798"/>
                      <a:pt x="23335" y="18154"/>
                      <a:pt x="25063" y="7780"/>
                    </a:cubicBezTo>
                    <a:lnTo>
                      <a:pt x="13828" y="6051"/>
                    </a:lnTo>
                    <a:close/>
                    <a:moveTo>
                      <a:pt x="14692" y="0"/>
                    </a:moveTo>
                    <a:lnTo>
                      <a:pt x="13828" y="6051"/>
                    </a:lnTo>
                    <a:lnTo>
                      <a:pt x="25063" y="6916"/>
                    </a:lnTo>
                    <a:lnTo>
                      <a:pt x="25928" y="865"/>
                    </a:lnTo>
                    <a:lnTo>
                      <a:pt x="14692" y="0"/>
                    </a:lnTo>
                    <a:close/>
                    <a:moveTo>
                      <a:pt x="19013" y="6051"/>
                    </a:moveTo>
                    <a:lnTo>
                      <a:pt x="24199" y="6916"/>
                    </a:lnTo>
                    <a:lnTo>
                      <a:pt x="24199" y="6916"/>
                    </a:lnTo>
                    <a:lnTo>
                      <a:pt x="19013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50" name="Freeform 17892">
                <a:extLst>
                  <a:ext uri="{FF2B5EF4-FFF2-40B4-BE49-F238E27FC236}">
                    <a16:creationId xmlns:a16="http://schemas.microsoft.com/office/drawing/2014/main" id="{33CFB882-4267-7795-2E32-7CAA9211479D}"/>
                  </a:ext>
                </a:extLst>
              </p:cNvPr>
              <p:cNvSpPr/>
              <p:nvPr/>
            </p:nvSpPr>
            <p:spPr>
              <a:xfrm>
                <a:off x="4536664" y="2056814"/>
                <a:ext cx="29384" cy="31120"/>
              </a:xfrm>
              <a:custGeom>
                <a:avLst/>
                <a:gdLst>
                  <a:gd name="connsiteX0" fmla="*/ 7778 w 29384"/>
                  <a:gd name="connsiteY0" fmla="*/ 31120 h 31120"/>
                  <a:gd name="connsiteX1" fmla="*/ 0 w 29384"/>
                  <a:gd name="connsiteY1" fmla="*/ 31120 h 31120"/>
                  <a:gd name="connsiteX2" fmla="*/ 0 w 29384"/>
                  <a:gd name="connsiteY2" fmla="*/ 15560 h 31120"/>
                  <a:gd name="connsiteX3" fmla="*/ 5186 w 29384"/>
                  <a:gd name="connsiteY3" fmla="*/ 15560 h 31120"/>
                  <a:gd name="connsiteX4" fmla="*/ 12964 w 29384"/>
                  <a:gd name="connsiteY4" fmla="*/ 8645 h 31120"/>
                  <a:gd name="connsiteX5" fmla="*/ 13828 w 29384"/>
                  <a:gd name="connsiteY5" fmla="*/ 0 h 31120"/>
                  <a:gd name="connsiteX6" fmla="*/ 29385 w 29384"/>
                  <a:gd name="connsiteY6" fmla="*/ 1729 h 31120"/>
                  <a:gd name="connsiteX7" fmla="*/ 28521 w 29384"/>
                  <a:gd name="connsiteY7" fmla="*/ 10373 h 31120"/>
                  <a:gd name="connsiteX8" fmla="*/ 28521 w 29384"/>
                  <a:gd name="connsiteY8" fmla="*/ 10373 h 31120"/>
                  <a:gd name="connsiteX9" fmla="*/ 28521 w 29384"/>
                  <a:gd name="connsiteY9" fmla="*/ 12102 h 31120"/>
                  <a:gd name="connsiteX10" fmla="*/ 28521 w 29384"/>
                  <a:gd name="connsiteY10" fmla="*/ 12102 h 31120"/>
                  <a:gd name="connsiteX11" fmla="*/ 7778 w 29384"/>
                  <a:gd name="connsiteY11" fmla="*/ 31120 h 31120"/>
                  <a:gd name="connsiteX12" fmla="*/ 7778 w 29384"/>
                  <a:gd name="connsiteY12" fmla="*/ 31120 h 31120"/>
                  <a:gd name="connsiteX13" fmla="*/ 7778 w 29384"/>
                  <a:gd name="connsiteY13" fmla="*/ 19882 h 31120"/>
                  <a:gd name="connsiteX14" fmla="*/ 7778 w 29384"/>
                  <a:gd name="connsiteY14" fmla="*/ 26798 h 31120"/>
                  <a:gd name="connsiteX15" fmla="*/ 24199 w 29384"/>
                  <a:gd name="connsiteY15" fmla="*/ 12102 h 31120"/>
                  <a:gd name="connsiteX16" fmla="*/ 17285 w 29384"/>
                  <a:gd name="connsiteY16" fmla="*/ 11238 h 31120"/>
                  <a:gd name="connsiteX17" fmla="*/ 7778 w 29384"/>
                  <a:gd name="connsiteY17" fmla="*/ 19882 h 31120"/>
                  <a:gd name="connsiteX18" fmla="*/ 21606 w 29384"/>
                  <a:gd name="connsiteY18" fmla="*/ 6916 h 31120"/>
                  <a:gd name="connsiteX19" fmla="*/ 25063 w 29384"/>
                  <a:gd name="connsiteY19" fmla="*/ 6916 h 31120"/>
                  <a:gd name="connsiteX20" fmla="*/ 25063 w 29384"/>
                  <a:gd name="connsiteY20" fmla="*/ 5187 h 31120"/>
                  <a:gd name="connsiteX21" fmla="*/ 18149 w 29384"/>
                  <a:gd name="connsiteY21" fmla="*/ 4322 h 31120"/>
                  <a:gd name="connsiteX22" fmla="*/ 18149 w 29384"/>
                  <a:gd name="connsiteY22" fmla="*/ 6051 h 31120"/>
                  <a:gd name="connsiteX23" fmla="*/ 21606 w 29384"/>
                  <a:gd name="connsiteY23" fmla="*/ 6916 h 3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384" h="31120">
                    <a:moveTo>
                      <a:pt x="7778" y="31120"/>
                    </a:moveTo>
                    <a:lnTo>
                      <a:pt x="0" y="31120"/>
                    </a:lnTo>
                    <a:lnTo>
                      <a:pt x="0" y="15560"/>
                    </a:lnTo>
                    <a:lnTo>
                      <a:pt x="5186" y="15560"/>
                    </a:lnTo>
                    <a:cubicBezTo>
                      <a:pt x="9507" y="15560"/>
                      <a:pt x="12964" y="12967"/>
                      <a:pt x="12964" y="8645"/>
                    </a:cubicBezTo>
                    <a:lnTo>
                      <a:pt x="13828" y="0"/>
                    </a:lnTo>
                    <a:lnTo>
                      <a:pt x="29385" y="1729"/>
                    </a:lnTo>
                    <a:lnTo>
                      <a:pt x="28521" y="10373"/>
                    </a:lnTo>
                    <a:cubicBezTo>
                      <a:pt x="28521" y="10373"/>
                      <a:pt x="28521" y="10373"/>
                      <a:pt x="28521" y="10373"/>
                    </a:cubicBezTo>
                    <a:lnTo>
                      <a:pt x="28521" y="12102"/>
                    </a:lnTo>
                    <a:lnTo>
                      <a:pt x="28521" y="12102"/>
                    </a:lnTo>
                    <a:cubicBezTo>
                      <a:pt x="26792" y="22476"/>
                      <a:pt x="18149" y="30256"/>
                      <a:pt x="7778" y="31120"/>
                    </a:cubicBezTo>
                    <a:lnTo>
                      <a:pt x="7778" y="31120"/>
                    </a:lnTo>
                    <a:close/>
                    <a:moveTo>
                      <a:pt x="7778" y="19882"/>
                    </a:moveTo>
                    <a:lnTo>
                      <a:pt x="7778" y="26798"/>
                    </a:lnTo>
                    <a:cubicBezTo>
                      <a:pt x="15557" y="25934"/>
                      <a:pt x="22471" y="19882"/>
                      <a:pt x="24199" y="12102"/>
                    </a:cubicBezTo>
                    <a:lnTo>
                      <a:pt x="17285" y="11238"/>
                    </a:lnTo>
                    <a:cubicBezTo>
                      <a:pt x="16421" y="15560"/>
                      <a:pt x="12099" y="19018"/>
                      <a:pt x="7778" y="19882"/>
                    </a:cubicBezTo>
                    <a:close/>
                    <a:moveTo>
                      <a:pt x="21606" y="6916"/>
                    </a:moveTo>
                    <a:lnTo>
                      <a:pt x="25063" y="6916"/>
                    </a:lnTo>
                    <a:lnTo>
                      <a:pt x="25063" y="5187"/>
                    </a:lnTo>
                    <a:lnTo>
                      <a:pt x="18149" y="4322"/>
                    </a:lnTo>
                    <a:lnTo>
                      <a:pt x="18149" y="6051"/>
                    </a:lnTo>
                    <a:lnTo>
                      <a:pt x="21606" y="691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1" name="Graphic 16831">
              <a:extLst>
                <a:ext uri="{FF2B5EF4-FFF2-40B4-BE49-F238E27FC236}">
                  <a16:creationId xmlns:a16="http://schemas.microsoft.com/office/drawing/2014/main" id="{C27F9980-3EB0-6D5B-FA9E-865D2EBCC087}"/>
                </a:ext>
              </a:extLst>
            </p:cNvPr>
            <p:cNvGrpSpPr/>
            <p:nvPr/>
          </p:nvGrpSpPr>
          <p:grpSpPr>
            <a:xfrm>
              <a:off x="4381098" y="2015320"/>
              <a:ext cx="225570" cy="23340"/>
              <a:chOff x="4381098" y="2015320"/>
              <a:chExt cx="225570" cy="23340"/>
            </a:xfrm>
            <a:solidFill>
              <a:srgbClr val="355464"/>
            </a:solidFill>
          </p:grpSpPr>
          <p:sp>
            <p:nvSpPr>
              <p:cNvPr id="147" name="Freeform 17894">
                <a:extLst>
                  <a:ext uri="{FF2B5EF4-FFF2-40B4-BE49-F238E27FC236}">
                    <a16:creationId xmlns:a16="http://schemas.microsoft.com/office/drawing/2014/main" id="{004D84C3-7CAF-FFB5-66A7-BEAAF7109275}"/>
                  </a:ext>
                </a:extLst>
              </p:cNvPr>
              <p:cNvSpPr/>
              <p:nvPr/>
            </p:nvSpPr>
            <p:spPr>
              <a:xfrm>
                <a:off x="4384555" y="2017049"/>
                <a:ext cx="219520" cy="19017"/>
              </a:xfrm>
              <a:custGeom>
                <a:avLst/>
                <a:gdLst>
                  <a:gd name="connsiteX0" fmla="*/ 177172 w 219520"/>
                  <a:gd name="connsiteY0" fmla="*/ 19018 h 19017"/>
                  <a:gd name="connsiteX1" fmla="*/ 219521 w 219520"/>
                  <a:gd name="connsiteY1" fmla="*/ 11238 h 19017"/>
                  <a:gd name="connsiteX2" fmla="*/ 217792 w 219520"/>
                  <a:gd name="connsiteY2" fmla="*/ 0 h 19017"/>
                  <a:gd name="connsiteX3" fmla="*/ 175444 w 219520"/>
                  <a:gd name="connsiteY3" fmla="*/ 7780 h 19017"/>
                  <a:gd name="connsiteX4" fmla="*/ 177172 w 219520"/>
                  <a:gd name="connsiteY4" fmla="*/ 19018 h 19017"/>
                  <a:gd name="connsiteX5" fmla="*/ 40620 w 219520"/>
                  <a:gd name="connsiteY5" fmla="*/ 19018 h 19017"/>
                  <a:gd name="connsiteX6" fmla="*/ 176308 w 219520"/>
                  <a:gd name="connsiteY6" fmla="*/ 19018 h 19017"/>
                  <a:gd name="connsiteX7" fmla="*/ 176308 w 219520"/>
                  <a:gd name="connsiteY7" fmla="*/ 7780 h 19017"/>
                  <a:gd name="connsiteX8" fmla="*/ 40620 w 219520"/>
                  <a:gd name="connsiteY8" fmla="*/ 7780 h 19017"/>
                  <a:gd name="connsiteX9" fmla="*/ 40620 w 219520"/>
                  <a:gd name="connsiteY9" fmla="*/ 19018 h 19017"/>
                  <a:gd name="connsiteX10" fmla="*/ 0 w 219520"/>
                  <a:gd name="connsiteY10" fmla="*/ 12102 h 19017"/>
                  <a:gd name="connsiteX11" fmla="*/ 39756 w 219520"/>
                  <a:gd name="connsiteY11" fmla="*/ 19018 h 19017"/>
                  <a:gd name="connsiteX12" fmla="*/ 41484 w 219520"/>
                  <a:gd name="connsiteY12" fmla="*/ 7780 h 19017"/>
                  <a:gd name="connsiteX13" fmla="*/ 1729 w 219520"/>
                  <a:gd name="connsiteY13" fmla="*/ 864 h 19017"/>
                  <a:gd name="connsiteX14" fmla="*/ 0 w 219520"/>
                  <a:gd name="connsiteY14" fmla="*/ 12102 h 19017"/>
                  <a:gd name="connsiteX15" fmla="*/ 176308 w 219520"/>
                  <a:gd name="connsiteY15" fmla="*/ 13831 h 19017"/>
                  <a:gd name="connsiteX16" fmla="*/ 176308 w 219520"/>
                  <a:gd name="connsiteY16" fmla="*/ 19018 h 19017"/>
                  <a:gd name="connsiteX17" fmla="*/ 177172 w 219520"/>
                  <a:gd name="connsiteY17" fmla="*/ 19018 h 19017"/>
                  <a:gd name="connsiteX18" fmla="*/ 178036 w 219520"/>
                  <a:gd name="connsiteY18" fmla="*/ 19018 h 19017"/>
                  <a:gd name="connsiteX19" fmla="*/ 176308 w 219520"/>
                  <a:gd name="connsiteY19" fmla="*/ 13831 h 19017"/>
                  <a:gd name="connsiteX20" fmla="*/ 40620 w 219520"/>
                  <a:gd name="connsiteY20" fmla="*/ 13831 h 19017"/>
                  <a:gd name="connsiteX21" fmla="*/ 39756 w 219520"/>
                  <a:gd name="connsiteY21" fmla="*/ 19018 h 19017"/>
                  <a:gd name="connsiteX22" fmla="*/ 40620 w 219520"/>
                  <a:gd name="connsiteY22" fmla="*/ 19018 h 19017"/>
                  <a:gd name="connsiteX23" fmla="*/ 41484 w 219520"/>
                  <a:gd name="connsiteY23" fmla="*/ 19018 h 19017"/>
                  <a:gd name="connsiteX24" fmla="*/ 41484 w 219520"/>
                  <a:gd name="connsiteY24" fmla="*/ 13831 h 1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520" h="19017">
                    <a:moveTo>
                      <a:pt x="177172" y="19018"/>
                    </a:moveTo>
                    <a:lnTo>
                      <a:pt x="219521" y="11238"/>
                    </a:lnTo>
                    <a:lnTo>
                      <a:pt x="217792" y="0"/>
                    </a:lnTo>
                    <a:lnTo>
                      <a:pt x="175444" y="7780"/>
                    </a:lnTo>
                    <a:lnTo>
                      <a:pt x="177172" y="19018"/>
                    </a:lnTo>
                    <a:close/>
                    <a:moveTo>
                      <a:pt x="40620" y="19018"/>
                    </a:moveTo>
                    <a:lnTo>
                      <a:pt x="176308" y="19018"/>
                    </a:lnTo>
                    <a:lnTo>
                      <a:pt x="176308" y="7780"/>
                    </a:lnTo>
                    <a:lnTo>
                      <a:pt x="40620" y="7780"/>
                    </a:lnTo>
                    <a:lnTo>
                      <a:pt x="40620" y="19018"/>
                    </a:lnTo>
                    <a:close/>
                    <a:moveTo>
                      <a:pt x="0" y="12102"/>
                    </a:moveTo>
                    <a:lnTo>
                      <a:pt x="39756" y="19018"/>
                    </a:lnTo>
                    <a:lnTo>
                      <a:pt x="41484" y="7780"/>
                    </a:lnTo>
                    <a:lnTo>
                      <a:pt x="1729" y="864"/>
                    </a:lnTo>
                    <a:lnTo>
                      <a:pt x="0" y="12102"/>
                    </a:lnTo>
                    <a:close/>
                    <a:moveTo>
                      <a:pt x="176308" y="13831"/>
                    </a:moveTo>
                    <a:lnTo>
                      <a:pt x="176308" y="19018"/>
                    </a:lnTo>
                    <a:lnTo>
                      <a:pt x="177172" y="19018"/>
                    </a:lnTo>
                    <a:lnTo>
                      <a:pt x="178036" y="19018"/>
                    </a:lnTo>
                    <a:lnTo>
                      <a:pt x="176308" y="13831"/>
                    </a:lnTo>
                    <a:close/>
                    <a:moveTo>
                      <a:pt x="40620" y="13831"/>
                    </a:moveTo>
                    <a:lnTo>
                      <a:pt x="39756" y="19018"/>
                    </a:lnTo>
                    <a:lnTo>
                      <a:pt x="40620" y="19018"/>
                    </a:lnTo>
                    <a:lnTo>
                      <a:pt x="41484" y="19018"/>
                    </a:lnTo>
                    <a:lnTo>
                      <a:pt x="41484" y="1383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48" name="Freeform 17895">
                <a:extLst>
                  <a:ext uri="{FF2B5EF4-FFF2-40B4-BE49-F238E27FC236}">
                    <a16:creationId xmlns:a16="http://schemas.microsoft.com/office/drawing/2014/main" id="{7823BA2B-CC16-D77B-2E92-1AE64201D7AA}"/>
                  </a:ext>
                </a:extLst>
              </p:cNvPr>
              <p:cNvSpPr/>
              <p:nvPr/>
            </p:nvSpPr>
            <p:spPr>
              <a:xfrm>
                <a:off x="4381098" y="2015320"/>
                <a:ext cx="225570" cy="23340"/>
              </a:xfrm>
              <a:custGeom>
                <a:avLst/>
                <a:gdLst>
                  <a:gd name="connsiteX0" fmla="*/ 178901 w 225570"/>
                  <a:gd name="connsiteY0" fmla="*/ 23340 h 23340"/>
                  <a:gd name="connsiteX1" fmla="*/ 178901 w 225570"/>
                  <a:gd name="connsiteY1" fmla="*/ 23340 h 23340"/>
                  <a:gd name="connsiteX2" fmla="*/ 41484 w 225570"/>
                  <a:gd name="connsiteY2" fmla="*/ 23340 h 23340"/>
                  <a:gd name="connsiteX3" fmla="*/ 41484 w 225570"/>
                  <a:gd name="connsiteY3" fmla="*/ 23340 h 23340"/>
                  <a:gd name="connsiteX4" fmla="*/ 0 w 225570"/>
                  <a:gd name="connsiteY4" fmla="*/ 15560 h 23340"/>
                  <a:gd name="connsiteX5" fmla="*/ 2593 w 225570"/>
                  <a:gd name="connsiteY5" fmla="*/ 0 h 23340"/>
                  <a:gd name="connsiteX6" fmla="*/ 44077 w 225570"/>
                  <a:gd name="connsiteY6" fmla="*/ 7780 h 23340"/>
                  <a:gd name="connsiteX7" fmla="*/ 178901 w 225570"/>
                  <a:gd name="connsiteY7" fmla="*/ 7780 h 23340"/>
                  <a:gd name="connsiteX8" fmla="*/ 222978 w 225570"/>
                  <a:gd name="connsiteY8" fmla="*/ 0 h 23340"/>
                  <a:gd name="connsiteX9" fmla="*/ 225570 w 225570"/>
                  <a:gd name="connsiteY9" fmla="*/ 15560 h 23340"/>
                  <a:gd name="connsiteX10" fmla="*/ 178901 w 225570"/>
                  <a:gd name="connsiteY10" fmla="*/ 23340 h 23340"/>
                  <a:gd name="connsiteX11" fmla="*/ 45806 w 225570"/>
                  <a:gd name="connsiteY11" fmla="*/ 19018 h 23340"/>
                  <a:gd name="connsiteX12" fmla="*/ 177172 w 225570"/>
                  <a:gd name="connsiteY12" fmla="*/ 19018 h 23340"/>
                  <a:gd name="connsiteX13" fmla="*/ 177172 w 225570"/>
                  <a:gd name="connsiteY13" fmla="*/ 15560 h 23340"/>
                  <a:gd name="connsiteX14" fmla="*/ 176308 w 225570"/>
                  <a:gd name="connsiteY14" fmla="*/ 12102 h 23340"/>
                  <a:gd name="connsiteX15" fmla="*/ 45806 w 225570"/>
                  <a:gd name="connsiteY15" fmla="*/ 12102 h 23340"/>
                  <a:gd name="connsiteX16" fmla="*/ 44941 w 225570"/>
                  <a:gd name="connsiteY16" fmla="*/ 15560 h 23340"/>
                  <a:gd name="connsiteX17" fmla="*/ 44941 w 225570"/>
                  <a:gd name="connsiteY17" fmla="*/ 19018 h 23340"/>
                  <a:gd name="connsiteX18" fmla="*/ 6050 w 225570"/>
                  <a:gd name="connsiteY18" fmla="*/ 12102 h 23340"/>
                  <a:gd name="connsiteX19" fmla="*/ 41484 w 225570"/>
                  <a:gd name="connsiteY19" fmla="*/ 19018 h 23340"/>
                  <a:gd name="connsiteX20" fmla="*/ 42348 w 225570"/>
                  <a:gd name="connsiteY20" fmla="*/ 15560 h 23340"/>
                  <a:gd name="connsiteX21" fmla="*/ 42348 w 225570"/>
                  <a:gd name="connsiteY21" fmla="*/ 12102 h 23340"/>
                  <a:gd name="connsiteX22" fmla="*/ 7778 w 225570"/>
                  <a:gd name="connsiteY22" fmla="*/ 6051 h 23340"/>
                  <a:gd name="connsiteX23" fmla="*/ 6050 w 225570"/>
                  <a:gd name="connsiteY23" fmla="*/ 12102 h 23340"/>
                  <a:gd name="connsiteX24" fmla="*/ 182358 w 225570"/>
                  <a:gd name="connsiteY24" fmla="*/ 15560 h 23340"/>
                  <a:gd name="connsiteX25" fmla="*/ 183222 w 225570"/>
                  <a:gd name="connsiteY25" fmla="*/ 19018 h 23340"/>
                  <a:gd name="connsiteX26" fmla="*/ 221249 w 225570"/>
                  <a:gd name="connsiteY26" fmla="*/ 12102 h 23340"/>
                  <a:gd name="connsiteX27" fmla="*/ 220385 w 225570"/>
                  <a:gd name="connsiteY27" fmla="*/ 5187 h 23340"/>
                  <a:gd name="connsiteX28" fmla="*/ 182358 w 225570"/>
                  <a:gd name="connsiteY28" fmla="*/ 12102 h 23340"/>
                  <a:gd name="connsiteX29" fmla="*/ 182358 w 225570"/>
                  <a:gd name="connsiteY29" fmla="*/ 15560 h 2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5570" h="23340">
                    <a:moveTo>
                      <a:pt x="178901" y="23340"/>
                    </a:moveTo>
                    <a:lnTo>
                      <a:pt x="178901" y="23340"/>
                    </a:lnTo>
                    <a:lnTo>
                      <a:pt x="41484" y="23340"/>
                    </a:lnTo>
                    <a:lnTo>
                      <a:pt x="41484" y="23340"/>
                    </a:lnTo>
                    <a:lnTo>
                      <a:pt x="0" y="15560"/>
                    </a:lnTo>
                    <a:lnTo>
                      <a:pt x="2593" y="0"/>
                    </a:lnTo>
                    <a:lnTo>
                      <a:pt x="44077" y="7780"/>
                    </a:lnTo>
                    <a:lnTo>
                      <a:pt x="178901" y="7780"/>
                    </a:lnTo>
                    <a:lnTo>
                      <a:pt x="222978" y="0"/>
                    </a:lnTo>
                    <a:lnTo>
                      <a:pt x="225570" y="15560"/>
                    </a:lnTo>
                    <a:lnTo>
                      <a:pt x="178901" y="23340"/>
                    </a:lnTo>
                    <a:close/>
                    <a:moveTo>
                      <a:pt x="45806" y="19018"/>
                    </a:moveTo>
                    <a:lnTo>
                      <a:pt x="177172" y="19018"/>
                    </a:lnTo>
                    <a:lnTo>
                      <a:pt x="177172" y="15560"/>
                    </a:lnTo>
                    <a:lnTo>
                      <a:pt x="176308" y="12102"/>
                    </a:lnTo>
                    <a:lnTo>
                      <a:pt x="45806" y="12102"/>
                    </a:lnTo>
                    <a:lnTo>
                      <a:pt x="44941" y="15560"/>
                    </a:lnTo>
                    <a:lnTo>
                      <a:pt x="44941" y="19018"/>
                    </a:lnTo>
                    <a:close/>
                    <a:moveTo>
                      <a:pt x="6050" y="12102"/>
                    </a:moveTo>
                    <a:lnTo>
                      <a:pt x="41484" y="19018"/>
                    </a:lnTo>
                    <a:lnTo>
                      <a:pt x="42348" y="15560"/>
                    </a:lnTo>
                    <a:lnTo>
                      <a:pt x="42348" y="12102"/>
                    </a:lnTo>
                    <a:lnTo>
                      <a:pt x="7778" y="6051"/>
                    </a:lnTo>
                    <a:lnTo>
                      <a:pt x="6050" y="12102"/>
                    </a:lnTo>
                    <a:close/>
                    <a:moveTo>
                      <a:pt x="182358" y="15560"/>
                    </a:moveTo>
                    <a:lnTo>
                      <a:pt x="183222" y="19018"/>
                    </a:lnTo>
                    <a:lnTo>
                      <a:pt x="221249" y="12102"/>
                    </a:lnTo>
                    <a:lnTo>
                      <a:pt x="220385" y="5187"/>
                    </a:lnTo>
                    <a:lnTo>
                      <a:pt x="182358" y="12102"/>
                    </a:lnTo>
                    <a:lnTo>
                      <a:pt x="182358" y="1556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2" name="Graphic 16831">
              <a:extLst>
                <a:ext uri="{FF2B5EF4-FFF2-40B4-BE49-F238E27FC236}">
                  <a16:creationId xmlns:a16="http://schemas.microsoft.com/office/drawing/2014/main" id="{5429C22F-F6F3-34AE-EFBE-0EE039D9BB5C}"/>
                </a:ext>
              </a:extLst>
            </p:cNvPr>
            <p:cNvGrpSpPr/>
            <p:nvPr/>
          </p:nvGrpSpPr>
          <p:grpSpPr>
            <a:xfrm>
              <a:off x="4384555" y="1916772"/>
              <a:ext cx="217792" cy="31984"/>
              <a:chOff x="4384555" y="1916772"/>
              <a:chExt cx="217792" cy="31984"/>
            </a:xfrm>
            <a:solidFill>
              <a:srgbClr val="355464"/>
            </a:solidFill>
          </p:grpSpPr>
          <p:sp>
            <p:nvSpPr>
              <p:cNvPr id="145" name="Freeform 17897">
                <a:extLst>
                  <a:ext uri="{FF2B5EF4-FFF2-40B4-BE49-F238E27FC236}">
                    <a16:creationId xmlns:a16="http://schemas.microsoft.com/office/drawing/2014/main" id="{82D0E895-36D0-BA1E-6DF6-E79001348CA4}"/>
                  </a:ext>
                </a:extLst>
              </p:cNvPr>
              <p:cNvSpPr/>
              <p:nvPr/>
            </p:nvSpPr>
            <p:spPr>
              <a:xfrm>
                <a:off x="4388012" y="1918501"/>
                <a:ext cx="210013" cy="26798"/>
              </a:xfrm>
              <a:custGeom>
                <a:avLst/>
                <a:gdLst>
                  <a:gd name="connsiteX0" fmla="*/ 177172 w 210013"/>
                  <a:gd name="connsiteY0" fmla="*/ 11238 h 26798"/>
                  <a:gd name="connsiteX1" fmla="*/ 204828 w 210013"/>
                  <a:gd name="connsiteY1" fmla="*/ 26798 h 26798"/>
                  <a:gd name="connsiteX2" fmla="*/ 210014 w 210013"/>
                  <a:gd name="connsiteY2" fmla="*/ 17289 h 26798"/>
                  <a:gd name="connsiteX3" fmla="*/ 182357 w 210013"/>
                  <a:gd name="connsiteY3" fmla="*/ 1729 h 26798"/>
                  <a:gd name="connsiteX4" fmla="*/ 177172 w 210013"/>
                  <a:gd name="connsiteY4" fmla="*/ 11238 h 26798"/>
                  <a:gd name="connsiteX5" fmla="*/ 30249 w 210013"/>
                  <a:gd name="connsiteY5" fmla="*/ 12102 h 26798"/>
                  <a:gd name="connsiteX6" fmla="*/ 180629 w 210013"/>
                  <a:gd name="connsiteY6" fmla="*/ 12102 h 26798"/>
                  <a:gd name="connsiteX7" fmla="*/ 180629 w 210013"/>
                  <a:gd name="connsiteY7" fmla="*/ 865 h 26798"/>
                  <a:gd name="connsiteX8" fmla="*/ 30249 w 210013"/>
                  <a:gd name="connsiteY8" fmla="*/ 865 h 26798"/>
                  <a:gd name="connsiteX9" fmla="*/ 30249 w 210013"/>
                  <a:gd name="connsiteY9" fmla="*/ 12102 h 26798"/>
                  <a:gd name="connsiteX10" fmla="*/ 5185 w 210013"/>
                  <a:gd name="connsiteY10" fmla="*/ 26798 h 26798"/>
                  <a:gd name="connsiteX11" fmla="*/ 32842 w 210013"/>
                  <a:gd name="connsiteY11" fmla="*/ 11238 h 26798"/>
                  <a:gd name="connsiteX12" fmla="*/ 27656 w 210013"/>
                  <a:gd name="connsiteY12" fmla="*/ 1729 h 26798"/>
                  <a:gd name="connsiteX13" fmla="*/ 0 w 210013"/>
                  <a:gd name="connsiteY13" fmla="*/ 17289 h 26798"/>
                  <a:gd name="connsiteX14" fmla="*/ 5185 w 210013"/>
                  <a:gd name="connsiteY14" fmla="*/ 26798 h 26798"/>
                  <a:gd name="connsiteX15" fmla="*/ 180629 w 210013"/>
                  <a:gd name="connsiteY15" fmla="*/ 6051 h 26798"/>
                  <a:gd name="connsiteX16" fmla="*/ 183222 w 210013"/>
                  <a:gd name="connsiteY16" fmla="*/ 865 h 26798"/>
                  <a:gd name="connsiteX17" fmla="*/ 182357 w 210013"/>
                  <a:gd name="connsiteY17" fmla="*/ 0 h 26798"/>
                  <a:gd name="connsiteX18" fmla="*/ 180629 w 210013"/>
                  <a:gd name="connsiteY18" fmla="*/ 0 h 26798"/>
                  <a:gd name="connsiteX19" fmla="*/ 180629 w 210013"/>
                  <a:gd name="connsiteY19" fmla="*/ 6051 h 26798"/>
                  <a:gd name="connsiteX20" fmla="*/ 30249 w 210013"/>
                  <a:gd name="connsiteY20" fmla="*/ 6051 h 26798"/>
                  <a:gd name="connsiteX21" fmla="*/ 30249 w 210013"/>
                  <a:gd name="connsiteY21" fmla="*/ 865 h 26798"/>
                  <a:gd name="connsiteX22" fmla="*/ 28520 w 210013"/>
                  <a:gd name="connsiteY22" fmla="*/ 865 h 26798"/>
                  <a:gd name="connsiteX23" fmla="*/ 27656 w 210013"/>
                  <a:gd name="connsiteY23" fmla="*/ 1729 h 26798"/>
                  <a:gd name="connsiteX24" fmla="*/ 30249 w 210013"/>
                  <a:gd name="connsiteY24" fmla="*/ 6051 h 26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013" h="26798">
                    <a:moveTo>
                      <a:pt x="177172" y="11238"/>
                    </a:moveTo>
                    <a:lnTo>
                      <a:pt x="204828" y="26798"/>
                    </a:lnTo>
                    <a:lnTo>
                      <a:pt x="210014" y="17289"/>
                    </a:lnTo>
                    <a:lnTo>
                      <a:pt x="182357" y="1729"/>
                    </a:lnTo>
                    <a:lnTo>
                      <a:pt x="177172" y="11238"/>
                    </a:lnTo>
                    <a:close/>
                    <a:moveTo>
                      <a:pt x="30249" y="12102"/>
                    </a:moveTo>
                    <a:lnTo>
                      <a:pt x="180629" y="12102"/>
                    </a:lnTo>
                    <a:lnTo>
                      <a:pt x="180629" y="865"/>
                    </a:lnTo>
                    <a:lnTo>
                      <a:pt x="30249" y="865"/>
                    </a:lnTo>
                    <a:lnTo>
                      <a:pt x="30249" y="12102"/>
                    </a:lnTo>
                    <a:close/>
                    <a:moveTo>
                      <a:pt x="5185" y="26798"/>
                    </a:moveTo>
                    <a:lnTo>
                      <a:pt x="32842" y="11238"/>
                    </a:lnTo>
                    <a:lnTo>
                      <a:pt x="27656" y="1729"/>
                    </a:lnTo>
                    <a:lnTo>
                      <a:pt x="0" y="17289"/>
                    </a:lnTo>
                    <a:lnTo>
                      <a:pt x="5185" y="26798"/>
                    </a:lnTo>
                    <a:close/>
                    <a:moveTo>
                      <a:pt x="180629" y="6051"/>
                    </a:moveTo>
                    <a:lnTo>
                      <a:pt x="183222" y="865"/>
                    </a:lnTo>
                    <a:lnTo>
                      <a:pt x="182357" y="0"/>
                    </a:lnTo>
                    <a:lnTo>
                      <a:pt x="180629" y="0"/>
                    </a:lnTo>
                    <a:lnTo>
                      <a:pt x="180629" y="6051"/>
                    </a:lnTo>
                    <a:close/>
                    <a:moveTo>
                      <a:pt x="30249" y="6051"/>
                    </a:moveTo>
                    <a:lnTo>
                      <a:pt x="30249" y="865"/>
                    </a:lnTo>
                    <a:lnTo>
                      <a:pt x="28520" y="865"/>
                    </a:lnTo>
                    <a:lnTo>
                      <a:pt x="27656" y="1729"/>
                    </a:lnTo>
                    <a:lnTo>
                      <a:pt x="30249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46" name="Freeform 17898">
                <a:extLst>
                  <a:ext uri="{FF2B5EF4-FFF2-40B4-BE49-F238E27FC236}">
                    <a16:creationId xmlns:a16="http://schemas.microsoft.com/office/drawing/2014/main" id="{86373047-0502-6D72-AEB0-733DFA021787}"/>
                  </a:ext>
                </a:extLst>
              </p:cNvPr>
              <p:cNvSpPr/>
              <p:nvPr/>
            </p:nvSpPr>
            <p:spPr>
              <a:xfrm>
                <a:off x="4384555" y="1916772"/>
                <a:ext cx="217792" cy="31984"/>
              </a:xfrm>
              <a:custGeom>
                <a:avLst/>
                <a:gdLst>
                  <a:gd name="connsiteX0" fmla="*/ 7778 w 217792"/>
                  <a:gd name="connsiteY0" fmla="*/ 31985 h 31984"/>
                  <a:gd name="connsiteX1" fmla="*/ 0 w 217792"/>
                  <a:gd name="connsiteY1" fmla="*/ 18154 h 31984"/>
                  <a:gd name="connsiteX2" fmla="*/ 31977 w 217792"/>
                  <a:gd name="connsiteY2" fmla="*/ 0 h 31984"/>
                  <a:gd name="connsiteX3" fmla="*/ 31977 w 217792"/>
                  <a:gd name="connsiteY3" fmla="*/ 0 h 31984"/>
                  <a:gd name="connsiteX4" fmla="*/ 186679 w 217792"/>
                  <a:gd name="connsiteY4" fmla="*/ 0 h 31984"/>
                  <a:gd name="connsiteX5" fmla="*/ 217792 w 217792"/>
                  <a:gd name="connsiteY5" fmla="*/ 18154 h 31984"/>
                  <a:gd name="connsiteX6" fmla="*/ 210014 w 217792"/>
                  <a:gd name="connsiteY6" fmla="*/ 31985 h 31984"/>
                  <a:gd name="connsiteX7" fmla="*/ 182358 w 217792"/>
                  <a:gd name="connsiteY7" fmla="*/ 16425 h 31984"/>
                  <a:gd name="connsiteX8" fmla="*/ 182358 w 217792"/>
                  <a:gd name="connsiteY8" fmla="*/ 17289 h 31984"/>
                  <a:gd name="connsiteX9" fmla="*/ 182358 w 217792"/>
                  <a:gd name="connsiteY9" fmla="*/ 16425 h 31984"/>
                  <a:gd name="connsiteX10" fmla="*/ 36299 w 217792"/>
                  <a:gd name="connsiteY10" fmla="*/ 16425 h 31984"/>
                  <a:gd name="connsiteX11" fmla="*/ 36299 w 217792"/>
                  <a:gd name="connsiteY11" fmla="*/ 17289 h 31984"/>
                  <a:gd name="connsiteX12" fmla="*/ 36299 w 217792"/>
                  <a:gd name="connsiteY12" fmla="*/ 16425 h 31984"/>
                  <a:gd name="connsiteX13" fmla="*/ 7778 w 217792"/>
                  <a:gd name="connsiteY13" fmla="*/ 31985 h 31984"/>
                  <a:gd name="connsiteX14" fmla="*/ 6050 w 217792"/>
                  <a:gd name="connsiteY14" fmla="*/ 19882 h 31984"/>
                  <a:gd name="connsiteX15" fmla="*/ 9507 w 217792"/>
                  <a:gd name="connsiteY15" fmla="*/ 25934 h 31984"/>
                  <a:gd name="connsiteX16" fmla="*/ 31113 w 217792"/>
                  <a:gd name="connsiteY16" fmla="*/ 13831 h 31984"/>
                  <a:gd name="connsiteX17" fmla="*/ 31113 w 217792"/>
                  <a:gd name="connsiteY17" fmla="*/ 9509 h 31984"/>
                  <a:gd name="connsiteX18" fmla="*/ 29385 w 217792"/>
                  <a:gd name="connsiteY18" fmla="*/ 6916 h 31984"/>
                  <a:gd name="connsiteX19" fmla="*/ 6050 w 217792"/>
                  <a:gd name="connsiteY19" fmla="*/ 19882 h 31984"/>
                  <a:gd name="connsiteX20" fmla="*/ 185815 w 217792"/>
                  <a:gd name="connsiteY20" fmla="*/ 12967 h 31984"/>
                  <a:gd name="connsiteX21" fmla="*/ 207421 w 217792"/>
                  <a:gd name="connsiteY21" fmla="*/ 25069 h 31984"/>
                  <a:gd name="connsiteX22" fmla="*/ 210878 w 217792"/>
                  <a:gd name="connsiteY22" fmla="*/ 19018 h 31984"/>
                  <a:gd name="connsiteX23" fmla="*/ 186679 w 217792"/>
                  <a:gd name="connsiteY23" fmla="*/ 5187 h 31984"/>
                  <a:gd name="connsiteX24" fmla="*/ 184950 w 217792"/>
                  <a:gd name="connsiteY24" fmla="*/ 7780 h 31984"/>
                  <a:gd name="connsiteX25" fmla="*/ 184950 w 217792"/>
                  <a:gd name="connsiteY25" fmla="*/ 12967 h 31984"/>
                  <a:gd name="connsiteX26" fmla="*/ 38027 w 217792"/>
                  <a:gd name="connsiteY26" fmla="*/ 11238 h 31984"/>
                  <a:gd name="connsiteX27" fmla="*/ 178901 w 217792"/>
                  <a:gd name="connsiteY27" fmla="*/ 11238 h 31984"/>
                  <a:gd name="connsiteX28" fmla="*/ 181493 w 217792"/>
                  <a:gd name="connsiteY28" fmla="*/ 6916 h 31984"/>
                  <a:gd name="connsiteX29" fmla="*/ 181493 w 217792"/>
                  <a:gd name="connsiteY29" fmla="*/ 4322 h 31984"/>
                  <a:gd name="connsiteX30" fmla="*/ 35434 w 217792"/>
                  <a:gd name="connsiteY30" fmla="*/ 4322 h 31984"/>
                  <a:gd name="connsiteX31" fmla="*/ 35434 w 217792"/>
                  <a:gd name="connsiteY31" fmla="*/ 6916 h 31984"/>
                  <a:gd name="connsiteX32" fmla="*/ 38027 w 217792"/>
                  <a:gd name="connsiteY32" fmla="*/ 11238 h 3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7792" h="31984">
                    <a:moveTo>
                      <a:pt x="7778" y="31985"/>
                    </a:moveTo>
                    <a:lnTo>
                      <a:pt x="0" y="18154"/>
                    </a:lnTo>
                    <a:lnTo>
                      <a:pt x="31977" y="0"/>
                    </a:lnTo>
                    <a:lnTo>
                      <a:pt x="31977" y="0"/>
                    </a:lnTo>
                    <a:lnTo>
                      <a:pt x="186679" y="0"/>
                    </a:lnTo>
                    <a:lnTo>
                      <a:pt x="217792" y="18154"/>
                    </a:lnTo>
                    <a:lnTo>
                      <a:pt x="210014" y="31985"/>
                    </a:lnTo>
                    <a:lnTo>
                      <a:pt x="182358" y="16425"/>
                    </a:lnTo>
                    <a:lnTo>
                      <a:pt x="182358" y="17289"/>
                    </a:lnTo>
                    <a:lnTo>
                      <a:pt x="182358" y="16425"/>
                    </a:lnTo>
                    <a:lnTo>
                      <a:pt x="36299" y="16425"/>
                    </a:lnTo>
                    <a:lnTo>
                      <a:pt x="36299" y="17289"/>
                    </a:lnTo>
                    <a:lnTo>
                      <a:pt x="36299" y="16425"/>
                    </a:lnTo>
                    <a:lnTo>
                      <a:pt x="7778" y="31985"/>
                    </a:lnTo>
                    <a:close/>
                    <a:moveTo>
                      <a:pt x="6050" y="19882"/>
                    </a:moveTo>
                    <a:lnTo>
                      <a:pt x="9507" y="25934"/>
                    </a:lnTo>
                    <a:lnTo>
                      <a:pt x="31113" y="13831"/>
                    </a:lnTo>
                    <a:lnTo>
                      <a:pt x="31113" y="9509"/>
                    </a:lnTo>
                    <a:lnTo>
                      <a:pt x="29385" y="6916"/>
                    </a:lnTo>
                    <a:lnTo>
                      <a:pt x="6050" y="19882"/>
                    </a:lnTo>
                    <a:close/>
                    <a:moveTo>
                      <a:pt x="185815" y="12967"/>
                    </a:moveTo>
                    <a:lnTo>
                      <a:pt x="207421" y="25069"/>
                    </a:lnTo>
                    <a:lnTo>
                      <a:pt x="210878" y="19018"/>
                    </a:lnTo>
                    <a:lnTo>
                      <a:pt x="186679" y="5187"/>
                    </a:lnTo>
                    <a:lnTo>
                      <a:pt x="184950" y="7780"/>
                    </a:lnTo>
                    <a:lnTo>
                      <a:pt x="184950" y="12967"/>
                    </a:lnTo>
                    <a:close/>
                    <a:moveTo>
                      <a:pt x="38027" y="11238"/>
                    </a:moveTo>
                    <a:lnTo>
                      <a:pt x="178901" y="11238"/>
                    </a:lnTo>
                    <a:lnTo>
                      <a:pt x="181493" y="6916"/>
                    </a:lnTo>
                    <a:lnTo>
                      <a:pt x="181493" y="4322"/>
                    </a:lnTo>
                    <a:lnTo>
                      <a:pt x="35434" y="4322"/>
                    </a:lnTo>
                    <a:lnTo>
                      <a:pt x="35434" y="6916"/>
                    </a:lnTo>
                    <a:lnTo>
                      <a:pt x="38027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3" name="Graphic 16831">
              <a:extLst>
                <a:ext uri="{FF2B5EF4-FFF2-40B4-BE49-F238E27FC236}">
                  <a16:creationId xmlns:a16="http://schemas.microsoft.com/office/drawing/2014/main" id="{42E563AF-B14C-242F-29B8-FEDADAC3FA97}"/>
                </a:ext>
              </a:extLst>
            </p:cNvPr>
            <p:cNvGrpSpPr/>
            <p:nvPr/>
          </p:nvGrpSpPr>
          <p:grpSpPr>
            <a:xfrm>
              <a:off x="4375048" y="1851074"/>
              <a:ext cx="233348" cy="277489"/>
              <a:chOff x="4375048" y="1851074"/>
              <a:chExt cx="233348" cy="277489"/>
            </a:xfrm>
            <a:solidFill>
              <a:srgbClr val="355464"/>
            </a:solidFill>
          </p:grpSpPr>
          <p:sp>
            <p:nvSpPr>
              <p:cNvPr id="143" name="Freeform 17900">
                <a:extLst>
                  <a:ext uri="{FF2B5EF4-FFF2-40B4-BE49-F238E27FC236}">
                    <a16:creationId xmlns:a16="http://schemas.microsoft.com/office/drawing/2014/main" id="{8655D3CA-9C1A-2A44-A60F-08E57EBDB666}"/>
                  </a:ext>
                </a:extLst>
              </p:cNvPr>
              <p:cNvSpPr/>
              <p:nvPr/>
            </p:nvSpPr>
            <p:spPr>
              <a:xfrm>
                <a:off x="4377621" y="1853667"/>
                <a:ext cx="230775" cy="273167"/>
              </a:xfrm>
              <a:custGeom>
                <a:avLst/>
                <a:gdLst>
                  <a:gd name="connsiteX0" fmla="*/ 169413 w 230775"/>
                  <a:gd name="connsiteY0" fmla="*/ 261065 h 273167"/>
                  <a:gd name="connsiteX1" fmla="*/ 62246 w 230775"/>
                  <a:gd name="connsiteY1" fmla="*/ 261065 h 273167"/>
                  <a:gd name="connsiteX2" fmla="*/ 62246 w 230775"/>
                  <a:gd name="connsiteY2" fmla="*/ 272303 h 273167"/>
                  <a:gd name="connsiteX3" fmla="*/ 169413 w 230775"/>
                  <a:gd name="connsiteY3" fmla="*/ 272303 h 273167"/>
                  <a:gd name="connsiteX4" fmla="*/ 169413 w 230775"/>
                  <a:gd name="connsiteY4" fmla="*/ 261065 h 273167"/>
                  <a:gd name="connsiteX5" fmla="*/ 218676 w 230775"/>
                  <a:gd name="connsiteY5" fmla="*/ 210062 h 273167"/>
                  <a:gd name="connsiteX6" fmla="*/ 168549 w 230775"/>
                  <a:gd name="connsiteY6" fmla="*/ 261065 h 273167"/>
                  <a:gd name="connsiteX7" fmla="*/ 168549 w 230775"/>
                  <a:gd name="connsiteY7" fmla="*/ 272303 h 273167"/>
                  <a:gd name="connsiteX8" fmla="*/ 229911 w 230775"/>
                  <a:gd name="connsiteY8" fmla="*/ 209198 h 273167"/>
                  <a:gd name="connsiteX9" fmla="*/ 218676 w 230775"/>
                  <a:gd name="connsiteY9" fmla="*/ 210062 h 273167"/>
                  <a:gd name="connsiteX10" fmla="*/ 214355 w 230775"/>
                  <a:gd name="connsiteY10" fmla="*/ 44087 h 273167"/>
                  <a:gd name="connsiteX11" fmla="*/ 219540 w 230775"/>
                  <a:gd name="connsiteY11" fmla="*/ 210062 h 273167"/>
                  <a:gd name="connsiteX12" fmla="*/ 230776 w 230775"/>
                  <a:gd name="connsiteY12" fmla="*/ 210062 h 273167"/>
                  <a:gd name="connsiteX13" fmla="*/ 225590 w 230775"/>
                  <a:gd name="connsiteY13" fmla="*/ 44087 h 273167"/>
                  <a:gd name="connsiteX14" fmla="*/ 214355 w 230775"/>
                  <a:gd name="connsiteY14" fmla="*/ 44087 h 273167"/>
                  <a:gd name="connsiteX15" fmla="*/ 179784 w 230775"/>
                  <a:gd name="connsiteY15" fmla="*/ 11238 h 273167"/>
                  <a:gd name="connsiteX16" fmla="*/ 213490 w 230775"/>
                  <a:gd name="connsiteY16" fmla="*/ 44087 h 273167"/>
                  <a:gd name="connsiteX17" fmla="*/ 224726 w 230775"/>
                  <a:gd name="connsiteY17" fmla="*/ 44087 h 273167"/>
                  <a:gd name="connsiteX18" fmla="*/ 179784 w 230775"/>
                  <a:gd name="connsiteY18" fmla="*/ 0 h 273167"/>
                  <a:gd name="connsiteX19" fmla="*/ 179784 w 230775"/>
                  <a:gd name="connsiteY19" fmla="*/ 11238 h 273167"/>
                  <a:gd name="connsiteX20" fmla="*/ 51011 w 230775"/>
                  <a:gd name="connsiteY20" fmla="*/ 11238 h 273167"/>
                  <a:gd name="connsiteX21" fmla="*/ 179784 w 230775"/>
                  <a:gd name="connsiteY21" fmla="*/ 11238 h 273167"/>
                  <a:gd name="connsiteX22" fmla="*/ 179784 w 230775"/>
                  <a:gd name="connsiteY22" fmla="*/ 0 h 273167"/>
                  <a:gd name="connsiteX23" fmla="*/ 51011 w 230775"/>
                  <a:gd name="connsiteY23" fmla="*/ 0 h 273167"/>
                  <a:gd name="connsiteX24" fmla="*/ 51011 w 230775"/>
                  <a:gd name="connsiteY24" fmla="*/ 11238 h 273167"/>
                  <a:gd name="connsiteX25" fmla="*/ 17305 w 230775"/>
                  <a:gd name="connsiteY25" fmla="*/ 44087 h 273167"/>
                  <a:gd name="connsiteX26" fmla="*/ 51011 w 230775"/>
                  <a:gd name="connsiteY26" fmla="*/ 11238 h 273167"/>
                  <a:gd name="connsiteX27" fmla="*/ 51011 w 230775"/>
                  <a:gd name="connsiteY27" fmla="*/ 0 h 273167"/>
                  <a:gd name="connsiteX28" fmla="*/ 6070 w 230775"/>
                  <a:gd name="connsiteY28" fmla="*/ 44087 h 273167"/>
                  <a:gd name="connsiteX29" fmla="*/ 17305 w 230775"/>
                  <a:gd name="connsiteY29" fmla="*/ 44087 h 273167"/>
                  <a:gd name="connsiteX30" fmla="*/ 12119 w 230775"/>
                  <a:gd name="connsiteY30" fmla="*/ 210062 h 273167"/>
                  <a:gd name="connsiteX31" fmla="*/ 17305 w 230775"/>
                  <a:gd name="connsiteY31" fmla="*/ 44087 h 273167"/>
                  <a:gd name="connsiteX32" fmla="*/ 6070 w 230775"/>
                  <a:gd name="connsiteY32" fmla="*/ 44087 h 273167"/>
                  <a:gd name="connsiteX33" fmla="*/ 884 w 230775"/>
                  <a:gd name="connsiteY33" fmla="*/ 210062 h 273167"/>
                  <a:gd name="connsiteX34" fmla="*/ 12119 w 230775"/>
                  <a:gd name="connsiteY34" fmla="*/ 210062 h 273167"/>
                  <a:gd name="connsiteX35" fmla="*/ 61382 w 230775"/>
                  <a:gd name="connsiteY35" fmla="*/ 261065 h 273167"/>
                  <a:gd name="connsiteX36" fmla="*/ 11255 w 230775"/>
                  <a:gd name="connsiteY36" fmla="*/ 210062 h 273167"/>
                  <a:gd name="connsiteX37" fmla="*/ 20 w 230775"/>
                  <a:gd name="connsiteY37" fmla="*/ 210062 h 273167"/>
                  <a:gd name="connsiteX38" fmla="*/ 61382 w 230775"/>
                  <a:gd name="connsiteY38" fmla="*/ 273167 h 273167"/>
                  <a:gd name="connsiteX39" fmla="*/ 61382 w 230775"/>
                  <a:gd name="connsiteY39" fmla="*/ 261065 h 273167"/>
                  <a:gd name="connsiteX40" fmla="*/ 224726 w 230775"/>
                  <a:gd name="connsiteY40" fmla="*/ 210062 h 273167"/>
                  <a:gd name="connsiteX41" fmla="*/ 229911 w 230775"/>
                  <a:gd name="connsiteY41" fmla="*/ 210062 h 273167"/>
                  <a:gd name="connsiteX42" fmla="*/ 229911 w 230775"/>
                  <a:gd name="connsiteY42" fmla="*/ 210062 h 273167"/>
                  <a:gd name="connsiteX43" fmla="*/ 224726 w 230775"/>
                  <a:gd name="connsiteY43" fmla="*/ 210062 h 273167"/>
                  <a:gd name="connsiteX44" fmla="*/ 219540 w 230775"/>
                  <a:gd name="connsiteY44" fmla="*/ 44087 h 273167"/>
                  <a:gd name="connsiteX45" fmla="*/ 214355 w 230775"/>
                  <a:gd name="connsiteY45" fmla="*/ 44087 h 273167"/>
                  <a:gd name="connsiteX46" fmla="*/ 214355 w 230775"/>
                  <a:gd name="connsiteY46" fmla="*/ 44087 h 273167"/>
                  <a:gd name="connsiteX47" fmla="*/ 219540 w 230775"/>
                  <a:gd name="connsiteY47" fmla="*/ 44087 h 273167"/>
                  <a:gd name="connsiteX48" fmla="*/ 11255 w 230775"/>
                  <a:gd name="connsiteY48" fmla="*/ 44087 h 273167"/>
                  <a:gd name="connsiteX49" fmla="*/ 16440 w 230775"/>
                  <a:gd name="connsiteY49" fmla="*/ 44087 h 273167"/>
                  <a:gd name="connsiteX50" fmla="*/ 16440 w 230775"/>
                  <a:gd name="connsiteY50" fmla="*/ 44087 h 273167"/>
                  <a:gd name="connsiteX51" fmla="*/ 11255 w 230775"/>
                  <a:gd name="connsiteY51" fmla="*/ 44087 h 273167"/>
                  <a:gd name="connsiteX52" fmla="*/ 6070 w 230775"/>
                  <a:gd name="connsiteY52" fmla="*/ 210062 h 273167"/>
                  <a:gd name="connsiteX53" fmla="*/ 884 w 230775"/>
                  <a:gd name="connsiteY53" fmla="*/ 210062 h 273167"/>
                  <a:gd name="connsiteX54" fmla="*/ 884 w 230775"/>
                  <a:gd name="connsiteY54" fmla="*/ 210062 h 273167"/>
                  <a:gd name="connsiteX55" fmla="*/ 6070 w 230775"/>
                  <a:gd name="connsiteY55" fmla="*/ 210062 h 27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30775" h="273167">
                    <a:moveTo>
                      <a:pt x="169413" y="261065"/>
                    </a:moveTo>
                    <a:lnTo>
                      <a:pt x="62246" y="261065"/>
                    </a:lnTo>
                    <a:lnTo>
                      <a:pt x="62246" y="272303"/>
                    </a:lnTo>
                    <a:lnTo>
                      <a:pt x="169413" y="272303"/>
                    </a:lnTo>
                    <a:lnTo>
                      <a:pt x="169413" y="261065"/>
                    </a:lnTo>
                    <a:close/>
                    <a:moveTo>
                      <a:pt x="218676" y="210062"/>
                    </a:moveTo>
                    <a:cubicBezTo>
                      <a:pt x="219540" y="238589"/>
                      <a:pt x="197069" y="261065"/>
                      <a:pt x="168549" y="261065"/>
                    </a:cubicBezTo>
                    <a:lnTo>
                      <a:pt x="168549" y="272303"/>
                    </a:lnTo>
                    <a:cubicBezTo>
                      <a:pt x="203119" y="272303"/>
                      <a:pt x="230776" y="243776"/>
                      <a:pt x="229911" y="209198"/>
                    </a:cubicBezTo>
                    <a:lnTo>
                      <a:pt x="218676" y="210062"/>
                    </a:lnTo>
                    <a:close/>
                    <a:moveTo>
                      <a:pt x="214355" y="44087"/>
                    </a:moveTo>
                    <a:lnTo>
                      <a:pt x="219540" y="210062"/>
                    </a:lnTo>
                    <a:lnTo>
                      <a:pt x="230776" y="210062"/>
                    </a:lnTo>
                    <a:lnTo>
                      <a:pt x="225590" y="44087"/>
                    </a:lnTo>
                    <a:lnTo>
                      <a:pt x="214355" y="44087"/>
                    </a:lnTo>
                    <a:close/>
                    <a:moveTo>
                      <a:pt x="179784" y="11238"/>
                    </a:moveTo>
                    <a:cubicBezTo>
                      <a:pt x="197934" y="11238"/>
                      <a:pt x="213490" y="25934"/>
                      <a:pt x="213490" y="44087"/>
                    </a:cubicBezTo>
                    <a:lnTo>
                      <a:pt x="224726" y="44087"/>
                    </a:lnTo>
                    <a:cubicBezTo>
                      <a:pt x="223861" y="19882"/>
                      <a:pt x="203984" y="0"/>
                      <a:pt x="179784" y="0"/>
                    </a:cubicBezTo>
                    <a:lnTo>
                      <a:pt x="179784" y="11238"/>
                    </a:lnTo>
                    <a:close/>
                    <a:moveTo>
                      <a:pt x="51011" y="11238"/>
                    </a:moveTo>
                    <a:lnTo>
                      <a:pt x="179784" y="11238"/>
                    </a:lnTo>
                    <a:lnTo>
                      <a:pt x="179784" y="0"/>
                    </a:lnTo>
                    <a:lnTo>
                      <a:pt x="51011" y="0"/>
                    </a:lnTo>
                    <a:lnTo>
                      <a:pt x="51011" y="11238"/>
                    </a:lnTo>
                    <a:close/>
                    <a:moveTo>
                      <a:pt x="17305" y="44087"/>
                    </a:moveTo>
                    <a:cubicBezTo>
                      <a:pt x="18169" y="25934"/>
                      <a:pt x="32861" y="11238"/>
                      <a:pt x="51011" y="11238"/>
                    </a:cubicBezTo>
                    <a:lnTo>
                      <a:pt x="51011" y="0"/>
                    </a:lnTo>
                    <a:cubicBezTo>
                      <a:pt x="26812" y="0"/>
                      <a:pt x="6934" y="19018"/>
                      <a:pt x="6070" y="44087"/>
                    </a:cubicBezTo>
                    <a:lnTo>
                      <a:pt x="17305" y="44087"/>
                    </a:lnTo>
                    <a:close/>
                    <a:moveTo>
                      <a:pt x="12119" y="210062"/>
                    </a:moveTo>
                    <a:lnTo>
                      <a:pt x="17305" y="44087"/>
                    </a:lnTo>
                    <a:lnTo>
                      <a:pt x="6070" y="44087"/>
                    </a:lnTo>
                    <a:lnTo>
                      <a:pt x="884" y="210062"/>
                    </a:lnTo>
                    <a:lnTo>
                      <a:pt x="12119" y="210062"/>
                    </a:lnTo>
                    <a:close/>
                    <a:moveTo>
                      <a:pt x="61382" y="261065"/>
                    </a:moveTo>
                    <a:cubicBezTo>
                      <a:pt x="33726" y="261065"/>
                      <a:pt x="10391" y="237725"/>
                      <a:pt x="11255" y="210062"/>
                    </a:cubicBezTo>
                    <a:lnTo>
                      <a:pt x="20" y="210062"/>
                    </a:lnTo>
                    <a:cubicBezTo>
                      <a:pt x="-845" y="244640"/>
                      <a:pt x="26812" y="273167"/>
                      <a:pt x="61382" y="273167"/>
                    </a:cubicBezTo>
                    <a:lnTo>
                      <a:pt x="61382" y="261065"/>
                    </a:lnTo>
                    <a:close/>
                    <a:moveTo>
                      <a:pt x="224726" y="210062"/>
                    </a:moveTo>
                    <a:lnTo>
                      <a:pt x="229911" y="210062"/>
                    </a:lnTo>
                    <a:lnTo>
                      <a:pt x="229911" y="210062"/>
                    </a:lnTo>
                    <a:lnTo>
                      <a:pt x="224726" y="210062"/>
                    </a:lnTo>
                    <a:close/>
                    <a:moveTo>
                      <a:pt x="219540" y="44087"/>
                    </a:moveTo>
                    <a:lnTo>
                      <a:pt x="214355" y="44087"/>
                    </a:lnTo>
                    <a:lnTo>
                      <a:pt x="214355" y="44087"/>
                    </a:lnTo>
                    <a:lnTo>
                      <a:pt x="219540" y="44087"/>
                    </a:lnTo>
                    <a:close/>
                    <a:moveTo>
                      <a:pt x="11255" y="44087"/>
                    </a:moveTo>
                    <a:lnTo>
                      <a:pt x="16440" y="44087"/>
                    </a:lnTo>
                    <a:lnTo>
                      <a:pt x="16440" y="44087"/>
                    </a:lnTo>
                    <a:lnTo>
                      <a:pt x="11255" y="44087"/>
                    </a:lnTo>
                    <a:close/>
                    <a:moveTo>
                      <a:pt x="6070" y="210062"/>
                    </a:moveTo>
                    <a:lnTo>
                      <a:pt x="884" y="210062"/>
                    </a:lnTo>
                    <a:lnTo>
                      <a:pt x="884" y="210062"/>
                    </a:lnTo>
                    <a:lnTo>
                      <a:pt x="6070" y="21006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44" name="Freeform 17901">
                <a:extLst>
                  <a:ext uri="{FF2B5EF4-FFF2-40B4-BE49-F238E27FC236}">
                    <a16:creationId xmlns:a16="http://schemas.microsoft.com/office/drawing/2014/main" id="{C95EE3BD-AEE6-579A-7546-5E0B8877DA77}"/>
                  </a:ext>
                </a:extLst>
              </p:cNvPr>
              <p:cNvSpPr/>
              <p:nvPr/>
            </p:nvSpPr>
            <p:spPr>
              <a:xfrm>
                <a:off x="4375048" y="1851074"/>
                <a:ext cx="233348" cy="277489"/>
              </a:xfrm>
              <a:custGeom>
                <a:avLst/>
                <a:gdLst>
                  <a:gd name="connsiteX0" fmla="*/ 173715 w 233348"/>
                  <a:gd name="connsiteY0" fmla="*/ 277490 h 277489"/>
                  <a:gd name="connsiteX1" fmla="*/ 61362 w 233348"/>
                  <a:gd name="connsiteY1" fmla="*/ 277490 h 277489"/>
                  <a:gd name="connsiteX2" fmla="*/ 18149 w 233348"/>
                  <a:gd name="connsiteY2" fmla="*/ 258472 h 277489"/>
                  <a:gd name="connsiteX3" fmla="*/ 0 w 233348"/>
                  <a:gd name="connsiteY3" fmla="*/ 214385 h 277489"/>
                  <a:gd name="connsiteX4" fmla="*/ 0 w 233348"/>
                  <a:gd name="connsiteY4" fmla="*/ 214385 h 277489"/>
                  <a:gd name="connsiteX5" fmla="*/ 5185 w 233348"/>
                  <a:gd name="connsiteY5" fmla="*/ 44087 h 277489"/>
                  <a:gd name="connsiteX6" fmla="*/ 50127 w 233348"/>
                  <a:gd name="connsiteY6" fmla="*/ 0 h 277489"/>
                  <a:gd name="connsiteX7" fmla="*/ 50127 w 233348"/>
                  <a:gd name="connsiteY7" fmla="*/ 0 h 277489"/>
                  <a:gd name="connsiteX8" fmla="*/ 183222 w 233348"/>
                  <a:gd name="connsiteY8" fmla="*/ 0 h 277489"/>
                  <a:gd name="connsiteX9" fmla="*/ 228163 w 233348"/>
                  <a:gd name="connsiteY9" fmla="*/ 44087 h 277489"/>
                  <a:gd name="connsiteX10" fmla="*/ 228163 w 233348"/>
                  <a:gd name="connsiteY10" fmla="*/ 44087 h 277489"/>
                  <a:gd name="connsiteX11" fmla="*/ 233348 w 233348"/>
                  <a:gd name="connsiteY11" fmla="*/ 214385 h 277489"/>
                  <a:gd name="connsiteX12" fmla="*/ 233348 w 233348"/>
                  <a:gd name="connsiteY12" fmla="*/ 214385 h 277489"/>
                  <a:gd name="connsiteX13" fmla="*/ 215199 w 233348"/>
                  <a:gd name="connsiteY13" fmla="*/ 258472 h 277489"/>
                  <a:gd name="connsiteX14" fmla="*/ 173715 w 233348"/>
                  <a:gd name="connsiteY14" fmla="*/ 277490 h 277489"/>
                  <a:gd name="connsiteX15" fmla="*/ 173715 w 233348"/>
                  <a:gd name="connsiteY15" fmla="*/ 277490 h 277489"/>
                  <a:gd name="connsiteX16" fmla="*/ 66547 w 233348"/>
                  <a:gd name="connsiteY16" fmla="*/ 273167 h 277489"/>
                  <a:gd name="connsiteX17" fmla="*/ 169393 w 233348"/>
                  <a:gd name="connsiteY17" fmla="*/ 273167 h 277489"/>
                  <a:gd name="connsiteX18" fmla="*/ 169393 w 233348"/>
                  <a:gd name="connsiteY18" fmla="*/ 266252 h 277489"/>
                  <a:gd name="connsiteX19" fmla="*/ 66547 w 233348"/>
                  <a:gd name="connsiteY19" fmla="*/ 266252 h 277489"/>
                  <a:gd name="connsiteX20" fmla="*/ 66547 w 233348"/>
                  <a:gd name="connsiteY20" fmla="*/ 273167 h 277489"/>
                  <a:gd name="connsiteX21" fmla="*/ 173715 w 233348"/>
                  <a:gd name="connsiteY21" fmla="*/ 266252 h 277489"/>
                  <a:gd name="connsiteX22" fmla="*/ 173715 w 233348"/>
                  <a:gd name="connsiteY22" fmla="*/ 273167 h 277489"/>
                  <a:gd name="connsiteX23" fmla="*/ 213470 w 233348"/>
                  <a:gd name="connsiteY23" fmla="*/ 255014 h 277489"/>
                  <a:gd name="connsiteX24" fmla="*/ 229891 w 233348"/>
                  <a:gd name="connsiteY24" fmla="*/ 214385 h 277489"/>
                  <a:gd name="connsiteX25" fmla="*/ 222977 w 233348"/>
                  <a:gd name="connsiteY25" fmla="*/ 214385 h 277489"/>
                  <a:gd name="connsiteX26" fmla="*/ 208285 w 233348"/>
                  <a:gd name="connsiteY26" fmla="*/ 249827 h 277489"/>
                  <a:gd name="connsiteX27" fmla="*/ 173715 w 233348"/>
                  <a:gd name="connsiteY27" fmla="*/ 266252 h 277489"/>
                  <a:gd name="connsiteX28" fmla="*/ 5185 w 233348"/>
                  <a:gd name="connsiteY28" fmla="*/ 214385 h 277489"/>
                  <a:gd name="connsiteX29" fmla="*/ 21606 w 233348"/>
                  <a:gd name="connsiteY29" fmla="*/ 255014 h 277489"/>
                  <a:gd name="connsiteX30" fmla="*/ 61362 w 233348"/>
                  <a:gd name="connsiteY30" fmla="*/ 273167 h 277489"/>
                  <a:gd name="connsiteX31" fmla="*/ 61362 w 233348"/>
                  <a:gd name="connsiteY31" fmla="*/ 266252 h 277489"/>
                  <a:gd name="connsiteX32" fmla="*/ 25928 w 233348"/>
                  <a:gd name="connsiteY32" fmla="*/ 250692 h 277489"/>
                  <a:gd name="connsiteX33" fmla="*/ 11235 w 233348"/>
                  <a:gd name="connsiteY33" fmla="*/ 215249 h 277489"/>
                  <a:gd name="connsiteX34" fmla="*/ 5185 w 233348"/>
                  <a:gd name="connsiteY34" fmla="*/ 214385 h 277489"/>
                  <a:gd name="connsiteX35" fmla="*/ 169393 w 233348"/>
                  <a:gd name="connsiteY35" fmla="*/ 261930 h 277489"/>
                  <a:gd name="connsiteX36" fmla="*/ 171986 w 233348"/>
                  <a:gd name="connsiteY36" fmla="*/ 261930 h 277489"/>
                  <a:gd name="connsiteX37" fmla="*/ 205692 w 233348"/>
                  <a:gd name="connsiteY37" fmla="*/ 247234 h 277489"/>
                  <a:gd name="connsiteX38" fmla="*/ 219520 w 233348"/>
                  <a:gd name="connsiteY38" fmla="*/ 212656 h 277489"/>
                  <a:gd name="connsiteX39" fmla="*/ 219520 w 233348"/>
                  <a:gd name="connsiteY39" fmla="*/ 212656 h 277489"/>
                  <a:gd name="connsiteX40" fmla="*/ 214335 w 233348"/>
                  <a:gd name="connsiteY40" fmla="*/ 46681 h 277489"/>
                  <a:gd name="connsiteX41" fmla="*/ 182357 w 233348"/>
                  <a:gd name="connsiteY41" fmla="*/ 15560 h 277489"/>
                  <a:gd name="connsiteX42" fmla="*/ 53584 w 233348"/>
                  <a:gd name="connsiteY42" fmla="*/ 15560 h 277489"/>
                  <a:gd name="connsiteX43" fmla="*/ 21606 w 233348"/>
                  <a:gd name="connsiteY43" fmla="*/ 46681 h 277489"/>
                  <a:gd name="connsiteX44" fmla="*/ 21606 w 233348"/>
                  <a:gd name="connsiteY44" fmla="*/ 49274 h 277489"/>
                  <a:gd name="connsiteX45" fmla="*/ 16421 w 233348"/>
                  <a:gd name="connsiteY45" fmla="*/ 212656 h 277489"/>
                  <a:gd name="connsiteX46" fmla="*/ 30249 w 233348"/>
                  <a:gd name="connsiteY46" fmla="*/ 247234 h 277489"/>
                  <a:gd name="connsiteX47" fmla="*/ 63955 w 233348"/>
                  <a:gd name="connsiteY47" fmla="*/ 261930 h 277489"/>
                  <a:gd name="connsiteX48" fmla="*/ 169393 w 233348"/>
                  <a:gd name="connsiteY48" fmla="*/ 261930 h 277489"/>
                  <a:gd name="connsiteX49" fmla="*/ 6050 w 233348"/>
                  <a:gd name="connsiteY49" fmla="*/ 210062 h 277489"/>
                  <a:gd name="connsiteX50" fmla="*/ 12964 w 233348"/>
                  <a:gd name="connsiteY50" fmla="*/ 210062 h 277489"/>
                  <a:gd name="connsiteX51" fmla="*/ 18149 w 233348"/>
                  <a:gd name="connsiteY51" fmla="*/ 48409 h 277489"/>
                  <a:gd name="connsiteX52" fmla="*/ 11235 w 233348"/>
                  <a:gd name="connsiteY52" fmla="*/ 48409 h 277489"/>
                  <a:gd name="connsiteX53" fmla="*/ 6050 w 233348"/>
                  <a:gd name="connsiteY53" fmla="*/ 210062 h 277489"/>
                  <a:gd name="connsiteX54" fmla="*/ 218656 w 233348"/>
                  <a:gd name="connsiteY54" fmla="*/ 49274 h 277489"/>
                  <a:gd name="connsiteX55" fmla="*/ 223842 w 233348"/>
                  <a:gd name="connsiteY55" fmla="*/ 210927 h 277489"/>
                  <a:gd name="connsiteX56" fmla="*/ 230756 w 233348"/>
                  <a:gd name="connsiteY56" fmla="*/ 210927 h 277489"/>
                  <a:gd name="connsiteX57" fmla="*/ 225570 w 233348"/>
                  <a:gd name="connsiteY57" fmla="*/ 49274 h 277489"/>
                  <a:gd name="connsiteX58" fmla="*/ 218656 w 233348"/>
                  <a:gd name="connsiteY58" fmla="*/ 49274 h 277489"/>
                  <a:gd name="connsiteX59" fmla="*/ 184950 w 233348"/>
                  <a:gd name="connsiteY59" fmla="*/ 12102 h 277489"/>
                  <a:gd name="connsiteX60" fmla="*/ 218656 w 233348"/>
                  <a:gd name="connsiteY60" fmla="*/ 44952 h 277489"/>
                  <a:gd name="connsiteX61" fmla="*/ 225570 w 233348"/>
                  <a:gd name="connsiteY61" fmla="*/ 44952 h 277489"/>
                  <a:gd name="connsiteX62" fmla="*/ 184950 w 233348"/>
                  <a:gd name="connsiteY62" fmla="*/ 6051 h 277489"/>
                  <a:gd name="connsiteX63" fmla="*/ 184950 w 233348"/>
                  <a:gd name="connsiteY63" fmla="*/ 12102 h 277489"/>
                  <a:gd name="connsiteX64" fmla="*/ 10371 w 233348"/>
                  <a:gd name="connsiteY64" fmla="*/ 44087 h 277489"/>
                  <a:gd name="connsiteX65" fmla="*/ 17285 w 233348"/>
                  <a:gd name="connsiteY65" fmla="*/ 44087 h 277489"/>
                  <a:gd name="connsiteX66" fmla="*/ 50991 w 233348"/>
                  <a:gd name="connsiteY66" fmla="*/ 11238 h 277489"/>
                  <a:gd name="connsiteX67" fmla="*/ 50991 w 233348"/>
                  <a:gd name="connsiteY67" fmla="*/ 4322 h 277489"/>
                  <a:gd name="connsiteX68" fmla="*/ 10371 w 233348"/>
                  <a:gd name="connsiteY68" fmla="*/ 44087 h 277489"/>
                  <a:gd name="connsiteX69" fmla="*/ 56176 w 233348"/>
                  <a:gd name="connsiteY69" fmla="*/ 12102 h 277489"/>
                  <a:gd name="connsiteX70" fmla="*/ 180629 w 233348"/>
                  <a:gd name="connsiteY70" fmla="*/ 12102 h 277489"/>
                  <a:gd name="connsiteX71" fmla="*/ 180629 w 233348"/>
                  <a:gd name="connsiteY71" fmla="*/ 5187 h 277489"/>
                  <a:gd name="connsiteX72" fmla="*/ 56176 w 233348"/>
                  <a:gd name="connsiteY72" fmla="*/ 5187 h 277489"/>
                  <a:gd name="connsiteX73" fmla="*/ 56176 w 233348"/>
                  <a:gd name="connsiteY73" fmla="*/ 12102 h 27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233348" h="277489">
                    <a:moveTo>
                      <a:pt x="173715" y="277490"/>
                    </a:moveTo>
                    <a:lnTo>
                      <a:pt x="61362" y="277490"/>
                    </a:lnTo>
                    <a:cubicBezTo>
                      <a:pt x="44941" y="276625"/>
                      <a:pt x="29385" y="270574"/>
                      <a:pt x="18149" y="258472"/>
                    </a:cubicBezTo>
                    <a:cubicBezTo>
                      <a:pt x="6914" y="246369"/>
                      <a:pt x="0" y="230809"/>
                      <a:pt x="0" y="214385"/>
                    </a:cubicBezTo>
                    <a:lnTo>
                      <a:pt x="0" y="214385"/>
                    </a:lnTo>
                    <a:lnTo>
                      <a:pt x="5185" y="44087"/>
                    </a:lnTo>
                    <a:cubicBezTo>
                      <a:pt x="6914" y="19882"/>
                      <a:pt x="25928" y="1729"/>
                      <a:pt x="50127" y="0"/>
                    </a:cubicBezTo>
                    <a:lnTo>
                      <a:pt x="50127" y="0"/>
                    </a:lnTo>
                    <a:lnTo>
                      <a:pt x="183222" y="0"/>
                    </a:lnTo>
                    <a:cubicBezTo>
                      <a:pt x="207421" y="865"/>
                      <a:pt x="226434" y="19882"/>
                      <a:pt x="228163" y="44087"/>
                    </a:cubicBezTo>
                    <a:lnTo>
                      <a:pt x="228163" y="44087"/>
                    </a:lnTo>
                    <a:lnTo>
                      <a:pt x="233348" y="214385"/>
                    </a:lnTo>
                    <a:lnTo>
                      <a:pt x="233348" y="214385"/>
                    </a:lnTo>
                    <a:cubicBezTo>
                      <a:pt x="233348" y="230809"/>
                      <a:pt x="227299" y="246369"/>
                      <a:pt x="215199" y="258472"/>
                    </a:cubicBezTo>
                    <a:cubicBezTo>
                      <a:pt x="205692" y="269710"/>
                      <a:pt x="190136" y="276625"/>
                      <a:pt x="173715" y="277490"/>
                    </a:cubicBezTo>
                    <a:lnTo>
                      <a:pt x="173715" y="277490"/>
                    </a:lnTo>
                    <a:close/>
                    <a:moveTo>
                      <a:pt x="66547" y="273167"/>
                    </a:moveTo>
                    <a:lnTo>
                      <a:pt x="169393" y="273167"/>
                    </a:lnTo>
                    <a:lnTo>
                      <a:pt x="169393" y="266252"/>
                    </a:lnTo>
                    <a:lnTo>
                      <a:pt x="66547" y="266252"/>
                    </a:lnTo>
                    <a:lnTo>
                      <a:pt x="66547" y="273167"/>
                    </a:lnTo>
                    <a:close/>
                    <a:moveTo>
                      <a:pt x="173715" y="266252"/>
                    </a:moveTo>
                    <a:lnTo>
                      <a:pt x="173715" y="273167"/>
                    </a:lnTo>
                    <a:cubicBezTo>
                      <a:pt x="189271" y="272303"/>
                      <a:pt x="203100" y="266252"/>
                      <a:pt x="213470" y="255014"/>
                    </a:cubicBezTo>
                    <a:cubicBezTo>
                      <a:pt x="223842" y="243776"/>
                      <a:pt x="229891" y="229945"/>
                      <a:pt x="229891" y="214385"/>
                    </a:cubicBezTo>
                    <a:lnTo>
                      <a:pt x="222977" y="214385"/>
                    </a:lnTo>
                    <a:cubicBezTo>
                      <a:pt x="222977" y="227351"/>
                      <a:pt x="217792" y="240318"/>
                      <a:pt x="208285" y="249827"/>
                    </a:cubicBezTo>
                    <a:cubicBezTo>
                      <a:pt x="199642" y="260201"/>
                      <a:pt x="187543" y="265387"/>
                      <a:pt x="173715" y="266252"/>
                    </a:cubicBezTo>
                    <a:close/>
                    <a:moveTo>
                      <a:pt x="5185" y="214385"/>
                    </a:moveTo>
                    <a:cubicBezTo>
                      <a:pt x="5185" y="229945"/>
                      <a:pt x="11235" y="243776"/>
                      <a:pt x="21606" y="255014"/>
                    </a:cubicBezTo>
                    <a:cubicBezTo>
                      <a:pt x="31977" y="266252"/>
                      <a:pt x="46670" y="272303"/>
                      <a:pt x="61362" y="273167"/>
                    </a:cubicBezTo>
                    <a:lnTo>
                      <a:pt x="61362" y="266252"/>
                    </a:lnTo>
                    <a:cubicBezTo>
                      <a:pt x="48398" y="265387"/>
                      <a:pt x="35434" y="260201"/>
                      <a:pt x="25928" y="250692"/>
                    </a:cubicBezTo>
                    <a:cubicBezTo>
                      <a:pt x="16421" y="241183"/>
                      <a:pt x="11235" y="228216"/>
                      <a:pt x="11235" y="215249"/>
                    </a:cubicBezTo>
                    <a:lnTo>
                      <a:pt x="5185" y="214385"/>
                    </a:lnTo>
                    <a:close/>
                    <a:moveTo>
                      <a:pt x="169393" y="261930"/>
                    </a:moveTo>
                    <a:lnTo>
                      <a:pt x="171986" y="261930"/>
                    </a:lnTo>
                    <a:cubicBezTo>
                      <a:pt x="184950" y="261930"/>
                      <a:pt x="197050" y="256743"/>
                      <a:pt x="205692" y="247234"/>
                    </a:cubicBezTo>
                    <a:cubicBezTo>
                      <a:pt x="214335" y="237725"/>
                      <a:pt x="219520" y="225622"/>
                      <a:pt x="219520" y="212656"/>
                    </a:cubicBezTo>
                    <a:lnTo>
                      <a:pt x="219520" y="212656"/>
                    </a:lnTo>
                    <a:lnTo>
                      <a:pt x="214335" y="46681"/>
                    </a:lnTo>
                    <a:cubicBezTo>
                      <a:pt x="213470" y="29392"/>
                      <a:pt x="199642" y="15560"/>
                      <a:pt x="182357" y="15560"/>
                    </a:cubicBezTo>
                    <a:lnTo>
                      <a:pt x="53584" y="15560"/>
                    </a:lnTo>
                    <a:cubicBezTo>
                      <a:pt x="36298" y="15560"/>
                      <a:pt x="22470" y="29392"/>
                      <a:pt x="21606" y="46681"/>
                    </a:cubicBezTo>
                    <a:lnTo>
                      <a:pt x="21606" y="49274"/>
                    </a:lnTo>
                    <a:lnTo>
                      <a:pt x="16421" y="212656"/>
                    </a:lnTo>
                    <a:cubicBezTo>
                      <a:pt x="16421" y="225622"/>
                      <a:pt x="20742" y="237725"/>
                      <a:pt x="30249" y="247234"/>
                    </a:cubicBezTo>
                    <a:cubicBezTo>
                      <a:pt x="38891" y="256743"/>
                      <a:pt x="50991" y="261930"/>
                      <a:pt x="63955" y="261930"/>
                    </a:cubicBezTo>
                    <a:lnTo>
                      <a:pt x="169393" y="261930"/>
                    </a:lnTo>
                    <a:close/>
                    <a:moveTo>
                      <a:pt x="6050" y="210062"/>
                    </a:moveTo>
                    <a:lnTo>
                      <a:pt x="12964" y="210062"/>
                    </a:lnTo>
                    <a:lnTo>
                      <a:pt x="18149" y="48409"/>
                    </a:lnTo>
                    <a:lnTo>
                      <a:pt x="11235" y="48409"/>
                    </a:lnTo>
                    <a:lnTo>
                      <a:pt x="6050" y="210062"/>
                    </a:lnTo>
                    <a:close/>
                    <a:moveTo>
                      <a:pt x="218656" y="49274"/>
                    </a:moveTo>
                    <a:lnTo>
                      <a:pt x="223842" y="210927"/>
                    </a:lnTo>
                    <a:lnTo>
                      <a:pt x="230756" y="210927"/>
                    </a:lnTo>
                    <a:lnTo>
                      <a:pt x="225570" y="49274"/>
                    </a:lnTo>
                    <a:lnTo>
                      <a:pt x="218656" y="49274"/>
                    </a:lnTo>
                    <a:close/>
                    <a:moveTo>
                      <a:pt x="184950" y="12102"/>
                    </a:moveTo>
                    <a:cubicBezTo>
                      <a:pt x="203100" y="12967"/>
                      <a:pt x="216927" y="26798"/>
                      <a:pt x="218656" y="44952"/>
                    </a:cubicBezTo>
                    <a:lnTo>
                      <a:pt x="225570" y="44952"/>
                    </a:lnTo>
                    <a:cubicBezTo>
                      <a:pt x="223842" y="23340"/>
                      <a:pt x="206557" y="6916"/>
                      <a:pt x="184950" y="6051"/>
                    </a:cubicBezTo>
                    <a:lnTo>
                      <a:pt x="184950" y="12102"/>
                    </a:lnTo>
                    <a:close/>
                    <a:moveTo>
                      <a:pt x="10371" y="44087"/>
                    </a:moveTo>
                    <a:lnTo>
                      <a:pt x="17285" y="44087"/>
                    </a:lnTo>
                    <a:cubicBezTo>
                      <a:pt x="19013" y="25934"/>
                      <a:pt x="32842" y="12102"/>
                      <a:pt x="50991" y="11238"/>
                    </a:cubicBezTo>
                    <a:lnTo>
                      <a:pt x="50991" y="4322"/>
                    </a:lnTo>
                    <a:cubicBezTo>
                      <a:pt x="29385" y="6051"/>
                      <a:pt x="12099" y="22476"/>
                      <a:pt x="10371" y="44087"/>
                    </a:cubicBezTo>
                    <a:close/>
                    <a:moveTo>
                      <a:pt x="56176" y="12102"/>
                    </a:moveTo>
                    <a:lnTo>
                      <a:pt x="180629" y="12102"/>
                    </a:lnTo>
                    <a:lnTo>
                      <a:pt x="180629" y="5187"/>
                    </a:lnTo>
                    <a:lnTo>
                      <a:pt x="56176" y="5187"/>
                    </a:lnTo>
                    <a:lnTo>
                      <a:pt x="56176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4" name="Graphic 16831">
              <a:extLst>
                <a:ext uri="{FF2B5EF4-FFF2-40B4-BE49-F238E27FC236}">
                  <a16:creationId xmlns:a16="http://schemas.microsoft.com/office/drawing/2014/main" id="{872FB68C-6224-366E-ED1D-43915805BEA1}"/>
                </a:ext>
              </a:extLst>
            </p:cNvPr>
            <p:cNvGrpSpPr/>
            <p:nvPr/>
          </p:nvGrpSpPr>
          <p:grpSpPr>
            <a:xfrm>
              <a:off x="4406161" y="1859718"/>
              <a:ext cx="26791" cy="173755"/>
              <a:chOff x="4406161" y="1859718"/>
              <a:chExt cx="26791" cy="173755"/>
            </a:xfrm>
            <a:solidFill>
              <a:srgbClr val="355464"/>
            </a:solidFill>
          </p:grpSpPr>
          <p:sp>
            <p:nvSpPr>
              <p:cNvPr id="141" name="Freeform 17903">
                <a:extLst>
                  <a:ext uri="{FF2B5EF4-FFF2-40B4-BE49-F238E27FC236}">
                    <a16:creationId xmlns:a16="http://schemas.microsoft.com/office/drawing/2014/main" id="{10539312-041B-C2AA-01C1-D5076F89D38C}"/>
                  </a:ext>
                </a:extLst>
              </p:cNvPr>
              <p:cNvSpPr/>
              <p:nvPr/>
            </p:nvSpPr>
            <p:spPr>
              <a:xfrm rot="-219221">
                <a:off x="4414055" y="1862361"/>
                <a:ext cx="11235" cy="169438"/>
              </a:xfrm>
              <a:custGeom>
                <a:avLst/>
                <a:gdLst>
                  <a:gd name="connsiteX0" fmla="*/ 0 w 11235"/>
                  <a:gd name="connsiteY0" fmla="*/ 0 h 169438"/>
                  <a:gd name="connsiteX1" fmla="*/ 11236 w 11235"/>
                  <a:gd name="connsiteY1" fmla="*/ 0 h 169438"/>
                  <a:gd name="connsiteX2" fmla="*/ 11236 w 11235"/>
                  <a:gd name="connsiteY2" fmla="*/ 169439 h 169438"/>
                  <a:gd name="connsiteX3" fmla="*/ 0 w 11235"/>
                  <a:gd name="connsiteY3" fmla="*/ 169439 h 16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5" h="169438">
                    <a:moveTo>
                      <a:pt x="0" y="0"/>
                    </a:moveTo>
                    <a:lnTo>
                      <a:pt x="11236" y="0"/>
                    </a:lnTo>
                    <a:lnTo>
                      <a:pt x="11236" y="169439"/>
                    </a:lnTo>
                    <a:lnTo>
                      <a:pt x="0" y="16943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42" name="Freeform 17904">
                <a:extLst>
                  <a:ext uri="{FF2B5EF4-FFF2-40B4-BE49-F238E27FC236}">
                    <a16:creationId xmlns:a16="http://schemas.microsoft.com/office/drawing/2014/main" id="{9ACAEAE5-5195-E8C5-6447-DA15D652E5EE}"/>
                  </a:ext>
                </a:extLst>
              </p:cNvPr>
              <p:cNvSpPr/>
              <p:nvPr/>
            </p:nvSpPr>
            <p:spPr>
              <a:xfrm>
                <a:off x="4406161" y="1859718"/>
                <a:ext cx="26791" cy="173755"/>
              </a:xfrm>
              <a:custGeom>
                <a:avLst/>
                <a:gdLst>
                  <a:gd name="connsiteX0" fmla="*/ 11235 w 26791"/>
                  <a:gd name="connsiteY0" fmla="*/ 173755 h 173755"/>
                  <a:gd name="connsiteX1" fmla="*/ 0 w 26791"/>
                  <a:gd name="connsiteY1" fmla="*/ 865 h 173755"/>
                  <a:gd name="connsiteX2" fmla="*/ 15557 w 26791"/>
                  <a:gd name="connsiteY2" fmla="*/ 0 h 173755"/>
                  <a:gd name="connsiteX3" fmla="*/ 26792 w 26791"/>
                  <a:gd name="connsiteY3" fmla="*/ 172891 h 173755"/>
                  <a:gd name="connsiteX4" fmla="*/ 11235 w 26791"/>
                  <a:gd name="connsiteY4" fmla="*/ 173755 h 173755"/>
                  <a:gd name="connsiteX5" fmla="*/ 4321 w 26791"/>
                  <a:gd name="connsiteY5" fmla="*/ 5187 h 173755"/>
                  <a:gd name="connsiteX6" fmla="*/ 14692 w 26791"/>
                  <a:gd name="connsiteY6" fmla="*/ 169433 h 173755"/>
                  <a:gd name="connsiteX7" fmla="*/ 21606 w 26791"/>
                  <a:gd name="connsiteY7" fmla="*/ 169433 h 173755"/>
                  <a:gd name="connsiteX8" fmla="*/ 11235 w 26791"/>
                  <a:gd name="connsiteY8" fmla="*/ 5187 h 173755"/>
                  <a:gd name="connsiteX9" fmla="*/ 4321 w 26791"/>
                  <a:gd name="connsiteY9" fmla="*/ 5187 h 17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1" h="173755">
                    <a:moveTo>
                      <a:pt x="11235" y="173755"/>
                    </a:moveTo>
                    <a:lnTo>
                      <a:pt x="0" y="865"/>
                    </a:lnTo>
                    <a:lnTo>
                      <a:pt x="15557" y="0"/>
                    </a:lnTo>
                    <a:lnTo>
                      <a:pt x="26792" y="172891"/>
                    </a:lnTo>
                    <a:lnTo>
                      <a:pt x="11235" y="173755"/>
                    </a:lnTo>
                    <a:close/>
                    <a:moveTo>
                      <a:pt x="4321" y="5187"/>
                    </a:moveTo>
                    <a:lnTo>
                      <a:pt x="14692" y="169433"/>
                    </a:lnTo>
                    <a:lnTo>
                      <a:pt x="21606" y="169433"/>
                    </a:lnTo>
                    <a:lnTo>
                      <a:pt x="11235" y="5187"/>
                    </a:lnTo>
                    <a:lnTo>
                      <a:pt x="4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5" name="Graphic 16831">
              <a:extLst>
                <a:ext uri="{FF2B5EF4-FFF2-40B4-BE49-F238E27FC236}">
                  <a16:creationId xmlns:a16="http://schemas.microsoft.com/office/drawing/2014/main" id="{79E22AC7-7315-7061-3830-5953E14C61C5}"/>
                </a:ext>
              </a:extLst>
            </p:cNvPr>
            <p:cNvGrpSpPr/>
            <p:nvPr/>
          </p:nvGrpSpPr>
          <p:grpSpPr>
            <a:xfrm>
              <a:off x="4419989" y="2056814"/>
              <a:ext cx="31977" cy="31120"/>
              <a:chOff x="4419989" y="2056814"/>
              <a:chExt cx="31977" cy="31120"/>
            </a:xfrm>
            <a:solidFill>
              <a:srgbClr val="355464"/>
            </a:solidFill>
          </p:grpSpPr>
          <p:sp>
            <p:nvSpPr>
              <p:cNvPr id="139" name="Freeform 17906">
                <a:extLst>
                  <a:ext uri="{FF2B5EF4-FFF2-40B4-BE49-F238E27FC236}">
                    <a16:creationId xmlns:a16="http://schemas.microsoft.com/office/drawing/2014/main" id="{A0743C08-59EC-1B59-8399-DB1C64908C38}"/>
                  </a:ext>
                </a:extLst>
              </p:cNvPr>
              <p:cNvSpPr/>
              <p:nvPr/>
            </p:nvSpPr>
            <p:spPr>
              <a:xfrm>
                <a:off x="4422582" y="2059407"/>
                <a:ext cx="26791" cy="25933"/>
              </a:xfrm>
              <a:custGeom>
                <a:avLst/>
                <a:gdLst>
                  <a:gd name="connsiteX0" fmla="*/ 21606 w 26791"/>
                  <a:gd name="connsiteY0" fmla="*/ 25934 h 25933"/>
                  <a:gd name="connsiteX1" fmla="*/ 26792 w 26791"/>
                  <a:gd name="connsiteY1" fmla="*/ 25934 h 25933"/>
                  <a:gd name="connsiteX2" fmla="*/ 26792 w 26791"/>
                  <a:gd name="connsiteY2" fmla="*/ 14696 h 25933"/>
                  <a:gd name="connsiteX3" fmla="*/ 21606 w 26791"/>
                  <a:gd name="connsiteY3" fmla="*/ 14696 h 25933"/>
                  <a:gd name="connsiteX4" fmla="*/ 21606 w 26791"/>
                  <a:gd name="connsiteY4" fmla="*/ 25934 h 25933"/>
                  <a:gd name="connsiteX5" fmla="*/ 0 w 26791"/>
                  <a:gd name="connsiteY5" fmla="*/ 6916 h 25933"/>
                  <a:gd name="connsiteX6" fmla="*/ 21606 w 26791"/>
                  <a:gd name="connsiteY6" fmla="*/ 25934 h 25933"/>
                  <a:gd name="connsiteX7" fmla="*/ 21606 w 26791"/>
                  <a:gd name="connsiteY7" fmla="*/ 14696 h 25933"/>
                  <a:gd name="connsiteX8" fmla="*/ 11235 w 26791"/>
                  <a:gd name="connsiteY8" fmla="*/ 5187 h 25933"/>
                  <a:gd name="connsiteX9" fmla="*/ 0 w 26791"/>
                  <a:gd name="connsiteY9" fmla="*/ 6916 h 25933"/>
                  <a:gd name="connsiteX10" fmla="*/ 0 w 26791"/>
                  <a:gd name="connsiteY10" fmla="*/ 865 h 25933"/>
                  <a:gd name="connsiteX11" fmla="*/ 864 w 26791"/>
                  <a:gd name="connsiteY11" fmla="*/ 6916 h 25933"/>
                  <a:gd name="connsiteX12" fmla="*/ 12099 w 26791"/>
                  <a:gd name="connsiteY12" fmla="*/ 6051 h 25933"/>
                  <a:gd name="connsiteX13" fmla="*/ 11235 w 26791"/>
                  <a:gd name="connsiteY13" fmla="*/ 0 h 25933"/>
                  <a:gd name="connsiteX14" fmla="*/ 0 w 26791"/>
                  <a:gd name="connsiteY14" fmla="*/ 865 h 25933"/>
                  <a:gd name="connsiteX15" fmla="*/ 6050 w 26791"/>
                  <a:gd name="connsiteY15" fmla="*/ 6051 h 25933"/>
                  <a:gd name="connsiteX16" fmla="*/ 864 w 26791"/>
                  <a:gd name="connsiteY16" fmla="*/ 6916 h 25933"/>
                  <a:gd name="connsiteX17" fmla="*/ 864 w 26791"/>
                  <a:gd name="connsiteY17" fmla="*/ 6916 h 25933"/>
                  <a:gd name="connsiteX18" fmla="*/ 6050 w 26791"/>
                  <a:gd name="connsiteY18" fmla="*/ 6051 h 2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791" h="25933">
                    <a:moveTo>
                      <a:pt x="21606" y="25934"/>
                    </a:moveTo>
                    <a:lnTo>
                      <a:pt x="26792" y="25934"/>
                    </a:lnTo>
                    <a:lnTo>
                      <a:pt x="26792" y="14696"/>
                    </a:lnTo>
                    <a:lnTo>
                      <a:pt x="21606" y="14696"/>
                    </a:lnTo>
                    <a:lnTo>
                      <a:pt x="21606" y="25934"/>
                    </a:lnTo>
                    <a:close/>
                    <a:moveTo>
                      <a:pt x="0" y="6916"/>
                    </a:moveTo>
                    <a:cubicBezTo>
                      <a:pt x="864" y="18154"/>
                      <a:pt x="10371" y="25934"/>
                      <a:pt x="21606" y="25934"/>
                    </a:cubicBezTo>
                    <a:lnTo>
                      <a:pt x="21606" y="14696"/>
                    </a:lnTo>
                    <a:cubicBezTo>
                      <a:pt x="16421" y="14696"/>
                      <a:pt x="12099" y="10373"/>
                      <a:pt x="11235" y="5187"/>
                    </a:cubicBezTo>
                    <a:lnTo>
                      <a:pt x="0" y="6916"/>
                    </a:lnTo>
                    <a:close/>
                    <a:moveTo>
                      <a:pt x="0" y="865"/>
                    </a:moveTo>
                    <a:lnTo>
                      <a:pt x="864" y="6916"/>
                    </a:lnTo>
                    <a:lnTo>
                      <a:pt x="12099" y="6051"/>
                    </a:lnTo>
                    <a:lnTo>
                      <a:pt x="11235" y="0"/>
                    </a:lnTo>
                    <a:lnTo>
                      <a:pt x="0" y="865"/>
                    </a:lnTo>
                    <a:close/>
                    <a:moveTo>
                      <a:pt x="6050" y="6051"/>
                    </a:moveTo>
                    <a:lnTo>
                      <a:pt x="864" y="6916"/>
                    </a:lnTo>
                    <a:lnTo>
                      <a:pt x="864" y="6916"/>
                    </a:lnTo>
                    <a:lnTo>
                      <a:pt x="6050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40" name="Freeform 17907">
                <a:extLst>
                  <a:ext uri="{FF2B5EF4-FFF2-40B4-BE49-F238E27FC236}">
                    <a16:creationId xmlns:a16="http://schemas.microsoft.com/office/drawing/2014/main" id="{FE558045-7DC8-8D69-6A29-4DE148E1180E}"/>
                  </a:ext>
                </a:extLst>
              </p:cNvPr>
              <p:cNvSpPr/>
              <p:nvPr/>
            </p:nvSpPr>
            <p:spPr>
              <a:xfrm>
                <a:off x="4419989" y="2056814"/>
                <a:ext cx="31977" cy="31120"/>
              </a:xfrm>
              <a:custGeom>
                <a:avLst/>
                <a:gdLst>
                  <a:gd name="connsiteX0" fmla="*/ 31113 w 31977"/>
                  <a:gd name="connsiteY0" fmla="*/ 31120 h 31120"/>
                  <a:gd name="connsiteX1" fmla="*/ 21606 w 31977"/>
                  <a:gd name="connsiteY1" fmla="*/ 31120 h 31120"/>
                  <a:gd name="connsiteX2" fmla="*/ 864 w 31977"/>
                  <a:gd name="connsiteY2" fmla="*/ 12102 h 31120"/>
                  <a:gd name="connsiteX3" fmla="*/ 864 w 31977"/>
                  <a:gd name="connsiteY3" fmla="*/ 12102 h 31120"/>
                  <a:gd name="connsiteX4" fmla="*/ 0 w 31977"/>
                  <a:gd name="connsiteY4" fmla="*/ 1729 h 31120"/>
                  <a:gd name="connsiteX5" fmla="*/ 15557 w 31977"/>
                  <a:gd name="connsiteY5" fmla="*/ 0 h 31120"/>
                  <a:gd name="connsiteX6" fmla="*/ 16421 w 31977"/>
                  <a:gd name="connsiteY6" fmla="*/ 7780 h 31120"/>
                  <a:gd name="connsiteX7" fmla="*/ 24199 w 31977"/>
                  <a:gd name="connsiteY7" fmla="*/ 14696 h 31120"/>
                  <a:gd name="connsiteX8" fmla="*/ 31977 w 31977"/>
                  <a:gd name="connsiteY8" fmla="*/ 14696 h 31120"/>
                  <a:gd name="connsiteX9" fmla="*/ 31977 w 31977"/>
                  <a:gd name="connsiteY9" fmla="*/ 31120 h 31120"/>
                  <a:gd name="connsiteX10" fmla="*/ 25928 w 31977"/>
                  <a:gd name="connsiteY10" fmla="*/ 26798 h 31120"/>
                  <a:gd name="connsiteX11" fmla="*/ 25928 w 31977"/>
                  <a:gd name="connsiteY11" fmla="*/ 26798 h 31120"/>
                  <a:gd name="connsiteX12" fmla="*/ 26792 w 31977"/>
                  <a:gd name="connsiteY12" fmla="*/ 19882 h 31120"/>
                  <a:gd name="connsiteX13" fmla="*/ 25928 w 31977"/>
                  <a:gd name="connsiteY13" fmla="*/ 19882 h 31120"/>
                  <a:gd name="connsiteX14" fmla="*/ 25928 w 31977"/>
                  <a:gd name="connsiteY14" fmla="*/ 26798 h 31120"/>
                  <a:gd name="connsiteX15" fmla="*/ 5186 w 31977"/>
                  <a:gd name="connsiteY15" fmla="*/ 11238 h 31120"/>
                  <a:gd name="connsiteX16" fmla="*/ 21606 w 31977"/>
                  <a:gd name="connsiteY16" fmla="*/ 25934 h 31120"/>
                  <a:gd name="connsiteX17" fmla="*/ 21606 w 31977"/>
                  <a:gd name="connsiteY17" fmla="*/ 19882 h 31120"/>
                  <a:gd name="connsiteX18" fmla="*/ 12099 w 31977"/>
                  <a:gd name="connsiteY18" fmla="*/ 11238 h 31120"/>
                  <a:gd name="connsiteX19" fmla="*/ 5186 w 31977"/>
                  <a:gd name="connsiteY19" fmla="*/ 11238 h 31120"/>
                  <a:gd name="connsiteX20" fmla="*/ 4321 w 31977"/>
                  <a:gd name="connsiteY20" fmla="*/ 5187 h 31120"/>
                  <a:gd name="connsiteX21" fmla="*/ 4321 w 31977"/>
                  <a:gd name="connsiteY21" fmla="*/ 6916 h 31120"/>
                  <a:gd name="connsiteX22" fmla="*/ 11235 w 31977"/>
                  <a:gd name="connsiteY22" fmla="*/ 6051 h 31120"/>
                  <a:gd name="connsiteX23" fmla="*/ 11235 w 31977"/>
                  <a:gd name="connsiteY23" fmla="*/ 4322 h 31120"/>
                  <a:gd name="connsiteX24" fmla="*/ 4321 w 31977"/>
                  <a:gd name="connsiteY24" fmla="*/ 5187 h 3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977" h="31120">
                    <a:moveTo>
                      <a:pt x="31113" y="31120"/>
                    </a:moveTo>
                    <a:lnTo>
                      <a:pt x="21606" y="31120"/>
                    </a:lnTo>
                    <a:cubicBezTo>
                      <a:pt x="11235" y="30256"/>
                      <a:pt x="2593" y="22476"/>
                      <a:pt x="864" y="12102"/>
                    </a:cubicBezTo>
                    <a:lnTo>
                      <a:pt x="864" y="12102"/>
                    </a:lnTo>
                    <a:lnTo>
                      <a:pt x="0" y="1729"/>
                    </a:lnTo>
                    <a:lnTo>
                      <a:pt x="15557" y="0"/>
                    </a:lnTo>
                    <a:lnTo>
                      <a:pt x="16421" y="7780"/>
                    </a:lnTo>
                    <a:cubicBezTo>
                      <a:pt x="16421" y="12102"/>
                      <a:pt x="19878" y="14696"/>
                      <a:pt x="24199" y="14696"/>
                    </a:cubicBezTo>
                    <a:lnTo>
                      <a:pt x="31977" y="14696"/>
                    </a:lnTo>
                    <a:lnTo>
                      <a:pt x="31977" y="31120"/>
                    </a:lnTo>
                    <a:close/>
                    <a:moveTo>
                      <a:pt x="25928" y="26798"/>
                    </a:moveTo>
                    <a:lnTo>
                      <a:pt x="25928" y="26798"/>
                    </a:lnTo>
                    <a:lnTo>
                      <a:pt x="26792" y="19882"/>
                    </a:lnTo>
                    <a:lnTo>
                      <a:pt x="25928" y="19882"/>
                    </a:lnTo>
                    <a:lnTo>
                      <a:pt x="25928" y="26798"/>
                    </a:lnTo>
                    <a:close/>
                    <a:moveTo>
                      <a:pt x="5186" y="11238"/>
                    </a:moveTo>
                    <a:cubicBezTo>
                      <a:pt x="6914" y="19018"/>
                      <a:pt x="13828" y="25069"/>
                      <a:pt x="21606" y="25934"/>
                    </a:cubicBezTo>
                    <a:lnTo>
                      <a:pt x="21606" y="19882"/>
                    </a:lnTo>
                    <a:cubicBezTo>
                      <a:pt x="17285" y="19018"/>
                      <a:pt x="12964" y="15560"/>
                      <a:pt x="12099" y="11238"/>
                    </a:cubicBezTo>
                    <a:lnTo>
                      <a:pt x="5186" y="11238"/>
                    </a:lnTo>
                    <a:close/>
                    <a:moveTo>
                      <a:pt x="4321" y="5187"/>
                    </a:moveTo>
                    <a:lnTo>
                      <a:pt x="4321" y="6916"/>
                    </a:lnTo>
                    <a:lnTo>
                      <a:pt x="11235" y="6051"/>
                    </a:lnTo>
                    <a:lnTo>
                      <a:pt x="11235" y="4322"/>
                    </a:lnTo>
                    <a:lnTo>
                      <a:pt x="4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36" name="Graphic 16831">
              <a:extLst>
                <a:ext uri="{FF2B5EF4-FFF2-40B4-BE49-F238E27FC236}">
                  <a16:creationId xmlns:a16="http://schemas.microsoft.com/office/drawing/2014/main" id="{92051A06-9CAD-07C3-0BC6-B68D4DA12F34}"/>
                </a:ext>
              </a:extLst>
            </p:cNvPr>
            <p:cNvGrpSpPr/>
            <p:nvPr/>
          </p:nvGrpSpPr>
          <p:grpSpPr>
            <a:xfrm>
              <a:off x="4391469" y="1794020"/>
              <a:ext cx="202235" cy="26797"/>
              <a:chOff x="4391469" y="1794020"/>
              <a:chExt cx="202235" cy="26797"/>
            </a:xfrm>
            <a:solidFill>
              <a:srgbClr val="355464"/>
            </a:solidFill>
          </p:grpSpPr>
          <p:sp>
            <p:nvSpPr>
              <p:cNvPr id="137" name="Freeform 17909">
                <a:extLst>
                  <a:ext uri="{FF2B5EF4-FFF2-40B4-BE49-F238E27FC236}">
                    <a16:creationId xmlns:a16="http://schemas.microsoft.com/office/drawing/2014/main" id="{A4980EF3-8DB2-898B-C2D0-8FD29E7DD16E}"/>
                  </a:ext>
                </a:extLst>
              </p:cNvPr>
              <p:cNvSpPr/>
              <p:nvPr/>
            </p:nvSpPr>
            <p:spPr>
              <a:xfrm>
                <a:off x="4394062" y="1796613"/>
                <a:ext cx="198778" cy="19017"/>
              </a:xfrm>
              <a:custGeom>
                <a:avLst/>
                <a:gdLst>
                  <a:gd name="connsiteX0" fmla="*/ 163344 w 198778"/>
                  <a:gd name="connsiteY0" fmla="*/ 11238 h 19017"/>
                  <a:gd name="connsiteX1" fmla="*/ 196186 w 198778"/>
                  <a:gd name="connsiteY1" fmla="*/ 19018 h 19017"/>
                  <a:gd name="connsiteX2" fmla="*/ 198778 w 198778"/>
                  <a:gd name="connsiteY2" fmla="*/ 7780 h 19017"/>
                  <a:gd name="connsiteX3" fmla="*/ 165937 w 198778"/>
                  <a:gd name="connsiteY3" fmla="*/ 0 h 19017"/>
                  <a:gd name="connsiteX4" fmla="*/ 163344 w 198778"/>
                  <a:gd name="connsiteY4" fmla="*/ 11238 h 19017"/>
                  <a:gd name="connsiteX5" fmla="*/ 33706 w 198778"/>
                  <a:gd name="connsiteY5" fmla="*/ 11238 h 19017"/>
                  <a:gd name="connsiteX6" fmla="*/ 164208 w 198778"/>
                  <a:gd name="connsiteY6" fmla="*/ 11238 h 19017"/>
                  <a:gd name="connsiteX7" fmla="*/ 164208 w 198778"/>
                  <a:gd name="connsiteY7" fmla="*/ 0 h 19017"/>
                  <a:gd name="connsiteX8" fmla="*/ 33706 w 198778"/>
                  <a:gd name="connsiteY8" fmla="*/ 0 h 19017"/>
                  <a:gd name="connsiteX9" fmla="*/ 33706 w 198778"/>
                  <a:gd name="connsiteY9" fmla="*/ 11238 h 19017"/>
                  <a:gd name="connsiteX10" fmla="*/ 2593 w 198778"/>
                  <a:gd name="connsiteY10" fmla="*/ 19018 h 19017"/>
                  <a:gd name="connsiteX11" fmla="*/ 35434 w 198778"/>
                  <a:gd name="connsiteY11" fmla="*/ 11238 h 19017"/>
                  <a:gd name="connsiteX12" fmla="*/ 32842 w 198778"/>
                  <a:gd name="connsiteY12" fmla="*/ 0 h 19017"/>
                  <a:gd name="connsiteX13" fmla="*/ 0 w 198778"/>
                  <a:gd name="connsiteY13" fmla="*/ 7780 h 19017"/>
                  <a:gd name="connsiteX14" fmla="*/ 2593 w 198778"/>
                  <a:gd name="connsiteY14" fmla="*/ 19018 h 19017"/>
                  <a:gd name="connsiteX15" fmla="*/ 164208 w 198778"/>
                  <a:gd name="connsiteY15" fmla="*/ 6051 h 19017"/>
                  <a:gd name="connsiteX16" fmla="*/ 165937 w 198778"/>
                  <a:gd name="connsiteY16" fmla="*/ 864 h 19017"/>
                  <a:gd name="connsiteX17" fmla="*/ 165072 w 198778"/>
                  <a:gd name="connsiteY17" fmla="*/ 864 h 19017"/>
                  <a:gd name="connsiteX18" fmla="*/ 164208 w 198778"/>
                  <a:gd name="connsiteY18" fmla="*/ 864 h 19017"/>
                  <a:gd name="connsiteX19" fmla="*/ 164208 w 198778"/>
                  <a:gd name="connsiteY19" fmla="*/ 6051 h 19017"/>
                  <a:gd name="connsiteX20" fmla="*/ 33706 w 198778"/>
                  <a:gd name="connsiteY20" fmla="*/ 6051 h 19017"/>
                  <a:gd name="connsiteX21" fmla="*/ 33706 w 198778"/>
                  <a:gd name="connsiteY21" fmla="*/ 864 h 19017"/>
                  <a:gd name="connsiteX22" fmla="*/ 32842 w 198778"/>
                  <a:gd name="connsiteY22" fmla="*/ 864 h 19017"/>
                  <a:gd name="connsiteX23" fmla="*/ 31977 w 198778"/>
                  <a:gd name="connsiteY23" fmla="*/ 864 h 19017"/>
                  <a:gd name="connsiteX24" fmla="*/ 33706 w 198778"/>
                  <a:gd name="connsiteY24" fmla="*/ 6051 h 1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778" h="19017">
                    <a:moveTo>
                      <a:pt x="163344" y="11238"/>
                    </a:moveTo>
                    <a:lnTo>
                      <a:pt x="196186" y="19018"/>
                    </a:lnTo>
                    <a:lnTo>
                      <a:pt x="198778" y="7780"/>
                    </a:lnTo>
                    <a:lnTo>
                      <a:pt x="165937" y="0"/>
                    </a:lnTo>
                    <a:lnTo>
                      <a:pt x="163344" y="11238"/>
                    </a:lnTo>
                    <a:close/>
                    <a:moveTo>
                      <a:pt x="33706" y="11238"/>
                    </a:moveTo>
                    <a:lnTo>
                      <a:pt x="164208" y="11238"/>
                    </a:lnTo>
                    <a:lnTo>
                      <a:pt x="164208" y="0"/>
                    </a:lnTo>
                    <a:lnTo>
                      <a:pt x="33706" y="0"/>
                    </a:lnTo>
                    <a:lnTo>
                      <a:pt x="33706" y="11238"/>
                    </a:lnTo>
                    <a:close/>
                    <a:moveTo>
                      <a:pt x="2593" y="19018"/>
                    </a:moveTo>
                    <a:lnTo>
                      <a:pt x="35434" y="11238"/>
                    </a:lnTo>
                    <a:lnTo>
                      <a:pt x="32842" y="0"/>
                    </a:lnTo>
                    <a:lnTo>
                      <a:pt x="0" y="7780"/>
                    </a:lnTo>
                    <a:lnTo>
                      <a:pt x="2593" y="19018"/>
                    </a:lnTo>
                    <a:close/>
                    <a:moveTo>
                      <a:pt x="164208" y="6051"/>
                    </a:moveTo>
                    <a:lnTo>
                      <a:pt x="165937" y="864"/>
                    </a:lnTo>
                    <a:lnTo>
                      <a:pt x="165072" y="864"/>
                    </a:lnTo>
                    <a:lnTo>
                      <a:pt x="164208" y="864"/>
                    </a:lnTo>
                    <a:lnTo>
                      <a:pt x="164208" y="6051"/>
                    </a:lnTo>
                    <a:close/>
                    <a:moveTo>
                      <a:pt x="33706" y="6051"/>
                    </a:moveTo>
                    <a:lnTo>
                      <a:pt x="33706" y="864"/>
                    </a:lnTo>
                    <a:lnTo>
                      <a:pt x="32842" y="864"/>
                    </a:lnTo>
                    <a:lnTo>
                      <a:pt x="31977" y="864"/>
                    </a:lnTo>
                    <a:lnTo>
                      <a:pt x="33706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38" name="Freeform 17910">
                <a:extLst>
                  <a:ext uri="{FF2B5EF4-FFF2-40B4-BE49-F238E27FC236}">
                    <a16:creationId xmlns:a16="http://schemas.microsoft.com/office/drawing/2014/main" id="{94BD562B-6DFF-6716-316E-C3B7E6593217}"/>
                  </a:ext>
                </a:extLst>
              </p:cNvPr>
              <p:cNvSpPr/>
              <p:nvPr/>
            </p:nvSpPr>
            <p:spPr>
              <a:xfrm>
                <a:off x="4391469" y="1794020"/>
                <a:ext cx="202235" cy="26797"/>
              </a:xfrm>
              <a:custGeom>
                <a:avLst/>
                <a:gdLst>
                  <a:gd name="connsiteX0" fmla="*/ 38891 w 202235"/>
                  <a:gd name="connsiteY0" fmla="*/ 26798 h 26797"/>
                  <a:gd name="connsiteX1" fmla="*/ 36298 w 202235"/>
                  <a:gd name="connsiteY1" fmla="*/ 16425 h 26797"/>
                  <a:gd name="connsiteX2" fmla="*/ 3457 w 202235"/>
                  <a:gd name="connsiteY2" fmla="*/ 24205 h 26797"/>
                  <a:gd name="connsiteX3" fmla="*/ 0 w 202235"/>
                  <a:gd name="connsiteY3" fmla="*/ 8645 h 26797"/>
                  <a:gd name="connsiteX4" fmla="*/ 32842 w 202235"/>
                  <a:gd name="connsiteY4" fmla="*/ 864 h 26797"/>
                  <a:gd name="connsiteX5" fmla="*/ 32842 w 202235"/>
                  <a:gd name="connsiteY5" fmla="*/ 864 h 26797"/>
                  <a:gd name="connsiteX6" fmla="*/ 34570 w 202235"/>
                  <a:gd name="connsiteY6" fmla="*/ 0 h 26797"/>
                  <a:gd name="connsiteX7" fmla="*/ 34570 w 202235"/>
                  <a:gd name="connsiteY7" fmla="*/ 0 h 26797"/>
                  <a:gd name="connsiteX8" fmla="*/ 35434 w 202235"/>
                  <a:gd name="connsiteY8" fmla="*/ 0 h 26797"/>
                  <a:gd name="connsiteX9" fmla="*/ 36298 w 202235"/>
                  <a:gd name="connsiteY9" fmla="*/ 0 h 26797"/>
                  <a:gd name="connsiteX10" fmla="*/ 36298 w 202235"/>
                  <a:gd name="connsiteY10" fmla="*/ 0 h 26797"/>
                  <a:gd name="connsiteX11" fmla="*/ 165937 w 202235"/>
                  <a:gd name="connsiteY11" fmla="*/ 0 h 26797"/>
                  <a:gd name="connsiteX12" fmla="*/ 165937 w 202235"/>
                  <a:gd name="connsiteY12" fmla="*/ 0 h 26797"/>
                  <a:gd name="connsiteX13" fmla="*/ 166801 w 202235"/>
                  <a:gd name="connsiteY13" fmla="*/ 0 h 26797"/>
                  <a:gd name="connsiteX14" fmla="*/ 167665 w 202235"/>
                  <a:gd name="connsiteY14" fmla="*/ 0 h 26797"/>
                  <a:gd name="connsiteX15" fmla="*/ 167665 w 202235"/>
                  <a:gd name="connsiteY15" fmla="*/ 0 h 26797"/>
                  <a:gd name="connsiteX16" fmla="*/ 202235 w 202235"/>
                  <a:gd name="connsiteY16" fmla="*/ 8645 h 26797"/>
                  <a:gd name="connsiteX17" fmla="*/ 198778 w 202235"/>
                  <a:gd name="connsiteY17" fmla="*/ 24205 h 26797"/>
                  <a:gd name="connsiteX18" fmla="*/ 165937 w 202235"/>
                  <a:gd name="connsiteY18" fmla="*/ 16425 h 26797"/>
                  <a:gd name="connsiteX19" fmla="*/ 163344 w 202235"/>
                  <a:gd name="connsiteY19" fmla="*/ 26798 h 26797"/>
                  <a:gd name="connsiteX20" fmla="*/ 163344 w 202235"/>
                  <a:gd name="connsiteY20" fmla="*/ 16425 h 26797"/>
                  <a:gd name="connsiteX21" fmla="*/ 37163 w 202235"/>
                  <a:gd name="connsiteY21" fmla="*/ 16425 h 26797"/>
                  <a:gd name="connsiteX22" fmla="*/ 37163 w 202235"/>
                  <a:gd name="connsiteY22" fmla="*/ 26798 h 26797"/>
                  <a:gd name="connsiteX23" fmla="*/ 5186 w 202235"/>
                  <a:gd name="connsiteY23" fmla="*/ 12967 h 26797"/>
                  <a:gd name="connsiteX24" fmla="*/ 6914 w 202235"/>
                  <a:gd name="connsiteY24" fmla="*/ 19882 h 26797"/>
                  <a:gd name="connsiteX25" fmla="*/ 34570 w 202235"/>
                  <a:gd name="connsiteY25" fmla="*/ 12967 h 26797"/>
                  <a:gd name="connsiteX26" fmla="*/ 34570 w 202235"/>
                  <a:gd name="connsiteY26" fmla="*/ 9509 h 26797"/>
                  <a:gd name="connsiteX27" fmla="*/ 33706 w 202235"/>
                  <a:gd name="connsiteY27" fmla="*/ 6916 h 26797"/>
                  <a:gd name="connsiteX28" fmla="*/ 5186 w 202235"/>
                  <a:gd name="connsiteY28" fmla="*/ 12967 h 26797"/>
                  <a:gd name="connsiteX29" fmla="*/ 169394 w 202235"/>
                  <a:gd name="connsiteY29" fmla="*/ 12102 h 26797"/>
                  <a:gd name="connsiteX30" fmla="*/ 197050 w 202235"/>
                  <a:gd name="connsiteY30" fmla="*/ 19018 h 26797"/>
                  <a:gd name="connsiteX31" fmla="*/ 198778 w 202235"/>
                  <a:gd name="connsiteY31" fmla="*/ 12102 h 26797"/>
                  <a:gd name="connsiteX32" fmla="*/ 170258 w 202235"/>
                  <a:gd name="connsiteY32" fmla="*/ 5187 h 26797"/>
                  <a:gd name="connsiteX33" fmla="*/ 169394 w 202235"/>
                  <a:gd name="connsiteY33" fmla="*/ 7780 h 26797"/>
                  <a:gd name="connsiteX34" fmla="*/ 169394 w 202235"/>
                  <a:gd name="connsiteY34" fmla="*/ 12102 h 26797"/>
                  <a:gd name="connsiteX35" fmla="*/ 39756 w 202235"/>
                  <a:gd name="connsiteY35" fmla="*/ 11238 h 26797"/>
                  <a:gd name="connsiteX36" fmla="*/ 163344 w 202235"/>
                  <a:gd name="connsiteY36" fmla="*/ 11238 h 26797"/>
                  <a:gd name="connsiteX37" fmla="*/ 164208 w 202235"/>
                  <a:gd name="connsiteY37" fmla="*/ 7780 h 26797"/>
                  <a:gd name="connsiteX38" fmla="*/ 164208 w 202235"/>
                  <a:gd name="connsiteY38" fmla="*/ 4322 h 26797"/>
                  <a:gd name="connsiteX39" fmla="*/ 38027 w 202235"/>
                  <a:gd name="connsiteY39" fmla="*/ 4322 h 26797"/>
                  <a:gd name="connsiteX40" fmla="*/ 38027 w 202235"/>
                  <a:gd name="connsiteY40" fmla="*/ 7780 h 26797"/>
                  <a:gd name="connsiteX41" fmla="*/ 39756 w 202235"/>
                  <a:gd name="connsiteY41" fmla="*/ 11238 h 26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02235" h="26797">
                    <a:moveTo>
                      <a:pt x="38891" y="26798"/>
                    </a:moveTo>
                    <a:lnTo>
                      <a:pt x="36298" y="16425"/>
                    </a:lnTo>
                    <a:lnTo>
                      <a:pt x="3457" y="24205"/>
                    </a:lnTo>
                    <a:lnTo>
                      <a:pt x="0" y="8645"/>
                    </a:lnTo>
                    <a:lnTo>
                      <a:pt x="32842" y="864"/>
                    </a:lnTo>
                    <a:lnTo>
                      <a:pt x="32842" y="864"/>
                    </a:lnTo>
                    <a:lnTo>
                      <a:pt x="34570" y="0"/>
                    </a:lnTo>
                    <a:lnTo>
                      <a:pt x="34570" y="0"/>
                    </a:lnTo>
                    <a:lnTo>
                      <a:pt x="35434" y="0"/>
                    </a:lnTo>
                    <a:lnTo>
                      <a:pt x="36298" y="0"/>
                    </a:lnTo>
                    <a:lnTo>
                      <a:pt x="36298" y="0"/>
                    </a:lnTo>
                    <a:lnTo>
                      <a:pt x="165937" y="0"/>
                    </a:lnTo>
                    <a:lnTo>
                      <a:pt x="165937" y="0"/>
                    </a:lnTo>
                    <a:lnTo>
                      <a:pt x="166801" y="0"/>
                    </a:lnTo>
                    <a:lnTo>
                      <a:pt x="167665" y="0"/>
                    </a:lnTo>
                    <a:lnTo>
                      <a:pt x="167665" y="0"/>
                    </a:lnTo>
                    <a:lnTo>
                      <a:pt x="202235" y="8645"/>
                    </a:lnTo>
                    <a:lnTo>
                      <a:pt x="198778" y="24205"/>
                    </a:lnTo>
                    <a:lnTo>
                      <a:pt x="165937" y="16425"/>
                    </a:lnTo>
                    <a:lnTo>
                      <a:pt x="163344" y="26798"/>
                    </a:lnTo>
                    <a:lnTo>
                      <a:pt x="163344" y="16425"/>
                    </a:lnTo>
                    <a:lnTo>
                      <a:pt x="37163" y="16425"/>
                    </a:lnTo>
                    <a:lnTo>
                      <a:pt x="37163" y="26798"/>
                    </a:lnTo>
                    <a:close/>
                    <a:moveTo>
                      <a:pt x="5186" y="12967"/>
                    </a:moveTo>
                    <a:lnTo>
                      <a:pt x="6914" y="19882"/>
                    </a:lnTo>
                    <a:lnTo>
                      <a:pt x="34570" y="12967"/>
                    </a:lnTo>
                    <a:lnTo>
                      <a:pt x="34570" y="9509"/>
                    </a:lnTo>
                    <a:lnTo>
                      <a:pt x="33706" y="6916"/>
                    </a:lnTo>
                    <a:lnTo>
                      <a:pt x="5186" y="12967"/>
                    </a:lnTo>
                    <a:close/>
                    <a:moveTo>
                      <a:pt x="169394" y="12102"/>
                    </a:moveTo>
                    <a:lnTo>
                      <a:pt x="197050" y="19018"/>
                    </a:lnTo>
                    <a:lnTo>
                      <a:pt x="198778" y="12102"/>
                    </a:lnTo>
                    <a:lnTo>
                      <a:pt x="170258" y="5187"/>
                    </a:lnTo>
                    <a:lnTo>
                      <a:pt x="169394" y="7780"/>
                    </a:lnTo>
                    <a:lnTo>
                      <a:pt x="169394" y="12102"/>
                    </a:lnTo>
                    <a:close/>
                    <a:moveTo>
                      <a:pt x="39756" y="11238"/>
                    </a:moveTo>
                    <a:lnTo>
                      <a:pt x="163344" y="11238"/>
                    </a:lnTo>
                    <a:lnTo>
                      <a:pt x="164208" y="7780"/>
                    </a:lnTo>
                    <a:lnTo>
                      <a:pt x="164208" y="4322"/>
                    </a:lnTo>
                    <a:lnTo>
                      <a:pt x="38027" y="4322"/>
                    </a:lnTo>
                    <a:lnTo>
                      <a:pt x="38027" y="7780"/>
                    </a:lnTo>
                    <a:lnTo>
                      <a:pt x="39756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177" name="Graphic 16831">
            <a:extLst>
              <a:ext uri="{FF2B5EF4-FFF2-40B4-BE49-F238E27FC236}">
                <a16:creationId xmlns:a16="http://schemas.microsoft.com/office/drawing/2014/main" id="{F45AE31A-B0D0-2D28-9EFF-0E3095489454}"/>
              </a:ext>
            </a:extLst>
          </p:cNvPr>
          <p:cNvGrpSpPr/>
          <p:nvPr/>
        </p:nvGrpSpPr>
        <p:grpSpPr>
          <a:xfrm>
            <a:off x="8932270" y="6042162"/>
            <a:ext cx="790958" cy="659781"/>
            <a:chOff x="7895153" y="1290043"/>
            <a:chExt cx="325823" cy="283540"/>
          </a:xfrm>
          <a:solidFill>
            <a:srgbClr val="355464"/>
          </a:solidFill>
        </p:grpSpPr>
        <p:grpSp>
          <p:nvGrpSpPr>
            <p:cNvPr id="178" name="Graphic 16831">
              <a:extLst>
                <a:ext uri="{FF2B5EF4-FFF2-40B4-BE49-F238E27FC236}">
                  <a16:creationId xmlns:a16="http://schemas.microsoft.com/office/drawing/2014/main" id="{4DCEEE35-AC8F-92CA-A196-EDD28F53CCDD}"/>
                </a:ext>
              </a:extLst>
            </p:cNvPr>
            <p:cNvGrpSpPr/>
            <p:nvPr/>
          </p:nvGrpSpPr>
          <p:grpSpPr>
            <a:xfrm>
              <a:off x="7895153" y="1342775"/>
              <a:ext cx="325823" cy="230809"/>
              <a:chOff x="7895153" y="1342775"/>
              <a:chExt cx="325823" cy="230809"/>
            </a:xfrm>
            <a:solidFill>
              <a:srgbClr val="355464"/>
            </a:solidFill>
          </p:grpSpPr>
          <p:sp>
            <p:nvSpPr>
              <p:cNvPr id="182" name="Freeform 17222">
                <a:extLst>
                  <a:ext uri="{FF2B5EF4-FFF2-40B4-BE49-F238E27FC236}">
                    <a16:creationId xmlns:a16="http://schemas.microsoft.com/office/drawing/2014/main" id="{29966B09-7ED9-B2CF-A595-975B034AD35F}"/>
                  </a:ext>
                </a:extLst>
              </p:cNvPr>
              <p:cNvSpPr/>
              <p:nvPr/>
            </p:nvSpPr>
            <p:spPr>
              <a:xfrm>
                <a:off x="7897746" y="1345368"/>
                <a:ext cx="321502" cy="225622"/>
              </a:xfrm>
              <a:custGeom>
                <a:avLst/>
                <a:gdLst>
                  <a:gd name="connsiteX0" fmla="*/ 252362 w 321502"/>
                  <a:gd name="connsiteY0" fmla="*/ 156466 h 225622"/>
                  <a:gd name="connsiteX1" fmla="*/ 248905 w 321502"/>
                  <a:gd name="connsiteY1" fmla="*/ 163382 h 225622"/>
                  <a:gd name="connsiteX2" fmla="*/ 241127 w 321502"/>
                  <a:gd name="connsiteY2" fmla="*/ 162517 h 225622"/>
                  <a:gd name="connsiteX3" fmla="*/ 246312 w 321502"/>
                  <a:gd name="connsiteY3" fmla="*/ 150415 h 225622"/>
                  <a:gd name="connsiteX4" fmla="*/ 252362 w 321502"/>
                  <a:gd name="connsiteY4" fmla="*/ 156466 h 225622"/>
                  <a:gd name="connsiteX5" fmla="*/ 222113 w 321502"/>
                  <a:gd name="connsiteY5" fmla="*/ 123617 h 225622"/>
                  <a:gd name="connsiteX6" fmla="*/ 204828 w 321502"/>
                  <a:gd name="connsiteY6" fmla="*/ 164246 h 225622"/>
                  <a:gd name="connsiteX7" fmla="*/ 197914 w 321502"/>
                  <a:gd name="connsiteY7" fmla="*/ 161653 h 225622"/>
                  <a:gd name="connsiteX8" fmla="*/ 215199 w 321502"/>
                  <a:gd name="connsiteY8" fmla="*/ 121024 h 225622"/>
                  <a:gd name="connsiteX9" fmla="*/ 222113 w 321502"/>
                  <a:gd name="connsiteY9" fmla="*/ 123617 h 225622"/>
                  <a:gd name="connsiteX10" fmla="*/ 197050 w 321502"/>
                  <a:gd name="connsiteY10" fmla="*/ 163382 h 225622"/>
                  <a:gd name="connsiteX11" fmla="*/ 215199 w 321502"/>
                  <a:gd name="connsiteY11" fmla="*/ 119295 h 225622"/>
                  <a:gd name="connsiteX12" fmla="*/ 220385 w 321502"/>
                  <a:gd name="connsiteY12" fmla="*/ 124481 h 225622"/>
                  <a:gd name="connsiteX13" fmla="*/ 204828 w 321502"/>
                  <a:gd name="connsiteY13" fmla="*/ 162517 h 225622"/>
                  <a:gd name="connsiteX14" fmla="*/ 197050 w 321502"/>
                  <a:gd name="connsiteY14" fmla="*/ 162517 h 225622"/>
                  <a:gd name="connsiteX15" fmla="*/ 261005 w 321502"/>
                  <a:gd name="connsiteY15" fmla="*/ 153873 h 225622"/>
                  <a:gd name="connsiteX16" fmla="*/ 259276 w 321502"/>
                  <a:gd name="connsiteY16" fmla="*/ 153008 h 225622"/>
                  <a:gd name="connsiteX17" fmla="*/ 259276 w 321502"/>
                  <a:gd name="connsiteY17" fmla="*/ 153008 h 225622"/>
                  <a:gd name="connsiteX18" fmla="*/ 259276 w 321502"/>
                  <a:gd name="connsiteY18" fmla="*/ 153008 h 225622"/>
                  <a:gd name="connsiteX19" fmla="*/ 259276 w 321502"/>
                  <a:gd name="connsiteY19" fmla="*/ 145228 h 225622"/>
                  <a:gd name="connsiteX20" fmla="*/ 261869 w 321502"/>
                  <a:gd name="connsiteY20" fmla="*/ 145228 h 225622"/>
                  <a:gd name="connsiteX21" fmla="*/ 264462 w 321502"/>
                  <a:gd name="connsiteY21" fmla="*/ 146093 h 225622"/>
                  <a:gd name="connsiteX22" fmla="*/ 261005 w 321502"/>
                  <a:gd name="connsiteY22" fmla="*/ 153873 h 225622"/>
                  <a:gd name="connsiteX23" fmla="*/ 267055 w 321502"/>
                  <a:gd name="connsiteY23" fmla="*/ 156466 h 225622"/>
                  <a:gd name="connsiteX24" fmla="*/ 264462 w 321502"/>
                  <a:gd name="connsiteY24" fmla="*/ 154737 h 225622"/>
                  <a:gd name="connsiteX25" fmla="*/ 261869 w 321502"/>
                  <a:gd name="connsiteY25" fmla="*/ 153873 h 225622"/>
                  <a:gd name="connsiteX26" fmla="*/ 262733 w 321502"/>
                  <a:gd name="connsiteY26" fmla="*/ 146093 h 225622"/>
                  <a:gd name="connsiteX27" fmla="*/ 267919 w 321502"/>
                  <a:gd name="connsiteY27" fmla="*/ 147822 h 225622"/>
                  <a:gd name="connsiteX28" fmla="*/ 272240 w 321502"/>
                  <a:gd name="connsiteY28" fmla="*/ 151279 h 225622"/>
                  <a:gd name="connsiteX29" fmla="*/ 267055 w 321502"/>
                  <a:gd name="connsiteY29" fmla="*/ 156466 h 225622"/>
                  <a:gd name="connsiteX30" fmla="*/ 269647 w 321502"/>
                  <a:gd name="connsiteY30" fmla="*/ 163382 h 225622"/>
                  <a:gd name="connsiteX31" fmla="*/ 267055 w 321502"/>
                  <a:gd name="connsiteY31" fmla="*/ 156466 h 225622"/>
                  <a:gd name="connsiteX32" fmla="*/ 272240 w 321502"/>
                  <a:gd name="connsiteY32" fmla="*/ 151279 h 225622"/>
                  <a:gd name="connsiteX33" fmla="*/ 277426 w 321502"/>
                  <a:gd name="connsiteY33" fmla="*/ 163382 h 225622"/>
                  <a:gd name="connsiteX34" fmla="*/ 269647 w 321502"/>
                  <a:gd name="connsiteY34" fmla="*/ 163382 h 225622"/>
                  <a:gd name="connsiteX35" fmla="*/ 267055 w 321502"/>
                  <a:gd name="connsiteY35" fmla="*/ 170298 h 225622"/>
                  <a:gd name="connsiteX36" fmla="*/ 269647 w 321502"/>
                  <a:gd name="connsiteY36" fmla="*/ 163382 h 225622"/>
                  <a:gd name="connsiteX37" fmla="*/ 277426 w 321502"/>
                  <a:gd name="connsiteY37" fmla="*/ 163382 h 225622"/>
                  <a:gd name="connsiteX38" fmla="*/ 272240 w 321502"/>
                  <a:gd name="connsiteY38" fmla="*/ 175484 h 225622"/>
                  <a:gd name="connsiteX39" fmla="*/ 267055 w 321502"/>
                  <a:gd name="connsiteY39" fmla="*/ 170298 h 225622"/>
                  <a:gd name="connsiteX40" fmla="*/ 261869 w 321502"/>
                  <a:gd name="connsiteY40" fmla="*/ 173755 h 225622"/>
                  <a:gd name="connsiteX41" fmla="*/ 267919 w 321502"/>
                  <a:gd name="connsiteY41" fmla="*/ 171162 h 225622"/>
                  <a:gd name="connsiteX42" fmla="*/ 273104 w 321502"/>
                  <a:gd name="connsiteY42" fmla="*/ 177213 h 225622"/>
                  <a:gd name="connsiteX43" fmla="*/ 263597 w 321502"/>
                  <a:gd name="connsiteY43" fmla="*/ 181535 h 225622"/>
                  <a:gd name="connsiteX44" fmla="*/ 261869 w 321502"/>
                  <a:gd name="connsiteY44" fmla="*/ 173755 h 225622"/>
                  <a:gd name="connsiteX45" fmla="*/ 260141 w 321502"/>
                  <a:gd name="connsiteY45" fmla="*/ 173755 h 225622"/>
                  <a:gd name="connsiteX46" fmla="*/ 260141 w 321502"/>
                  <a:gd name="connsiteY46" fmla="*/ 173755 h 225622"/>
                  <a:gd name="connsiteX47" fmla="*/ 260141 w 321502"/>
                  <a:gd name="connsiteY47" fmla="*/ 173755 h 225622"/>
                  <a:gd name="connsiteX48" fmla="*/ 260141 w 321502"/>
                  <a:gd name="connsiteY48" fmla="*/ 173755 h 225622"/>
                  <a:gd name="connsiteX49" fmla="*/ 260141 w 321502"/>
                  <a:gd name="connsiteY49" fmla="*/ 173755 h 225622"/>
                  <a:gd name="connsiteX50" fmla="*/ 260141 w 321502"/>
                  <a:gd name="connsiteY50" fmla="*/ 173755 h 225622"/>
                  <a:gd name="connsiteX51" fmla="*/ 260141 w 321502"/>
                  <a:gd name="connsiteY51" fmla="*/ 173755 h 225622"/>
                  <a:gd name="connsiteX52" fmla="*/ 260141 w 321502"/>
                  <a:gd name="connsiteY52" fmla="*/ 173755 h 225622"/>
                  <a:gd name="connsiteX53" fmla="*/ 260141 w 321502"/>
                  <a:gd name="connsiteY53" fmla="*/ 173755 h 225622"/>
                  <a:gd name="connsiteX54" fmla="*/ 260141 w 321502"/>
                  <a:gd name="connsiteY54" fmla="*/ 173755 h 225622"/>
                  <a:gd name="connsiteX55" fmla="*/ 260141 w 321502"/>
                  <a:gd name="connsiteY55" fmla="*/ 173755 h 225622"/>
                  <a:gd name="connsiteX56" fmla="*/ 260141 w 321502"/>
                  <a:gd name="connsiteY56" fmla="*/ 173755 h 225622"/>
                  <a:gd name="connsiteX57" fmla="*/ 260141 w 321502"/>
                  <a:gd name="connsiteY57" fmla="*/ 173755 h 225622"/>
                  <a:gd name="connsiteX58" fmla="*/ 260141 w 321502"/>
                  <a:gd name="connsiteY58" fmla="*/ 173755 h 225622"/>
                  <a:gd name="connsiteX59" fmla="*/ 260141 w 321502"/>
                  <a:gd name="connsiteY59" fmla="*/ 173755 h 225622"/>
                  <a:gd name="connsiteX60" fmla="*/ 260141 w 321502"/>
                  <a:gd name="connsiteY60" fmla="*/ 173755 h 225622"/>
                  <a:gd name="connsiteX61" fmla="*/ 260141 w 321502"/>
                  <a:gd name="connsiteY61" fmla="*/ 173755 h 225622"/>
                  <a:gd name="connsiteX62" fmla="*/ 260141 w 321502"/>
                  <a:gd name="connsiteY62" fmla="*/ 173755 h 225622"/>
                  <a:gd name="connsiteX63" fmla="*/ 260141 w 321502"/>
                  <a:gd name="connsiteY63" fmla="*/ 173755 h 225622"/>
                  <a:gd name="connsiteX64" fmla="*/ 260141 w 321502"/>
                  <a:gd name="connsiteY64" fmla="*/ 173755 h 225622"/>
                  <a:gd name="connsiteX65" fmla="*/ 260141 w 321502"/>
                  <a:gd name="connsiteY65" fmla="*/ 173755 h 225622"/>
                  <a:gd name="connsiteX66" fmla="*/ 260141 w 321502"/>
                  <a:gd name="connsiteY66" fmla="*/ 173755 h 225622"/>
                  <a:gd name="connsiteX67" fmla="*/ 260141 w 321502"/>
                  <a:gd name="connsiteY67" fmla="*/ 173755 h 225622"/>
                  <a:gd name="connsiteX68" fmla="*/ 260141 w 321502"/>
                  <a:gd name="connsiteY68" fmla="*/ 173755 h 225622"/>
                  <a:gd name="connsiteX69" fmla="*/ 260141 w 321502"/>
                  <a:gd name="connsiteY69" fmla="*/ 173755 h 225622"/>
                  <a:gd name="connsiteX70" fmla="*/ 260141 w 321502"/>
                  <a:gd name="connsiteY70" fmla="*/ 173755 h 225622"/>
                  <a:gd name="connsiteX71" fmla="*/ 260141 w 321502"/>
                  <a:gd name="connsiteY71" fmla="*/ 173755 h 225622"/>
                  <a:gd name="connsiteX72" fmla="*/ 260141 w 321502"/>
                  <a:gd name="connsiteY72" fmla="*/ 173755 h 225622"/>
                  <a:gd name="connsiteX73" fmla="*/ 260141 w 321502"/>
                  <a:gd name="connsiteY73" fmla="*/ 173755 h 225622"/>
                  <a:gd name="connsiteX74" fmla="*/ 260141 w 321502"/>
                  <a:gd name="connsiteY74" fmla="*/ 173755 h 225622"/>
                  <a:gd name="connsiteX75" fmla="*/ 260141 w 321502"/>
                  <a:gd name="connsiteY75" fmla="*/ 173755 h 225622"/>
                  <a:gd name="connsiteX76" fmla="*/ 260141 w 321502"/>
                  <a:gd name="connsiteY76" fmla="*/ 173755 h 225622"/>
                  <a:gd name="connsiteX77" fmla="*/ 260141 w 321502"/>
                  <a:gd name="connsiteY77" fmla="*/ 173755 h 225622"/>
                  <a:gd name="connsiteX78" fmla="*/ 260141 w 321502"/>
                  <a:gd name="connsiteY78" fmla="*/ 173755 h 225622"/>
                  <a:gd name="connsiteX79" fmla="*/ 260141 w 321502"/>
                  <a:gd name="connsiteY79" fmla="*/ 173755 h 225622"/>
                  <a:gd name="connsiteX80" fmla="*/ 260141 w 321502"/>
                  <a:gd name="connsiteY80" fmla="*/ 173755 h 225622"/>
                  <a:gd name="connsiteX81" fmla="*/ 260141 w 321502"/>
                  <a:gd name="connsiteY81" fmla="*/ 173755 h 225622"/>
                  <a:gd name="connsiteX82" fmla="*/ 260141 w 321502"/>
                  <a:gd name="connsiteY82" fmla="*/ 173755 h 225622"/>
                  <a:gd name="connsiteX83" fmla="*/ 260141 w 321502"/>
                  <a:gd name="connsiteY83" fmla="*/ 173755 h 225622"/>
                  <a:gd name="connsiteX84" fmla="*/ 260141 w 321502"/>
                  <a:gd name="connsiteY84" fmla="*/ 173755 h 225622"/>
                  <a:gd name="connsiteX85" fmla="*/ 260141 w 321502"/>
                  <a:gd name="connsiteY85" fmla="*/ 173755 h 225622"/>
                  <a:gd name="connsiteX86" fmla="*/ 260141 w 321502"/>
                  <a:gd name="connsiteY86" fmla="*/ 173755 h 225622"/>
                  <a:gd name="connsiteX87" fmla="*/ 260141 w 321502"/>
                  <a:gd name="connsiteY87" fmla="*/ 173755 h 225622"/>
                  <a:gd name="connsiteX88" fmla="*/ 260141 w 321502"/>
                  <a:gd name="connsiteY88" fmla="*/ 173755 h 225622"/>
                  <a:gd name="connsiteX89" fmla="*/ 260141 w 321502"/>
                  <a:gd name="connsiteY89" fmla="*/ 173755 h 225622"/>
                  <a:gd name="connsiteX90" fmla="*/ 260141 w 321502"/>
                  <a:gd name="connsiteY90" fmla="*/ 173755 h 225622"/>
                  <a:gd name="connsiteX91" fmla="*/ 260141 w 321502"/>
                  <a:gd name="connsiteY91" fmla="*/ 173755 h 225622"/>
                  <a:gd name="connsiteX92" fmla="*/ 260141 w 321502"/>
                  <a:gd name="connsiteY92" fmla="*/ 173755 h 225622"/>
                  <a:gd name="connsiteX93" fmla="*/ 260141 w 321502"/>
                  <a:gd name="connsiteY93" fmla="*/ 173755 h 225622"/>
                  <a:gd name="connsiteX94" fmla="*/ 260141 w 321502"/>
                  <a:gd name="connsiteY94" fmla="*/ 173755 h 225622"/>
                  <a:gd name="connsiteX95" fmla="*/ 260141 w 321502"/>
                  <a:gd name="connsiteY95" fmla="*/ 173755 h 225622"/>
                  <a:gd name="connsiteX96" fmla="*/ 260141 w 321502"/>
                  <a:gd name="connsiteY96" fmla="*/ 173755 h 225622"/>
                  <a:gd name="connsiteX97" fmla="*/ 260141 w 321502"/>
                  <a:gd name="connsiteY97" fmla="*/ 173755 h 225622"/>
                  <a:gd name="connsiteX98" fmla="*/ 260141 w 321502"/>
                  <a:gd name="connsiteY98" fmla="*/ 173755 h 225622"/>
                  <a:gd name="connsiteX99" fmla="*/ 260141 w 321502"/>
                  <a:gd name="connsiteY99" fmla="*/ 173755 h 225622"/>
                  <a:gd name="connsiteX100" fmla="*/ 260141 w 321502"/>
                  <a:gd name="connsiteY100" fmla="*/ 173755 h 225622"/>
                  <a:gd name="connsiteX101" fmla="*/ 260141 w 321502"/>
                  <a:gd name="connsiteY101" fmla="*/ 173755 h 225622"/>
                  <a:gd name="connsiteX102" fmla="*/ 260141 w 321502"/>
                  <a:gd name="connsiteY102" fmla="*/ 173755 h 225622"/>
                  <a:gd name="connsiteX103" fmla="*/ 260141 w 321502"/>
                  <a:gd name="connsiteY103" fmla="*/ 173755 h 225622"/>
                  <a:gd name="connsiteX104" fmla="*/ 260141 w 321502"/>
                  <a:gd name="connsiteY104" fmla="*/ 173755 h 225622"/>
                  <a:gd name="connsiteX105" fmla="*/ 260141 w 321502"/>
                  <a:gd name="connsiteY105" fmla="*/ 173755 h 225622"/>
                  <a:gd name="connsiteX106" fmla="*/ 260141 w 321502"/>
                  <a:gd name="connsiteY106" fmla="*/ 173755 h 225622"/>
                  <a:gd name="connsiteX107" fmla="*/ 260141 w 321502"/>
                  <a:gd name="connsiteY107" fmla="*/ 173755 h 225622"/>
                  <a:gd name="connsiteX108" fmla="*/ 260141 w 321502"/>
                  <a:gd name="connsiteY108" fmla="*/ 173755 h 225622"/>
                  <a:gd name="connsiteX109" fmla="*/ 260141 w 321502"/>
                  <a:gd name="connsiteY109" fmla="*/ 173755 h 225622"/>
                  <a:gd name="connsiteX110" fmla="*/ 260141 w 321502"/>
                  <a:gd name="connsiteY110" fmla="*/ 173755 h 225622"/>
                  <a:gd name="connsiteX111" fmla="*/ 260141 w 321502"/>
                  <a:gd name="connsiteY111" fmla="*/ 173755 h 225622"/>
                  <a:gd name="connsiteX112" fmla="*/ 260141 w 321502"/>
                  <a:gd name="connsiteY112" fmla="*/ 173755 h 225622"/>
                  <a:gd name="connsiteX113" fmla="*/ 260141 w 321502"/>
                  <a:gd name="connsiteY113" fmla="*/ 173755 h 225622"/>
                  <a:gd name="connsiteX114" fmla="*/ 260141 w 321502"/>
                  <a:gd name="connsiteY114" fmla="*/ 173755 h 225622"/>
                  <a:gd name="connsiteX115" fmla="*/ 260141 w 321502"/>
                  <a:gd name="connsiteY115" fmla="*/ 173755 h 225622"/>
                  <a:gd name="connsiteX116" fmla="*/ 260141 w 321502"/>
                  <a:gd name="connsiteY116" fmla="*/ 173755 h 225622"/>
                  <a:gd name="connsiteX117" fmla="*/ 260141 w 321502"/>
                  <a:gd name="connsiteY117" fmla="*/ 173755 h 225622"/>
                  <a:gd name="connsiteX118" fmla="*/ 260141 w 321502"/>
                  <a:gd name="connsiteY118" fmla="*/ 173755 h 225622"/>
                  <a:gd name="connsiteX119" fmla="*/ 260141 w 321502"/>
                  <a:gd name="connsiteY119" fmla="*/ 173755 h 225622"/>
                  <a:gd name="connsiteX120" fmla="*/ 260141 w 321502"/>
                  <a:gd name="connsiteY120" fmla="*/ 173755 h 225622"/>
                  <a:gd name="connsiteX121" fmla="*/ 260141 w 321502"/>
                  <a:gd name="connsiteY121" fmla="*/ 173755 h 225622"/>
                  <a:gd name="connsiteX122" fmla="*/ 260141 w 321502"/>
                  <a:gd name="connsiteY122" fmla="*/ 173755 h 225622"/>
                  <a:gd name="connsiteX123" fmla="*/ 260141 w 321502"/>
                  <a:gd name="connsiteY123" fmla="*/ 173755 h 225622"/>
                  <a:gd name="connsiteX124" fmla="*/ 260141 w 321502"/>
                  <a:gd name="connsiteY124" fmla="*/ 173755 h 225622"/>
                  <a:gd name="connsiteX125" fmla="*/ 260141 w 321502"/>
                  <a:gd name="connsiteY125" fmla="*/ 173755 h 225622"/>
                  <a:gd name="connsiteX126" fmla="*/ 260141 w 321502"/>
                  <a:gd name="connsiteY126" fmla="*/ 173755 h 225622"/>
                  <a:gd name="connsiteX127" fmla="*/ 260141 w 321502"/>
                  <a:gd name="connsiteY127" fmla="*/ 173755 h 225622"/>
                  <a:gd name="connsiteX128" fmla="*/ 260141 w 321502"/>
                  <a:gd name="connsiteY128" fmla="*/ 173755 h 225622"/>
                  <a:gd name="connsiteX129" fmla="*/ 260141 w 321502"/>
                  <a:gd name="connsiteY129" fmla="*/ 173755 h 225622"/>
                  <a:gd name="connsiteX130" fmla="*/ 260141 w 321502"/>
                  <a:gd name="connsiteY130" fmla="*/ 173755 h 225622"/>
                  <a:gd name="connsiteX131" fmla="*/ 260141 w 321502"/>
                  <a:gd name="connsiteY131" fmla="*/ 173755 h 225622"/>
                  <a:gd name="connsiteX132" fmla="*/ 260141 w 321502"/>
                  <a:gd name="connsiteY132" fmla="*/ 173755 h 225622"/>
                  <a:gd name="connsiteX133" fmla="*/ 260141 w 321502"/>
                  <a:gd name="connsiteY133" fmla="*/ 173755 h 225622"/>
                  <a:gd name="connsiteX134" fmla="*/ 260141 w 321502"/>
                  <a:gd name="connsiteY134" fmla="*/ 173755 h 225622"/>
                  <a:gd name="connsiteX135" fmla="*/ 260141 w 321502"/>
                  <a:gd name="connsiteY135" fmla="*/ 173755 h 225622"/>
                  <a:gd name="connsiteX136" fmla="*/ 260141 w 321502"/>
                  <a:gd name="connsiteY136" fmla="*/ 173755 h 225622"/>
                  <a:gd name="connsiteX137" fmla="*/ 260141 w 321502"/>
                  <a:gd name="connsiteY137" fmla="*/ 173755 h 225622"/>
                  <a:gd name="connsiteX138" fmla="*/ 260141 w 321502"/>
                  <a:gd name="connsiteY138" fmla="*/ 173755 h 225622"/>
                  <a:gd name="connsiteX139" fmla="*/ 260141 w 321502"/>
                  <a:gd name="connsiteY139" fmla="*/ 173755 h 225622"/>
                  <a:gd name="connsiteX140" fmla="*/ 260141 w 321502"/>
                  <a:gd name="connsiteY140" fmla="*/ 173755 h 225622"/>
                  <a:gd name="connsiteX141" fmla="*/ 260141 w 321502"/>
                  <a:gd name="connsiteY141" fmla="*/ 173755 h 225622"/>
                  <a:gd name="connsiteX142" fmla="*/ 260141 w 321502"/>
                  <a:gd name="connsiteY142" fmla="*/ 173755 h 225622"/>
                  <a:gd name="connsiteX143" fmla="*/ 260141 w 321502"/>
                  <a:gd name="connsiteY143" fmla="*/ 173755 h 225622"/>
                  <a:gd name="connsiteX144" fmla="*/ 260141 w 321502"/>
                  <a:gd name="connsiteY144" fmla="*/ 173755 h 225622"/>
                  <a:gd name="connsiteX145" fmla="*/ 260141 w 321502"/>
                  <a:gd name="connsiteY145" fmla="*/ 173755 h 225622"/>
                  <a:gd name="connsiteX146" fmla="*/ 260141 w 321502"/>
                  <a:gd name="connsiteY146" fmla="*/ 173755 h 225622"/>
                  <a:gd name="connsiteX147" fmla="*/ 260141 w 321502"/>
                  <a:gd name="connsiteY147" fmla="*/ 173755 h 225622"/>
                  <a:gd name="connsiteX148" fmla="*/ 260141 w 321502"/>
                  <a:gd name="connsiteY148" fmla="*/ 173755 h 225622"/>
                  <a:gd name="connsiteX149" fmla="*/ 260141 w 321502"/>
                  <a:gd name="connsiteY149" fmla="*/ 173755 h 225622"/>
                  <a:gd name="connsiteX150" fmla="*/ 260141 w 321502"/>
                  <a:gd name="connsiteY150" fmla="*/ 173755 h 225622"/>
                  <a:gd name="connsiteX151" fmla="*/ 260141 w 321502"/>
                  <a:gd name="connsiteY151" fmla="*/ 173755 h 225622"/>
                  <a:gd name="connsiteX152" fmla="*/ 260141 w 321502"/>
                  <a:gd name="connsiteY152" fmla="*/ 173755 h 225622"/>
                  <a:gd name="connsiteX153" fmla="*/ 260141 w 321502"/>
                  <a:gd name="connsiteY153" fmla="*/ 173755 h 225622"/>
                  <a:gd name="connsiteX154" fmla="*/ 260141 w 321502"/>
                  <a:gd name="connsiteY154" fmla="*/ 173755 h 225622"/>
                  <a:gd name="connsiteX155" fmla="*/ 260141 w 321502"/>
                  <a:gd name="connsiteY155" fmla="*/ 173755 h 225622"/>
                  <a:gd name="connsiteX156" fmla="*/ 260141 w 321502"/>
                  <a:gd name="connsiteY156" fmla="*/ 173755 h 225622"/>
                  <a:gd name="connsiteX157" fmla="*/ 260141 w 321502"/>
                  <a:gd name="connsiteY157" fmla="*/ 173755 h 225622"/>
                  <a:gd name="connsiteX158" fmla="*/ 260141 w 321502"/>
                  <a:gd name="connsiteY158" fmla="*/ 173755 h 225622"/>
                  <a:gd name="connsiteX159" fmla="*/ 260141 w 321502"/>
                  <a:gd name="connsiteY159" fmla="*/ 173755 h 225622"/>
                  <a:gd name="connsiteX160" fmla="*/ 260141 w 321502"/>
                  <a:gd name="connsiteY160" fmla="*/ 173755 h 225622"/>
                  <a:gd name="connsiteX161" fmla="*/ 260141 w 321502"/>
                  <a:gd name="connsiteY161" fmla="*/ 173755 h 225622"/>
                  <a:gd name="connsiteX162" fmla="*/ 260141 w 321502"/>
                  <a:gd name="connsiteY162" fmla="*/ 173755 h 225622"/>
                  <a:gd name="connsiteX163" fmla="*/ 260141 w 321502"/>
                  <a:gd name="connsiteY163" fmla="*/ 173755 h 225622"/>
                  <a:gd name="connsiteX164" fmla="*/ 260141 w 321502"/>
                  <a:gd name="connsiteY164" fmla="*/ 173755 h 225622"/>
                  <a:gd name="connsiteX165" fmla="*/ 260141 w 321502"/>
                  <a:gd name="connsiteY165" fmla="*/ 173755 h 225622"/>
                  <a:gd name="connsiteX166" fmla="*/ 260141 w 321502"/>
                  <a:gd name="connsiteY166" fmla="*/ 173755 h 225622"/>
                  <a:gd name="connsiteX167" fmla="*/ 260141 w 321502"/>
                  <a:gd name="connsiteY167" fmla="*/ 173755 h 225622"/>
                  <a:gd name="connsiteX168" fmla="*/ 260141 w 321502"/>
                  <a:gd name="connsiteY168" fmla="*/ 173755 h 225622"/>
                  <a:gd name="connsiteX169" fmla="*/ 260141 w 321502"/>
                  <a:gd name="connsiteY169" fmla="*/ 173755 h 225622"/>
                  <a:gd name="connsiteX170" fmla="*/ 260141 w 321502"/>
                  <a:gd name="connsiteY170" fmla="*/ 173755 h 225622"/>
                  <a:gd name="connsiteX171" fmla="*/ 260141 w 321502"/>
                  <a:gd name="connsiteY171" fmla="*/ 173755 h 225622"/>
                  <a:gd name="connsiteX172" fmla="*/ 260141 w 321502"/>
                  <a:gd name="connsiteY172" fmla="*/ 173755 h 225622"/>
                  <a:gd name="connsiteX173" fmla="*/ 260141 w 321502"/>
                  <a:gd name="connsiteY173" fmla="*/ 173755 h 225622"/>
                  <a:gd name="connsiteX174" fmla="*/ 260141 w 321502"/>
                  <a:gd name="connsiteY174" fmla="*/ 173755 h 225622"/>
                  <a:gd name="connsiteX175" fmla="*/ 260141 w 321502"/>
                  <a:gd name="connsiteY175" fmla="*/ 173755 h 225622"/>
                  <a:gd name="connsiteX176" fmla="*/ 260141 w 321502"/>
                  <a:gd name="connsiteY176" fmla="*/ 173755 h 225622"/>
                  <a:gd name="connsiteX177" fmla="*/ 260141 w 321502"/>
                  <a:gd name="connsiteY177" fmla="*/ 173755 h 225622"/>
                  <a:gd name="connsiteX178" fmla="*/ 260141 w 321502"/>
                  <a:gd name="connsiteY178" fmla="*/ 173755 h 225622"/>
                  <a:gd name="connsiteX179" fmla="*/ 260141 w 321502"/>
                  <a:gd name="connsiteY179" fmla="*/ 173755 h 225622"/>
                  <a:gd name="connsiteX180" fmla="*/ 260141 w 321502"/>
                  <a:gd name="connsiteY180" fmla="*/ 173755 h 225622"/>
                  <a:gd name="connsiteX181" fmla="*/ 260141 w 321502"/>
                  <a:gd name="connsiteY181" fmla="*/ 173755 h 225622"/>
                  <a:gd name="connsiteX182" fmla="*/ 260141 w 321502"/>
                  <a:gd name="connsiteY182" fmla="*/ 173755 h 225622"/>
                  <a:gd name="connsiteX183" fmla="*/ 260141 w 321502"/>
                  <a:gd name="connsiteY183" fmla="*/ 173755 h 225622"/>
                  <a:gd name="connsiteX184" fmla="*/ 260141 w 321502"/>
                  <a:gd name="connsiteY184" fmla="*/ 173755 h 225622"/>
                  <a:gd name="connsiteX185" fmla="*/ 260141 w 321502"/>
                  <a:gd name="connsiteY185" fmla="*/ 173755 h 225622"/>
                  <a:gd name="connsiteX186" fmla="*/ 260141 w 321502"/>
                  <a:gd name="connsiteY186" fmla="*/ 173755 h 225622"/>
                  <a:gd name="connsiteX187" fmla="*/ 260141 w 321502"/>
                  <a:gd name="connsiteY187" fmla="*/ 173755 h 225622"/>
                  <a:gd name="connsiteX188" fmla="*/ 260141 w 321502"/>
                  <a:gd name="connsiteY188" fmla="*/ 173755 h 225622"/>
                  <a:gd name="connsiteX189" fmla="*/ 260141 w 321502"/>
                  <a:gd name="connsiteY189" fmla="*/ 173755 h 225622"/>
                  <a:gd name="connsiteX190" fmla="*/ 260141 w 321502"/>
                  <a:gd name="connsiteY190" fmla="*/ 173755 h 225622"/>
                  <a:gd name="connsiteX191" fmla="*/ 260141 w 321502"/>
                  <a:gd name="connsiteY191" fmla="*/ 173755 h 225622"/>
                  <a:gd name="connsiteX192" fmla="*/ 260141 w 321502"/>
                  <a:gd name="connsiteY192" fmla="*/ 173755 h 225622"/>
                  <a:gd name="connsiteX193" fmla="*/ 260141 w 321502"/>
                  <a:gd name="connsiteY193" fmla="*/ 173755 h 225622"/>
                  <a:gd name="connsiteX194" fmla="*/ 260141 w 321502"/>
                  <a:gd name="connsiteY194" fmla="*/ 173755 h 225622"/>
                  <a:gd name="connsiteX195" fmla="*/ 260141 w 321502"/>
                  <a:gd name="connsiteY195" fmla="*/ 173755 h 225622"/>
                  <a:gd name="connsiteX196" fmla="*/ 260141 w 321502"/>
                  <a:gd name="connsiteY196" fmla="*/ 173755 h 225622"/>
                  <a:gd name="connsiteX197" fmla="*/ 260141 w 321502"/>
                  <a:gd name="connsiteY197" fmla="*/ 173755 h 225622"/>
                  <a:gd name="connsiteX198" fmla="*/ 260141 w 321502"/>
                  <a:gd name="connsiteY198" fmla="*/ 173755 h 225622"/>
                  <a:gd name="connsiteX199" fmla="*/ 260141 w 321502"/>
                  <a:gd name="connsiteY199" fmla="*/ 173755 h 225622"/>
                  <a:gd name="connsiteX200" fmla="*/ 260141 w 321502"/>
                  <a:gd name="connsiteY200" fmla="*/ 173755 h 225622"/>
                  <a:gd name="connsiteX201" fmla="*/ 260141 w 321502"/>
                  <a:gd name="connsiteY201" fmla="*/ 173755 h 225622"/>
                  <a:gd name="connsiteX202" fmla="*/ 260141 w 321502"/>
                  <a:gd name="connsiteY202" fmla="*/ 173755 h 225622"/>
                  <a:gd name="connsiteX203" fmla="*/ 260141 w 321502"/>
                  <a:gd name="connsiteY203" fmla="*/ 173755 h 225622"/>
                  <a:gd name="connsiteX204" fmla="*/ 260141 w 321502"/>
                  <a:gd name="connsiteY204" fmla="*/ 173755 h 225622"/>
                  <a:gd name="connsiteX205" fmla="*/ 260141 w 321502"/>
                  <a:gd name="connsiteY205" fmla="*/ 173755 h 225622"/>
                  <a:gd name="connsiteX206" fmla="*/ 260141 w 321502"/>
                  <a:gd name="connsiteY206" fmla="*/ 173755 h 225622"/>
                  <a:gd name="connsiteX207" fmla="*/ 260141 w 321502"/>
                  <a:gd name="connsiteY207" fmla="*/ 173755 h 225622"/>
                  <a:gd name="connsiteX208" fmla="*/ 260141 w 321502"/>
                  <a:gd name="connsiteY208" fmla="*/ 173755 h 225622"/>
                  <a:gd name="connsiteX209" fmla="*/ 260141 w 321502"/>
                  <a:gd name="connsiteY209" fmla="*/ 173755 h 225622"/>
                  <a:gd name="connsiteX210" fmla="*/ 260141 w 321502"/>
                  <a:gd name="connsiteY210" fmla="*/ 173755 h 225622"/>
                  <a:gd name="connsiteX211" fmla="*/ 260141 w 321502"/>
                  <a:gd name="connsiteY211" fmla="*/ 173755 h 225622"/>
                  <a:gd name="connsiteX212" fmla="*/ 260141 w 321502"/>
                  <a:gd name="connsiteY212" fmla="*/ 173755 h 225622"/>
                  <a:gd name="connsiteX213" fmla="*/ 260141 w 321502"/>
                  <a:gd name="connsiteY213" fmla="*/ 173755 h 225622"/>
                  <a:gd name="connsiteX214" fmla="*/ 260141 w 321502"/>
                  <a:gd name="connsiteY214" fmla="*/ 173755 h 225622"/>
                  <a:gd name="connsiteX215" fmla="*/ 260141 w 321502"/>
                  <a:gd name="connsiteY215" fmla="*/ 173755 h 225622"/>
                  <a:gd name="connsiteX216" fmla="*/ 260141 w 321502"/>
                  <a:gd name="connsiteY216" fmla="*/ 173755 h 225622"/>
                  <a:gd name="connsiteX217" fmla="*/ 260141 w 321502"/>
                  <a:gd name="connsiteY217" fmla="*/ 173755 h 225622"/>
                  <a:gd name="connsiteX218" fmla="*/ 260141 w 321502"/>
                  <a:gd name="connsiteY218" fmla="*/ 173755 h 225622"/>
                  <a:gd name="connsiteX219" fmla="*/ 260141 w 321502"/>
                  <a:gd name="connsiteY219" fmla="*/ 173755 h 225622"/>
                  <a:gd name="connsiteX220" fmla="*/ 260141 w 321502"/>
                  <a:gd name="connsiteY220" fmla="*/ 173755 h 225622"/>
                  <a:gd name="connsiteX221" fmla="*/ 260141 w 321502"/>
                  <a:gd name="connsiteY221" fmla="*/ 173755 h 225622"/>
                  <a:gd name="connsiteX222" fmla="*/ 260141 w 321502"/>
                  <a:gd name="connsiteY222" fmla="*/ 173755 h 225622"/>
                  <a:gd name="connsiteX223" fmla="*/ 260141 w 321502"/>
                  <a:gd name="connsiteY223" fmla="*/ 173755 h 225622"/>
                  <a:gd name="connsiteX224" fmla="*/ 260141 w 321502"/>
                  <a:gd name="connsiteY224" fmla="*/ 173755 h 225622"/>
                  <a:gd name="connsiteX225" fmla="*/ 260141 w 321502"/>
                  <a:gd name="connsiteY225" fmla="*/ 173755 h 225622"/>
                  <a:gd name="connsiteX226" fmla="*/ 260141 w 321502"/>
                  <a:gd name="connsiteY226" fmla="*/ 173755 h 225622"/>
                  <a:gd name="connsiteX227" fmla="*/ 260141 w 321502"/>
                  <a:gd name="connsiteY227" fmla="*/ 173755 h 225622"/>
                  <a:gd name="connsiteX228" fmla="*/ 260141 w 321502"/>
                  <a:gd name="connsiteY228" fmla="*/ 173755 h 225622"/>
                  <a:gd name="connsiteX229" fmla="*/ 260141 w 321502"/>
                  <a:gd name="connsiteY229" fmla="*/ 173755 h 225622"/>
                  <a:gd name="connsiteX230" fmla="*/ 260141 w 321502"/>
                  <a:gd name="connsiteY230" fmla="*/ 173755 h 225622"/>
                  <a:gd name="connsiteX231" fmla="*/ 260141 w 321502"/>
                  <a:gd name="connsiteY231" fmla="*/ 173755 h 225622"/>
                  <a:gd name="connsiteX232" fmla="*/ 260141 w 321502"/>
                  <a:gd name="connsiteY232" fmla="*/ 173755 h 225622"/>
                  <a:gd name="connsiteX233" fmla="*/ 260141 w 321502"/>
                  <a:gd name="connsiteY233" fmla="*/ 173755 h 225622"/>
                  <a:gd name="connsiteX234" fmla="*/ 260141 w 321502"/>
                  <a:gd name="connsiteY234" fmla="*/ 173755 h 225622"/>
                  <a:gd name="connsiteX235" fmla="*/ 260141 w 321502"/>
                  <a:gd name="connsiteY235" fmla="*/ 173755 h 225622"/>
                  <a:gd name="connsiteX236" fmla="*/ 261005 w 321502"/>
                  <a:gd name="connsiteY236" fmla="*/ 173755 h 225622"/>
                  <a:gd name="connsiteX237" fmla="*/ 261005 w 321502"/>
                  <a:gd name="connsiteY237" fmla="*/ 173755 h 225622"/>
                  <a:gd name="connsiteX238" fmla="*/ 261005 w 321502"/>
                  <a:gd name="connsiteY238" fmla="*/ 173755 h 225622"/>
                  <a:gd name="connsiteX239" fmla="*/ 261005 w 321502"/>
                  <a:gd name="connsiteY239" fmla="*/ 173755 h 225622"/>
                  <a:gd name="connsiteX240" fmla="*/ 261005 w 321502"/>
                  <a:gd name="connsiteY240" fmla="*/ 173755 h 225622"/>
                  <a:gd name="connsiteX241" fmla="*/ 261005 w 321502"/>
                  <a:gd name="connsiteY241" fmla="*/ 173755 h 225622"/>
                  <a:gd name="connsiteX242" fmla="*/ 261005 w 321502"/>
                  <a:gd name="connsiteY242" fmla="*/ 173755 h 225622"/>
                  <a:gd name="connsiteX243" fmla="*/ 261005 w 321502"/>
                  <a:gd name="connsiteY243" fmla="*/ 173755 h 225622"/>
                  <a:gd name="connsiteX244" fmla="*/ 261005 w 321502"/>
                  <a:gd name="connsiteY244" fmla="*/ 173755 h 225622"/>
                  <a:gd name="connsiteX245" fmla="*/ 261005 w 321502"/>
                  <a:gd name="connsiteY245" fmla="*/ 173755 h 225622"/>
                  <a:gd name="connsiteX246" fmla="*/ 261005 w 321502"/>
                  <a:gd name="connsiteY246" fmla="*/ 173755 h 225622"/>
                  <a:gd name="connsiteX247" fmla="*/ 261005 w 321502"/>
                  <a:gd name="connsiteY247" fmla="*/ 173755 h 225622"/>
                  <a:gd name="connsiteX248" fmla="*/ 261005 w 321502"/>
                  <a:gd name="connsiteY248" fmla="*/ 173755 h 225622"/>
                  <a:gd name="connsiteX249" fmla="*/ 261005 w 321502"/>
                  <a:gd name="connsiteY249" fmla="*/ 173755 h 225622"/>
                  <a:gd name="connsiteX250" fmla="*/ 261005 w 321502"/>
                  <a:gd name="connsiteY250" fmla="*/ 173755 h 225622"/>
                  <a:gd name="connsiteX251" fmla="*/ 261005 w 321502"/>
                  <a:gd name="connsiteY251" fmla="*/ 173755 h 225622"/>
                  <a:gd name="connsiteX252" fmla="*/ 261005 w 321502"/>
                  <a:gd name="connsiteY252" fmla="*/ 173755 h 225622"/>
                  <a:gd name="connsiteX253" fmla="*/ 261005 w 321502"/>
                  <a:gd name="connsiteY253" fmla="*/ 173755 h 225622"/>
                  <a:gd name="connsiteX254" fmla="*/ 261005 w 321502"/>
                  <a:gd name="connsiteY254" fmla="*/ 173755 h 225622"/>
                  <a:gd name="connsiteX255" fmla="*/ 261005 w 321502"/>
                  <a:gd name="connsiteY255" fmla="*/ 173755 h 225622"/>
                  <a:gd name="connsiteX256" fmla="*/ 261005 w 321502"/>
                  <a:gd name="connsiteY256" fmla="*/ 173755 h 225622"/>
                  <a:gd name="connsiteX257" fmla="*/ 261005 w 321502"/>
                  <a:gd name="connsiteY257" fmla="*/ 173755 h 225622"/>
                  <a:gd name="connsiteX258" fmla="*/ 261005 w 321502"/>
                  <a:gd name="connsiteY258" fmla="*/ 173755 h 225622"/>
                  <a:gd name="connsiteX259" fmla="*/ 261005 w 321502"/>
                  <a:gd name="connsiteY259" fmla="*/ 173755 h 225622"/>
                  <a:gd name="connsiteX260" fmla="*/ 261005 w 321502"/>
                  <a:gd name="connsiteY260" fmla="*/ 173755 h 225622"/>
                  <a:gd name="connsiteX261" fmla="*/ 261005 w 321502"/>
                  <a:gd name="connsiteY261" fmla="*/ 173755 h 225622"/>
                  <a:gd name="connsiteX262" fmla="*/ 261005 w 321502"/>
                  <a:gd name="connsiteY262" fmla="*/ 173755 h 225622"/>
                  <a:gd name="connsiteX263" fmla="*/ 261005 w 321502"/>
                  <a:gd name="connsiteY263" fmla="*/ 173755 h 225622"/>
                  <a:gd name="connsiteX264" fmla="*/ 261005 w 321502"/>
                  <a:gd name="connsiteY264" fmla="*/ 173755 h 225622"/>
                  <a:gd name="connsiteX265" fmla="*/ 261005 w 321502"/>
                  <a:gd name="connsiteY265" fmla="*/ 173755 h 225622"/>
                  <a:gd name="connsiteX266" fmla="*/ 261005 w 321502"/>
                  <a:gd name="connsiteY266" fmla="*/ 173755 h 225622"/>
                  <a:gd name="connsiteX267" fmla="*/ 261005 w 321502"/>
                  <a:gd name="connsiteY267" fmla="*/ 173755 h 225622"/>
                  <a:gd name="connsiteX268" fmla="*/ 261005 w 321502"/>
                  <a:gd name="connsiteY268" fmla="*/ 173755 h 225622"/>
                  <a:gd name="connsiteX269" fmla="*/ 261005 w 321502"/>
                  <a:gd name="connsiteY269" fmla="*/ 173755 h 225622"/>
                  <a:gd name="connsiteX270" fmla="*/ 261005 w 321502"/>
                  <a:gd name="connsiteY270" fmla="*/ 173755 h 225622"/>
                  <a:gd name="connsiteX271" fmla="*/ 261005 w 321502"/>
                  <a:gd name="connsiteY271" fmla="*/ 173755 h 225622"/>
                  <a:gd name="connsiteX272" fmla="*/ 261005 w 321502"/>
                  <a:gd name="connsiteY272" fmla="*/ 173755 h 225622"/>
                  <a:gd name="connsiteX273" fmla="*/ 261005 w 321502"/>
                  <a:gd name="connsiteY273" fmla="*/ 173755 h 225622"/>
                  <a:gd name="connsiteX274" fmla="*/ 261005 w 321502"/>
                  <a:gd name="connsiteY274" fmla="*/ 173755 h 225622"/>
                  <a:gd name="connsiteX275" fmla="*/ 261005 w 321502"/>
                  <a:gd name="connsiteY275" fmla="*/ 173755 h 225622"/>
                  <a:gd name="connsiteX276" fmla="*/ 261005 w 321502"/>
                  <a:gd name="connsiteY276" fmla="*/ 173755 h 225622"/>
                  <a:gd name="connsiteX277" fmla="*/ 261005 w 321502"/>
                  <a:gd name="connsiteY277" fmla="*/ 173755 h 225622"/>
                  <a:gd name="connsiteX278" fmla="*/ 261005 w 321502"/>
                  <a:gd name="connsiteY278" fmla="*/ 173755 h 225622"/>
                  <a:gd name="connsiteX279" fmla="*/ 261005 w 321502"/>
                  <a:gd name="connsiteY279" fmla="*/ 173755 h 225622"/>
                  <a:gd name="connsiteX280" fmla="*/ 261005 w 321502"/>
                  <a:gd name="connsiteY280" fmla="*/ 173755 h 225622"/>
                  <a:gd name="connsiteX281" fmla="*/ 261005 w 321502"/>
                  <a:gd name="connsiteY281" fmla="*/ 173755 h 225622"/>
                  <a:gd name="connsiteX282" fmla="*/ 261005 w 321502"/>
                  <a:gd name="connsiteY282" fmla="*/ 173755 h 225622"/>
                  <a:gd name="connsiteX283" fmla="*/ 261005 w 321502"/>
                  <a:gd name="connsiteY283" fmla="*/ 173755 h 225622"/>
                  <a:gd name="connsiteX284" fmla="*/ 261005 w 321502"/>
                  <a:gd name="connsiteY284" fmla="*/ 173755 h 225622"/>
                  <a:gd name="connsiteX285" fmla="*/ 261005 w 321502"/>
                  <a:gd name="connsiteY285" fmla="*/ 173755 h 225622"/>
                  <a:gd name="connsiteX286" fmla="*/ 261005 w 321502"/>
                  <a:gd name="connsiteY286" fmla="*/ 173755 h 225622"/>
                  <a:gd name="connsiteX287" fmla="*/ 261005 w 321502"/>
                  <a:gd name="connsiteY287" fmla="*/ 173755 h 225622"/>
                  <a:gd name="connsiteX288" fmla="*/ 261005 w 321502"/>
                  <a:gd name="connsiteY288" fmla="*/ 173755 h 225622"/>
                  <a:gd name="connsiteX289" fmla="*/ 261005 w 321502"/>
                  <a:gd name="connsiteY289" fmla="*/ 173755 h 225622"/>
                  <a:gd name="connsiteX290" fmla="*/ 261005 w 321502"/>
                  <a:gd name="connsiteY290" fmla="*/ 173755 h 225622"/>
                  <a:gd name="connsiteX291" fmla="*/ 261005 w 321502"/>
                  <a:gd name="connsiteY291" fmla="*/ 173755 h 225622"/>
                  <a:gd name="connsiteX292" fmla="*/ 261005 w 321502"/>
                  <a:gd name="connsiteY292" fmla="*/ 173755 h 225622"/>
                  <a:gd name="connsiteX293" fmla="*/ 261005 w 321502"/>
                  <a:gd name="connsiteY293" fmla="*/ 173755 h 225622"/>
                  <a:gd name="connsiteX294" fmla="*/ 261005 w 321502"/>
                  <a:gd name="connsiteY294" fmla="*/ 173755 h 225622"/>
                  <a:gd name="connsiteX295" fmla="*/ 261005 w 321502"/>
                  <a:gd name="connsiteY295" fmla="*/ 173755 h 225622"/>
                  <a:gd name="connsiteX296" fmla="*/ 261005 w 321502"/>
                  <a:gd name="connsiteY296" fmla="*/ 173755 h 225622"/>
                  <a:gd name="connsiteX297" fmla="*/ 261005 w 321502"/>
                  <a:gd name="connsiteY297" fmla="*/ 173755 h 225622"/>
                  <a:gd name="connsiteX298" fmla="*/ 261005 w 321502"/>
                  <a:gd name="connsiteY298" fmla="*/ 173755 h 225622"/>
                  <a:gd name="connsiteX299" fmla="*/ 261005 w 321502"/>
                  <a:gd name="connsiteY299" fmla="*/ 173755 h 225622"/>
                  <a:gd name="connsiteX300" fmla="*/ 261005 w 321502"/>
                  <a:gd name="connsiteY300" fmla="*/ 173755 h 225622"/>
                  <a:gd name="connsiteX301" fmla="*/ 261005 w 321502"/>
                  <a:gd name="connsiteY301" fmla="*/ 173755 h 225622"/>
                  <a:gd name="connsiteX302" fmla="*/ 261005 w 321502"/>
                  <a:gd name="connsiteY302" fmla="*/ 173755 h 225622"/>
                  <a:gd name="connsiteX303" fmla="*/ 261005 w 321502"/>
                  <a:gd name="connsiteY303" fmla="*/ 173755 h 225622"/>
                  <a:gd name="connsiteX304" fmla="*/ 261005 w 321502"/>
                  <a:gd name="connsiteY304" fmla="*/ 173755 h 225622"/>
                  <a:gd name="connsiteX305" fmla="*/ 261005 w 321502"/>
                  <a:gd name="connsiteY305" fmla="*/ 173755 h 225622"/>
                  <a:gd name="connsiteX306" fmla="*/ 261005 w 321502"/>
                  <a:gd name="connsiteY306" fmla="*/ 173755 h 225622"/>
                  <a:gd name="connsiteX307" fmla="*/ 261005 w 321502"/>
                  <a:gd name="connsiteY307" fmla="*/ 173755 h 225622"/>
                  <a:gd name="connsiteX308" fmla="*/ 261005 w 321502"/>
                  <a:gd name="connsiteY308" fmla="*/ 173755 h 225622"/>
                  <a:gd name="connsiteX309" fmla="*/ 261005 w 321502"/>
                  <a:gd name="connsiteY309" fmla="*/ 173755 h 225622"/>
                  <a:gd name="connsiteX310" fmla="*/ 261005 w 321502"/>
                  <a:gd name="connsiteY310" fmla="*/ 173755 h 225622"/>
                  <a:gd name="connsiteX311" fmla="*/ 261005 w 321502"/>
                  <a:gd name="connsiteY311" fmla="*/ 173755 h 225622"/>
                  <a:gd name="connsiteX312" fmla="*/ 261005 w 321502"/>
                  <a:gd name="connsiteY312" fmla="*/ 173755 h 225622"/>
                  <a:gd name="connsiteX313" fmla="*/ 261005 w 321502"/>
                  <a:gd name="connsiteY313" fmla="*/ 173755 h 225622"/>
                  <a:gd name="connsiteX314" fmla="*/ 261005 w 321502"/>
                  <a:gd name="connsiteY314" fmla="*/ 173755 h 225622"/>
                  <a:gd name="connsiteX315" fmla="*/ 261005 w 321502"/>
                  <a:gd name="connsiteY315" fmla="*/ 173755 h 225622"/>
                  <a:gd name="connsiteX316" fmla="*/ 261005 w 321502"/>
                  <a:gd name="connsiteY316" fmla="*/ 173755 h 225622"/>
                  <a:gd name="connsiteX317" fmla="*/ 261005 w 321502"/>
                  <a:gd name="connsiteY317" fmla="*/ 173755 h 225622"/>
                  <a:gd name="connsiteX318" fmla="*/ 261005 w 321502"/>
                  <a:gd name="connsiteY318" fmla="*/ 173755 h 225622"/>
                  <a:gd name="connsiteX319" fmla="*/ 261005 w 321502"/>
                  <a:gd name="connsiteY319" fmla="*/ 173755 h 225622"/>
                  <a:gd name="connsiteX320" fmla="*/ 261005 w 321502"/>
                  <a:gd name="connsiteY320" fmla="*/ 173755 h 225622"/>
                  <a:gd name="connsiteX321" fmla="*/ 261005 w 321502"/>
                  <a:gd name="connsiteY321" fmla="*/ 173755 h 225622"/>
                  <a:gd name="connsiteX322" fmla="*/ 261005 w 321502"/>
                  <a:gd name="connsiteY322" fmla="*/ 173755 h 225622"/>
                  <a:gd name="connsiteX323" fmla="*/ 261005 w 321502"/>
                  <a:gd name="connsiteY323" fmla="*/ 173755 h 225622"/>
                  <a:gd name="connsiteX324" fmla="*/ 261005 w 321502"/>
                  <a:gd name="connsiteY324" fmla="*/ 173755 h 225622"/>
                  <a:gd name="connsiteX325" fmla="*/ 261005 w 321502"/>
                  <a:gd name="connsiteY325" fmla="*/ 173755 h 225622"/>
                  <a:gd name="connsiteX326" fmla="*/ 261005 w 321502"/>
                  <a:gd name="connsiteY326" fmla="*/ 173755 h 225622"/>
                  <a:gd name="connsiteX327" fmla="*/ 261005 w 321502"/>
                  <a:gd name="connsiteY327" fmla="*/ 173755 h 225622"/>
                  <a:gd name="connsiteX328" fmla="*/ 261005 w 321502"/>
                  <a:gd name="connsiteY328" fmla="*/ 173755 h 225622"/>
                  <a:gd name="connsiteX329" fmla="*/ 261005 w 321502"/>
                  <a:gd name="connsiteY329" fmla="*/ 173755 h 225622"/>
                  <a:gd name="connsiteX330" fmla="*/ 261005 w 321502"/>
                  <a:gd name="connsiteY330" fmla="*/ 173755 h 225622"/>
                  <a:gd name="connsiteX331" fmla="*/ 261005 w 321502"/>
                  <a:gd name="connsiteY331" fmla="*/ 173755 h 225622"/>
                  <a:gd name="connsiteX332" fmla="*/ 261005 w 321502"/>
                  <a:gd name="connsiteY332" fmla="*/ 173755 h 225622"/>
                  <a:gd name="connsiteX333" fmla="*/ 261005 w 321502"/>
                  <a:gd name="connsiteY333" fmla="*/ 173755 h 225622"/>
                  <a:gd name="connsiteX334" fmla="*/ 261005 w 321502"/>
                  <a:gd name="connsiteY334" fmla="*/ 173755 h 225622"/>
                  <a:gd name="connsiteX335" fmla="*/ 261005 w 321502"/>
                  <a:gd name="connsiteY335" fmla="*/ 173755 h 225622"/>
                  <a:gd name="connsiteX336" fmla="*/ 261005 w 321502"/>
                  <a:gd name="connsiteY336" fmla="*/ 173755 h 225622"/>
                  <a:gd name="connsiteX337" fmla="*/ 261005 w 321502"/>
                  <a:gd name="connsiteY337" fmla="*/ 173755 h 225622"/>
                  <a:gd name="connsiteX338" fmla="*/ 261005 w 321502"/>
                  <a:gd name="connsiteY338" fmla="*/ 173755 h 225622"/>
                  <a:gd name="connsiteX339" fmla="*/ 261005 w 321502"/>
                  <a:gd name="connsiteY339" fmla="*/ 173755 h 225622"/>
                  <a:gd name="connsiteX340" fmla="*/ 261005 w 321502"/>
                  <a:gd name="connsiteY340" fmla="*/ 173755 h 225622"/>
                  <a:gd name="connsiteX341" fmla="*/ 261005 w 321502"/>
                  <a:gd name="connsiteY341" fmla="*/ 173755 h 225622"/>
                  <a:gd name="connsiteX342" fmla="*/ 261005 w 321502"/>
                  <a:gd name="connsiteY342" fmla="*/ 173755 h 225622"/>
                  <a:gd name="connsiteX343" fmla="*/ 261005 w 321502"/>
                  <a:gd name="connsiteY343" fmla="*/ 173755 h 225622"/>
                  <a:gd name="connsiteX344" fmla="*/ 261005 w 321502"/>
                  <a:gd name="connsiteY344" fmla="*/ 173755 h 225622"/>
                  <a:gd name="connsiteX345" fmla="*/ 261005 w 321502"/>
                  <a:gd name="connsiteY345" fmla="*/ 173755 h 225622"/>
                  <a:gd name="connsiteX346" fmla="*/ 261005 w 321502"/>
                  <a:gd name="connsiteY346" fmla="*/ 173755 h 225622"/>
                  <a:gd name="connsiteX347" fmla="*/ 261005 w 321502"/>
                  <a:gd name="connsiteY347" fmla="*/ 173755 h 225622"/>
                  <a:gd name="connsiteX348" fmla="*/ 261005 w 321502"/>
                  <a:gd name="connsiteY348" fmla="*/ 173755 h 225622"/>
                  <a:gd name="connsiteX349" fmla="*/ 261005 w 321502"/>
                  <a:gd name="connsiteY349" fmla="*/ 173755 h 225622"/>
                  <a:gd name="connsiteX350" fmla="*/ 261005 w 321502"/>
                  <a:gd name="connsiteY350" fmla="*/ 173755 h 225622"/>
                  <a:gd name="connsiteX351" fmla="*/ 261005 w 321502"/>
                  <a:gd name="connsiteY351" fmla="*/ 173755 h 225622"/>
                  <a:gd name="connsiteX352" fmla="*/ 261005 w 321502"/>
                  <a:gd name="connsiteY352" fmla="*/ 173755 h 225622"/>
                  <a:gd name="connsiteX353" fmla="*/ 261005 w 321502"/>
                  <a:gd name="connsiteY353" fmla="*/ 173755 h 225622"/>
                  <a:gd name="connsiteX354" fmla="*/ 261005 w 321502"/>
                  <a:gd name="connsiteY354" fmla="*/ 173755 h 225622"/>
                  <a:gd name="connsiteX355" fmla="*/ 261005 w 321502"/>
                  <a:gd name="connsiteY355" fmla="*/ 173755 h 225622"/>
                  <a:gd name="connsiteX356" fmla="*/ 261005 w 321502"/>
                  <a:gd name="connsiteY356" fmla="*/ 173755 h 225622"/>
                  <a:gd name="connsiteX357" fmla="*/ 261005 w 321502"/>
                  <a:gd name="connsiteY357" fmla="*/ 173755 h 225622"/>
                  <a:gd name="connsiteX358" fmla="*/ 261005 w 321502"/>
                  <a:gd name="connsiteY358" fmla="*/ 173755 h 225622"/>
                  <a:gd name="connsiteX359" fmla="*/ 261005 w 321502"/>
                  <a:gd name="connsiteY359" fmla="*/ 173755 h 225622"/>
                  <a:gd name="connsiteX360" fmla="*/ 261005 w 321502"/>
                  <a:gd name="connsiteY360" fmla="*/ 173755 h 225622"/>
                  <a:gd name="connsiteX361" fmla="*/ 261005 w 321502"/>
                  <a:gd name="connsiteY361" fmla="*/ 173755 h 225622"/>
                  <a:gd name="connsiteX362" fmla="*/ 261005 w 321502"/>
                  <a:gd name="connsiteY362" fmla="*/ 173755 h 225622"/>
                  <a:gd name="connsiteX363" fmla="*/ 261005 w 321502"/>
                  <a:gd name="connsiteY363" fmla="*/ 173755 h 225622"/>
                  <a:gd name="connsiteX364" fmla="*/ 261005 w 321502"/>
                  <a:gd name="connsiteY364" fmla="*/ 173755 h 225622"/>
                  <a:gd name="connsiteX365" fmla="*/ 261005 w 321502"/>
                  <a:gd name="connsiteY365" fmla="*/ 173755 h 225622"/>
                  <a:gd name="connsiteX366" fmla="*/ 261005 w 321502"/>
                  <a:gd name="connsiteY366" fmla="*/ 173755 h 225622"/>
                  <a:gd name="connsiteX367" fmla="*/ 261005 w 321502"/>
                  <a:gd name="connsiteY367" fmla="*/ 173755 h 225622"/>
                  <a:gd name="connsiteX368" fmla="*/ 261005 w 321502"/>
                  <a:gd name="connsiteY368" fmla="*/ 173755 h 225622"/>
                  <a:gd name="connsiteX369" fmla="*/ 261005 w 321502"/>
                  <a:gd name="connsiteY369" fmla="*/ 173755 h 225622"/>
                  <a:gd name="connsiteX370" fmla="*/ 261005 w 321502"/>
                  <a:gd name="connsiteY370" fmla="*/ 173755 h 225622"/>
                  <a:gd name="connsiteX371" fmla="*/ 261005 w 321502"/>
                  <a:gd name="connsiteY371" fmla="*/ 173755 h 225622"/>
                  <a:gd name="connsiteX372" fmla="*/ 261005 w 321502"/>
                  <a:gd name="connsiteY372" fmla="*/ 173755 h 225622"/>
                  <a:gd name="connsiteX373" fmla="*/ 261005 w 321502"/>
                  <a:gd name="connsiteY373" fmla="*/ 173755 h 225622"/>
                  <a:gd name="connsiteX374" fmla="*/ 261005 w 321502"/>
                  <a:gd name="connsiteY374" fmla="*/ 173755 h 225622"/>
                  <a:gd name="connsiteX375" fmla="*/ 261005 w 321502"/>
                  <a:gd name="connsiteY375" fmla="*/ 173755 h 225622"/>
                  <a:gd name="connsiteX376" fmla="*/ 261005 w 321502"/>
                  <a:gd name="connsiteY376" fmla="*/ 173755 h 225622"/>
                  <a:gd name="connsiteX377" fmla="*/ 261005 w 321502"/>
                  <a:gd name="connsiteY377" fmla="*/ 173755 h 225622"/>
                  <a:gd name="connsiteX378" fmla="*/ 261005 w 321502"/>
                  <a:gd name="connsiteY378" fmla="*/ 173755 h 225622"/>
                  <a:gd name="connsiteX379" fmla="*/ 261005 w 321502"/>
                  <a:gd name="connsiteY379" fmla="*/ 173755 h 225622"/>
                  <a:gd name="connsiteX380" fmla="*/ 261005 w 321502"/>
                  <a:gd name="connsiteY380" fmla="*/ 173755 h 225622"/>
                  <a:gd name="connsiteX381" fmla="*/ 261005 w 321502"/>
                  <a:gd name="connsiteY381" fmla="*/ 173755 h 225622"/>
                  <a:gd name="connsiteX382" fmla="*/ 261005 w 321502"/>
                  <a:gd name="connsiteY382" fmla="*/ 173755 h 225622"/>
                  <a:gd name="connsiteX383" fmla="*/ 261005 w 321502"/>
                  <a:gd name="connsiteY383" fmla="*/ 173755 h 225622"/>
                  <a:gd name="connsiteX384" fmla="*/ 261005 w 321502"/>
                  <a:gd name="connsiteY384" fmla="*/ 173755 h 225622"/>
                  <a:gd name="connsiteX385" fmla="*/ 261005 w 321502"/>
                  <a:gd name="connsiteY385" fmla="*/ 173755 h 225622"/>
                  <a:gd name="connsiteX386" fmla="*/ 261005 w 321502"/>
                  <a:gd name="connsiteY386" fmla="*/ 173755 h 225622"/>
                  <a:gd name="connsiteX387" fmla="*/ 261005 w 321502"/>
                  <a:gd name="connsiteY387" fmla="*/ 173755 h 225622"/>
                  <a:gd name="connsiteX388" fmla="*/ 261005 w 321502"/>
                  <a:gd name="connsiteY388" fmla="*/ 173755 h 225622"/>
                  <a:gd name="connsiteX389" fmla="*/ 261005 w 321502"/>
                  <a:gd name="connsiteY389" fmla="*/ 173755 h 225622"/>
                  <a:gd name="connsiteX390" fmla="*/ 261005 w 321502"/>
                  <a:gd name="connsiteY390" fmla="*/ 173755 h 225622"/>
                  <a:gd name="connsiteX391" fmla="*/ 261005 w 321502"/>
                  <a:gd name="connsiteY391" fmla="*/ 173755 h 225622"/>
                  <a:gd name="connsiteX392" fmla="*/ 261005 w 321502"/>
                  <a:gd name="connsiteY392" fmla="*/ 173755 h 225622"/>
                  <a:gd name="connsiteX393" fmla="*/ 261005 w 321502"/>
                  <a:gd name="connsiteY393" fmla="*/ 173755 h 225622"/>
                  <a:gd name="connsiteX394" fmla="*/ 261005 w 321502"/>
                  <a:gd name="connsiteY394" fmla="*/ 173755 h 225622"/>
                  <a:gd name="connsiteX395" fmla="*/ 261005 w 321502"/>
                  <a:gd name="connsiteY395" fmla="*/ 173755 h 225622"/>
                  <a:gd name="connsiteX396" fmla="*/ 261005 w 321502"/>
                  <a:gd name="connsiteY396" fmla="*/ 173755 h 225622"/>
                  <a:gd name="connsiteX397" fmla="*/ 261005 w 321502"/>
                  <a:gd name="connsiteY397" fmla="*/ 173755 h 225622"/>
                  <a:gd name="connsiteX398" fmla="*/ 261005 w 321502"/>
                  <a:gd name="connsiteY398" fmla="*/ 173755 h 225622"/>
                  <a:gd name="connsiteX399" fmla="*/ 261005 w 321502"/>
                  <a:gd name="connsiteY399" fmla="*/ 173755 h 225622"/>
                  <a:gd name="connsiteX400" fmla="*/ 261005 w 321502"/>
                  <a:gd name="connsiteY400" fmla="*/ 173755 h 225622"/>
                  <a:gd name="connsiteX401" fmla="*/ 261005 w 321502"/>
                  <a:gd name="connsiteY401" fmla="*/ 173755 h 225622"/>
                  <a:gd name="connsiteX402" fmla="*/ 261005 w 321502"/>
                  <a:gd name="connsiteY402" fmla="*/ 173755 h 225622"/>
                  <a:gd name="connsiteX403" fmla="*/ 261005 w 321502"/>
                  <a:gd name="connsiteY403" fmla="*/ 173755 h 225622"/>
                  <a:gd name="connsiteX404" fmla="*/ 261005 w 321502"/>
                  <a:gd name="connsiteY404" fmla="*/ 173755 h 225622"/>
                  <a:gd name="connsiteX405" fmla="*/ 261005 w 321502"/>
                  <a:gd name="connsiteY405" fmla="*/ 173755 h 225622"/>
                  <a:gd name="connsiteX406" fmla="*/ 261005 w 321502"/>
                  <a:gd name="connsiteY406" fmla="*/ 173755 h 225622"/>
                  <a:gd name="connsiteX407" fmla="*/ 261005 w 321502"/>
                  <a:gd name="connsiteY407" fmla="*/ 173755 h 225622"/>
                  <a:gd name="connsiteX408" fmla="*/ 261005 w 321502"/>
                  <a:gd name="connsiteY408" fmla="*/ 173755 h 225622"/>
                  <a:gd name="connsiteX409" fmla="*/ 261005 w 321502"/>
                  <a:gd name="connsiteY409" fmla="*/ 173755 h 225622"/>
                  <a:gd name="connsiteX410" fmla="*/ 261005 w 321502"/>
                  <a:gd name="connsiteY410" fmla="*/ 173755 h 225622"/>
                  <a:gd name="connsiteX411" fmla="*/ 261005 w 321502"/>
                  <a:gd name="connsiteY411" fmla="*/ 173755 h 225622"/>
                  <a:gd name="connsiteX412" fmla="*/ 261005 w 321502"/>
                  <a:gd name="connsiteY412" fmla="*/ 173755 h 225622"/>
                  <a:gd name="connsiteX413" fmla="*/ 261005 w 321502"/>
                  <a:gd name="connsiteY413" fmla="*/ 173755 h 225622"/>
                  <a:gd name="connsiteX414" fmla="*/ 261005 w 321502"/>
                  <a:gd name="connsiteY414" fmla="*/ 173755 h 225622"/>
                  <a:gd name="connsiteX415" fmla="*/ 261005 w 321502"/>
                  <a:gd name="connsiteY415" fmla="*/ 173755 h 225622"/>
                  <a:gd name="connsiteX416" fmla="*/ 261005 w 321502"/>
                  <a:gd name="connsiteY416" fmla="*/ 173755 h 225622"/>
                  <a:gd name="connsiteX417" fmla="*/ 261005 w 321502"/>
                  <a:gd name="connsiteY417" fmla="*/ 173755 h 225622"/>
                  <a:gd name="connsiteX418" fmla="*/ 261005 w 321502"/>
                  <a:gd name="connsiteY418" fmla="*/ 173755 h 225622"/>
                  <a:gd name="connsiteX419" fmla="*/ 261005 w 321502"/>
                  <a:gd name="connsiteY419" fmla="*/ 173755 h 225622"/>
                  <a:gd name="connsiteX420" fmla="*/ 261005 w 321502"/>
                  <a:gd name="connsiteY420" fmla="*/ 173755 h 225622"/>
                  <a:gd name="connsiteX421" fmla="*/ 261005 w 321502"/>
                  <a:gd name="connsiteY421" fmla="*/ 173755 h 225622"/>
                  <a:gd name="connsiteX422" fmla="*/ 261005 w 321502"/>
                  <a:gd name="connsiteY422" fmla="*/ 173755 h 225622"/>
                  <a:gd name="connsiteX423" fmla="*/ 261005 w 321502"/>
                  <a:gd name="connsiteY423" fmla="*/ 173755 h 225622"/>
                  <a:gd name="connsiteX424" fmla="*/ 261005 w 321502"/>
                  <a:gd name="connsiteY424" fmla="*/ 173755 h 225622"/>
                  <a:gd name="connsiteX425" fmla="*/ 261005 w 321502"/>
                  <a:gd name="connsiteY425" fmla="*/ 173755 h 225622"/>
                  <a:gd name="connsiteX426" fmla="*/ 261005 w 321502"/>
                  <a:gd name="connsiteY426" fmla="*/ 173755 h 225622"/>
                  <a:gd name="connsiteX427" fmla="*/ 261005 w 321502"/>
                  <a:gd name="connsiteY427" fmla="*/ 173755 h 225622"/>
                  <a:gd name="connsiteX428" fmla="*/ 261005 w 321502"/>
                  <a:gd name="connsiteY428" fmla="*/ 173755 h 225622"/>
                  <a:gd name="connsiteX429" fmla="*/ 261005 w 321502"/>
                  <a:gd name="connsiteY429" fmla="*/ 173755 h 225622"/>
                  <a:gd name="connsiteX430" fmla="*/ 261005 w 321502"/>
                  <a:gd name="connsiteY430" fmla="*/ 173755 h 225622"/>
                  <a:gd name="connsiteX431" fmla="*/ 261005 w 321502"/>
                  <a:gd name="connsiteY431" fmla="*/ 173755 h 225622"/>
                  <a:gd name="connsiteX432" fmla="*/ 261005 w 321502"/>
                  <a:gd name="connsiteY432" fmla="*/ 173755 h 225622"/>
                  <a:gd name="connsiteX433" fmla="*/ 261005 w 321502"/>
                  <a:gd name="connsiteY433" fmla="*/ 173755 h 225622"/>
                  <a:gd name="connsiteX434" fmla="*/ 261005 w 321502"/>
                  <a:gd name="connsiteY434" fmla="*/ 173755 h 225622"/>
                  <a:gd name="connsiteX435" fmla="*/ 261005 w 321502"/>
                  <a:gd name="connsiteY435" fmla="*/ 173755 h 225622"/>
                  <a:gd name="connsiteX436" fmla="*/ 261005 w 321502"/>
                  <a:gd name="connsiteY436" fmla="*/ 173755 h 225622"/>
                  <a:gd name="connsiteX437" fmla="*/ 261005 w 321502"/>
                  <a:gd name="connsiteY437" fmla="*/ 173755 h 225622"/>
                  <a:gd name="connsiteX438" fmla="*/ 261005 w 321502"/>
                  <a:gd name="connsiteY438" fmla="*/ 173755 h 225622"/>
                  <a:gd name="connsiteX439" fmla="*/ 261005 w 321502"/>
                  <a:gd name="connsiteY439" fmla="*/ 173755 h 225622"/>
                  <a:gd name="connsiteX440" fmla="*/ 261005 w 321502"/>
                  <a:gd name="connsiteY440" fmla="*/ 173755 h 225622"/>
                  <a:gd name="connsiteX441" fmla="*/ 261005 w 321502"/>
                  <a:gd name="connsiteY441" fmla="*/ 173755 h 225622"/>
                  <a:gd name="connsiteX442" fmla="*/ 261005 w 321502"/>
                  <a:gd name="connsiteY442" fmla="*/ 173755 h 225622"/>
                  <a:gd name="connsiteX443" fmla="*/ 261005 w 321502"/>
                  <a:gd name="connsiteY443" fmla="*/ 173755 h 225622"/>
                  <a:gd name="connsiteX444" fmla="*/ 261005 w 321502"/>
                  <a:gd name="connsiteY444" fmla="*/ 173755 h 225622"/>
                  <a:gd name="connsiteX445" fmla="*/ 261005 w 321502"/>
                  <a:gd name="connsiteY445" fmla="*/ 173755 h 225622"/>
                  <a:gd name="connsiteX446" fmla="*/ 261005 w 321502"/>
                  <a:gd name="connsiteY446" fmla="*/ 173755 h 225622"/>
                  <a:gd name="connsiteX447" fmla="*/ 261005 w 321502"/>
                  <a:gd name="connsiteY447" fmla="*/ 173755 h 225622"/>
                  <a:gd name="connsiteX448" fmla="*/ 261005 w 321502"/>
                  <a:gd name="connsiteY448" fmla="*/ 173755 h 225622"/>
                  <a:gd name="connsiteX449" fmla="*/ 261005 w 321502"/>
                  <a:gd name="connsiteY449" fmla="*/ 173755 h 225622"/>
                  <a:gd name="connsiteX450" fmla="*/ 261005 w 321502"/>
                  <a:gd name="connsiteY450" fmla="*/ 173755 h 225622"/>
                  <a:gd name="connsiteX451" fmla="*/ 261005 w 321502"/>
                  <a:gd name="connsiteY451" fmla="*/ 173755 h 225622"/>
                  <a:gd name="connsiteX452" fmla="*/ 261005 w 321502"/>
                  <a:gd name="connsiteY452" fmla="*/ 173755 h 225622"/>
                  <a:gd name="connsiteX453" fmla="*/ 261005 w 321502"/>
                  <a:gd name="connsiteY453" fmla="*/ 173755 h 225622"/>
                  <a:gd name="connsiteX454" fmla="*/ 261005 w 321502"/>
                  <a:gd name="connsiteY454" fmla="*/ 173755 h 225622"/>
                  <a:gd name="connsiteX455" fmla="*/ 261005 w 321502"/>
                  <a:gd name="connsiteY455" fmla="*/ 173755 h 225622"/>
                  <a:gd name="connsiteX456" fmla="*/ 261005 w 321502"/>
                  <a:gd name="connsiteY456" fmla="*/ 173755 h 225622"/>
                  <a:gd name="connsiteX457" fmla="*/ 261005 w 321502"/>
                  <a:gd name="connsiteY457" fmla="*/ 173755 h 225622"/>
                  <a:gd name="connsiteX458" fmla="*/ 261005 w 321502"/>
                  <a:gd name="connsiteY458" fmla="*/ 173755 h 225622"/>
                  <a:gd name="connsiteX459" fmla="*/ 261005 w 321502"/>
                  <a:gd name="connsiteY459" fmla="*/ 173755 h 225622"/>
                  <a:gd name="connsiteX460" fmla="*/ 261005 w 321502"/>
                  <a:gd name="connsiteY460" fmla="*/ 173755 h 225622"/>
                  <a:gd name="connsiteX461" fmla="*/ 261005 w 321502"/>
                  <a:gd name="connsiteY461" fmla="*/ 173755 h 225622"/>
                  <a:gd name="connsiteX462" fmla="*/ 261005 w 321502"/>
                  <a:gd name="connsiteY462" fmla="*/ 173755 h 225622"/>
                  <a:gd name="connsiteX463" fmla="*/ 261005 w 321502"/>
                  <a:gd name="connsiteY463" fmla="*/ 173755 h 225622"/>
                  <a:gd name="connsiteX464" fmla="*/ 261005 w 321502"/>
                  <a:gd name="connsiteY464" fmla="*/ 173755 h 225622"/>
                  <a:gd name="connsiteX465" fmla="*/ 261005 w 321502"/>
                  <a:gd name="connsiteY465" fmla="*/ 173755 h 225622"/>
                  <a:gd name="connsiteX466" fmla="*/ 261005 w 321502"/>
                  <a:gd name="connsiteY466" fmla="*/ 173755 h 225622"/>
                  <a:gd name="connsiteX467" fmla="*/ 261005 w 321502"/>
                  <a:gd name="connsiteY467" fmla="*/ 173755 h 225622"/>
                  <a:gd name="connsiteX468" fmla="*/ 261005 w 321502"/>
                  <a:gd name="connsiteY468" fmla="*/ 173755 h 225622"/>
                  <a:gd name="connsiteX469" fmla="*/ 261005 w 321502"/>
                  <a:gd name="connsiteY469" fmla="*/ 173755 h 225622"/>
                  <a:gd name="connsiteX470" fmla="*/ 261005 w 321502"/>
                  <a:gd name="connsiteY470" fmla="*/ 173755 h 225622"/>
                  <a:gd name="connsiteX471" fmla="*/ 261005 w 321502"/>
                  <a:gd name="connsiteY471" fmla="*/ 173755 h 225622"/>
                  <a:gd name="connsiteX472" fmla="*/ 261005 w 321502"/>
                  <a:gd name="connsiteY472" fmla="*/ 173755 h 225622"/>
                  <a:gd name="connsiteX473" fmla="*/ 261005 w 321502"/>
                  <a:gd name="connsiteY473" fmla="*/ 173755 h 225622"/>
                  <a:gd name="connsiteX474" fmla="*/ 261005 w 321502"/>
                  <a:gd name="connsiteY474" fmla="*/ 173755 h 225622"/>
                  <a:gd name="connsiteX475" fmla="*/ 261005 w 321502"/>
                  <a:gd name="connsiteY475" fmla="*/ 173755 h 225622"/>
                  <a:gd name="connsiteX476" fmla="*/ 261005 w 321502"/>
                  <a:gd name="connsiteY476" fmla="*/ 173755 h 225622"/>
                  <a:gd name="connsiteX477" fmla="*/ 261005 w 321502"/>
                  <a:gd name="connsiteY477" fmla="*/ 173755 h 225622"/>
                  <a:gd name="connsiteX478" fmla="*/ 261005 w 321502"/>
                  <a:gd name="connsiteY478" fmla="*/ 173755 h 225622"/>
                  <a:gd name="connsiteX479" fmla="*/ 261005 w 321502"/>
                  <a:gd name="connsiteY479" fmla="*/ 173755 h 225622"/>
                  <a:gd name="connsiteX480" fmla="*/ 261005 w 321502"/>
                  <a:gd name="connsiteY480" fmla="*/ 173755 h 225622"/>
                  <a:gd name="connsiteX481" fmla="*/ 261005 w 321502"/>
                  <a:gd name="connsiteY481" fmla="*/ 173755 h 225622"/>
                  <a:gd name="connsiteX482" fmla="*/ 261005 w 321502"/>
                  <a:gd name="connsiteY482" fmla="*/ 173755 h 225622"/>
                  <a:gd name="connsiteX483" fmla="*/ 261005 w 321502"/>
                  <a:gd name="connsiteY483" fmla="*/ 173755 h 225622"/>
                  <a:gd name="connsiteX484" fmla="*/ 261005 w 321502"/>
                  <a:gd name="connsiteY484" fmla="*/ 173755 h 225622"/>
                  <a:gd name="connsiteX485" fmla="*/ 261005 w 321502"/>
                  <a:gd name="connsiteY485" fmla="*/ 173755 h 225622"/>
                  <a:gd name="connsiteX486" fmla="*/ 261005 w 321502"/>
                  <a:gd name="connsiteY486" fmla="*/ 173755 h 225622"/>
                  <a:gd name="connsiteX487" fmla="*/ 261005 w 321502"/>
                  <a:gd name="connsiteY487" fmla="*/ 173755 h 225622"/>
                  <a:gd name="connsiteX488" fmla="*/ 261005 w 321502"/>
                  <a:gd name="connsiteY488" fmla="*/ 173755 h 225622"/>
                  <a:gd name="connsiteX489" fmla="*/ 261005 w 321502"/>
                  <a:gd name="connsiteY489" fmla="*/ 173755 h 225622"/>
                  <a:gd name="connsiteX490" fmla="*/ 261005 w 321502"/>
                  <a:gd name="connsiteY490" fmla="*/ 173755 h 225622"/>
                  <a:gd name="connsiteX491" fmla="*/ 261005 w 321502"/>
                  <a:gd name="connsiteY491" fmla="*/ 173755 h 225622"/>
                  <a:gd name="connsiteX492" fmla="*/ 261005 w 321502"/>
                  <a:gd name="connsiteY492" fmla="*/ 173755 h 225622"/>
                  <a:gd name="connsiteX493" fmla="*/ 261005 w 321502"/>
                  <a:gd name="connsiteY493" fmla="*/ 173755 h 225622"/>
                  <a:gd name="connsiteX494" fmla="*/ 261005 w 321502"/>
                  <a:gd name="connsiteY494" fmla="*/ 173755 h 225622"/>
                  <a:gd name="connsiteX495" fmla="*/ 261005 w 321502"/>
                  <a:gd name="connsiteY495" fmla="*/ 173755 h 225622"/>
                  <a:gd name="connsiteX496" fmla="*/ 261005 w 321502"/>
                  <a:gd name="connsiteY496" fmla="*/ 173755 h 225622"/>
                  <a:gd name="connsiteX497" fmla="*/ 261005 w 321502"/>
                  <a:gd name="connsiteY497" fmla="*/ 173755 h 225622"/>
                  <a:gd name="connsiteX498" fmla="*/ 261005 w 321502"/>
                  <a:gd name="connsiteY498" fmla="*/ 173755 h 225622"/>
                  <a:gd name="connsiteX499" fmla="*/ 261005 w 321502"/>
                  <a:gd name="connsiteY499" fmla="*/ 173755 h 225622"/>
                  <a:gd name="connsiteX500" fmla="*/ 261005 w 321502"/>
                  <a:gd name="connsiteY500" fmla="*/ 173755 h 225622"/>
                  <a:gd name="connsiteX501" fmla="*/ 261005 w 321502"/>
                  <a:gd name="connsiteY501" fmla="*/ 173755 h 225622"/>
                  <a:gd name="connsiteX502" fmla="*/ 261005 w 321502"/>
                  <a:gd name="connsiteY502" fmla="*/ 173755 h 225622"/>
                  <a:gd name="connsiteX503" fmla="*/ 261005 w 321502"/>
                  <a:gd name="connsiteY503" fmla="*/ 173755 h 225622"/>
                  <a:gd name="connsiteX504" fmla="*/ 261005 w 321502"/>
                  <a:gd name="connsiteY504" fmla="*/ 173755 h 225622"/>
                  <a:gd name="connsiteX505" fmla="*/ 261005 w 321502"/>
                  <a:gd name="connsiteY505" fmla="*/ 173755 h 225622"/>
                  <a:gd name="connsiteX506" fmla="*/ 261005 w 321502"/>
                  <a:gd name="connsiteY506" fmla="*/ 173755 h 225622"/>
                  <a:gd name="connsiteX507" fmla="*/ 261005 w 321502"/>
                  <a:gd name="connsiteY507" fmla="*/ 173755 h 225622"/>
                  <a:gd name="connsiteX508" fmla="*/ 261005 w 321502"/>
                  <a:gd name="connsiteY508" fmla="*/ 173755 h 225622"/>
                  <a:gd name="connsiteX509" fmla="*/ 261005 w 321502"/>
                  <a:gd name="connsiteY509" fmla="*/ 173755 h 225622"/>
                  <a:gd name="connsiteX510" fmla="*/ 261005 w 321502"/>
                  <a:gd name="connsiteY510" fmla="*/ 173755 h 225622"/>
                  <a:gd name="connsiteX511" fmla="*/ 261005 w 321502"/>
                  <a:gd name="connsiteY511" fmla="*/ 173755 h 225622"/>
                  <a:gd name="connsiteX512" fmla="*/ 261005 w 321502"/>
                  <a:gd name="connsiteY512" fmla="*/ 173755 h 225622"/>
                  <a:gd name="connsiteX513" fmla="*/ 261005 w 321502"/>
                  <a:gd name="connsiteY513" fmla="*/ 173755 h 225622"/>
                  <a:gd name="connsiteX514" fmla="*/ 261005 w 321502"/>
                  <a:gd name="connsiteY514" fmla="*/ 173755 h 225622"/>
                  <a:gd name="connsiteX515" fmla="*/ 261005 w 321502"/>
                  <a:gd name="connsiteY515" fmla="*/ 173755 h 225622"/>
                  <a:gd name="connsiteX516" fmla="*/ 261005 w 321502"/>
                  <a:gd name="connsiteY516" fmla="*/ 173755 h 225622"/>
                  <a:gd name="connsiteX517" fmla="*/ 261005 w 321502"/>
                  <a:gd name="connsiteY517" fmla="*/ 173755 h 225622"/>
                  <a:gd name="connsiteX518" fmla="*/ 261005 w 321502"/>
                  <a:gd name="connsiteY518" fmla="*/ 173755 h 225622"/>
                  <a:gd name="connsiteX519" fmla="*/ 261005 w 321502"/>
                  <a:gd name="connsiteY519" fmla="*/ 173755 h 225622"/>
                  <a:gd name="connsiteX520" fmla="*/ 261005 w 321502"/>
                  <a:gd name="connsiteY520" fmla="*/ 173755 h 225622"/>
                  <a:gd name="connsiteX521" fmla="*/ 261005 w 321502"/>
                  <a:gd name="connsiteY521" fmla="*/ 173755 h 225622"/>
                  <a:gd name="connsiteX522" fmla="*/ 261005 w 321502"/>
                  <a:gd name="connsiteY522" fmla="*/ 173755 h 225622"/>
                  <a:gd name="connsiteX523" fmla="*/ 261005 w 321502"/>
                  <a:gd name="connsiteY523" fmla="*/ 173755 h 225622"/>
                  <a:gd name="connsiteX524" fmla="*/ 261005 w 321502"/>
                  <a:gd name="connsiteY524" fmla="*/ 173755 h 225622"/>
                  <a:gd name="connsiteX525" fmla="*/ 261005 w 321502"/>
                  <a:gd name="connsiteY525" fmla="*/ 173755 h 225622"/>
                  <a:gd name="connsiteX526" fmla="*/ 261005 w 321502"/>
                  <a:gd name="connsiteY526" fmla="*/ 173755 h 225622"/>
                  <a:gd name="connsiteX527" fmla="*/ 261005 w 321502"/>
                  <a:gd name="connsiteY527" fmla="*/ 173755 h 225622"/>
                  <a:gd name="connsiteX528" fmla="*/ 261005 w 321502"/>
                  <a:gd name="connsiteY528" fmla="*/ 173755 h 225622"/>
                  <a:gd name="connsiteX529" fmla="*/ 261005 w 321502"/>
                  <a:gd name="connsiteY529" fmla="*/ 173755 h 225622"/>
                  <a:gd name="connsiteX530" fmla="*/ 261005 w 321502"/>
                  <a:gd name="connsiteY530" fmla="*/ 173755 h 225622"/>
                  <a:gd name="connsiteX531" fmla="*/ 261005 w 321502"/>
                  <a:gd name="connsiteY531" fmla="*/ 173755 h 225622"/>
                  <a:gd name="connsiteX532" fmla="*/ 261005 w 321502"/>
                  <a:gd name="connsiteY532" fmla="*/ 173755 h 225622"/>
                  <a:gd name="connsiteX533" fmla="*/ 261005 w 321502"/>
                  <a:gd name="connsiteY533" fmla="*/ 173755 h 225622"/>
                  <a:gd name="connsiteX534" fmla="*/ 261005 w 321502"/>
                  <a:gd name="connsiteY534" fmla="*/ 173755 h 225622"/>
                  <a:gd name="connsiteX535" fmla="*/ 261005 w 321502"/>
                  <a:gd name="connsiteY535" fmla="*/ 173755 h 225622"/>
                  <a:gd name="connsiteX536" fmla="*/ 261005 w 321502"/>
                  <a:gd name="connsiteY536" fmla="*/ 173755 h 225622"/>
                  <a:gd name="connsiteX537" fmla="*/ 261005 w 321502"/>
                  <a:gd name="connsiteY537" fmla="*/ 173755 h 225622"/>
                  <a:gd name="connsiteX538" fmla="*/ 261005 w 321502"/>
                  <a:gd name="connsiteY538" fmla="*/ 173755 h 225622"/>
                  <a:gd name="connsiteX539" fmla="*/ 261005 w 321502"/>
                  <a:gd name="connsiteY539" fmla="*/ 173755 h 225622"/>
                  <a:gd name="connsiteX540" fmla="*/ 261005 w 321502"/>
                  <a:gd name="connsiteY540" fmla="*/ 173755 h 225622"/>
                  <a:gd name="connsiteX541" fmla="*/ 261005 w 321502"/>
                  <a:gd name="connsiteY541" fmla="*/ 173755 h 225622"/>
                  <a:gd name="connsiteX542" fmla="*/ 261005 w 321502"/>
                  <a:gd name="connsiteY542" fmla="*/ 173755 h 225622"/>
                  <a:gd name="connsiteX543" fmla="*/ 261005 w 321502"/>
                  <a:gd name="connsiteY543" fmla="*/ 173755 h 225622"/>
                  <a:gd name="connsiteX544" fmla="*/ 261005 w 321502"/>
                  <a:gd name="connsiteY544" fmla="*/ 173755 h 225622"/>
                  <a:gd name="connsiteX545" fmla="*/ 261005 w 321502"/>
                  <a:gd name="connsiteY545" fmla="*/ 173755 h 225622"/>
                  <a:gd name="connsiteX546" fmla="*/ 261005 w 321502"/>
                  <a:gd name="connsiteY546" fmla="*/ 173755 h 225622"/>
                  <a:gd name="connsiteX547" fmla="*/ 261005 w 321502"/>
                  <a:gd name="connsiteY547" fmla="*/ 173755 h 225622"/>
                  <a:gd name="connsiteX548" fmla="*/ 261005 w 321502"/>
                  <a:gd name="connsiteY548" fmla="*/ 173755 h 225622"/>
                  <a:gd name="connsiteX549" fmla="*/ 261005 w 321502"/>
                  <a:gd name="connsiteY549" fmla="*/ 173755 h 225622"/>
                  <a:gd name="connsiteX550" fmla="*/ 261005 w 321502"/>
                  <a:gd name="connsiteY550" fmla="*/ 173755 h 225622"/>
                  <a:gd name="connsiteX551" fmla="*/ 261005 w 321502"/>
                  <a:gd name="connsiteY551" fmla="*/ 173755 h 225622"/>
                  <a:gd name="connsiteX552" fmla="*/ 261005 w 321502"/>
                  <a:gd name="connsiteY552" fmla="*/ 173755 h 225622"/>
                  <a:gd name="connsiteX553" fmla="*/ 261005 w 321502"/>
                  <a:gd name="connsiteY553" fmla="*/ 173755 h 225622"/>
                  <a:gd name="connsiteX554" fmla="*/ 261005 w 321502"/>
                  <a:gd name="connsiteY554" fmla="*/ 173755 h 225622"/>
                  <a:gd name="connsiteX555" fmla="*/ 261005 w 321502"/>
                  <a:gd name="connsiteY555" fmla="*/ 173755 h 225622"/>
                  <a:gd name="connsiteX556" fmla="*/ 261005 w 321502"/>
                  <a:gd name="connsiteY556" fmla="*/ 173755 h 225622"/>
                  <a:gd name="connsiteX557" fmla="*/ 261005 w 321502"/>
                  <a:gd name="connsiteY557" fmla="*/ 173755 h 225622"/>
                  <a:gd name="connsiteX558" fmla="*/ 261005 w 321502"/>
                  <a:gd name="connsiteY558" fmla="*/ 181535 h 225622"/>
                  <a:gd name="connsiteX559" fmla="*/ 261005 w 321502"/>
                  <a:gd name="connsiteY559" fmla="*/ 181535 h 225622"/>
                  <a:gd name="connsiteX560" fmla="*/ 261005 w 321502"/>
                  <a:gd name="connsiteY560" fmla="*/ 181535 h 225622"/>
                  <a:gd name="connsiteX561" fmla="*/ 261005 w 321502"/>
                  <a:gd name="connsiteY561" fmla="*/ 181535 h 225622"/>
                  <a:gd name="connsiteX562" fmla="*/ 261005 w 321502"/>
                  <a:gd name="connsiteY562" fmla="*/ 181535 h 225622"/>
                  <a:gd name="connsiteX563" fmla="*/ 261005 w 321502"/>
                  <a:gd name="connsiteY563" fmla="*/ 181535 h 225622"/>
                  <a:gd name="connsiteX564" fmla="*/ 261005 w 321502"/>
                  <a:gd name="connsiteY564" fmla="*/ 181535 h 225622"/>
                  <a:gd name="connsiteX565" fmla="*/ 261005 w 321502"/>
                  <a:gd name="connsiteY565" fmla="*/ 181535 h 225622"/>
                  <a:gd name="connsiteX566" fmla="*/ 261005 w 321502"/>
                  <a:gd name="connsiteY566" fmla="*/ 181535 h 225622"/>
                  <a:gd name="connsiteX567" fmla="*/ 261005 w 321502"/>
                  <a:gd name="connsiteY567" fmla="*/ 181535 h 225622"/>
                  <a:gd name="connsiteX568" fmla="*/ 261005 w 321502"/>
                  <a:gd name="connsiteY568" fmla="*/ 181535 h 225622"/>
                  <a:gd name="connsiteX569" fmla="*/ 261005 w 321502"/>
                  <a:gd name="connsiteY569" fmla="*/ 181535 h 225622"/>
                  <a:gd name="connsiteX570" fmla="*/ 261005 w 321502"/>
                  <a:gd name="connsiteY570" fmla="*/ 181535 h 225622"/>
                  <a:gd name="connsiteX571" fmla="*/ 261005 w 321502"/>
                  <a:gd name="connsiteY571" fmla="*/ 181535 h 225622"/>
                  <a:gd name="connsiteX572" fmla="*/ 261005 w 321502"/>
                  <a:gd name="connsiteY572" fmla="*/ 181535 h 225622"/>
                  <a:gd name="connsiteX573" fmla="*/ 261005 w 321502"/>
                  <a:gd name="connsiteY573" fmla="*/ 181535 h 225622"/>
                  <a:gd name="connsiteX574" fmla="*/ 261005 w 321502"/>
                  <a:gd name="connsiteY574" fmla="*/ 181535 h 225622"/>
                  <a:gd name="connsiteX575" fmla="*/ 261005 w 321502"/>
                  <a:gd name="connsiteY575" fmla="*/ 181535 h 225622"/>
                  <a:gd name="connsiteX576" fmla="*/ 261005 w 321502"/>
                  <a:gd name="connsiteY576" fmla="*/ 181535 h 225622"/>
                  <a:gd name="connsiteX577" fmla="*/ 261005 w 321502"/>
                  <a:gd name="connsiteY577" fmla="*/ 181535 h 225622"/>
                  <a:gd name="connsiteX578" fmla="*/ 261005 w 321502"/>
                  <a:gd name="connsiteY578" fmla="*/ 181535 h 225622"/>
                  <a:gd name="connsiteX579" fmla="*/ 261005 w 321502"/>
                  <a:gd name="connsiteY579" fmla="*/ 181535 h 225622"/>
                  <a:gd name="connsiteX580" fmla="*/ 261005 w 321502"/>
                  <a:gd name="connsiteY580" fmla="*/ 181535 h 225622"/>
                  <a:gd name="connsiteX581" fmla="*/ 261005 w 321502"/>
                  <a:gd name="connsiteY581" fmla="*/ 181535 h 225622"/>
                  <a:gd name="connsiteX582" fmla="*/ 261005 w 321502"/>
                  <a:gd name="connsiteY582" fmla="*/ 181535 h 225622"/>
                  <a:gd name="connsiteX583" fmla="*/ 261005 w 321502"/>
                  <a:gd name="connsiteY583" fmla="*/ 181535 h 225622"/>
                  <a:gd name="connsiteX584" fmla="*/ 261005 w 321502"/>
                  <a:gd name="connsiteY584" fmla="*/ 181535 h 225622"/>
                  <a:gd name="connsiteX585" fmla="*/ 261005 w 321502"/>
                  <a:gd name="connsiteY585" fmla="*/ 181535 h 225622"/>
                  <a:gd name="connsiteX586" fmla="*/ 261005 w 321502"/>
                  <a:gd name="connsiteY586" fmla="*/ 181535 h 225622"/>
                  <a:gd name="connsiteX587" fmla="*/ 261005 w 321502"/>
                  <a:gd name="connsiteY587" fmla="*/ 181535 h 225622"/>
                  <a:gd name="connsiteX588" fmla="*/ 261005 w 321502"/>
                  <a:gd name="connsiteY588" fmla="*/ 181535 h 225622"/>
                  <a:gd name="connsiteX589" fmla="*/ 261005 w 321502"/>
                  <a:gd name="connsiteY589" fmla="*/ 181535 h 225622"/>
                  <a:gd name="connsiteX590" fmla="*/ 261005 w 321502"/>
                  <a:gd name="connsiteY590" fmla="*/ 181535 h 225622"/>
                  <a:gd name="connsiteX591" fmla="*/ 261005 w 321502"/>
                  <a:gd name="connsiteY591" fmla="*/ 181535 h 225622"/>
                  <a:gd name="connsiteX592" fmla="*/ 261005 w 321502"/>
                  <a:gd name="connsiteY592" fmla="*/ 181535 h 225622"/>
                  <a:gd name="connsiteX593" fmla="*/ 261005 w 321502"/>
                  <a:gd name="connsiteY593" fmla="*/ 181535 h 225622"/>
                  <a:gd name="connsiteX594" fmla="*/ 261005 w 321502"/>
                  <a:gd name="connsiteY594" fmla="*/ 181535 h 225622"/>
                  <a:gd name="connsiteX595" fmla="*/ 261005 w 321502"/>
                  <a:gd name="connsiteY595" fmla="*/ 181535 h 225622"/>
                  <a:gd name="connsiteX596" fmla="*/ 261005 w 321502"/>
                  <a:gd name="connsiteY596" fmla="*/ 181535 h 225622"/>
                  <a:gd name="connsiteX597" fmla="*/ 261005 w 321502"/>
                  <a:gd name="connsiteY597" fmla="*/ 181535 h 225622"/>
                  <a:gd name="connsiteX598" fmla="*/ 261005 w 321502"/>
                  <a:gd name="connsiteY598" fmla="*/ 181535 h 225622"/>
                  <a:gd name="connsiteX599" fmla="*/ 261005 w 321502"/>
                  <a:gd name="connsiteY599" fmla="*/ 181535 h 225622"/>
                  <a:gd name="connsiteX600" fmla="*/ 261005 w 321502"/>
                  <a:gd name="connsiteY600" fmla="*/ 181535 h 225622"/>
                  <a:gd name="connsiteX601" fmla="*/ 261005 w 321502"/>
                  <a:gd name="connsiteY601" fmla="*/ 181535 h 225622"/>
                  <a:gd name="connsiteX602" fmla="*/ 261005 w 321502"/>
                  <a:gd name="connsiteY602" fmla="*/ 181535 h 225622"/>
                  <a:gd name="connsiteX603" fmla="*/ 261005 w 321502"/>
                  <a:gd name="connsiteY603" fmla="*/ 181535 h 225622"/>
                  <a:gd name="connsiteX604" fmla="*/ 261005 w 321502"/>
                  <a:gd name="connsiteY604" fmla="*/ 181535 h 225622"/>
                  <a:gd name="connsiteX605" fmla="*/ 261005 w 321502"/>
                  <a:gd name="connsiteY605" fmla="*/ 181535 h 225622"/>
                  <a:gd name="connsiteX606" fmla="*/ 261005 w 321502"/>
                  <a:gd name="connsiteY606" fmla="*/ 181535 h 225622"/>
                  <a:gd name="connsiteX607" fmla="*/ 261005 w 321502"/>
                  <a:gd name="connsiteY607" fmla="*/ 181535 h 225622"/>
                  <a:gd name="connsiteX608" fmla="*/ 261005 w 321502"/>
                  <a:gd name="connsiteY608" fmla="*/ 181535 h 225622"/>
                  <a:gd name="connsiteX609" fmla="*/ 261005 w 321502"/>
                  <a:gd name="connsiteY609" fmla="*/ 181535 h 225622"/>
                  <a:gd name="connsiteX610" fmla="*/ 261005 w 321502"/>
                  <a:gd name="connsiteY610" fmla="*/ 181535 h 225622"/>
                  <a:gd name="connsiteX611" fmla="*/ 261005 w 321502"/>
                  <a:gd name="connsiteY611" fmla="*/ 181535 h 225622"/>
                  <a:gd name="connsiteX612" fmla="*/ 261005 w 321502"/>
                  <a:gd name="connsiteY612" fmla="*/ 181535 h 225622"/>
                  <a:gd name="connsiteX613" fmla="*/ 261005 w 321502"/>
                  <a:gd name="connsiteY613" fmla="*/ 181535 h 225622"/>
                  <a:gd name="connsiteX614" fmla="*/ 261005 w 321502"/>
                  <a:gd name="connsiteY614" fmla="*/ 181535 h 225622"/>
                  <a:gd name="connsiteX615" fmla="*/ 261005 w 321502"/>
                  <a:gd name="connsiteY615" fmla="*/ 181535 h 225622"/>
                  <a:gd name="connsiteX616" fmla="*/ 261005 w 321502"/>
                  <a:gd name="connsiteY616" fmla="*/ 181535 h 225622"/>
                  <a:gd name="connsiteX617" fmla="*/ 261005 w 321502"/>
                  <a:gd name="connsiteY617" fmla="*/ 181535 h 225622"/>
                  <a:gd name="connsiteX618" fmla="*/ 261005 w 321502"/>
                  <a:gd name="connsiteY618" fmla="*/ 181535 h 225622"/>
                  <a:gd name="connsiteX619" fmla="*/ 261005 w 321502"/>
                  <a:gd name="connsiteY619" fmla="*/ 181535 h 225622"/>
                  <a:gd name="connsiteX620" fmla="*/ 261005 w 321502"/>
                  <a:gd name="connsiteY620" fmla="*/ 181535 h 225622"/>
                  <a:gd name="connsiteX621" fmla="*/ 261005 w 321502"/>
                  <a:gd name="connsiteY621" fmla="*/ 181535 h 225622"/>
                  <a:gd name="connsiteX622" fmla="*/ 261005 w 321502"/>
                  <a:gd name="connsiteY622" fmla="*/ 181535 h 225622"/>
                  <a:gd name="connsiteX623" fmla="*/ 261005 w 321502"/>
                  <a:gd name="connsiteY623" fmla="*/ 181535 h 225622"/>
                  <a:gd name="connsiteX624" fmla="*/ 261005 w 321502"/>
                  <a:gd name="connsiteY624" fmla="*/ 181535 h 225622"/>
                  <a:gd name="connsiteX625" fmla="*/ 261005 w 321502"/>
                  <a:gd name="connsiteY625" fmla="*/ 181535 h 225622"/>
                  <a:gd name="connsiteX626" fmla="*/ 261005 w 321502"/>
                  <a:gd name="connsiteY626" fmla="*/ 181535 h 225622"/>
                  <a:gd name="connsiteX627" fmla="*/ 261005 w 321502"/>
                  <a:gd name="connsiteY627" fmla="*/ 181535 h 225622"/>
                  <a:gd name="connsiteX628" fmla="*/ 261005 w 321502"/>
                  <a:gd name="connsiteY628" fmla="*/ 181535 h 225622"/>
                  <a:gd name="connsiteX629" fmla="*/ 261005 w 321502"/>
                  <a:gd name="connsiteY629" fmla="*/ 181535 h 225622"/>
                  <a:gd name="connsiteX630" fmla="*/ 261005 w 321502"/>
                  <a:gd name="connsiteY630" fmla="*/ 181535 h 225622"/>
                  <a:gd name="connsiteX631" fmla="*/ 261005 w 321502"/>
                  <a:gd name="connsiteY631" fmla="*/ 181535 h 225622"/>
                  <a:gd name="connsiteX632" fmla="*/ 261005 w 321502"/>
                  <a:gd name="connsiteY632" fmla="*/ 181535 h 225622"/>
                  <a:gd name="connsiteX633" fmla="*/ 261005 w 321502"/>
                  <a:gd name="connsiteY633" fmla="*/ 181535 h 225622"/>
                  <a:gd name="connsiteX634" fmla="*/ 261005 w 321502"/>
                  <a:gd name="connsiteY634" fmla="*/ 181535 h 225622"/>
                  <a:gd name="connsiteX635" fmla="*/ 261005 w 321502"/>
                  <a:gd name="connsiteY635" fmla="*/ 181535 h 225622"/>
                  <a:gd name="connsiteX636" fmla="*/ 261005 w 321502"/>
                  <a:gd name="connsiteY636" fmla="*/ 181535 h 225622"/>
                  <a:gd name="connsiteX637" fmla="*/ 261005 w 321502"/>
                  <a:gd name="connsiteY637" fmla="*/ 181535 h 225622"/>
                  <a:gd name="connsiteX638" fmla="*/ 261005 w 321502"/>
                  <a:gd name="connsiteY638" fmla="*/ 181535 h 225622"/>
                  <a:gd name="connsiteX639" fmla="*/ 261005 w 321502"/>
                  <a:gd name="connsiteY639" fmla="*/ 181535 h 225622"/>
                  <a:gd name="connsiteX640" fmla="*/ 261005 w 321502"/>
                  <a:gd name="connsiteY640" fmla="*/ 181535 h 225622"/>
                  <a:gd name="connsiteX641" fmla="*/ 261005 w 321502"/>
                  <a:gd name="connsiteY641" fmla="*/ 181535 h 225622"/>
                  <a:gd name="connsiteX642" fmla="*/ 261005 w 321502"/>
                  <a:gd name="connsiteY642" fmla="*/ 181535 h 225622"/>
                  <a:gd name="connsiteX643" fmla="*/ 261005 w 321502"/>
                  <a:gd name="connsiteY643" fmla="*/ 181535 h 225622"/>
                  <a:gd name="connsiteX644" fmla="*/ 261005 w 321502"/>
                  <a:gd name="connsiteY644" fmla="*/ 181535 h 225622"/>
                  <a:gd name="connsiteX645" fmla="*/ 261005 w 321502"/>
                  <a:gd name="connsiteY645" fmla="*/ 181535 h 225622"/>
                  <a:gd name="connsiteX646" fmla="*/ 261005 w 321502"/>
                  <a:gd name="connsiteY646" fmla="*/ 181535 h 225622"/>
                  <a:gd name="connsiteX647" fmla="*/ 261005 w 321502"/>
                  <a:gd name="connsiteY647" fmla="*/ 181535 h 225622"/>
                  <a:gd name="connsiteX648" fmla="*/ 261005 w 321502"/>
                  <a:gd name="connsiteY648" fmla="*/ 181535 h 225622"/>
                  <a:gd name="connsiteX649" fmla="*/ 261005 w 321502"/>
                  <a:gd name="connsiteY649" fmla="*/ 181535 h 225622"/>
                  <a:gd name="connsiteX650" fmla="*/ 261005 w 321502"/>
                  <a:gd name="connsiteY650" fmla="*/ 181535 h 225622"/>
                  <a:gd name="connsiteX651" fmla="*/ 261005 w 321502"/>
                  <a:gd name="connsiteY651" fmla="*/ 181535 h 225622"/>
                  <a:gd name="connsiteX652" fmla="*/ 261005 w 321502"/>
                  <a:gd name="connsiteY652" fmla="*/ 181535 h 225622"/>
                  <a:gd name="connsiteX653" fmla="*/ 261005 w 321502"/>
                  <a:gd name="connsiteY653" fmla="*/ 181535 h 225622"/>
                  <a:gd name="connsiteX654" fmla="*/ 261005 w 321502"/>
                  <a:gd name="connsiteY654" fmla="*/ 181535 h 225622"/>
                  <a:gd name="connsiteX655" fmla="*/ 261005 w 321502"/>
                  <a:gd name="connsiteY655" fmla="*/ 181535 h 225622"/>
                  <a:gd name="connsiteX656" fmla="*/ 261005 w 321502"/>
                  <a:gd name="connsiteY656" fmla="*/ 181535 h 225622"/>
                  <a:gd name="connsiteX657" fmla="*/ 261005 w 321502"/>
                  <a:gd name="connsiteY657" fmla="*/ 181535 h 225622"/>
                  <a:gd name="connsiteX658" fmla="*/ 261005 w 321502"/>
                  <a:gd name="connsiteY658" fmla="*/ 181535 h 225622"/>
                  <a:gd name="connsiteX659" fmla="*/ 261005 w 321502"/>
                  <a:gd name="connsiteY659" fmla="*/ 181535 h 225622"/>
                  <a:gd name="connsiteX660" fmla="*/ 261005 w 321502"/>
                  <a:gd name="connsiteY660" fmla="*/ 181535 h 225622"/>
                  <a:gd name="connsiteX661" fmla="*/ 261005 w 321502"/>
                  <a:gd name="connsiteY661" fmla="*/ 181535 h 225622"/>
                  <a:gd name="connsiteX662" fmla="*/ 261005 w 321502"/>
                  <a:gd name="connsiteY662" fmla="*/ 181535 h 225622"/>
                  <a:gd name="connsiteX663" fmla="*/ 261005 w 321502"/>
                  <a:gd name="connsiteY663" fmla="*/ 181535 h 225622"/>
                  <a:gd name="connsiteX664" fmla="*/ 261005 w 321502"/>
                  <a:gd name="connsiteY664" fmla="*/ 181535 h 225622"/>
                  <a:gd name="connsiteX665" fmla="*/ 261005 w 321502"/>
                  <a:gd name="connsiteY665" fmla="*/ 181535 h 225622"/>
                  <a:gd name="connsiteX666" fmla="*/ 261005 w 321502"/>
                  <a:gd name="connsiteY666" fmla="*/ 181535 h 225622"/>
                  <a:gd name="connsiteX667" fmla="*/ 261005 w 321502"/>
                  <a:gd name="connsiteY667" fmla="*/ 181535 h 225622"/>
                  <a:gd name="connsiteX668" fmla="*/ 261005 w 321502"/>
                  <a:gd name="connsiteY668" fmla="*/ 181535 h 225622"/>
                  <a:gd name="connsiteX669" fmla="*/ 261005 w 321502"/>
                  <a:gd name="connsiteY669" fmla="*/ 181535 h 225622"/>
                  <a:gd name="connsiteX670" fmla="*/ 261005 w 321502"/>
                  <a:gd name="connsiteY670" fmla="*/ 181535 h 225622"/>
                  <a:gd name="connsiteX671" fmla="*/ 261005 w 321502"/>
                  <a:gd name="connsiteY671" fmla="*/ 181535 h 225622"/>
                  <a:gd name="connsiteX672" fmla="*/ 261005 w 321502"/>
                  <a:gd name="connsiteY672" fmla="*/ 181535 h 225622"/>
                  <a:gd name="connsiteX673" fmla="*/ 261005 w 321502"/>
                  <a:gd name="connsiteY673" fmla="*/ 181535 h 225622"/>
                  <a:gd name="connsiteX674" fmla="*/ 261005 w 321502"/>
                  <a:gd name="connsiteY674" fmla="*/ 181535 h 225622"/>
                  <a:gd name="connsiteX675" fmla="*/ 261005 w 321502"/>
                  <a:gd name="connsiteY675" fmla="*/ 181535 h 225622"/>
                  <a:gd name="connsiteX676" fmla="*/ 261005 w 321502"/>
                  <a:gd name="connsiteY676" fmla="*/ 181535 h 225622"/>
                  <a:gd name="connsiteX677" fmla="*/ 261005 w 321502"/>
                  <a:gd name="connsiteY677" fmla="*/ 181535 h 225622"/>
                  <a:gd name="connsiteX678" fmla="*/ 261005 w 321502"/>
                  <a:gd name="connsiteY678" fmla="*/ 181535 h 225622"/>
                  <a:gd name="connsiteX679" fmla="*/ 261005 w 321502"/>
                  <a:gd name="connsiteY679" fmla="*/ 181535 h 225622"/>
                  <a:gd name="connsiteX680" fmla="*/ 261005 w 321502"/>
                  <a:gd name="connsiteY680" fmla="*/ 181535 h 225622"/>
                  <a:gd name="connsiteX681" fmla="*/ 261005 w 321502"/>
                  <a:gd name="connsiteY681" fmla="*/ 181535 h 225622"/>
                  <a:gd name="connsiteX682" fmla="*/ 261005 w 321502"/>
                  <a:gd name="connsiteY682" fmla="*/ 181535 h 225622"/>
                  <a:gd name="connsiteX683" fmla="*/ 261005 w 321502"/>
                  <a:gd name="connsiteY683" fmla="*/ 181535 h 225622"/>
                  <a:gd name="connsiteX684" fmla="*/ 261005 w 321502"/>
                  <a:gd name="connsiteY684" fmla="*/ 181535 h 225622"/>
                  <a:gd name="connsiteX685" fmla="*/ 261005 w 321502"/>
                  <a:gd name="connsiteY685" fmla="*/ 181535 h 225622"/>
                  <a:gd name="connsiteX686" fmla="*/ 261005 w 321502"/>
                  <a:gd name="connsiteY686" fmla="*/ 181535 h 225622"/>
                  <a:gd name="connsiteX687" fmla="*/ 261005 w 321502"/>
                  <a:gd name="connsiteY687" fmla="*/ 181535 h 225622"/>
                  <a:gd name="connsiteX688" fmla="*/ 261005 w 321502"/>
                  <a:gd name="connsiteY688" fmla="*/ 181535 h 225622"/>
                  <a:gd name="connsiteX689" fmla="*/ 261005 w 321502"/>
                  <a:gd name="connsiteY689" fmla="*/ 181535 h 225622"/>
                  <a:gd name="connsiteX690" fmla="*/ 261005 w 321502"/>
                  <a:gd name="connsiteY690" fmla="*/ 181535 h 225622"/>
                  <a:gd name="connsiteX691" fmla="*/ 261005 w 321502"/>
                  <a:gd name="connsiteY691" fmla="*/ 181535 h 225622"/>
                  <a:gd name="connsiteX692" fmla="*/ 261005 w 321502"/>
                  <a:gd name="connsiteY692" fmla="*/ 181535 h 225622"/>
                  <a:gd name="connsiteX693" fmla="*/ 261005 w 321502"/>
                  <a:gd name="connsiteY693" fmla="*/ 181535 h 225622"/>
                  <a:gd name="connsiteX694" fmla="*/ 261005 w 321502"/>
                  <a:gd name="connsiteY694" fmla="*/ 181535 h 225622"/>
                  <a:gd name="connsiteX695" fmla="*/ 261005 w 321502"/>
                  <a:gd name="connsiteY695" fmla="*/ 181535 h 225622"/>
                  <a:gd name="connsiteX696" fmla="*/ 261005 w 321502"/>
                  <a:gd name="connsiteY696" fmla="*/ 181535 h 225622"/>
                  <a:gd name="connsiteX697" fmla="*/ 261005 w 321502"/>
                  <a:gd name="connsiteY697" fmla="*/ 181535 h 225622"/>
                  <a:gd name="connsiteX698" fmla="*/ 261005 w 321502"/>
                  <a:gd name="connsiteY698" fmla="*/ 181535 h 225622"/>
                  <a:gd name="connsiteX699" fmla="*/ 261005 w 321502"/>
                  <a:gd name="connsiteY699" fmla="*/ 181535 h 225622"/>
                  <a:gd name="connsiteX700" fmla="*/ 261005 w 321502"/>
                  <a:gd name="connsiteY700" fmla="*/ 181535 h 225622"/>
                  <a:gd name="connsiteX701" fmla="*/ 261005 w 321502"/>
                  <a:gd name="connsiteY701" fmla="*/ 181535 h 225622"/>
                  <a:gd name="connsiteX702" fmla="*/ 261005 w 321502"/>
                  <a:gd name="connsiteY702" fmla="*/ 181535 h 225622"/>
                  <a:gd name="connsiteX703" fmla="*/ 261005 w 321502"/>
                  <a:gd name="connsiteY703" fmla="*/ 181535 h 225622"/>
                  <a:gd name="connsiteX704" fmla="*/ 261005 w 321502"/>
                  <a:gd name="connsiteY704" fmla="*/ 181535 h 225622"/>
                  <a:gd name="connsiteX705" fmla="*/ 261005 w 321502"/>
                  <a:gd name="connsiteY705" fmla="*/ 181535 h 225622"/>
                  <a:gd name="connsiteX706" fmla="*/ 261005 w 321502"/>
                  <a:gd name="connsiteY706" fmla="*/ 181535 h 225622"/>
                  <a:gd name="connsiteX707" fmla="*/ 261005 w 321502"/>
                  <a:gd name="connsiteY707" fmla="*/ 181535 h 225622"/>
                  <a:gd name="connsiteX708" fmla="*/ 261005 w 321502"/>
                  <a:gd name="connsiteY708" fmla="*/ 181535 h 225622"/>
                  <a:gd name="connsiteX709" fmla="*/ 261005 w 321502"/>
                  <a:gd name="connsiteY709" fmla="*/ 181535 h 225622"/>
                  <a:gd name="connsiteX710" fmla="*/ 261005 w 321502"/>
                  <a:gd name="connsiteY710" fmla="*/ 181535 h 225622"/>
                  <a:gd name="connsiteX711" fmla="*/ 261005 w 321502"/>
                  <a:gd name="connsiteY711" fmla="*/ 181535 h 225622"/>
                  <a:gd name="connsiteX712" fmla="*/ 261005 w 321502"/>
                  <a:gd name="connsiteY712" fmla="*/ 181535 h 225622"/>
                  <a:gd name="connsiteX713" fmla="*/ 261005 w 321502"/>
                  <a:gd name="connsiteY713" fmla="*/ 181535 h 225622"/>
                  <a:gd name="connsiteX714" fmla="*/ 261005 w 321502"/>
                  <a:gd name="connsiteY714" fmla="*/ 181535 h 225622"/>
                  <a:gd name="connsiteX715" fmla="*/ 261005 w 321502"/>
                  <a:gd name="connsiteY715" fmla="*/ 181535 h 225622"/>
                  <a:gd name="connsiteX716" fmla="*/ 261005 w 321502"/>
                  <a:gd name="connsiteY716" fmla="*/ 181535 h 225622"/>
                  <a:gd name="connsiteX717" fmla="*/ 261005 w 321502"/>
                  <a:gd name="connsiteY717" fmla="*/ 181535 h 225622"/>
                  <a:gd name="connsiteX718" fmla="*/ 261005 w 321502"/>
                  <a:gd name="connsiteY718" fmla="*/ 181535 h 225622"/>
                  <a:gd name="connsiteX719" fmla="*/ 261005 w 321502"/>
                  <a:gd name="connsiteY719" fmla="*/ 181535 h 225622"/>
                  <a:gd name="connsiteX720" fmla="*/ 261005 w 321502"/>
                  <a:gd name="connsiteY720" fmla="*/ 181535 h 225622"/>
                  <a:gd name="connsiteX721" fmla="*/ 261005 w 321502"/>
                  <a:gd name="connsiteY721" fmla="*/ 181535 h 225622"/>
                  <a:gd name="connsiteX722" fmla="*/ 261005 w 321502"/>
                  <a:gd name="connsiteY722" fmla="*/ 181535 h 225622"/>
                  <a:gd name="connsiteX723" fmla="*/ 261005 w 321502"/>
                  <a:gd name="connsiteY723" fmla="*/ 181535 h 225622"/>
                  <a:gd name="connsiteX724" fmla="*/ 261005 w 321502"/>
                  <a:gd name="connsiteY724" fmla="*/ 181535 h 225622"/>
                  <a:gd name="connsiteX725" fmla="*/ 261005 w 321502"/>
                  <a:gd name="connsiteY725" fmla="*/ 181535 h 225622"/>
                  <a:gd name="connsiteX726" fmla="*/ 261005 w 321502"/>
                  <a:gd name="connsiteY726" fmla="*/ 181535 h 225622"/>
                  <a:gd name="connsiteX727" fmla="*/ 261005 w 321502"/>
                  <a:gd name="connsiteY727" fmla="*/ 181535 h 225622"/>
                  <a:gd name="connsiteX728" fmla="*/ 261005 w 321502"/>
                  <a:gd name="connsiteY728" fmla="*/ 181535 h 225622"/>
                  <a:gd name="connsiteX729" fmla="*/ 261005 w 321502"/>
                  <a:gd name="connsiteY729" fmla="*/ 181535 h 225622"/>
                  <a:gd name="connsiteX730" fmla="*/ 261005 w 321502"/>
                  <a:gd name="connsiteY730" fmla="*/ 181535 h 225622"/>
                  <a:gd name="connsiteX731" fmla="*/ 261005 w 321502"/>
                  <a:gd name="connsiteY731" fmla="*/ 181535 h 225622"/>
                  <a:gd name="connsiteX732" fmla="*/ 261005 w 321502"/>
                  <a:gd name="connsiteY732" fmla="*/ 181535 h 225622"/>
                  <a:gd name="connsiteX733" fmla="*/ 261005 w 321502"/>
                  <a:gd name="connsiteY733" fmla="*/ 181535 h 225622"/>
                  <a:gd name="connsiteX734" fmla="*/ 261005 w 321502"/>
                  <a:gd name="connsiteY734" fmla="*/ 181535 h 225622"/>
                  <a:gd name="connsiteX735" fmla="*/ 261005 w 321502"/>
                  <a:gd name="connsiteY735" fmla="*/ 181535 h 225622"/>
                  <a:gd name="connsiteX736" fmla="*/ 261005 w 321502"/>
                  <a:gd name="connsiteY736" fmla="*/ 181535 h 225622"/>
                  <a:gd name="connsiteX737" fmla="*/ 261005 w 321502"/>
                  <a:gd name="connsiteY737" fmla="*/ 181535 h 225622"/>
                  <a:gd name="connsiteX738" fmla="*/ 261005 w 321502"/>
                  <a:gd name="connsiteY738" fmla="*/ 181535 h 225622"/>
                  <a:gd name="connsiteX739" fmla="*/ 261005 w 321502"/>
                  <a:gd name="connsiteY739" fmla="*/ 181535 h 225622"/>
                  <a:gd name="connsiteX740" fmla="*/ 261005 w 321502"/>
                  <a:gd name="connsiteY740" fmla="*/ 181535 h 225622"/>
                  <a:gd name="connsiteX741" fmla="*/ 261005 w 321502"/>
                  <a:gd name="connsiteY741" fmla="*/ 181535 h 225622"/>
                  <a:gd name="connsiteX742" fmla="*/ 261005 w 321502"/>
                  <a:gd name="connsiteY742" fmla="*/ 181535 h 225622"/>
                  <a:gd name="connsiteX743" fmla="*/ 261005 w 321502"/>
                  <a:gd name="connsiteY743" fmla="*/ 181535 h 225622"/>
                  <a:gd name="connsiteX744" fmla="*/ 261005 w 321502"/>
                  <a:gd name="connsiteY744" fmla="*/ 181535 h 225622"/>
                  <a:gd name="connsiteX745" fmla="*/ 261005 w 321502"/>
                  <a:gd name="connsiteY745" fmla="*/ 181535 h 225622"/>
                  <a:gd name="connsiteX746" fmla="*/ 261005 w 321502"/>
                  <a:gd name="connsiteY746" fmla="*/ 181535 h 225622"/>
                  <a:gd name="connsiteX747" fmla="*/ 261005 w 321502"/>
                  <a:gd name="connsiteY747" fmla="*/ 181535 h 225622"/>
                  <a:gd name="connsiteX748" fmla="*/ 261005 w 321502"/>
                  <a:gd name="connsiteY748" fmla="*/ 181535 h 225622"/>
                  <a:gd name="connsiteX749" fmla="*/ 261005 w 321502"/>
                  <a:gd name="connsiteY749" fmla="*/ 181535 h 225622"/>
                  <a:gd name="connsiteX750" fmla="*/ 261005 w 321502"/>
                  <a:gd name="connsiteY750" fmla="*/ 181535 h 225622"/>
                  <a:gd name="connsiteX751" fmla="*/ 261005 w 321502"/>
                  <a:gd name="connsiteY751" fmla="*/ 181535 h 225622"/>
                  <a:gd name="connsiteX752" fmla="*/ 261005 w 321502"/>
                  <a:gd name="connsiteY752" fmla="*/ 181535 h 225622"/>
                  <a:gd name="connsiteX753" fmla="*/ 261005 w 321502"/>
                  <a:gd name="connsiteY753" fmla="*/ 181535 h 225622"/>
                  <a:gd name="connsiteX754" fmla="*/ 261005 w 321502"/>
                  <a:gd name="connsiteY754" fmla="*/ 181535 h 225622"/>
                  <a:gd name="connsiteX755" fmla="*/ 261005 w 321502"/>
                  <a:gd name="connsiteY755" fmla="*/ 181535 h 225622"/>
                  <a:gd name="connsiteX756" fmla="*/ 261005 w 321502"/>
                  <a:gd name="connsiteY756" fmla="*/ 181535 h 225622"/>
                  <a:gd name="connsiteX757" fmla="*/ 261005 w 321502"/>
                  <a:gd name="connsiteY757" fmla="*/ 181535 h 225622"/>
                  <a:gd name="connsiteX758" fmla="*/ 261005 w 321502"/>
                  <a:gd name="connsiteY758" fmla="*/ 181535 h 225622"/>
                  <a:gd name="connsiteX759" fmla="*/ 261005 w 321502"/>
                  <a:gd name="connsiteY759" fmla="*/ 181535 h 225622"/>
                  <a:gd name="connsiteX760" fmla="*/ 261005 w 321502"/>
                  <a:gd name="connsiteY760" fmla="*/ 181535 h 225622"/>
                  <a:gd name="connsiteX761" fmla="*/ 261005 w 321502"/>
                  <a:gd name="connsiteY761" fmla="*/ 181535 h 225622"/>
                  <a:gd name="connsiteX762" fmla="*/ 261005 w 321502"/>
                  <a:gd name="connsiteY762" fmla="*/ 181535 h 225622"/>
                  <a:gd name="connsiteX763" fmla="*/ 261005 w 321502"/>
                  <a:gd name="connsiteY763" fmla="*/ 181535 h 225622"/>
                  <a:gd name="connsiteX764" fmla="*/ 261005 w 321502"/>
                  <a:gd name="connsiteY764" fmla="*/ 181535 h 225622"/>
                  <a:gd name="connsiteX765" fmla="*/ 261005 w 321502"/>
                  <a:gd name="connsiteY765" fmla="*/ 181535 h 225622"/>
                  <a:gd name="connsiteX766" fmla="*/ 261005 w 321502"/>
                  <a:gd name="connsiteY766" fmla="*/ 181535 h 225622"/>
                  <a:gd name="connsiteX767" fmla="*/ 261005 w 321502"/>
                  <a:gd name="connsiteY767" fmla="*/ 181535 h 225622"/>
                  <a:gd name="connsiteX768" fmla="*/ 261005 w 321502"/>
                  <a:gd name="connsiteY768" fmla="*/ 181535 h 225622"/>
                  <a:gd name="connsiteX769" fmla="*/ 261005 w 321502"/>
                  <a:gd name="connsiteY769" fmla="*/ 181535 h 225622"/>
                  <a:gd name="connsiteX770" fmla="*/ 261005 w 321502"/>
                  <a:gd name="connsiteY770" fmla="*/ 181535 h 225622"/>
                  <a:gd name="connsiteX771" fmla="*/ 261005 w 321502"/>
                  <a:gd name="connsiteY771" fmla="*/ 181535 h 225622"/>
                  <a:gd name="connsiteX772" fmla="*/ 261005 w 321502"/>
                  <a:gd name="connsiteY772" fmla="*/ 181535 h 225622"/>
                  <a:gd name="connsiteX773" fmla="*/ 261005 w 321502"/>
                  <a:gd name="connsiteY773" fmla="*/ 181535 h 225622"/>
                  <a:gd name="connsiteX774" fmla="*/ 261005 w 321502"/>
                  <a:gd name="connsiteY774" fmla="*/ 181535 h 225622"/>
                  <a:gd name="connsiteX775" fmla="*/ 261005 w 321502"/>
                  <a:gd name="connsiteY775" fmla="*/ 181535 h 225622"/>
                  <a:gd name="connsiteX776" fmla="*/ 261005 w 321502"/>
                  <a:gd name="connsiteY776" fmla="*/ 181535 h 225622"/>
                  <a:gd name="connsiteX777" fmla="*/ 261005 w 321502"/>
                  <a:gd name="connsiteY777" fmla="*/ 181535 h 225622"/>
                  <a:gd name="connsiteX778" fmla="*/ 261005 w 321502"/>
                  <a:gd name="connsiteY778" fmla="*/ 181535 h 225622"/>
                  <a:gd name="connsiteX779" fmla="*/ 261005 w 321502"/>
                  <a:gd name="connsiteY779" fmla="*/ 181535 h 225622"/>
                  <a:gd name="connsiteX780" fmla="*/ 261005 w 321502"/>
                  <a:gd name="connsiteY780" fmla="*/ 181535 h 225622"/>
                  <a:gd name="connsiteX781" fmla="*/ 261005 w 321502"/>
                  <a:gd name="connsiteY781" fmla="*/ 181535 h 225622"/>
                  <a:gd name="connsiteX782" fmla="*/ 261005 w 321502"/>
                  <a:gd name="connsiteY782" fmla="*/ 181535 h 225622"/>
                  <a:gd name="connsiteX783" fmla="*/ 261005 w 321502"/>
                  <a:gd name="connsiteY783" fmla="*/ 181535 h 225622"/>
                  <a:gd name="connsiteX784" fmla="*/ 261005 w 321502"/>
                  <a:gd name="connsiteY784" fmla="*/ 181535 h 225622"/>
                  <a:gd name="connsiteX785" fmla="*/ 261005 w 321502"/>
                  <a:gd name="connsiteY785" fmla="*/ 181535 h 225622"/>
                  <a:gd name="connsiteX786" fmla="*/ 261005 w 321502"/>
                  <a:gd name="connsiteY786" fmla="*/ 181535 h 225622"/>
                  <a:gd name="connsiteX787" fmla="*/ 261005 w 321502"/>
                  <a:gd name="connsiteY787" fmla="*/ 181535 h 225622"/>
                  <a:gd name="connsiteX788" fmla="*/ 261005 w 321502"/>
                  <a:gd name="connsiteY788" fmla="*/ 181535 h 225622"/>
                  <a:gd name="connsiteX789" fmla="*/ 261005 w 321502"/>
                  <a:gd name="connsiteY789" fmla="*/ 181535 h 225622"/>
                  <a:gd name="connsiteX790" fmla="*/ 261005 w 321502"/>
                  <a:gd name="connsiteY790" fmla="*/ 181535 h 225622"/>
                  <a:gd name="connsiteX791" fmla="*/ 261005 w 321502"/>
                  <a:gd name="connsiteY791" fmla="*/ 181535 h 225622"/>
                  <a:gd name="connsiteX792" fmla="*/ 261005 w 321502"/>
                  <a:gd name="connsiteY792" fmla="*/ 181535 h 225622"/>
                  <a:gd name="connsiteX793" fmla="*/ 261005 w 321502"/>
                  <a:gd name="connsiteY793" fmla="*/ 181535 h 225622"/>
                  <a:gd name="connsiteX794" fmla="*/ 261005 w 321502"/>
                  <a:gd name="connsiteY794" fmla="*/ 181535 h 225622"/>
                  <a:gd name="connsiteX795" fmla="*/ 261005 w 321502"/>
                  <a:gd name="connsiteY795" fmla="*/ 181535 h 225622"/>
                  <a:gd name="connsiteX796" fmla="*/ 261005 w 321502"/>
                  <a:gd name="connsiteY796" fmla="*/ 181535 h 225622"/>
                  <a:gd name="connsiteX797" fmla="*/ 261005 w 321502"/>
                  <a:gd name="connsiteY797" fmla="*/ 181535 h 225622"/>
                  <a:gd name="connsiteX798" fmla="*/ 261005 w 321502"/>
                  <a:gd name="connsiteY798" fmla="*/ 181535 h 225622"/>
                  <a:gd name="connsiteX799" fmla="*/ 261005 w 321502"/>
                  <a:gd name="connsiteY799" fmla="*/ 181535 h 225622"/>
                  <a:gd name="connsiteX800" fmla="*/ 261005 w 321502"/>
                  <a:gd name="connsiteY800" fmla="*/ 181535 h 225622"/>
                  <a:gd name="connsiteX801" fmla="*/ 261005 w 321502"/>
                  <a:gd name="connsiteY801" fmla="*/ 181535 h 225622"/>
                  <a:gd name="connsiteX802" fmla="*/ 261005 w 321502"/>
                  <a:gd name="connsiteY802" fmla="*/ 181535 h 225622"/>
                  <a:gd name="connsiteX803" fmla="*/ 261005 w 321502"/>
                  <a:gd name="connsiteY803" fmla="*/ 181535 h 225622"/>
                  <a:gd name="connsiteX804" fmla="*/ 261005 w 321502"/>
                  <a:gd name="connsiteY804" fmla="*/ 181535 h 225622"/>
                  <a:gd name="connsiteX805" fmla="*/ 261005 w 321502"/>
                  <a:gd name="connsiteY805" fmla="*/ 181535 h 225622"/>
                  <a:gd name="connsiteX806" fmla="*/ 261005 w 321502"/>
                  <a:gd name="connsiteY806" fmla="*/ 181535 h 225622"/>
                  <a:gd name="connsiteX807" fmla="*/ 261005 w 321502"/>
                  <a:gd name="connsiteY807" fmla="*/ 181535 h 225622"/>
                  <a:gd name="connsiteX808" fmla="*/ 261005 w 321502"/>
                  <a:gd name="connsiteY808" fmla="*/ 181535 h 225622"/>
                  <a:gd name="connsiteX809" fmla="*/ 261005 w 321502"/>
                  <a:gd name="connsiteY809" fmla="*/ 181535 h 225622"/>
                  <a:gd name="connsiteX810" fmla="*/ 261005 w 321502"/>
                  <a:gd name="connsiteY810" fmla="*/ 181535 h 225622"/>
                  <a:gd name="connsiteX811" fmla="*/ 261005 w 321502"/>
                  <a:gd name="connsiteY811" fmla="*/ 181535 h 225622"/>
                  <a:gd name="connsiteX812" fmla="*/ 261005 w 321502"/>
                  <a:gd name="connsiteY812" fmla="*/ 181535 h 225622"/>
                  <a:gd name="connsiteX813" fmla="*/ 261005 w 321502"/>
                  <a:gd name="connsiteY813" fmla="*/ 181535 h 225622"/>
                  <a:gd name="connsiteX814" fmla="*/ 261005 w 321502"/>
                  <a:gd name="connsiteY814" fmla="*/ 181535 h 225622"/>
                  <a:gd name="connsiteX815" fmla="*/ 261005 w 321502"/>
                  <a:gd name="connsiteY815" fmla="*/ 181535 h 225622"/>
                  <a:gd name="connsiteX816" fmla="*/ 261005 w 321502"/>
                  <a:gd name="connsiteY816" fmla="*/ 181535 h 225622"/>
                  <a:gd name="connsiteX817" fmla="*/ 261005 w 321502"/>
                  <a:gd name="connsiteY817" fmla="*/ 181535 h 225622"/>
                  <a:gd name="connsiteX818" fmla="*/ 261005 w 321502"/>
                  <a:gd name="connsiteY818" fmla="*/ 181535 h 225622"/>
                  <a:gd name="connsiteX819" fmla="*/ 261005 w 321502"/>
                  <a:gd name="connsiteY819" fmla="*/ 181535 h 225622"/>
                  <a:gd name="connsiteX820" fmla="*/ 261005 w 321502"/>
                  <a:gd name="connsiteY820" fmla="*/ 181535 h 225622"/>
                  <a:gd name="connsiteX821" fmla="*/ 261005 w 321502"/>
                  <a:gd name="connsiteY821" fmla="*/ 181535 h 225622"/>
                  <a:gd name="connsiteX822" fmla="*/ 261005 w 321502"/>
                  <a:gd name="connsiteY822" fmla="*/ 181535 h 225622"/>
                  <a:gd name="connsiteX823" fmla="*/ 261005 w 321502"/>
                  <a:gd name="connsiteY823" fmla="*/ 181535 h 225622"/>
                  <a:gd name="connsiteX824" fmla="*/ 261005 w 321502"/>
                  <a:gd name="connsiteY824" fmla="*/ 181535 h 225622"/>
                  <a:gd name="connsiteX825" fmla="*/ 261005 w 321502"/>
                  <a:gd name="connsiteY825" fmla="*/ 181535 h 225622"/>
                  <a:gd name="connsiteX826" fmla="*/ 261005 w 321502"/>
                  <a:gd name="connsiteY826" fmla="*/ 181535 h 225622"/>
                  <a:gd name="connsiteX827" fmla="*/ 261005 w 321502"/>
                  <a:gd name="connsiteY827" fmla="*/ 181535 h 225622"/>
                  <a:gd name="connsiteX828" fmla="*/ 261005 w 321502"/>
                  <a:gd name="connsiteY828" fmla="*/ 181535 h 225622"/>
                  <a:gd name="connsiteX829" fmla="*/ 261005 w 321502"/>
                  <a:gd name="connsiteY829" fmla="*/ 181535 h 225622"/>
                  <a:gd name="connsiteX830" fmla="*/ 261005 w 321502"/>
                  <a:gd name="connsiteY830" fmla="*/ 181535 h 225622"/>
                  <a:gd name="connsiteX831" fmla="*/ 261005 w 321502"/>
                  <a:gd name="connsiteY831" fmla="*/ 181535 h 225622"/>
                  <a:gd name="connsiteX832" fmla="*/ 261005 w 321502"/>
                  <a:gd name="connsiteY832" fmla="*/ 181535 h 225622"/>
                  <a:gd name="connsiteX833" fmla="*/ 261005 w 321502"/>
                  <a:gd name="connsiteY833" fmla="*/ 181535 h 225622"/>
                  <a:gd name="connsiteX834" fmla="*/ 261005 w 321502"/>
                  <a:gd name="connsiteY834" fmla="*/ 181535 h 225622"/>
                  <a:gd name="connsiteX835" fmla="*/ 261005 w 321502"/>
                  <a:gd name="connsiteY835" fmla="*/ 181535 h 225622"/>
                  <a:gd name="connsiteX836" fmla="*/ 261005 w 321502"/>
                  <a:gd name="connsiteY836" fmla="*/ 181535 h 225622"/>
                  <a:gd name="connsiteX837" fmla="*/ 261005 w 321502"/>
                  <a:gd name="connsiteY837" fmla="*/ 181535 h 225622"/>
                  <a:gd name="connsiteX838" fmla="*/ 261005 w 321502"/>
                  <a:gd name="connsiteY838" fmla="*/ 181535 h 225622"/>
                  <a:gd name="connsiteX839" fmla="*/ 261005 w 321502"/>
                  <a:gd name="connsiteY839" fmla="*/ 181535 h 225622"/>
                  <a:gd name="connsiteX840" fmla="*/ 261005 w 321502"/>
                  <a:gd name="connsiteY840" fmla="*/ 181535 h 225622"/>
                  <a:gd name="connsiteX841" fmla="*/ 261005 w 321502"/>
                  <a:gd name="connsiteY841" fmla="*/ 181535 h 225622"/>
                  <a:gd name="connsiteX842" fmla="*/ 261005 w 321502"/>
                  <a:gd name="connsiteY842" fmla="*/ 181535 h 225622"/>
                  <a:gd name="connsiteX843" fmla="*/ 261005 w 321502"/>
                  <a:gd name="connsiteY843" fmla="*/ 181535 h 225622"/>
                  <a:gd name="connsiteX844" fmla="*/ 261005 w 321502"/>
                  <a:gd name="connsiteY844" fmla="*/ 181535 h 225622"/>
                  <a:gd name="connsiteX845" fmla="*/ 261005 w 321502"/>
                  <a:gd name="connsiteY845" fmla="*/ 181535 h 225622"/>
                  <a:gd name="connsiteX846" fmla="*/ 261005 w 321502"/>
                  <a:gd name="connsiteY846" fmla="*/ 181535 h 225622"/>
                  <a:gd name="connsiteX847" fmla="*/ 261005 w 321502"/>
                  <a:gd name="connsiteY847" fmla="*/ 181535 h 225622"/>
                  <a:gd name="connsiteX848" fmla="*/ 261005 w 321502"/>
                  <a:gd name="connsiteY848" fmla="*/ 181535 h 225622"/>
                  <a:gd name="connsiteX849" fmla="*/ 261005 w 321502"/>
                  <a:gd name="connsiteY849" fmla="*/ 181535 h 225622"/>
                  <a:gd name="connsiteX850" fmla="*/ 261005 w 321502"/>
                  <a:gd name="connsiteY850" fmla="*/ 181535 h 225622"/>
                  <a:gd name="connsiteX851" fmla="*/ 261005 w 321502"/>
                  <a:gd name="connsiteY851" fmla="*/ 181535 h 225622"/>
                  <a:gd name="connsiteX852" fmla="*/ 261005 w 321502"/>
                  <a:gd name="connsiteY852" fmla="*/ 181535 h 225622"/>
                  <a:gd name="connsiteX853" fmla="*/ 261005 w 321502"/>
                  <a:gd name="connsiteY853" fmla="*/ 181535 h 225622"/>
                  <a:gd name="connsiteX854" fmla="*/ 261005 w 321502"/>
                  <a:gd name="connsiteY854" fmla="*/ 181535 h 225622"/>
                  <a:gd name="connsiteX855" fmla="*/ 261005 w 321502"/>
                  <a:gd name="connsiteY855" fmla="*/ 181535 h 225622"/>
                  <a:gd name="connsiteX856" fmla="*/ 261005 w 321502"/>
                  <a:gd name="connsiteY856" fmla="*/ 181535 h 225622"/>
                  <a:gd name="connsiteX857" fmla="*/ 261005 w 321502"/>
                  <a:gd name="connsiteY857" fmla="*/ 181535 h 225622"/>
                  <a:gd name="connsiteX858" fmla="*/ 261005 w 321502"/>
                  <a:gd name="connsiteY858" fmla="*/ 181535 h 225622"/>
                  <a:gd name="connsiteX859" fmla="*/ 261005 w 321502"/>
                  <a:gd name="connsiteY859" fmla="*/ 181535 h 225622"/>
                  <a:gd name="connsiteX860" fmla="*/ 261005 w 321502"/>
                  <a:gd name="connsiteY860" fmla="*/ 181535 h 225622"/>
                  <a:gd name="connsiteX861" fmla="*/ 261005 w 321502"/>
                  <a:gd name="connsiteY861" fmla="*/ 181535 h 225622"/>
                  <a:gd name="connsiteX862" fmla="*/ 261005 w 321502"/>
                  <a:gd name="connsiteY862" fmla="*/ 181535 h 225622"/>
                  <a:gd name="connsiteX863" fmla="*/ 261005 w 321502"/>
                  <a:gd name="connsiteY863" fmla="*/ 181535 h 225622"/>
                  <a:gd name="connsiteX864" fmla="*/ 261005 w 321502"/>
                  <a:gd name="connsiteY864" fmla="*/ 181535 h 225622"/>
                  <a:gd name="connsiteX865" fmla="*/ 261005 w 321502"/>
                  <a:gd name="connsiteY865" fmla="*/ 181535 h 225622"/>
                  <a:gd name="connsiteX866" fmla="*/ 261005 w 321502"/>
                  <a:gd name="connsiteY866" fmla="*/ 181535 h 225622"/>
                  <a:gd name="connsiteX867" fmla="*/ 261005 w 321502"/>
                  <a:gd name="connsiteY867" fmla="*/ 181535 h 225622"/>
                  <a:gd name="connsiteX868" fmla="*/ 261005 w 321502"/>
                  <a:gd name="connsiteY868" fmla="*/ 181535 h 225622"/>
                  <a:gd name="connsiteX869" fmla="*/ 261005 w 321502"/>
                  <a:gd name="connsiteY869" fmla="*/ 181535 h 225622"/>
                  <a:gd name="connsiteX870" fmla="*/ 261005 w 321502"/>
                  <a:gd name="connsiteY870" fmla="*/ 181535 h 225622"/>
                  <a:gd name="connsiteX871" fmla="*/ 261005 w 321502"/>
                  <a:gd name="connsiteY871" fmla="*/ 181535 h 225622"/>
                  <a:gd name="connsiteX872" fmla="*/ 261005 w 321502"/>
                  <a:gd name="connsiteY872" fmla="*/ 181535 h 225622"/>
                  <a:gd name="connsiteX873" fmla="*/ 261005 w 321502"/>
                  <a:gd name="connsiteY873" fmla="*/ 181535 h 225622"/>
                  <a:gd name="connsiteX874" fmla="*/ 261005 w 321502"/>
                  <a:gd name="connsiteY874" fmla="*/ 181535 h 225622"/>
                  <a:gd name="connsiteX875" fmla="*/ 261005 w 321502"/>
                  <a:gd name="connsiteY875" fmla="*/ 181535 h 225622"/>
                  <a:gd name="connsiteX876" fmla="*/ 261005 w 321502"/>
                  <a:gd name="connsiteY876" fmla="*/ 181535 h 225622"/>
                  <a:gd name="connsiteX877" fmla="*/ 261005 w 321502"/>
                  <a:gd name="connsiteY877" fmla="*/ 181535 h 225622"/>
                  <a:gd name="connsiteX878" fmla="*/ 261005 w 321502"/>
                  <a:gd name="connsiteY878" fmla="*/ 181535 h 225622"/>
                  <a:gd name="connsiteX879" fmla="*/ 261005 w 321502"/>
                  <a:gd name="connsiteY879" fmla="*/ 181535 h 225622"/>
                  <a:gd name="connsiteX880" fmla="*/ 261005 w 321502"/>
                  <a:gd name="connsiteY880" fmla="*/ 181535 h 225622"/>
                  <a:gd name="connsiteX881" fmla="*/ 261005 w 321502"/>
                  <a:gd name="connsiteY881" fmla="*/ 181535 h 225622"/>
                  <a:gd name="connsiteX882" fmla="*/ 261005 w 321502"/>
                  <a:gd name="connsiteY882" fmla="*/ 181535 h 225622"/>
                  <a:gd name="connsiteX883" fmla="*/ 261005 w 321502"/>
                  <a:gd name="connsiteY883" fmla="*/ 181535 h 225622"/>
                  <a:gd name="connsiteX884" fmla="*/ 261005 w 321502"/>
                  <a:gd name="connsiteY884" fmla="*/ 181535 h 225622"/>
                  <a:gd name="connsiteX885" fmla="*/ 261005 w 321502"/>
                  <a:gd name="connsiteY885" fmla="*/ 181535 h 225622"/>
                  <a:gd name="connsiteX886" fmla="*/ 261005 w 321502"/>
                  <a:gd name="connsiteY886" fmla="*/ 181535 h 225622"/>
                  <a:gd name="connsiteX887" fmla="*/ 261005 w 321502"/>
                  <a:gd name="connsiteY887" fmla="*/ 181535 h 225622"/>
                  <a:gd name="connsiteX888" fmla="*/ 261005 w 321502"/>
                  <a:gd name="connsiteY888" fmla="*/ 181535 h 225622"/>
                  <a:gd name="connsiteX889" fmla="*/ 261005 w 321502"/>
                  <a:gd name="connsiteY889" fmla="*/ 181535 h 225622"/>
                  <a:gd name="connsiteX890" fmla="*/ 261005 w 321502"/>
                  <a:gd name="connsiteY890" fmla="*/ 181535 h 225622"/>
                  <a:gd name="connsiteX891" fmla="*/ 261005 w 321502"/>
                  <a:gd name="connsiteY891" fmla="*/ 181535 h 225622"/>
                  <a:gd name="connsiteX892" fmla="*/ 261005 w 321502"/>
                  <a:gd name="connsiteY892" fmla="*/ 181535 h 225622"/>
                  <a:gd name="connsiteX893" fmla="*/ 261005 w 321502"/>
                  <a:gd name="connsiteY893" fmla="*/ 181535 h 225622"/>
                  <a:gd name="connsiteX894" fmla="*/ 261005 w 321502"/>
                  <a:gd name="connsiteY894" fmla="*/ 181535 h 225622"/>
                  <a:gd name="connsiteX895" fmla="*/ 261005 w 321502"/>
                  <a:gd name="connsiteY895" fmla="*/ 181535 h 225622"/>
                  <a:gd name="connsiteX896" fmla="*/ 261005 w 321502"/>
                  <a:gd name="connsiteY896" fmla="*/ 181535 h 225622"/>
                  <a:gd name="connsiteX897" fmla="*/ 261005 w 321502"/>
                  <a:gd name="connsiteY897" fmla="*/ 181535 h 225622"/>
                  <a:gd name="connsiteX898" fmla="*/ 261005 w 321502"/>
                  <a:gd name="connsiteY898" fmla="*/ 181535 h 225622"/>
                  <a:gd name="connsiteX899" fmla="*/ 261005 w 321502"/>
                  <a:gd name="connsiteY899" fmla="*/ 181535 h 225622"/>
                  <a:gd name="connsiteX900" fmla="*/ 261005 w 321502"/>
                  <a:gd name="connsiteY900" fmla="*/ 181535 h 225622"/>
                  <a:gd name="connsiteX901" fmla="*/ 261005 w 321502"/>
                  <a:gd name="connsiteY901" fmla="*/ 181535 h 225622"/>
                  <a:gd name="connsiteX902" fmla="*/ 261005 w 321502"/>
                  <a:gd name="connsiteY902" fmla="*/ 181535 h 225622"/>
                  <a:gd name="connsiteX903" fmla="*/ 261005 w 321502"/>
                  <a:gd name="connsiteY903" fmla="*/ 181535 h 225622"/>
                  <a:gd name="connsiteX904" fmla="*/ 261005 w 321502"/>
                  <a:gd name="connsiteY904" fmla="*/ 181535 h 225622"/>
                  <a:gd name="connsiteX905" fmla="*/ 261005 w 321502"/>
                  <a:gd name="connsiteY905" fmla="*/ 181535 h 225622"/>
                  <a:gd name="connsiteX906" fmla="*/ 261005 w 321502"/>
                  <a:gd name="connsiteY906" fmla="*/ 181535 h 225622"/>
                  <a:gd name="connsiteX907" fmla="*/ 261005 w 321502"/>
                  <a:gd name="connsiteY907" fmla="*/ 181535 h 225622"/>
                  <a:gd name="connsiteX908" fmla="*/ 261005 w 321502"/>
                  <a:gd name="connsiteY908" fmla="*/ 181535 h 225622"/>
                  <a:gd name="connsiteX909" fmla="*/ 261005 w 321502"/>
                  <a:gd name="connsiteY909" fmla="*/ 181535 h 225622"/>
                  <a:gd name="connsiteX910" fmla="*/ 261005 w 321502"/>
                  <a:gd name="connsiteY910" fmla="*/ 181535 h 225622"/>
                  <a:gd name="connsiteX911" fmla="*/ 261005 w 321502"/>
                  <a:gd name="connsiteY911" fmla="*/ 181535 h 225622"/>
                  <a:gd name="connsiteX912" fmla="*/ 261005 w 321502"/>
                  <a:gd name="connsiteY912" fmla="*/ 181535 h 225622"/>
                  <a:gd name="connsiteX913" fmla="*/ 261005 w 321502"/>
                  <a:gd name="connsiteY913" fmla="*/ 181535 h 225622"/>
                  <a:gd name="connsiteX914" fmla="*/ 261005 w 321502"/>
                  <a:gd name="connsiteY914" fmla="*/ 181535 h 225622"/>
                  <a:gd name="connsiteX915" fmla="*/ 261005 w 321502"/>
                  <a:gd name="connsiteY915" fmla="*/ 181535 h 225622"/>
                  <a:gd name="connsiteX916" fmla="*/ 261005 w 321502"/>
                  <a:gd name="connsiteY916" fmla="*/ 181535 h 225622"/>
                  <a:gd name="connsiteX917" fmla="*/ 261005 w 321502"/>
                  <a:gd name="connsiteY917" fmla="*/ 181535 h 225622"/>
                  <a:gd name="connsiteX918" fmla="*/ 261005 w 321502"/>
                  <a:gd name="connsiteY918" fmla="*/ 181535 h 225622"/>
                  <a:gd name="connsiteX919" fmla="*/ 261005 w 321502"/>
                  <a:gd name="connsiteY919" fmla="*/ 181535 h 225622"/>
                  <a:gd name="connsiteX920" fmla="*/ 261005 w 321502"/>
                  <a:gd name="connsiteY920" fmla="*/ 181535 h 225622"/>
                  <a:gd name="connsiteX921" fmla="*/ 261005 w 321502"/>
                  <a:gd name="connsiteY921" fmla="*/ 181535 h 225622"/>
                  <a:gd name="connsiteX922" fmla="*/ 261005 w 321502"/>
                  <a:gd name="connsiteY922" fmla="*/ 181535 h 225622"/>
                  <a:gd name="connsiteX923" fmla="*/ 261005 w 321502"/>
                  <a:gd name="connsiteY923" fmla="*/ 181535 h 225622"/>
                  <a:gd name="connsiteX924" fmla="*/ 261005 w 321502"/>
                  <a:gd name="connsiteY924" fmla="*/ 181535 h 225622"/>
                  <a:gd name="connsiteX925" fmla="*/ 261005 w 321502"/>
                  <a:gd name="connsiteY925" fmla="*/ 181535 h 225622"/>
                  <a:gd name="connsiteX926" fmla="*/ 261005 w 321502"/>
                  <a:gd name="connsiteY926" fmla="*/ 181535 h 225622"/>
                  <a:gd name="connsiteX927" fmla="*/ 261005 w 321502"/>
                  <a:gd name="connsiteY927" fmla="*/ 181535 h 225622"/>
                  <a:gd name="connsiteX928" fmla="*/ 261005 w 321502"/>
                  <a:gd name="connsiteY928" fmla="*/ 181535 h 225622"/>
                  <a:gd name="connsiteX929" fmla="*/ 261005 w 321502"/>
                  <a:gd name="connsiteY929" fmla="*/ 181535 h 225622"/>
                  <a:gd name="connsiteX930" fmla="*/ 261005 w 321502"/>
                  <a:gd name="connsiteY930" fmla="*/ 181535 h 225622"/>
                  <a:gd name="connsiteX931" fmla="*/ 261005 w 321502"/>
                  <a:gd name="connsiteY931" fmla="*/ 181535 h 225622"/>
                  <a:gd name="connsiteX932" fmla="*/ 261005 w 321502"/>
                  <a:gd name="connsiteY932" fmla="*/ 181535 h 225622"/>
                  <a:gd name="connsiteX933" fmla="*/ 261005 w 321502"/>
                  <a:gd name="connsiteY933" fmla="*/ 181535 h 225622"/>
                  <a:gd name="connsiteX934" fmla="*/ 261005 w 321502"/>
                  <a:gd name="connsiteY934" fmla="*/ 181535 h 225622"/>
                  <a:gd name="connsiteX935" fmla="*/ 261005 w 321502"/>
                  <a:gd name="connsiteY935" fmla="*/ 181535 h 225622"/>
                  <a:gd name="connsiteX936" fmla="*/ 261005 w 321502"/>
                  <a:gd name="connsiteY936" fmla="*/ 181535 h 225622"/>
                  <a:gd name="connsiteX937" fmla="*/ 261005 w 321502"/>
                  <a:gd name="connsiteY937" fmla="*/ 181535 h 225622"/>
                  <a:gd name="connsiteX938" fmla="*/ 261005 w 321502"/>
                  <a:gd name="connsiteY938" fmla="*/ 181535 h 225622"/>
                  <a:gd name="connsiteX939" fmla="*/ 261005 w 321502"/>
                  <a:gd name="connsiteY939" fmla="*/ 181535 h 225622"/>
                  <a:gd name="connsiteX940" fmla="*/ 261005 w 321502"/>
                  <a:gd name="connsiteY940" fmla="*/ 181535 h 225622"/>
                  <a:gd name="connsiteX941" fmla="*/ 261005 w 321502"/>
                  <a:gd name="connsiteY941" fmla="*/ 181535 h 225622"/>
                  <a:gd name="connsiteX942" fmla="*/ 261005 w 321502"/>
                  <a:gd name="connsiteY942" fmla="*/ 181535 h 225622"/>
                  <a:gd name="connsiteX943" fmla="*/ 261005 w 321502"/>
                  <a:gd name="connsiteY943" fmla="*/ 181535 h 225622"/>
                  <a:gd name="connsiteX944" fmla="*/ 261005 w 321502"/>
                  <a:gd name="connsiteY944" fmla="*/ 181535 h 225622"/>
                  <a:gd name="connsiteX945" fmla="*/ 261005 w 321502"/>
                  <a:gd name="connsiteY945" fmla="*/ 181535 h 225622"/>
                  <a:gd name="connsiteX946" fmla="*/ 261005 w 321502"/>
                  <a:gd name="connsiteY946" fmla="*/ 181535 h 225622"/>
                  <a:gd name="connsiteX947" fmla="*/ 261005 w 321502"/>
                  <a:gd name="connsiteY947" fmla="*/ 181535 h 225622"/>
                  <a:gd name="connsiteX948" fmla="*/ 261005 w 321502"/>
                  <a:gd name="connsiteY948" fmla="*/ 181535 h 225622"/>
                  <a:gd name="connsiteX949" fmla="*/ 261005 w 321502"/>
                  <a:gd name="connsiteY949" fmla="*/ 181535 h 225622"/>
                  <a:gd name="connsiteX950" fmla="*/ 261005 w 321502"/>
                  <a:gd name="connsiteY950" fmla="*/ 181535 h 225622"/>
                  <a:gd name="connsiteX951" fmla="*/ 261005 w 321502"/>
                  <a:gd name="connsiteY951" fmla="*/ 181535 h 225622"/>
                  <a:gd name="connsiteX952" fmla="*/ 261005 w 321502"/>
                  <a:gd name="connsiteY952" fmla="*/ 181535 h 225622"/>
                  <a:gd name="connsiteX953" fmla="*/ 261005 w 321502"/>
                  <a:gd name="connsiteY953" fmla="*/ 181535 h 225622"/>
                  <a:gd name="connsiteX954" fmla="*/ 261005 w 321502"/>
                  <a:gd name="connsiteY954" fmla="*/ 181535 h 225622"/>
                  <a:gd name="connsiteX955" fmla="*/ 261005 w 321502"/>
                  <a:gd name="connsiteY955" fmla="*/ 181535 h 225622"/>
                  <a:gd name="connsiteX956" fmla="*/ 261005 w 321502"/>
                  <a:gd name="connsiteY956" fmla="*/ 181535 h 225622"/>
                  <a:gd name="connsiteX957" fmla="*/ 261005 w 321502"/>
                  <a:gd name="connsiteY957" fmla="*/ 181535 h 225622"/>
                  <a:gd name="connsiteX958" fmla="*/ 261005 w 321502"/>
                  <a:gd name="connsiteY958" fmla="*/ 181535 h 225622"/>
                  <a:gd name="connsiteX959" fmla="*/ 261005 w 321502"/>
                  <a:gd name="connsiteY959" fmla="*/ 181535 h 225622"/>
                  <a:gd name="connsiteX960" fmla="*/ 261005 w 321502"/>
                  <a:gd name="connsiteY960" fmla="*/ 181535 h 225622"/>
                  <a:gd name="connsiteX961" fmla="*/ 261005 w 321502"/>
                  <a:gd name="connsiteY961" fmla="*/ 181535 h 225622"/>
                  <a:gd name="connsiteX962" fmla="*/ 261005 w 321502"/>
                  <a:gd name="connsiteY962" fmla="*/ 181535 h 225622"/>
                  <a:gd name="connsiteX963" fmla="*/ 261005 w 321502"/>
                  <a:gd name="connsiteY963" fmla="*/ 181535 h 225622"/>
                  <a:gd name="connsiteX964" fmla="*/ 261005 w 321502"/>
                  <a:gd name="connsiteY964" fmla="*/ 181535 h 225622"/>
                  <a:gd name="connsiteX965" fmla="*/ 261005 w 321502"/>
                  <a:gd name="connsiteY965" fmla="*/ 181535 h 225622"/>
                  <a:gd name="connsiteX966" fmla="*/ 261005 w 321502"/>
                  <a:gd name="connsiteY966" fmla="*/ 181535 h 225622"/>
                  <a:gd name="connsiteX967" fmla="*/ 261005 w 321502"/>
                  <a:gd name="connsiteY967" fmla="*/ 181535 h 225622"/>
                  <a:gd name="connsiteX968" fmla="*/ 261005 w 321502"/>
                  <a:gd name="connsiteY968" fmla="*/ 181535 h 225622"/>
                  <a:gd name="connsiteX969" fmla="*/ 261005 w 321502"/>
                  <a:gd name="connsiteY969" fmla="*/ 181535 h 225622"/>
                  <a:gd name="connsiteX970" fmla="*/ 261005 w 321502"/>
                  <a:gd name="connsiteY970" fmla="*/ 181535 h 225622"/>
                  <a:gd name="connsiteX971" fmla="*/ 261005 w 321502"/>
                  <a:gd name="connsiteY971" fmla="*/ 181535 h 225622"/>
                  <a:gd name="connsiteX972" fmla="*/ 261005 w 321502"/>
                  <a:gd name="connsiteY972" fmla="*/ 181535 h 225622"/>
                  <a:gd name="connsiteX973" fmla="*/ 261005 w 321502"/>
                  <a:gd name="connsiteY973" fmla="*/ 181535 h 225622"/>
                  <a:gd name="connsiteX974" fmla="*/ 261005 w 321502"/>
                  <a:gd name="connsiteY974" fmla="*/ 181535 h 225622"/>
                  <a:gd name="connsiteX975" fmla="*/ 261005 w 321502"/>
                  <a:gd name="connsiteY975" fmla="*/ 181535 h 225622"/>
                  <a:gd name="connsiteX976" fmla="*/ 261005 w 321502"/>
                  <a:gd name="connsiteY976" fmla="*/ 181535 h 225622"/>
                  <a:gd name="connsiteX977" fmla="*/ 261005 w 321502"/>
                  <a:gd name="connsiteY977" fmla="*/ 181535 h 225622"/>
                  <a:gd name="connsiteX978" fmla="*/ 261005 w 321502"/>
                  <a:gd name="connsiteY978" fmla="*/ 181535 h 225622"/>
                  <a:gd name="connsiteX979" fmla="*/ 261005 w 321502"/>
                  <a:gd name="connsiteY979" fmla="*/ 181535 h 225622"/>
                  <a:gd name="connsiteX980" fmla="*/ 261005 w 321502"/>
                  <a:gd name="connsiteY980" fmla="*/ 181535 h 225622"/>
                  <a:gd name="connsiteX981" fmla="*/ 261005 w 321502"/>
                  <a:gd name="connsiteY981" fmla="*/ 181535 h 225622"/>
                  <a:gd name="connsiteX982" fmla="*/ 261005 w 321502"/>
                  <a:gd name="connsiteY982" fmla="*/ 181535 h 225622"/>
                  <a:gd name="connsiteX983" fmla="*/ 261005 w 321502"/>
                  <a:gd name="connsiteY983" fmla="*/ 181535 h 225622"/>
                  <a:gd name="connsiteX984" fmla="*/ 261005 w 321502"/>
                  <a:gd name="connsiteY984" fmla="*/ 181535 h 225622"/>
                  <a:gd name="connsiteX985" fmla="*/ 261005 w 321502"/>
                  <a:gd name="connsiteY985" fmla="*/ 181535 h 225622"/>
                  <a:gd name="connsiteX986" fmla="*/ 261005 w 321502"/>
                  <a:gd name="connsiteY986" fmla="*/ 181535 h 225622"/>
                  <a:gd name="connsiteX987" fmla="*/ 261005 w 321502"/>
                  <a:gd name="connsiteY987" fmla="*/ 181535 h 225622"/>
                  <a:gd name="connsiteX988" fmla="*/ 261005 w 321502"/>
                  <a:gd name="connsiteY988" fmla="*/ 181535 h 225622"/>
                  <a:gd name="connsiteX989" fmla="*/ 261005 w 321502"/>
                  <a:gd name="connsiteY989" fmla="*/ 181535 h 225622"/>
                  <a:gd name="connsiteX990" fmla="*/ 261005 w 321502"/>
                  <a:gd name="connsiteY990" fmla="*/ 181535 h 225622"/>
                  <a:gd name="connsiteX991" fmla="*/ 261005 w 321502"/>
                  <a:gd name="connsiteY991" fmla="*/ 181535 h 225622"/>
                  <a:gd name="connsiteX992" fmla="*/ 261005 w 321502"/>
                  <a:gd name="connsiteY992" fmla="*/ 181535 h 225622"/>
                  <a:gd name="connsiteX993" fmla="*/ 261005 w 321502"/>
                  <a:gd name="connsiteY993" fmla="*/ 181535 h 225622"/>
                  <a:gd name="connsiteX994" fmla="*/ 261005 w 321502"/>
                  <a:gd name="connsiteY994" fmla="*/ 181535 h 225622"/>
                  <a:gd name="connsiteX995" fmla="*/ 261005 w 321502"/>
                  <a:gd name="connsiteY995" fmla="*/ 181535 h 225622"/>
                  <a:gd name="connsiteX996" fmla="*/ 261005 w 321502"/>
                  <a:gd name="connsiteY996" fmla="*/ 181535 h 225622"/>
                  <a:gd name="connsiteX997" fmla="*/ 261005 w 321502"/>
                  <a:gd name="connsiteY997" fmla="*/ 181535 h 225622"/>
                  <a:gd name="connsiteX998" fmla="*/ 261005 w 321502"/>
                  <a:gd name="connsiteY998" fmla="*/ 181535 h 225622"/>
                  <a:gd name="connsiteX999" fmla="*/ 261005 w 321502"/>
                  <a:gd name="connsiteY999" fmla="*/ 181535 h 225622"/>
                  <a:gd name="connsiteX1000" fmla="*/ 261005 w 321502"/>
                  <a:gd name="connsiteY1000" fmla="*/ 181535 h 225622"/>
                  <a:gd name="connsiteX1001" fmla="*/ 261005 w 321502"/>
                  <a:gd name="connsiteY1001" fmla="*/ 181535 h 225622"/>
                  <a:gd name="connsiteX1002" fmla="*/ 261005 w 321502"/>
                  <a:gd name="connsiteY1002" fmla="*/ 181535 h 225622"/>
                  <a:gd name="connsiteX1003" fmla="*/ 261005 w 321502"/>
                  <a:gd name="connsiteY1003" fmla="*/ 181535 h 225622"/>
                  <a:gd name="connsiteX1004" fmla="*/ 261005 w 321502"/>
                  <a:gd name="connsiteY1004" fmla="*/ 181535 h 225622"/>
                  <a:gd name="connsiteX1005" fmla="*/ 261005 w 321502"/>
                  <a:gd name="connsiteY1005" fmla="*/ 181535 h 225622"/>
                  <a:gd name="connsiteX1006" fmla="*/ 261005 w 321502"/>
                  <a:gd name="connsiteY1006" fmla="*/ 181535 h 225622"/>
                  <a:gd name="connsiteX1007" fmla="*/ 261005 w 321502"/>
                  <a:gd name="connsiteY1007" fmla="*/ 181535 h 225622"/>
                  <a:gd name="connsiteX1008" fmla="*/ 261005 w 321502"/>
                  <a:gd name="connsiteY1008" fmla="*/ 181535 h 225622"/>
                  <a:gd name="connsiteX1009" fmla="*/ 261005 w 321502"/>
                  <a:gd name="connsiteY1009" fmla="*/ 181535 h 225622"/>
                  <a:gd name="connsiteX1010" fmla="*/ 261005 w 321502"/>
                  <a:gd name="connsiteY1010" fmla="*/ 181535 h 225622"/>
                  <a:gd name="connsiteX1011" fmla="*/ 261005 w 321502"/>
                  <a:gd name="connsiteY1011" fmla="*/ 181535 h 225622"/>
                  <a:gd name="connsiteX1012" fmla="*/ 261005 w 321502"/>
                  <a:gd name="connsiteY1012" fmla="*/ 181535 h 225622"/>
                  <a:gd name="connsiteX1013" fmla="*/ 261005 w 321502"/>
                  <a:gd name="connsiteY1013" fmla="*/ 181535 h 225622"/>
                  <a:gd name="connsiteX1014" fmla="*/ 261005 w 321502"/>
                  <a:gd name="connsiteY1014" fmla="*/ 181535 h 225622"/>
                  <a:gd name="connsiteX1015" fmla="*/ 261005 w 321502"/>
                  <a:gd name="connsiteY1015" fmla="*/ 181535 h 225622"/>
                  <a:gd name="connsiteX1016" fmla="*/ 261005 w 321502"/>
                  <a:gd name="connsiteY1016" fmla="*/ 181535 h 225622"/>
                  <a:gd name="connsiteX1017" fmla="*/ 261005 w 321502"/>
                  <a:gd name="connsiteY1017" fmla="*/ 181535 h 225622"/>
                  <a:gd name="connsiteX1018" fmla="*/ 261005 w 321502"/>
                  <a:gd name="connsiteY1018" fmla="*/ 181535 h 225622"/>
                  <a:gd name="connsiteX1019" fmla="*/ 261005 w 321502"/>
                  <a:gd name="connsiteY1019" fmla="*/ 181535 h 225622"/>
                  <a:gd name="connsiteX1020" fmla="*/ 261005 w 321502"/>
                  <a:gd name="connsiteY1020" fmla="*/ 181535 h 225622"/>
                  <a:gd name="connsiteX1021" fmla="*/ 261005 w 321502"/>
                  <a:gd name="connsiteY1021" fmla="*/ 181535 h 225622"/>
                  <a:gd name="connsiteX1022" fmla="*/ 261005 w 321502"/>
                  <a:gd name="connsiteY1022" fmla="*/ 181535 h 225622"/>
                  <a:gd name="connsiteX1023" fmla="*/ 261005 w 321502"/>
                  <a:gd name="connsiteY1023" fmla="*/ 181535 h 225622"/>
                  <a:gd name="connsiteX1024" fmla="*/ 261005 w 321502"/>
                  <a:gd name="connsiteY1024" fmla="*/ 181535 h 225622"/>
                  <a:gd name="connsiteX1025" fmla="*/ 261005 w 321502"/>
                  <a:gd name="connsiteY1025" fmla="*/ 181535 h 225622"/>
                  <a:gd name="connsiteX1026" fmla="*/ 261005 w 321502"/>
                  <a:gd name="connsiteY1026" fmla="*/ 181535 h 225622"/>
                  <a:gd name="connsiteX1027" fmla="*/ 261005 w 321502"/>
                  <a:gd name="connsiteY1027" fmla="*/ 181535 h 225622"/>
                  <a:gd name="connsiteX1028" fmla="*/ 261005 w 321502"/>
                  <a:gd name="connsiteY1028" fmla="*/ 181535 h 225622"/>
                  <a:gd name="connsiteX1029" fmla="*/ 261005 w 321502"/>
                  <a:gd name="connsiteY1029" fmla="*/ 181535 h 225622"/>
                  <a:gd name="connsiteX1030" fmla="*/ 261005 w 321502"/>
                  <a:gd name="connsiteY1030" fmla="*/ 181535 h 225622"/>
                  <a:gd name="connsiteX1031" fmla="*/ 261005 w 321502"/>
                  <a:gd name="connsiteY1031" fmla="*/ 181535 h 225622"/>
                  <a:gd name="connsiteX1032" fmla="*/ 261005 w 321502"/>
                  <a:gd name="connsiteY1032" fmla="*/ 181535 h 225622"/>
                  <a:gd name="connsiteX1033" fmla="*/ 261005 w 321502"/>
                  <a:gd name="connsiteY1033" fmla="*/ 181535 h 225622"/>
                  <a:gd name="connsiteX1034" fmla="*/ 261005 w 321502"/>
                  <a:gd name="connsiteY1034" fmla="*/ 181535 h 225622"/>
                  <a:gd name="connsiteX1035" fmla="*/ 261005 w 321502"/>
                  <a:gd name="connsiteY1035" fmla="*/ 181535 h 225622"/>
                  <a:gd name="connsiteX1036" fmla="*/ 261005 w 321502"/>
                  <a:gd name="connsiteY1036" fmla="*/ 181535 h 225622"/>
                  <a:gd name="connsiteX1037" fmla="*/ 261005 w 321502"/>
                  <a:gd name="connsiteY1037" fmla="*/ 181535 h 225622"/>
                  <a:gd name="connsiteX1038" fmla="*/ 261005 w 321502"/>
                  <a:gd name="connsiteY1038" fmla="*/ 181535 h 225622"/>
                  <a:gd name="connsiteX1039" fmla="*/ 261005 w 321502"/>
                  <a:gd name="connsiteY1039" fmla="*/ 181535 h 225622"/>
                  <a:gd name="connsiteX1040" fmla="*/ 261005 w 321502"/>
                  <a:gd name="connsiteY1040" fmla="*/ 181535 h 225622"/>
                  <a:gd name="connsiteX1041" fmla="*/ 261005 w 321502"/>
                  <a:gd name="connsiteY1041" fmla="*/ 181535 h 225622"/>
                  <a:gd name="connsiteX1042" fmla="*/ 261005 w 321502"/>
                  <a:gd name="connsiteY1042" fmla="*/ 181535 h 225622"/>
                  <a:gd name="connsiteX1043" fmla="*/ 261005 w 321502"/>
                  <a:gd name="connsiteY1043" fmla="*/ 181535 h 225622"/>
                  <a:gd name="connsiteX1044" fmla="*/ 261005 w 321502"/>
                  <a:gd name="connsiteY1044" fmla="*/ 181535 h 225622"/>
                  <a:gd name="connsiteX1045" fmla="*/ 261005 w 321502"/>
                  <a:gd name="connsiteY1045" fmla="*/ 181535 h 225622"/>
                  <a:gd name="connsiteX1046" fmla="*/ 261005 w 321502"/>
                  <a:gd name="connsiteY1046" fmla="*/ 181535 h 225622"/>
                  <a:gd name="connsiteX1047" fmla="*/ 261005 w 321502"/>
                  <a:gd name="connsiteY1047" fmla="*/ 181535 h 225622"/>
                  <a:gd name="connsiteX1048" fmla="*/ 261005 w 321502"/>
                  <a:gd name="connsiteY1048" fmla="*/ 181535 h 225622"/>
                  <a:gd name="connsiteX1049" fmla="*/ 261005 w 321502"/>
                  <a:gd name="connsiteY1049" fmla="*/ 181535 h 225622"/>
                  <a:gd name="connsiteX1050" fmla="*/ 261005 w 321502"/>
                  <a:gd name="connsiteY1050" fmla="*/ 181535 h 225622"/>
                  <a:gd name="connsiteX1051" fmla="*/ 261005 w 321502"/>
                  <a:gd name="connsiteY1051" fmla="*/ 181535 h 225622"/>
                  <a:gd name="connsiteX1052" fmla="*/ 261005 w 321502"/>
                  <a:gd name="connsiteY1052" fmla="*/ 181535 h 225622"/>
                  <a:gd name="connsiteX1053" fmla="*/ 261005 w 321502"/>
                  <a:gd name="connsiteY1053" fmla="*/ 181535 h 225622"/>
                  <a:gd name="connsiteX1054" fmla="*/ 261005 w 321502"/>
                  <a:gd name="connsiteY1054" fmla="*/ 181535 h 225622"/>
                  <a:gd name="connsiteX1055" fmla="*/ 261005 w 321502"/>
                  <a:gd name="connsiteY1055" fmla="*/ 181535 h 225622"/>
                  <a:gd name="connsiteX1056" fmla="*/ 261005 w 321502"/>
                  <a:gd name="connsiteY1056" fmla="*/ 181535 h 225622"/>
                  <a:gd name="connsiteX1057" fmla="*/ 261005 w 321502"/>
                  <a:gd name="connsiteY1057" fmla="*/ 181535 h 225622"/>
                  <a:gd name="connsiteX1058" fmla="*/ 261005 w 321502"/>
                  <a:gd name="connsiteY1058" fmla="*/ 181535 h 225622"/>
                  <a:gd name="connsiteX1059" fmla="*/ 261005 w 321502"/>
                  <a:gd name="connsiteY1059" fmla="*/ 181535 h 225622"/>
                  <a:gd name="connsiteX1060" fmla="*/ 261005 w 321502"/>
                  <a:gd name="connsiteY1060" fmla="*/ 181535 h 225622"/>
                  <a:gd name="connsiteX1061" fmla="*/ 261005 w 321502"/>
                  <a:gd name="connsiteY1061" fmla="*/ 181535 h 225622"/>
                  <a:gd name="connsiteX1062" fmla="*/ 261005 w 321502"/>
                  <a:gd name="connsiteY1062" fmla="*/ 181535 h 225622"/>
                  <a:gd name="connsiteX1063" fmla="*/ 261005 w 321502"/>
                  <a:gd name="connsiteY1063" fmla="*/ 181535 h 225622"/>
                  <a:gd name="connsiteX1064" fmla="*/ 261005 w 321502"/>
                  <a:gd name="connsiteY1064" fmla="*/ 181535 h 225622"/>
                  <a:gd name="connsiteX1065" fmla="*/ 261005 w 321502"/>
                  <a:gd name="connsiteY1065" fmla="*/ 181535 h 225622"/>
                  <a:gd name="connsiteX1066" fmla="*/ 261005 w 321502"/>
                  <a:gd name="connsiteY1066" fmla="*/ 181535 h 225622"/>
                  <a:gd name="connsiteX1067" fmla="*/ 261005 w 321502"/>
                  <a:gd name="connsiteY1067" fmla="*/ 181535 h 225622"/>
                  <a:gd name="connsiteX1068" fmla="*/ 261005 w 321502"/>
                  <a:gd name="connsiteY1068" fmla="*/ 181535 h 225622"/>
                  <a:gd name="connsiteX1069" fmla="*/ 261005 w 321502"/>
                  <a:gd name="connsiteY1069" fmla="*/ 181535 h 225622"/>
                  <a:gd name="connsiteX1070" fmla="*/ 261005 w 321502"/>
                  <a:gd name="connsiteY1070" fmla="*/ 181535 h 225622"/>
                  <a:gd name="connsiteX1071" fmla="*/ 261005 w 321502"/>
                  <a:gd name="connsiteY1071" fmla="*/ 173755 h 225622"/>
                  <a:gd name="connsiteX1072" fmla="*/ 252362 w 321502"/>
                  <a:gd name="connsiteY1072" fmla="*/ 170298 h 225622"/>
                  <a:gd name="connsiteX1073" fmla="*/ 259276 w 321502"/>
                  <a:gd name="connsiteY1073" fmla="*/ 173755 h 225622"/>
                  <a:gd name="connsiteX1074" fmla="*/ 259276 w 321502"/>
                  <a:gd name="connsiteY1074" fmla="*/ 181535 h 225622"/>
                  <a:gd name="connsiteX1075" fmla="*/ 246312 w 321502"/>
                  <a:gd name="connsiteY1075" fmla="*/ 176349 h 225622"/>
                  <a:gd name="connsiteX1076" fmla="*/ 252362 w 321502"/>
                  <a:gd name="connsiteY1076" fmla="*/ 170298 h 225622"/>
                  <a:gd name="connsiteX1077" fmla="*/ 249769 w 321502"/>
                  <a:gd name="connsiteY1077" fmla="*/ 163382 h 225622"/>
                  <a:gd name="connsiteX1078" fmla="*/ 253226 w 321502"/>
                  <a:gd name="connsiteY1078" fmla="*/ 170298 h 225622"/>
                  <a:gd name="connsiteX1079" fmla="*/ 248041 w 321502"/>
                  <a:gd name="connsiteY1079" fmla="*/ 175484 h 225622"/>
                  <a:gd name="connsiteX1080" fmla="*/ 242856 w 321502"/>
                  <a:gd name="connsiteY1080" fmla="*/ 163382 h 225622"/>
                  <a:gd name="connsiteX1081" fmla="*/ 249769 w 321502"/>
                  <a:gd name="connsiteY1081" fmla="*/ 163382 h 225622"/>
                  <a:gd name="connsiteX1082" fmla="*/ 201371 w 321502"/>
                  <a:gd name="connsiteY1082" fmla="*/ 159060 h 225622"/>
                  <a:gd name="connsiteX1083" fmla="*/ 245448 w 321502"/>
                  <a:gd name="connsiteY1083" fmla="*/ 159060 h 225622"/>
                  <a:gd name="connsiteX1084" fmla="*/ 245448 w 321502"/>
                  <a:gd name="connsiteY1084" fmla="*/ 166840 h 225622"/>
                  <a:gd name="connsiteX1085" fmla="*/ 201371 w 321502"/>
                  <a:gd name="connsiteY1085" fmla="*/ 166840 h 225622"/>
                  <a:gd name="connsiteX1086" fmla="*/ 201371 w 321502"/>
                  <a:gd name="connsiteY1086" fmla="*/ 159060 h 225622"/>
                  <a:gd name="connsiteX1087" fmla="*/ 216063 w 321502"/>
                  <a:gd name="connsiteY1087" fmla="*/ 207469 h 225622"/>
                  <a:gd name="connsiteX1088" fmla="*/ 197914 w 321502"/>
                  <a:gd name="connsiteY1088" fmla="*/ 163382 h 225622"/>
                  <a:gd name="connsiteX1089" fmla="*/ 205692 w 321502"/>
                  <a:gd name="connsiteY1089" fmla="*/ 163382 h 225622"/>
                  <a:gd name="connsiteX1090" fmla="*/ 221249 w 321502"/>
                  <a:gd name="connsiteY1090" fmla="*/ 201418 h 225622"/>
                  <a:gd name="connsiteX1091" fmla="*/ 216063 w 321502"/>
                  <a:gd name="connsiteY1091" fmla="*/ 207469 h 225622"/>
                  <a:gd name="connsiteX1092" fmla="*/ 260141 w 321502"/>
                  <a:gd name="connsiteY1092" fmla="*/ 225622 h 225622"/>
                  <a:gd name="connsiteX1093" fmla="*/ 216063 w 321502"/>
                  <a:gd name="connsiteY1093" fmla="*/ 207469 h 225622"/>
                  <a:gd name="connsiteX1094" fmla="*/ 221249 w 321502"/>
                  <a:gd name="connsiteY1094" fmla="*/ 202282 h 225622"/>
                  <a:gd name="connsiteX1095" fmla="*/ 259276 w 321502"/>
                  <a:gd name="connsiteY1095" fmla="*/ 217842 h 225622"/>
                  <a:gd name="connsiteX1096" fmla="*/ 259276 w 321502"/>
                  <a:gd name="connsiteY1096" fmla="*/ 225622 h 225622"/>
                  <a:gd name="connsiteX1097" fmla="*/ 303353 w 321502"/>
                  <a:gd name="connsiteY1097" fmla="*/ 207469 h 225622"/>
                  <a:gd name="connsiteX1098" fmla="*/ 259276 w 321502"/>
                  <a:gd name="connsiteY1098" fmla="*/ 225622 h 225622"/>
                  <a:gd name="connsiteX1099" fmla="*/ 259276 w 321502"/>
                  <a:gd name="connsiteY1099" fmla="*/ 217842 h 225622"/>
                  <a:gd name="connsiteX1100" fmla="*/ 297303 w 321502"/>
                  <a:gd name="connsiteY1100" fmla="*/ 202282 h 225622"/>
                  <a:gd name="connsiteX1101" fmla="*/ 303353 w 321502"/>
                  <a:gd name="connsiteY1101" fmla="*/ 207469 h 225622"/>
                  <a:gd name="connsiteX1102" fmla="*/ 321502 w 321502"/>
                  <a:gd name="connsiteY1102" fmla="*/ 163382 h 225622"/>
                  <a:gd name="connsiteX1103" fmla="*/ 303353 w 321502"/>
                  <a:gd name="connsiteY1103" fmla="*/ 207469 h 225622"/>
                  <a:gd name="connsiteX1104" fmla="*/ 298167 w 321502"/>
                  <a:gd name="connsiteY1104" fmla="*/ 202282 h 225622"/>
                  <a:gd name="connsiteX1105" fmla="*/ 313724 w 321502"/>
                  <a:gd name="connsiteY1105" fmla="*/ 164246 h 225622"/>
                  <a:gd name="connsiteX1106" fmla="*/ 321502 w 321502"/>
                  <a:gd name="connsiteY1106" fmla="*/ 164246 h 225622"/>
                  <a:gd name="connsiteX1107" fmla="*/ 303353 w 321502"/>
                  <a:gd name="connsiteY1107" fmla="*/ 119295 h 225622"/>
                  <a:gd name="connsiteX1108" fmla="*/ 321502 w 321502"/>
                  <a:gd name="connsiteY1108" fmla="*/ 163382 h 225622"/>
                  <a:gd name="connsiteX1109" fmla="*/ 313724 w 321502"/>
                  <a:gd name="connsiteY1109" fmla="*/ 163382 h 225622"/>
                  <a:gd name="connsiteX1110" fmla="*/ 298167 w 321502"/>
                  <a:gd name="connsiteY1110" fmla="*/ 125346 h 225622"/>
                  <a:gd name="connsiteX1111" fmla="*/ 303353 w 321502"/>
                  <a:gd name="connsiteY1111" fmla="*/ 119295 h 225622"/>
                  <a:gd name="connsiteX1112" fmla="*/ 260141 w 321502"/>
                  <a:gd name="connsiteY1112" fmla="*/ 101141 h 225622"/>
                  <a:gd name="connsiteX1113" fmla="*/ 304217 w 321502"/>
                  <a:gd name="connsiteY1113" fmla="*/ 119295 h 225622"/>
                  <a:gd name="connsiteX1114" fmla="*/ 299032 w 321502"/>
                  <a:gd name="connsiteY1114" fmla="*/ 124481 h 225622"/>
                  <a:gd name="connsiteX1115" fmla="*/ 261005 w 321502"/>
                  <a:gd name="connsiteY1115" fmla="*/ 108921 h 225622"/>
                  <a:gd name="connsiteX1116" fmla="*/ 261005 w 321502"/>
                  <a:gd name="connsiteY1116" fmla="*/ 101141 h 225622"/>
                  <a:gd name="connsiteX1117" fmla="*/ 216063 w 321502"/>
                  <a:gd name="connsiteY1117" fmla="*/ 119295 h 225622"/>
                  <a:gd name="connsiteX1118" fmla="*/ 260141 w 321502"/>
                  <a:gd name="connsiteY1118" fmla="*/ 101141 h 225622"/>
                  <a:gd name="connsiteX1119" fmla="*/ 260141 w 321502"/>
                  <a:gd name="connsiteY1119" fmla="*/ 108921 h 225622"/>
                  <a:gd name="connsiteX1120" fmla="*/ 222113 w 321502"/>
                  <a:gd name="connsiteY1120" fmla="*/ 124481 h 225622"/>
                  <a:gd name="connsiteX1121" fmla="*/ 216063 w 321502"/>
                  <a:gd name="connsiteY1121" fmla="*/ 119295 h 225622"/>
                  <a:gd name="connsiteX1122" fmla="*/ 218656 w 321502"/>
                  <a:gd name="connsiteY1122" fmla="*/ 122753 h 225622"/>
                  <a:gd name="connsiteX1123" fmla="*/ 216063 w 321502"/>
                  <a:gd name="connsiteY1123" fmla="*/ 120159 h 225622"/>
                  <a:gd name="connsiteX1124" fmla="*/ 216063 w 321502"/>
                  <a:gd name="connsiteY1124" fmla="*/ 120159 h 225622"/>
                  <a:gd name="connsiteX1125" fmla="*/ 216063 w 321502"/>
                  <a:gd name="connsiteY1125" fmla="*/ 120159 h 225622"/>
                  <a:gd name="connsiteX1126" fmla="*/ 216063 w 321502"/>
                  <a:gd name="connsiteY1126" fmla="*/ 120159 h 225622"/>
                  <a:gd name="connsiteX1127" fmla="*/ 216063 w 321502"/>
                  <a:gd name="connsiteY1127" fmla="*/ 120159 h 225622"/>
                  <a:gd name="connsiteX1128" fmla="*/ 216063 w 321502"/>
                  <a:gd name="connsiteY1128" fmla="*/ 120159 h 225622"/>
                  <a:gd name="connsiteX1129" fmla="*/ 216063 w 321502"/>
                  <a:gd name="connsiteY1129" fmla="*/ 120159 h 225622"/>
                  <a:gd name="connsiteX1130" fmla="*/ 216063 w 321502"/>
                  <a:gd name="connsiteY1130" fmla="*/ 120159 h 225622"/>
                  <a:gd name="connsiteX1131" fmla="*/ 216063 w 321502"/>
                  <a:gd name="connsiteY1131" fmla="*/ 120159 h 225622"/>
                  <a:gd name="connsiteX1132" fmla="*/ 216063 w 321502"/>
                  <a:gd name="connsiteY1132" fmla="*/ 120159 h 225622"/>
                  <a:gd name="connsiteX1133" fmla="*/ 221249 w 321502"/>
                  <a:gd name="connsiteY1133" fmla="*/ 125346 h 225622"/>
                  <a:gd name="connsiteX1134" fmla="*/ 221249 w 321502"/>
                  <a:gd name="connsiteY1134" fmla="*/ 125346 h 225622"/>
                  <a:gd name="connsiteX1135" fmla="*/ 221249 w 321502"/>
                  <a:gd name="connsiteY1135" fmla="*/ 125346 h 225622"/>
                  <a:gd name="connsiteX1136" fmla="*/ 221249 w 321502"/>
                  <a:gd name="connsiteY1136" fmla="*/ 125346 h 225622"/>
                  <a:gd name="connsiteX1137" fmla="*/ 221249 w 321502"/>
                  <a:gd name="connsiteY1137" fmla="*/ 125346 h 225622"/>
                  <a:gd name="connsiteX1138" fmla="*/ 221249 w 321502"/>
                  <a:gd name="connsiteY1138" fmla="*/ 125346 h 225622"/>
                  <a:gd name="connsiteX1139" fmla="*/ 221249 w 321502"/>
                  <a:gd name="connsiteY1139" fmla="*/ 125346 h 225622"/>
                  <a:gd name="connsiteX1140" fmla="*/ 221249 w 321502"/>
                  <a:gd name="connsiteY1140" fmla="*/ 125346 h 225622"/>
                  <a:gd name="connsiteX1141" fmla="*/ 221249 w 321502"/>
                  <a:gd name="connsiteY1141" fmla="*/ 125346 h 225622"/>
                  <a:gd name="connsiteX1142" fmla="*/ 221249 w 321502"/>
                  <a:gd name="connsiteY1142" fmla="*/ 125346 h 225622"/>
                  <a:gd name="connsiteX1143" fmla="*/ 218656 w 321502"/>
                  <a:gd name="connsiteY1143" fmla="*/ 122753 h 225622"/>
                  <a:gd name="connsiteX1144" fmla="*/ 247177 w 321502"/>
                  <a:gd name="connsiteY1144" fmla="*/ 156466 h 225622"/>
                  <a:gd name="connsiteX1145" fmla="*/ 216063 w 321502"/>
                  <a:gd name="connsiteY1145" fmla="*/ 125346 h 225622"/>
                  <a:gd name="connsiteX1146" fmla="*/ 221249 w 321502"/>
                  <a:gd name="connsiteY1146" fmla="*/ 120159 h 225622"/>
                  <a:gd name="connsiteX1147" fmla="*/ 252362 w 321502"/>
                  <a:gd name="connsiteY1147" fmla="*/ 151279 h 225622"/>
                  <a:gd name="connsiteX1148" fmla="*/ 247177 w 321502"/>
                  <a:gd name="connsiteY1148" fmla="*/ 156466 h 225622"/>
                  <a:gd name="connsiteX1149" fmla="*/ 260141 w 321502"/>
                  <a:gd name="connsiteY1149" fmla="*/ 153008 h 225622"/>
                  <a:gd name="connsiteX1150" fmla="*/ 252362 w 321502"/>
                  <a:gd name="connsiteY1150" fmla="*/ 156466 h 225622"/>
                  <a:gd name="connsiteX1151" fmla="*/ 247177 w 321502"/>
                  <a:gd name="connsiteY1151" fmla="*/ 150415 h 225622"/>
                  <a:gd name="connsiteX1152" fmla="*/ 260141 w 321502"/>
                  <a:gd name="connsiteY1152" fmla="*/ 145228 h 225622"/>
                  <a:gd name="connsiteX1153" fmla="*/ 260141 w 321502"/>
                  <a:gd name="connsiteY1153" fmla="*/ 153008 h 225622"/>
                  <a:gd name="connsiteX1154" fmla="*/ 101118 w 321502"/>
                  <a:gd name="connsiteY1154" fmla="*/ 43223 h 225622"/>
                  <a:gd name="connsiteX1155" fmla="*/ 111489 w 321502"/>
                  <a:gd name="connsiteY1155" fmla="*/ 41494 h 225622"/>
                  <a:gd name="connsiteX1156" fmla="*/ 112353 w 321502"/>
                  <a:gd name="connsiteY1156" fmla="*/ 49274 h 225622"/>
                  <a:gd name="connsiteX1157" fmla="*/ 101982 w 321502"/>
                  <a:gd name="connsiteY1157" fmla="*/ 51003 h 225622"/>
                  <a:gd name="connsiteX1158" fmla="*/ 101118 w 321502"/>
                  <a:gd name="connsiteY1158" fmla="*/ 43223 h 225622"/>
                  <a:gd name="connsiteX1159" fmla="*/ 88154 w 321502"/>
                  <a:gd name="connsiteY1159" fmla="*/ 74343 h 225622"/>
                  <a:gd name="connsiteX1160" fmla="*/ 97661 w 321502"/>
                  <a:gd name="connsiteY1160" fmla="*/ 45816 h 225622"/>
                  <a:gd name="connsiteX1161" fmla="*/ 105439 w 321502"/>
                  <a:gd name="connsiteY1161" fmla="*/ 48409 h 225622"/>
                  <a:gd name="connsiteX1162" fmla="*/ 95932 w 321502"/>
                  <a:gd name="connsiteY1162" fmla="*/ 76936 h 225622"/>
                  <a:gd name="connsiteX1163" fmla="*/ 88154 w 321502"/>
                  <a:gd name="connsiteY1163" fmla="*/ 74343 h 225622"/>
                  <a:gd name="connsiteX1164" fmla="*/ 171122 w 321502"/>
                  <a:gd name="connsiteY1164" fmla="*/ 11238 h 225622"/>
                  <a:gd name="connsiteX1165" fmla="*/ 200507 w 321502"/>
                  <a:gd name="connsiteY1165" fmla="*/ 0 h 225622"/>
                  <a:gd name="connsiteX1166" fmla="*/ 203100 w 321502"/>
                  <a:gd name="connsiteY1166" fmla="*/ 6916 h 225622"/>
                  <a:gd name="connsiteX1167" fmla="*/ 173715 w 321502"/>
                  <a:gd name="connsiteY1167" fmla="*/ 18154 h 225622"/>
                  <a:gd name="connsiteX1168" fmla="*/ 171122 w 321502"/>
                  <a:gd name="connsiteY1168" fmla="*/ 11238 h 225622"/>
                  <a:gd name="connsiteX1169" fmla="*/ 157294 w 321502"/>
                  <a:gd name="connsiteY1169" fmla="*/ 24205 h 225622"/>
                  <a:gd name="connsiteX1170" fmla="*/ 170258 w 321502"/>
                  <a:gd name="connsiteY1170" fmla="*/ 12102 h 225622"/>
                  <a:gd name="connsiteX1171" fmla="*/ 175443 w 321502"/>
                  <a:gd name="connsiteY1171" fmla="*/ 18154 h 225622"/>
                  <a:gd name="connsiteX1172" fmla="*/ 162480 w 321502"/>
                  <a:gd name="connsiteY1172" fmla="*/ 30256 h 225622"/>
                  <a:gd name="connsiteX1173" fmla="*/ 157294 w 321502"/>
                  <a:gd name="connsiteY1173" fmla="*/ 24205 h 225622"/>
                  <a:gd name="connsiteX1174" fmla="*/ 120131 w 321502"/>
                  <a:gd name="connsiteY1174" fmla="*/ 28527 h 225622"/>
                  <a:gd name="connsiteX1175" fmla="*/ 159023 w 321502"/>
                  <a:gd name="connsiteY1175" fmla="*/ 23340 h 225622"/>
                  <a:gd name="connsiteX1176" fmla="*/ 159887 w 321502"/>
                  <a:gd name="connsiteY1176" fmla="*/ 31120 h 225622"/>
                  <a:gd name="connsiteX1177" fmla="*/ 120996 w 321502"/>
                  <a:gd name="connsiteY1177" fmla="*/ 36307 h 225622"/>
                  <a:gd name="connsiteX1178" fmla="*/ 120131 w 321502"/>
                  <a:gd name="connsiteY1178" fmla="*/ 28527 h 225622"/>
                  <a:gd name="connsiteX1179" fmla="*/ 113218 w 321502"/>
                  <a:gd name="connsiteY1179" fmla="*/ 31120 h 225622"/>
                  <a:gd name="connsiteX1180" fmla="*/ 120131 w 321502"/>
                  <a:gd name="connsiteY1180" fmla="*/ 28527 h 225622"/>
                  <a:gd name="connsiteX1181" fmla="*/ 121860 w 321502"/>
                  <a:gd name="connsiteY1181" fmla="*/ 36307 h 225622"/>
                  <a:gd name="connsiteX1182" fmla="*/ 118403 w 321502"/>
                  <a:gd name="connsiteY1182" fmla="*/ 37172 h 225622"/>
                  <a:gd name="connsiteX1183" fmla="*/ 113218 w 321502"/>
                  <a:gd name="connsiteY1183" fmla="*/ 31120 h 225622"/>
                  <a:gd name="connsiteX1184" fmla="*/ 108032 w 321502"/>
                  <a:gd name="connsiteY1184" fmla="*/ 38900 h 225622"/>
                  <a:gd name="connsiteX1185" fmla="*/ 113218 w 321502"/>
                  <a:gd name="connsiteY1185" fmla="*/ 31120 h 225622"/>
                  <a:gd name="connsiteX1186" fmla="*/ 118403 w 321502"/>
                  <a:gd name="connsiteY1186" fmla="*/ 37172 h 225622"/>
                  <a:gd name="connsiteX1187" fmla="*/ 115810 w 321502"/>
                  <a:gd name="connsiteY1187" fmla="*/ 41494 h 225622"/>
                  <a:gd name="connsiteX1188" fmla="*/ 108032 w 321502"/>
                  <a:gd name="connsiteY1188" fmla="*/ 38900 h 225622"/>
                  <a:gd name="connsiteX1189" fmla="*/ 108032 w 321502"/>
                  <a:gd name="connsiteY1189" fmla="*/ 45816 h 225622"/>
                  <a:gd name="connsiteX1190" fmla="*/ 108032 w 321502"/>
                  <a:gd name="connsiteY1190" fmla="*/ 41494 h 225622"/>
                  <a:gd name="connsiteX1191" fmla="*/ 108896 w 321502"/>
                  <a:gd name="connsiteY1191" fmla="*/ 38036 h 225622"/>
                  <a:gd name="connsiteX1192" fmla="*/ 116674 w 321502"/>
                  <a:gd name="connsiteY1192" fmla="*/ 39765 h 225622"/>
                  <a:gd name="connsiteX1193" fmla="*/ 116674 w 321502"/>
                  <a:gd name="connsiteY1193" fmla="*/ 42358 h 225622"/>
                  <a:gd name="connsiteX1194" fmla="*/ 116674 w 321502"/>
                  <a:gd name="connsiteY1194" fmla="*/ 43223 h 225622"/>
                  <a:gd name="connsiteX1195" fmla="*/ 108032 w 321502"/>
                  <a:gd name="connsiteY1195" fmla="*/ 45816 h 225622"/>
                  <a:gd name="connsiteX1196" fmla="*/ 110624 w 321502"/>
                  <a:gd name="connsiteY1196" fmla="*/ 52732 h 225622"/>
                  <a:gd name="connsiteX1197" fmla="*/ 108032 w 321502"/>
                  <a:gd name="connsiteY1197" fmla="*/ 45816 h 225622"/>
                  <a:gd name="connsiteX1198" fmla="*/ 115810 w 321502"/>
                  <a:gd name="connsiteY1198" fmla="*/ 44087 h 225622"/>
                  <a:gd name="connsiteX1199" fmla="*/ 116674 w 321502"/>
                  <a:gd name="connsiteY1199" fmla="*/ 47545 h 225622"/>
                  <a:gd name="connsiteX1200" fmla="*/ 110624 w 321502"/>
                  <a:gd name="connsiteY1200" fmla="*/ 52732 h 225622"/>
                  <a:gd name="connsiteX1201" fmla="*/ 113218 w 321502"/>
                  <a:gd name="connsiteY1201" fmla="*/ 55325 h 225622"/>
                  <a:gd name="connsiteX1202" fmla="*/ 111489 w 321502"/>
                  <a:gd name="connsiteY1202" fmla="*/ 53596 h 225622"/>
                  <a:gd name="connsiteX1203" fmla="*/ 110624 w 321502"/>
                  <a:gd name="connsiteY1203" fmla="*/ 52732 h 225622"/>
                  <a:gd name="connsiteX1204" fmla="*/ 115810 w 321502"/>
                  <a:gd name="connsiteY1204" fmla="*/ 47545 h 225622"/>
                  <a:gd name="connsiteX1205" fmla="*/ 117539 w 321502"/>
                  <a:gd name="connsiteY1205" fmla="*/ 49274 h 225622"/>
                  <a:gd name="connsiteX1206" fmla="*/ 118403 w 321502"/>
                  <a:gd name="connsiteY1206" fmla="*/ 50138 h 225622"/>
                  <a:gd name="connsiteX1207" fmla="*/ 113218 w 321502"/>
                  <a:gd name="connsiteY1207" fmla="*/ 55325 h 225622"/>
                  <a:gd name="connsiteX1208" fmla="*/ 124453 w 321502"/>
                  <a:gd name="connsiteY1208" fmla="*/ 58783 h 225622"/>
                  <a:gd name="connsiteX1209" fmla="*/ 113218 w 321502"/>
                  <a:gd name="connsiteY1209" fmla="*/ 55325 h 225622"/>
                  <a:gd name="connsiteX1210" fmla="*/ 118403 w 321502"/>
                  <a:gd name="connsiteY1210" fmla="*/ 49274 h 225622"/>
                  <a:gd name="connsiteX1211" fmla="*/ 123588 w 321502"/>
                  <a:gd name="connsiteY1211" fmla="*/ 51003 h 225622"/>
                  <a:gd name="connsiteX1212" fmla="*/ 124453 w 321502"/>
                  <a:gd name="connsiteY1212" fmla="*/ 58783 h 225622"/>
                  <a:gd name="connsiteX1213" fmla="*/ 165937 w 321502"/>
                  <a:gd name="connsiteY1213" fmla="*/ 53596 h 225622"/>
                  <a:gd name="connsiteX1214" fmla="*/ 124453 w 321502"/>
                  <a:gd name="connsiteY1214" fmla="*/ 59647 h 225622"/>
                  <a:gd name="connsiteX1215" fmla="*/ 123588 w 321502"/>
                  <a:gd name="connsiteY1215" fmla="*/ 51867 h 225622"/>
                  <a:gd name="connsiteX1216" fmla="*/ 165073 w 321502"/>
                  <a:gd name="connsiteY1216" fmla="*/ 45816 h 225622"/>
                  <a:gd name="connsiteX1217" fmla="*/ 165937 w 321502"/>
                  <a:gd name="connsiteY1217" fmla="*/ 53596 h 225622"/>
                  <a:gd name="connsiteX1218" fmla="*/ 177172 w 321502"/>
                  <a:gd name="connsiteY1218" fmla="*/ 48409 h 225622"/>
                  <a:gd name="connsiteX1219" fmla="*/ 166801 w 321502"/>
                  <a:gd name="connsiteY1219" fmla="*/ 53596 h 225622"/>
                  <a:gd name="connsiteX1220" fmla="*/ 165073 w 321502"/>
                  <a:gd name="connsiteY1220" fmla="*/ 45816 h 225622"/>
                  <a:gd name="connsiteX1221" fmla="*/ 171987 w 321502"/>
                  <a:gd name="connsiteY1221" fmla="*/ 42358 h 225622"/>
                  <a:gd name="connsiteX1222" fmla="*/ 177172 w 321502"/>
                  <a:gd name="connsiteY1222" fmla="*/ 48409 h 225622"/>
                  <a:gd name="connsiteX1223" fmla="*/ 184086 w 321502"/>
                  <a:gd name="connsiteY1223" fmla="*/ 41494 h 225622"/>
                  <a:gd name="connsiteX1224" fmla="*/ 177172 w 321502"/>
                  <a:gd name="connsiteY1224" fmla="*/ 47545 h 225622"/>
                  <a:gd name="connsiteX1225" fmla="*/ 171987 w 321502"/>
                  <a:gd name="connsiteY1225" fmla="*/ 41494 h 225622"/>
                  <a:gd name="connsiteX1226" fmla="*/ 178901 w 321502"/>
                  <a:gd name="connsiteY1226" fmla="*/ 35443 h 225622"/>
                  <a:gd name="connsiteX1227" fmla="*/ 184086 w 321502"/>
                  <a:gd name="connsiteY1227" fmla="*/ 41494 h 225622"/>
                  <a:gd name="connsiteX1228" fmla="*/ 194457 w 321502"/>
                  <a:gd name="connsiteY1228" fmla="*/ 71750 h 225622"/>
                  <a:gd name="connsiteX1229" fmla="*/ 178037 w 321502"/>
                  <a:gd name="connsiteY1229" fmla="*/ 41494 h 225622"/>
                  <a:gd name="connsiteX1230" fmla="*/ 184950 w 321502"/>
                  <a:gd name="connsiteY1230" fmla="*/ 38036 h 225622"/>
                  <a:gd name="connsiteX1231" fmla="*/ 201371 w 321502"/>
                  <a:gd name="connsiteY1231" fmla="*/ 68292 h 225622"/>
                  <a:gd name="connsiteX1232" fmla="*/ 194457 w 321502"/>
                  <a:gd name="connsiteY1232" fmla="*/ 71750 h 225622"/>
                  <a:gd name="connsiteX1233" fmla="*/ 166801 w 321502"/>
                  <a:gd name="connsiteY1233" fmla="*/ 82123 h 225622"/>
                  <a:gd name="connsiteX1234" fmla="*/ 196186 w 321502"/>
                  <a:gd name="connsiteY1234" fmla="*/ 66563 h 225622"/>
                  <a:gd name="connsiteX1235" fmla="*/ 199643 w 321502"/>
                  <a:gd name="connsiteY1235" fmla="*/ 73479 h 225622"/>
                  <a:gd name="connsiteX1236" fmla="*/ 170258 w 321502"/>
                  <a:gd name="connsiteY1236" fmla="*/ 89039 h 225622"/>
                  <a:gd name="connsiteX1237" fmla="*/ 166801 w 321502"/>
                  <a:gd name="connsiteY1237" fmla="*/ 82123 h 225622"/>
                  <a:gd name="connsiteX1238" fmla="*/ 155566 w 321502"/>
                  <a:gd name="connsiteY1238" fmla="*/ 99412 h 225622"/>
                  <a:gd name="connsiteX1239" fmla="*/ 166801 w 321502"/>
                  <a:gd name="connsiteY1239" fmla="*/ 82123 h 225622"/>
                  <a:gd name="connsiteX1240" fmla="*/ 170258 w 321502"/>
                  <a:gd name="connsiteY1240" fmla="*/ 89039 h 225622"/>
                  <a:gd name="connsiteX1241" fmla="*/ 162480 w 321502"/>
                  <a:gd name="connsiteY1241" fmla="*/ 101141 h 225622"/>
                  <a:gd name="connsiteX1242" fmla="*/ 155566 w 321502"/>
                  <a:gd name="connsiteY1242" fmla="*/ 99412 h 225622"/>
                  <a:gd name="connsiteX1243" fmla="*/ 151244 w 321502"/>
                  <a:gd name="connsiteY1243" fmla="*/ 159924 h 225622"/>
                  <a:gd name="connsiteX1244" fmla="*/ 155566 w 321502"/>
                  <a:gd name="connsiteY1244" fmla="*/ 100277 h 225622"/>
                  <a:gd name="connsiteX1245" fmla="*/ 163344 w 321502"/>
                  <a:gd name="connsiteY1245" fmla="*/ 101141 h 225622"/>
                  <a:gd name="connsiteX1246" fmla="*/ 159023 w 321502"/>
                  <a:gd name="connsiteY1246" fmla="*/ 160788 h 225622"/>
                  <a:gd name="connsiteX1247" fmla="*/ 151244 w 321502"/>
                  <a:gd name="connsiteY1247" fmla="*/ 159924 h 225622"/>
                  <a:gd name="connsiteX1248" fmla="*/ 155566 w 321502"/>
                  <a:gd name="connsiteY1248" fmla="*/ 172891 h 225622"/>
                  <a:gd name="connsiteX1249" fmla="*/ 151244 w 321502"/>
                  <a:gd name="connsiteY1249" fmla="*/ 159060 h 225622"/>
                  <a:gd name="connsiteX1250" fmla="*/ 159023 w 321502"/>
                  <a:gd name="connsiteY1250" fmla="*/ 159924 h 225622"/>
                  <a:gd name="connsiteX1251" fmla="*/ 161616 w 321502"/>
                  <a:gd name="connsiteY1251" fmla="*/ 167704 h 225622"/>
                  <a:gd name="connsiteX1252" fmla="*/ 155566 w 321502"/>
                  <a:gd name="connsiteY1252" fmla="*/ 172891 h 225622"/>
                  <a:gd name="connsiteX1253" fmla="*/ 167665 w 321502"/>
                  <a:gd name="connsiteY1253" fmla="*/ 179806 h 225622"/>
                  <a:gd name="connsiteX1254" fmla="*/ 154702 w 321502"/>
                  <a:gd name="connsiteY1254" fmla="*/ 173755 h 225622"/>
                  <a:gd name="connsiteX1255" fmla="*/ 160751 w 321502"/>
                  <a:gd name="connsiteY1255" fmla="*/ 168568 h 225622"/>
                  <a:gd name="connsiteX1256" fmla="*/ 168529 w 321502"/>
                  <a:gd name="connsiteY1256" fmla="*/ 172026 h 225622"/>
                  <a:gd name="connsiteX1257" fmla="*/ 167665 w 321502"/>
                  <a:gd name="connsiteY1257" fmla="*/ 179806 h 225622"/>
                  <a:gd name="connsiteX1258" fmla="*/ 181493 w 321502"/>
                  <a:gd name="connsiteY1258" fmla="*/ 175484 h 225622"/>
                  <a:gd name="connsiteX1259" fmla="*/ 167665 w 321502"/>
                  <a:gd name="connsiteY1259" fmla="*/ 179806 h 225622"/>
                  <a:gd name="connsiteX1260" fmla="*/ 168529 w 321502"/>
                  <a:gd name="connsiteY1260" fmla="*/ 172026 h 225622"/>
                  <a:gd name="connsiteX1261" fmla="*/ 176308 w 321502"/>
                  <a:gd name="connsiteY1261" fmla="*/ 169433 h 225622"/>
                  <a:gd name="connsiteX1262" fmla="*/ 181493 w 321502"/>
                  <a:gd name="connsiteY1262" fmla="*/ 175484 h 225622"/>
                  <a:gd name="connsiteX1263" fmla="*/ 188407 w 321502"/>
                  <a:gd name="connsiteY1263" fmla="*/ 162517 h 225622"/>
                  <a:gd name="connsiteX1264" fmla="*/ 182358 w 321502"/>
                  <a:gd name="connsiteY1264" fmla="*/ 175484 h 225622"/>
                  <a:gd name="connsiteX1265" fmla="*/ 177172 w 321502"/>
                  <a:gd name="connsiteY1265" fmla="*/ 169433 h 225622"/>
                  <a:gd name="connsiteX1266" fmla="*/ 180629 w 321502"/>
                  <a:gd name="connsiteY1266" fmla="*/ 161653 h 225622"/>
                  <a:gd name="connsiteX1267" fmla="*/ 188407 w 321502"/>
                  <a:gd name="connsiteY1267" fmla="*/ 162517 h 225622"/>
                  <a:gd name="connsiteX1268" fmla="*/ 191864 w 321502"/>
                  <a:gd name="connsiteY1268" fmla="*/ 109786 h 225622"/>
                  <a:gd name="connsiteX1269" fmla="*/ 188407 w 321502"/>
                  <a:gd name="connsiteY1269" fmla="*/ 162517 h 225622"/>
                  <a:gd name="connsiteX1270" fmla="*/ 180629 w 321502"/>
                  <a:gd name="connsiteY1270" fmla="*/ 161653 h 225622"/>
                  <a:gd name="connsiteX1271" fmla="*/ 184086 w 321502"/>
                  <a:gd name="connsiteY1271" fmla="*/ 108921 h 225622"/>
                  <a:gd name="connsiteX1272" fmla="*/ 191864 w 321502"/>
                  <a:gd name="connsiteY1272" fmla="*/ 109786 h 225622"/>
                  <a:gd name="connsiteX1273" fmla="*/ 231620 w 321502"/>
                  <a:gd name="connsiteY1273" fmla="*/ 89903 h 225622"/>
                  <a:gd name="connsiteX1274" fmla="*/ 190136 w 321502"/>
                  <a:gd name="connsiteY1274" fmla="*/ 112379 h 225622"/>
                  <a:gd name="connsiteX1275" fmla="*/ 186679 w 321502"/>
                  <a:gd name="connsiteY1275" fmla="*/ 105463 h 225622"/>
                  <a:gd name="connsiteX1276" fmla="*/ 228163 w 321502"/>
                  <a:gd name="connsiteY1276" fmla="*/ 82988 h 225622"/>
                  <a:gd name="connsiteX1277" fmla="*/ 231620 w 321502"/>
                  <a:gd name="connsiteY1277" fmla="*/ 89903 h 225622"/>
                  <a:gd name="connsiteX1278" fmla="*/ 241127 w 321502"/>
                  <a:gd name="connsiteY1278" fmla="*/ 59647 h 225622"/>
                  <a:gd name="connsiteX1279" fmla="*/ 243720 w 321502"/>
                  <a:gd name="connsiteY1279" fmla="*/ 76936 h 225622"/>
                  <a:gd name="connsiteX1280" fmla="*/ 231620 w 321502"/>
                  <a:gd name="connsiteY1280" fmla="*/ 89903 h 225622"/>
                  <a:gd name="connsiteX1281" fmla="*/ 228163 w 321502"/>
                  <a:gd name="connsiteY1281" fmla="*/ 82988 h 225622"/>
                  <a:gd name="connsiteX1282" fmla="*/ 236806 w 321502"/>
                  <a:gd name="connsiteY1282" fmla="*/ 74343 h 225622"/>
                  <a:gd name="connsiteX1283" fmla="*/ 235077 w 321502"/>
                  <a:gd name="connsiteY1283" fmla="*/ 63105 h 225622"/>
                  <a:gd name="connsiteX1284" fmla="*/ 241127 w 321502"/>
                  <a:gd name="connsiteY1284" fmla="*/ 59647 h 225622"/>
                  <a:gd name="connsiteX1285" fmla="*/ 215199 w 321502"/>
                  <a:gd name="connsiteY1285" fmla="*/ 11238 h 225622"/>
                  <a:gd name="connsiteX1286" fmla="*/ 241127 w 321502"/>
                  <a:gd name="connsiteY1286" fmla="*/ 59647 h 225622"/>
                  <a:gd name="connsiteX1287" fmla="*/ 234213 w 321502"/>
                  <a:gd name="connsiteY1287" fmla="*/ 63105 h 225622"/>
                  <a:gd name="connsiteX1288" fmla="*/ 208285 w 321502"/>
                  <a:gd name="connsiteY1288" fmla="*/ 14696 h 225622"/>
                  <a:gd name="connsiteX1289" fmla="*/ 215199 w 321502"/>
                  <a:gd name="connsiteY1289" fmla="*/ 11238 h 225622"/>
                  <a:gd name="connsiteX1290" fmla="*/ 203964 w 321502"/>
                  <a:gd name="connsiteY1290" fmla="*/ 0 h 225622"/>
                  <a:gd name="connsiteX1291" fmla="*/ 215199 w 321502"/>
                  <a:gd name="connsiteY1291" fmla="*/ 11238 h 225622"/>
                  <a:gd name="connsiteX1292" fmla="*/ 208285 w 321502"/>
                  <a:gd name="connsiteY1292" fmla="*/ 15560 h 225622"/>
                  <a:gd name="connsiteX1293" fmla="*/ 199643 w 321502"/>
                  <a:gd name="connsiteY1293" fmla="*/ 6916 h 225622"/>
                  <a:gd name="connsiteX1294" fmla="*/ 203964 w 321502"/>
                  <a:gd name="connsiteY1294" fmla="*/ 0 h 225622"/>
                  <a:gd name="connsiteX1295" fmla="*/ 58769 w 321502"/>
                  <a:gd name="connsiteY1295" fmla="*/ 162517 h 225622"/>
                  <a:gd name="connsiteX1296" fmla="*/ 85561 w 321502"/>
                  <a:gd name="connsiteY1296" fmla="*/ 82123 h 225622"/>
                  <a:gd name="connsiteX1297" fmla="*/ 93339 w 321502"/>
                  <a:gd name="connsiteY1297" fmla="*/ 84717 h 225622"/>
                  <a:gd name="connsiteX1298" fmla="*/ 66548 w 321502"/>
                  <a:gd name="connsiteY1298" fmla="*/ 165111 h 225622"/>
                  <a:gd name="connsiteX1299" fmla="*/ 58769 w 321502"/>
                  <a:gd name="connsiteY1299" fmla="*/ 162517 h 225622"/>
                  <a:gd name="connsiteX1300" fmla="*/ 100254 w 321502"/>
                  <a:gd name="connsiteY1300" fmla="*/ 125346 h 225622"/>
                  <a:gd name="connsiteX1301" fmla="*/ 98525 w 321502"/>
                  <a:gd name="connsiteY1301" fmla="*/ 123617 h 225622"/>
                  <a:gd name="connsiteX1302" fmla="*/ 96797 w 321502"/>
                  <a:gd name="connsiteY1302" fmla="*/ 121888 h 225622"/>
                  <a:gd name="connsiteX1303" fmla="*/ 101982 w 321502"/>
                  <a:gd name="connsiteY1303" fmla="*/ 116701 h 225622"/>
                  <a:gd name="connsiteX1304" fmla="*/ 103710 w 321502"/>
                  <a:gd name="connsiteY1304" fmla="*/ 118430 h 225622"/>
                  <a:gd name="connsiteX1305" fmla="*/ 105439 w 321502"/>
                  <a:gd name="connsiteY1305" fmla="*/ 120159 h 225622"/>
                  <a:gd name="connsiteX1306" fmla="*/ 100254 w 321502"/>
                  <a:gd name="connsiteY1306" fmla="*/ 125346 h 225622"/>
                  <a:gd name="connsiteX1307" fmla="*/ 116674 w 321502"/>
                  <a:gd name="connsiteY1307" fmla="*/ 163382 h 225622"/>
                  <a:gd name="connsiteX1308" fmla="*/ 101118 w 321502"/>
                  <a:gd name="connsiteY1308" fmla="*/ 125346 h 225622"/>
                  <a:gd name="connsiteX1309" fmla="*/ 106303 w 321502"/>
                  <a:gd name="connsiteY1309" fmla="*/ 120159 h 225622"/>
                  <a:gd name="connsiteX1310" fmla="*/ 124453 w 321502"/>
                  <a:gd name="connsiteY1310" fmla="*/ 164246 h 225622"/>
                  <a:gd name="connsiteX1311" fmla="*/ 116674 w 321502"/>
                  <a:gd name="connsiteY1311" fmla="*/ 164246 h 225622"/>
                  <a:gd name="connsiteX1312" fmla="*/ 100254 w 321502"/>
                  <a:gd name="connsiteY1312" fmla="*/ 202282 h 225622"/>
                  <a:gd name="connsiteX1313" fmla="*/ 115810 w 321502"/>
                  <a:gd name="connsiteY1313" fmla="*/ 164246 h 225622"/>
                  <a:gd name="connsiteX1314" fmla="*/ 123588 w 321502"/>
                  <a:gd name="connsiteY1314" fmla="*/ 164246 h 225622"/>
                  <a:gd name="connsiteX1315" fmla="*/ 105439 w 321502"/>
                  <a:gd name="connsiteY1315" fmla="*/ 208333 h 225622"/>
                  <a:gd name="connsiteX1316" fmla="*/ 100254 w 321502"/>
                  <a:gd name="connsiteY1316" fmla="*/ 202282 h 225622"/>
                  <a:gd name="connsiteX1317" fmla="*/ 62226 w 321502"/>
                  <a:gd name="connsiteY1317" fmla="*/ 217842 h 225622"/>
                  <a:gd name="connsiteX1318" fmla="*/ 100254 w 321502"/>
                  <a:gd name="connsiteY1318" fmla="*/ 202282 h 225622"/>
                  <a:gd name="connsiteX1319" fmla="*/ 105439 w 321502"/>
                  <a:gd name="connsiteY1319" fmla="*/ 207469 h 225622"/>
                  <a:gd name="connsiteX1320" fmla="*/ 61362 w 321502"/>
                  <a:gd name="connsiteY1320" fmla="*/ 225622 h 225622"/>
                  <a:gd name="connsiteX1321" fmla="*/ 61362 w 321502"/>
                  <a:gd name="connsiteY1321" fmla="*/ 217842 h 225622"/>
                  <a:gd name="connsiteX1322" fmla="*/ 23335 w 321502"/>
                  <a:gd name="connsiteY1322" fmla="*/ 201418 h 225622"/>
                  <a:gd name="connsiteX1323" fmla="*/ 62226 w 321502"/>
                  <a:gd name="connsiteY1323" fmla="*/ 217842 h 225622"/>
                  <a:gd name="connsiteX1324" fmla="*/ 62226 w 321502"/>
                  <a:gd name="connsiteY1324" fmla="*/ 225622 h 225622"/>
                  <a:gd name="connsiteX1325" fmla="*/ 18150 w 321502"/>
                  <a:gd name="connsiteY1325" fmla="*/ 207469 h 225622"/>
                  <a:gd name="connsiteX1326" fmla="*/ 23335 w 321502"/>
                  <a:gd name="connsiteY1326" fmla="*/ 201418 h 225622"/>
                  <a:gd name="connsiteX1327" fmla="*/ 7778 w 321502"/>
                  <a:gd name="connsiteY1327" fmla="*/ 163382 h 225622"/>
                  <a:gd name="connsiteX1328" fmla="*/ 23335 w 321502"/>
                  <a:gd name="connsiteY1328" fmla="*/ 201418 h 225622"/>
                  <a:gd name="connsiteX1329" fmla="*/ 18150 w 321502"/>
                  <a:gd name="connsiteY1329" fmla="*/ 206605 h 225622"/>
                  <a:gd name="connsiteX1330" fmla="*/ 0 w 321502"/>
                  <a:gd name="connsiteY1330" fmla="*/ 162517 h 225622"/>
                  <a:gd name="connsiteX1331" fmla="*/ 7778 w 321502"/>
                  <a:gd name="connsiteY1331" fmla="*/ 162517 h 225622"/>
                  <a:gd name="connsiteX1332" fmla="*/ 23335 w 321502"/>
                  <a:gd name="connsiteY1332" fmla="*/ 125346 h 225622"/>
                  <a:gd name="connsiteX1333" fmla="*/ 7778 w 321502"/>
                  <a:gd name="connsiteY1333" fmla="*/ 163382 h 225622"/>
                  <a:gd name="connsiteX1334" fmla="*/ 0 w 321502"/>
                  <a:gd name="connsiteY1334" fmla="*/ 163382 h 225622"/>
                  <a:gd name="connsiteX1335" fmla="*/ 18150 w 321502"/>
                  <a:gd name="connsiteY1335" fmla="*/ 119295 h 225622"/>
                  <a:gd name="connsiteX1336" fmla="*/ 23335 w 321502"/>
                  <a:gd name="connsiteY1336" fmla="*/ 125346 h 225622"/>
                  <a:gd name="connsiteX1337" fmla="*/ 59634 w 321502"/>
                  <a:gd name="connsiteY1337" fmla="*/ 108921 h 225622"/>
                  <a:gd name="connsiteX1338" fmla="*/ 23335 w 321502"/>
                  <a:gd name="connsiteY1338" fmla="*/ 124481 h 225622"/>
                  <a:gd name="connsiteX1339" fmla="*/ 18150 w 321502"/>
                  <a:gd name="connsiteY1339" fmla="*/ 119295 h 225622"/>
                  <a:gd name="connsiteX1340" fmla="*/ 59634 w 321502"/>
                  <a:gd name="connsiteY1340" fmla="*/ 101141 h 225622"/>
                  <a:gd name="connsiteX1341" fmla="*/ 59634 w 321502"/>
                  <a:gd name="connsiteY1341" fmla="*/ 108921 h 225622"/>
                  <a:gd name="connsiteX1342" fmla="*/ 156430 w 321502"/>
                  <a:gd name="connsiteY1342" fmla="*/ 76936 h 225622"/>
                  <a:gd name="connsiteX1343" fmla="*/ 139145 w 321502"/>
                  <a:gd name="connsiteY1343" fmla="*/ 130533 h 225622"/>
                  <a:gd name="connsiteX1344" fmla="*/ 131367 w 321502"/>
                  <a:gd name="connsiteY1344" fmla="*/ 127939 h 225622"/>
                  <a:gd name="connsiteX1345" fmla="*/ 148652 w 321502"/>
                  <a:gd name="connsiteY1345" fmla="*/ 74343 h 225622"/>
                  <a:gd name="connsiteX1346" fmla="*/ 156430 w 321502"/>
                  <a:gd name="connsiteY1346" fmla="*/ 76936 h 225622"/>
                  <a:gd name="connsiteX1347" fmla="*/ 91611 w 321502"/>
                  <a:gd name="connsiteY1347" fmla="*/ 71750 h 225622"/>
                  <a:gd name="connsiteX1348" fmla="*/ 152973 w 321502"/>
                  <a:gd name="connsiteY1348" fmla="*/ 71750 h 225622"/>
                  <a:gd name="connsiteX1349" fmla="*/ 152973 w 321502"/>
                  <a:gd name="connsiteY1349" fmla="*/ 79530 h 225622"/>
                  <a:gd name="connsiteX1350" fmla="*/ 91611 w 321502"/>
                  <a:gd name="connsiteY1350" fmla="*/ 79530 h 225622"/>
                  <a:gd name="connsiteX1351" fmla="*/ 91611 w 321502"/>
                  <a:gd name="connsiteY1351" fmla="*/ 71750 h 225622"/>
                  <a:gd name="connsiteX1352" fmla="*/ 85561 w 321502"/>
                  <a:gd name="connsiteY1352" fmla="*/ 81259 h 225622"/>
                  <a:gd name="connsiteX1353" fmla="*/ 88154 w 321502"/>
                  <a:gd name="connsiteY1353" fmla="*/ 73479 h 225622"/>
                  <a:gd name="connsiteX1354" fmla="*/ 95932 w 321502"/>
                  <a:gd name="connsiteY1354" fmla="*/ 76072 h 225622"/>
                  <a:gd name="connsiteX1355" fmla="*/ 93339 w 321502"/>
                  <a:gd name="connsiteY1355" fmla="*/ 83852 h 225622"/>
                  <a:gd name="connsiteX1356" fmla="*/ 85561 w 321502"/>
                  <a:gd name="connsiteY1356" fmla="*/ 81259 h 225622"/>
                  <a:gd name="connsiteX1357" fmla="*/ 133095 w 321502"/>
                  <a:gd name="connsiteY1357" fmla="*/ 131397 h 225622"/>
                  <a:gd name="connsiteX1358" fmla="*/ 86425 w 321502"/>
                  <a:gd name="connsiteY1358" fmla="*/ 85581 h 225622"/>
                  <a:gd name="connsiteX1359" fmla="*/ 91611 w 321502"/>
                  <a:gd name="connsiteY1359" fmla="*/ 80394 h 225622"/>
                  <a:gd name="connsiteX1360" fmla="*/ 138281 w 321502"/>
                  <a:gd name="connsiteY1360" fmla="*/ 126210 h 225622"/>
                  <a:gd name="connsiteX1361" fmla="*/ 133095 w 321502"/>
                  <a:gd name="connsiteY1361" fmla="*/ 131397 h 225622"/>
                  <a:gd name="connsiteX1362" fmla="*/ 218656 w 321502"/>
                  <a:gd name="connsiteY1362" fmla="*/ 121888 h 225622"/>
                  <a:gd name="connsiteX1363" fmla="*/ 216063 w 321502"/>
                  <a:gd name="connsiteY1363" fmla="*/ 119295 h 225622"/>
                  <a:gd name="connsiteX1364" fmla="*/ 221249 w 321502"/>
                  <a:gd name="connsiteY1364" fmla="*/ 118430 h 225622"/>
                  <a:gd name="connsiteX1365" fmla="*/ 222977 w 321502"/>
                  <a:gd name="connsiteY1365" fmla="*/ 122753 h 225622"/>
                  <a:gd name="connsiteX1366" fmla="*/ 218656 w 321502"/>
                  <a:gd name="connsiteY1366" fmla="*/ 121888 h 225622"/>
                  <a:gd name="connsiteX1367" fmla="*/ 201371 w 321502"/>
                  <a:gd name="connsiteY1367" fmla="*/ 163382 h 225622"/>
                  <a:gd name="connsiteX1368" fmla="*/ 204828 w 321502"/>
                  <a:gd name="connsiteY1368" fmla="*/ 165111 h 225622"/>
                  <a:gd name="connsiteX1369" fmla="*/ 200507 w 321502"/>
                  <a:gd name="connsiteY1369" fmla="*/ 167704 h 225622"/>
                  <a:gd name="connsiteX1370" fmla="*/ 197050 w 321502"/>
                  <a:gd name="connsiteY1370" fmla="*/ 164246 h 225622"/>
                  <a:gd name="connsiteX1371" fmla="*/ 201371 w 321502"/>
                  <a:gd name="connsiteY1371" fmla="*/ 164246 h 225622"/>
                  <a:gd name="connsiteX1372" fmla="*/ 262733 w 321502"/>
                  <a:gd name="connsiteY1372" fmla="*/ 150415 h 225622"/>
                  <a:gd name="connsiteX1373" fmla="*/ 261869 w 321502"/>
                  <a:gd name="connsiteY1373" fmla="*/ 153873 h 225622"/>
                  <a:gd name="connsiteX1374" fmla="*/ 261005 w 321502"/>
                  <a:gd name="connsiteY1374" fmla="*/ 153873 h 225622"/>
                  <a:gd name="connsiteX1375" fmla="*/ 262733 w 321502"/>
                  <a:gd name="connsiteY1375" fmla="*/ 150415 h 225622"/>
                  <a:gd name="connsiteX1376" fmla="*/ 269647 w 321502"/>
                  <a:gd name="connsiteY1376" fmla="*/ 173755 h 225622"/>
                  <a:gd name="connsiteX1377" fmla="*/ 272240 w 321502"/>
                  <a:gd name="connsiteY1377" fmla="*/ 176349 h 225622"/>
                  <a:gd name="connsiteX1378" fmla="*/ 272240 w 321502"/>
                  <a:gd name="connsiteY1378" fmla="*/ 176349 h 225622"/>
                  <a:gd name="connsiteX1379" fmla="*/ 269647 w 321502"/>
                  <a:gd name="connsiteY1379" fmla="*/ 173755 h 225622"/>
                  <a:gd name="connsiteX1380" fmla="*/ 261869 w 321502"/>
                  <a:gd name="connsiteY1380" fmla="*/ 177213 h 225622"/>
                  <a:gd name="connsiteX1381" fmla="*/ 262733 w 321502"/>
                  <a:gd name="connsiteY1381" fmla="*/ 180671 h 225622"/>
                  <a:gd name="connsiteX1382" fmla="*/ 261869 w 321502"/>
                  <a:gd name="connsiteY1382" fmla="*/ 180671 h 225622"/>
                  <a:gd name="connsiteX1383" fmla="*/ 261869 w 321502"/>
                  <a:gd name="connsiteY1383" fmla="*/ 177213 h 225622"/>
                  <a:gd name="connsiteX1384" fmla="*/ 201371 w 321502"/>
                  <a:gd name="connsiteY1384" fmla="*/ 163382 h 225622"/>
                  <a:gd name="connsiteX1385" fmla="*/ 197050 w 321502"/>
                  <a:gd name="connsiteY1385" fmla="*/ 163382 h 225622"/>
                  <a:gd name="connsiteX1386" fmla="*/ 201371 w 321502"/>
                  <a:gd name="connsiteY1386" fmla="*/ 159060 h 225622"/>
                  <a:gd name="connsiteX1387" fmla="*/ 201371 w 321502"/>
                  <a:gd name="connsiteY1387" fmla="*/ 163382 h 225622"/>
                  <a:gd name="connsiteX1388" fmla="*/ 218656 w 321502"/>
                  <a:gd name="connsiteY1388" fmla="*/ 122753 h 225622"/>
                  <a:gd name="connsiteX1389" fmla="*/ 216063 w 321502"/>
                  <a:gd name="connsiteY1389" fmla="*/ 125346 h 225622"/>
                  <a:gd name="connsiteX1390" fmla="*/ 215199 w 321502"/>
                  <a:gd name="connsiteY1390" fmla="*/ 121024 h 225622"/>
                  <a:gd name="connsiteX1391" fmla="*/ 218656 w 321502"/>
                  <a:gd name="connsiteY1391" fmla="*/ 122753 h 225622"/>
                  <a:gd name="connsiteX1392" fmla="*/ 101118 w 321502"/>
                  <a:gd name="connsiteY1392" fmla="*/ 46681 h 225622"/>
                  <a:gd name="connsiteX1393" fmla="*/ 97661 w 321502"/>
                  <a:gd name="connsiteY1393" fmla="*/ 45816 h 225622"/>
                  <a:gd name="connsiteX1394" fmla="*/ 101118 w 321502"/>
                  <a:gd name="connsiteY1394" fmla="*/ 43223 h 225622"/>
                  <a:gd name="connsiteX1395" fmla="*/ 101118 w 321502"/>
                  <a:gd name="connsiteY1395" fmla="*/ 46681 h 225622"/>
                  <a:gd name="connsiteX1396" fmla="*/ 172851 w 321502"/>
                  <a:gd name="connsiteY1396" fmla="*/ 14696 h 225622"/>
                  <a:gd name="connsiteX1397" fmla="*/ 170258 w 321502"/>
                  <a:gd name="connsiteY1397" fmla="*/ 12102 h 225622"/>
                  <a:gd name="connsiteX1398" fmla="*/ 171122 w 321502"/>
                  <a:gd name="connsiteY1398" fmla="*/ 11238 h 225622"/>
                  <a:gd name="connsiteX1399" fmla="*/ 172851 w 321502"/>
                  <a:gd name="connsiteY1399" fmla="*/ 14696 h 225622"/>
                  <a:gd name="connsiteX1400" fmla="*/ 159887 w 321502"/>
                  <a:gd name="connsiteY1400" fmla="*/ 26798 h 225622"/>
                  <a:gd name="connsiteX1401" fmla="*/ 162480 w 321502"/>
                  <a:gd name="connsiteY1401" fmla="*/ 29392 h 225622"/>
                  <a:gd name="connsiteX1402" fmla="*/ 160751 w 321502"/>
                  <a:gd name="connsiteY1402" fmla="*/ 30256 h 225622"/>
                  <a:gd name="connsiteX1403" fmla="*/ 159887 w 321502"/>
                  <a:gd name="connsiteY1403" fmla="*/ 26798 h 225622"/>
                  <a:gd name="connsiteX1404" fmla="*/ 120996 w 321502"/>
                  <a:gd name="connsiteY1404" fmla="*/ 31985 h 225622"/>
                  <a:gd name="connsiteX1405" fmla="*/ 120131 w 321502"/>
                  <a:gd name="connsiteY1405" fmla="*/ 28527 h 225622"/>
                  <a:gd name="connsiteX1406" fmla="*/ 120131 w 321502"/>
                  <a:gd name="connsiteY1406" fmla="*/ 28527 h 225622"/>
                  <a:gd name="connsiteX1407" fmla="*/ 120996 w 321502"/>
                  <a:gd name="connsiteY1407" fmla="*/ 31985 h 225622"/>
                  <a:gd name="connsiteX1408" fmla="*/ 115810 w 321502"/>
                  <a:gd name="connsiteY1408" fmla="*/ 33714 h 225622"/>
                  <a:gd name="connsiteX1409" fmla="*/ 113218 w 321502"/>
                  <a:gd name="connsiteY1409" fmla="*/ 30256 h 225622"/>
                  <a:gd name="connsiteX1410" fmla="*/ 113218 w 321502"/>
                  <a:gd name="connsiteY1410" fmla="*/ 30256 h 225622"/>
                  <a:gd name="connsiteX1411" fmla="*/ 115810 w 321502"/>
                  <a:gd name="connsiteY1411" fmla="*/ 33714 h 225622"/>
                  <a:gd name="connsiteX1412" fmla="*/ 111489 w 321502"/>
                  <a:gd name="connsiteY1412" fmla="*/ 39765 h 225622"/>
                  <a:gd name="connsiteX1413" fmla="*/ 108032 w 321502"/>
                  <a:gd name="connsiteY1413" fmla="*/ 38900 h 225622"/>
                  <a:gd name="connsiteX1414" fmla="*/ 108032 w 321502"/>
                  <a:gd name="connsiteY1414" fmla="*/ 38036 h 225622"/>
                  <a:gd name="connsiteX1415" fmla="*/ 111489 w 321502"/>
                  <a:gd name="connsiteY1415" fmla="*/ 39765 h 225622"/>
                  <a:gd name="connsiteX1416" fmla="*/ 111489 w 321502"/>
                  <a:gd name="connsiteY1416" fmla="*/ 44952 h 225622"/>
                  <a:gd name="connsiteX1417" fmla="*/ 114946 w 321502"/>
                  <a:gd name="connsiteY1417" fmla="*/ 44087 h 225622"/>
                  <a:gd name="connsiteX1418" fmla="*/ 114946 w 321502"/>
                  <a:gd name="connsiteY1418" fmla="*/ 44087 h 225622"/>
                  <a:gd name="connsiteX1419" fmla="*/ 111489 w 321502"/>
                  <a:gd name="connsiteY1419" fmla="*/ 44952 h 225622"/>
                  <a:gd name="connsiteX1420" fmla="*/ 113218 w 321502"/>
                  <a:gd name="connsiteY1420" fmla="*/ 50138 h 225622"/>
                  <a:gd name="connsiteX1421" fmla="*/ 110624 w 321502"/>
                  <a:gd name="connsiteY1421" fmla="*/ 52732 h 225622"/>
                  <a:gd name="connsiteX1422" fmla="*/ 110624 w 321502"/>
                  <a:gd name="connsiteY1422" fmla="*/ 52732 h 225622"/>
                  <a:gd name="connsiteX1423" fmla="*/ 113218 w 321502"/>
                  <a:gd name="connsiteY1423" fmla="*/ 50138 h 225622"/>
                  <a:gd name="connsiteX1424" fmla="*/ 115810 w 321502"/>
                  <a:gd name="connsiteY1424" fmla="*/ 52732 h 225622"/>
                  <a:gd name="connsiteX1425" fmla="*/ 113218 w 321502"/>
                  <a:gd name="connsiteY1425" fmla="*/ 55325 h 225622"/>
                  <a:gd name="connsiteX1426" fmla="*/ 113218 w 321502"/>
                  <a:gd name="connsiteY1426" fmla="*/ 55325 h 225622"/>
                  <a:gd name="connsiteX1427" fmla="*/ 115810 w 321502"/>
                  <a:gd name="connsiteY1427" fmla="*/ 52732 h 225622"/>
                  <a:gd name="connsiteX1428" fmla="*/ 124453 w 321502"/>
                  <a:gd name="connsiteY1428" fmla="*/ 55325 h 225622"/>
                  <a:gd name="connsiteX1429" fmla="*/ 125317 w 321502"/>
                  <a:gd name="connsiteY1429" fmla="*/ 58783 h 225622"/>
                  <a:gd name="connsiteX1430" fmla="*/ 125317 w 321502"/>
                  <a:gd name="connsiteY1430" fmla="*/ 58783 h 225622"/>
                  <a:gd name="connsiteX1431" fmla="*/ 124453 w 321502"/>
                  <a:gd name="connsiteY1431" fmla="*/ 55325 h 225622"/>
                  <a:gd name="connsiteX1432" fmla="*/ 165937 w 321502"/>
                  <a:gd name="connsiteY1432" fmla="*/ 49274 h 225622"/>
                  <a:gd name="connsiteX1433" fmla="*/ 166801 w 321502"/>
                  <a:gd name="connsiteY1433" fmla="*/ 52732 h 225622"/>
                  <a:gd name="connsiteX1434" fmla="*/ 166801 w 321502"/>
                  <a:gd name="connsiteY1434" fmla="*/ 52732 h 225622"/>
                  <a:gd name="connsiteX1435" fmla="*/ 165937 w 321502"/>
                  <a:gd name="connsiteY1435" fmla="*/ 49274 h 225622"/>
                  <a:gd name="connsiteX1436" fmla="*/ 174579 w 321502"/>
                  <a:gd name="connsiteY1436" fmla="*/ 44952 h 225622"/>
                  <a:gd name="connsiteX1437" fmla="*/ 177172 w 321502"/>
                  <a:gd name="connsiteY1437" fmla="*/ 47545 h 225622"/>
                  <a:gd name="connsiteX1438" fmla="*/ 177172 w 321502"/>
                  <a:gd name="connsiteY1438" fmla="*/ 47545 h 225622"/>
                  <a:gd name="connsiteX1439" fmla="*/ 174579 w 321502"/>
                  <a:gd name="connsiteY1439" fmla="*/ 44952 h 225622"/>
                  <a:gd name="connsiteX1440" fmla="*/ 181493 w 321502"/>
                  <a:gd name="connsiteY1440" fmla="*/ 38900 h 225622"/>
                  <a:gd name="connsiteX1441" fmla="*/ 178901 w 321502"/>
                  <a:gd name="connsiteY1441" fmla="*/ 36307 h 225622"/>
                  <a:gd name="connsiteX1442" fmla="*/ 182358 w 321502"/>
                  <a:gd name="connsiteY1442" fmla="*/ 35443 h 225622"/>
                  <a:gd name="connsiteX1443" fmla="*/ 184950 w 321502"/>
                  <a:gd name="connsiteY1443" fmla="*/ 37172 h 225622"/>
                  <a:gd name="connsiteX1444" fmla="*/ 181493 w 321502"/>
                  <a:gd name="connsiteY1444" fmla="*/ 38900 h 225622"/>
                  <a:gd name="connsiteX1445" fmla="*/ 197914 w 321502"/>
                  <a:gd name="connsiteY1445" fmla="*/ 70021 h 225622"/>
                  <a:gd name="connsiteX1446" fmla="*/ 201371 w 321502"/>
                  <a:gd name="connsiteY1446" fmla="*/ 68292 h 225622"/>
                  <a:gd name="connsiteX1447" fmla="*/ 201371 w 321502"/>
                  <a:gd name="connsiteY1447" fmla="*/ 70885 h 225622"/>
                  <a:gd name="connsiteX1448" fmla="*/ 199643 w 321502"/>
                  <a:gd name="connsiteY1448" fmla="*/ 73479 h 225622"/>
                  <a:gd name="connsiteX1449" fmla="*/ 197914 w 321502"/>
                  <a:gd name="connsiteY1449" fmla="*/ 70021 h 225622"/>
                  <a:gd name="connsiteX1450" fmla="*/ 168529 w 321502"/>
                  <a:gd name="connsiteY1450" fmla="*/ 85581 h 225622"/>
                  <a:gd name="connsiteX1451" fmla="*/ 166801 w 321502"/>
                  <a:gd name="connsiteY1451" fmla="*/ 82123 h 225622"/>
                  <a:gd name="connsiteX1452" fmla="*/ 166801 w 321502"/>
                  <a:gd name="connsiteY1452" fmla="*/ 82123 h 225622"/>
                  <a:gd name="connsiteX1453" fmla="*/ 168529 w 321502"/>
                  <a:gd name="connsiteY1453" fmla="*/ 85581 h 225622"/>
                  <a:gd name="connsiteX1454" fmla="*/ 159023 w 321502"/>
                  <a:gd name="connsiteY1454" fmla="*/ 100277 h 225622"/>
                  <a:gd name="connsiteX1455" fmla="*/ 155566 w 321502"/>
                  <a:gd name="connsiteY1455" fmla="*/ 100277 h 225622"/>
                  <a:gd name="connsiteX1456" fmla="*/ 155566 w 321502"/>
                  <a:gd name="connsiteY1456" fmla="*/ 100277 h 225622"/>
                  <a:gd name="connsiteX1457" fmla="*/ 159023 w 321502"/>
                  <a:gd name="connsiteY1457" fmla="*/ 100277 h 225622"/>
                  <a:gd name="connsiteX1458" fmla="*/ 154702 w 321502"/>
                  <a:gd name="connsiteY1458" fmla="*/ 159924 h 225622"/>
                  <a:gd name="connsiteX1459" fmla="*/ 158158 w 321502"/>
                  <a:gd name="connsiteY1459" fmla="*/ 159924 h 225622"/>
                  <a:gd name="connsiteX1460" fmla="*/ 158158 w 321502"/>
                  <a:gd name="connsiteY1460" fmla="*/ 159924 h 225622"/>
                  <a:gd name="connsiteX1461" fmla="*/ 154702 w 321502"/>
                  <a:gd name="connsiteY1461" fmla="*/ 159924 h 225622"/>
                  <a:gd name="connsiteX1462" fmla="*/ 184086 w 321502"/>
                  <a:gd name="connsiteY1462" fmla="*/ 162517 h 225622"/>
                  <a:gd name="connsiteX1463" fmla="*/ 188407 w 321502"/>
                  <a:gd name="connsiteY1463" fmla="*/ 162517 h 225622"/>
                  <a:gd name="connsiteX1464" fmla="*/ 188407 w 321502"/>
                  <a:gd name="connsiteY1464" fmla="*/ 162517 h 225622"/>
                  <a:gd name="connsiteX1465" fmla="*/ 184086 w 321502"/>
                  <a:gd name="connsiteY1465" fmla="*/ 162517 h 225622"/>
                  <a:gd name="connsiteX1466" fmla="*/ 187543 w 321502"/>
                  <a:gd name="connsiteY1466" fmla="*/ 108921 h 225622"/>
                  <a:gd name="connsiteX1467" fmla="*/ 184086 w 321502"/>
                  <a:gd name="connsiteY1467" fmla="*/ 108921 h 225622"/>
                  <a:gd name="connsiteX1468" fmla="*/ 185815 w 321502"/>
                  <a:gd name="connsiteY1468" fmla="*/ 105463 h 225622"/>
                  <a:gd name="connsiteX1469" fmla="*/ 187543 w 321502"/>
                  <a:gd name="connsiteY1469" fmla="*/ 108921 h 225622"/>
                  <a:gd name="connsiteX1470" fmla="*/ 229892 w 321502"/>
                  <a:gd name="connsiteY1470" fmla="*/ 86445 h 225622"/>
                  <a:gd name="connsiteX1471" fmla="*/ 231620 w 321502"/>
                  <a:gd name="connsiteY1471" fmla="*/ 89903 h 225622"/>
                  <a:gd name="connsiteX1472" fmla="*/ 231620 w 321502"/>
                  <a:gd name="connsiteY1472" fmla="*/ 89903 h 225622"/>
                  <a:gd name="connsiteX1473" fmla="*/ 229892 w 321502"/>
                  <a:gd name="connsiteY1473" fmla="*/ 86445 h 225622"/>
                  <a:gd name="connsiteX1474" fmla="*/ 237670 w 321502"/>
                  <a:gd name="connsiteY1474" fmla="*/ 61376 h 225622"/>
                  <a:gd name="connsiteX1475" fmla="*/ 241127 w 321502"/>
                  <a:gd name="connsiteY1475" fmla="*/ 59647 h 225622"/>
                  <a:gd name="connsiteX1476" fmla="*/ 241127 w 321502"/>
                  <a:gd name="connsiteY1476" fmla="*/ 59647 h 225622"/>
                  <a:gd name="connsiteX1477" fmla="*/ 237670 w 321502"/>
                  <a:gd name="connsiteY1477" fmla="*/ 61376 h 225622"/>
                  <a:gd name="connsiteX1478" fmla="*/ 211742 w 321502"/>
                  <a:gd name="connsiteY1478" fmla="*/ 13831 h 225622"/>
                  <a:gd name="connsiteX1479" fmla="*/ 215199 w 321502"/>
                  <a:gd name="connsiteY1479" fmla="*/ 12102 h 225622"/>
                  <a:gd name="connsiteX1480" fmla="*/ 215199 w 321502"/>
                  <a:gd name="connsiteY1480" fmla="*/ 12102 h 225622"/>
                  <a:gd name="connsiteX1481" fmla="*/ 211742 w 321502"/>
                  <a:gd name="connsiteY1481" fmla="*/ 13831 h 225622"/>
                  <a:gd name="connsiteX1482" fmla="*/ 202236 w 321502"/>
                  <a:gd name="connsiteY1482" fmla="*/ 3458 h 225622"/>
                  <a:gd name="connsiteX1483" fmla="*/ 200507 w 321502"/>
                  <a:gd name="connsiteY1483" fmla="*/ 0 h 225622"/>
                  <a:gd name="connsiteX1484" fmla="*/ 203964 w 321502"/>
                  <a:gd name="connsiteY1484" fmla="*/ 0 h 225622"/>
                  <a:gd name="connsiteX1485" fmla="*/ 202236 w 321502"/>
                  <a:gd name="connsiteY1485" fmla="*/ 3458 h 225622"/>
                  <a:gd name="connsiteX1486" fmla="*/ 65684 w 321502"/>
                  <a:gd name="connsiteY1486" fmla="*/ 164246 h 225622"/>
                  <a:gd name="connsiteX1487" fmla="*/ 60498 w 321502"/>
                  <a:gd name="connsiteY1487" fmla="*/ 166840 h 225622"/>
                  <a:gd name="connsiteX1488" fmla="*/ 57905 w 321502"/>
                  <a:gd name="connsiteY1488" fmla="*/ 161653 h 225622"/>
                  <a:gd name="connsiteX1489" fmla="*/ 65684 w 321502"/>
                  <a:gd name="connsiteY1489" fmla="*/ 164246 h 225622"/>
                  <a:gd name="connsiteX1490" fmla="*/ 97661 w 321502"/>
                  <a:gd name="connsiteY1490" fmla="*/ 122753 h 225622"/>
                  <a:gd name="connsiteX1491" fmla="*/ 97661 w 321502"/>
                  <a:gd name="connsiteY1491" fmla="*/ 117566 h 225622"/>
                  <a:gd name="connsiteX1492" fmla="*/ 102846 w 321502"/>
                  <a:gd name="connsiteY1492" fmla="*/ 117566 h 225622"/>
                  <a:gd name="connsiteX1493" fmla="*/ 97661 w 321502"/>
                  <a:gd name="connsiteY1493" fmla="*/ 122753 h 225622"/>
                  <a:gd name="connsiteX1494" fmla="*/ 59634 w 321502"/>
                  <a:gd name="connsiteY1494" fmla="*/ 101141 h 225622"/>
                  <a:gd name="connsiteX1495" fmla="*/ 63955 w 321502"/>
                  <a:gd name="connsiteY1495" fmla="*/ 104599 h 225622"/>
                  <a:gd name="connsiteX1496" fmla="*/ 60498 w 321502"/>
                  <a:gd name="connsiteY1496" fmla="*/ 108921 h 225622"/>
                  <a:gd name="connsiteX1497" fmla="*/ 59634 w 321502"/>
                  <a:gd name="connsiteY1497" fmla="*/ 101141 h 225622"/>
                  <a:gd name="connsiteX1498" fmla="*/ 152973 w 321502"/>
                  <a:gd name="connsiteY1498" fmla="*/ 75208 h 225622"/>
                  <a:gd name="connsiteX1499" fmla="*/ 152973 w 321502"/>
                  <a:gd name="connsiteY1499" fmla="*/ 70885 h 225622"/>
                  <a:gd name="connsiteX1500" fmla="*/ 156430 w 321502"/>
                  <a:gd name="connsiteY1500" fmla="*/ 72614 h 225622"/>
                  <a:gd name="connsiteX1501" fmla="*/ 157294 w 321502"/>
                  <a:gd name="connsiteY1501" fmla="*/ 76072 h 225622"/>
                  <a:gd name="connsiteX1502" fmla="*/ 152973 w 321502"/>
                  <a:gd name="connsiteY1502" fmla="*/ 75208 h 225622"/>
                  <a:gd name="connsiteX1503" fmla="*/ 91611 w 321502"/>
                  <a:gd name="connsiteY1503" fmla="*/ 75208 h 225622"/>
                  <a:gd name="connsiteX1504" fmla="*/ 88154 w 321502"/>
                  <a:gd name="connsiteY1504" fmla="*/ 74343 h 225622"/>
                  <a:gd name="connsiteX1505" fmla="*/ 88154 w 321502"/>
                  <a:gd name="connsiteY1505" fmla="*/ 74343 h 225622"/>
                  <a:gd name="connsiteX1506" fmla="*/ 91611 w 321502"/>
                  <a:gd name="connsiteY1506" fmla="*/ 75208 h 225622"/>
                  <a:gd name="connsiteX1507" fmla="*/ 135688 w 321502"/>
                  <a:gd name="connsiteY1507" fmla="*/ 128804 h 225622"/>
                  <a:gd name="connsiteX1508" fmla="*/ 139145 w 321502"/>
                  <a:gd name="connsiteY1508" fmla="*/ 129668 h 225622"/>
                  <a:gd name="connsiteX1509" fmla="*/ 136552 w 321502"/>
                  <a:gd name="connsiteY1509" fmla="*/ 132261 h 225622"/>
                  <a:gd name="connsiteX1510" fmla="*/ 133095 w 321502"/>
                  <a:gd name="connsiteY1510" fmla="*/ 131397 h 225622"/>
                  <a:gd name="connsiteX1511" fmla="*/ 135688 w 321502"/>
                  <a:gd name="connsiteY1511" fmla="*/ 128804 h 2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</a:cxnLst>
                <a:rect l="l" t="t" r="r" b="b"/>
                <a:pathLst>
                  <a:path w="321502" h="225622">
                    <a:moveTo>
                      <a:pt x="252362" y="156466"/>
                    </a:moveTo>
                    <a:cubicBezTo>
                      <a:pt x="250634" y="158195"/>
                      <a:pt x="249769" y="160788"/>
                      <a:pt x="248905" y="163382"/>
                    </a:cubicBezTo>
                    <a:lnTo>
                      <a:pt x="241127" y="162517"/>
                    </a:lnTo>
                    <a:cubicBezTo>
                      <a:pt x="241991" y="158195"/>
                      <a:pt x="242856" y="153873"/>
                      <a:pt x="246312" y="150415"/>
                    </a:cubicBezTo>
                    <a:lnTo>
                      <a:pt x="252362" y="156466"/>
                    </a:lnTo>
                    <a:close/>
                    <a:moveTo>
                      <a:pt x="222113" y="123617"/>
                    </a:moveTo>
                    <a:lnTo>
                      <a:pt x="204828" y="164246"/>
                    </a:lnTo>
                    <a:lnTo>
                      <a:pt x="197914" y="161653"/>
                    </a:lnTo>
                    <a:lnTo>
                      <a:pt x="215199" y="121024"/>
                    </a:lnTo>
                    <a:lnTo>
                      <a:pt x="222113" y="123617"/>
                    </a:lnTo>
                    <a:close/>
                    <a:moveTo>
                      <a:pt x="197050" y="163382"/>
                    </a:moveTo>
                    <a:cubicBezTo>
                      <a:pt x="197050" y="146093"/>
                      <a:pt x="203100" y="131397"/>
                      <a:pt x="215199" y="119295"/>
                    </a:cubicBezTo>
                    <a:lnTo>
                      <a:pt x="220385" y="124481"/>
                    </a:lnTo>
                    <a:cubicBezTo>
                      <a:pt x="210014" y="134855"/>
                      <a:pt x="204828" y="147822"/>
                      <a:pt x="204828" y="162517"/>
                    </a:cubicBezTo>
                    <a:lnTo>
                      <a:pt x="197050" y="162517"/>
                    </a:lnTo>
                    <a:close/>
                    <a:moveTo>
                      <a:pt x="261005" y="153873"/>
                    </a:moveTo>
                    <a:cubicBezTo>
                      <a:pt x="260141" y="153008"/>
                      <a:pt x="259276" y="153008"/>
                      <a:pt x="259276" y="153008"/>
                    </a:cubicBezTo>
                    <a:cubicBezTo>
                      <a:pt x="259276" y="153008"/>
                      <a:pt x="259276" y="153008"/>
                      <a:pt x="259276" y="153008"/>
                    </a:cubicBezTo>
                    <a:cubicBezTo>
                      <a:pt x="259276" y="153008"/>
                      <a:pt x="259276" y="153008"/>
                      <a:pt x="259276" y="153008"/>
                    </a:cubicBezTo>
                    <a:lnTo>
                      <a:pt x="259276" y="145228"/>
                    </a:lnTo>
                    <a:cubicBezTo>
                      <a:pt x="260141" y="145228"/>
                      <a:pt x="260141" y="145228"/>
                      <a:pt x="261869" y="145228"/>
                    </a:cubicBezTo>
                    <a:cubicBezTo>
                      <a:pt x="262733" y="145228"/>
                      <a:pt x="263597" y="146093"/>
                      <a:pt x="264462" y="146093"/>
                    </a:cubicBezTo>
                    <a:lnTo>
                      <a:pt x="261005" y="153873"/>
                    </a:lnTo>
                    <a:close/>
                    <a:moveTo>
                      <a:pt x="267055" y="156466"/>
                    </a:moveTo>
                    <a:cubicBezTo>
                      <a:pt x="266190" y="155602"/>
                      <a:pt x="265326" y="154737"/>
                      <a:pt x="264462" y="154737"/>
                    </a:cubicBezTo>
                    <a:cubicBezTo>
                      <a:pt x="263597" y="154737"/>
                      <a:pt x="263597" y="153873"/>
                      <a:pt x="261869" y="153873"/>
                    </a:cubicBezTo>
                    <a:lnTo>
                      <a:pt x="262733" y="146093"/>
                    </a:lnTo>
                    <a:cubicBezTo>
                      <a:pt x="264462" y="146093"/>
                      <a:pt x="266190" y="146957"/>
                      <a:pt x="267919" y="147822"/>
                    </a:cubicBezTo>
                    <a:cubicBezTo>
                      <a:pt x="269647" y="148686"/>
                      <a:pt x="270511" y="149551"/>
                      <a:pt x="272240" y="151279"/>
                    </a:cubicBezTo>
                    <a:lnTo>
                      <a:pt x="267055" y="156466"/>
                    </a:lnTo>
                    <a:close/>
                    <a:moveTo>
                      <a:pt x="269647" y="163382"/>
                    </a:moveTo>
                    <a:cubicBezTo>
                      <a:pt x="269647" y="160788"/>
                      <a:pt x="268783" y="158195"/>
                      <a:pt x="267055" y="156466"/>
                    </a:cubicBezTo>
                    <a:lnTo>
                      <a:pt x="272240" y="151279"/>
                    </a:lnTo>
                    <a:cubicBezTo>
                      <a:pt x="275697" y="154737"/>
                      <a:pt x="277426" y="159060"/>
                      <a:pt x="277426" y="163382"/>
                    </a:cubicBezTo>
                    <a:lnTo>
                      <a:pt x="269647" y="163382"/>
                    </a:lnTo>
                    <a:close/>
                    <a:moveTo>
                      <a:pt x="267055" y="170298"/>
                    </a:moveTo>
                    <a:cubicBezTo>
                      <a:pt x="268783" y="168568"/>
                      <a:pt x="269647" y="165975"/>
                      <a:pt x="269647" y="163382"/>
                    </a:cubicBezTo>
                    <a:lnTo>
                      <a:pt x="277426" y="163382"/>
                    </a:lnTo>
                    <a:cubicBezTo>
                      <a:pt x="277426" y="167704"/>
                      <a:pt x="275697" y="172026"/>
                      <a:pt x="272240" y="175484"/>
                    </a:cubicBezTo>
                    <a:lnTo>
                      <a:pt x="267055" y="170298"/>
                    </a:lnTo>
                    <a:close/>
                    <a:moveTo>
                      <a:pt x="261869" y="173755"/>
                    </a:moveTo>
                    <a:cubicBezTo>
                      <a:pt x="263597" y="173755"/>
                      <a:pt x="265326" y="172026"/>
                      <a:pt x="267919" y="171162"/>
                    </a:cubicBezTo>
                    <a:lnTo>
                      <a:pt x="273104" y="177213"/>
                    </a:lnTo>
                    <a:cubicBezTo>
                      <a:pt x="270511" y="179806"/>
                      <a:pt x="267055" y="181535"/>
                      <a:pt x="263597" y="181535"/>
                    </a:cubicBezTo>
                    <a:lnTo>
                      <a:pt x="261869" y="173755"/>
                    </a:lnTo>
                    <a:close/>
                    <a:moveTo>
                      <a:pt x="260141" y="173755"/>
                    </a:move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lnTo>
                      <a:pt x="261005" y="181535"/>
                    </a:ln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lnTo>
                      <a:pt x="261005" y="173755"/>
                    </a:lnTo>
                    <a:close/>
                    <a:moveTo>
                      <a:pt x="252362" y="170298"/>
                    </a:moveTo>
                    <a:cubicBezTo>
                      <a:pt x="254091" y="172026"/>
                      <a:pt x="256683" y="173755"/>
                      <a:pt x="259276" y="173755"/>
                    </a:cubicBezTo>
                    <a:lnTo>
                      <a:pt x="259276" y="181535"/>
                    </a:lnTo>
                    <a:cubicBezTo>
                      <a:pt x="254091" y="181535"/>
                      <a:pt x="249769" y="179806"/>
                      <a:pt x="246312" y="176349"/>
                    </a:cubicBezTo>
                    <a:lnTo>
                      <a:pt x="252362" y="170298"/>
                    </a:lnTo>
                    <a:close/>
                    <a:moveTo>
                      <a:pt x="249769" y="163382"/>
                    </a:moveTo>
                    <a:cubicBezTo>
                      <a:pt x="249769" y="165975"/>
                      <a:pt x="250634" y="168568"/>
                      <a:pt x="253226" y="170298"/>
                    </a:cubicBezTo>
                    <a:lnTo>
                      <a:pt x="248041" y="175484"/>
                    </a:lnTo>
                    <a:cubicBezTo>
                      <a:pt x="244584" y="172026"/>
                      <a:pt x="242856" y="167704"/>
                      <a:pt x="242856" y="163382"/>
                    </a:cubicBezTo>
                    <a:lnTo>
                      <a:pt x="249769" y="163382"/>
                    </a:lnTo>
                    <a:close/>
                    <a:moveTo>
                      <a:pt x="201371" y="159060"/>
                    </a:moveTo>
                    <a:lnTo>
                      <a:pt x="245448" y="159060"/>
                    </a:lnTo>
                    <a:lnTo>
                      <a:pt x="245448" y="166840"/>
                    </a:lnTo>
                    <a:lnTo>
                      <a:pt x="201371" y="166840"/>
                    </a:lnTo>
                    <a:lnTo>
                      <a:pt x="201371" y="159060"/>
                    </a:lnTo>
                    <a:close/>
                    <a:moveTo>
                      <a:pt x="216063" y="207469"/>
                    </a:moveTo>
                    <a:cubicBezTo>
                      <a:pt x="203964" y="195367"/>
                      <a:pt x="197914" y="180671"/>
                      <a:pt x="197914" y="163382"/>
                    </a:cubicBezTo>
                    <a:lnTo>
                      <a:pt x="205692" y="163382"/>
                    </a:lnTo>
                    <a:cubicBezTo>
                      <a:pt x="205692" y="178078"/>
                      <a:pt x="210878" y="191044"/>
                      <a:pt x="221249" y="201418"/>
                    </a:cubicBezTo>
                    <a:lnTo>
                      <a:pt x="216063" y="207469"/>
                    </a:lnTo>
                    <a:close/>
                    <a:moveTo>
                      <a:pt x="260141" y="225622"/>
                    </a:moveTo>
                    <a:cubicBezTo>
                      <a:pt x="242856" y="225622"/>
                      <a:pt x="228163" y="219571"/>
                      <a:pt x="216063" y="207469"/>
                    </a:cubicBezTo>
                    <a:lnTo>
                      <a:pt x="221249" y="202282"/>
                    </a:lnTo>
                    <a:cubicBezTo>
                      <a:pt x="231620" y="212656"/>
                      <a:pt x="244584" y="217842"/>
                      <a:pt x="259276" y="217842"/>
                    </a:cubicBezTo>
                    <a:lnTo>
                      <a:pt x="259276" y="225622"/>
                    </a:lnTo>
                    <a:close/>
                    <a:moveTo>
                      <a:pt x="303353" y="207469"/>
                    </a:moveTo>
                    <a:cubicBezTo>
                      <a:pt x="291254" y="219571"/>
                      <a:pt x="276561" y="225622"/>
                      <a:pt x="259276" y="225622"/>
                    </a:cubicBezTo>
                    <a:lnTo>
                      <a:pt x="259276" y="217842"/>
                    </a:lnTo>
                    <a:cubicBezTo>
                      <a:pt x="273969" y="217842"/>
                      <a:pt x="286932" y="212656"/>
                      <a:pt x="297303" y="202282"/>
                    </a:cubicBezTo>
                    <a:lnTo>
                      <a:pt x="303353" y="207469"/>
                    </a:lnTo>
                    <a:close/>
                    <a:moveTo>
                      <a:pt x="321502" y="163382"/>
                    </a:moveTo>
                    <a:cubicBezTo>
                      <a:pt x="321502" y="180671"/>
                      <a:pt x="315453" y="195367"/>
                      <a:pt x="303353" y="207469"/>
                    </a:cubicBezTo>
                    <a:lnTo>
                      <a:pt x="298167" y="202282"/>
                    </a:lnTo>
                    <a:cubicBezTo>
                      <a:pt x="308539" y="191909"/>
                      <a:pt x="313724" y="178942"/>
                      <a:pt x="313724" y="164246"/>
                    </a:cubicBezTo>
                    <a:lnTo>
                      <a:pt x="321502" y="164246"/>
                    </a:lnTo>
                    <a:close/>
                    <a:moveTo>
                      <a:pt x="303353" y="119295"/>
                    </a:moveTo>
                    <a:cubicBezTo>
                      <a:pt x="315453" y="131397"/>
                      <a:pt x="321502" y="146093"/>
                      <a:pt x="321502" y="163382"/>
                    </a:cubicBezTo>
                    <a:lnTo>
                      <a:pt x="313724" y="163382"/>
                    </a:lnTo>
                    <a:cubicBezTo>
                      <a:pt x="313724" y="148686"/>
                      <a:pt x="308539" y="135719"/>
                      <a:pt x="298167" y="125346"/>
                    </a:cubicBezTo>
                    <a:lnTo>
                      <a:pt x="303353" y="119295"/>
                    </a:lnTo>
                    <a:close/>
                    <a:moveTo>
                      <a:pt x="260141" y="101141"/>
                    </a:moveTo>
                    <a:cubicBezTo>
                      <a:pt x="277426" y="101141"/>
                      <a:pt x="292118" y="107192"/>
                      <a:pt x="304217" y="119295"/>
                    </a:cubicBezTo>
                    <a:lnTo>
                      <a:pt x="299032" y="124481"/>
                    </a:lnTo>
                    <a:cubicBezTo>
                      <a:pt x="288661" y="114108"/>
                      <a:pt x="275697" y="108921"/>
                      <a:pt x="261005" y="108921"/>
                    </a:cubicBezTo>
                    <a:lnTo>
                      <a:pt x="261005" y="101141"/>
                    </a:lnTo>
                    <a:close/>
                    <a:moveTo>
                      <a:pt x="216063" y="119295"/>
                    </a:moveTo>
                    <a:cubicBezTo>
                      <a:pt x="228163" y="107192"/>
                      <a:pt x="242856" y="101141"/>
                      <a:pt x="260141" y="101141"/>
                    </a:cubicBezTo>
                    <a:lnTo>
                      <a:pt x="260141" y="108921"/>
                    </a:lnTo>
                    <a:cubicBezTo>
                      <a:pt x="245448" y="108921"/>
                      <a:pt x="232484" y="114108"/>
                      <a:pt x="222113" y="124481"/>
                    </a:cubicBezTo>
                    <a:lnTo>
                      <a:pt x="216063" y="119295"/>
                    </a:lnTo>
                    <a:close/>
                    <a:moveTo>
                      <a:pt x="218656" y="122753"/>
                    </a:moveTo>
                    <a:cubicBezTo>
                      <a:pt x="215199" y="121024"/>
                      <a:pt x="215199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lnTo>
                      <a:pt x="221249" y="125346"/>
                    </a:ln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4481"/>
                      <a:pt x="222113" y="124481"/>
                      <a:pt x="218656" y="122753"/>
                    </a:cubicBezTo>
                    <a:close/>
                    <a:moveTo>
                      <a:pt x="247177" y="156466"/>
                    </a:moveTo>
                    <a:lnTo>
                      <a:pt x="216063" y="125346"/>
                    </a:lnTo>
                    <a:lnTo>
                      <a:pt x="221249" y="120159"/>
                    </a:lnTo>
                    <a:lnTo>
                      <a:pt x="252362" y="151279"/>
                    </a:lnTo>
                    <a:lnTo>
                      <a:pt x="247177" y="156466"/>
                    </a:lnTo>
                    <a:close/>
                    <a:moveTo>
                      <a:pt x="260141" y="153008"/>
                    </a:moveTo>
                    <a:cubicBezTo>
                      <a:pt x="257547" y="153008"/>
                      <a:pt x="254955" y="153873"/>
                      <a:pt x="252362" y="156466"/>
                    </a:cubicBezTo>
                    <a:lnTo>
                      <a:pt x="247177" y="150415"/>
                    </a:lnTo>
                    <a:cubicBezTo>
                      <a:pt x="250634" y="146957"/>
                      <a:pt x="254955" y="145228"/>
                      <a:pt x="260141" y="145228"/>
                    </a:cubicBezTo>
                    <a:lnTo>
                      <a:pt x="260141" y="153008"/>
                    </a:lnTo>
                    <a:close/>
                    <a:moveTo>
                      <a:pt x="101118" y="43223"/>
                    </a:moveTo>
                    <a:lnTo>
                      <a:pt x="111489" y="41494"/>
                    </a:lnTo>
                    <a:lnTo>
                      <a:pt x="112353" y="49274"/>
                    </a:lnTo>
                    <a:lnTo>
                      <a:pt x="101982" y="51003"/>
                    </a:lnTo>
                    <a:lnTo>
                      <a:pt x="101118" y="43223"/>
                    </a:lnTo>
                    <a:close/>
                    <a:moveTo>
                      <a:pt x="88154" y="74343"/>
                    </a:moveTo>
                    <a:lnTo>
                      <a:pt x="97661" y="45816"/>
                    </a:lnTo>
                    <a:lnTo>
                      <a:pt x="105439" y="48409"/>
                    </a:lnTo>
                    <a:lnTo>
                      <a:pt x="95932" y="76936"/>
                    </a:lnTo>
                    <a:lnTo>
                      <a:pt x="88154" y="74343"/>
                    </a:lnTo>
                    <a:close/>
                    <a:moveTo>
                      <a:pt x="171122" y="11238"/>
                    </a:moveTo>
                    <a:lnTo>
                      <a:pt x="200507" y="0"/>
                    </a:lnTo>
                    <a:lnTo>
                      <a:pt x="203100" y="6916"/>
                    </a:lnTo>
                    <a:lnTo>
                      <a:pt x="173715" y="18154"/>
                    </a:lnTo>
                    <a:lnTo>
                      <a:pt x="171122" y="11238"/>
                    </a:lnTo>
                    <a:close/>
                    <a:moveTo>
                      <a:pt x="157294" y="24205"/>
                    </a:moveTo>
                    <a:lnTo>
                      <a:pt x="170258" y="12102"/>
                    </a:lnTo>
                    <a:lnTo>
                      <a:pt x="175443" y="18154"/>
                    </a:lnTo>
                    <a:lnTo>
                      <a:pt x="162480" y="30256"/>
                    </a:lnTo>
                    <a:lnTo>
                      <a:pt x="157294" y="24205"/>
                    </a:lnTo>
                    <a:close/>
                    <a:moveTo>
                      <a:pt x="120131" y="28527"/>
                    </a:moveTo>
                    <a:lnTo>
                      <a:pt x="159023" y="23340"/>
                    </a:lnTo>
                    <a:lnTo>
                      <a:pt x="159887" y="31120"/>
                    </a:lnTo>
                    <a:lnTo>
                      <a:pt x="120996" y="36307"/>
                    </a:lnTo>
                    <a:lnTo>
                      <a:pt x="120131" y="28527"/>
                    </a:lnTo>
                    <a:close/>
                    <a:moveTo>
                      <a:pt x="113218" y="31120"/>
                    </a:moveTo>
                    <a:cubicBezTo>
                      <a:pt x="115810" y="29392"/>
                      <a:pt x="117539" y="28527"/>
                      <a:pt x="120131" y="28527"/>
                    </a:cubicBezTo>
                    <a:lnTo>
                      <a:pt x="121860" y="36307"/>
                    </a:lnTo>
                    <a:cubicBezTo>
                      <a:pt x="120131" y="36307"/>
                      <a:pt x="119267" y="37172"/>
                      <a:pt x="118403" y="37172"/>
                    </a:cubicBezTo>
                    <a:lnTo>
                      <a:pt x="113218" y="31120"/>
                    </a:lnTo>
                    <a:close/>
                    <a:moveTo>
                      <a:pt x="108032" y="38900"/>
                    </a:moveTo>
                    <a:cubicBezTo>
                      <a:pt x="108896" y="36307"/>
                      <a:pt x="110624" y="33714"/>
                      <a:pt x="113218" y="31120"/>
                    </a:cubicBezTo>
                    <a:lnTo>
                      <a:pt x="118403" y="37172"/>
                    </a:lnTo>
                    <a:cubicBezTo>
                      <a:pt x="117539" y="38036"/>
                      <a:pt x="116674" y="39765"/>
                      <a:pt x="115810" y="41494"/>
                    </a:cubicBezTo>
                    <a:lnTo>
                      <a:pt x="108032" y="38900"/>
                    </a:lnTo>
                    <a:close/>
                    <a:moveTo>
                      <a:pt x="108032" y="45816"/>
                    </a:moveTo>
                    <a:cubicBezTo>
                      <a:pt x="108032" y="44087"/>
                      <a:pt x="108032" y="43223"/>
                      <a:pt x="108032" y="41494"/>
                    </a:cubicBezTo>
                    <a:cubicBezTo>
                      <a:pt x="108032" y="40629"/>
                      <a:pt x="108032" y="38900"/>
                      <a:pt x="108896" y="38036"/>
                    </a:cubicBezTo>
                    <a:lnTo>
                      <a:pt x="116674" y="39765"/>
                    </a:lnTo>
                    <a:cubicBezTo>
                      <a:pt x="116674" y="40629"/>
                      <a:pt x="116674" y="41494"/>
                      <a:pt x="116674" y="42358"/>
                    </a:cubicBezTo>
                    <a:cubicBezTo>
                      <a:pt x="116674" y="43223"/>
                      <a:pt x="116674" y="43223"/>
                      <a:pt x="116674" y="43223"/>
                    </a:cubicBezTo>
                    <a:lnTo>
                      <a:pt x="108032" y="45816"/>
                    </a:lnTo>
                    <a:close/>
                    <a:moveTo>
                      <a:pt x="110624" y="52732"/>
                    </a:moveTo>
                    <a:cubicBezTo>
                      <a:pt x="108896" y="50138"/>
                      <a:pt x="108032" y="48409"/>
                      <a:pt x="108032" y="45816"/>
                    </a:cubicBezTo>
                    <a:lnTo>
                      <a:pt x="115810" y="44087"/>
                    </a:lnTo>
                    <a:cubicBezTo>
                      <a:pt x="115810" y="45816"/>
                      <a:pt x="116674" y="46681"/>
                      <a:pt x="116674" y="47545"/>
                    </a:cubicBezTo>
                    <a:lnTo>
                      <a:pt x="110624" y="52732"/>
                    </a:lnTo>
                    <a:close/>
                    <a:moveTo>
                      <a:pt x="113218" y="55325"/>
                    </a:moveTo>
                    <a:cubicBezTo>
                      <a:pt x="112353" y="54461"/>
                      <a:pt x="112353" y="54461"/>
                      <a:pt x="111489" y="53596"/>
                    </a:cubicBezTo>
                    <a:cubicBezTo>
                      <a:pt x="111489" y="52732"/>
                      <a:pt x="110624" y="52732"/>
                      <a:pt x="110624" y="52732"/>
                    </a:cubicBezTo>
                    <a:lnTo>
                      <a:pt x="115810" y="47545"/>
                    </a:lnTo>
                    <a:cubicBezTo>
                      <a:pt x="116674" y="48409"/>
                      <a:pt x="116674" y="48409"/>
                      <a:pt x="117539" y="49274"/>
                    </a:cubicBezTo>
                    <a:cubicBezTo>
                      <a:pt x="117539" y="50138"/>
                      <a:pt x="118403" y="50138"/>
                      <a:pt x="118403" y="50138"/>
                    </a:cubicBezTo>
                    <a:lnTo>
                      <a:pt x="113218" y="55325"/>
                    </a:lnTo>
                    <a:close/>
                    <a:moveTo>
                      <a:pt x="124453" y="58783"/>
                    </a:moveTo>
                    <a:cubicBezTo>
                      <a:pt x="120131" y="59647"/>
                      <a:pt x="115810" y="57919"/>
                      <a:pt x="113218" y="55325"/>
                    </a:cubicBezTo>
                    <a:lnTo>
                      <a:pt x="118403" y="49274"/>
                    </a:lnTo>
                    <a:cubicBezTo>
                      <a:pt x="120131" y="50138"/>
                      <a:pt x="121860" y="51003"/>
                      <a:pt x="123588" y="51003"/>
                    </a:cubicBezTo>
                    <a:lnTo>
                      <a:pt x="124453" y="58783"/>
                    </a:lnTo>
                    <a:close/>
                    <a:moveTo>
                      <a:pt x="165937" y="53596"/>
                    </a:moveTo>
                    <a:lnTo>
                      <a:pt x="124453" y="59647"/>
                    </a:lnTo>
                    <a:lnTo>
                      <a:pt x="123588" y="51867"/>
                    </a:lnTo>
                    <a:lnTo>
                      <a:pt x="165073" y="45816"/>
                    </a:lnTo>
                    <a:lnTo>
                      <a:pt x="165937" y="53596"/>
                    </a:lnTo>
                    <a:close/>
                    <a:moveTo>
                      <a:pt x="177172" y="48409"/>
                    </a:moveTo>
                    <a:cubicBezTo>
                      <a:pt x="173715" y="51003"/>
                      <a:pt x="170258" y="52732"/>
                      <a:pt x="166801" y="53596"/>
                    </a:cubicBezTo>
                    <a:lnTo>
                      <a:pt x="165073" y="45816"/>
                    </a:lnTo>
                    <a:cubicBezTo>
                      <a:pt x="167665" y="44952"/>
                      <a:pt x="170258" y="44087"/>
                      <a:pt x="171987" y="42358"/>
                    </a:cubicBezTo>
                    <a:lnTo>
                      <a:pt x="177172" y="48409"/>
                    </a:lnTo>
                    <a:close/>
                    <a:moveTo>
                      <a:pt x="184086" y="41494"/>
                    </a:moveTo>
                    <a:lnTo>
                      <a:pt x="177172" y="47545"/>
                    </a:lnTo>
                    <a:lnTo>
                      <a:pt x="171987" y="41494"/>
                    </a:lnTo>
                    <a:lnTo>
                      <a:pt x="178901" y="35443"/>
                    </a:lnTo>
                    <a:lnTo>
                      <a:pt x="184086" y="41494"/>
                    </a:lnTo>
                    <a:close/>
                    <a:moveTo>
                      <a:pt x="194457" y="71750"/>
                    </a:moveTo>
                    <a:lnTo>
                      <a:pt x="178037" y="41494"/>
                    </a:lnTo>
                    <a:lnTo>
                      <a:pt x="184950" y="38036"/>
                    </a:lnTo>
                    <a:lnTo>
                      <a:pt x="201371" y="68292"/>
                    </a:lnTo>
                    <a:lnTo>
                      <a:pt x="194457" y="71750"/>
                    </a:lnTo>
                    <a:close/>
                    <a:moveTo>
                      <a:pt x="166801" y="82123"/>
                    </a:moveTo>
                    <a:lnTo>
                      <a:pt x="196186" y="66563"/>
                    </a:lnTo>
                    <a:lnTo>
                      <a:pt x="199643" y="73479"/>
                    </a:lnTo>
                    <a:lnTo>
                      <a:pt x="170258" y="89039"/>
                    </a:lnTo>
                    <a:lnTo>
                      <a:pt x="166801" y="82123"/>
                    </a:lnTo>
                    <a:close/>
                    <a:moveTo>
                      <a:pt x="155566" y="99412"/>
                    </a:moveTo>
                    <a:cubicBezTo>
                      <a:pt x="156430" y="91632"/>
                      <a:pt x="159887" y="85581"/>
                      <a:pt x="166801" y="82123"/>
                    </a:cubicBezTo>
                    <a:lnTo>
                      <a:pt x="170258" y="89039"/>
                    </a:lnTo>
                    <a:cubicBezTo>
                      <a:pt x="165937" y="91632"/>
                      <a:pt x="163344" y="95090"/>
                      <a:pt x="162480" y="101141"/>
                    </a:cubicBezTo>
                    <a:lnTo>
                      <a:pt x="155566" y="99412"/>
                    </a:lnTo>
                    <a:close/>
                    <a:moveTo>
                      <a:pt x="151244" y="159924"/>
                    </a:moveTo>
                    <a:lnTo>
                      <a:pt x="155566" y="100277"/>
                    </a:lnTo>
                    <a:lnTo>
                      <a:pt x="163344" y="101141"/>
                    </a:lnTo>
                    <a:lnTo>
                      <a:pt x="159023" y="160788"/>
                    </a:lnTo>
                    <a:lnTo>
                      <a:pt x="151244" y="159924"/>
                    </a:lnTo>
                    <a:close/>
                    <a:moveTo>
                      <a:pt x="155566" y="172891"/>
                    </a:moveTo>
                    <a:cubicBezTo>
                      <a:pt x="152109" y="168568"/>
                      <a:pt x="150380" y="164246"/>
                      <a:pt x="151244" y="159060"/>
                    </a:cubicBezTo>
                    <a:lnTo>
                      <a:pt x="159023" y="159924"/>
                    </a:lnTo>
                    <a:cubicBezTo>
                      <a:pt x="159023" y="163382"/>
                      <a:pt x="159887" y="165975"/>
                      <a:pt x="161616" y="167704"/>
                    </a:cubicBezTo>
                    <a:lnTo>
                      <a:pt x="155566" y="172891"/>
                    </a:lnTo>
                    <a:close/>
                    <a:moveTo>
                      <a:pt x="167665" y="179806"/>
                    </a:moveTo>
                    <a:cubicBezTo>
                      <a:pt x="162480" y="178942"/>
                      <a:pt x="158158" y="177213"/>
                      <a:pt x="154702" y="173755"/>
                    </a:cubicBezTo>
                    <a:lnTo>
                      <a:pt x="160751" y="168568"/>
                    </a:lnTo>
                    <a:cubicBezTo>
                      <a:pt x="162480" y="171162"/>
                      <a:pt x="165073" y="172026"/>
                      <a:pt x="168529" y="172026"/>
                    </a:cubicBezTo>
                    <a:lnTo>
                      <a:pt x="167665" y="179806"/>
                    </a:lnTo>
                    <a:close/>
                    <a:moveTo>
                      <a:pt x="181493" y="175484"/>
                    </a:moveTo>
                    <a:cubicBezTo>
                      <a:pt x="177172" y="178942"/>
                      <a:pt x="172851" y="180671"/>
                      <a:pt x="167665" y="179806"/>
                    </a:cubicBezTo>
                    <a:lnTo>
                      <a:pt x="168529" y="172026"/>
                    </a:lnTo>
                    <a:cubicBezTo>
                      <a:pt x="171987" y="172026"/>
                      <a:pt x="174579" y="171162"/>
                      <a:pt x="176308" y="169433"/>
                    </a:cubicBezTo>
                    <a:lnTo>
                      <a:pt x="181493" y="175484"/>
                    </a:lnTo>
                    <a:close/>
                    <a:moveTo>
                      <a:pt x="188407" y="162517"/>
                    </a:moveTo>
                    <a:cubicBezTo>
                      <a:pt x="187543" y="167704"/>
                      <a:pt x="185815" y="172026"/>
                      <a:pt x="182358" y="175484"/>
                    </a:cubicBezTo>
                    <a:lnTo>
                      <a:pt x="177172" y="169433"/>
                    </a:lnTo>
                    <a:cubicBezTo>
                      <a:pt x="179765" y="167704"/>
                      <a:pt x="180629" y="165111"/>
                      <a:pt x="180629" y="161653"/>
                    </a:cubicBezTo>
                    <a:lnTo>
                      <a:pt x="188407" y="162517"/>
                    </a:lnTo>
                    <a:close/>
                    <a:moveTo>
                      <a:pt x="191864" y="109786"/>
                    </a:moveTo>
                    <a:lnTo>
                      <a:pt x="188407" y="162517"/>
                    </a:lnTo>
                    <a:lnTo>
                      <a:pt x="180629" y="161653"/>
                    </a:lnTo>
                    <a:lnTo>
                      <a:pt x="184086" y="108921"/>
                    </a:lnTo>
                    <a:lnTo>
                      <a:pt x="191864" y="109786"/>
                    </a:lnTo>
                    <a:close/>
                    <a:moveTo>
                      <a:pt x="231620" y="89903"/>
                    </a:moveTo>
                    <a:lnTo>
                      <a:pt x="190136" y="112379"/>
                    </a:lnTo>
                    <a:lnTo>
                      <a:pt x="186679" y="105463"/>
                    </a:lnTo>
                    <a:lnTo>
                      <a:pt x="228163" y="82988"/>
                    </a:lnTo>
                    <a:lnTo>
                      <a:pt x="231620" y="89903"/>
                    </a:lnTo>
                    <a:close/>
                    <a:moveTo>
                      <a:pt x="241127" y="59647"/>
                    </a:moveTo>
                    <a:cubicBezTo>
                      <a:pt x="243720" y="65699"/>
                      <a:pt x="245448" y="71750"/>
                      <a:pt x="243720" y="76936"/>
                    </a:cubicBezTo>
                    <a:cubicBezTo>
                      <a:pt x="241991" y="82123"/>
                      <a:pt x="237670" y="86445"/>
                      <a:pt x="231620" y="89903"/>
                    </a:cubicBezTo>
                    <a:lnTo>
                      <a:pt x="228163" y="82988"/>
                    </a:lnTo>
                    <a:cubicBezTo>
                      <a:pt x="233348" y="80394"/>
                      <a:pt x="235941" y="76936"/>
                      <a:pt x="236806" y="74343"/>
                    </a:cubicBezTo>
                    <a:cubicBezTo>
                      <a:pt x="237670" y="71750"/>
                      <a:pt x="237670" y="67427"/>
                      <a:pt x="235077" y="63105"/>
                    </a:cubicBezTo>
                    <a:lnTo>
                      <a:pt x="241127" y="59647"/>
                    </a:lnTo>
                    <a:close/>
                    <a:moveTo>
                      <a:pt x="215199" y="11238"/>
                    </a:moveTo>
                    <a:lnTo>
                      <a:pt x="241127" y="59647"/>
                    </a:lnTo>
                    <a:lnTo>
                      <a:pt x="234213" y="63105"/>
                    </a:lnTo>
                    <a:lnTo>
                      <a:pt x="208285" y="14696"/>
                    </a:lnTo>
                    <a:lnTo>
                      <a:pt x="215199" y="11238"/>
                    </a:lnTo>
                    <a:close/>
                    <a:moveTo>
                      <a:pt x="203964" y="0"/>
                    </a:moveTo>
                    <a:cubicBezTo>
                      <a:pt x="208285" y="2593"/>
                      <a:pt x="211742" y="6051"/>
                      <a:pt x="215199" y="11238"/>
                    </a:cubicBezTo>
                    <a:lnTo>
                      <a:pt x="208285" y="15560"/>
                    </a:lnTo>
                    <a:cubicBezTo>
                      <a:pt x="205692" y="11238"/>
                      <a:pt x="203100" y="8645"/>
                      <a:pt x="199643" y="6916"/>
                    </a:cubicBezTo>
                    <a:lnTo>
                      <a:pt x="203964" y="0"/>
                    </a:lnTo>
                    <a:close/>
                    <a:moveTo>
                      <a:pt x="58769" y="162517"/>
                    </a:moveTo>
                    <a:lnTo>
                      <a:pt x="85561" y="82123"/>
                    </a:lnTo>
                    <a:lnTo>
                      <a:pt x="93339" y="84717"/>
                    </a:lnTo>
                    <a:lnTo>
                      <a:pt x="66548" y="165111"/>
                    </a:lnTo>
                    <a:lnTo>
                      <a:pt x="58769" y="162517"/>
                    </a:lnTo>
                    <a:close/>
                    <a:moveTo>
                      <a:pt x="100254" y="125346"/>
                    </a:moveTo>
                    <a:cubicBezTo>
                      <a:pt x="100254" y="125346"/>
                      <a:pt x="99389" y="124481"/>
                      <a:pt x="98525" y="123617"/>
                    </a:cubicBezTo>
                    <a:cubicBezTo>
                      <a:pt x="97661" y="122753"/>
                      <a:pt x="97661" y="122753"/>
                      <a:pt x="96797" y="121888"/>
                    </a:cubicBezTo>
                    <a:lnTo>
                      <a:pt x="101982" y="116701"/>
                    </a:lnTo>
                    <a:cubicBezTo>
                      <a:pt x="101982" y="116701"/>
                      <a:pt x="102846" y="117566"/>
                      <a:pt x="103710" y="118430"/>
                    </a:cubicBezTo>
                    <a:cubicBezTo>
                      <a:pt x="104575" y="119295"/>
                      <a:pt x="104575" y="119295"/>
                      <a:pt x="105439" y="120159"/>
                    </a:cubicBezTo>
                    <a:lnTo>
                      <a:pt x="100254" y="125346"/>
                    </a:lnTo>
                    <a:close/>
                    <a:moveTo>
                      <a:pt x="116674" y="163382"/>
                    </a:moveTo>
                    <a:cubicBezTo>
                      <a:pt x="116674" y="147822"/>
                      <a:pt x="111489" y="135719"/>
                      <a:pt x="101118" y="125346"/>
                    </a:cubicBezTo>
                    <a:lnTo>
                      <a:pt x="106303" y="120159"/>
                    </a:lnTo>
                    <a:cubicBezTo>
                      <a:pt x="118403" y="132261"/>
                      <a:pt x="124453" y="146957"/>
                      <a:pt x="124453" y="164246"/>
                    </a:cubicBezTo>
                    <a:lnTo>
                      <a:pt x="116674" y="164246"/>
                    </a:lnTo>
                    <a:close/>
                    <a:moveTo>
                      <a:pt x="100254" y="202282"/>
                    </a:moveTo>
                    <a:cubicBezTo>
                      <a:pt x="110624" y="191909"/>
                      <a:pt x="115810" y="178942"/>
                      <a:pt x="115810" y="164246"/>
                    </a:cubicBezTo>
                    <a:lnTo>
                      <a:pt x="123588" y="164246"/>
                    </a:lnTo>
                    <a:cubicBezTo>
                      <a:pt x="123588" y="181535"/>
                      <a:pt x="117539" y="196231"/>
                      <a:pt x="105439" y="208333"/>
                    </a:cubicBezTo>
                    <a:lnTo>
                      <a:pt x="100254" y="202282"/>
                    </a:lnTo>
                    <a:close/>
                    <a:moveTo>
                      <a:pt x="62226" y="217842"/>
                    </a:moveTo>
                    <a:cubicBezTo>
                      <a:pt x="77783" y="217842"/>
                      <a:pt x="89883" y="212656"/>
                      <a:pt x="100254" y="202282"/>
                    </a:cubicBezTo>
                    <a:lnTo>
                      <a:pt x="105439" y="207469"/>
                    </a:lnTo>
                    <a:cubicBezTo>
                      <a:pt x="93339" y="219571"/>
                      <a:pt x="78647" y="225622"/>
                      <a:pt x="61362" y="225622"/>
                    </a:cubicBezTo>
                    <a:lnTo>
                      <a:pt x="61362" y="217842"/>
                    </a:lnTo>
                    <a:close/>
                    <a:moveTo>
                      <a:pt x="23335" y="201418"/>
                    </a:moveTo>
                    <a:cubicBezTo>
                      <a:pt x="34570" y="212656"/>
                      <a:pt x="46670" y="217842"/>
                      <a:pt x="62226" y="217842"/>
                    </a:cubicBezTo>
                    <a:lnTo>
                      <a:pt x="62226" y="225622"/>
                    </a:lnTo>
                    <a:cubicBezTo>
                      <a:pt x="44941" y="225622"/>
                      <a:pt x="30249" y="219571"/>
                      <a:pt x="18150" y="207469"/>
                    </a:cubicBezTo>
                    <a:lnTo>
                      <a:pt x="23335" y="201418"/>
                    </a:lnTo>
                    <a:close/>
                    <a:moveTo>
                      <a:pt x="7778" y="163382"/>
                    </a:moveTo>
                    <a:cubicBezTo>
                      <a:pt x="7778" y="178942"/>
                      <a:pt x="12964" y="191044"/>
                      <a:pt x="23335" y="201418"/>
                    </a:cubicBezTo>
                    <a:lnTo>
                      <a:pt x="18150" y="206605"/>
                    </a:lnTo>
                    <a:cubicBezTo>
                      <a:pt x="6050" y="194502"/>
                      <a:pt x="0" y="179806"/>
                      <a:pt x="0" y="162517"/>
                    </a:cubicBezTo>
                    <a:lnTo>
                      <a:pt x="7778" y="162517"/>
                    </a:lnTo>
                    <a:close/>
                    <a:moveTo>
                      <a:pt x="23335" y="125346"/>
                    </a:moveTo>
                    <a:cubicBezTo>
                      <a:pt x="12964" y="135719"/>
                      <a:pt x="7778" y="148686"/>
                      <a:pt x="7778" y="163382"/>
                    </a:cubicBezTo>
                    <a:lnTo>
                      <a:pt x="0" y="163382"/>
                    </a:lnTo>
                    <a:cubicBezTo>
                      <a:pt x="0" y="146093"/>
                      <a:pt x="6050" y="131397"/>
                      <a:pt x="18150" y="119295"/>
                    </a:cubicBezTo>
                    <a:lnTo>
                      <a:pt x="23335" y="125346"/>
                    </a:lnTo>
                    <a:close/>
                    <a:moveTo>
                      <a:pt x="59634" y="108921"/>
                    </a:moveTo>
                    <a:cubicBezTo>
                      <a:pt x="45805" y="108921"/>
                      <a:pt x="33706" y="114972"/>
                      <a:pt x="23335" y="124481"/>
                    </a:cubicBezTo>
                    <a:lnTo>
                      <a:pt x="18150" y="119295"/>
                    </a:lnTo>
                    <a:cubicBezTo>
                      <a:pt x="29385" y="108057"/>
                      <a:pt x="43213" y="101141"/>
                      <a:pt x="59634" y="101141"/>
                    </a:cubicBezTo>
                    <a:lnTo>
                      <a:pt x="59634" y="108921"/>
                    </a:lnTo>
                    <a:close/>
                    <a:moveTo>
                      <a:pt x="156430" y="76936"/>
                    </a:moveTo>
                    <a:lnTo>
                      <a:pt x="139145" y="130533"/>
                    </a:lnTo>
                    <a:lnTo>
                      <a:pt x="131367" y="127939"/>
                    </a:lnTo>
                    <a:lnTo>
                      <a:pt x="148652" y="74343"/>
                    </a:lnTo>
                    <a:lnTo>
                      <a:pt x="156430" y="76936"/>
                    </a:lnTo>
                    <a:close/>
                    <a:moveTo>
                      <a:pt x="91611" y="71750"/>
                    </a:moveTo>
                    <a:lnTo>
                      <a:pt x="152973" y="71750"/>
                    </a:lnTo>
                    <a:lnTo>
                      <a:pt x="152973" y="79530"/>
                    </a:lnTo>
                    <a:lnTo>
                      <a:pt x="91611" y="79530"/>
                    </a:lnTo>
                    <a:lnTo>
                      <a:pt x="91611" y="71750"/>
                    </a:lnTo>
                    <a:close/>
                    <a:moveTo>
                      <a:pt x="85561" y="81259"/>
                    </a:moveTo>
                    <a:lnTo>
                      <a:pt x="88154" y="73479"/>
                    </a:lnTo>
                    <a:lnTo>
                      <a:pt x="95932" y="76072"/>
                    </a:lnTo>
                    <a:lnTo>
                      <a:pt x="93339" y="83852"/>
                    </a:lnTo>
                    <a:lnTo>
                      <a:pt x="85561" y="81259"/>
                    </a:lnTo>
                    <a:close/>
                    <a:moveTo>
                      <a:pt x="133095" y="131397"/>
                    </a:moveTo>
                    <a:lnTo>
                      <a:pt x="86425" y="85581"/>
                    </a:lnTo>
                    <a:lnTo>
                      <a:pt x="91611" y="80394"/>
                    </a:lnTo>
                    <a:lnTo>
                      <a:pt x="138281" y="126210"/>
                    </a:lnTo>
                    <a:lnTo>
                      <a:pt x="133095" y="131397"/>
                    </a:lnTo>
                    <a:close/>
                    <a:moveTo>
                      <a:pt x="218656" y="121888"/>
                    </a:moveTo>
                    <a:lnTo>
                      <a:pt x="216063" y="119295"/>
                    </a:lnTo>
                    <a:cubicBezTo>
                      <a:pt x="217792" y="117566"/>
                      <a:pt x="219521" y="117566"/>
                      <a:pt x="221249" y="118430"/>
                    </a:cubicBezTo>
                    <a:cubicBezTo>
                      <a:pt x="222977" y="119295"/>
                      <a:pt x="222977" y="121024"/>
                      <a:pt x="222977" y="122753"/>
                    </a:cubicBezTo>
                    <a:lnTo>
                      <a:pt x="218656" y="121888"/>
                    </a:lnTo>
                    <a:close/>
                    <a:moveTo>
                      <a:pt x="201371" y="163382"/>
                    </a:moveTo>
                    <a:lnTo>
                      <a:pt x="204828" y="165111"/>
                    </a:lnTo>
                    <a:cubicBezTo>
                      <a:pt x="203964" y="166840"/>
                      <a:pt x="202236" y="167704"/>
                      <a:pt x="200507" y="167704"/>
                    </a:cubicBezTo>
                    <a:cubicBezTo>
                      <a:pt x="198778" y="167704"/>
                      <a:pt x="197050" y="165975"/>
                      <a:pt x="197050" y="164246"/>
                    </a:cubicBezTo>
                    <a:lnTo>
                      <a:pt x="201371" y="164246"/>
                    </a:lnTo>
                    <a:close/>
                    <a:moveTo>
                      <a:pt x="262733" y="150415"/>
                    </a:moveTo>
                    <a:lnTo>
                      <a:pt x="261869" y="153873"/>
                    </a:lnTo>
                    <a:cubicBezTo>
                      <a:pt x="261869" y="153873"/>
                      <a:pt x="261005" y="153873"/>
                      <a:pt x="261005" y="153873"/>
                    </a:cubicBezTo>
                    <a:lnTo>
                      <a:pt x="262733" y="150415"/>
                    </a:lnTo>
                    <a:close/>
                    <a:moveTo>
                      <a:pt x="269647" y="173755"/>
                    </a:moveTo>
                    <a:lnTo>
                      <a:pt x="272240" y="176349"/>
                    </a:lnTo>
                    <a:cubicBezTo>
                      <a:pt x="272240" y="176349"/>
                      <a:pt x="272240" y="176349"/>
                      <a:pt x="272240" y="176349"/>
                    </a:cubicBezTo>
                    <a:lnTo>
                      <a:pt x="269647" y="173755"/>
                    </a:lnTo>
                    <a:close/>
                    <a:moveTo>
                      <a:pt x="261869" y="177213"/>
                    </a:moveTo>
                    <a:lnTo>
                      <a:pt x="262733" y="180671"/>
                    </a:lnTo>
                    <a:cubicBezTo>
                      <a:pt x="262733" y="180671"/>
                      <a:pt x="262733" y="180671"/>
                      <a:pt x="261869" y="180671"/>
                    </a:cubicBezTo>
                    <a:lnTo>
                      <a:pt x="261869" y="177213"/>
                    </a:lnTo>
                    <a:close/>
                    <a:moveTo>
                      <a:pt x="201371" y="163382"/>
                    </a:moveTo>
                    <a:lnTo>
                      <a:pt x="197050" y="163382"/>
                    </a:lnTo>
                    <a:cubicBezTo>
                      <a:pt x="197050" y="161653"/>
                      <a:pt x="198778" y="159060"/>
                      <a:pt x="201371" y="159060"/>
                    </a:cubicBezTo>
                    <a:lnTo>
                      <a:pt x="201371" y="163382"/>
                    </a:lnTo>
                    <a:close/>
                    <a:moveTo>
                      <a:pt x="218656" y="122753"/>
                    </a:moveTo>
                    <a:lnTo>
                      <a:pt x="216063" y="125346"/>
                    </a:lnTo>
                    <a:cubicBezTo>
                      <a:pt x="215199" y="124481"/>
                      <a:pt x="214335" y="122753"/>
                      <a:pt x="215199" y="121024"/>
                    </a:cubicBezTo>
                    <a:lnTo>
                      <a:pt x="218656" y="122753"/>
                    </a:lnTo>
                    <a:close/>
                    <a:moveTo>
                      <a:pt x="101118" y="46681"/>
                    </a:moveTo>
                    <a:lnTo>
                      <a:pt x="97661" y="45816"/>
                    </a:lnTo>
                    <a:cubicBezTo>
                      <a:pt x="98525" y="44087"/>
                      <a:pt x="99389" y="43223"/>
                      <a:pt x="101118" y="43223"/>
                    </a:cubicBezTo>
                    <a:lnTo>
                      <a:pt x="101118" y="46681"/>
                    </a:lnTo>
                    <a:close/>
                    <a:moveTo>
                      <a:pt x="172851" y="14696"/>
                    </a:moveTo>
                    <a:lnTo>
                      <a:pt x="170258" y="12102"/>
                    </a:lnTo>
                    <a:cubicBezTo>
                      <a:pt x="170258" y="12102"/>
                      <a:pt x="171122" y="11238"/>
                      <a:pt x="171122" y="11238"/>
                    </a:cubicBezTo>
                    <a:lnTo>
                      <a:pt x="172851" y="14696"/>
                    </a:lnTo>
                    <a:close/>
                    <a:moveTo>
                      <a:pt x="159887" y="26798"/>
                    </a:moveTo>
                    <a:lnTo>
                      <a:pt x="162480" y="29392"/>
                    </a:lnTo>
                    <a:cubicBezTo>
                      <a:pt x="161616" y="30256"/>
                      <a:pt x="160751" y="30256"/>
                      <a:pt x="160751" y="30256"/>
                    </a:cubicBezTo>
                    <a:lnTo>
                      <a:pt x="159887" y="26798"/>
                    </a:lnTo>
                    <a:close/>
                    <a:moveTo>
                      <a:pt x="120996" y="31985"/>
                    </a:moveTo>
                    <a:lnTo>
                      <a:pt x="120131" y="28527"/>
                    </a:lnTo>
                    <a:cubicBezTo>
                      <a:pt x="120131" y="28527"/>
                      <a:pt x="120131" y="28527"/>
                      <a:pt x="120131" y="28527"/>
                    </a:cubicBezTo>
                    <a:lnTo>
                      <a:pt x="120996" y="31985"/>
                    </a:lnTo>
                    <a:close/>
                    <a:moveTo>
                      <a:pt x="115810" y="33714"/>
                    </a:moveTo>
                    <a:lnTo>
                      <a:pt x="113218" y="30256"/>
                    </a:lnTo>
                    <a:lnTo>
                      <a:pt x="113218" y="30256"/>
                    </a:lnTo>
                    <a:lnTo>
                      <a:pt x="115810" y="33714"/>
                    </a:lnTo>
                    <a:close/>
                    <a:moveTo>
                      <a:pt x="111489" y="39765"/>
                    </a:moveTo>
                    <a:lnTo>
                      <a:pt x="108032" y="38900"/>
                    </a:lnTo>
                    <a:cubicBezTo>
                      <a:pt x="108032" y="38900"/>
                      <a:pt x="108032" y="38900"/>
                      <a:pt x="108032" y="38036"/>
                    </a:cubicBezTo>
                    <a:lnTo>
                      <a:pt x="111489" y="39765"/>
                    </a:lnTo>
                    <a:close/>
                    <a:moveTo>
                      <a:pt x="111489" y="44952"/>
                    </a:moveTo>
                    <a:lnTo>
                      <a:pt x="114946" y="44087"/>
                    </a:lnTo>
                    <a:cubicBezTo>
                      <a:pt x="114946" y="44087"/>
                      <a:pt x="114946" y="44087"/>
                      <a:pt x="114946" y="44087"/>
                    </a:cubicBezTo>
                    <a:lnTo>
                      <a:pt x="111489" y="44952"/>
                    </a:lnTo>
                    <a:close/>
                    <a:moveTo>
                      <a:pt x="113218" y="50138"/>
                    </a:moveTo>
                    <a:lnTo>
                      <a:pt x="110624" y="52732"/>
                    </a:lnTo>
                    <a:cubicBezTo>
                      <a:pt x="110624" y="52732"/>
                      <a:pt x="110624" y="52732"/>
                      <a:pt x="110624" y="52732"/>
                    </a:cubicBezTo>
                    <a:lnTo>
                      <a:pt x="113218" y="50138"/>
                    </a:lnTo>
                    <a:close/>
                    <a:moveTo>
                      <a:pt x="115810" y="52732"/>
                    </a:moveTo>
                    <a:lnTo>
                      <a:pt x="113218" y="55325"/>
                    </a:lnTo>
                    <a:cubicBezTo>
                      <a:pt x="113218" y="55325"/>
                      <a:pt x="113218" y="55325"/>
                      <a:pt x="113218" y="55325"/>
                    </a:cubicBezTo>
                    <a:lnTo>
                      <a:pt x="115810" y="52732"/>
                    </a:lnTo>
                    <a:close/>
                    <a:moveTo>
                      <a:pt x="124453" y="55325"/>
                    </a:moveTo>
                    <a:lnTo>
                      <a:pt x="125317" y="58783"/>
                    </a:lnTo>
                    <a:lnTo>
                      <a:pt x="125317" y="58783"/>
                    </a:lnTo>
                    <a:lnTo>
                      <a:pt x="124453" y="55325"/>
                    </a:lnTo>
                    <a:close/>
                    <a:moveTo>
                      <a:pt x="165937" y="49274"/>
                    </a:moveTo>
                    <a:lnTo>
                      <a:pt x="166801" y="52732"/>
                    </a:lnTo>
                    <a:cubicBezTo>
                      <a:pt x="166801" y="52732"/>
                      <a:pt x="166801" y="52732"/>
                      <a:pt x="166801" y="52732"/>
                    </a:cubicBezTo>
                    <a:lnTo>
                      <a:pt x="165937" y="49274"/>
                    </a:lnTo>
                    <a:close/>
                    <a:moveTo>
                      <a:pt x="174579" y="44952"/>
                    </a:moveTo>
                    <a:lnTo>
                      <a:pt x="177172" y="47545"/>
                    </a:lnTo>
                    <a:cubicBezTo>
                      <a:pt x="177172" y="47545"/>
                      <a:pt x="177172" y="47545"/>
                      <a:pt x="177172" y="47545"/>
                    </a:cubicBezTo>
                    <a:lnTo>
                      <a:pt x="174579" y="44952"/>
                    </a:lnTo>
                    <a:close/>
                    <a:moveTo>
                      <a:pt x="181493" y="38900"/>
                    </a:moveTo>
                    <a:lnTo>
                      <a:pt x="178901" y="36307"/>
                    </a:lnTo>
                    <a:cubicBezTo>
                      <a:pt x="179765" y="35443"/>
                      <a:pt x="180629" y="35443"/>
                      <a:pt x="182358" y="35443"/>
                    </a:cubicBezTo>
                    <a:cubicBezTo>
                      <a:pt x="183222" y="35443"/>
                      <a:pt x="184950" y="36307"/>
                      <a:pt x="184950" y="37172"/>
                    </a:cubicBezTo>
                    <a:lnTo>
                      <a:pt x="181493" y="38900"/>
                    </a:lnTo>
                    <a:close/>
                    <a:moveTo>
                      <a:pt x="197914" y="70021"/>
                    </a:moveTo>
                    <a:lnTo>
                      <a:pt x="201371" y="68292"/>
                    </a:lnTo>
                    <a:cubicBezTo>
                      <a:pt x="202236" y="69156"/>
                      <a:pt x="202236" y="70021"/>
                      <a:pt x="201371" y="70885"/>
                    </a:cubicBezTo>
                    <a:cubicBezTo>
                      <a:pt x="201371" y="71750"/>
                      <a:pt x="200507" y="72614"/>
                      <a:pt x="199643" y="73479"/>
                    </a:cubicBezTo>
                    <a:lnTo>
                      <a:pt x="197914" y="70021"/>
                    </a:lnTo>
                    <a:close/>
                    <a:moveTo>
                      <a:pt x="168529" y="85581"/>
                    </a:moveTo>
                    <a:lnTo>
                      <a:pt x="166801" y="82123"/>
                    </a:lnTo>
                    <a:lnTo>
                      <a:pt x="166801" y="82123"/>
                    </a:lnTo>
                    <a:lnTo>
                      <a:pt x="168529" y="85581"/>
                    </a:lnTo>
                    <a:close/>
                    <a:moveTo>
                      <a:pt x="159023" y="100277"/>
                    </a:moveTo>
                    <a:lnTo>
                      <a:pt x="155566" y="100277"/>
                    </a:lnTo>
                    <a:cubicBezTo>
                      <a:pt x="155566" y="100277"/>
                      <a:pt x="155566" y="100277"/>
                      <a:pt x="155566" y="100277"/>
                    </a:cubicBezTo>
                    <a:lnTo>
                      <a:pt x="159023" y="100277"/>
                    </a:lnTo>
                    <a:close/>
                    <a:moveTo>
                      <a:pt x="154702" y="159924"/>
                    </a:moveTo>
                    <a:lnTo>
                      <a:pt x="158158" y="159924"/>
                    </a:lnTo>
                    <a:lnTo>
                      <a:pt x="158158" y="159924"/>
                    </a:lnTo>
                    <a:lnTo>
                      <a:pt x="154702" y="159924"/>
                    </a:lnTo>
                    <a:close/>
                    <a:moveTo>
                      <a:pt x="184086" y="162517"/>
                    </a:moveTo>
                    <a:lnTo>
                      <a:pt x="188407" y="162517"/>
                    </a:lnTo>
                    <a:lnTo>
                      <a:pt x="188407" y="162517"/>
                    </a:lnTo>
                    <a:lnTo>
                      <a:pt x="184086" y="162517"/>
                    </a:lnTo>
                    <a:close/>
                    <a:moveTo>
                      <a:pt x="187543" y="108921"/>
                    </a:moveTo>
                    <a:lnTo>
                      <a:pt x="184086" y="108921"/>
                    </a:lnTo>
                    <a:cubicBezTo>
                      <a:pt x="184086" y="107192"/>
                      <a:pt x="184950" y="106328"/>
                      <a:pt x="185815" y="105463"/>
                    </a:cubicBezTo>
                    <a:lnTo>
                      <a:pt x="187543" y="108921"/>
                    </a:lnTo>
                    <a:close/>
                    <a:moveTo>
                      <a:pt x="229892" y="86445"/>
                    </a:moveTo>
                    <a:lnTo>
                      <a:pt x="231620" y="89903"/>
                    </a:lnTo>
                    <a:lnTo>
                      <a:pt x="231620" y="89903"/>
                    </a:lnTo>
                    <a:lnTo>
                      <a:pt x="229892" y="86445"/>
                    </a:lnTo>
                    <a:close/>
                    <a:moveTo>
                      <a:pt x="237670" y="61376"/>
                    </a:moveTo>
                    <a:lnTo>
                      <a:pt x="241127" y="59647"/>
                    </a:lnTo>
                    <a:lnTo>
                      <a:pt x="241127" y="59647"/>
                    </a:lnTo>
                    <a:lnTo>
                      <a:pt x="237670" y="61376"/>
                    </a:lnTo>
                    <a:close/>
                    <a:moveTo>
                      <a:pt x="211742" y="13831"/>
                    </a:moveTo>
                    <a:lnTo>
                      <a:pt x="215199" y="12102"/>
                    </a:lnTo>
                    <a:cubicBezTo>
                      <a:pt x="215199" y="12102"/>
                      <a:pt x="215199" y="12102"/>
                      <a:pt x="215199" y="12102"/>
                    </a:cubicBezTo>
                    <a:lnTo>
                      <a:pt x="211742" y="13831"/>
                    </a:lnTo>
                    <a:close/>
                    <a:moveTo>
                      <a:pt x="202236" y="3458"/>
                    </a:moveTo>
                    <a:lnTo>
                      <a:pt x="200507" y="0"/>
                    </a:lnTo>
                    <a:cubicBezTo>
                      <a:pt x="201371" y="0"/>
                      <a:pt x="203100" y="0"/>
                      <a:pt x="203964" y="0"/>
                    </a:cubicBezTo>
                    <a:lnTo>
                      <a:pt x="202236" y="3458"/>
                    </a:lnTo>
                    <a:close/>
                    <a:moveTo>
                      <a:pt x="65684" y="164246"/>
                    </a:moveTo>
                    <a:cubicBezTo>
                      <a:pt x="64819" y="165975"/>
                      <a:pt x="63090" y="167704"/>
                      <a:pt x="60498" y="166840"/>
                    </a:cubicBezTo>
                    <a:cubicBezTo>
                      <a:pt x="58769" y="165975"/>
                      <a:pt x="57041" y="164246"/>
                      <a:pt x="57905" y="161653"/>
                    </a:cubicBezTo>
                    <a:lnTo>
                      <a:pt x="65684" y="164246"/>
                    </a:lnTo>
                    <a:close/>
                    <a:moveTo>
                      <a:pt x="97661" y="122753"/>
                    </a:moveTo>
                    <a:cubicBezTo>
                      <a:pt x="95932" y="121024"/>
                      <a:pt x="95932" y="118430"/>
                      <a:pt x="97661" y="117566"/>
                    </a:cubicBezTo>
                    <a:cubicBezTo>
                      <a:pt x="99389" y="115837"/>
                      <a:pt x="101982" y="115837"/>
                      <a:pt x="102846" y="117566"/>
                    </a:cubicBezTo>
                    <a:lnTo>
                      <a:pt x="97661" y="122753"/>
                    </a:lnTo>
                    <a:close/>
                    <a:moveTo>
                      <a:pt x="59634" y="101141"/>
                    </a:moveTo>
                    <a:cubicBezTo>
                      <a:pt x="61362" y="101141"/>
                      <a:pt x="63955" y="102870"/>
                      <a:pt x="63955" y="104599"/>
                    </a:cubicBezTo>
                    <a:cubicBezTo>
                      <a:pt x="63955" y="106328"/>
                      <a:pt x="62226" y="108921"/>
                      <a:pt x="60498" y="108921"/>
                    </a:cubicBezTo>
                    <a:lnTo>
                      <a:pt x="59634" y="101141"/>
                    </a:lnTo>
                    <a:close/>
                    <a:moveTo>
                      <a:pt x="152973" y="75208"/>
                    </a:moveTo>
                    <a:lnTo>
                      <a:pt x="152973" y="70885"/>
                    </a:lnTo>
                    <a:cubicBezTo>
                      <a:pt x="153837" y="70885"/>
                      <a:pt x="155566" y="71750"/>
                      <a:pt x="156430" y="72614"/>
                    </a:cubicBezTo>
                    <a:cubicBezTo>
                      <a:pt x="157294" y="73479"/>
                      <a:pt x="157294" y="75208"/>
                      <a:pt x="157294" y="76072"/>
                    </a:cubicBezTo>
                    <a:lnTo>
                      <a:pt x="152973" y="75208"/>
                    </a:lnTo>
                    <a:close/>
                    <a:moveTo>
                      <a:pt x="91611" y="75208"/>
                    </a:moveTo>
                    <a:lnTo>
                      <a:pt x="88154" y="74343"/>
                    </a:lnTo>
                    <a:lnTo>
                      <a:pt x="88154" y="74343"/>
                    </a:lnTo>
                    <a:lnTo>
                      <a:pt x="91611" y="75208"/>
                    </a:lnTo>
                    <a:close/>
                    <a:moveTo>
                      <a:pt x="135688" y="128804"/>
                    </a:moveTo>
                    <a:lnTo>
                      <a:pt x="139145" y="129668"/>
                    </a:lnTo>
                    <a:cubicBezTo>
                      <a:pt x="139145" y="130533"/>
                      <a:pt x="137417" y="132261"/>
                      <a:pt x="136552" y="132261"/>
                    </a:cubicBezTo>
                    <a:cubicBezTo>
                      <a:pt x="134824" y="132261"/>
                      <a:pt x="133959" y="132261"/>
                      <a:pt x="133095" y="131397"/>
                    </a:cubicBezTo>
                    <a:lnTo>
                      <a:pt x="135688" y="12880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83" name="Freeform 17223">
                <a:extLst>
                  <a:ext uri="{FF2B5EF4-FFF2-40B4-BE49-F238E27FC236}">
                    <a16:creationId xmlns:a16="http://schemas.microsoft.com/office/drawing/2014/main" id="{D1DE1A86-4E39-7CAB-9019-78F009247D80}"/>
                  </a:ext>
                </a:extLst>
              </p:cNvPr>
              <p:cNvSpPr/>
              <p:nvPr/>
            </p:nvSpPr>
            <p:spPr>
              <a:xfrm>
                <a:off x="7895153" y="1342775"/>
                <a:ext cx="325823" cy="230809"/>
              </a:xfrm>
              <a:custGeom>
                <a:avLst/>
                <a:gdLst>
                  <a:gd name="connsiteX0" fmla="*/ 67412 w 325823"/>
                  <a:gd name="connsiteY0" fmla="*/ 230809 h 230809"/>
                  <a:gd name="connsiteX1" fmla="*/ 63090 w 325823"/>
                  <a:gd name="connsiteY1" fmla="*/ 230809 h 230809"/>
                  <a:gd name="connsiteX2" fmla="*/ 20742 w 325823"/>
                  <a:gd name="connsiteY2" fmla="*/ 213520 h 230809"/>
                  <a:gd name="connsiteX3" fmla="*/ 20742 w 325823"/>
                  <a:gd name="connsiteY3" fmla="*/ 213520 h 230809"/>
                  <a:gd name="connsiteX4" fmla="*/ 19014 w 325823"/>
                  <a:gd name="connsiteY4" fmla="*/ 211791 h 230809"/>
                  <a:gd name="connsiteX5" fmla="*/ 19014 w 325823"/>
                  <a:gd name="connsiteY5" fmla="*/ 211791 h 230809"/>
                  <a:gd name="connsiteX6" fmla="*/ 19014 w 325823"/>
                  <a:gd name="connsiteY6" fmla="*/ 211791 h 230809"/>
                  <a:gd name="connsiteX7" fmla="*/ 19014 w 325823"/>
                  <a:gd name="connsiteY7" fmla="*/ 211791 h 230809"/>
                  <a:gd name="connsiteX8" fmla="*/ 19014 w 325823"/>
                  <a:gd name="connsiteY8" fmla="*/ 211791 h 230809"/>
                  <a:gd name="connsiteX9" fmla="*/ 19014 w 325823"/>
                  <a:gd name="connsiteY9" fmla="*/ 211791 h 230809"/>
                  <a:gd name="connsiteX10" fmla="*/ 17285 w 325823"/>
                  <a:gd name="connsiteY10" fmla="*/ 210062 h 230809"/>
                  <a:gd name="connsiteX11" fmla="*/ 17285 w 325823"/>
                  <a:gd name="connsiteY11" fmla="*/ 210062 h 230809"/>
                  <a:gd name="connsiteX12" fmla="*/ 0 w 325823"/>
                  <a:gd name="connsiteY12" fmla="*/ 168568 h 230809"/>
                  <a:gd name="connsiteX13" fmla="*/ 0 w 325823"/>
                  <a:gd name="connsiteY13" fmla="*/ 168568 h 230809"/>
                  <a:gd name="connsiteX14" fmla="*/ 0 w 325823"/>
                  <a:gd name="connsiteY14" fmla="*/ 164246 h 230809"/>
                  <a:gd name="connsiteX15" fmla="*/ 17285 w 325823"/>
                  <a:gd name="connsiteY15" fmla="*/ 122752 h 230809"/>
                  <a:gd name="connsiteX16" fmla="*/ 17285 w 325823"/>
                  <a:gd name="connsiteY16" fmla="*/ 122752 h 230809"/>
                  <a:gd name="connsiteX17" fmla="*/ 20742 w 325823"/>
                  <a:gd name="connsiteY17" fmla="*/ 119295 h 230809"/>
                  <a:gd name="connsiteX18" fmla="*/ 20742 w 325823"/>
                  <a:gd name="connsiteY18" fmla="*/ 119295 h 230809"/>
                  <a:gd name="connsiteX19" fmla="*/ 59634 w 325823"/>
                  <a:gd name="connsiteY19" fmla="*/ 102005 h 230809"/>
                  <a:gd name="connsiteX20" fmla="*/ 59634 w 325823"/>
                  <a:gd name="connsiteY20" fmla="*/ 102005 h 230809"/>
                  <a:gd name="connsiteX21" fmla="*/ 62226 w 325823"/>
                  <a:gd name="connsiteY21" fmla="*/ 102005 h 230809"/>
                  <a:gd name="connsiteX22" fmla="*/ 62226 w 325823"/>
                  <a:gd name="connsiteY22" fmla="*/ 102005 h 230809"/>
                  <a:gd name="connsiteX23" fmla="*/ 64819 w 325823"/>
                  <a:gd name="connsiteY23" fmla="*/ 102005 h 230809"/>
                  <a:gd name="connsiteX24" fmla="*/ 64819 w 325823"/>
                  <a:gd name="connsiteY24" fmla="*/ 102005 h 230809"/>
                  <a:gd name="connsiteX25" fmla="*/ 66548 w 325823"/>
                  <a:gd name="connsiteY25" fmla="*/ 103734 h 230809"/>
                  <a:gd name="connsiteX26" fmla="*/ 68276 w 325823"/>
                  <a:gd name="connsiteY26" fmla="*/ 108057 h 230809"/>
                  <a:gd name="connsiteX27" fmla="*/ 66548 w 325823"/>
                  <a:gd name="connsiteY27" fmla="*/ 112379 h 230809"/>
                  <a:gd name="connsiteX28" fmla="*/ 64819 w 325823"/>
                  <a:gd name="connsiteY28" fmla="*/ 114108 h 230809"/>
                  <a:gd name="connsiteX29" fmla="*/ 64819 w 325823"/>
                  <a:gd name="connsiteY29" fmla="*/ 114108 h 230809"/>
                  <a:gd name="connsiteX30" fmla="*/ 62226 w 325823"/>
                  <a:gd name="connsiteY30" fmla="*/ 114108 h 230809"/>
                  <a:gd name="connsiteX31" fmla="*/ 62226 w 325823"/>
                  <a:gd name="connsiteY31" fmla="*/ 114108 h 230809"/>
                  <a:gd name="connsiteX32" fmla="*/ 62226 w 325823"/>
                  <a:gd name="connsiteY32" fmla="*/ 114108 h 230809"/>
                  <a:gd name="connsiteX33" fmla="*/ 27656 w 325823"/>
                  <a:gd name="connsiteY33" fmla="*/ 129668 h 230809"/>
                  <a:gd name="connsiteX34" fmla="*/ 27656 w 325823"/>
                  <a:gd name="connsiteY34" fmla="*/ 129668 h 230809"/>
                  <a:gd name="connsiteX35" fmla="*/ 12100 w 325823"/>
                  <a:gd name="connsiteY35" fmla="*/ 165975 h 230809"/>
                  <a:gd name="connsiteX36" fmla="*/ 27656 w 325823"/>
                  <a:gd name="connsiteY36" fmla="*/ 202282 h 230809"/>
                  <a:gd name="connsiteX37" fmla="*/ 27656 w 325823"/>
                  <a:gd name="connsiteY37" fmla="*/ 202282 h 230809"/>
                  <a:gd name="connsiteX38" fmla="*/ 64819 w 325823"/>
                  <a:gd name="connsiteY38" fmla="*/ 217842 h 230809"/>
                  <a:gd name="connsiteX39" fmla="*/ 101118 w 325823"/>
                  <a:gd name="connsiteY39" fmla="*/ 202282 h 230809"/>
                  <a:gd name="connsiteX40" fmla="*/ 101118 w 325823"/>
                  <a:gd name="connsiteY40" fmla="*/ 202282 h 230809"/>
                  <a:gd name="connsiteX41" fmla="*/ 116674 w 325823"/>
                  <a:gd name="connsiteY41" fmla="*/ 165975 h 230809"/>
                  <a:gd name="connsiteX42" fmla="*/ 101118 w 325823"/>
                  <a:gd name="connsiteY42" fmla="*/ 129668 h 230809"/>
                  <a:gd name="connsiteX43" fmla="*/ 98525 w 325823"/>
                  <a:gd name="connsiteY43" fmla="*/ 127075 h 230809"/>
                  <a:gd name="connsiteX44" fmla="*/ 98525 w 325823"/>
                  <a:gd name="connsiteY44" fmla="*/ 127075 h 230809"/>
                  <a:gd name="connsiteX45" fmla="*/ 96797 w 325823"/>
                  <a:gd name="connsiteY45" fmla="*/ 125346 h 230809"/>
                  <a:gd name="connsiteX46" fmla="*/ 96797 w 325823"/>
                  <a:gd name="connsiteY46" fmla="*/ 125346 h 230809"/>
                  <a:gd name="connsiteX47" fmla="*/ 95932 w 325823"/>
                  <a:gd name="connsiteY47" fmla="*/ 122752 h 230809"/>
                  <a:gd name="connsiteX48" fmla="*/ 97661 w 325823"/>
                  <a:gd name="connsiteY48" fmla="*/ 118430 h 230809"/>
                  <a:gd name="connsiteX49" fmla="*/ 104574 w 325823"/>
                  <a:gd name="connsiteY49" fmla="*/ 117566 h 230809"/>
                  <a:gd name="connsiteX50" fmla="*/ 104574 w 325823"/>
                  <a:gd name="connsiteY50" fmla="*/ 117566 h 230809"/>
                  <a:gd name="connsiteX51" fmla="*/ 110624 w 325823"/>
                  <a:gd name="connsiteY51" fmla="*/ 123617 h 230809"/>
                  <a:gd name="connsiteX52" fmla="*/ 110624 w 325823"/>
                  <a:gd name="connsiteY52" fmla="*/ 123617 h 230809"/>
                  <a:gd name="connsiteX53" fmla="*/ 127909 w 325823"/>
                  <a:gd name="connsiteY53" fmla="*/ 165111 h 230809"/>
                  <a:gd name="connsiteX54" fmla="*/ 127909 w 325823"/>
                  <a:gd name="connsiteY54" fmla="*/ 165111 h 230809"/>
                  <a:gd name="connsiteX55" fmla="*/ 127909 w 325823"/>
                  <a:gd name="connsiteY55" fmla="*/ 169433 h 230809"/>
                  <a:gd name="connsiteX56" fmla="*/ 110624 w 325823"/>
                  <a:gd name="connsiteY56" fmla="*/ 210927 h 230809"/>
                  <a:gd name="connsiteX57" fmla="*/ 110624 w 325823"/>
                  <a:gd name="connsiteY57" fmla="*/ 210927 h 230809"/>
                  <a:gd name="connsiteX58" fmla="*/ 108896 w 325823"/>
                  <a:gd name="connsiteY58" fmla="*/ 212656 h 230809"/>
                  <a:gd name="connsiteX59" fmla="*/ 108896 w 325823"/>
                  <a:gd name="connsiteY59" fmla="*/ 212656 h 230809"/>
                  <a:gd name="connsiteX60" fmla="*/ 107168 w 325823"/>
                  <a:gd name="connsiteY60" fmla="*/ 214384 h 230809"/>
                  <a:gd name="connsiteX61" fmla="*/ 107168 w 325823"/>
                  <a:gd name="connsiteY61" fmla="*/ 214384 h 230809"/>
                  <a:gd name="connsiteX62" fmla="*/ 67412 w 325823"/>
                  <a:gd name="connsiteY62" fmla="*/ 230809 h 230809"/>
                  <a:gd name="connsiteX63" fmla="*/ 67412 w 325823"/>
                  <a:gd name="connsiteY63" fmla="*/ 230809 h 230809"/>
                  <a:gd name="connsiteX64" fmla="*/ 24199 w 325823"/>
                  <a:gd name="connsiteY64" fmla="*/ 210062 h 230809"/>
                  <a:gd name="connsiteX65" fmla="*/ 63090 w 325823"/>
                  <a:gd name="connsiteY65" fmla="*/ 226487 h 230809"/>
                  <a:gd name="connsiteX66" fmla="*/ 63090 w 325823"/>
                  <a:gd name="connsiteY66" fmla="*/ 223029 h 230809"/>
                  <a:gd name="connsiteX67" fmla="*/ 26792 w 325823"/>
                  <a:gd name="connsiteY67" fmla="*/ 207469 h 230809"/>
                  <a:gd name="connsiteX68" fmla="*/ 24199 w 325823"/>
                  <a:gd name="connsiteY68" fmla="*/ 210062 h 230809"/>
                  <a:gd name="connsiteX69" fmla="*/ 67412 w 325823"/>
                  <a:gd name="connsiteY69" fmla="*/ 223029 h 230809"/>
                  <a:gd name="connsiteX70" fmla="*/ 67412 w 325823"/>
                  <a:gd name="connsiteY70" fmla="*/ 226487 h 230809"/>
                  <a:gd name="connsiteX71" fmla="*/ 105439 w 325823"/>
                  <a:gd name="connsiteY71" fmla="*/ 210927 h 230809"/>
                  <a:gd name="connsiteX72" fmla="*/ 102846 w 325823"/>
                  <a:gd name="connsiteY72" fmla="*/ 208333 h 230809"/>
                  <a:gd name="connsiteX73" fmla="*/ 67412 w 325823"/>
                  <a:gd name="connsiteY73" fmla="*/ 223029 h 230809"/>
                  <a:gd name="connsiteX74" fmla="*/ 106303 w 325823"/>
                  <a:gd name="connsiteY74" fmla="*/ 204876 h 230809"/>
                  <a:gd name="connsiteX75" fmla="*/ 108896 w 325823"/>
                  <a:gd name="connsiteY75" fmla="*/ 207469 h 230809"/>
                  <a:gd name="connsiteX76" fmla="*/ 124453 w 325823"/>
                  <a:gd name="connsiteY76" fmla="*/ 169433 h 230809"/>
                  <a:gd name="connsiteX77" fmla="*/ 120996 w 325823"/>
                  <a:gd name="connsiteY77" fmla="*/ 169433 h 230809"/>
                  <a:gd name="connsiteX78" fmla="*/ 106303 w 325823"/>
                  <a:gd name="connsiteY78" fmla="*/ 204876 h 230809"/>
                  <a:gd name="connsiteX79" fmla="*/ 5185 w 325823"/>
                  <a:gd name="connsiteY79" fmla="*/ 168568 h 230809"/>
                  <a:gd name="connsiteX80" fmla="*/ 20742 w 325823"/>
                  <a:gd name="connsiteY80" fmla="*/ 206604 h 230809"/>
                  <a:gd name="connsiteX81" fmla="*/ 23335 w 325823"/>
                  <a:gd name="connsiteY81" fmla="*/ 204011 h 230809"/>
                  <a:gd name="connsiteX82" fmla="*/ 8643 w 325823"/>
                  <a:gd name="connsiteY82" fmla="*/ 167704 h 230809"/>
                  <a:gd name="connsiteX83" fmla="*/ 5185 w 325823"/>
                  <a:gd name="connsiteY83" fmla="*/ 167704 h 230809"/>
                  <a:gd name="connsiteX84" fmla="*/ 120996 w 325823"/>
                  <a:gd name="connsiteY84" fmla="*/ 164246 h 230809"/>
                  <a:gd name="connsiteX85" fmla="*/ 124453 w 325823"/>
                  <a:gd name="connsiteY85" fmla="*/ 164246 h 230809"/>
                  <a:gd name="connsiteX86" fmla="*/ 108896 w 325823"/>
                  <a:gd name="connsiteY86" fmla="*/ 126210 h 230809"/>
                  <a:gd name="connsiteX87" fmla="*/ 106303 w 325823"/>
                  <a:gd name="connsiteY87" fmla="*/ 128804 h 230809"/>
                  <a:gd name="connsiteX88" fmla="*/ 120996 w 325823"/>
                  <a:gd name="connsiteY88" fmla="*/ 164246 h 230809"/>
                  <a:gd name="connsiteX89" fmla="*/ 5185 w 325823"/>
                  <a:gd name="connsiteY89" fmla="*/ 163382 h 230809"/>
                  <a:gd name="connsiteX90" fmla="*/ 8643 w 325823"/>
                  <a:gd name="connsiteY90" fmla="*/ 163382 h 230809"/>
                  <a:gd name="connsiteX91" fmla="*/ 23335 w 325823"/>
                  <a:gd name="connsiteY91" fmla="*/ 127075 h 230809"/>
                  <a:gd name="connsiteX92" fmla="*/ 20742 w 325823"/>
                  <a:gd name="connsiteY92" fmla="*/ 124481 h 230809"/>
                  <a:gd name="connsiteX93" fmla="*/ 5185 w 325823"/>
                  <a:gd name="connsiteY93" fmla="*/ 163382 h 230809"/>
                  <a:gd name="connsiteX94" fmla="*/ 24199 w 325823"/>
                  <a:gd name="connsiteY94" fmla="*/ 121888 h 230809"/>
                  <a:gd name="connsiteX95" fmla="*/ 26792 w 325823"/>
                  <a:gd name="connsiteY95" fmla="*/ 124481 h 230809"/>
                  <a:gd name="connsiteX96" fmla="*/ 60498 w 325823"/>
                  <a:gd name="connsiteY96" fmla="*/ 109786 h 230809"/>
                  <a:gd name="connsiteX97" fmla="*/ 60498 w 325823"/>
                  <a:gd name="connsiteY97" fmla="*/ 106328 h 230809"/>
                  <a:gd name="connsiteX98" fmla="*/ 24199 w 325823"/>
                  <a:gd name="connsiteY98" fmla="*/ 121888 h 230809"/>
                  <a:gd name="connsiteX99" fmla="*/ 264461 w 325823"/>
                  <a:gd name="connsiteY99" fmla="*/ 229945 h 230809"/>
                  <a:gd name="connsiteX100" fmla="*/ 260140 w 325823"/>
                  <a:gd name="connsiteY100" fmla="*/ 229945 h 230809"/>
                  <a:gd name="connsiteX101" fmla="*/ 218656 w 325823"/>
                  <a:gd name="connsiteY101" fmla="*/ 212656 h 230809"/>
                  <a:gd name="connsiteX102" fmla="*/ 218656 w 325823"/>
                  <a:gd name="connsiteY102" fmla="*/ 212656 h 230809"/>
                  <a:gd name="connsiteX103" fmla="*/ 216927 w 325823"/>
                  <a:gd name="connsiteY103" fmla="*/ 210927 h 230809"/>
                  <a:gd name="connsiteX104" fmla="*/ 216927 w 325823"/>
                  <a:gd name="connsiteY104" fmla="*/ 210927 h 230809"/>
                  <a:gd name="connsiteX105" fmla="*/ 215199 w 325823"/>
                  <a:gd name="connsiteY105" fmla="*/ 209198 h 230809"/>
                  <a:gd name="connsiteX106" fmla="*/ 215199 w 325823"/>
                  <a:gd name="connsiteY106" fmla="*/ 209198 h 230809"/>
                  <a:gd name="connsiteX107" fmla="*/ 197914 w 325823"/>
                  <a:gd name="connsiteY107" fmla="*/ 167704 h 230809"/>
                  <a:gd name="connsiteX108" fmla="*/ 197914 w 325823"/>
                  <a:gd name="connsiteY108" fmla="*/ 167704 h 230809"/>
                  <a:gd name="connsiteX109" fmla="*/ 197914 w 325823"/>
                  <a:gd name="connsiteY109" fmla="*/ 165111 h 230809"/>
                  <a:gd name="connsiteX110" fmla="*/ 197914 w 325823"/>
                  <a:gd name="connsiteY110" fmla="*/ 165111 h 230809"/>
                  <a:gd name="connsiteX111" fmla="*/ 197914 w 325823"/>
                  <a:gd name="connsiteY111" fmla="*/ 164246 h 230809"/>
                  <a:gd name="connsiteX112" fmla="*/ 197914 w 325823"/>
                  <a:gd name="connsiteY112" fmla="*/ 163382 h 230809"/>
                  <a:gd name="connsiteX113" fmla="*/ 215199 w 325823"/>
                  <a:gd name="connsiteY113" fmla="*/ 121888 h 230809"/>
                  <a:gd name="connsiteX114" fmla="*/ 215199 w 325823"/>
                  <a:gd name="connsiteY114" fmla="*/ 121888 h 230809"/>
                  <a:gd name="connsiteX115" fmla="*/ 216063 w 325823"/>
                  <a:gd name="connsiteY115" fmla="*/ 121024 h 230809"/>
                  <a:gd name="connsiteX116" fmla="*/ 216063 w 325823"/>
                  <a:gd name="connsiteY116" fmla="*/ 120159 h 230809"/>
                  <a:gd name="connsiteX117" fmla="*/ 216063 w 325823"/>
                  <a:gd name="connsiteY117" fmla="*/ 120159 h 230809"/>
                  <a:gd name="connsiteX118" fmla="*/ 217792 w 325823"/>
                  <a:gd name="connsiteY118" fmla="*/ 118430 h 230809"/>
                  <a:gd name="connsiteX119" fmla="*/ 217792 w 325823"/>
                  <a:gd name="connsiteY119" fmla="*/ 118430 h 230809"/>
                  <a:gd name="connsiteX120" fmla="*/ 259276 w 325823"/>
                  <a:gd name="connsiteY120" fmla="*/ 101141 h 230809"/>
                  <a:gd name="connsiteX121" fmla="*/ 259276 w 325823"/>
                  <a:gd name="connsiteY121" fmla="*/ 101141 h 230809"/>
                  <a:gd name="connsiteX122" fmla="*/ 263597 w 325823"/>
                  <a:gd name="connsiteY122" fmla="*/ 101141 h 230809"/>
                  <a:gd name="connsiteX123" fmla="*/ 305081 w 325823"/>
                  <a:gd name="connsiteY123" fmla="*/ 118430 h 230809"/>
                  <a:gd name="connsiteX124" fmla="*/ 305081 w 325823"/>
                  <a:gd name="connsiteY124" fmla="*/ 118430 h 230809"/>
                  <a:gd name="connsiteX125" fmla="*/ 306810 w 325823"/>
                  <a:gd name="connsiteY125" fmla="*/ 120159 h 230809"/>
                  <a:gd name="connsiteX126" fmla="*/ 306810 w 325823"/>
                  <a:gd name="connsiteY126" fmla="*/ 120159 h 230809"/>
                  <a:gd name="connsiteX127" fmla="*/ 308539 w 325823"/>
                  <a:gd name="connsiteY127" fmla="*/ 121888 h 230809"/>
                  <a:gd name="connsiteX128" fmla="*/ 308539 w 325823"/>
                  <a:gd name="connsiteY128" fmla="*/ 121888 h 230809"/>
                  <a:gd name="connsiteX129" fmla="*/ 325824 w 325823"/>
                  <a:gd name="connsiteY129" fmla="*/ 163382 h 230809"/>
                  <a:gd name="connsiteX130" fmla="*/ 325824 w 325823"/>
                  <a:gd name="connsiteY130" fmla="*/ 163382 h 230809"/>
                  <a:gd name="connsiteX131" fmla="*/ 325824 w 325823"/>
                  <a:gd name="connsiteY131" fmla="*/ 167704 h 230809"/>
                  <a:gd name="connsiteX132" fmla="*/ 308539 w 325823"/>
                  <a:gd name="connsiteY132" fmla="*/ 209198 h 230809"/>
                  <a:gd name="connsiteX133" fmla="*/ 308539 w 325823"/>
                  <a:gd name="connsiteY133" fmla="*/ 209198 h 230809"/>
                  <a:gd name="connsiteX134" fmla="*/ 306810 w 325823"/>
                  <a:gd name="connsiteY134" fmla="*/ 210927 h 230809"/>
                  <a:gd name="connsiteX135" fmla="*/ 306810 w 325823"/>
                  <a:gd name="connsiteY135" fmla="*/ 210927 h 230809"/>
                  <a:gd name="connsiteX136" fmla="*/ 305081 w 325823"/>
                  <a:gd name="connsiteY136" fmla="*/ 212656 h 230809"/>
                  <a:gd name="connsiteX137" fmla="*/ 305081 w 325823"/>
                  <a:gd name="connsiteY137" fmla="*/ 212656 h 230809"/>
                  <a:gd name="connsiteX138" fmla="*/ 264461 w 325823"/>
                  <a:gd name="connsiteY138" fmla="*/ 229945 h 230809"/>
                  <a:gd name="connsiteX139" fmla="*/ 264461 w 325823"/>
                  <a:gd name="connsiteY139" fmla="*/ 229945 h 230809"/>
                  <a:gd name="connsiteX140" fmla="*/ 222113 w 325823"/>
                  <a:gd name="connsiteY140" fmla="*/ 210062 h 230809"/>
                  <a:gd name="connsiteX141" fmla="*/ 260140 w 325823"/>
                  <a:gd name="connsiteY141" fmla="*/ 225622 h 230809"/>
                  <a:gd name="connsiteX142" fmla="*/ 260140 w 325823"/>
                  <a:gd name="connsiteY142" fmla="*/ 222165 h 230809"/>
                  <a:gd name="connsiteX143" fmla="*/ 223842 w 325823"/>
                  <a:gd name="connsiteY143" fmla="*/ 207469 h 230809"/>
                  <a:gd name="connsiteX144" fmla="*/ 222113 w 325823"/>
                  <a:gd name="connsiteY144" fmla="*/ 210062 h 230809"/>
                  <a:gd name="connsiteX145" fmla="*/ 264461 w 325823"/>
                  <a:gd name="connsiteY145" fmla="*/ 222165 h 230809"/>
                  <a:gd name="connsiteX146" fmla="*/ 264461 w 325823"/>
                  <a:gd name="connsiteY146" fmla="*/ 225622 h 230809"/>
                  <a:gd name="connsiteX147" fmla="*/ 302489 w 325823"/>
                  <a:gd name="connsiteY147" fmla="*/ 210062 h 230809"/>
                  <a:gd name="connsiteX148" fmla="*/ 299896 w 325823"/>
                  <a:gd name="connsiteY148" fmla="*/ 207469 h 230809"/>
                  <a:gd name="connsiteX149" fmla="*/ 264461 w 325823"/>
                  <a:gd name="connsiteY149" fmla="*/ 222165 h 230809"/>
                  <a:gd name="connsiteX150" fmla="*/ 262733 w 325823"/>
                  <a:gd name="connsiteY150" fmla="*/ 217842 h 230809"/>
                  <a:gd name="connsiteX151" fmla="*/ 299032 w 325823"/>
                  <a:gd name="connsiteY151" fmla="*/ 202282 h 230809"/>
                  <a:gd name="connsiteX152" fmla="*/ 299032 w 325823"/>
                  <a:gd name="connsiteY152" fmla="*/ 202282 h 230809"/>
                  <a:gd name="connsiteX153" fmla="*/ 314589 w 325823"/>
                  <a:gd name="connsiteY153" fmla="*/ 165975 h 230809"/>
                  <a:gd name="connsiteX154" fmla="*/ 299032 w 325823"/>
                  <a:gd name="connsiteY154" fmla="*/ 129668 h 230809"/>
                  <a:gd name="connsiteX155" fmla="*/ 262733 w 325823"/>
                  <a:gd name="connsiteY155" fmla="*/ 114108 h 230809"/>
                  <a:gd name="connsiteX156" fmla="*/ 229891 w 325823"/>
                  <a:gd name="connsiteY156" fmla="*/ 125346 h 230809"/>
                  <a:gd name="connsiteX157" fmla="*/ 253226 w 325823"/>
                  <a:gd name="connsiteY157" fmla="*/ 147822 h 230809"/>
                  <a:gd name="connsiteX158" fmla="*/ 260140 w 325823"/>
                  <a:gd name="connsiteY158" fmla="*/ 145228 h 230809"/>
                  <a:gd name="connsiteX159" fmla="*/ 260140 w 325823"/>
                  <a:gd name="connsiteY159" fmla="*/ 145228 h 230809"/>
                  <a:gd name="connsiteX160" fmla="*/ 262733 w 325823"/>
                  <a:gd name="connsiteY160" fmla="*/ 145228 h 230809"/>
                  <a:gd name="connsiteX161" fmla="*/ 262733 w 325823"/>
                  <a:gd name="connsiteY161" fmla="*/ 145228 h 230809"/>
                  <a:gd name="connsiteX162" fmla="*/ 262733 w 325823"/>
                  <a:gd name="connsiteY162" fmla="*/ 145228 h 230809"/>
                  <a:gd name="connsiteX163" fmla="*/ 265326 w 325823"/>
                  <a:gd name="connsiteY163" fmla="*/ 145228 h 230809"/>
                  <a:gd name="connsiteX164" fmla="*/ 266190 w 325823"/>
                  <a:gd name="connsiteY164" fmla="*/ 145228 h 230809"/>
                  <a:gd name="connsiteX165" fmla="*/ 267055 w 325823"/>
                  <a:gd name="connsiteY165" fmla="*/ 145228 h 230809"/>
                  <a:gd name="connsiteX166" fmla="*/ 270511 w 325823"/>
                  <a:gd name="connsiteY166" fmla="*/ 138313 h 230809"/>
                  <a:gd name="connsiteX167" fmla="*/ 269647 w 325823"/>
                  <a:gd name="connsiteY167" fmla="*/ 146093 h 230809"/>
                  <a:gd name="connsiteX168" fmla="*/ 273104 w 325823"/>
                  <a:gd name="connsiteY168" fmla="*/ 147822 h 230809"/>
                  <a:gd name="connsiteX169" fmla="*/ 275697 w 325823"/>
                  <a:gd name="connsiteY169" fmla="*/ 149550 h 230809"/>
                  <a:gd name="connsiteX170" fmla="*/ 275697 w 325823"/>
                  <a:gd name="connsiteY170" fmla="*/ 149550 h 230809"/>
                  <a:gd name="connsiteX171" fmla="*/ 277425 w 325823"/>
                  <a:gd name="connsiteY171" fmla="*/ 151279 h 230809"/>
                  <a:gd name="connsiteX172" fmla="*/ 277425 w 325823"/>
                  <a:gd name="connsiteY172" fmla="*/ 151279 h 230809"/>
                  <a:gd name="connsiteX173" fmla="*/ 277425 w 325823"/>
                  <a:gd name="connsiteY173" fmla="*/ 151279 h 230809"/>
                  <a:gd name="connsiteX174" fmla="*/ 279154 w 325823"/>
                  <a:gd name="connsiteY174" fmla="*/ 153008 h 230809"/>
                  <a:gd name="connsiteX175" fmla="*/ 279154 w 325823"/>
                  <a:gd name="connsiteY175" fmla="*/ 153008 h 230809"/>
                  <a:gd name="connsiteX176" fmla="*/ 283475 w 325823"/>
                  <a:gd name="connsiteY176" fmla="*/ 163382 h 230809"/>
                  <a:gd name="connsiteX177" fmla="*/ 283475 w 325823"/>
                  <a:gd name="connsiteY177" fmla="*/ 163382 h 230809"/>
                  <a:gd name="connsiteX178" fmla="*/ 283475 w 325823"/>
                  <a:gd name="connsiteY178" fmla="*/ 167704 h 230809"/>
                  <a:gd name="connsiteX179" fmla="*/ 279154 w 325823"/>
                  <a:gd name="connsiteY179" fmla="*/ 178077 h 230809"/>
                  <a:gd name="connsiteX180" fmla="*/ 279154 w 325823"/>
                  <a:gd name="connsiteY180" fmla="*/ 178077 h 230809"/>
                  <a:gd name="connsiteX181" fmla="*/ 279154 w 325823"/>
                  <a:gd name="connsiteY181" fmla="*/ 178077 h 230809"/>
                  <a:gd name="connsiteX182" fmla="*/ 279154 w 325823"/>
                  <a:gd name="connsiteY182" fmla="*/ 178077 h 230809"/>
                  <a:gd name="connsiteX183" fmla="*/ 276561 w 325823"/>
                  <a:gd name="connsiteY183" fmla="*/ 180671 h 230809"/>
                  <a:gd name="connsiteX184" fmla="*/ 276561 w 325823"/>
                  <a:gd name="connsiteY184" fmla="*/ 180671 h 230809"/>
                  <a:gd name="connsiteX185" fmla="*/ 276561 w 325823"/>
                  <a:gd name="connsiteY185" fmla="*/ 180671 h 230809"/>
                  <a:gd name="connsiteX186" fmla="*/ 276561 w 325823"/>
                  <a:gd name="connsiteY186" fmla="*/ 180671 h 230809"/>
                  <a:gd name="connsiteX187" fmla="*/ 276561 w 325823"/>
                  <a:gd name="connsiteY187" fmla="*/ 180671 h 230809"/>
                  <a:gd name="connsiteX188" fmla="*/ 269647 w 325823"/>
                  <a:gd name="connsiteY188" fmla="*/ 184129 h 230809"/>
                  <a:gd name="connsiteX189" fmla="*/ 269647 w 325823"/>
                  <a:gd name="connsiteY189" fmla="*/ 184129 h 230809"/>
                  <a:gd name="connsiteX190" fmla="*/ 265326 w 325823"/>
                  <a:gd name="connsiteY190" fmla="*/ 184993 h 230809"/>
                  <a:gd name="connsiteX191" fmla="*/ 265326 w 325823"/>
                  <a:gd name="connsiteY191" fmla="*/ 184993 h 230809"/>
                  <a:gd name="connsiteX192" fmla="*/ 262733 w 325823"/>
                  <a:gd name="connsiteY192" fmla="*/ 184993 h 230809"/>
                  <a:gd name="connsiteX193" fmla="*/ 251498 w 325823"/>
                  <a:gd name="connsiteY193" fmla="*/ 180671 h 230809"/>
                  <a:gd name="connsiteX194" fmla="*/ 251498 w 325823"/>
                  <a:gd name="connsiteY194" fmla="*/ 180671 h 230809"/>
                  <a:gd name="connsiteX195" fmla="*/ 248041 w 325823"/>
                  <a:gd name="connsiteY195" fmla="*/ 177213 h 230809"/>
                  <a:gd name="connsiteX196" fmla="*/ 248041 w 325823"/>
                  <a:gd name="connsiteY196" fmla="*/ 177213 h 230809"/>
                  <a:gd name="connsiteX197" fmla="*/ 244584 w 325823"/>
                  <a:gd name="connsiteY197" fmla="*/ 171162 h 230809"/>
                  <a:gd name="connsiteX198" fmla="*/ 212606 w 325823"/>
                  <a:gd name="connsiteY198" fmla="*/ 171162 h 230809"/>
                  <a:gd name="connsiteX199" fmla="*/ 227299 w 325823"/>
                  <a:gd name="connsiteY199" fmla="*/ 201418 h 230809"/>
                  <a:gd name="connsiteX200" fmla="*/ 227299 w 325823"/>
                  <a:gd name="connsiteY200" fmla="*/ 201418 h 230809"/>
                  <a:gd name="connsiteX201" fmla="*/ 262733 w 325823"/>
                  <a:gd name="connsiteY201" fmla="*/ 217842 h 230809"/>
                  <a:gd name="connsiteX202" fmla="*/ 304217 w 325823"/>
                  <a:gd name="connsiteY202" fmla="*/ 204011 h 230809"/>
                  <a:gd name="connsiteX203" fmla="*/ 306810 w 325823"/>
                  <a:gd name="connsiteY203" fmla="*/ 206604 h 230809"/>
                  <a:gd name="connsiteX204" fmla="*/ 322366 w 325823"/>
                  <a:gd name="connsiteY204" fmla="*/ 168568 h 230809"/>
                  <a:gd name="connsiteX205" fmla="*/ 318910 w 325823"/>
                  <a:gd name="connsiteY205" fmla="*/ 168568 h 230809"/>
                  <a:gd name="connsiteX206" fmla="*/ 304217 w 325823"/>
                  <a:gd name="connsiteY206" fmla="*/ 204011 h 230809"/>
                  <a:gd name="connsiteX207" fmla="*/ 203100 w 325823"/>
                  <a:gd name="connsiteY207" fmla="*/ 172026 h 230809"/>
                  <a:gd name="connsiteX208" fmla="*/ 218656 w 325823"/>
                  <a:gd name="connsiteY208" fmla="*/ 206604 h 230809"/>
                  <a:gd name="connsiteX209" fmla="*/ 221249 w 325823"/>
                  <a:gd name="connsiteY209" fmla="*/ 204011 h 230809"/>
                  <a:gd name="connsiteX210" fmla="*/ 206557 w 325823"/>
                  <a:gd name="connsiteY210" fmla="*/ 172026 h 230809"/>
                  <a:gd name="connsiteX211" fmla="*/ 203100 w 325823"/>
                  <a:gd name="connsiteY211" fmla="*/ 172026 h 230809"/>
                  <a:gd name="connsiteX212" fmla="*/ 253226 w 325823"/>
                  <a:gd name="connsiteY212" fmla="*/ 178077 h 230809"/>
                  <a:gd name="connsiteX213" fmla="*/ 260140 w 325823"/>
                  <a:gd name="connsiteY213" fmla="*/ 181535 h 230809"/>
                  <a:gd name="connsiteX214" fmla="*/ 260140 w 325823"/>
                  <a:gd name="connsiteY214" fmla="*/ 178077 h 230809"/>
                  <a:gd name="connsiteX215" fmla="*/ 254955 w 325823"/>
                  <a:gd name="connsiteY215" fmla="*/ 176349 h 230809"/>
                  <a:gd name="connsiteX216" fmla="*/ 253226 w 325823"/>
                  <a:gd name="connsiteY216" fmla="*/ 178077 h 230809"/>
                  <a:gd name="connsiteX217" fmla="*/ 267055 w 325823"/>
                  <a:gd name="connsiteY217" fmla="*/ 179806 h 230809"/>
                  <a:gd name="connsiteX218" fmla="*/ 267055 w 325823"/>
                  <a:gd name="connsiteY218" fmla="*/ 181535 h 230809"/>
                  <a:gd name="connsiteX219" fmla="*/ 271376 w 325823"/>
                  <a:gd name="connsiteY219" fmla="*/ 178942 h 230809"/>
                  <a:gd name="connsiteX220" fmla="*/ 268783 w 325823"/>
                  <a:gd name="connsiteY220" fmla="*/ 176349 h 230809"/>
                  <a:gd name="connsiteX221" fmla="*/ 266190 w 325823"/>
                  <a:gd name="connsiteY221" fmla="*/ 178077 h 230809"/>
                  <a:gd name="connsiteX222" fmla="*/ 266190 w 325823"/>
                  <a:gd name="connsiteY222" fmla="*/ 179806 h 230809"/>
                  <a:gd name="connsiteX223" fmla="*/ 273969 w 325823"/>
                  <a:gd name="connsiteY223" fmla="*/ 174620 h 230809"/>
                  <a:gd name="connsiteX224" fmla="*/ 274833 w 325823"/>
                  <a:gd name="connsiteY224" fmla="*/ 175484 h 230809"/>
                  <a:gd name="connsiteX225" fmla="*/ 277425 w 325823"/>
                  <a:gd name="connsiteY225" fmla="*/ 168568 h 230809"/>
                  <a:gd name="connsiteX226" fmla="*/ 273969 w 325823"/>
                  <a:gd name="connsiteY226" fmla="*/ 168568 h 230809"/>
                  <a:gd name="connsiteX227" fmla="*/ 272240 w 325823"/>
                  <a:gd name="connsiteY227" fmla="*/ 172891 h 230809"/>
                  <a:gd name="connsiteX228" fmla="*/ 273969 w 325823"/>
                  <a:gd name="connsiteY228" fmla="*/ 174620 h 230809"/>
                  <a:gd name="connsiteX229" fmla="*/ 248041 w 325823"/>
                  <a:gd name="connsiteY229" fmla="*/ 172026 h 230809"/>
                  <a:gd name="connsiteX230" fmla="*/ 249769 w 325823"/>
                  <a:gd name="connsiteY230" fmla="*/ 174620 h 230809"/>
                  <a:gd name="connsiteX231" fmla="*/ 252362 w 325823"/>
                  <a:gd name="connsiteY231" fmla="*/ 172026 h 230809"/>
                  <a:gd name="connsiteX232" fmla="*/ 250634 w 325823"/>
                  <a:gd name="connsiteY232" fmla="*/ 168568 h 230809"/>
                  <a:gd name="connsiteX233" fmla="*/ 250634 w 325823"/>
                  <a:gd name="connsiteY233" fmla="*/ 171162 h 230809"/>
                  <a:gd name="connsiteX234" fmla="*/ 248041 w 325823"/>
                  <a:gd name="connsiteY234" fmla="*/ 171162 h 230809"/>
                  <a:gd name="connsiteX235" fmla="*/ 256683 w 325823"/>
                  <a:gd name="connsiteY235" fmla="*/ 171162 h 230809"/>
                  <a:gd name="connsiteX236" fmla="*/ 262733 w 325823"/>
                  <a:gd name="connsiteY236" fmla="*/ 173755 h 230809"/>
                  <a:gd name="connsiteX237" fmla="*/ 264461 w 325823"/>
                  <a:gd name="connsiteY237" fmla="*/ 173755 h 230809"/>
                  <a:gd name="connsiteX238" fmla="*/ 268783 w 325823"/>
                  <a:gd name="connsiteY238" fmla="*/ 171162 h 230809"/>
                  <a:gd name="connsiteX239" fmla="*/ 270511 w 325823"/>
                  <a:gd name="connsiteY239" fmla="*/ 165975 h 230809"/>
                  <a:gd name="connsiteX240" fmla="*/ 268783 w 325823"/>
                  <a:gd name="connsiteY240" fmla="*/ 160788 h 230809"/>
                  <a:gd name="connsiteX241" fmla="*/ 267055 w 325823"/>
                  <a:gd name="connsiteY241" fmla="*/ 159059 h 230809"/>
                  <a:gd name="connsiteX242" fmla="*/ 266190 w 325823"/>
                  <a:gd name="connsiteY242" fmla="*/ 159059 h 230809"/>
                  <a:gd name="connsiteX243" fmla="*/ 266190 w 325823"/>
                  <a:gd name="connsiteY243" fmla="*/ 159059 h 230809"/>
                  <a:gd name="connsiteX244" fmla="*/ 265326 w 325823"/>
                  <a:gd name="connsiteY244" fmla="*/ 158195 h 230809"/>
                  <a:gd name="connsiteX245" fmla="*/ 264461 w 325823"/>
                  <a:gd name="connsiteY245" fmla="*/ 158195 h 230809"/>
                  <a:gd name="connsiteX246" fmla="*/ 264461 w 325823"/>
                  <a:gd name="connsiteY246" fmla="*/ 158195 h 230809"/>
                  <a:gd name="connsiteX247" fmla="*/ 263597 w 325823"/>
                  <a:gd name="connsiteY247" fmla="*/ 158195 h 230809"/>
                  <a:gd name="connsiteX248" fmla="*/ 258412 w 325823"/>
                  <a:gd name="connsiteY248" fmla="*/ 160788 h 230809"/>
                  <a:gd name="connsiteX249" fmla="*/ 255819 w 325823"/>
                  <a:gd name="connsiteY249" fmla="*/ 165975 h 230809"/>
                  <a:gd name="connsiteX250" fmla="*/ 256683 w 325823"/>
                  <a:gd name="connsiteY250" fmla="*/ 171162 h 230809"/>
                  <a:gd name="connsiteX251" fmla="*/ 210878 w 325823"/>
                  <a:gd name="connsiteY251" fmla="*/ 167704 h 230809"/>
                  <a:gd name="connsiteX252" fmla="*/ 241991 w 325823"/>
                  <a:gd name="connsiteY252" fmla="*/ 167704 h 230809"/>
                  <a:gd name="connsiteX253" fmla="*/ 241991 w 325823"/>
                  <a:gd name="connsiteY253" fmla="*/ 167704 h 230809"/>
                  <a:gd name="connsiteX254" fmla="*/ 241991 w 325823"/>
                  <a:gd name="connsiteY254" fmla="*/ 164246 h 230809"/>
                  <a:gd name="connsiteX255" fmla="*/ 211742 w 325823"/>
                  <a:gd name="connsiteY255" fmla="*/ 164246 h 230809"/>
                  <a:gd name="connsiteX256" fmla="*/ 210878 w 325823"/>
                  <a:gd name="connsiteY256" fmla="*/ 165975 h 230809"/>
                  <a:gd name="connsiteX257" fmla="*/ 210878 w 325823"/>
                  <a:gd name="connsiteY257" fmla="*/ 167704 h 230809"/>
                  <a:gd name="connsiteX258" fmla="*/ 274833 w 325823"/>
                  <a:gd name="connsiteY258" fmla="*/ 164246 h 230809"/>
                  <a:gd name="connsiteX259" fmla="*/ 278290 w 325823"/>
                  <a:gd name="connsiteY259" fmla="*/ 164246 h 230809"/>
                  <a:gd name="connsiteX260" fmla="*/ 275697 w 325823"/>
                  <a:gd name="connsiteY260" fmla="*/ 157331 h 230809"/>
                  <a:gd name="connsiteX261" fmla="*/ 273104 w 325823"/>
                  <a:gd name="connsiteY261" fmla="*/ 159924 h 230809"/>
                  <a:gd name="connsiteX262" fmla="*/ 274833 w 325823"/>
                  <a:gd name="connsiteY262" fmla="*/ 164246 h 230809"/>
                  <a:gd name="connsiteX263" fmla="*/ 318910 w 325823"/>
                  <a:gd name="connsiteY263" fmla="*/ 163382 h 230809"/>
                  <a:gd name="connsiteX264" fmla="*/ 322366 w 325823"/>
                  <a:gd name="connsiteY264" fmla="*/ 163382 h 230809"/>
                  <a:gd name="connsiteX265" fmla="*/ 306810 w 325823"/>
                  <a:gd name="connsiteY265" fmla="*/ 125346 h 230809"/>
                  <a:gd name="connsiteX266" fmla="*/ 304217 w 325823"/>
                  <a:gd name="connsiteY266" fmla="*/ 127939 h 230809"/>
                  <a:gd name="connsiteX267" fmla="*/ 318910 w 325823"/>
                  <a:gd name="connsiteY267" fmla="*/ 163382 h 230809"/>
                  <a:gd name="connsiteX268" fmla="*/ 250634 w 325823"/>
                  <a:gd name="connsiteY268" fmla="*/ 161653 h 230809"/>
                  <a:gd name="connsiteX269" fmla="*/ 250634 w 325823"/>
                  <a:gd name="connsiteY269" fmla="*/ 162517 h 230809"/>
                  <a:gd name="connsiteX270" fmla="*/ 250634 w 325823"/>
                  <a:gd name="connsiteY270" fmla="*/ 161653 h 230809"/>
                  <a:gd name="connsiteX271" fmla="*/ 250634 w 325823"/>
                  <a:gd name="connsiteY271" fmla="*/ 161653 h 230809"/>
                  <a:gd name="connsiteX272" fmla="*/ 213471 w 325823"/>
                  <a:gd name="connsiteY272" fmla="*/ 159924 h 230809"/>
                  <a:gd name="connsiteX273" fmla="*/ 243720 w 325823"/>
                  <a:gd name="connsiteY273" fmla="*/ 159924 h 230809"/>
                  <a:gd name="connsiteX274" fmla="*/ 244584 w 325823"/>
                  <a:gd name="connsiteY274" fmla="*/ 157331 h 230809"/>
                  <a:gd name="connsiteX275" fmla="*/ 222977 w 325823"/>
                  <a:gd name="connsiteY275" fmla="*/ 136584 h 230809"/>
                  <a:gd name="connsiteX276" fmla="*/ 213471 w 325823"/>
                  <a:gd name="connsiteY276" fmla="*/ 159924 h 230809"/>
                  <a:gd name="connsiteX277" fmla="*/ 204828 w 325823"/>
                  <a:gd name="connsiteY277" fmla="*/ 159924 h 230809"/>
                  <a:gd name="connsiteX278" fmla="*/ 205692 w 325823"/>
                  <a:gd name="connsiteY278" fmla="*/ 159924 h 230809"/>
                  <a:gd name="connsiteX279" fmla="*/ 206557 w 325823"/>
                  <a:gd name="connsiteY279" fmla="*/ 155602 h 230809"/>
                  <a:gd name="connsiteX280" fmla="*/ 204828 w 325823"/>
                  <a:gd name="connsiteY280" fmla="*/ 159924 h 230809"/>
                  <a:gd name="connsiteX281" fmla="*/ 267919 w 325823"/>
                  <a:gd name="connsiteY281" fmla="*/ 155602 h 230809"/>
                  <a:gd name="connsiteX282" fmla="*/ 268783 w 325823"/>
                  <a:gd name="connsiteY282" fmla="*/ 155602 h 230809"/>
                  <a:gd name="connsiteX283" fmla="*/ 269647 w 325823"/>
                  <a:gd name="connsiteY283" fmla="*/ 156466 h 230809"/>
                  <a:gd name="connsiteX284" fmla="*/ 272240 w 325823"/>
                  <a:gd name="connsiteY284" fmla="*/ 153873 h 230809"/>
                  <a:gd name="connsiteX285" fmla="*/ 270511 w 325823"/>
                  <a:gd name="connsiteY285" fmla="*/ 153008 h 230809"/>
                  <a:gd name="connsiteX286" fmla="*/ 268783 w 325823"/>
                  <a:gd name="connsiteY286" fmla="*/ 152144 h 230809"/>
                  <a:gd name="connsiteX287" fmla="*/ 267919 w 325823"/>
                  <a:gd name="connsiteY287" fmla="*/ 153873 h 230809"/>
                  <a:gd name="connsiteX288" fmla="*/ 267919 w 325823"/>
                  <a:gd name="connsiteY288" fmla="*/ 155602 h 230809"/>
                  <a:gd name="connsiteX289" fmla="*/ 256683 w 325823"/>
                  <a:gd name="connsiteY289" fmla="*/ 151279 h 230809"/>
                  <a:gd name="connsiteX290" fmla="*/ 258412 w 325823"/>
                  <a:gd name="connsiteY290" fmla="*/ 153008 h 230809"/>
                  <a:gd name="connsiteX291" fmla="*/ 256683 w 325823"/>
                  <a:gd name="connsiteY291" fmla="*/ 154737 h 230809"/>
                  <a:gd name="connsiteX292" fmla="*/ 260140 w 325823"/>
                  <a:gd name="connsiteY292" fmla="*/ 153008 h 230809"/>
                  <a:gd name="connsiteX293" fmla="*/ 260140 w 325823"/>
                  <a:gd name="connsiteY293" fmla="*/ 149550 h 230809"/>
                  <a:gd name="connsiteX294" fmla="*/ 256683 w 325823"/>
                  <a:gd name="connsiteY294" fmla="*/ 151279 h 230809"/>
                  <a:gd name="connsiteX295" fmla="*/ 224706 w 325823"/>
                  <a:gd name="connsiteY295" fmla="*/ 131397 h 230809"/>
                  <a:gd name="connsiteX296" fmla="*/ 246312 w 325823"/>
                  <a:gd name="connsiteY296" fmla="*/ 153008 h 230809"/>
                  <a:gd name="connsiteX297" fmla="*/ 248905 w 325823"/>
                  <a:gd name="connsiteY297" fmla="*/ 150415 h 230809"/>
                  <a:gd name="connsiteX298" fmla="*/ 226435 w 325823"/>
                  <a:gd name="connsiteY298" fmla="*/ 127939 h 230809"/>
                  <a:gd name="connsiteX299" fmla="*/ 225570 w 325823"/>
                  <a:gd name="connsiteY299" fmla="*/ 128804 h 230809"/>
                  <a:gd name="connsiteX300" fmla="*/ 225570 w 325823"/>
                  <a:gd name="connsiteY300" fmla="*/ 129668 h 230809"/>
                  <a:gd name="connsiteX301" fmla="*/ 225570 w 325823"/>
                  <a:gd name="connsiteY301" fmla="*/ 129668 h 230809"/>
                  <a:gd name="connsiteX302" fmla="*/ 224706 w 325823"/>
                  <a:gd name="connsiteY302" fmla="*/ 131397 h 230809"/>
                  <a:gd name="connsiteX303" fmla="*/ 215199 w 325823"/>
                  <a:gd name="connsiteY303" fmla="*/ 143499 h 230809"/>
                  <a:gd name="connsiteX304" fmla="*/ 213471 w 325823"/>
                  <a:gd name="connsiteY304" fmla="*/ 147822 h 230809"/>
                  <a:gd name="connsiteX305" fmla="*/ 215199 w 325823"/>
                  <a:gd name="connsiteY305" fmla="*/ 143499 h 230809"/>
                  <a:gd name="connsiteX306" fmla="*/ 208285 w 325823"/>
                  <a:gd name="connsiteY306" fmla="*/ 140041 h 230809"/>
                  <a:gd name="connsiteX307" fmla="*/ 205692 w 325823"/>
                  <a:gd name="connsiteY307" fmla="*/ 146093 h 230809"/>
                  <a:gd name="connsiteX308" fmla="*/ 208285 w 325823"/>
                  <a:gd name="connsiteY308" fmla="*/ 140041 h 230809"/>
                  <a:gd name="connsiteX309" fmla="*/ 216927 w 325823"/>
                  <a:gd name="connsiteY309" fmla="*/ 129668 h 230809"/>
                  <a:gd name="connsiteX310" fmla="*/ 215199 w 325823"/>
                  <a:gd name="connsiteY310" fmla="*/ 133990 h 230809"/>
                  <a:gd name="connsiteX311" fmla="*/ 216927 w 325823"/>
                  <a:gd name="connsiteY311" fmla="*/ 129668 h 230809"/>
                  <a:gd name="connsiteX312" fmla="*/ 216927 w 325823"/>
                  <a:gd name="connsiteY312" fmla="*/ 129668 h 230809"/>
                  <a:gd name="connsiteX313" fmla="*/ 264461 w 325823"/>
                  <a:gd name="connsiteY313" fmla="*/ 109786 h 230809"/>
                  <a:gd name="connsiteX314" fmla="*/ 300760 w 325823"/>
                  <a:gd name="connsiteY314" fmla="*/ 124481 h 230809"/>
                  <a:gd name="connsiteX315" fmla="*/ 303353 w 325823"/>
                  <a:gd name="connsiteY315" fmla="*/ 121888 h 230809"/>
                  <a:gd name="connsiteX316" fmla="*/ 265326 w 325823"/>
                  <a:gd name="connsiteY316" fmla="*/ 106328 h 230809"/>
                  <a:gd name="connsiteX317" fmla="*/ 265326 w 325823"/>
                  <a:gd name="connsiteY317" fmla="*/ 109786 h 230809"/>
                  <a:gd name="connsiteX318" fmla="*/ 226435 w 325823"/>
                  <a:gd name="connsiteY318" fmla="*/ 121888 h 230809"/>
                  <a:gd name="connsiteX319" fmla="*/ 226435 w 325823"/>
                  <a:gd name="connsiteY319" fmla="*/ 121888 h 230809"/>
                  <a:gd name="connsiteX320" fmla="*/ 260140 w 325823"/>
                  <a:gd name="connsiteY320" fmla="*/ 109786 h 230809"/>
                  <a:gd name="connsiteX321" fmla="*/ 260140 w 325823"/>
                  <a:gd name="connsiteY321" fmla="*/ 106328 h 230809"/>
                  <a:gd name="connsiteX322" fmla="*/ 224706 w 325823"/>
                  <a:gd name="connsiteY322" fmla="*/ 120159 h 230809"/>
                  <a:gd name="connsiteX323" fmla="*/ 226435 w 325823"/>
                  <a:gd name="connsiteY323" fmla="*/ 121888 h 230809"/>
                  <a:gd name="connsiteX324" fmla="*/ 172851 w 325823"/>
                  <a:gd name="connsiteY324" fmla="*/ 184993 h 230809"/>
                  <a:gd name="connsiteX325" fmla="*/ 168529 w 325823"/>
                  <a:gd name="connsiteY325" fmla="*/ 184993 h 230809"/>
                  <a:gd name="connsiteX326" fmla="*/ 168529 w 325823"/>
                  <a:gd name="connsiteY326" fmla="*/ 184993 h 230809"/>
                  <a:gd name="connsiteX327" fmla="*/ 158158 w 325823"/>
                  <a:gd name="connsiteY327" fmla="*/ 179806 h 230809"/>
                  <a:gd name="connsiteX328" fmla="*/ 158158 w 325823"/>
                  <a:gd name="connsiteY328" fmla="*/ 179806 h 230809"/>
                  <a:gd name="connsiteX329" fmla="*/ 156430 w 325823"/>
                  <a:gd name="connsiteY329" fmla="*/ 178077 h 230809"/>
                  <a:gd name="connsiteX330" fmla="*/ 156430 w 325823"/>
                  <a:gd name="connsiteY330" fmla="*/ 178077 h 230809"/>
                  <a:gd name="connsiteX331" fmla="*/ 154702 w 325823"/>
                  <a:gd name="connsiteY331" fmla="*/ 176349 h 230809"/>
                  <a:gd name="connsiteX332" fmla="*/ 154702 w 325823"/>
                  <a:gd name="connsiteY332" fmla="*/ 176349 h 230809"/>
                  <a:gd name="connsiteX333" fmla="*/ 151244 w 325823"/>
                  <a:gd name="connsiteY333" fmla="*/ 165111 h 230809"/>
                  <a:gd name="connsiteX334" fmla="*/ 151244 w 325823"/>
                  <a:gd name="connsiteY334" fmla="*/ 165111 h 230809"/>
                  <a:gd name="connsiteX335" fmla="*/ 151244 w 325823"/>
                  <a:gd name="connsiteY335" fmla="*/ 163382 h 230809"/>
                  <a:gd name="connsiteX336" fmla="*/ 151244 w 325823"/>
                  <a:gd name="connsiteY336" fmla="*/ 162517 h 230809"/>
                  <a:gd name="connsiteX337" fmla="*/ 155566 w 325823"/>
                  <a:gd name="connsiteY337" fmla="*/ 104599 h 230809"/>
                  <a:gd name="connsiteX338" fmla="*/ 155566 w 325823"/>
                  <a:gd name="connsiteY338" fmla="*/ 104599 h 230809"/>
                  <a:gd name="connsiteX339" fmla="*/ 155566 w 325823"/>
                  <a:gd name="connsiteY339" fmla="*/ 100277 h 230809"/>
                  <a:gd name="connsiteX340" fmla="*/ 155566 w 325823"/>
                  <a:gd name="connsiteY340" fmla="*/ 100277 h 230809"/>
                  <a:gd name="connsiteX341" fmla="*/ 165937 w 325823"/>
                  <a:gd name="connsiteY341" fmla="*/ 83852 h 230809"/>
                  <a:gd name="connsiteX342" fmla="*/ 165937 w 325823"/>
                  <a:gd name="connsiteY342" fmla="*/ 83852 h 230809"/>
                  <a:gd name="connsiteX343" fmla="*/ 165937 w 325823"/>
                  <a:gd name="connsiteY343" fmla="*/ 83852 h 230809"/>
                  <a:gd name="connsiteX344" fmla="*/ 165937 w 325823"/>
                  <a:gd name="connsiteY344" fmla="*/ 83852 h 230809"/>
                  <a:gd name="connsiteX345" fmla="*/ 169393 w 325823"/>
                  <a:gd name="connsiteY345" fmla="*/ 81259 h 230809"/>
                  <a:gd name="connsiteX346" fmla="*/ 169393 w 325823"/>
                  <a:gd name="connsiteY346" fmla="*/ 81259 h 230809"/>
                  <a:gd name="connsiteX347" fmla="*/ 191864 w 325823"/>
                  <a:gd name="connsiteY347" fmla="*/ 69156 h 230809"/>
                  <a:gd name="connsiteX348" fmla="*/ 182357 w 325823"/>
                  <a:gd name="connsiteY348" fmla="*/ 51003 h 230809"/>
                  <a:gd name="connsiteX349" fmla="*/ 179765 w 325823"/>
                  <a:gd name="connsiteY349" fmla="*/ 53596 h 230809"/>
                  <a:gd name="connsiteX350" fmla="*/ 179765 w 325823"/>
                  <a:gd name="connsiteY350" fmla="*/ 53596 h 230809"/>
                  <a:gd name="connsiteX351" fmla="*/ 179765 w 325823"/>
                  <a:gd name="connsiteY351" fmla="*/ 53596 h 230809"/>
                  <a:gd name="connsiteX352" fmla="*/ 179765 w 325823"/>
                  <a:gd name="connsiteY352" fmla="*/ 53596 h 230809"/>
                  <a:gd name="connsiteX353" fmla="*/ 171987 w 325823"/>
                  <a:gd name="connsiteY353" fmla="*/ 57054 h 230809"/>
                  <a:gd name="connsiteX354" fmla="*/ 171987 w 325823"/>
                  <a:gd name="connsiteY354" fmla="*/ 57054 h 230809"/>
                  <a:gd name="connsiteX355" fmla="*/ 171987 w 325823"/>
                  <a:gd name="connsiteY355" fmla="*/ 57054 h 230809"/>
                  <a:gd name="connsiteX356" fmla="*/ 171987 w 325823"/>
                  <a:gd name="connsiteY356" fmla="*/ 57054 h 230809"/>
                  <a:gd name="connsiteX357" fmla="*/ 171987 w 325823"/>
                  <a:gd name="connsiteY357" fmla="*/ 57054 h 230809"/>
                  <a:gd name="connsiteX358" fmla="*/ 167665 w 325823"/>
                  <a:gd name="connsiteY358" fmla="*/ 57918 h 230809"/>
                  <a:gd name="connsiteX359" fmla="*/ 167665 w 325823"/>
                  <a:gd name="connsiteY359" fmla="*/ 57918 h 230809"/>
                  <a:gd name="connsiteX360" fmla="*/ 130502 w 325823"/>
                  <a:gd name="connsiteY360" fmla="*/ 63105 h 230809"/>
                  <a:gd name="connsiteX361" fmla="*/ 130502 w 325823"/>
                  <a:gd name="connsiteY361" fmla="*/ 63105 h 230809"/>
                  <a:gd name="connsiteX362" fmla="*/ 126181 w 325823"/>
                  <a:gd name="connsiteY362" fmla="*/ 63970 h 230809"/>
                  <a:gd name="connsiteX363" fmla="*/ 126181 w 325823"/>
                  <a:gd name="connsiteY363" fmla="*/ 63970 h 230809"/>
                  <a:gd name="connsiteX364" fmla="*/ 126181 w 325823"/>
                  <a:gd name="connsiteY364" fmla="*/ 63970 h 230809"/>
                  <a:gd name="connsiteX365" fmla="*/ 116674 w 325823"/>
                  <a:gd name="connsiteY365" fmla="*/ 61376 h 230809"/>
                  <a:gd name="connsiteX366" fmla="*/ 116674 w 325823"/>
                  <a:gd name="connsiteY366" fmla="*/ 61376 h 230809"/>
                  <a:gd name="connsiteX367" fmla="*/ 116674 w 325823"/>
                  <a:gd name="connsiteY367" fmla="*/ 61376 h 230809"/>
                  <a:gd name="connsiteX368" fmla="*/ 116674 w 325823"/>
                  <a:gd name="connsiteY368" fmla="*/ 61376 h 230809"/>
                  <a:gd name="connsiteX369" fmla="*/ 114082 w 325823"/>
                  <a:gd name="connsiteY369" fmla="*/ 58783 h 230809"/>
                  <a:gd name="connsiteX370" fmla="*/ 114082 w 325823"/>
                  <a:gd name="connsiteY370" fmla="*/ 58783 h 230809"/>
                  <a:gd name="connsiteX371" fmla="*/ 114082 w 325823"/>
                  <a:gd name="connsiteY371" fmla="*/ 58783 h 230809"/>
                  <a:gd name="connsiteX372" fmla="*/ 114082 w 325823"/>
                  <a:gd name="connsiteY372" fmla="*/ 58783 h 230809"/>
                  <a:gd name="connsiteX373" fmla="*/ 113217 w 325823"/>
                  <a:gd name="connsiteY373" fmla="*/ 57054 h 230809"/>
                  <a:gd name="connsiteX374" fmla="*/ 111489 w 325823"/>
                  <a:gd name="connsiteY374" fmla="*/ 56189 h 230809"/>
                  <a:gd name="connsiteX375" fmla="*/ 111489 w 325823"/>
                  <a:gd name="connsiteY375" fmla="*/ 56189 h 230809"/>
                  <a:gd name="connsiteX376" fmla="*/ 110624 w 325823"/>
                  <a:gd name="connsiteY376" fmla="*/ 55325 h 230809"/>
                  <a:gd name="connsiteX377" fmla="*/ 110624 w 325823"/>
                  <a:gd name="connsiteY377" fmla="*/ 55325 h 230809"/>
                  <a:gd name="connsiteX378" fmla="*/ 109760 w 325823"/>
                  <a:gd name="connsiteY378" fmla="*/ 55325 h 230809"/>
                  <a:gd name="connsiteX379" fmla="*/ 103710 w 325823"/>
                  <a:gd name="connsiteY379" fmla="*/ 72614 h 230809"/>
                  <a:gd name="connsiteX380" fmla="*/ 158158 w 325823"/>
                  <a:gd name="connsiteY380" fmla="*/ 72614 h 230809"/>
                  <a:gd name="connsiteX381" fmla="*/ 158158 w 325823"/>
                  <a:gd name="connsiteY381" fmla="*/ 72614 h 230809"/>
                  <a:gd name="connsiteX382" fmla="*/ 160751 w 325823"/>
                  <a:gd name="connsiteY382" fmla="*/ 74343 h 230809"/>
                  <a:gd name="connsiteX383" fmla="*/ 161616 w 325823"/>
                  <a:gd name="connsiteY383" fmla="*/ 77801 h 230809"/>
                  <a:gd name="connsiteX384" fmla="*/ 161616 w 325823"/>
                  <a:gd name="connsiteY384" fmla="*/ 77801 h 230809"/>
                  <a:gd name="connsiteX385" fmla="*/ 143466 w 325823"/>
                  <a:gd name="connsiteY385" fmla="*/ 135719 h 230809"/>
                  <a:gd name="connsiteX386" fmla="*/ 143466 w 325823"/>
                  <a:gd name="connsiteY386" fmla="*/ 135719 h 230809"/>
                  <a:gd name="connsiteX387" fmla="*/ 140009 w 325823"/>
                  <a:gd name="connsiteY387" fmla="*/ 137448 h 230809"/>
                  <a:gd name="connsiteX388" fmla="*/ 135688 w 325823"/>
                  <a:gd name="connsiteY388" fmla="*/ 137448 h 230809"/>
                  <a:gd name="connsiteX389" fmla="*/ 135688 w 325823"/>
                  <a:gd name="connsiteY389" fmla="*/ 137448 h 230809"/>
                  <a:gd name="connsiteX390" fmla="*/ 133959 w 325823"/>
                  <a:gd name="connsiteY390" fmla="*/ 135719 h 230809"/>
                  <a:gd name="connsiteX391" fmla="*/ 133959 w 325823"/>
                  <a:gd name="connsiteY391" fmla="*/ 135719 h 230809"/>
                  <a:gd name="connsiteX392" fmla="*/ 94204 w 325823"/>
                  <a:gd name="connsiteY392" fmla="*/ 96819 h 230809"/>
                  <a:gd name="connsiteX393" fmla="*/ 69140 w 325823"/>
                  <a:gd name="connsiteY393" fmla="*/ 170297 h 230809"/>
                  <a:gd name="connsiteX394" fmla="*/ 69140 w 325823"/>
                  <a:gd name="connsiteY394" fmla="*/ 170297 h 230809"/>
                  <a:gd name="connsiteX395" fmla="*/ 67412 w 325823"/>
                  <a:gd name="connsiteY395" fmla="*/ 172026 h 230809"/>
                  <a:gd name="connsiteX396" fmla="*/ 63090 w 325823"/>
                  <a:gd name="connsiteY396" fmla="*/ 172026 h 230809"/>
                  <a:gd name="connsiteX397" fmla="*/ 59634 w 325823"/>
                  <a:gd name="connsiteY397" fmla="*/ 168568 h 230809"/>
                  <a:gd name="connsiteX398" fmla="*/ 58769 w 325823"/>
                  <a:gd name="connsiteY398" fmla="*/ 165975 h 230809"/>
                  <a:gd name="connsiteX399" fmla="*/ 58769 w 325823"/>
                  <a:gd name="connsiteY399" fmla="*/ 165975 h 230809"/>
                  <a:gd name="connsiteX400" fmla="*/ 59634 w 325823"/>
                  <a:gd name="connsiteY400" fmla="*/ 164246 h 230809"/>
                  <a:gd name="connsiteX401" fmla="*/ 59634 w 325823"/>
                  <a:gd name="connsiteY401" fmla="*/ 164246 h 230809"/>
                  <a:gd name="connsiteX402" fmla="*/ 88154 w 325823"/>
                  <a:gd name="connsiteY402" fmla="*/ 78665 h 230809"/>
                  <a:gd name="connsiteX403" fmla="*/ 88154 w 325823"/>
                  <a:gd name="connsiteY403" fmla="*/ 78665 h 230809"/>
                  <a:gd name="connsiteX404" fmla="*/ 89883 w 325823"/>
                  <a:gd name="connsiteY404" fmla="*/ 74343 h 230809"/>
                  <a:gd name="connsiteX405" fmla="*/ 89883 w 325823"/>
                  <a:gd name="connsiteY405" fmla="*/ 74343 h 230809"/>
                  <a:gd name="connsiteX406" fmla="*/ 98525 w 325823"/>
                  <a:gd name="connsiteY406" fmla="*/ 50138 h 230809"/>
                  <a:gd name="connsiteX407" fmla="*/ 98525 w 325823"/>
                  <a:gd name="connsiteY407" fmla="*/ 50138 h 230809"/>
                  <a:gd name="connsiteX408" fmla="*/ 100253 w 325823"/>
                  <a:gd name="connsiteY408" fmla="*/ 45816 h 230809"/>
                  <a:gd name="connsiteX409" fmla="*/ 100253 w 325823"/>
                  <a:gd name="connsiteY409" fmla="*/ 45816 h 230809"/>
                  <a:gd name="connsiteX410" fmla="*/ 101982 w 325823"/>
                  <a:gd name="connsiteY410" fmla="*/ 44087 h 230809"/>
                  <a:gd name="connsiteX411" fmla="*/ 101982 w 325823"/>
                  <a:gd name="connsiteY411" fmla="*/ 44087 h 230809"/>
                  <a:gd name="connsiteX412" fmla="*/ 104574 w 325823"/>
                  <a:gd name="connsiteY412" fmla="*/ 44087 h 230809"/>
                  <a:gd name="connsiteX413" fmla="*/ 104574 w 325823"/>
                  <a:gd name="connsiteY413" fmla="*/ 44087 h 230809"/>
                  <a:gd name="connsiteX414" fmla="*/ 104574 w 325823"/>
                  <a:gd name="connsiteY414" fmla="*/ 44087 h 230809"/>
                  <a:gd name="connsiteX415" fmla="*/ 109760 w 325823"/>
                  <a:gd name="connsiteY415" fmla="*/ 43223 h 230809"/>
                  <a:gd name="connsiteX416" fmla="*/ 110624 w 325823"/>
                  <a:gd name="connsiteY416" fmla="*/ 39765 h 230809"/>
                  <a:gd name="connsiteX417" fmla="*/ 110624 w 325823"/>
                  <a:gd name="connsiteY417" fmla="*/ 39765 h 230809"/>
                  <a:gd name="connsiteX418" fmla="*/ 110624 w 325823"/>
                  <a:gd name="connsiteY418" fmla="*/ 38900 h 230809"/>
                  <a:gd name="connsiteX419" fmla="*/ 110624 w 325823"/>
                  <a:gd name="connsiteY419" fmla="*/ 38900 h 230809"/>
                  <a:gd name="connsiteX420" fmla="*/ 114082 w 325823"/>
                  <a:gd name="connsiteY420" fmla="*/ 33714 h 230809"/>
                  <a:gd name="connsiteX421" fmla="*/ 114082 w 325823"/>
                  <a:gd name="connsiteY421" fmla="*/ 33714 h 230809"/>
                  <a:gd name="connsiteX422" fmla="*/ 117538 w 325823"/>
                  <a:gd name="connsiteY422" fmla="*/ 31120 h 230809"/>
                  <a:gd name="connsiteX423" fmla="*/ 117538 w 325823"/>
                  <a:gd name="connsiteY423" fmla="*/ 31120 h 230809"/>
                  <a:gd name="connsiteX424" fmla="*/ 117538 w 325823"/>
                  <a:gd name="connsiteY424" fmla="*/ 31120 h 230809"/>
                  <a:gd name="connsiteX425" fmla="*/ 117538 w 325823"/>
                  <a:gd name="connsiteY425" fmla="*/ 31120 h 230809"/>
                  <a:gd name="connsiteX426" fmla="*/ 120996 w 325823"/>
                  <a:gd name="connsiteY426" fmla="*/ 29391 h 230809"/>
                  <a:gd name="connsiteX427" fmla="*/ 120996 w 325823"/>
                  <a:gd name="connsiteY427" fmla="*/ 29391 h 230809"/>
                  <a:gd name="connsiteX428" fmla="*/ 120996 w 325823"/>
                  <a:gd name="connsiteY428" fmla="*/ 29391 h 230809"/>
                  <a:gd name="connsiteX429" fmla="*/ 120996 w 325823"/>
                  <a:gd name="connsiteY429" fmla="*/ 29391 h 230809"/>
                  <a:gd name="connsiteX430" fmla="*/ 125317 w 325823"/>
                  <a:gd name="connsiteY430" fmla="*/ 28527 h 230809"/>
                  <a:gd name="connsiteX431" fmla="*/ 125317 w 325823"/>
                  <a:gd name="connsiteY431" fmla="*/ 28527 h 230809"/>
                  <a:gd name="connsiteX432" fmla="*/ 159887 w 325823"/>
                  <a:gd name="connsiteY432" fmla="*/ 23340 h 230809"/>
                  <a:gd name="connsiteX433" fmla="*/ 159887 w 325823"/>
                  <a:gd name="connsiteY433" fmla="*/ 22476 h 230809"/>
                  <a:gd name="connsiteX434" fmla="*/ 160751 w 325823"/>
                  <a:gd name="connsiteY434" fmla="*/ 23340 h 230809"/>
                  <a:gd name="connsiteX435" fmla="*/ 171987 w 325823"/>
                  <a:gd name="connsiteY435" fmla="*/ 12967 h 230809"/>
                  <a:gd name="connsiteX436" fmla="*/ 171987 w 325823"/>
                  <a:gd name="connsiteY436" fmla="*/ 12967 h 230809"/>
                  <a:gd name="connsiteX437" fmla="*/ 172851 w 325823"/>
                  <a:gd name="connsiteY437" fmla="*/ 12967 h 230809"/>
                  <a:gd name="connsiteX438" fmla="*/ 173715 w 325823"/>
                  <a:gd name="connsiteY438" fmla="*/ 12102 h 230809"/>
                  <a:gd name="connsiteX439" fmla="*/ 173715 w 325823"/>
                  <a:gd name="connsiteY439" fmla="*/ 12102 h 230809"/>
                  <a:gd name="connsiteX440" fmla="*/ 173715 w 325823"/>
                  <a:gd name="connsiteY440" fmla="*/ 12102 h 230809"/>
                  <a:gd name="connsiteX441" fmla="*/ 173715 w 325823"/>
                  <a:gd name="connsiteY441" fmla="*/ 12102 h 230809"/>
                  <a:gd name="connsiteX442" fmla="*/ 173715 w 325823"/>
                  <a:gd name="connsiteY442" fmla="*/ 12102 h 230809"/>
                  <a:gd name="connsiteX443" fmla="*/ 204828 w 325823"/>
                  <a:gd name="connsiteY443" fmla="*/ 0 h 230809"/>
                  <a:gd name="connsiteX444" fmla="*/ 204828 w 325823"/>
                  <a:gd name="connsiteY444" fmla="*/ 0 h 230809"/>
                  <a:gd name="connsiteX445" fmla="*/ 205692 w 325823"/>
                  <a:gd name="connsiteY445" fmla="*/ 0 h 230809"/>
                  <a:gd name="connsiteX446" fmla="*/ 205692 w 325823"/>
                  <a:gd name="connsiteY446" fmla="*/ 0 h 230809"/>
                  <a:gd name="connsiteX447" fmla="*/ 207421 w 325823"/>
                  <a:gd name="connsiteY447" fmla="*/ 864 h 230809"/>
                  <a:gd name="connsiteX448" fmla="*/ 207421 w 325823"/>
                  <a:gd name="connsiteY448" fmla="*/ 864 h 230809"/>
                  <a:gd name="connsiteX449" fmla="*/ 209149 w 325823"/>
                  <a:gd name="connsiteY449" fmla="*/ 1729 h 230809"/>
                  <a:gd name="connsiteX450" fmla="*/ 209149 w 325823"/>
                  <a:gd name="connsiteY450" fmla="*/ 1729 h 230809"/>
                  <a:gd name="connsiteX451" fmla="*/ 217792 w 325823"/>
                  <a:gd name="connsiteY451" fmla="*/ 11238 h 230809"/>
                  <a:gd name="connsiteX452" fmla="*/ 217792 w 325823"/>
                  <a:gd name="connsiteY452" fmla="*/ 11238 h 230809"/>
                  <a:gd name="connsiteX453" fmla="*/ 219521 w 325823"/>
                  <a:gd name="connsiteY453" fmla="*/ 14696 h 230809"/>
                  <a:gd name="connsiteX454" fmla="*/ 219521 w 325823"/>
                  <a:gd name="connsiteY454" fmla="*/ 14696 h 230809"/>
                  <a:gd name="connsiteX455" fmla="*/ 243720 w 325823"/>
                  <a:gd name="connsiteY455" fmla="*/ 59647 h 230809"/>
                  <a:gd name="connsiteX456" fmla="*/ 243720 w 325823"/>
                  <a:gd name="connsiteY456" fmla="*/ 59647 h 230809"/>
                  <a:gd name="connsiteX457" fmla="*/ 245448 w 325823"/>
                  <a:gd name="connsiteY457" fmla="*/ 63105 h 230809"/>
                  <a:gd name="connsiteX458" fmla="*/ 245448 w 325823"/>
                  <a:gd name="connsiteY458" fmla="*/ 63105 h 230809"/>
                  <a:gd name="connsiteX459" fmla="*/ 247176 w 325823"/>
                  <a:gd name="connsiteY459" fmla="*/ 80394 h 230809"/>
                  <a:gd name="connsiteX460" fmla="*/ 235941 w 325823"/>
                  <a:gd name="connsiteY460" fmla="*/ 93361 h 230809"/>
                  <a:gd name="connsiteX461" fmla="*/ 235941 w 325823"/>
                  <a:gd name="connsiteY461" fmla="*/ 93361 h 230809"/>
                  <a:gd name="connsiteX462" fmla="*/ 235941 w 325823"/>
                  <a:gd name="connsiteY462" fmla="*/ 93361 h 230809"/>
                  <a:gd name="connsiteX463" fmla="*/ 235941 w 325823"/>
                  <a:gd name="connsiteY463" fmla="*/ 93361 h 230809"/>
                  <a:gd name="connsiteX464" fmla="*/ 232484 w 325823"/>
                  <a:gd name="connsiteY464" fmla="*/ 95090 h 230809"/>
                  <a:gd name="connsiteX465" fmla="*/ 232484 w 325823"/>
                  <a:gd name="connsiteY465" fmla="*/ 95090 h 230809"/>
                  <a:gd name="connsiteX466" fmla="*/ 232484 w 325823"/>
                  <a:gd name="connsiteY466" fmla="*/ 95090 h 230809"/>
                  <a:gd name="connsiteX467" fmla="*/ 232484 w 325823"/>
                  <a:gd name="connsiteY467" fmla="*/ 95090 h 230809"/>
                  <a:gd name="connsiteX468" fmla="*/ 195321 w 325823"/>
                  <a:gd name="connsiteY468" fmla="*/ 114972 h 230809"/>
                  <a:gd name="connsiteX469" fmla="*/ 191864 w 325823"/>
                  <a:gd name="connsiteY469" fmla="*/ 162517 h 230809"/>
                  <a:gd name="connsiteX470" fmla="*/ 191864 w 325823"/>
                  <a:gd name="connsiteY470" fmla="*/ 162517 h 230809"/>
                  <a:gd name="connsiteX471" fmla="*/ 191864 w 325823"/>
                  <a:gd name="connsiteY471" fmla="*/ 166839 h 230809"/>
                  <a:gd name="connsiteX472" fmla="*/ 191864 w 325823"/>
                  <a:gd name="connsiteY472" fmla="*/ 166839 h 230809"/>
                  <a:gd name="connsiteX473" fmla="*/ 186679 w 325823"/>
                  <a:gd name="connsiteY473" fmla="*/ 177213 h 230809"/>
                  <a:gd name="connsiteX474" fmla="*/ 186679 w 325823"/>
                  <a:gd name="connsiteY474" fmla="*/ 177213 h 230809"/>
                  <a:gd name="connsiteX475" fmla="*/ 184950 w 325823"/>
                  <a:gd name="connsiteY475" fmla="*/ 178942 h 230809"/>
                  <a:gd name="connsiteX476" fmla="*/ 184950 w 325823"/>
                  <a:gd name="connsiteY476" fmla="*/ 178942 h 230809"/>
                  <a:gd name="connsiteX477" fmla="*/ 183222 w 325823"/>
                  <a:gd name="connsiteY477" fmla="*/ 180671 h 230809"/>
                  <a:gd name="connsiteX478" fmla="*/ 183222 w 325823"/>
                  <a:gd name="connsiteY478" fmla="*/ 180671 h 230809"/>
                  <a:gd name="connsiteX479" fmla="*/ 172851 w 325823"/>
                  <a:gd name="connsiteY479" fmla="*/ 184993 h 230809"/>
                  <a:gd name="connsiteX480" fmla="*/ 172851 w 325823"/>
                  <a:gd name="connsiteY480" fmla="*/ 184993 h 230809"/>
                  <a:gd name="connsiteX481" fmla="*/ 173715 w 325823"/>
                  <a:gd name="connsiteY481" fmla="*/ 176349 h 230809"/>
                  <a:gd name="connsiteX482" fmla="*/ 173715 w 325823"/>
                  <a:gd name="connsiteY482" fmla="*/ 179806 h 230809"/>
                  <a:gd name="connsiteX483" fmla="*/ 181493 w 325823"/>
                  <a:gd name="connsiteY483" fmla="*/ 177213 h 230809"/>
                  <a:gd name="connsiteX484" fmla="*/ 178901 w 325823"/>
                  <a:gd name="connsiteY484" fmla="*/ 174620 h 230809"/>
                  <a:gd name="connsiteX485" fmla="*/ 173715 w 325823"/>
                  <a:gd name="connsiteY485" fmla="*/ 176349 h 230809"/>
                  <a:gd name="connsiteX486" fmla="*/ 161616 w 325823"/>
                  <a:gd name="connsiteY486" fmla="*/ 176349 h 230809"/>
                  <a:gd name="connsiteX487" fmla="*/ 169393 w 325823"/>
                  <a:gd name="connsiteY487" fmla="*/ 179806 h 230809"/>
                  <a:gd name="connsiteX488" fmla="*/ 169393 w 325823"/>
                  <a:gd name="connsiteY488" fmla="*/ 176349 h 230809"/>
                  <a:gd name="connsiteX489" fmla="*/ 164208 w 325823"/>
                  <a:gd name="connsiteY489" fmla="*/ 173755 h 230809"/>
                  <a:gd name="connsiteX490" fmla="*/ 161616 w 325823"/>
                  <a:gd name="connsiteY490" fmla="*/ 176349 h 230809"/>
                  <a:gd name="connsiteX491" fmla="*/ 182357 w 325823"/>
                  <a:gd name="connsiteY491" fmla="*/ 172026 h 230809"/>
                  <a:gd name="connsiteX492" fmla="*/ 184950 w 325823"/>
                  <a:gd name="connsiteY492" fmla="*/ 174620 h 230809"/>
                  <a:gd name="connsiteX493" fmla="*/ 188407 w 325823"/>
                  <a:gd name="connsiteY493" fmla="*/ 166839 h 230809"/>
                  <a:gd name="connsiteX494" fmla="*/ 184950 w 325823"/>
                  <a:gd name="connsiteY494" fmla="*/ 166839 h 230809"/>
                  <a:gd name="connsiteX495" fmla="*/ 182357 w 325823"/>
                  <a:gd name="connsiteY495" fmla="*/ 172026 h 230809"/>
                  <a:gd name="connsiteX496" fmla="*/ 155566 w 325823"/>
                  <a:gd name="connsiteY496" fmla="*/ 164246 h 230809"/>
                  <a:gd name="connsiteX497" fmla="*/ 158158 w 325823"/>
                  <a:gd name="connsiteY497" fmla="*/ 172026 h 230809"/>
                  <a:gd name="connsiteX498" fmla="*/ 160751 w 325823"/>
                  <a:gd name="connsiteY498" fmla="*/ 169433 h 230809"/>
                  <a:gd name="connsiteX499" fmla="*/ 159023 w 325823"/>
                  <a:gd name="connsiteY499" fmla="*/ 164246 h 230809"/>
                  <a:gd name="connsiteX500" fmla="*/ 155566 w 325823"/>
                  <a:gd name="connsiteY500" fmla="*/ 164246 h 230809"/>
                  <a:gd name="connsiteX501" fmla="*/ 171122 w 325823"/>
                  <a:gd name="connsiteY501" fmla="*/ 172026 h 230809"/>
                  <a:gd name="connsiteX502" fmla="*/ 171122 w 325823"/>
                  <a:gd name="connsiteY502" fmla="*/ 172026 h 230809"/>
                  <a:gd name="connsiteX503" fmla="*/ 177172 w 325823"/>
                  <a:gd name="connsiteY503" fmla="*/ 170297 h 230809"/>
                  <a:gd name="connsiteX504" fmla="*/ 177172 w 325823"/>
                  <a:gd name="connsiteY504" fmla="*/ 170297 h 230809"/>
                  <a:gd name="connsiteX505" fmla="*/ 179765 w 325823"/>
                  <a:gd name="connsiteY505" fmla="*/ 164246 h 230809"/>
                  <a:gd name="connsiteX506" fmla="*/ 179765 w 325823"/>
                  <a:gd name="connsiteY506" fmla="*/ 164246 h 230809"/>
                  <a:gd name="connsiteX507" fmla="*/ 183222 w 325823"/>
                  <a:gd name="connsiteY507" fmla="*/ 108921 h 230809"/>
                  <a:gd name="connsiteX508" fmla="*/ 183222 w 325823"/>
                  <a:gd name="connsiteY508" fmla="*/ 108921 h 230809"/>
                  <a:gd name="connsiteX509" fmla="*/ 184086 w 325823"/>
                  <a:gd name="connsiteY509" fmla="*/ 107192 h 230809"/>
                  <a:gd name="connsiteX510" fmla="*/ 184086 w 325823"/>
                  <a:gd name="connsiteY510" fmla="*/ 107192 h 230809"/>
                  <a:gd name="connsiteX511" fmla="*/ 228163 w 325823"/>
                  <a:gd name="connsiteY511" fmla="*/ 83852 h 230809"/>
                  <a:gd name="connsiteX512" fmla="*/ 235077 w 325823"/>
                  <a:gd name="connsiteY512" fmla="*/ 76072 h 230809"/>
                  <a:gd name="connsiteX513" fmla="*/ 233348 w 325823"/>
                  <a:gd name="connsiteY513" fmla="*/ 66563 h 230809"/>
                  <a:gd name="connsiteX514" fmla="*/ 233348 w 325823"/>
                  <a:gd name="connsiteY514" fmla="*/ 66563 h 230809"/>
                  <a:gd name="connsiteX515" fmla="*/ 207421 w 325823"/>
                  <a:gd name="connsiteY515" fmla="*/ 19018 h 230809"/>
                  <a:gd name="connsiteX516" fmla="*/ 202236 w 325823"/>
                  <a:gd name="connsiteY516" fmla="*/ 12967 h 230809"/>
                  <a:gd name="connsiteX517" fmla="*/ 178036 w 325823"/>
                  <a:gd name="connsiteY517" fmla="*/ 22476 h 230809"/>
                  <a:gd name="connsiteX518" fmla="*/ 179765 w 325823"/>
                  <a:gd name="connsiteY518" fmla="*/ 27662 h 230809"/>
                  <a:gd name="connsiteX519" fmla="*/ 176308 w 325823"/>
                  <a:gd name="connsiteY519" fmla="*/ 24205 h 230809"/>
                  <a:gd name="connsiteX520" fmla="*/ 165072 w 325823"/>
                  <a:gd name="connsiteY520" fmla="*/ 34578 h 230809"/>
                  <a:gd name="connsiteX521" fmla="*/ 165072 w 325823"/>
                  <a:gd name="connsiteY521" fmla="*/ 34578 h 230809"/>
                  <a:gd name="connsiteX522" fmla="*/ 164208 w 325823"/>
                  <a:gd name="connsiteY522" fmla="*/ 35443 h 230809"/>
                  <a:gd name="connsiteX523" fmla="*/ 164208 w 325823"/>
                  <a:gd name="connsiteY523" fmla="*/ 35443 h 230809"/>
                  <a:gd name="connsiteX524" fmla="*/ 163344 w 325823"/>
                  <a:gd name="connsiteY524" fmla="*/ 35443 h 230809"/>
                  <a:gd name="connsiteX525" fmla="*/ 163344 w 325823"/>
                  <a:gd name="connsiteY525" fmla="*/ 35443 h 230809"/>
                  <a:gd name="connsiteX526" fmla="*/ 122724 w 325823"/>
                  <a:gd name="connsiteY526" fmla="*/ 41494 h 230809"/>
                  <a:gd name="connsiteX527" fmla="*/ 120131 w 325823"/>
                  <a:gd name="connsiteY527" fmla="*/ 42358 h 230809"/>
                  <a:gd name="connsiteX528" fmla="*/ 118403 w 325823"/>
                  <a:gd name="connsiteY528" fmla="*/ 44952 h 230809"/>
                  <a:gd name="connsiteX529" fmla="*/ 118403 w 325823"/>
                  <a:gd name="connsiteY529" fmla="*/ 46680 h 230809"/>
                  <a:gd name="connsiteX530" fmla="*/ 118403 w 325823"/>
                  <a:gd name="connsiteY530" fmla="*/ 47545 h 230809"/>
                  <a:gd name="connsiteX531" fmla="*/ 119267 w 325823"/>
                  <a:gd name="connsiteY531" fmla="*/ 49274 h 230809"/>
                  <a:gd name="connsiteX532" fmla="*/ 119267 w 325823"/>
                  <a:gd name="connsiteY532" fmla="*/ 50138 h 230809"/>
                  <a:gd name="connsiteX533" fmla="*/ 120131 w 325823"/>
                  <a:gd name="connsiteY533" fmla="*/ 51867 h 230809"/>
                  <a:gd name="connsiteX534" fmla="*/ 120996 w 325823"/>
                  <a:gd name="connsiteY534" fmla="*/ 52732 h 230809"/>
                  <a:gd name="connsiteX535" fmla="*/ 124453 w 325823"/>
                  <a:gd name="connsiteY535" fmla="*/ 53596 h 230809"/>
                  <a:gd name="connsiteX536" fmla="*/ 124453 w 325823"/>
                  <a:gd name="connsiteY536" fmla="*/ 53596 h 230809"/>
                  <a:gd name="connsiteX537" fmla="*/ 165937 w 325823"/>
                  <a:gd name="connsiteY537" fmla="*/ 47545 h 230809"/>
                  <a:gd name="connsiteX538" fmla="*/ 171987 w 325823"/>
                  <a:gd name="connsiteY538" fmla="*/ 44952 h 230809"/>
                  <a:gd name="connsiteX539" fmla="*/ 178901 w 325823"/>
                  <a:gd name="connsiteY539" fmla="*/ 38900 h 230809"/>
                  <a:gd name="connsiteX540" fmla="*/ 178901 w 325823"/>
                  <a:gd name="connsiteY540" fmla="*/ 38900 h 230809"/>
                  <a:gd name="connsiteX541" fmla="*/ 180629 w 325823"/>
                  <a:gd name="connsiteY541" fmla="*/ 37171 h 230809"/>
                  <a:gd name="connsiteX542" fmla="*/ 180629 w 325823"/>
                  <a:gd name="connsiteY542" fmla="*/ 37171 h 230809"/>
                  <a:gd name="connsiteX543" fmla="*/ 184086 w 325823"/>
                  <a:gd name="connsiteY543" fmla="*/ 37171 h 230809"/>
                  <a:gd name="connsiteX544" fmla="*/ 186679 w 325823"/>
                  <a:gd name="connsiteY544" fmla="*/ 38900 h 230809"/>
                  <a:gd name="connsiteX545" fmla="*/ 186679 w 325823"/>
                  <a:gd name="connsiteY545" fmla="*/ 38900 h 230809"/>
                  <a:gd name="connsiteX546" fmla="*/ 187543 w 325823"/>
                  <a:gd name="connsiteY546" fmla="*/ 40629 h 230809"/>
                  <a:gd name="connsiteX547" fmla="*/ 187543 w 325823"/>
                  <a:gd name="connsiteY547" fmla="*/ 40629 h 230809"/>
                  <a:gd name="connsiteX548" fmla="*/ 188407 w 325823"/>
                  <a:gd name="connsiteY548" fmla="*/ 42358 h 230809"/>
                  <a:gd name="connsiteX549" fmla="*/ 188407 w 325823"/>
                  <a:gd name="connsiteY549" fmla="*/ 42358 h 230809"/>
                  <a:gd name="connsiteX550" fmla="*/ 203964 w 325823"/>
                  <a:gd name="connsiteY550" fmla="*/ 70885 h 230809"/>
                  <a:gd name="connsiteX551" fmla="*/ 203964 w 325823"/>
                  <a:gd name="connsiteY551" fmla="*/ 70885 h 230809"/>
                  <a:gd name="connsiteX552" fmla="*/ 204828 w 325823"/>
                  <a:gd name="connsiteY552" fmla="*/ 72614 h 230809"/>
                  <a:gd name="connsiteX553" fmla="*/ 204828 w 325823"/>
                  <a:gd name="connsiteY553" fmla="*/ 72614 h 230809"/>
                  <a:gd name="connsiteX554" fmla="*/ 204828 w 325823"/>
                  <a:gd name="connsiteY554" fmla="*/ 75207 h 230809"/>
                  <a:gd name="connsiteX555" fmla="*/ 203964 w 325823"/>
                  <a:gd name="connsiteY555" fmla="*/ 77801 h 230809"/>
                  <a:gd name="connsiteX556" fmla="*/ 203964 w 325823"/>
                  <a:gd name="connsiteY556" fmla="*/ 77801 h 230809"/>
                  <a:gd name="connsiteX557" fmla="*/ 202236 w 325823"/>
                  <a:gd name="connsiteY557" fmla="*/ 78665 h 230809"/>
                  <a:gd name="connsiteX558" fmla="*/ 202236 w 325823"/>
                  <a:gd name="connsiteY558" fmla="*/ 78665 h 230809"/>
                  <a:gd name="connsiteX559" fmla="*/ 202236 w 325823"/>
                  <a:gd name="connsiteY559" fmla="*/ 78665 h 230809"/>
                  <a:gd name="connsiteX560" fmla="*/ 172851 w 325823"/>
                  <a:gd name="connsiteY560" fmla="*/ 94225 h 230809"/>
                  <a:gd name="connsiteX561" fmla="*/ 166801 w 325823"/>
                  <a:gd name="connsiteY561" fmla="*/ 104599 h 230809"/>
                  <a:gd name="connsiteX562" fmla="*/ 166801 w 325823"/>
                  <a:gd name="connsiteY562" fmla="*/ 104599 h 230809"/>
                  <a:gd name="connsiteX563" fmla="*/ 162480 w 325823"/>
                  <a:gd name="connsiteY563" fmla="*/ 161653 h 230809"/>
                  <a:gd name="connsiteX564" fmla="*/ 162480 w 325823"/>
                  <a:gd name="connsiteY564" fmla="*/ 161653 h 230809"/>
                  <a:gd name="connsiteX565" fmla="*/ 162480 w 325823"/>
                  <a:gd name="connsiteY565" fmla="*/ 164246 h 230809"/>
                  <a:gd name="connsiteX566" fmla="*/ 164208 w 325823"/>
                  <a:gd name="connsiteY566" fmla="*/ 169433 h 230809"/>
                  <a:gd name="connsiteX567" fmla="*/ 164208 w 325823"/>
                  <a:gd name="connsiteY567" fmla="*/ 169433 h 230809"/>
                  <a:gd name="connsiteX568" fmla="*/ 171122 w 325823"/>
                  <a:gd name="connsiteY568" fmla="*/ 172026 h 230809"/>
                  <a:gd name="connsiteX569" fmla="*/ 63955 w 325823"/>
                  <a:gd name="connsiteY569" fmla="*/ 163382 h 230809"/>
                  <a:gd name="connsiteX570" fmla="*/ 67412 w 325823"/>
                  <a:gd name="connsiteY570" fmla="*/ 164246 h 230809"/>
                  <a:gd name="connsiteX571" fmla="*/ 91611 w 325823"/>
                  <a:gd name="connsiteY571" fmla="*/ 93361 h 230809"/>
                  <a:gd name="connsiteX572" fmla="*/ 89018 w 325823"/>
                  <a:gd name="connsiteY572" fmla="*/ 90768 h 230809"/>
                  <a:gd name="connsiteX573" fmla="*/ 63955 w 325823"/>
                  <a:gd name="connsiteY573" fmla="*/ 163382 h 230809"/>
                  <a:gd name="connsiteX574" fmla="*/ 186679 w 325823"/>
                  <a:gd name="connsiteY574" fmla="*/ 162517 h 230809"/>
                  <a:gd name="connsiteX575" fmla="*/ 188407 w 325823"/>
                  <a:gd name="connsiteY575" fmla="*/ 162517 h 230809"/>
                  <a:gd name="connsiteX576" fmla="*/ 191000 w 325823"/>
                  <a:gd name="connsiteY576" fmla="*/ 117566 h 230809"/>
                  <a:gd name="connsiteX577" fmla="*/ 191000 w 325823"/>
                  <a:gd name="connsiteY577" fmla="*/ 117566 h 230809"/>
                  <a:gd name="connsiteX578" fmla="*/ 188407 w 325823"/>
                  <a:gd name="connsiteY578" fmla="*/ 113243 h 230809"/>
                  <a:gd name="connsiteX579" fmla="*/ 188407 w 325823"/>
                  <a:gd name="connsiteY579" fmla="*/ 113243 h 230809"/>
                  <a:gd name="connsiteX580" fmla="*/ 184950 w 325823"/>
                  <a:gd name="connsiteY580" fmla="*/ 161653 h 230809"/>
                  <a:gd name="connsiteX581" fmla="*/ 186679 w 325823"/>
                  <a:gd name="connsiteY581" fmla="*/ 162517 h 230809"/>
                  <a:gd name="connsiteX582" fmla="*/ 157294 w 325823"/>
                  <a:gd name="connsiteY582" fmla="*/ 159924 h 230809"/>
                  <a:gd name="connsiteX583" fmla="*/ 159023 w 325823"/>
                  <a:gd name="connsiteY583" fmla="*/ 159924 h 230809"/>
                  <a:gd name="connsiteX584" fmla="*/ 163344 w 325823"/>
                  <a:gd name="connsiteY584" fmla="*/ 104599 h 230809"/>
                  <a:gd name="connsiteX585" fmla="*/ 159887 w 325823"/>
                  <a:gd name="connsiteY585" fmla="*/ 104599 h 230809"/>
                  <a:gd name="connsiteX586" fmla="*/ 155566 w 325823"/>
                  <a:gd name="connsiteY586" fmla="*/ 159924 h 230809"/>
                  <a:gd name="connsiteX587" fmla="*/ 157294 w 325823"/>
                  <a:gd name="connsiteY587" fmla="*/ 159924 h 230809"/>
                  <a:gd name="connsiteX588" fmla="*/ 137417 w 325823"/>
                  <a:gd name="connsiteY588" fmla="*/ 128804 h 230809"/>
                  <a:gd name="connsiteX589" fmla="*/ 137417 w 325823"/>
                  <a:gd name="connsiteY589" fmla="*/ 128804 h 230809"/>
                  <a:gd name="connsiteX590" fmla="*/ 137417 w 325823"/>
                  <a:gd name="connsiteY590" fmla="*/ 128804 h 230809"/>
                  <a:gd name="connsiteX591" fmla="*/ 137417 w 325823"/>
                  <a:gd name="connsiteY591" fmla="*/ 128804 h 230809"/>
                  <a:gd name="connsiteX592" fmla="*/ 137417 w 325823"/>
                  <a:gd name="connsiteY592" fmla="*/ 128804 h 230809"/>
                  <a:gd name="connsiteX593" fmla="*/ 95932 w 325823"/>
                  <a:gd name="connsiteY593" fmla="*/ 91632 h 230809"/>
                  <a:gd name="connsiteX594" fmla="*/ 133095 w 325823"/>
                  <a:gd name="connsiteY594" fmla="*/ 127939 h 230809"/>
                  <a:gd name="connsiteX595" fmla="*/ 133959 w 325823"/>
                  <a:gd name="connsiteY595" fmla="*/ 124481 h 230809"/>
                  <a:gd name="connsiteX596" fmla="*/ 97661 w 325823"/>
                  <a:gd name="connsiteY596" fmla="*/ 88174 h 230809"/>
                  <a:gd name="connsiteX597" fmla="*/ 97661 w 325823"/>
                  <a:gd name="connsiteY597" fmla="*/ 89039 h 230809"/>
                  <a:gd name="connsiteX598" fmla="*/ 97661 w 325823"/>
                  <a:gd name="connsiteY598" fmla="*/ 89039 h 230809"/>
                  <a:gd name="connsiteX599" fmla="*/ 95932 w 325823"/>
                  <a:gd name="connsiteY599" fmla="*/ 91632 h 230809"/>
                  <a:gd name="connsiteX600" fmla="*/ 139145 w 325823"/>
                  <a:gd name="connsiteY600" fmla="*/ 123617 h 230809"/>
                  <a:gd name="connsiteX601" fmla="*/ 141738 w 325823"/>
                  <a:gd name="connsiteY601" fmla="*/ 126210 h 230809"/>
                  <a:gd name="connsiteX602" fmla="*/ 154702 w 325823"/>
                  <a:gd name="connsiteY602" fmla="*/ 83852 h 230809"/>
                  <a:gd name="connsiteX603" fmla="*/ 151244 w 325823"/>
                  <a:gd name="connsiteY603" fmla="*/ 83852 h 230809"/>
                  <a:gd name="connsiteX604" fmla="*/ 139145 w 325823"/>
                  <a:gd name="connsiteY604" fmla="*/ 123617 h 230809"/>
                  <a:gd name="connsiteX605" fmla="*/ 99389 w 325823"/>
                  <a:gd name="connsiteY605" fmla="*/ 83852 h 230809"/>
                  <a:gd name="connsiteX606" fmla="*/ 135688 w 325823"/>
                  <a:gd name="connsiteY606" fmla="*/ 119295 h 230809"/>
                  <a:gd name="connsiteX607" fmla="*/ 146923 w 325823"/>
                  <a:gd name="connsiteY607" fmla="*/ 83852 h 230809"/>
                  <a:gd name="connsiteX608" fmla="*/ 99389 w 325823"/>
                  <a:gd name="connsiteY608" fmla="*/ 83852 h 230809"/>
                  <a:gd name="connsiteX609" fmla="*/ 191864 w 325823"/>
                  <a:gd name="connsiteY609" fmla="*/ 109786 h 230809"/>
                  <a:gd name="connsiteX610" fmla="*/ 197050 w 325823"/>
                  <a:gd name="connsiteY610" fmla="*/ 109786 h 230809"/>
                  <a:gd name="connsiteX611" fmla="*/ 197050 w 325823"/>
                  <a:gd name="connsiteY611" fmla="*/ 109786 h 230809"/>
                  <a:gd name="connsiteX612" fmla="*/ 231620 w 325823"/>
                  <a:gd name="connsiteY612" fmla="*/ 91632 h 230809"/>
                  <a:gd name="connsiteX613" fmla="*/ 229891 w 325823"/>
                  <a:gd name="connsiteY613" fmla="*/ 89039 h 230809"/>
                  <a:gd name="connsiteX614" fmla="*/ 191864 w 325823"/>
                  <a:gd name="connsiteY614" fmla="*/ 109786 h 230809"/>
                  <a:gd name="connsiteX615" fmla="*/ 191864 w 325823"/>
                  <a:gd name="connsiteY615" fmla="*/ 109786 h 230809"/>
                  <a:gd name="connsiteX616" fmla="*/ 161616 w 325823"/>
                  <a:gd name="connsiteY616" fmla="*/ 100277 h 230809"/>
                  <a:gd name="connsiteX617" fmla="*/ 163344 w 325823"/>
                  <a:gd name="connsiteY617" fmla="*/ 100277 h 230809"/>
                  <a:gd name="connsiteX618" fmla="*/ 169393 w 325823"/>
                  <a:gd name="connsiteY618" fmla="*/ 90768 h 230809"/>
                  <a:gd name="connsiteX619" fmla="*/ 167665 w 325823"/>
                  <a:gd name="connsiteY619" fmla="*/ 88174 h 230809"/>
                  <a:gd name="connsiteX620" fmla="*/ 159887 w 325823"/>
                  <a:gd name="connsiteY620" fmla="*/ 100277 h 230809"/>
                  <a:gd name="connsiteX621" fmla="*/ 161616 w 325823"/>
                  <a:gd name="connsiteY621" fmla="*/ 100277 h 230809"/>
                  <a:gd name="connsiteX622" fmla="*/ 234213 w 325823"/>
                  <a:gd name="connsiteY622" fmla="*/ 88174 h 230809"/>
                  <a:gd name="connsiteX623" fmla="*/ 235077 w 325823"/>
                  <a:gd name="connsiteY623" fmla="*/ 89903 h 230809"/>
                  <a:gd name="connsiteX624" fmla="*/ 243720 w 325823"/>
                  <a:gd name="connsiteY624" fmla="*/ 79530 h 230809"/>
                  <a:gd name="connsiteX625" fmla="*/ 242855 w 325823"/>
                  <a:gd name="connsiteY625" fmla="*/ 65698 h 230809"/>
                  <a:gd name="connsiteX626" fmla="*/ 240262 w 325823"/>
                  <a:gd name="connsiteY626" fmla="*/ 67427 h 230809"/>
                  <a:gd name="connsiteX627" fmla="*/ 241127 w 325823"/>
                  <a:gd name="connsiteY627" fmla="*/ 78665 h 230809"/>
                  <a:gd name="connsiteX628" fmla="*/ 233348 w 325823"/>
                  <a:gd name="connsiteY628" fmla="*/ 87310 h 230809"/>
                  <a:gd name="connsiteX629" fmla="*/ 234213 w 325823"/>
                  <a:gd name="connsiteY629" fmla="*/ 88174 h 230809"/>
                  <a:gd name="connsiteX630" fmla="*/ 172851 w 325823"/>
                  <a:gd name="connsiteY630" fmla="*/ 87310 h 230809"/>
                  <a:gd name="connsiteX631" fmla="*/ 173715 w 325823"/>
                  <a:gd name="connsiteY631" fmla="*/ 89039 h 230809"/>
                  <a:gd name="connsiteX632" fmla="*/ 195321 w 325823"/>
                  <a:gd name="connsiteY632" fmla="*/ 76936 h 230809"/>
                  <a:gd name="connsiteX633" fmla="*/ 193593 w 325823"/>
                  <a:gd name="connsiteY633" fmla="*/ 74343 h 230809"/>
                  <a:gd name="connsiteX634" fmla="*/ 171987 w 325823"/>
                  <a:gd name="connsiteY634" fmla="*/ 86445 h 230809"/>
                  <a:gd name="connsiteX635" fmla="*/ 172851 w 325823"/>
                  <a:gd name="connsiteY635" fmla="*/ 87310 h 230809"/>
                  <a:gd name="connsiteX636" fmla="*/ 92475 w 325823"/>
                  <a:gd name="connsiteY636" fmla="*/ 88174 h 230809"/>
                  <a:gd name="connsiteX637" fmla="*/ 92475 w 325823"/>
                  <a:gd name="connsiteY637" fmla="*/ 88174 h 230809"/>
                  <a:gd name="connsiteX638" fmla="*/ 92475 w 325823"/>
                  <a:gd name="connsiteY638" fmla="*/ 88174 h 230809"/>
                  <a:gd name="connsiteX639" fmla="*/ 92475 w 325823"/>
                  <a:gd name="connsiteY639" fmla="*/ 88174 h 230809"/>
                  <a:gd name="connsiteX640" fmla="*/ 92475 w 325823"/>
                  <a:gd name="connsiteY640" fmla="*/ 88174 h 230809"/>
                  <a:gd name="connsiteX641" fmla="*/ 90747 w 325823"/>
                  <a:gd name="connsiteY641" fmla="*/ 82987 h 230809"/>
                  <a:gd name="connsiteX642" fmla="*/ 90747 w 325823"/>
                  <a:gd name="connsiteY642" fmla="*/ 82987 h 230809"/>
                  <a:gd name="connsiteX643" fmla="*/ 91611 w 325823"/>
                  <a:gd name="connsiteY643" fmla="*/ 82123 h 230809"/>
                  <a:gd name="connsiteX644" fmla="*/ 91611 w 325823"/>
                  <a:gd name="connsiteY644" fmla="*/ 79530 h 230809"/>
                  <a:gd name="connsiteX645" fmla="*/ 90747 w 325823"/>
                  <a:gd name="connsiteY645" fmla="*/ 82987 h 230809"/>
                  <a:gd name="connsiteX646" fmla="*/ 152973 w 325823"/>
                  <a:gd name="connsiteY646" fmla="*/ 79530 h 230809"/>
                  <a:gd name="connsiteX647" fmla="*/ 152973 w 325823"/>
                  <a:gd name="connsiteY647" fmla="*/ 79530 h 230809"/>
                  <a:gd name="connsiteX648" fmla="*/ 152973 w 325823"/>
                  <a:gd name="connsiteY648" fmla="*/ 79530 h 230809"/>
                  <a:gd name="connsiteX649" fmla="*/ 152973 w 325823"/>
                  <a:gd name="connsiteY649" fmla="*/ 79530 h 230809"/>
                  <a:gd name="connsiteX650" fmla="*/ 100253 w 325823"/>
                  <a:gd name="connsiteY650" fmla="*/ 79530 h 230809"/>
                  <a:gd name="connsiteX651" fmla="*/ 148652 w 325823"/>
                  <a:gd name="connsiteY651" fmla="*/ 79530 h 230809"/>
                  <a:gd name="connsiteX652" fmla="*/ 149516 w 325823"/>
                  <a:gd name="connsiteY652" fmla="*/ 76072 h 230809"/>
                  <a:gd name="connsiteX653" fmla="*/ 101118 w 325823"/>
                  <a:gd name="connsiteY653" fmla="*/ 76072 h 230809"/>
                  <a:gd name="connsiteX654" fmla="*/ 100253 w 325823"/>
                  <a:gd name="connsiteY654" fmla="*/ 79530 h 230809"/>
                  <a:gd name="connsiteX655" fmla="*/ 96797 w 325823"/>
                  <a:gd name="connsiteY655" fmla="*/ 76072 h 230809"/>
                  <a:gd name="connsiteX656" fmla="*/ 96797 w 325823"/>
                  <a:gd name="connsiteY656" fmla="*/ 76072 h 230809"/>
                  <a:gd name="connsiteX657" fmla="*/ 96797 w 325823"/>
                  <a:gd name="connsiteY657" fmla="*/ 76072 h 230809"/>
                  <a:gd name="connsiteX658" fmla="*/ 95068 w 325823"/>
                  <a:gd name="connsiteY658" fmla="*/ 71750 h 230809"/>
                  <a:gd name="connsiteX659" fmla="*/ 98525 w 325823"/>
                  <a:gd name="connsiteY659" fmla="*/ 71750 h 230809"/>
                  <a:gd name="connsiteX660" fmla="*/ 103710 w 325823"/>
                  <a:gd name="connsiteY660" fmla="*/ 55325 h 230809"/>
                  <a:gd name="connsiteX661" fmla="*/ 102846 w 325823"/>
                  <a:gd name="connsiteY661" fmla="*/ 55325 h 230809"/>
                  <a:gd name="connsiteX662" fmla="*/ 101982 w 325823"/>
                  <a:gd name="connsiteY662" fmla="*/ 50138 h 230809"/>
                  <a:gd name="connsiteX663" fmla="*/ 95068 w 325823"/>
                  <a:gd name="connsiteY663" fmla="*/ 71750 h 230809"/>
                  <a:gd name="connsiteX664" fmla="*/ 185815 w 325823"/>
                  <a:gd name="connsiteY664" fmla="*/ 48409 h 230809"/>
                  <a:gd name="connsiteX665" fmla="*/ 196186 w 325823"/>
                  <a:gd name="connsiteY665" fmla="*/ 67427 h 230809"/>
                  <a:gd name="connsiteX666" fmla="*/ 198778 w 325823"/>
                  <a:gd name="connsiteY666" fmla="*/ 65698 h 230809"/>
                  <a:gd name="connsiteX667" fmla="*/ 187543 w 325823"/>
                  <a:gd name="connsiteY667" fmla="*/ 45816 h 230809"/>
                  <a:gd name="connsiteX668" fmla="*/ 185815 w 325823"/>
                  <a:gd name="connsiteY668" fmla="*/ 48409 h 230809"/>
                  <a:gd name="connsiteX669" fmla="*/ 214335 w 325823"/>
                  <a:gd name="connsiteY669" fmla="*/ 19018 h 230809"/>
                  <a:gd name="connsiteX670" fmla="*/ 237670 w 325823"/>
                  <a:gd name="connsiteY670" fmla="*/ 63105 h 230809"/>
                  <a:gd name="connsiteX671" fmla="*/ 240262 w 325823"/>
                  <a:gd name="connsiteY671" fmla="*/ 61376 h 230809"/>
                  <a:gd name="connsiteX672" fmla="*/ 216063 w 325823"/>
                  <a:gd name="connsiteY672" fmla="*/ 17289 h 230809"/>
                  <a:gd name="connsiteX673" fmla="*/ 214335 w 325823"/>
                  <a:gd name="connsiteY673" fmla="*/ 19018 h 230809"/>
                  <a:gd name="connsiteX674" fmla="*/ 119267 w 325823"/>
                  <a:gd name="connsiteY674" fmla="*/ 57918 h 230809"/>
                  <a:gd name="connsiteX675" fmla="*/ 125317 w 325823"/>
                  <a:gd name="connsiteY675" fmla="*/ 59647 h 230809"/>
                  <a:gd name="connsiteX676" fmla="*/ 124453 w 325823"/>
                  <a:gd name="connsiteY676" fmla="*/ 56189 h 230809"/>
                  <a:gd name="connsiteX677" fmla="*/ 121860 w 325823"/>
                  <a:gd name="connsiteY677" fmla="*/ 55325 h 230809"/>
                  <a:gd name="connsiteX678" fmla="*/ 119267 w 325823"/>
                  <a:gd name="connsiteY678" fmla="*/ 57918 h 230809"/>
                  <a:gd name="connsiteX679" fmla="*/ 128774 w 325823"/>
                  <a:gd name="connsiteY679" fmla="*/ 57918 h 230809"/>
                  <a:gd name="connsiteX680" fmla="*/ 128774 w 325823"/>
                  <a:gd name="connsiteY680" fmla="*/ 59647 h 230809"/>
                  <a:gd name="connsiteX681" fmla="*/ 165937 w 325823"/>
                  <a:gd name="connsiteY681" fmla="*/ 54460 h 230809"/>
                  <a:gd name="connsiteX682" fmla="*/ 165072 w 325823"/>
                  <a:gd name="connsiteY682" fmla="*/ 51003 h 230809"/>
                  <a:gd name="connsiteX683" fmla="*/ 127909 w 325823"/>
                  <a:gd name="connsiteY683" fmla="*/ 56189 h 230809"/>
                  <a:gd name="connsiteX684" fmla="*/ 128774 w 325823"/>
                  <a:gd name="connsiteY684" fmla="*/ 57918 h 230809"/>
                  <a:gd name="connsiteX685" fmla="*/ 170258 w 325823"/>
                  <a:gd name="connsiteY685" fmla="*/ 51867 h 230809"/>
                  <a:gd name="connsiteX686" fmla="*/ 170258 w 325823"/>
                  <a:gd name="connsiteY686" fmla="*/ 53596 h 230809"/>
                  <a:gd name="connsiteX687" fmla="*/ 176308 w 325823"/>
                  <a:gd name="connsiteY687" fmla="*/ 51003 h 230809"/>
                  <a:gd name="connsiteX688" fmla="*/ 173715 w 325823"/>
                  <a:gd name="connsiteY688" fmla="*/ 48409 h 230809"/>
                  <a:gd name="connsiteX689" fmla="*/ 169393 w 325823"/>
                  <a:gd name="connsiteY689" fmla="*/ 50138 h 230809"/>
                  <a:gd name="connsiteX690" fmla="*/ 170258 w 325823"/>
                  <a:gd name="connsiteY690" fmla="*/ 51867 h 230809"/>
                  <a:gd name="connsiteX691" fmla="*/ 106303 w 325823"/>
                  <a:gd name="connsiteY691" fmla="*/ 47545 h 230809"/>
                  <a:gd name="connsiteX692" fmla="*/ 108032 w 325823"/>
                  <a:gd name="connsiteY692" fmla="*/ 48409 h 230809"/>
                  <a:gd name="connsiteX693" fmla="*/ 108032 w 325823"/>
                  <a:gd name="connsiteY693" fmla="*/ 48409 h 230809"/>
                  <a:gd name="connsiteX694" fmla="*/ 108032 w 325823"/>
                  <a:gd name="connsiteY694" fmla="*/ 47545 h 230809"/>
                  <a:gd name="connsiteX695" fmla="*/ 106303 w 325823"/>
                  <a:gd name="connsiteY695" fmla="*/ 47545 h 230809"/>
                  <a:gd name="connsiteX696" fmla="*/ 106303 w 325823"/>
                  <a:gd name="connsiteY696" fmla="*/ 47545 h 230809"/>
                  <a:gd name="connsiteX697" fmla="*/ 178901 w 325823"/>
                  <a:gd name="connsiteY697" fmla="*/ 46680 h 230809"/>
                  <a:gd name="connsiteX698" fmla="*/ 179765 w 325823"/>
                  <a:gd name="connsiteY698" fmla="*/ 47545 h 230809"/>
                  <a:gd name="connsiteX699" fmla="*/ 179765 w 325823"/>
                  <a:gd name="connsiteY699" fmla="*/ 47545 h 230809"/>
                  <a:gd name="connsiteX700" fmla="*/ 178036 w 325823"/>
                  <a:gd name="connsiteY700" fmla="*/ 44952 h 230809"/>
                  <a:gd name="connsiteX701" fmla="*/ 177172 w 325823"/>
                  <a:gd name="connsiteY701" fmla="*/ 45816 h 230809"/>
                  <a:gd name="connsiteX702" fmla="*/ 178901 w 325823"/>
                  <a:gd name="connsiteY702" fmla="*/ 46680 h 230809"/>
                  <a:gd name="connsiteX703" fmla="*/ 114946 w 325823"/>
                  <a:gd name="connsiteY703" fmla="*/ 40629 h 230809"/>
                  <a:gd name="connsiteX704" fmla="*/ 116674 w 325823"/>
                  <a:gd name="connsiteY704" fmla="*/ 40629 h 230809"/>
                  <a:gd name="connsiteX705" fmla="*/ 117538 w 325823"/>
                  <a:gd name="connsiteY705" fmla="*/ 39765 h 230809"/>
                  <a:gd name="connsiteX706" fmla="*/ 115810 w 325823"/>
                  <a:gd name="connsiteY706" fmla="*/ 37171 h 230809"/>
                  <a:gd name="connsiteX707" fmla="*/ 114082 w 325823"/>
                  <a:gd name="connsiteY707" fmla="*/ 39765 h 230809"/>
                  <a:gd name="connsiteX708" fmla="*/ 114946 w 325823"/>
                  <a:gd name="connsiteY708" fmla="*/ 40629 h 230809"/>
                  <a:gd name="connsiteX709" fmla="*/ 120131 w 325823"/>
                  <a:gd name="connsiteY709" fmla="*/ 35443 h 230809"/>
                  <a:gd name="connsiteX710" fmla="*/ 120996 w 325823"/>
                  <a:gd name="connsiteY710" fmla="*/ 37171 h 230809"/>
                  <a:gd name="connsiteX711" fmla="*/ 120131 w 325823"/>
                  <a:gd name="connsiteY711" fmla="*/ 33714 h 230809"/>
                  <a:gd name="connsiteX712" fmla="*/ 118403 w 325823"/>
                  <a:gd name="connsiteY712" fmla="*/ 34578 h 230809"/>
                  <a:gd name="connsiteX713" fmla="*/ 120131 w 325823"/>
                  <a:gd name="connsiteY713" fmla="*/ 35443 h 230809"/>
                  <a:gd name="connsiteX714" fmla="*/ 125317 w 325823"/>
                  <a:gd name="connsiteY714" fmla="*/ 34578 h 230809"/>
                  <a:gd name="connsiteX715" fmla="*/ 125317 w 325823"/>
                  <a:gd name="connsiteY715" fmla="*/ 36307 h 230809"/>
                  <a:gd name="connsiteX716" fmla="*/ 159887 w 325823"/>
                  <a:gd name="connsiteY716" fmla="*/ 31120 h 230809"/>
                  <a:gd name="connsiteX717" fmla="*/ 159887 w 325823"/>
                  <a:gd name="connsiteY717" fmla="*/ 30256 h 230809"/>
                  <a:gd name="connsiteX718" fmla="*/ 158158 w 325823"/>
                  <a:gd name="connsiteY718" fmla="*/ 28527 h 230809"/>
                  <a:gd name="connsiteX719" fmla="*/ 125317 w 325823"/>
                  <a:gd name="connsiteY719" fmla="*/ 32849 h 230809"/>
                  <a:gd name="connsiteX720" fmla="*/ 125317 w 325823"/>
                  <a:gd name="connsiteY720" fmla="*/ 34578 h 230809"/>
                  <a:gd name="connsiteX721" fmla="*/ 164208 w 325823"/>
                  <a:gd name="connsiteY721" fmla="*/ 28527 h 230809"/>
                  <a:gd name="connsiteX722" fmla="*/ 164208 w 325823"/>
                  <a:gd name="connsiteY722" fmla="*/ 28527 h 230809"/>
                  <a:gd name="connsiteX723" fmla="*/ 173715 w 325823"/>
                  <a:gd name="connsiteY723" fmla="*/ 20747 h 230809"/>
                  <a:gd name="connsiteX724" fmla="*/ 172851 w 325823"/>
                  <a:gd name="connsiteY724" fmla="*/ 19018 h 230809"/>
                  <a:gd name="connsiteX725" fmla="*/ 171987 w 325823"/>
                  <a:gd name="connsiteY725" fmla="*/ 18153 h 230809"/>
                  <a:gd name="connsiteX726" fmla="*/ 163344 w 325823"/>
                  <a:gd name="connsiteY726" fmla="*/ 25934 h 230809"/>
                  <a:gd name="connsiteX727" fmla="*/ 164208 w 325823"/>
                  <a:gd name="connsiteY727" fmla="*/ 28527 h 230809"/>
                  <a:gd name="connsiteX728" fmla="*/ 177172 w 325823"/>
                  <a:gd name="connsiteY728" fmla="*/ 16425 h 230809"/>
                  <a:gd name="connsiteX729" fmla="*/ 178901 w 325823"/>
                  <a:gd name="connsiteY729" fmla="*/ 18153 h 230809"/>
                  <a:gd name="connsiteX730" fmla="*/ 200507 w 325823"/>
                  <a:gd name="connsiteY730" fmla="*/ 10373 h 230809"/>
                  <a:gd name="connsiteX731" fmla="*/ 202236 w 325823"/>
                  <a:gd name="connsiteY731" fmla="*/ 6916 h 230809"/>
                  <a:gd name="connsiteX732" fmla="*/ 202236 w 325823"/>
                  <a:gd name="connsiteY732" fmla="*/ 6051 h 230809"/>
                  <a:gd name="connsiteX733" fmla="*/ 177172 w 325823"/>
                  <a:gd name="connsiteY733" fmla="*/ 15560 h 230809"/>
                  <a:gd name="connsiteX734" fmla="*/ 177172 w 325823"/>
                  <a:gd name="connsiteY734" fmla="*/ 16425 h 230809"/>
                  <a:gd name="connsiteX735" fmla="*/ 208285 w 325823"/>
                  <a:gd name="connsiteY735" fmla="*/ 11238 h 230809"/>
                  <a:gd name="connsiteX736" fmla="*/ 211742 w 325823"/>
                  <a:gd name="connsiteY736" fmla="*/ 14696 h 230809"/>
                  <a:gd name="connsiteX737" fmla="*/ 214335 w 325823"/>
                  <a:gd name="connsiteY737" fmla="*/ 12967 h 230809"/>
                  <a:gd name="connsiteX738" fmla="*/ 207421 w 325823"/>
                  <a:gd name="connsiteY738" fmla="*/ 5187 h 230809"/>
                  <a:gd name="connsiteX739" fmla="*/ 207421 w 325823"/>
                  <a:gd name="connsiteY739" fmla="*/ 5187 h 230809"/>
                  <a:gd name="connsiteX740" fmla="*/ 208285 w 325823"/>
                  <a:gd name="connsiteY740" fmla="*/ 11238 h 230809"/>
                  <a:gd name="connsiteX741" fmla="*/ 208285 w 325823"/>
                  <a:gd name="connsiteY741" fmla="*/ 11238 h 23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</a:cxnLst>
                <a:rect l="l" t="t" r="r" b="b"/>
                <a:pathLst>
                  <a:path w="325823" h="230809">
                    <a:moveTo>
                      <a:pt x="67412" y="230809"/>
                    </a:moveTo>
                    <a:lnTo>
                      <a:pt x="63090" y="230809"/>
                    </a:lnTo>
                    <a:cubicBezTo>
                      <a:pt x="46670" y="229945"/>
                      <a:pt x="32842" y="224758"/>
                      <a:pt x="20742" y="213520"/>
                    </a:cubicBezTo>
                    <a:lnTo>
                      <a:pt x="20742" y="213520"/>
                    </a:lnTo>
                    <a:lnTo>
                      <a:pt x="19014" y="211791"/>
                    </a:lnTo>
                    <a:cubicBezTo>
                      <a:pt x="19014" y="211791"/>
                      <a:pt x="19014" y="211791"/>
                      <a:pt x="19014" y="211791"/>
                    </a:cubicBezTo>
                    <a:lnTo>
                      <a:pt x="19014" y="211791"/>
                    </a:lnTo>
                    <a:lnTo>
                      <a:pt x="19014" y="211791"/>
                    </a:lnTo>
                    <a:lnTo>
                      <a:pt x="19014" y="211791"/>
                    </a:lnTo>
                    <a:cubicBezTo>
                      <a:pt x="19014" y="211791"/>
                      <a:pt x="19014" y="211791"/>
                      <a:pt x="19014" y="211791"/>
                    </a:cubicBezTo>
                    <a:lnTo>
                      <a:pt x="17285" y="210062"/>
                    </a:lnTo>
                    <a:lnTo>
                      <a:pt x="17285" y="210062"/>
                    </a:lnTo>
                    <a:cubicBezTo>
                      <a:pt x="6050" y="198824"/>
                      <a:pt x="864" y="184129"/>
                      <a:pt x="0" y="168568"/>
                    </a:cubicBezTo>
                    <a:lnTo>
                      <a:pt x="0" y="168568"/>
                    </a:lnTo>
                    <a:lnTo>
                      <a:pt x="0" y="164246"/>
                    </a:lnTo>
                    <a:cubicBezTo>
                      <a:pt x="864" y="148686"/>
                      <a:pt x="6050" y="133990"/>
                      <a:pt x="17285" y="122752"/>
                    </a:cubicBezTo>
                    <a:lnTo>
                      <a:pt x="17285" y="122752"/>
                    </a:lnTo>
                    <a:lnTo>
                      <a:pt x="20742" y="119295"/>
                    </a:lnTo>
                    <a:lnTo>
                      <a:pt x="20742" y="119295"/>
                    </a:lnTo>
                    <a:cubicBezTo>
                      <a:pt x="31977" y="108921"/>
                      <a:pt x="44941" y="102870"/>
                      <a:pt x="59634" y="102005"/>
                    </a:cubicBezTo>
                    <a:lnTo>
                      <a:pt x="59634" y="102005"/>
                    </a:lnTo>
                    <a:lnTo>
                      <a:pt x="62226" y="102005"/>
                    </a:lnTo>
                    <a:cubicBezTo>
                      <a:pt x="62226" y="102005"/>
                      <a:pt x="62226" y="102005"/>
                      <a:pt x="62226" y="102005"/>
                    </a:cubicBezTo>
                    <a:lnTo>
                      <a:pt x="64819" y="102005"/>
                    </a:lnTo>
                    <a:lnTo>
                      <a:pt x="64819" y="102005"/>
                    </a:lnTo>
                    <a:cubicBezTo>
                      <a:pt x="65683" y="102005"/>
                      <a:pt x="66548" y="102870"/>
                      <a:pt x="66548" y="103734"/>
                    </a:cubicBezTo>
                    <a:cubicBezTo>
                      <a:pt x="67412" y="104599"/>
                      <a:pt x="68276" y="106328"/>
                      <a:pt x="68276" y="108057"/>
                    </a:cubicBezTo>
                    <a:cubicBezTo>
                      <a:pt x="68276" y="109786"/>
                      <a:pt x="67412" y="111514"/>
                      <a:pt x="66548" y="112379"/>
                    </a:cubicBezTo>
                    <a:cubicBezTo>
                      <a:pt x="65683" y="113243"/>
                      <a:pt x="64819" y="113243"/>
                      <a:pt x="64819" y="114108"/>
                    </a:cubicBezTo>
                    <a:lnTo>
                      <a:pt x="64819" y="114108"/>
                    </a:lnTo>
                    <a:lnTo>
                      <a:pt x="62226" y="114108"/>
                    </a:lnTo>
                    <a:cubicBezTo>
                      <a:pt x="62226" y="114108"/>
                      <a:pt x="62226" y="114108"/>
                      <a:pt x="62226" y="114108"/>
                    </a:cubicBezTo>
                    <a:lnTo>
                      <a:pt x="62226" y="114108"/>
                    </a:lnTo>
                    <a:cubicBezTo>
                      <a:pt x="49263" y="114108"/>
                      <a:pt x="38027" y="119295"/>
                      <a:pt x="27656" y="129668"/>
                    </a:cubicBezTo>
                    <a:lnTo>
                      <a:pt x="27656" y="129668"/>
                    </a:lnTo>
                    <a:cubicBezTo>
                      <a:pt x="17285" y="140041"/>
                      <a:pt x="12100" y="152144"/>
                      <a:pt x="12100" y="165975"/>
                    </a:cubicBezTo>
                    <a:cubicBezTo>
                      <a:pt x="12100" y="180671"/>
                      <a:pt x="17285" y="192773"/>
                      <a:pt x="27656" y="202282"/>
                    </a:cubicBezTo>
                    <a:lnTo>
                      <a:pt x="27656" y="202282"/>
                    </a:lnTo>
                    <a:cubicBezTo>
                      <a:pt x="38027" y="212656"/>
                      <a:pt x="50127" y="217842"/>
                      <a:pt x="64819" y="217842"/>
                    </a:cubicBezTo>
                    <a:cubicBezTo>
                      <a:pt x="79511" y="217842"/>
                      <a:pt x="91611" y="212656"/>
                      <a:pt x="101118" y="202282"/>
                    </a:cubicBezTo>
                    <a:lnTo>
                      <a:pt x="101118" y="202282"/>
                    </a:lnTo>
                    <a:cubicBezTo>
                      <a:pt x="111489" y="191909"/>
                      <a:pt x="116674" y="179806"/>
                      <a:pt x="116674" y="165975"/>
                    </a:cubicBezTo>
                    <a:cubicBezTo>
                      <a:pt x="116674" y="151279"/>
                      <a:pt x="111489" y="139177"/>
                      <a:pt x="101118" y="129668"/>
                    </a:cubicBezTo>
                    <a:lnTo>
                      <a:pt x="98525" y="127075"/>
                    </a:lnTo>
                    <a:cubicBezTo>
                      <a:pt x="98525" y="127075"/>
                      <a:pt x="98525" y="127075"/>
                      <a:pt x="98525" y="127075"/>
                    </a:cubicBezTo>
                    <a:lnTo>
                      <a:pt x="96797" y="125346"/>
                    </a:lnTo>
                    <a:lnTo>
                      <a:pt x="96797" y="125346"/>
                    </a:lnTo>
                    <a:cubicBezTo>
                      <a:pt x="96797" y="124481"/>
                      <a:pt x="95932" y="123617"/>
                      <a:pt x="95932" y="122752"/>
                    </a:cubicBezTo>
                    <a:cubicBezTo>
                      <a:pt x="95932" y="121024"/>
                      <a:pt x="96797" y="119295"/>
                      <a:pt x="97661" y="118430"/>
                    </a:cubicBezTo>
                    <a:cubicBezTo>
                      <a:pt x="99389" y="116701"/>
                      <a:pt x="101982" y="115837"/>
                      <a:pt x="104574" y="117566"/>
                    </a:cubicBezTo>
                    <a:lnTo>
                      <a:pt x="104574" y="117566"/>
                    </a:lnTo>
                    <a:lnTo>
                      <a:pt x="110624" y="123617"/>
                    </a:lnTo>
                    <a:lnTo>
                      <a:pt x="110624" y="123617"/>
                    </a:lnTo>
                    <a:cubicBezTo>
                      <a:pt x="121860" y="134855"/>
                      <a:pt x="127045" y="149550"/>
                      <a:pt x="127909" y="165111"/>
                    </a:cubicBezTo>
                    <a:lnTo>
                      <a:pt x="127909" y="165111"/>
                    </a:lnTo>
                    <a:lnTo>
                      <a:pt x="127909" y="169433"/>
                    </a:lnTo>
                    <a:cubicBezTo>
                      <a:pt x="127045" y="184993"/>
                      <a:pt x="121860" y="199689"/>
                      <a:pt x="110624" y="210927"/>
                    </a:cubicBezTo>
                    <a:lnTo>
                      <a:pt x="110624" y="210927"/>
                    </a:lnTo>
                    <a:lnTo>
                      <a:pt x="108896" y="212656"/>
                    </a:lnTo>
                    <a:cubicBezTo>
                      <a:pt x="108896" y="212656"/>
                      <a:pt x="108896" y="212656"/>
                      <a:pt x="108896" y="212656"/>
                    </a:cubicBezTo>
                    <a:lnTo>
                      <a:pt x="107168" y="214384"/>
                    </a:lnTo>
                    <a:lnTo>
                      <a:pt x="107168" y="214384"/>
                    </a:lnTo>
                    <a:cubicBezTo>
                      <a:pt x="96797" y="223893"/>
                      <a:pt x="82968" y="229945"/>
                      <a:pt x="67412" y="230809"/>
                    </a:cubicBezTo>
                    <a:lnTo>
                      <a:pt x="67412" y="230809"/>
                    </a:lnTo>
                    <a:close/>
                    <a:moveTo>
                      <a:pt x="24199" y="210062"/>
                    </a:moveTo>
                    <a:cubicBezTo>
                      <a:pt x="35434" y="220436"/>
                      <a:pt x="48398" y="225622"/>
                      <a:pt x="63090" y="226487"/>
                    </a:cubicBezTo>
                    <a:lnTo>
                      <a:pt x="63090" y="223029"/>
                    </a:lnTo>
                    <a:cubicBezTo>
                      <a:pt x="49263" y="222165"/>
                      <a:pt x="37163" y="217842"/>
                      <a:pt x="26792" y="207469"/>
                    </a:cubicBezTo>
                    <a:lnTo>
                      <a:pt x="24199" y="210062"/>
                    </a:lnTo>
                    <a:close/>
                    <a:moveTo>
                      <a:pt x="67412" y="223029"/>
                    </a:moveTo>
                    <a:lnTo>
                      <a:pt x="67412" y="226487"/>
                    </a:lnTo>
                    <a:cubicBezTo>
                      <a:pt x="82104" y="225622"/>
                      <a:pt x="95068" y="220436"/>
                      <a:pt x="105439" y="210927"/>
                    </a:cubicBezTo>
                    <a:lnTo>
                      <a:pt x="102846" y="208333"/>
                    </a:lnTo>
                    <a:cubicBezTo>
                      <a:pt x="92475" y="216978"/>
                      <a:pt x="81240" y="222165"/>
                      <a:pt x="67412" y="223029"/>
                    </a:cubicBezTo>
                    <a:close/>
                    <a:moveTo>
                      <a:pt x="106303" y="204876"/>
                    </a:moveTo>
                    <a:lnTo>
                      <a:pt x="108896" y="207469"/>
                    </a:lnTo>
                    <a:cubicBezTo>
                      <a:pt x="119267" y="197095"/>
                      <a:pt x="124453" y="184129"/>
                      <a:pt x="124453" y="169433"/>
                    </a:cubicBezTo>
                    <a:lnTo>
                      <a:pt x="120996" y="169433"/>
                    </a:lnTo>
                    <a:cubicBezTo>
                      <a:pt x="120996" y="182400"/>
                      <a:pt x="115810" y="194502"/>
                      <a:pt x="106303" y="204876"/>
                    </a:cubicBezTo>
                    <a:close/>
                    <a:moveTo>
                      <a:pt x="5185" y="168568"/>
                    </a:moveTo>
                    <a:cubicBezTo>
                      <a:pt x="6050" y="183264"/>
                      <a:pt x="11235" y="196231"/>
                      <a:pt x="20742" y="206604"/>
                    </a:cubicBezTo>
                    <a:lnTo>
                      <a:pt x="23335" y="204011"/>
                    </a:lnTo>
                    <a:cubicBezTo>
                      <a:pt x="13828" y="193638"/>
                      <a:pt x="8643" y="181535"/>
                      <a:pt x="8643" y="167704"/>
                    </a:cubicBezTo>
                    <a:lnTo>
                      <a:pt x="5185" y="167704"/>
                    </a:lnTo>
                    <a:close/>
                    <a:moveTo>
                      <a:pt x="120996" y="164246"/>
                    </a:moveTo>
                    <a:lnTo>
                      <a:pt x="124453" y="164246"/>
                    </a:lnTo>
                    <a:cubicBezTo>
                      <a:pt x="123588" y="149550"/>
                      <a:pt x="118403" y="136584"/>
                      <a:pt x="108896" y="126210"/>
                    </a:cubicBezTo>
                    <a:lnTo>
                      <a:pt x="106303" y="128804"/>
                    </a:lnTo>
                    <a:cubicBezTo>
                      <a:pt x="115810" y="138313"/>
                      <a:pt x="120996" y="150415"/>
                      <a:pt x="120996" y="164246"/>
                    </a:cubicBezTo>
                    <a:close/>
                    <a:moveTo>
                      <a:pt x="5185" y="163382"/>
                    </a:moveTo>
                    <a:lnTo>
                      <a:pt x="8643" y="163382"/>
                    </a:lnTo>
                    <a:cubicBezTo>
                      <a:pt x="9507" y="149550"/>
                      <a:pt x="13828" y="137448"/>
                      <a:pt x="23335" y="127075"/>
                    </a:cubicBezTo>
                    <a:lnTo>
                      <a:pt x="20742" y="124481"/>
                    </a:lnTo>
                    <a:cubicBezTo>
                      <a:pt x="10371" y="135719"/>
                      <a:pt x="5185" y="148686"/>
                      <a:pt x="5185" y="163382"/>
                    </a:cubicBezTo>
                    <a:close/>
                    <a:moveTo>
                      <a:pt x="24199" y="121888"/>
                    </a:moveTo>
                    <a:lnTo>
                      <a:pt x="26792" y="124481"/>
                    </a:lnTo>
                    <a:cubicBezTo>
                      <a:pt x="36299" y="114972"/>
                      <a:pt x="47534" y="110650"/>
                      <a:pt x="60498" y="109786"/>
                    </a:cubicBezTo>
                    <a:lnTo>
                      <a:pt x="60498" y="106328"/>
                    </a:lnTo>
                    <a:cubicBezTo>
                      <a:pt x="46670" y="107192"/>
                      <a:pt x="34570" y="112379"/>
                      <a:pt x="24199" y="121888"/>
                    </a:cubicBezTo>
                    <a:close/>
                    <a:moveTo>
                      <a:pt x="264461" y="229945"/>
                    </a:moveTo>
                    <a:lnTo>
                      <a:pt x="260140" y="229945"/>
                    </a:lnTo>
                    <a:cubicBezTo>
                      <a:pt x="244584" y="229080"/>
                      <a:pt x="229891" y="223893"/>
                      <a:pt x="218656" y="212656"/>
                    </a:cubicBezTo>
                    <a:lnTo>
                      <a:pt x="218656" y="212656"/>
                    </a:lnTo>
                    <a:lnTo>
                      <a:pt x="216927" y="210927"/>
                    </a:lnTo>
                    <a:lnTo>
                      <a:pt x="216927" y="210927"/>
                    </a:lnTo>
                    <a:lnTo>
                      <a:pt x="215199" y="209198"/>
                    </a:lnTo>
                    <a:lnTo>
                      <a:pt x="215199" y="209198"/>
                    </a:lnTo>
                    <a:cubicBezTo>
                      <a:pt x="203964" y="197960"/>
                      <a:pt x="198778" y="183264"/>
                      <a:pt x="197914" y="167704"/>
                    </a:cubicBezTo>
                    <a:lnTo>
                      <a:pt x="197914" y="167704"/>
                    </a:lnTo>
                    <a:lnTo>
                      <a:pt x="197914" y="165111"/>
                    </a:lnTo>
                    <a:lnTo>
                      <a:pt x="197914" y="165111"/>
                    </a:lnTo>
                    <a:lnTo>
                      <a:pt x="197914" y="164246"/>
                    </a:lnTo>
                    <a:lnTo>
                      <a:pt x="197914" y="163382"/>
                    </a:lnTo>
                    <a:cubicBezTo>
                      <a:pt x="198778" y="147822"/>
                      <a:pt x="203964" y="133126"/>
                      <a:pt x="215199" y="121888"/>
                    </a:cubicBezTo>
                    <a:lnTo>
                      <a:pt x="215199" y="121888"/>
                    </a:lnTo>
                    <a:lnTo>
                      <a:pt x="216063" y="121024"/>
                    </a:lnTo>
                    <a:lnTo>
                      <a:pt x="216063" y="120159"/>
                    </a:lnTo>
                    <a:lnTo>
                      <a:pt x="216063" y="120159"/>
                    </a:lnTo>
                    <a:lnTo>
                      <a:pt x="217792" y="118430"/>
                    </a:lnTo>
                    <a:lnTo>
                      <a:pt x="217792" y="118430"/>
                    </a:lnTo>
                    <a:cubicBezTo>
                      <a:pt x="229027" y="107192"/>
                      <a:pt x="243720" y="101141"/>
                      <a:pt x="259276" y="101141"/>
                    </a:cubicBezTo>
                    <a:lnTo>
                      <a:pt x="259276" y="101141"/>
                    </a:lnTo>
                    <a:lnTo>
                      <a:pt x="263597" y="101141"/>
                    </a:lnTo>
                    <a:cubicBezTo>
                      <a:pt x="279154" y="102005"/>
                      <a:pt x="293846" y="107192"/>
                      <a:pt x="305081" y="118430"/>
                    </a:cubicBezTo>
                    <a:lnTo>
                      <a:pt x="305081" y="118430"/>
                    </a:lnTo>
                    <a:lnTo>
                      <a:pt x="306810" y="120159"/>
                    </a:lnTo>
                    <a:cubicBezTo>
                      <a:pt x="306810" y="120159"/>
                      <a:pt x="306810" y="120159"/>
                      <a:pt x="306810" y="120159"/>
                    </a:cubicBezTo>
                    <a:lnTo>
                      <a:pt x="308539" y="121888"/>
                    </a:lnTo>
                    <a:lnTo>
                      <a:pt x="308539" y="121888"/>
                    </a:lnTo>
                    <a:cubicBezTo>
                      <a:pt x="319774" y="133126"/>
                      <a:pt x="324959" y="147822"/>
                      <a:pt x="325824" y="163382"/>
                    </a:cubicBezTo>
                    <a:lnTo>
                      <a:pt x="325824" y="163382"/>
                    </a:lnTo>
                    <a:lnTo>
                      <a:pt x="325824" y="167704"/>
                    </a:lnTo>
                    <a:cubicBezTo>
                      <a:pt x="324959" y="183264"/>
                      <a:pt x="319774" y="197960"/>
                      <a:pt x="308539" y="209198"/>
                    </a:cubicBezTo>
                    <a:lnTo>
                      <a:pt x="308539" y="209198"/>
                    </a:lnTo>
                    <a:lnTo>
                      <a:pt x="306810" y="210927"/>
                    </a:lnTo>
                    <a:lnTo>
                      <a:pt x="306810" y="210927"/>
                    </a:lnTo>
                    <a:lnTo>
                      <a:pt x="305081" y="212656"/>
                    </a:lnTo>
                    <a:lnTo>
                      <a:pt x="305081" y="212656"/>
                    </a:lnTo>
                    <a:cubicBezTo>
                      <a:pt x="294710" y="223893"/>
                      <a:pt x="280018" y="229945"/>
                      <a:pt x="264461" y="229945"/>
                    </a:cubicBezTo>
                    <a:lnTo>
                      <a:pt x="264461" y="229945"/>
                    </a:lnTo>
                    <a:close/>
                    <a:moveTo>
                      <a:pt x="222113" y="210062"/>
                    </a:moveTo>
                    <a:cubicBezTo>
                      <a:pt x="232484" y="220436"/>
                      <a:pt x="245448" y="225622"/>
                      <a:pt x="260140" y="225622"/>
                    </a:cubicBezTo>
                    <a:lnTo>
                      <a:pt x="260140" y="222165"/>
                    </a:lnTo>
                    <a:cubicBezTo>
                      <a:pt x="246312" y="221300"/>
                      <a:pt x="234213" y="216978"/>
                      <a:pt x="223842" y="207469"/>
                    </a:cubicBezTo>
                    <a:lnTo>
                      <a:pt x="222113" y="210062"/>
                    </a:lnTo>
                    <a:close/>
                    <a:moveTo>
                      <a:pt x="264461" y="222165"/>
                    </a:moveTo>
                    <a:lnTo>
                      <a:pt x="264461" y="225622"/>
                    </a:lnTo>
                    <a:cubicBezTo>
                      <a:pt x="279154" y="224758"/>
                      <a:pt x="292118" y="219571"/>
                      <a:pt x="302489" y="210062"/>
                    </a:cubicBezTo>
                    <a:lnTo>
                      <a:pt x="299896" y="207469"/>
                    </a:lnTo>
                    <a:cubicBezTo>
                      <a:pt x="290389" y="216978"/>
                      <a:pt x="278290" y="222165"/>
                      <a:pt x="264461" y="222165"/>
                    </a:cubicBezTo>
                    <a:close/>
                    <a:moveTo>
                      <a:pt x="262733" y="217842"/>
                    </a:moveTo>
                    <a:cubicBezTo>
                      <a:pt x="276561" y="217842"/>
                      <a:pt x="289525" y="212656"/>
                      <a:pt x="299032" y="202282"/>
                    </a:cubicBezTo>
                    <a:lnTo>
                      <a:pt x="299032" y="202282"/>
                    </a:lnTo>
                    <a:cubicBezTo>
                      <a:pt x="309403" y="191909"/>
                      <a:pt x="314589" y="179806"/>
                      <a:pt x="314589" y="165975"/>
                    </a:cubicBezTo>
                    <a:cubicBezTo>
                      <a:pt x="314589" y="152144"/>
                      <a:pt x="309403" y="139177"/>
                      <a:pt x="299032" y="129668"/>
                    </a:cubicBezTo>
                    <a:cubicBezTo>
                      <a:pt x="288661" y="119295"/>
                      <a:pt x="276561" y="114108"/>
                      <a:pt x="262733" y="114108"/>
                    </a:cubicBezTo>
                    <a:cubicBezTo>
                      <a:pt x="250634" y="114108"/>
                      <a:pt x="239398" y="117566"/>
                      <a:pt x="229891" y="125346"/>
                    </a:cubicBezTo>
                    <a:lnTo>
                      <a:pt x="253226" y="147822"/>
                    </a:lnTo>
                    <a:cubicBezTo>
                      <a:pt x="255819" y="146957"/>
                      <a:pt x="257547" y="146093"/>
                      <a:pt x="260140" y="145228"/>
                    </a:cubicBezTo>
                    <a:lnTo>
                      <a:pt x="260140" y="145228"/>
                    </a:lnTo>
                    <a:lnTo>
                      <a:pt x="262733" y="145228"/>
                    </a:lnTo>
                    <a:cubicBezTo>
                      <a:pt x="262733" y="145228"/>
                      <a:pt x="262733" y="145228"/>
                      <a:pt x="262733" y="145228"/>
                    </a:cubicBezTo>
                    <a:cubicBezTo>
                      <a:pt x="262733" y="145228"/>
                      <a:pt x="262733" y="145228"/>
                      <a:pt x="262733" y="145228"/>
                    </a:cubicBezTo>
                    <a:lnTo>
                      <a:pt x="265326" y="145228"/>
                    </a:lnTo>
                    <a:cubicBezTo>
                      <a:pt x="265326" y="145228"/>
                      <a:pt x="265326" y="145228"/>
                      <a:pt x="266190" y="145228"/>
                    </a:cubicBezTo>
                    <a:cubicBezTo>
                      <a:pt x="266190" y="145228"/>
                      <a:pt x="267055" y="145228"/>
                      <a:pt x="267055" y="145228"/>
                    </a:cubicBezTo>
                    <a:lnTo>
                      <a:pt x="270511" y="138313"/>
                    </a:lnTo>
                    <a:lnTo>
                      <a:pt x="269647" y="146093"/>
                    </a:lnTo>
                    <a:cubicBezTo>
                      <a:pt x="271376" y="146093"/>
                      <a:pt x="272240" y="146957"/>
                      <a:pt x="273104" y="147822"/>
                    </a:cubicBezTo>
                    <a:cubicBezTo>
                      <a:pt x="273969" y="148686"/>
                      <a:pt x="274833" y="148686"/>
                      <a:pt x="275697" y="149550"/>
                    </a:cubicBezTo>
                    <a:lnTo>
                      <a:pt x="275697" y="149550"/>
                    </a:lnTo>
                    <a:lnTo>
                      <a:pt x="277425" y="151279"/>
                    </a:lnTo>
                    <a:cubicBezTo>
                      <a:pt x="277425" y="151279"/>
                      <a:pt x="277425" y="151279"/>
                      <a:pt x="277425" y="151279"/>
                    </a:cubicBezTo>
                    <a:cubicBezTo>
                      <a:pt x="277425" y="151279"/>
                      <a:pt x="277425" y="151279"/>
                      <a:pt x="277425" y="151279"/>
                    </a:cubicBezTo>
                    <a:lnTo>
                      <a:pt x="279154" y="153008"/>
                    </a:lnTo>
                    <a:lnTo>
                      <a:pt x="279154" y="153008"/>
                    </a:lnTo>
                    <a:cubicBezTo>
                      <a:pt x="281746" y="155602"/>
                      <a:pt x="282611" y="159059"/>
                      <a:pt x="283475" y="163382"/>
                    </a:cubicBezTo>
                    <a:lnTo>
                      <a:pt x="283475" y="163382"/>
                    </a:lnTo>
                    <a:lnTo>
                      <a:pt x="283475" y="167704"/>
                    </a:lnTo>
                    <a:cubicBezTo>
                      <a:pt x="283475" y="171162"/>
                      <a:pt x="281746" y="174620"/>
                      <a:pt x="279154" y="178077"/>
                    </a:cubicBezTo>
                    <a:lnTo>
                      <a:pt x="279154" y="178077"/>
                    </a:lnTo>
                    <a:lnTo>
                      <a:pt x="279154" y="178077"/>
                    </a:lnTo>
                    <a:lnTo>
                      <a:pt x="279154" y="178077"/>
                    </a:lnTo>
                    <a:lnTo>
                      <a:pt x="276561" y="180671"/>
                    </a:lnTo>
                    <a:lnTo>
                      <a:pt x="276561" y="180671"/>
                    </a:lnTo>
                    <a:cubicBezTo>
                      <a:pt x="276561" y="180671"/>
                      <a:pt x="276561" y="180671"/>
                      <a:pt x="276561" y="180671"/>
                    </a:cubicBezTo>
                    <a:lnTo>
                      <a:pt x="276561" y="180671"/>
                    </a:lnTo>
                    <a:lnTo>
                      <a:pt x="276561" y="180671"/>
                    </a:lnTo>
                    <a:cubicBezTo>
                      <a:pt x="274833" y="182400"/>
                      <a:pt x="272240" y="183264"/>
                      <a:pt x="269647" y="184129"/>
                    </a:cubicBezTo>
                    <a:lnTo>
                      <a:pt x="269647" y="184129"/>
                    </a:lnTo>
                    <a:lnTo>
                      <a:pt x="265326" y="184993"/>
                    </a:lnTo>
                    <a:lnTo>
                      <a:pt x="265326" y="184993"/>
                    </a:lnTo>
                    <a:lnTo>
                      <a:pt x="262733" y="184993"/>
                    </a:lnTo>
                    <a:cubicBezTo>
                      <a:pt x="258412" y="184993"/>
                      <a:pt x="254955" y="183264"/>
                      <a:pt x="251498" y="180671"/>
                    </a:cubicBezTo>
                    <a:lnTo>
                      <a:pt x="251498" y="180671"/>
                    </a:lnTo>
                    <a:lnTo>
                      <a:pt x="248041" y="177213"/>
                    </a:lnTo>
                    <a:lnTo>
                      <a:pt x="248041" y="177213"/>
                    </a:lnTo>
                    <a:cubicBezTo>
                      <a:pt x="246312" y="175484"/>
                      <a:pt x="245448" y="172891"/>
                      <a:pt x="244584" y="171162"/>
                    </a:cubicBezTo>
                    <a:lnTo>
                      <a:pt x="212606" y="171162"/>
                    </a:lnTo>
                    <a:cubicBezTo>
                      <a:pt x="213471" y="183264"/>
                      <a:pt x="218656" y="192773"/>
                      <a:pt x="227299" y="201418"/>
                    </a:cubicBezTo>
                    <a:lnTo>
                      <a:pt x="227299" y="201418"/>
                    </a:lnTo>
                    <a:cubicBezTo>
                      <a:pt x="235941" y="212656"/>
                      <a:pt x="248041" y="217842"/>
                      <a:pt x="262733" y="217842"/>
                    </a:cubicBezTo>
                    <a:close/>
                    <a:moveTo>
                      <a:pt x="304217" y="204011"/>
                    </a:moveTo>
                    <a:lnTo>
                      <a:pt x="306810" y="206604"/>
                    </a:lnTo>
                    <a:cubicBezTo>
                      <a:pt x="317181" y="196231"/>
                      <a:pt x="322366" y="183264"/>
                      <a:pt x="322366" y="168568"/>
                    </a:cubicBezTo>
                    <a:lnTo>
                      <a:pt x="318910" y="168568"/>
                    </a:lnTo>
                    <a:cubicBezTo>
                      <a:pt x="318045" y="182400"/>
                      <a:pt x="313724" y="193638"/>
                      <a:pt x="304217" y="204011"/>
                    </a:cubicBezTo>
                    <a:close/>
                    <a:moveTo>
                      <a:pt x="203100" y="172026"/>
                    </a:moveTo>
                    <a:cubicBezTo>
                      <a:pt x="203964" y="184993"/>
                      <a:pt x="210014" y="197095"/>
                      <a:pt x="218656" y="206604"/>
                    </a:cubicBezTo>
                    <a:lnTo>
                      <a:pt x="221249" y="204011"/>
                    </a:lnTo>
                    <a:cubicBezTo>
                      <a:pt x="212606" y="194502"/>
                      <a:pt x="207421" y="184129"/>
                      <a:pt x="206557" y="172026"/>
                    </a:cubicBezTo>
                    <a:lnTo>
                      <a:pt x="203100" y="172026"/>
                    </a:lnTo>
                    <a:close/>
                    <a:moveTo>
                      <a:pt x="253226" y="178077"/>
                    </a:moveTo>
                    <a:cubicBezTo>
                      <a:pt x="255819" y="179806"/>
                      <a:pt x="257547" y="180671"/>
                      <a:pt x="260140" y="181535"/>
                    </a:cubicBezTo>
                    <a:lnTo>
                      <a:pt x="260140" y="178077"/>
                    </a:lnTo>
                    <a:cubicBezTo>
                      <a:pt x="258412" y="178077"/>
                      <a:pt x="256683" y="177213"/>
                      <a:pt x="254955" y="176349"/>
                    </a:cubicBezTo>
                    <a:lnTo>
                      <a:pt x="253226" y="178077"/>
                    </a:lnTo>
                    <a:close/>
                    <a:moveTo>
                      <a:pt x="267055" y="179806"/>
                    </a:moveTo>
                    <a:lnTo>
                      <a:pt x="267055" y="181535"/>
                    </a:lnTo>
                    <a:cubicBezTo>
                      <a:pt x="268783" y="180671"/>
                      <a:pt x="270511" y="179806"/>
                      <a:pt x="271376" y="178942"/>
                    </a:cubicBezTo>
                    <a:lnTo>
                      <a:pt x="268783" y="176349"/>
                    </a:lnTo>
                    <a:cubicBezTo>
                      <a:pt x="267919" y="177213"/>
                      <a:pt x="267055" y="177213"/>
                      <a:pt x="266190" y="178077"/>
                    </a:cubicBezTo>
                    <a:lnTo>
                      <a:pt x="266190" y="179806"/>
                    </a:lnTo>
                    <a:close/>
                    <a:moveTo>
                      <a:pt x="273969" y="174620"/>
                    </a:moveTo>
                    <a:lnTo>
                      <a:pt x="274833" y="175484"/>
                    </a:lnTo>
                    <a:cubicBezTo>
                      <a:pt x="276561" y="172891"/>
                      <a:pt x="277425" y="170297"/>
                      <a:pt x="277425" y="168568"/>
                    </a:cubicBezTo>
                    <a:lnTo>
                      <a:pt x="273969" y="168568"/>
                    </a:lnTo>
                    <a:cubicBezTo>
                      <a:pt x="273969" y="170297"/>
                      <a:pt x="273104" y="172026"/>
                      <a:pt x="272240" y="172891"/>
                    </a:cubicBezTo>
                    <a:lnTo>
                      <a:pt x="273969" y="174620"/>
                    </a:lnTo>
                    <a:close/>
                    <a:moveTo>
                      <a:pt x="248041" y="172026"/>
                    </a:moveTo>
                    <a:cubicBezTo>
                      <a:pt x="248905" y="172891"/>
                      <a:pt x="248905" y="173755"/>
                      <a:pt x="249769" y="174620"/>
                    </a:cubicBezTo>
                    <a:lnTo>
                      <a:pt x="252362" y="172026"/>
                    </a:lnTo>
                    <a:cubicBezTo>
                      <a:pt x="251498" y="171162"/>
                      <a:pt x="250634" y="170297"/>
                      <a:pt x="250634" y="168568"/>
                    </a:cubicBezTo>
                    <a:lnTo>
                      <a:pt x="250634" y="171162"/>
                    </a:lnTo>
                    <a:lnTo>
                      <a:pt x="248041" y="171162"/>
                    </a:lnTo>
                    <a:close/>
                    <a:moveTo>
                      <a:pt x="256683" y="171162"/>
                    </a:moveTo>
                    <a:cubicBezTo>
                      <a:pt x="258412" y="172891"/>
                      <a:pt x="260140" y="173755"/>
                      <a:pt x="262733" y="173755"/>
                    </a:cubicBezTo>
                    <a:lnTo>
                      <a:pt x="264461" y="173755"/>
                    </a:lnTo>
                    <a:cubicBezTo>
                      <a:pt x="265326" y="173755"/>
                      <a:pt x="267055" y="172891"/>
                      <a:pt x="268783" y="171162"/>
                    </a:cubicBezTo>
                    <a:cubicBezTo>
                      <a:pt x="270511" y="169433"/>
                      <a:pt x="270511" y="167704"/>
                      <a:pt x="270511" y="165975"/>
                    </a:cubicBezTo>
                    <a:cubicBezTo>
                      <a:pt x="270511" y="163382"/>
                      <a:pt x="269647" y="162517"/>
                      <a:pt x="268783" y="160788"/>
                    </a:cubicBezTo>
                    <a:cubicBezTo>
                      <a:pt x="267919" y="159924"/>
                      <a:pt x="267055" y="159059"/>
                      <a:pt x="267055" y="159059"/>
                    </a:cubicBezTo>
                    <a:cubicBezTo>
                      <a:pt x="267055" y="159059"/>
                      <a:pt x="267055" y="159059"/>
                      <a:pt x="266190" y="159059"/>
                    </a:cubicBezTo>
                    <a:lnTo>
                      <a:pt x="266190" y="159059"/>
                    </a:lnTo>
                    <a:lnTo>
                      <a:pt x="265326" y="158195"/>
                    </a:lnTo>
                    <a:lnTo>
                      <a:pt x="264461" y="158195"/>
                    </a:lnTo>
                    <a:lnTo>
                      <a:pt x="264461" y="158195"/>
                    </a:lnTo>
                    <a:cubicBezTo>
                      <a:pt x="264461" y="158195"/>
                      <a:pt x="263597" y="158195"/>
                      <a:pt x="263597" y="158195"/>
                    </a:cubicBezTo>
                    <a:cubicBezTo>
                      <a:pt x="261869" y="158195"/>
                      <a:pt x="260140" y="159059"/>
                      <a:pt x="258412" y="160788"/>
                    </a:cubicBezTo>
                    <a:cubicBezTo>
                      <a:pt x="256683" y="162517"/>
                      <a:pt x="256683" y="163382"/>
                      <a:pt x="255819" y="165975"/>
                    </a:cubicBezTo>
                    <a:cubicBezTo>
                      <a:pt x="254091" y="168568"/>
                      <a:pt x="254955" y="169433"/>
                      <a:pt x="256683" y="171162"/>
                    </a:cubicBezTo>
                    <a:close/>
                    <a:moveTo>
                      <a:pt x="210878" y="167704"/>
                    </a:moveTo>
                    <a:lnTo>
                      <a:pt x="241991" y="167704"/>
                    </a:lnTo>
                    <a:lnTo>
                      <a:pt x="241991" y="167704"/>
                    </a:lnTo>
                    <a:lnTo>
                      <a:pt x="241991" y="164246"/>
                    </a:lnTo>
                    <a:lnTo>
                      <a:pt x="211742" y="164246"/>
                    </a:lnTo>
                    <a:lnTo>
                      <a:pt x="210878" y="165975"/>
                    </a:lnTo>
                    <a:cubicBezTo>
                      <a:pt x="210014" y="166839"/>
                      <a:pt x="210014" y="166839"/>
                      <a:pt x="210878" y="167704"/>
                    </a:cubicBezTo>
                    <a:close/>
                    <a:moveTo>
                      <a:pt x="274833" y="164246"/>
                    </a:moveTo>
                    <a:lnTo>
                      <a:pt x="278290" y="164246"/>
                    </a:lnTo>
                    <a:cubicBezTo>
                      <a:pt x="278290" y="161653"/>
                      <a:pt x="277425" y="159059"/>
                      <a:pt x="275697" y="157331"/>
                    </a:cubicBezTo>
                    <a:lnTo>
                      <a:pt x="273104" y="159924"/>
                    </a:lnTo>
                    <a:cubicBezTo>
                      <a:pt x="273969" y="160788"/>
                      <a:pt x="273969" y="162517"/>
                      <a:pt x="274833" y="164246"/>
                    </a:cubicBezTo>
                    <a:close/>
                    <a:moveTo>
                      <a:pt x="318910" y="163382"/>
                    </a:moveTo>
                    <a:lnTo>
                      <a:pt x="322366" y="163382"/>
                    </a:lnTo>
                    <a:cubicBezTo>
                      <a:pt x="321502" y="148686"/>
                      <a:pt x="316317" y="135719"/>
                      <a:pt x="306810" y="125346"/>
                    </a:cubicBezTo>
                    <a:lnTo>
                      <a:pt x="304217" y="127939"/>
                    </a:lnTo>
                    <a:cubicBezTo>
                      <a:pt x="312860" y="137448"/>
                      <a:pt x="318045" y="149550"/>
                      <a:pt x="318910" y="163382"/>
                    </a:cubicBezTo>
                    <a:close/>
                    <a:moveTo>
                      <a:pt x="250634" y="161653"/>
                    </a:moveTo>
                    <a:lnTo>
                      <a:pt x="250634" y="162517"/>
                    </a:lnTo>
                    <a:cubicBezTo>
                      <a:pt x="250634" y="161653"/>
                      <a:pt x="250634" y="161653"/>
                      <a:pt x="250634" y="161653"/>
                    </a:cubicBezTo>
                    <a:lnTo>
                      <a:pt x="250634" y="161653"/>
                    </a:lnTo>
                    <a:close/>
                    <a:moveTo>
                      <a:pt x="213471" y="159924"/>
                    </a:moveTo>
                    <a:lnTo>
                      <a:pt x="243720" y="159924"/>
                    </a:lnTo>
                    <a:cubicBezTo>
                      <a:pt x="243720" y="159059"/>
                      <a:pt x="244584" y="158195"/>
                      <a:pt x="244584" y="157331"/>
                    </a:cubicBezTo>
                    <a:lnTo>
                      <a:pt x="222977" y="136584"/>
                    </a:lnTo>
                    <a:lnTo>
                      <a:pt x="213471" y="159924"/>
                    </a:lnTo>
                    <a:close/>
                    <a:moveTo>
                      <a:pt x="204828" y="159924"/>
                    </a:moveTo>
                    <a:lnTo>
                      <a:pt x="205692" y="159924"/>
                    </a:lnTo>
                    <a:cubicBezTo>
                      <a:pt x="205692" y="158195"/>
                      <a:pt x="205692" y="157331"/>
                      <a:pt x="206557" y="155602"/>
                    </a:cubicBezTo>
                    <a:lnTo>
                      <a:pt x="204828" y="159924"/>
                    </a:lnTo>
                    <a:close/>
                    <a:moveTo>
                      <a:pt x="267919" y="155602"/>
                    </a:moveTo>
                    <a:cubicBezTo>
                      <a:pt x="267919" y="155602"/>
                      <a:pt x="268783" y="155602"/>
                      <a:pt x="268783" y="155602"/>
                    </a:cubicBezTo>
                    <a:cubicBezTo>
                      <a:pt x="268783" y="155602"/>
                      <a:pt x="269647" y="155602"/>
                      <a:pt x="269647" y="156466"/>
                    </a:cubicBezTo>
                    <a:lnTo>
                      <a:pt x="272240" y="153873"/>
                    </a:lnTo>
                    <a:cubicBezTo>
                      <a:pt x="271376" y="153008"/>
                      <a:pt x="271376" y="153008"/>
                      <a:pt x="270511" y="153008"/>
                    </a:cubicBezTo>
                    <a:cubicBezTo>
                      <a:pt x="269647" y="153008"/>
                      <a:pt x="269647" y="152144"/>
                      <a:pt x="268783" y="152144"/>
                    </a:cubicBezTo>
                    <a:lnTo>
                      <a:pt x="267919" y="153873"/>
                    </a:lnTo>
                    <a:lnTo>
                      <a:pt x="267919" y="155602"/>
                    </a:lnTo>
                    <a:close/>
                    <a:moveTo>
                      <a:pt x="256683" y="151279"/>
                    </a:moveTo>
                    <a:lnTo>
                      <a:pt x="258412" y="153008"/>
                    </a:lnTo>
                    <a:lnTo>
                      <a:pt x="256683" y="154737"/>
                    </a:lnTo>
                    <a:cubicBezTo>
                      <a:pt x="257547" y="153873"/>
                      <a:pt x="259276" y="153873"/>
                      <a:pt x="260140" y="153008"/>
                    </a:cubicBezTo>
                    <a:lnTo>
                      <a:pt x="260140" y="149550"/>
                    </a:lnTo>
                    <a:cubicBezTo>
                      <a:pt x="258412" y="150415"/>
                      <a:pt x="257547" y="151279"/>
                      <a:pt x="256683" y="151279"/>
                    </a:cubicBezTo>
                    <a:close/>
                    <a:moveTo>
                      <a:pt x="224706" y="131397"/>
                    </a:moveTo>
                    <a:lnTo>
                      <a:pt x="246312" y="153008"/>
                    </a:lnTo>
                    <a:lnTo>
                      <a:pt x="248905" y="150415"/>
                    </a:lnTo>
                    <a:lnTo>
                      <a:pt x="226435" y="127939"/>
                    </a:lnTo>
                    <a:cubicBezTo>
                      <a:pt x="226435" y="127939"/>
                      <a:pt x="226435" y="127939"/>
                      <a:pt x="225570" y="128804"/>
                    </a:cubicBezTo>
                    <a:lnTo>
                      <a:pt x="225570" y="129668"/>
                    </a:lnTo>
                    <a:lnTo>
                      <a:pt x="225570" y="129668"/>
                    </a:lnTo>
                    <a:lnTo>
                      <a:pt x="224706" y="131397"/>
                    </a:lnTo>
                    <a:close/>
                    <a:moveTo>
                      <a:pt x="215199" y="143499"/>
                    </a:moveTo>
                    <a:cubicBezTo>
                      <a:pt x="214335" y="145228"/>
                      <a:pt x="213471" y="146957"/>
                      <a:pt x="213471" y="147822"/>
                    </a:cubicBezTo>
                    <a:lnTo>
                      <a:pt x="215199" y="143499"/>
                    </a:lnTo>
                    <a:close/>
                    <a:moveTo>
                      <a:pt x="208285" y="140041"/>
                    </a:moveTo>
                    <a:cubicBezTo>
                      <a:pt x="207421" y="141770"/>
                      <a:pt x="206557" y="143499"/>
                      <a:pt x="205692" y="146093"/>
                    </a:cubicBezTo>
                    <a:lnTo>
                      <a:pt x="208285" y="140041"/>
                    </a:lnTo>
                    <a:close/>
                    <a:moveTo>
                      <a:pt x="216927" y="129668"/>
                    </a:moveTo>
                    <a:lnTo>
                      <a:pt x="215199" y="133990"/>
                    </a:lnTo>
                    <a:cubicBezTo>
                      <a:pt x="216063" y="133126"/>
                      <a:pt x="216927" y="132261"/>
                      <a:pt x="216927" y="129668"/>
                    </a:cubicBezTo>
                    <a:lnTo>
                      <a:pt x="216927" y="129668"/>
                    </a:lnTo>
                    <a:close/>
                    <a:moveTo>
                      <a:pt x="264461" y="109786"/>
                    </a:moveTo>
                    <a:cubicBezTo>
                      <a:pt x="278290" y="110650"/>
                      <a:pt x="290389" y="114972"/>
                      <a:pt x="300760" y="124481"/>
                    </a:cubicBezTo>
                    <a:lnTo>
                      <a:pt x="303353" y="121888"/>
                    </a:lnTo>
                    <a:cubicBezTo>
                      <a:pt x="292982" y="111514"/>
                      <a:pt x="280018" y="106328"/>
                      <a:pt x="265326" y="106328"/>
                    </a:cubicBezTo>
                    <a:lnTo>
                      <a:pt x="265326" y="109786"/>
                    </a:lnTo>
                    <a:close/>
                    <a:moveTo>
                      <a:pt x="226435" y="121888"/>
                    </a:moveTo>
                    <a:lnTo>
                      <a:pt x="226435" y="121888"/>
                    </a:lnTo>
                    <a:cubicBezTo>
                      <a:pt x="235941" y="114108"/>
                      <a:pt x="247176" y="109786"/>
                      <a:pt x="260140" y="109786"/>
                    </a:cubicBezTo>
                    <a:lnTo>
                      <a:pt x="260140" y="106328"/>
                    </a:lnTo>
                    <a:cubicBezTo>
                      <a:pt x="246312" y="107192"/>
                      <a:pt x="234213" y="111514"/>
                      <a:pt x="224706" y="120159"/>
                    </a:cubicBezTo>
                    <a:cubicBezTo>
                      <a:pt x="225570" y="120159"/>
                      <a:pt x="225570" y="121024"/>
                      <a:pt x="226435" y="121888"/>
                    </a:cubicBezTo>
                    <a:close/>
                    <a:moveTo>
                      <a:pt x="172851" y="184993"/>
                    </a:moveTo>
                    <a:lnTo>
                      <a:pt x="168529" y="184993"/>
                    </a:lnTo>
                    <a:lnTo>
                      <a:pt x="168529" y="184993"/>
                    </a:lnTo>
                    <a:cubicBezTo>
                      <a:pt x="164208" y="184129"/>
                      <a:pt x="160751" y="182400"/>
                      <a:pt x="158158" y="179806"/>
                    </a:cubicBezTo>
                    <a:lnTo>
                      <a:pt x="158158" y="179806"/>
                    </a:lnTo>
                    <a:lnTo>
                      <a:pt x="156430" y="178077"/>
                    </a:lnTo>
                    <a:cubicBezTo>
                      <a:pt x="156430" y="178077"/>
                      <a:pt x="156430" y="178077"/>
                      <a:pt x="156430" y="178077"/>
                    </a:cubicBezTo>
                    <a:lnTo>
                      <a:pt x="154702" y="176349"/>
                    </a:lnTo>
                    <a:lnTo>
                      <a:pt x="154702" y="176349"/>
                    </a:lnTo>
                    <a:cubicBezTo>
                      <a:pt x="152108" y="172891"/>
                      <a:pt x="151244" y="169433"/>
                      <a:pt x="151244" y="165111"/>
                    </a:cubicBezTo>
                    <a:lnTo>
                      <a:pt x="151244" y="165111"/>
                    </a:lnTo>
                    <a:lnTo>
                      <a:pt x="151244" y="163382"/>
                    </a:lnTo>
                    <a:cubicBezTo>
                      <a:pt x="151244" y="163382"/>
                      <a:pt x="151244" y="163382"/>
                      <a:pt x="151244" y="162517"/>
                    </a:cubicBezTo>
                    <a:lnTo>
                      <a:pt x="155566" y="104599"/>
                    </a:lnTo>
                    <a:lnTo>
                      <a:pt x="155566" y="104599"/>
                    </a:lnTo>
                    <a:lnTo>
                      <a:pt x="155566" y="100277"/>
                    </a:lnTo>
                    <a:lnTo>
                      <a:pt x="155566" y="100277"/>
                    </a:lnTo>
                    <a:cubicBezTo>
                      <a:pt x="156430" y="93361"/>
                      <a:pt x="159887" y="88174"/>
                      <a:pt x="165937" y="83852"/>
                    </a:cubicBezTo>
                    <a:lnTo>
                      <a:pt x="165937" y="83852"/>
                    </a:lnTo>
                    <a:lnTo>
                      <a:pt x="165937" y="83852"/>
                    </a:lnTo>
                    <a:lnTo>
                      <a:pt x="165937" y="83852"/>
                    </a:lnTo>
                    <a:lnTo>
                      <a:pt x="169393" y="81259"/>
                    </a:lnTo>
                    <a:lnTo>
                      <a:pt x="169393" y="81259"/>
                    </a:lnTo>
                    <a:lnTo>
                      <a:pt x="191864" y="69156"/>
                    </a:lnTo>
                    <a:lnTo>
                      <a:pt x="182357" y="51003"/>
                    </a:lnTo>
                    <a:lnTo>
                      <a:pt x="179765" y="53596"/>
                    </a:lnTo>
                    <a:lnTo>
                      <a:pt x="179765" y="53596"/>
                    </a:lnTo>
                    <a:lnTo>
                      <a:pt x="179765" y="53596"/>
                    </a:lnTo>
                    <a:lnTo>
                      <a:pt x="179765" y="53596"/>
                    </a:lnTo>
                    <a:cubicBezTo>
                      <a:pt x="177172" y="55325"/>
                      <a:pt x="174579" y="56189"/>
                      <a:pt x="171987" y="57054"/>
                    </a:cubicBezTo>
                    <a:lnTo>
                      <a:pt x="171987" y="57054"/>
                    </a:lnTo>
                    <a:lnTo>
                      <a:pt x="171987" y="57054"/>
                    </a:lnTo>
                    <a:cubicBezTo>
                      <a:pt x="171987" y="57054"/>
                      <a:pt x="171987" y="57054"/>
                      <a:pt x="171987" y="57054"/>
                    </a:cubicBezTo>
                    <a:lnTo>
                      <a:pt x="171987" y="57054"/>
                    </a:lnTo>
                    <a:lnTo>
                      <a:pt x="167665" y="57918"/>
                    </a:lnTo>
                    <a:lnTo>
                      <a:pt x="167665" y="57918"/>
                    </a:lnTo>
                    <a:lnTo>
                      <a:pt x="130502" y="63105"/>
                    </a:lnTo>
                    <a:lnTo>
                      <a:pt x="130502" y="63105"/>
                    </a:lnTo>
                    <a:lnTo>
                      <a:pt x="126181" y="63970"/>
                    </a:lnTo>
                    <a:lnTo>
                      <a:pt x="126181" y="63970"/>
                    </a:lnTo>
                    <a:cubicBezTo>
                      <a:pt x="126181" y="63970"/>
                      <a:pt x="126181" y="63970"/>
                      <a:pt x="126181" y="63970"/>
                    </a:cubicBezTo>
                    <a:cubicBezTo>
                      <a:pt x="122724" y="63970"/>
                      <a:pt x="120131" y="63105"/>
                      <a:pt x="116674" y="61376"/>
                    </a:cubicBezTo>
                    <a:lnTo>
                      <a:pt x="116674" y="61376"/>
                    </a:lnTo>
                    <a:lnTo>
                      <a:pt x="116674" y="61376"/>
                    </a:lnTo>
                    <a:lnTo>
                      <a:pt x="116674" y="61376"/>
                    </a:lnTo>
                    <a:lnTo>
                      <a:pt x="114082" y="58783"/>
                    </a:lnTo>
                    <a:lnTo>
                      <a:pt x="114082" y="58783"/>
                    </a:lnTo>
                    <a:lnTo>
                      <a:pt x="114082" y="58783"/>
                    </a:lnTo>
                    <a:lnTo>
                      <a:pt x="114082" y="58783"/>
                    </a:lnTo>
                    <a:lnTo>
                      <a:pt x="113217" y="57054"/>
                    </a:lnTo>
                    <a:lnTo>
                      <a:pt x="111489" y="56189"/>
                    </a:lnTo>
                    <a:lnTo>
                      <a:pt x="111489" y="56189"/>
                    </a:lnTo>
                    <a:lnTo>
                      <a:pt x="110624" y="55325"/>
                    </a:lnTo>
                    <a:lnTo>
                      <a:pt x="110624" y="55325"/>
                    </a:lnTo>
                    <a:lnTo>
                      <a:pt x="109760" y="55325"/>
                    </a:lnTo>
                    <a:lnTo>
                      <a:pt x="103710" y="72614"/>
                    </a:lnTo>
                    <a:lnTo>
                      <a:pt x="158158" y="72614"/>
                    </a:lnTo>
                    <a:lnTo>
                      <a:pt x="158158" y="72614"/>
                    </a:lnTo>
                    <a:cubicBezTo>
                      <a:pt x="159023" y="72614"/>
                      <a:pt x="159887" y="73479"/>
                      <a:pt x="160751" y="74343"/>
                    </a:cubicBezTo>
                    <a:cubicBezTo>
                      <a:pt x="161616" y="75207"/>
                      <a:pt x="161616" y="76072"/>
                      <a:pt x="161616" y="77801"/>
                    </a:cubicBezTo>
                    <a:lnTo>
                      <a:pt x="161616" y="77801"/>
                    </a:lnTo>
                    <a:lnTo>
                      <a:pt x="143466" y="135719"/>
                    </a:lnTo>
                    <a:lnTo>
                      <a:pt x="143466" y="135719"/>
                    </a:lnTo>
                    <a:cubicBezTo>
                      <a:pt x="142602" y="136584"/>
                      <a:pt x="141738" y="137448"/>
                      <a:pt x="140009" y="137448"/>
                    </a:cubicBezTo>
                    <a:cubicBezTo>
                      <a:pt x="138281" y="137448"/>
                      <a:pt x="137417" y="137448"/>
                      <a:pt x="135688" y="137448"/>
                    </a:cubicBezTo>
                    <a:lnTo>
                      <a:pt x="135688" y="137448"/>
                    </a:lnTo>
                    <a:lnTo>
                      <a:pt x="133959" y="135719"/>
                    </a:lnTo>
                    <a:lnTo>
                      <a:pt x="133959" y="135719"/>
                    </a:lnTo>
                    <a:lnTo>
                      <a:pt x="94204" y="96819"/>
                    </a:lnTo>
                    <a:lnTo>
                      <a:pt x="69140" y="170297"/>
                    </a:lnTo>
                    <a:lnTo>
                      <a:pt x="69140" y="170297"/>
                    </a:lnTo>
                    <a:cubicBezTo>
                      <a:pt x="68276" y="171162"/>
                      <a:pt x="68276" y="171162"/>
                      <a:pt x="67412" y="172026"/>
                    </a:cubicBezTo>
                    <a:cubicBezTo>
                      <a:pt x="65683" y="172891"/>
                      <a:pt x="63955" y="172891"/>
                      <a:pt x="63090" y="172026"/>
                    </a:cubicBezTo>
                    <a:cubicBezTo>
                      <a:pt x="61362" y="171162"/>
                      <a:pt x="60498" y="170297"/>
                      <a:pt x="59634" y="168568"/>
                    </a:cubicBezTo>
                    <a:cubicBezTo>
                      <a:pt x="59634" y="167704"/>
                      <a:pt x="58769" y="166839"/>
                      <a:pt x="58769" y="165975"/>
                    </a:cubicBezTo>
                    <a:lnTo>
                      <a:pt x="58769" y="165975"/>
                    </a:lnTo>
                    <a:lnTo>
                      <a:pt x="59634" y="164246"/>
                    </a:lnTo>
                    <a:cubicBezTo>
                      <a:pt x="59634" y="164246"/>
                      <a:pt x="59634" y="164246"/>
                      <a:pt x="59634" y="164246"/>
                    </a:cubicBezTo>
                    <a:lnTo>
                      <a:pt x="88154" y="78665"/>
                    </a:lnTo>
                    <a:lnTo>
                      <a:pt x="88154" y="78665"/>
                    </a:lnTo>
                    <a:lnTo>
                      <a:pt x="89883" y="74343"/>
                    </a:lnTo>
                    <a:lnTo>
                      <a:pt x="89883" y="74343"/>
                    </a:lnTo>
                    <a:lnTo>
                      <a:pt x="98525" y="50138"/>
                    </a:lnTo>
                    <a:lnTo>
                      <a:pt x="98525" y="50138"/>
                    </a:lnTo>
                    <a:lnTo>
                      <a:pt x="100253" y="45816"/>
                    </a:lnTo>
                    <a:lnTo>
                      <a:pt x="100253" y="45816"/>
                    </a:lnTo>
                    <a:cubicBezTo>
                      <a:pt x="101118" y="44952"/>
                      <a:pt x="101118" y="44952"/>
                      <a:pt x="101982" y="44087"/>
                    </a:cubicBezTo>
                    <a:lnTo>
                      <a:pt x="101982" y="44087"/>
                    </a:lnTo>
                    <a:lnTo>
                      <a:pt x="104574" y="44087"/>
                    </a:lnTo>
                    <a:cubicBezTo>
                      <a:pt x="104574" y="44087"/>
                      <a:pt x="104574" y="44087"/>
                      <a:pt x="104574" y="44087"/>
                    </a:cubicBezTo>
                    <a:lnTo>
                      <a:pt x="104574" y="44087"/>
                    </a:lnTo>
                    <a:lnTo>
                      <a:pt x="109760" y="43223"/>
                    </a:lnTo>
                    <a:lnTo>
                      <a:pt x="110624" y="39765"/>
                    </a:lnTo>
                    <a:lnTo>
                      <a:pt x="110624" y="39765"/>
                    </a:lnTo>
                    <a:lnTo>
                      <a:pt x="110624" y="38900"/>
                    </a:lnTo>
                    <a:lnTo>
                      <a:pt x="110624" y="38900"/>
                    </a:lnTo>
                    <a:cubicBezTo>
                      <a:pt x="111489" y="37171"/>
                      <a:pt x="112353" y="35443"/>
                      <a:pt x="114082" y="33714"/>
                    </a:cubicBezTo>
                    <a:lnTo>
                      <a:pt x="114082" y="33714"/>
                    </a:lnTo>
                    <a:lnTo>
                      <a:pt x="117538" y="31120"/>
                    </a:lnTo>
                    <a:lnTo>
                      <a:pt x="117538" y="31120"/>
                    </a:lnTo>
                    <a:lnTo>
                      <a:pt x="117538" y="31120"/>
                    </a:lnTo>
                    <a:lnTo>
                      <a:pt x="117538" y="31120"/>
                    </a:lnTo>
                    <a:cubicBezTo>
                      <a:pt x="118403" y="30256"/>
                      <a:pt x="120131" y="30256"/>
                      <a:pt x="120996" y="29391"/>
                    </a:cubicBezTo>
                    <a:lnTo>
                      <a:pt x="120996" y="29391"/>
                    </a:lnTo>
                    <a:lnTo>
                      <a:pt x="120996" y="29391"/>
                    </a:lnTo>
                    <a:lnTo>
                      <a:pt x="120996" y="29391"/>
                    </a:lnTo>
                    <a:lnTo>
                      <a:pt x="125317" y="28527"/>
                    </a:lnTo>
                    <a:lnTo>
                      <a:pt x="125317" y="28527"/>
                    </a:lnTo>
                    <a:lnTo>
                      <a:pt x="159887" y="23340"/>
                    </a:lnTo>
                    <a:lnTo>
                      <a:pt x="159887" y="22476"/>
                    </a:lnTo>
                    <a:lnTo>
                      <a:pt x="160751" y="23340"/>
                    </a:lnTo>
                    <a:lnTo>
                      <a:pt x="171987" y="12967"/>
                    </a:lnTo>
                    <a:lnTo>
                      <a:pt x="171987" y="12967"/>
                    </a:lnTo>
                    <a:lnTo>
                      <a:pt x="172851" y="12967"/>
                    </a:lnTo>
                    <a:lnTo>
                      <a:pt x="173715" y="12102"/>
                    </a:lnTo>
                    <a:lnTo>
                      <a:pt x="173715" y="12102"/>
                    </a:lnTo>
                    <a:lnTo>
                      <a:pt x="173715" y="12102"/>
                    </a:lnTo>
                    <a:cubicBezTo>
                      <a:pt x="173715" y="12102"/>
                      <a:pt x="173715" y="12102"/>
                      <a:pt x="173715" y="12102"/>
                    </a:cubicBezTo>
                    <a:lnTo>
                      <a:pt x="173715" y="12102"/>
                    </a:lnTo>
                    <a:lnTo>
                      <a:pt x="204828" y="0"/>
                    </a:lnTo>
                    <a:lnTo>
                      <a:pt x="204828" y="0"/>
                    </a:lnTo>
                    <a:cubicBezTo>
                      <a:pt x="204828" y="0"/>
                      <a:pt x="205692" y="0"/>
                      <a:pt x="205692" y="0"/>
                    </a:cubicBezTo>
                    <a:lnTo>
                      <a:pt x="205692" y="0"/>
                    </a:lnTo>
                    <a:lnTo>
                      <a:pt x="207421" y="864"/>
                    </a:lnTo>
                    <a:cubicBezTo>
                      <a:pt x="207421" y="864"/>
                      <a:pt x="207421" y="864"/>
                      <a:pt x="207421" y="864"/>
                    </a:cubicBezTo>
                    <a:lnTo>
                      <a:pt x="209149" y="1729"/>
                    </a:lnTo>
                    <a:lnTo>
                      <a:pt x="209149" y="1729"/>
                    </a:lnTo>
                    <a:cubicBezTo>
                      <a:pt x="212606" y="4322"/>
                      <a:pt x="215199" y="6916"/>
                      <a:pt x="217792" y="11238"/>
                    </a:cubicBezTo>
                    <a:lnTo>
                      <a:pt x="217792" y="11238"/>
                    </a:lnTo>
                    <a:lnTo>
                      <a:pt x="219521" y="14696"/>
                    </a:lnTo>
                    <a:lnTo>
                      <a:pt x="219521" y="14696"/>
                    </a:lnTo>
                    <a:lnTo>
                      <a:pt x="243720" y="59647"/>
                    </a:lnTo>
                    <a:lnTo>
                      <a:pt x="243720" y="59647"/>
                    </a:lnTo>
                    <a:lnTo>
                      <a:pt x="245448" y="63105"/>
                    </a:lnTo>
                    <a:lnTo>
                      <a:pt x="245448" y="63105"/>
                    </a:lnTo>
                    <a:cubicBezTo>
                      <a:pt x="248041" y="69156"/>
                      <a:pt x="248905" y="75207"/>
                      <a:pt x="247176" y="80394"/>
                    </a:cubicBezTo>
                    <a:cubicBezTo>
                      <a:pt x="245448" y="85581"/>
                      <a:pt x="241991" y="89903"/>
                      <a:pt x="235941" y="93361"/>
                    </a:cubicBezTo>
                    <a:lnTo>
                      <a:pt x="235941" y="93361"/>
                    </a:lnTo>
                    <a:lnTo>
                      <a:pt x="235941" y="93361"/>
                    </a:lnTo>
                    <a:lnTo>
                      <a:pt x="235941" y="93361"/>
                    </a:lnTo>
                    <a:lnTo>
                      <a:pt x="232484" y="95090"/>
                    </a:lnTo>
                    <a:lnTo>
                      <a:pt x="232484" y="95090"/>
                    </a:lnTo>
                    <a:lnTo>
                      <a:pt x="232484" y="95090"/>
                    </a:lnTo>
                    <a:lnTo>
                      <a:pt x="232484" y="95090"/>
                    </a:lnTo>
                    <a:lnTo>
                      <a:pt x="195321" y="114972"/>
                    </a:lnTo>
                    <a:lnTo>
                      <a:pt x="191864" y="162517"/>
                    </a:lnTo>
                    <a:lnTo>
                      <a:pt x="191864" y="162517"/>
                    </a:lnTo>
                    <a:lnTo>
                      <a:pt x="191864" y="166839"/>
                    </a:lnTo>
                    <a:lnTo>
                      <a:pt x="191864" y="166839"/>
                    </a:lnTo>
                    <a:cubicBezTo>
                      <a:pt x="191000" y="171162"/>
                      <a:pt x="189272" y="174620"/>
                      <a:pt x="186679" y="177213"/>
                    </a:cubicBezTo>
                    <a:lnTo>
                      <a:pt x="186679" y="177213"/>
                    </a:lnTo>
                    <a:lnTo>
                      <a:pt x="184950" y="178942"/>
                    </a:lnTo>
                    <a:cubicBezTo>
                      <a:pt x="184950" y="178942"/>
                      <a:pt x="184950" y="178942"/>
                      <a:pt x="184950" y="178942"/>
                    </a:cubicBezTo>
                    <a:lnTo>
                      <a:pt x="183222" y="180671"/>
                    </a:lnTo>
                    <a:lnTo>
                      <a:pt x="183222" y="180671"/>
                    </a:lnTo>
                    <a:cubicBezTo>
                      <a:pt x="180629" y="183264"/>
                      <a:pt x="177172" y="184129"/>
                      <a:pt x="172851" y="184993"/>
                    </a:cubicBezTo>
                    <a:lnTo>
                      <a:pt x="172851" y="184993"/>
                    </a:lnTo>
                    <a:close/>
                    <a:moveTo>
                      <a:pt x="173715" y="176349"/>
                    </a:moveTo>
                    <a:lnTo>
                      <a:pt x="173715" y="179806"/>
                    </a:lnTo>
                    <a:cubicBezTo>
                      <a:pt x="176308" y="179806"/>
                      <a:pt x="178901" y="178942"/>
                      <a:pt x="181493" y="177213"/>
                    </a:cubicBezTo>
                    <a:lnTo>
                      <a:pt x="178901" y="174620"/>
                    </a:lnTo>
                    <a:cubicBezTo>
                      <a:pt x="177172" y="176349"/>
                      <a:pt x="175443" y="176349"/>
                      <a:pt x="173715" y="176349"/>
                    </a:cubicBezTo>
                    <a:close/>
                    <a:moveTo>
                      <a:pt x="161616" y="176349"/>
                    </a:moveTo>
                    <a:cubicBezTo>
                      <a:pt x="163344" y="178077"/>
                      <a:pt x="165937" y="179806"/>
                      <a:pt x="169393" y="179806"/>
                    </a:cubicBezTo>
                    <a:lnTo>
                      <a:pt x="169393" y="176349"/>
                    </a:lnTo>
                    <a:cubicBezTo>
                      <a:pt x="167665" y="175484"/>
                      <a:pt x="165937" y="175484"/>
                      <a:pt x="164208" y="173755"/>
                    </a:cubicBezTo>
                    <a:lnTo>
                      <a:pt x="161616" y="176349"/>
                    </a:lnTo>
                    <a:close/>
                    <a:moveTo>
                      <a:pt x="182357" y="172026"/>
                    </a:moveTo>
                    <a:lnTo>
                      <a:pt x="184950" y="174620"/>
                    </a:lnTo>
                    <a:cubicBezTo>
                      <a:pt x="186679" y="172891"/>
                      <a:pt x="188407" y="170297"/>
                      <a:pt x="188407" y="166839"/>
                    </a:cubicBezTo>
                    <a:lnTo>
                      <a:pt x="184950" y="166839"/>
                    </a:lnTo>
                    <a:cubicBezTo>
                      <a:pt x="184086" y="168568"/>
                      <a:pt x="183222" y="170297"/>
                      <a:pt x="182357" y="172026"/>
                    </a:cubicBezTo>
                    <a:close/>
                    <a:moveTo>
                      <a:pt x="155566" y="164246"/>
                    </a:moveTo>
                    <a:cubicBezTo>
                      <a:pt x="155566" y="166839"/>
                      <a:pt x="156430" y="169433"/>
                      <a:pt x="158158" y="172026"/>
                    </a:cubicBezTo>
                    <a:lnTo>
                      <a:pt x="160751" y="169433"/>
                    </a:lnTo>
                    <a:cubicBezTo>
                      <a:pt x="159887" y="167704"/>
                      <a:pt x="159023" y="165975"/>
                      <a:pt x="159023" y="164246"/>
                    </a:cubicBezTo>
                    <a:lnTo>
                      <a:pt x="155566" y="164246"/>
                    </a:lnTo>
                    <a:close/>
                    <a:moveTo>
                      <a:pt x="171122" y="172026"/>
                    </a:moveTo>
                    <a:lnTo>
                      <a:pt x="171122" y="172026"/>
                    </a:lnTo>
                    <a:cubicBezTo>
                      <a:pt x="173715" y="172026"/>
                      <a:pt x="175443" y="172026"/>
                      <a:pt x="177172" y="170297"/>
                    </a:cubicBezTo>
                    <a:lnTo>
                      <a:pt x="177172" y="170297"/>
                    </a:lnTo>
                    <a:cubicBezTo>
                      <a:pt x="178901" y="168568"/>
                      <a:pt x="179765" y="166839"/>
                      <a:pt x="179765" y="164246"/>
                    </a:cubicBezTo>
                    <a:lnTo>
                      <a:pt x="179765" y="164246"/>
                    </a:lnTo>
                    <a:lnTo>
                      <a:pt x="183222" y="108921"/>
                    </a:lnTo>
                    <a:lnTo>
                      <a:pt x="183222" y="108921"/>
                    </a:lnTo>
                    <a:cubicBezTo>
                      <a:pt x="183222" y="108057"/>
                      <a:pt x="184086" y="108057"/>
                      <a:pt x="184086" y="107192"/>
                    </a:cubicBezTo>
                    <a:lnTo>
                      <a:pt x="184086" y="107192"/>
                    </a:lnTo>
                    <a:lnTo>
                      <a:pt x="228163" y="83852"/>
                    </a:lnTo>
                    <a:cubicBezTo>
                      <a:pt x="232484" y="81259"/>
                      <a:pt x="234213" y="78665"/>
                      <a:pt x="235077" y="76072"/>
                    </a:cubicBezTo>
                    <a:cubicBezTo>
                      <a:pt x="235941" y="73479"/>
                      <a:pt x="235077" y="70021"/>
                      <a:pt x="233348" y="66563"/>
                    </a:cubicBezTo>
                    <a:lnTo>
                      <a:pt x="233348" y="66563"/>
                    </a:lnTo>
                    <a:lnTo>
                      <a:pt x="207421" y="19018"/>
                    </a:lnTo>
                    <a:cubicBezTo>
                      <a:pt x="205692" y="16425"/>
                      <a:pt x="203964" y="13831"/>
                      <a:pt x="202236" y="12967"/>
                    </a:cubicBezTo>
                    <a:lnTo>
                      <a:pt x="178036" y="22476"/>
                    </a:lnTo>
                    <a:lnTo>
                      <a:pt x="179765" y="27662"/>
                    </a:lnTo>
                    <a:lnTo>
                      <a:pt x="176308" y="24205"/>
                    </a:lnTo>
                    <a:lnTo>
                      <a:pt x="165072" y="34578"/>
                    </a:lnTo>
                    <a:cubicBezTo>
                      <a:pt x="165072" y="34578"/>
                      <a:pt x="165072" y="34578"/>
                      <a:pt x="165072" y="34578"/>
                    </a:cubicBezTo>
                    <a:lnTo>
                      <a:pt x="164208" y="35443"/>
                    </a:lnTo>
                    <a:lnTo>
                      <a:pt x="164208" y="35443"/>
                    </a:lnTo>
                    <a:lnTo>
                      <a:pt x="163344" y="35443"/>
                    </a:lnTo>
                    <a:lnTo>
                      <a:pt x="163344" y="35443"/>
                    </a:lnTo>
                    <a:lnTo>
                      <a:pt x="122724" y="41494"/>
                    </a:lnTo>
                    <a:cubicBezTo>
                      <a:pt x="120996" y="41494"/>
                      <a:pt x="120996" y="42358"/>
                      <a:pt x="120131" y="42358"/>
                    </a:cubicBezTo>
                    <a:cubicBezTo>
                      <a:pt x="119267" y="43223"/>
                      <a:pt x="119267" y="44087"/>
                      <a:pt x="118403" y="44952"/>
                    </a:cubicBezTo>
                    <a:cubicBezTo>
                      <a:pt x="118403" y="45816"/>
                      <a:pt x="118403" y="46680"/>
                      <a:pt x="118403" y="46680"/>
                    </a:cubicBezTo>
                    <a:cubicBezTo>
                      <a:pt x="118403" y="46680"/>
                      <a:pt x="118403" y="46680"/>
                      <a:pt x="118403" y="47545"/>
                    </a:cubicBezTo>
                    <a:lnTo>
                      <a:pt x="119267" y="49274"/>
                    </a:lnTo>
                    <a:cubicBezTo>
                      <a:pt x="119267" y="49274"/>
                      <a:pt x="119267" y="49274"/>
                      <a:pt x="119267" y="50138"/>
                    </a:cubicBezTo>
                    <a:cubicBezTo>
                      <a:pt x="119267" y="51003"/>
                      <a:pt x="120131" y="51003"/>
                      <a:pt x="120131" y="51867"/>
                    </a:cubicBezTo>
                    <a:cubicBezTo>
                      <a:pt x="120131" y="51867"/>
                      <a:pt x="120996" y="52732"/>
                      <a:pt x="120996" y="52732"/>
                    </a:cubicBezTo>
                    <a:cubicBezTo>
                      <a:pt x="121860" y="53596"/>
                      <a:pt x="122724" y="53596"/>
                      <a:pt x="124453" y="53596"/>
                    </a:cubicBezTo>
                    <a:lnTo>
                      <a:pt x="124453" y="53596"/>
                    </a:lnTo>
                    <a:lnTo>
                      <a:pt x="165937" y="47545"/>
                    </a:lnTo>
                    <a:cubicBezTo>
                      <a:pt x="168529" y="46680"/>
                      <a:pt x="170258" y="45816"/>
                      <a:pt x="171987" y="44952"/>
                    </a:cubicBezTo>
                    <a:lnTo>
                      <a:pt x="178901" y="38900"/>
                    </a:lnTo>
                    <a:cubicBezTo>
                      <a:pt x="178901" y="38900"/>
                      <a:pt x="178901" y="38900"/>
                      <a:pt x="178901" y="38900"/>
                    </a:cubicBezTo>
                    <a:lnTo>
                      <a:pt x="180629" y="37171"/>
                    </a:lnTo>
                    <a:lnTo>
                      <a:pt x="180629" y="37171"/>
                    </a:lnTo>
                    <a:cubicBezTo>
                      <a:pt x="181493" y="37171"/>
                      <a:pt x="182357" y="36307"/>
                      <a:pt x="184086" y="37171"/>
                    </a:cubicBezTo>
                    <a:cubicBezTo>
                      <a:pt x="184950" y="37171"/>
                      <a:pt x="185815" y="38036"/>
                      <a:pt x="186679" y="38900"/>
                    </a:cubicBezTo>
                    <a:lnTo>
                      <a:pt x="186679" y="38900"/>
                    </a:lnTo>
                    <a:lnTo>
                      <a:pt x="187543" y="40629"/>
                    </a:lnTo>
                    <a:cubicBezTo>
                      <a:pt x="187543" y="40629"/>
                      <a:pt x="187543" y="40629"/>
                      <a:pt x="187543" y="40629"/>
                    </a:cubicBezTo>
                    <a:lnTo>
                      <a:pt x="188407" y="42358"/>
                    </a:lnTo>
                    <a:lnTo>
                      <a:pt x="188407" y="42358"/>
                    </a:lnTo>
                    <a:lnTo>
                      <a:pt x="203964" y="70885"/>
                    </a:lnTo>
                    <a:cubicBezTo>
                      <a:pt x="203964" y="70885"/>
                      <a:pt x="203964" y="70885"/>
                      <a:pt x="203964" y="70885"/>
                    </a:cubicBezTo>
                    <a:lnTo>
                      <a:pt x="204828" y="72614"/>
                    </a:lnTo>
                    <a:lnTo>
                      <a:pt x="204828" y="72614"/>
                    </a:lnTo>
                    <a:cubicBezTo>
                      <a:pt x="204828" y="73479"/>
                      <a:pt x="204828" y="74343"/>
                      <a:pt x="204828" y="75207"/>
                    </a:cubicBezTo>
                    <a:cubicBezTo>
                      <a:pt x="204828" y="76072"/>
                      <a:pt x="203964" y="76936"/>
                      <a:pt x="203964" y="77801"/>
                    </a:cubicBezTo>
                    <a:lnTo>
                      <a:pt x="203964" y="77801"/>
                    </a:lnTo>
                    <a:lnTo>
                      <a:pt x="202236" y="78665"/>
                    </a:lnTo>
                    <a:cubicBezTo>
                      <a:pt x="202236" y="78665"/>
                      <a:pt x="202236" y="78665"/>
                      <a:pt x="202236" y="78665"/>
                    </a:cubicBezTo>
                    <a:lnTo>
                      <a:pt x="202236" y="78665"/>
                    </a:lnTo>
                    <a:lnTo>
                      <a:pt x="172851" y="94225"/>
                    </a:lnTo>
                    <a:cubicBezTo>
                      <a:pt x="169393" y="95954"/>
                      <a:pt x="167665" y="99412"/>
                      <a:pt x="166801" y="104599"/>
                    </a:cubicBezTo>
                    <a:lnTo>
                      <a:pt x="166801" y="104599"/>
                    </a:lnTo>
                    <a:lnTo>
                      <a:pt x="162480" y="161653"/>
                    </a:lnTo>
                    <a:lnTo>
                      <a:pt x="162480" y="161653"/>
                    </a:lnTo>
                    <a:lnTo>
                      <a:pt x="162480" y="164246"/>
                    </a:lnTo>
                    <a:cubicBezTo>
                      <a:pt x="162480" y="166839"/>
                      <a:pt x="163344" y="167704"/>
                      <a:pt x="164208" y="169433"/>
                    </a:cubicBezTo>
                    <a:lnTo>
                      <a:pt x="164208" y="169433"/>
                    </a:lnTo>
                    <a:cubicBezTo>
                      <a:pt x="167665" y="171162"/>
                      <a:pt x="168529" y="172026"/>
                      <a:pt x="171122" y="172026"/>
                    </a:cubicBezTo>
                    <a:close/>
                    <a:moveTo>
                      <a:pt x="63955" y="163382"/>
                    </a:moveTo>
                    <a:lnTo>
                      <a:pt x="67412" y="164246"/>
                    </a:lnTo>
                    <a:lnTo>
                      <a:pt x="91611" y="93361"/>
                    </a:lnTo>
                    <a:lnTo>
                      <a:pt x="89018" y="90768"/>
                    </a:lnTo>
                    <a:lnTo>
                      <a:pt x="63955" y="163382"/>
                    </a:lnTo>
                    <a:close/>
                    <a:moveTo>
                      <a:pt x="186679" y="162517"/>
                    </a:moveTo>
                    <a:lnTo>
                      <a:pt x="188407" y="162517"/>
                    </a:lnTo>
                    <a:lnTo>
                      <a:pt x="191000" y="117566"/>
                    </a:lnTo>
                    <a:lnTo>
                      <a:pt x="191000" y="117566"/>
                    </a:lnTo>
                    <a:lnTo>
                      <a:pt x="188407" y="113243"/>
                    </a:lnTo>
                    <a:lnTo>
                      <a:pt x="188407" y="113243"/>
                    </a:lnTo>
                    <a:lnTo>
                      <a:pt x="184950" y="161653"/>
                    </a:lnTo>
                    <a:lnTo>
                      <a:pt x="186679" y="162517"/>
                    </a:lnTo>
                    <a:close/>
                    <a:moveTo>
                      <a:pt x="157294" y="159924"/>
                    </a:moveTo>
                    <a:lnTo>
                      <a:pt x="159023" y="159924"/>
                    </a:lnTo>
                    <a:lnTo>
                      <a:pt x="163344" y="104599"/>
                    </a:lnTo>
                    <a:lnTo>
                      <a:pt x="159887" y="104599"/>
                    </a:lnTo>
                    <a:lnTo>
                      <a:pt x="155566" y="159924"/>
                    </a:lnTo>
                    <a:lnTo>
                      <a:pt x="157294" y="159924"/>
                    </a:lnTo>
                    <a:close/>
                    <a:moveTo>
                      <a:pt x="137417" y="128804"/>
                    </a:moveTo>
                    <a:lnTo>
                      <a:pt x="137417" y="128804"/>
                    </a:lnTo>
                    <a:lnTo>
                      <a:pt x="137417" y="128804"/>
                    </a:lnTo>
                    <a:lnTo>
                      <a:pt x="137417" y="128804"/>
                    </a:lnTo>
                    <a:lnTo>
                      <a:pt x="137417" y="128804"/>
                    </a:lnTo>
                    <a:close/>
                    <a:moveTo>
                      <a:pt x="95932" y="91632"/>
                    </a:moveTo>
                    <a:lnTo>
                      <a:pt x="133095" y="127939"/>
                    </a:lnTo>
                    <a:lnTo>
                      <a:pt x="133959" y="124481"/>
                    </a:lnTo>
                    <a:lnTo>
                      <a:pt x="97661" y="88174"/>
                    </a:lnTo>
                    <a:lnTo>
                      <a:pt x="97661" y="89039"/>
                    </a:lnTo>
                    <a:lnTo>
                      <a:pt x="97661" y="89039"/>
                    </a:lnTo>
                    <a:lnTo>
                      <a:pt x="95932" y="91632"/>
                    </a:lnTo>
                    <a:close/>
                    <a:moveTo>
                      <a:pt x="139145" y="123617"/>
                    </a:moveTo>
                    <a:lnTo>
                      <a:pt x="141738" y="126210"/>
                    </a:lnTo>
                    <a:lnTo>
                      <a:pt x="154702" y="83852"/>
                    </a:lnTo>
                    <a:lnTo>
                      <a:pt x="151244" y="83852"/>
                    </a:lnTo>
                    <a:lnTo>
                      <a:pt x="139145" y="123617"/>
                    </a:lnTo>
                    <a:close/>
                    <a:moveTo>
                      <a:pt x="99389" y="83852"/>
                    </a:moveTo>
                    <a:lnTo>
                      <a:pt x="135688" y="119295"/>
                    </a:lnTo>
                    <a:lnTo>
                      <a:pt x="146923" y="83852"/>
                    </a:lnTo>
                    <a:lnTo>
                      <a:pt x="99389" y="83852"/>
                    </a:lnTo>
                    <a:close/>
                    <a:moveTo>
                      <a:pt x="191864" y="109786"/>
                    </a:moveTo>
                    <a:lnTo>
                      <a:pt x="197050" y="109786"/>
                    </a:lnTo>
                    <a:lnTo>
                      <a:pt x="197050" y="109786"/>
                    </a:lnTo>
                    <a:lnTo>
                      <a:pt x="231620" y="91632"/>
                    </a:lnTo>
                    <a:lnTo>
                      <a:pt x="229891" y="89039"/>
                    </a:lnTo>
                    <a:lnTo>
                      <a:pt x="191864" y="109786"/>
                    </a:lnTo>
                    <a:lnTo>
                      <a:pt x="191864" y="109786"/>
                    </a:lnTo>
                    <a:close/>
                    <a:moveTo>
                      <a:pt x="161616" y="100277"/>
                    </a:moveTo>
                    <a:lnTo>
                      <a:pt x="163344" y="100277"/>
                    </a:lnTo>
                    <a:cubicBezTo>
                      <a:pt x="164208" y="95954"/>
                      <a:pt x="165937" y="92497"/>
                      <a:pt x="169393" y="90768"/>
                    </a:cubicBezTo>
                    <a:lnTo>
                      <a:pt x="167665" y="88174"/>
                    </a:lnTo>
                    <a:cubicBezTo>
                      <a:pt x="163344" y="90768"/>
                      <a:pt x="160751" y="95090"/>
                      <a:pt x="159887" y="100277"/>
                    </a:cubicBezTo>
                    <a:lnTo>
                      <a:pt x="161616" y="100277"/>
                    </a:lnTo>
                    <a:close/>
                    <a:moveTo>
                      <a:pt x="234213" y="88174"/>
                    </a:moveTo>
                    <a:lnTo>
                      <a:pt x="235077" y="89903"/>
                    </a:lnTo>
                    <a:cubicBezTo>
                      <a:pt x="239398" y="86445"/>
                      <a:pt x="242855" y="82987"/>
                      <a:pt x="243720" y="79530"/>
                    </a:cubicBezTo>
                    <a:cubicBezTo>
                      <a:pt x="245448" y="75207"/>
                      <a:pt x="244584" y="70885"/>
                      <a:pt x="242855" y="65698"/>
                    </a:cubicBezTo>
                    <a:lnTo>
                      <a:pt x="240262" y="67427"/>
                    </a:lnTo>
                    <a:cubicBezTo>
                      <a:pt x="241991" y="71750"/>
                      <a:pt x="241991" y="75207"/>
                      <a:pt x="241127" y="78665"/>
                    </a:cubicBezTo>
                    <a:cubicBezTo>
                      <a:pt x="240262" y="82123"/>
                      <a:pt x="237670" y="84716"/>
                      <a:pt x="233348" y="87310"/>
                    </a:cubicBezTo>
                    <a:lnTo>
                      <a:pt x="234213" y="88174"/>
                    </a:lnTo>
                    <a:close/>
                    <a:moveTo>
                      <a:pt x="172851" y="87310"/>
                    </a:moveTo>
                    <a:lnTo>
                      <a:pt x="173715" y="89039"/>
                    </a:lnTo>
                    <a:lnTo>
                      <a:pt x="195321" y="76936"/>
                    </a:lnTo>
                    <a:lnTo>
                      <a:pt x="193593" y="74343"/>
                    </a:lnTo>
                    <a:lnTo>
                      <a:pt x="171987" y="86445"/>
                    </a:lnTo>
                    <a:lnTo>
                      <a:pt x="172851" y="87310"/>
                    </a:lnTo>
                    <a:close/>
                    <a:moveTo>
                      <a:pt x="92475" y="88174"/>
                    </a:moveTo>
                    <a:lnTo>
                      <a:pt x="92475" y="88174"/>
                    </a:lnTo>
                    <a:lnTo>
                      <a:pt x="92475" y="88174"/>
                    </a:lnTo>
                    <a:lnTo>
                      <a:pt x="92475" y="88174"/>
                    </a:lnTo>
                    <a:lnTo>
                      <a:pt x="92475" y="88174"/>
                    </a:lnTo>
                    <a:close/>
                    <a:moveTo>
                      <a:pt x="90747" y="82987"/>
                    </a:moveTo>
                    <a:lnTo>
                      <a:pt x="90747" y="82987"/>
                    </a:lnTo>
                    <a:lnTo>
                      <a:pt x="91611" y="82123"/>
                    </a:lnTo>
                    <a:lnTo>
                      <a:pt x="91611" y="79530"/>
                    </a:lnTo>
                    <a:lnTo>
                      <a:pt x="90747" y="82987"/>
                    </a:lnTo>
                    <a:close/>
                    <a:moveTo>
                      <a:pt x="152973" y="79530"/>
                    </a:moveTo>
                    <a:lnTo>
                      <a:pt x="152973" y="79530"/>
                    </a:lnTo>
                    <a:lnTo>
                      <a:pt x="152973" y="79530"/>
                    </a:lnTo>
                    <a:lnTo>
                      <a:pt x="152973" y="79530"/>
                    </a:lnTo>
                    <a:close/>
                    <a:moveTo>
                      <a:pt x="100253" y="79530"/>
                    </a:moveTo>
                    <a:lnTo>
                      <a:pt x="148652" y="79530"/>
                    </a:lnTo>
                    <a:lnTo>
                      <a:pt x="149516" y="76072"/>
                    </a:lnTo>
                    <a:lnTo>
                      <a:pt x="101118" y="76072"/>
                    </a:lnTo>
                    <a:lnTo>
                      <a:pt x="100253" y="79530"/>
                    </a:lnTo>
                    <a:close/>
                    <a:moveTo>
                      <a:pt x="96797" y="76072"/>
                    </a:moveTo>
                    <a:lnTo>
                      <a:pt x="96797" y="76072"/>
                    </a:lnTo>
                    <a:lnTo>
                      <a:pt x="96797" y="76072"/>
                    </a:lnTo>
                    <a:close/>
                    <a:moveTo>
                      <a:pt x="95068" y="71750"/>
                    </a:moveTo>
                    <a:lnTo>
                      <a:pt x="98525" y="71750"/>
                    </a:lnTo>
                    <a:lnTo>
                      <a:pt x="103710" y="55325"/>
                    </a:lnTo>
                    <a:lnTo>
                      <a:pt x="102846" y="55325"/>
                    </a:lnTo>
                    <a:lnTo>
                      <a:pt x="101982" y="50138"/>
                    </a:lnTo>
                    <a:lnTo>
                      <a:pt x="95068" y="71750"/>
                    </a:lnTo>
                    <a:close/>
                    <a:moveTo>
                      <a:pt x="185815" y="48409"/>
                    </a:moveTo>
                    <a:lnTo>
                      <a:pt x="196186" y="67427"/>
                    </a:lnTo>
                    <a:lnTo>
                      <a:pt x="198778" y="65698"/>
                    </a:lnTo>
                    <a:lnTo>
                      <a:pt x="187543" y="45816"/>
                    </a:lnTo>
                    <a:lnTo>
                      <a:pt x="185815" y="48409"/>
                    </a:lnTo>
                    <a:close/>
                    <a:moveTo>
                      <a:pt x="214335" y="19018"/>
                    </a:moveTo>
                    <a:lnTo>
                      <a:pt x="237670" y="63105"/>
                    </a:lnTo>
                    <a:lnTo>
                      <a:pt x="240262" y="61376"/>
                    </a:lnTo>
                    <a:lnTo>
                      <a:pt x="216063" y="17289"/>
                    </a:lnTo>
                    <a:lnTo>
                      <a:pt x="214335" y="19018"/>
                    </a:lnTo>
                    <a:close/>
                    <a:moveTo>
                      <a:pt x="119267" y="57918"/>
                    </a:moveTo>
                    <a:cubicBezTo>
                      <a:pt x="120996" y="58783"/>
                      <a:pt x="122724" y="59647"/>
                      <a:pt x="125317" y="59647"/>
                    </a:cubicBezTo>
                    <a:lnTo>
                      <a:pt x="124453" y="56189"/>
                    </a:lnTo>
                    <a:cubicBezTo>
                      <a:pt x="123588" y="56189"/>
                      <a:pt x="122724" y="56189"/>
                      <a:pt x="121860" y="55325"/>
                    </a:cubicBezTo>
                    <a:lnTo>
                      <a:pt x="119267" y="57918"/>
                    </a:lnTo>
                    <a:close/>
                    <a:moveTo>
                      <a:pt x="128774" y="57918"/>
                    </a:moveTo>
                    <a:lnTo>
                      <a:pt x="128774" y="59647"/>
                    </a:lnTo>
                    <a:lnTo>
                      <a:pt x="165937" y="54460"/>
                    </a:lnTo>
                    <a:lnTo>
                      <a:pt x="165072" y="51003"/>
                    </a:lnTo>
                    <a:lnTo>
                      <a:pt x="127909" y="56189"/>
                    </a:lnTo>
                    <a:lnTo>
                      <a:pt x="128774" y="57918"/>
                    </a:lnTo>
                    <a:close/>
                    <a:moveTo>
                      <a:pt x="170258" y="51867"/>
                    </a:moveTo>
                    <a:lnTo>
                      <a:pt x="170258" y="53596"/>
                    </a:lnTo>
                    <a:cubicBezTo>
                      <a:pt x="171987" y="52732"/>
                      <a:pt x="174579" y="51867"/>
                      <a:pt x="176308" y="51003"/>
                    </a:cubicBezTo>
                    <a:lnTo>
                      <a:pt x="173715" y="48409"/>
                    </a:lnTo>
                    <a:cubicBezTo>
                      <a:pt x="172851" y="49274"/>
                      <a:pt x="171122" y="50138"/>
                      <a:pt x="169393" y="50138"/>
                    </a:cubicBezTo>
                    <a:lnTo>
                      <a:pt x="170258" y="51867"/>
                    </a:lnTo>
                    <a:close/>
                    <a:moveTo>
                      <a:pt x="106303" y="47545"/>
                    </a:moveTo>
                    <a:lnTo>
                      <a:pt x="108032" y="48409"/>
                    </a:lnTo>
                    <a:cubicBezTo>
                      <a:pt x="108032" y="48409"/>
                      <a:pt x="108032" y="48409"/>
                      <a:pt x="108032" y="48409"/>
                    </a:cubicBezTo>
                    <a:lnTo>
                      <a:pt x="108032" y="47545"/>
                    </a:lnTo>
                    <a:lnTo>
                      <a:pt x="106303" y="47545"/>
                    </a:lnTo>
                    <a:lnTo>
                      <a:pt x="106303" y="47545"/>
                    </a:lnTo>
                    <a:close/>
                    <a:moveTo>
                      <a:pt x="178901" y="46680"/>
                    </a:moveTo>
                    <a:lnTo>
                      <a:pt x="179765" y="47545"/>
                    </a:lnTo>
                    <a:lnTo>
                      <a:pt x="179765" y="47545"/>
                    </a:lnTo>
                    <a:lnTo>
                      <a:pt x="178036" y="44952"/>
                    </a:lnTo>
                    <a:lnTo>
                      <a:pt x="177172" y="45816"/>
                    </a:lnTo>
                    <a:lnTo>
                      <a:pt x="178901" y="46680"/>
                    </a:lnTo>
                    <a:close/>
                    <a:moveTo>
                      <a:pt x="114946" y="40629"/>
                    </a:moveTo>
                    <a:lnTo>
                      <a:pt x="116674" y="40629"/>
                    </a:lnTo>
                    <a:cubicBezTo>
                      <a:pt x="116674" y="40629"/>
                      <a:pt x="117538" y="39765"/>
                      <a:pt x="117538" y="39765"/>
                    </a:cubicBezTo>
                    <a:lnTo>
                      <a:pt x="115810" y="37171"/>
                    </a:lnTo>
                    <a:cubicBezTo>
                      <a:pt x="114946" y="38036"/>
                      <a:pt x="114082" y="38900"/>
                      <a:pt x="114082" y="39765"/>
                    </a:cubicBezTo>
                    <a:lnTo>
                      <a:pt x="114946" y="40629"/>
                    </a:lnTo>
                    <a:close/>
                    <a:moveTo>
                      <a:pt x="120131" y="35443"/>
                    </a:moveTo>
                    <a:lnTo>
                      <a:pt x="120996" y="37171"/>
                    </a:lnTo>
                    <a:lnTo>
                      <a:pt x="120131" y="33714"/>
                    </a:lnTo>
                    <a:cubicBezTo>
                      <a:pt x="119267" y="33714"/>
                      <a:pt x="119267" y="33714"/>
                      <a:pt x="118403" y="34578"/>
                    </a:cubicBezTo>
                    <a:lnTo>
                      <a:pt x="120131" y="35443"/>
                    </a:lnTo>
                    <a:close/>
                    <a:moveTo>
                      <a:pt x="125317" y="34578"/>
                    </a:moveTo>
                    <a:lnTo>
                      <a:pt x="125317" y="36307"/>
                    </a:lnTo>
                    <a:lnTo>
                      <a:pt x="159887" y="31120"/>
                    </a:lnTo>
                    <a:lnTo>
                      <a:pt x="159887" y="30256"/>
                    </a:lnTo>
                    <a:lnTo>
                      <a:pt x="158158" y="28527"/>
                    </a:lnTo>
                    <a:lnTo>
                      <a:pt x="125317" y="32849"/>
                    </a:lnTo>
                    <a:lnTo>
                      <a:pt x="125317" y="34578"/>
                    </a:lnTo>
                    <a:close/>
                    <a:moveTo>
                      <a:pt x="164208" y="28527"/>
                    </a:moveTo>
                    <a:lnTo>
                      <a:pt x="164208" y="28527"/>
                    </a:lnTo>
                    <a:lnTo>
                      <a:pt x="173715" y="20747"/>
                    </a:lnTo>
                    <a:lnTo>
                      <a:pt x="172851" y="19018"/>
                    </a:lnTo>
                    <a:lnTo>
                      <a:pt x="171987" y="18153"/>
                    </a:lnTo>
                    <a:lnTo>
                      <a:pt x="163344" y="25934"/>
                    </a:lnTo>
                    <a:lnTo>
                      <a:pt x="164208" y="28527"/>
                    </a:lnTo>
                    <a:close/>
                    <a:moveTo>
                      <a:pt x="177172" y="16425"/>
                    </a:moveTo>
                    <a:lnTo>
                      <a:pt x="178901" y="18153"/>
                    </a:lnTo>
                    <a:lnTo>
                      <a:pt x="200507" y="10373"/>
                    </a:lnTo>
                    <a:lnTo>
                      <a:pt x="202236" y="6916"/>
                    </a:lnTo>
                    <a:lnTo>
                      <a:pt x="202236" y="6051"/>
                    </a:lnTo>
                    <a:lnTo>
                      <a:pt x="177172" y="15560"/>
                    </a:lnTo>
                    <a:lnTo>
                      <a:pt x="177172" y="16425"/>
                    </a:lnTo>
                    <a:close/>
                    <a:moveTo>
                      <a:pt x="208285" y="11238"/>
                    </a:moveTo>
                    <a:cubicBezTo>
                      <a:pt x="209149" y="12102"/>
                      <a:pt x="210014" y="13831"/>
                      <a:pt x="211742" y="14696"/>
                    </a:cubicBezTo>
                    <a:lnTo>
                      <a:pt x="214335" y="12967"/>
                    </a:lnTo>
                    <a:cubicBezTo>
                      <a:pt x="211742" y="9509"/>
                      <a:pt x="210014" y="6916"/>
                      <a:pt x="207421" y="5187"/>
                    </a:cubicBezTo>
                    <a:lnTo>
                      <a:pt x="207421" y="5187"/>
                    </a:lnTo>
                    <a:lnTo>
                      <a:pt x="208285" y="11238"/>
                    </a:lnTo>
                    <a:lnTo>
                      <a:pt x="208285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79" name="Graphic 16831">
              <a:extLst>
                <a:ext uri="{FF2B5EF4-FFF2-40B4-BE49-F238E27FC236}">
                  <a16:creationId xmlns:a16="http://schemas.microsoft.com/office/drawing/2014/main" id="{2ABE3799-9A1E-CCBC-382C-65B7C8707A39}"/>
                </a:ext>
              </a:extLst>
            </p:cNvPr>
            <p:cNvGrpSpPr/>
            <p:nvPr/>
          </p:nvGrpSpPr>
          <p:grpSpPr>
            <a:xfrm>
              <a:off x="8039484" y="1290043"/>
              <a:ext cx="59633" cy="253284"/>
              <a:chOff x="8039484" y="1290043"/>
              <a:chExt cx="59633" cy="253284"/>
            </a:xfrm>
            <a:solidFill>
              <a:srgbClr val="355464"/>
            </a:solidFill>
          </p:grpSpPr>
          <p:sp>
            <p:nvSpPr>
              <p:cNvPr id="180" name="Freeform 17225">
                <a:extLst>
                  <a:ext uri="{FF2B5EF4-FFF2-40B4-BE49-F238E27FC236}">
                    <a16:creationId xmlns:a16="http://schemas.microsoft.com/office/drawing/2014/main" id="{46CD82FD-AEEE-FA3A-0459-E6D83D0718A2}"/>
                  </a:ext>
                </a:extLst>
              </p:cNvPr>
              <p:cNvSpPr/>
              <p:nvPr/>
            </p:nvSpPr>
            <p:spPr>
              <a:xfrm>
                <a:off x="8041212" y="1292637"/>
                <a:ext cx="56176" cy="248962"/>
              </a:xfrm>
              <a:custGeom>
                <a:avLst/>
                <a:gdLst>
                  <a:gd name="connsiteX0" fmla="*/ 33706 w 56176"/>
                  <a:gd name="connsiteY0" fmla="*/ 248098 h 248962"/>
                  <a:gd name="connsiteX1" fmla="*/ 11235 w 56176"/>
                  <a:gd name="connsiteY1" fmla="*/ 248098 h 248962"/>
                  <a:gd name="connsiteX2" fmla="*/ 11235 w 56176"/>
                  <a:gd name="connsiteY2" fmla="*/ 240318 h 248962"/>
                  <a:gd name="connsiteX3" fmla="*/ 33706 w 56176"/>
                  <a:gd name="connsiteY3" fmla="*/ 240318 h 248962"/>
                  <a:gd name="connsiteX4" fmla="*/ 33706 w 56176"/>
                  <a:gd name="connsiteY4" fmla="*/ 248098 h 248962"/>
                  <a:gd name="connsiteX5" fmla="*/ 13828 w 56176"/>
                  <a:gd name="connsiteY5" fmla="*/ 12967 h 248962"/>
                  <a:gd name="connsiteX6" fmla="*/ 7778 w 56176"/>
                  <a:gd name="connsiteY6" fmla="*/ 27662 h 248962"/>
                  <a:gd name="connsiteX7" fmla="*/ 0 w 56176"/>
                  <a:gd name="connsiteY7" fmla="*/ 27662 h 248962"/>
                  <a:gd name="connsiteX8" fmla="*/ 7778 w 56176"/>
                  <a:gd name="connsiteY8" fmla="*/ 7780 h 248962"/>
                  <a:gd name="connsiteX9" fmla="*/ 13828 w 56176"/>
                  <a:gd name="connsiteY9" fmla="*/ 12967 h 248962"/>
                  <a:gd name="connsiteX10" fmla="*/ 27656 w 56176"/>
                  <a:gd name="connsiteY10" fmla="*/ 6916 h 248962"/>
                  <a:gd name="connsiteX11" fmla="*/ 12964 w 56176"/>
                  <a:gd name="connsiteY11" fmla="*/ 12967 h 248962"/>
                  <a:gd name="connsiteX12" fmla="*/ 7778 w 56176"/>
                  <a:gd name="connsiteY12" fmla="*/ 7780 h 248962"/>
                  <a:gd name="connsiteX13" fmla="*/ 27656 w 56176"/>
                  <a:gd name="connsiteY13" fmla="*/ 0 h 248962"/>
                  <a:gd name="connsiteX14" fmla="*/ 27656 w 56176"/>
                  <a:gd name="connsiteY14" fmla="*/ 6916 h 248962"/>
                  <a:gd name="connsiteX15" fmla="*/ 42348 w 56176"/>
                  <a:gd name="connsiteY15" fmla="*/ 13831 h 248962"/>
                  <a:gd name="connsiteX16" fmla="*/ 28520 w 56176"/>
                  <a:gd name="connsiteY16" fmla="*/ 7780 h 248962"/>
                  <a:gd name="connsiteX17" fmla="*/ 28520 w 56176"/>
                  <a:gd name="connsiteY17" fmla="*/ 0 h 248962"/>
                  <a:gd name="connsiteX18" fmla="*/ 48398 w 56176"/>
                  <a:gd name="connsiteY18" fmla="*/ 8645 h 248962"/>
                  <a:gd name="connsiteX19" fmla="*/ 42348 w 56176"/>
                  <a:gd name="connsiteY19" fmla="*/ 13831 h 248962"/>
                  <a:gd name="connsiteX20" fmla="*/ 48398 w 56176"/>
                  <a:gd name="connsiteY20" fmla="*/ 27662 h 248962"/>
                  <a:gd name="connsiteX21" fmla="*/ 42348 w 56176"/>
                  <a:gd name="connsiteY21" fmla="*/ 12967 h 248962"/>
                  <a:gd name="connsiteX22" fmla="*/ 47534 w 56176"/>
                  <a:gd name="connsiteY22" fmla="*/ 7780 h 248962"/>
                  <a:gd name="connsiteX23" fmla="*/ 55312 w 56176"/>
                  <a:gd name="connsiteY23" fmla="*/ 27662 h 248962"/>
                  <a:gd name="connsiteX24" fmla="*/ 48398 w 56176"/>
                  <a:gd name="connsiteY24" fmla="*/ 27662 h 248962"/>
                  <a:gd name="connsiteX25" fmla="*/ 42348 w 56176"/>
                  <a:gd name="connsiteY25" fmla="*/ 42358 h 248962"/>
                  <a:gd name="connsiteX26" fmla="*/ 48398 w 56176"/>
                  <a:gd name="connsiteY26" fmla="*/ 27662 h 248962"/>
                  <a:gd name="connsiteX27" fmla="*/ 56176 w 56176"/>
                  <a:gd name="connsiteY27" fmla="*/ 27662 h 248962"/>
                  <a:gd name="connsiteX28" fmla="*/ 48398 w 56176"/>
                  <a:gd name="connsiteY28" fmla="*/ 47545 h 248962"/>
                  <a:gd name="connsiteX29" fmla="*/ 42348 w 56176"/>
                  <a:gd name="connsiteY29" fmla="*/ 42358 h 248962"/>
                  <a:gd name="connsiteX30" fmla="*/ 27656 w 56176"/>
                  <a:gd name="connsiteY30" fmla="*/ 47545 h 248962"/>
                  <a:gd name="connsiteX31" fmla="*/ 42348 w 56176"/>
                  <a:gd name="connsiteY31" fmla="*/ 41494 h 248962"/>
                  <a:gd name="connsiteX32" fmla="*/ 47534 w 56176"/>
                  <a:gd name="connsiteY32" fmla="*/ 46680 h 248962"/>
                  <a:gd name="connsiteX33" fmla="*/ 27656 w 56176"/>
                  <a:gd name="connsiteY33" fmla="*/ 54461 h 248962"/>
                  <a:gd name="connsiteX34" fmla="*/ 27656 w 56176"/>
                  <a:gd name="connsiteY34" fmla="*/ 47545 h 248962"/>
                  <a:gd name="connsiteX35" fmla="*/ 13828 w 56176"/>
                  <a:gd name="connsiteY35" fmla="*/ 42358 h 248962"/>
                  <a:gd name="connsiteX36" fmla="*/ 28520 w 56176"/>
                  <a:gd name="connsiteY36" fmla="*/ 48409 h 248962"/>
                  <a:gd name="connsiteX37" fmla="*/ 28520 w 56176"/>
                  <a:gd name="connsiteY37" fmla="*/ 56189 h 248962"/>
                  <a:gd name="connsiteX38" fmla="*/ 8643 w 56176"/>
                  <a:gd name="connsiteY38" fmla="*/ 48409 h 248962"/>
                  <a:gd name="connsiteX39" fmla="*/ 13828 w 56176"/>
                  <a:gd name="connsiteY39" fmla="*/ 42358 h 248962"/>
                  <a:gd name="connsiteX40" fmla="*/ 7778 w 56176"/>
                  <a:gd name="connsiteY40" fmla="*/ 27662 h 248962"/>
                  <a:gd name="connsiteX41" fmla="*/ 13828 w 56176"/>
                  <a:gd name="connsiteY41" fmla="*/ 42358 h 248962"/>
                  <a:gd name="connsiteX42" fmla="*/ 8643 w 56176"/>
                  <a:gd name="connsiteY42" fmla="*/ 47545 h 248962"/>
                  <a:gd name="connsiteX43" fmla="*/ 864 w 56176"/>
                  <a:gd name="connsiteY43" fmla="*/ 27662 h 248962"/>
                  <a:gd name="connsiteX44" fmla="*/ 7778 w 56176"/>
                  <a:gd name="connsiteY44" fmla="*/ 27662 h 248962"/>
                  <a:gd name="connsiteX45" fmla="*/ 12099 w 56176"/>
                  <a:gd name="connsiteY45" fmla="*/ 248098 h 248962"/>
                  <a:gd name="connsiteX46" fmla="*/ 7778 w 56176"/>
                  <a:gd name="connsiteY46" fmla="*/ 243776 h 248962"/>
                  <a:gd name="connsiteX47" fmla="*/ 12099 w 56176"/>
                  <a:gd name="connsiteY47" fmla="*/ 239454 h 248962"/>
                  <a:gd name="connsiteX48" fmla="*/ 12099 w 56176"/>
                  <a:gd name="connsiteY48" fmla="*/ 248098 h 248962"/>
                  <a:gd name="connsiteX49" fmla="*/ 33706 w 56176"/>
                  <a:gd name="connsiteY49" fmla="*/ 240318 h 248962"/>
                  <a:gd name="connsiteX50" fmla="*/ 38027 w 56176"/>
                  <a:gd name="connsiteY50" fmla="*/ 244640 h 248962"/>
                  <a:gd name="connsiteX51" fmla="*/ 33706 w 56176"/>
                  <a:gd name="connsiteY51" fmla="*/ 248963 h 248962"/>
                  <a:gd name="connsiteX52" fmla="*/ 33706 w 56176"/>
                  <a:gd name="connsiteY52" fmla="*/ 240318 h 248962"/>
                  <a:gd name="connsiteX53" fmla="*/ 44941 w 56176"/>
                  <a:gd name="connsiteY53" fmla="*/ 10373 h 248962"/>
                  <a:gd name="connsiteX54" fmla="*/ 42348 w 56176"/>
                  <a:gd name="connsiteY54" fmla="*/ 12967 h 248962"/>
                  <a:gd name="connsiteX55" fmla="*/ 42348 w 56176"/>
                  <a:gd name="connsiteY55" fmla="*/ 12967 h 248962"/>
                  <a:gd name="connsiteX56" fmla="*/ 44941 w 56176"/>
                  <a:gd name="connsiteY56" fmla="*/ 10373 h 24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6176" h="248962">
                    <a:moveTo>
                      <a:pt x="33706" y="248098"/>
                    </a:moveTo>
                    <a:lnTo>
                      <a:pt x="11235" y="248098"/>
                    </a:lnTo>
                    <a:lnTo>
                      <a:pt x="11235" y="240318"/>
                    </a:lnTo>
                    <a:lnTo>
                      <a:pt x="33706" y="240318"/>
                    </a:lnTo>
                    <a:lnTo>
                      <a:pt x="33706" y="248098"/>
                    </a:lnTo>
                    <a:close/>
                    <a:moveTo>
                      <a:pt x="13828" y="12967"/>
                    </a:moveTo>
                    <a:cubicBezTo>
                      <a:pt x="10371" y="16425"/>
                      <a:pt x="7778" y="21611"/>
                      <a:pt x="7778" y="27662"/>
                    </a:cubicBezTo>
                    <a:lnTo>
                      <a:pt x="0" y="27662"/>
                    </a:lnTo>
                    <a:cubicBezTo>
                      <a:pt x="0" y="19882"/>
                      <a:pt x="2593" y="12967"/>
                      <a:pt x="7778" y="7780"/>
                    </a:cubicBezTo>
                    <a:lnTo>
                      <a:pt x="13828" y="12967"/>
                    </a:lnTo>
                    <a:close/>
                    <a:moveTo>
                      <a:pt x="27656" y="6916"/>
                    </a:moveTo>
                    <a:cubicBezTo>
                      <a:pt x="22470" y="6916"/>
                      <a:pt x="17285" y="8645"/>
                      <a:pt x="12964" y="12967"/>
                    </a:cubicBezTo>
                    <a:lnTo>
                      <a:pt x="7778" y="7780"/>
                    </a:lnTo>
                    <a:cubicBezTo>
                      <a:pt x="12964" y="2593"/>
                      <a:pt x="19878" y="0"/>
                      <a:pt x="27656" y="0"/>
                    </a:cubicBezTo>
                    <a:lnTo>
                      <a:pt x="27656" y="6916"/>
                    </a:lnTo>
                    <a:close/>
                    <a:moveTo>
                      <a:pt x="42348" y="13831"/>
                    </a:moveTo>
                    <a:cubicBezTo>
                      <a:pt x="38891" y="9509"/>
                      <a:pt x="33706" y="7780"/>
                      <a:pt x="28520" y="7780"/>
                    </a:cubicBezTo>
                    <a:lnTo>
                      <a:pt x="28520" y="0"/>
                    </a:lnTo>
                    <a:cubicBezTo>
                      <a:pt x="36298" y="0"/>
                      <a:pt x="43213" y="2593"/>
                      <a:pt x="48398" y="8645"/>
                    </a:cubicBezTo>
                    <a:lnTo>
                      <a:pt x="42348" y="13831"/>
                    </a:lnTo>
                    <a:close/>
                    <a:moveTo>
                      <a:pt x="48398" y="27662"/>
                    </a:moveTo>
                    <a:cubicBezTo>
                      <a:pt x="48398" y="22476"/>
                      <a:pt x="46669" y="17289"/>
                      <a:pt x="42348" y="12967"/>
                    </a:cubicBezTo>
                    <a:lnTo>
                      <a:pt x="47534" y="7780"/>
                    </a:lnTo>
                    <a:cubicBezTo>
                      <a:pt x="52719" y="12967"/>
                      <a:pt x="55312" y="19882"/>
                      <a:pt x="55312" y="27662"/>
                    </a:cubicBezTo>
                    <a:lnTo>
                      <a:pt x="48398" y="27662"/>
                    </a:lnTo>
                    <a:close/>
                    <a:moveTo>
                      <a:pt x="42348" y="42358"/>
                    </a:moveTo>
                    <a:cubicBezTo>
                      <a:pt x="46669" y="38036"/>
                      <a:pt x="48398" y="33714"/>
                      <a:pt x="48398" y="27662"/>
                    </a:cubicBezTo>
                    <a:lnTo>
                      <a:pt x="56176" y="27662"/>
                    </a:lnTo>
                    <a:cubicBezTo>
                      <a:pt x="56176" y="35443"/>
                      <a:pt x="53583" y="42358"/>
                      <a:pt x="48398" y="47545"/>
                    </a:cubicBezTo>
                    <a:lnTo>
                      <a:pt x="42348" y="42358"/>
                    </a:lnTo>
                    <a:close/>
                    <a:moveTo>
                      <a:pt x="27656" y="47545"/>
                    </a:moveTo>
                    <a:cubicBezTo>
                      <a:pt x="32842" y="47545"/>
                      <a:pt x="38027" y="45816"/>
                      <a:pt x="42348" y="41494"/>
                    </a:cubicBezTo>
                    <a:lnTo>
                      <a:pt x="47534" y="46680"/>
                    </a:lnTo>
                    <a:cubicBezTo>
                      <a:pt x="42348" y="51867"/>
                      <a:pt x="35434" y="54461"/>
                      <a:pt x="27656" y="54461"/>
                    </a:cubicBezTo>
                    <a:lnTo>
                      <a:pt x="27656" y="47545"/>
                    </a:lnTo>
                    <a:close/>
                    <a:moveTo>
                      <a:pt x="13828" y="42358"/>
                    </a:moveTo>
                    <a:cubicBezTo>
                      <a:pt x="18149" y="46680"/>
                      <a:pt x="22470" y="48409"/>
                      <a:pt x="28520" y="48409"/>
                    </a:cubicBezTo>
                    <a:lnTo>
                      <a:pt x="28520" y="56189"/>
                    </a:lnTo>
                    <a:cubicBezTo>
                      <a:pt x="20742" y="56189"/>
                      <a:pt x="13828" y="53596"/>
                      <a:pt x="8643" y="48409"/>
                    </a:cubicBezTo>
                    <a:lnTo>
                      <a:pt x="13828" y="42358"/>
                    </a:lnTo>
                    <a:close/>
                    <a:moveTo>
                      <a:pt x="7778" y="27662"/>
                    </a:moveTo>
                    <a:cubicBezTo>
                      <a:pt x="7778" y="32849"/>
                      <a:pt x="9507" y="38036"/>
                      <a:pt x="13828" y="42358"/>
                    </a:cubicBezTo>
                    <a:lnTo>
                      <a:pt x="8643" y="47545"/>
                    </a:lnTo>
                    <a:cubicBezTo>
                      <a:pt x="3457" y="42358"/>
                      <a:pt x="864" y="35443"/>
                      <a:pt x="864" y="27662"/>
                    </a:cubicBezTo>
                    <a:lnTo>
                      <a:pt x="7778" y="27662"/>
                    </a:lnTo>
                    <a:close/>
                    <a:moveTo>
                      <a:pt x="12099" y="248098"/>
                    </a:moveTo>
                    <a:cubicBezTo>
                      <a:pt x="10371" y="248098"/>
                      <a:pt x="7778" y="246369"/>
                      <a:pt x="7778" y="243776"/>
                    </a:cubicBezTo>
                    <a:cubicBezTo>
                      <a:pt x="7778" y="242047"/>
                      <a:pt x="9507" y="239454"/>
                      <a:pt x="12099" y="239454"/>
                    </a:cubicBezTo>
                    <a:lnTo>
                      <a:pt x="12099" y="248098"/>
                    </a:lnTo>
                    <a:close/>
                    <a:moveTo>
                      <a:pt x="33706" y="240318"/>
                    </a:moveTo>
                    <a:cubicBezTo>
                      <a:pt x="35434" y="240318"/>
                      <a:pt x="38027" y="242047"/>
                      <a:pt x="38027" y="244640"/>
                    </a:cubicBezTo>
                    <a:cubicBezTo>
                      <a:pt x="38027" y="246369"/>
                      <a:pt x="36298" y="248963"/>
                      <a:pt x="33706" y="248963"/>
                    </a:cubicBezTo>
                    <a:lnTo>
                      <a:pt x="33706" y="240318"/>
                    </a:lnTo>
                    <a:close/>
                    <a:moveTo>
                      <a:pt x="44941" y="10373"/>
                    </a:moveTo>
                    <a:lnTo>
                      <a:pt x="42348" y="12967"/>
                    </a:lnTo>
                    <a:cubicBezTo>
                      <a:pt x="42348" y="12967"/>
                      <a:pt x="42348" y="12967"/>
                      <a:pt x="42348" y="12967"/>
                    </a:cubicBezTo>
                    <a:lnTo>
                      <a:pt x="44941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81" name="Freeform 17226">
                <a:extLst>
                  <a:ext uri="{FF2B5EF4-FFF2-40B4-BE49-F238E27FC236}">
                    <a16:creationId xmlns:a16="http://schemas.microsoft.com/office/drawing/2014/main" id="{A37818BE-1E9A-6429-3720-F1B3FADDDB7F}"/>
                  </a:ext>
                </a:extLst>
              </p:cNvPr>
              <p:cNvSpPr/>
              <p:nvPr/>
            </p:nvSpPr>
            <p:spPr>
              <a:xfrm>
                <a:off x="8039484" y="1290043"/>
                <a:ext cx="59633" cy="253284"/>
              </a:xfrm>
              <a:custGeom>
                <a:avLst/>
                <a:gdLst>
                  <a:gd name="connsiteX0" fmla="*/ 38027 w 59633"/>
                  <a:gd name="connsiteY0" fmla="*/ 253285 h 253284"/>
                  <a:gd name="connsiteX1" fmla="*/ 11235 w 59633"/>
                  <a:gd name="connsiteY1" fmla="*/ 253285 h 253284"/>
                  <a:gd name="connsiteX2" fmla="*/ 11235 w 59633"/>
                  <a:gd name="connsiteY2" fmla="*/ 253285 h 253284"/>
                  <a:gd name="connsiteX3" fmla="*/ 6914 w 59633"/>
                  <a:gd name="connsiteY3" fmla="*/ 247234 h 253284"/>
                  <a:gd name="connsiteX4" fmla="*/ 11235 w 59633"/>
                  <a:gd name="connsiteY4" fmla="*/ 241183 h 253284"/>
                  <a:gd name="connsiteX5" fmla="*/ 11235 w 59633"/>
                  <a:gd name="connsiteY5" fmla="*/ 241183 h 253284"/>
                  <a:gd name="connsiteX6" fmla="*/ 38027 w 59633"/>
                  <a:gd name="connsiteY6" fmla="*/ 241183 h 253284"/>
                  <a:gd name="connsiteX7" fmla="*/ 38027 w 59633"/>
                  <a:gd name="connsiteY7" fmla="*/ 241183 h 253284"/>
                  <a:gd name="connsiteX8" fmla="*/ 42348 w 59633"/>
                  <a:gd name="connsiteY8" fmla="*/ 247234 h 253284"/>
                  <a:gd name="connsiteX9" fmla="*/ 38027 w 59633"/>
                  <a:gd name="connsiteY9" fmla="*/ 253285 h 253284"/>
                  <a:gd name="connsiteX10" fmla="*/ 38027 w 59633"/>
                  <a:gd name="connsiteY10" fmla="*/ 253285 h 253284"/>
                  <a:gd name="connsiteX11" fmla="*/ 15556 w 59633"/>
                  <a:gd name="connsiteY11" fmla="*/ 248963 h 253284"/>
                  <a:gd name="connsiteX12" fmla="*/ 32842 w 59633"/>
                  <a:gd name="connsiteY12" fmla="*/ 248963 h 253284"/>
                  <a:gd name="connsiteX13" fmla="*/ 32842 w 59633"/>
                  <a:gd name="connsiteY13" fmla="*/ 245505 h 253284"/>
                  <a:gd name="connsiteX14" fmla="*/ 15556 w 59633"/>
                  <a:gd name="connsiteY14" fmla="*/ 245505 h 253284"/>
                  <a:gd name="connsiteX15" fmla="*/ 15556 w 59633"/>
                  <a:gd name="connsiteY15" fmla="*/ 248963 h 253284"/>
                  <a:gd name="connsiteX16" fmla="*/ 31977 w 59633"/>
                  <a:gd name="connsiteY16" fmla="*/ 60512 h 253284"/>
                  <a:gd name="connsiteX17" fmla="*/ 27656 w 59633"/>
                  <a:gd name="connsiteY17" fmla="*/ 60512 h 253284"/>
                  <a:gd name="connsiteX18" fmla="*/ 10371 w 59633"/>
                  <a:gd name="connsiteY18" fmla="*/ 53596 h 253284"/>
                  <a:gd name="connsiteX19" fmla="*/ 10371 w 59633"/>
                  <a:gd name="connsiteY19" fmla="*/ 53596 h 253284"/>
                  <a:gd name="connsiteX20" fmla="*/ 8643 w 59633"/>
                  <a:gd name="connsiteY20" fmla="*/ 51867 h 253284"/>
                  <a:gd name="connsiteX21" fmla="*/ 8643 w 59633"/>
                  <a:gd name="connsiteY21" fmla="*/ 51867 h 253284"/>
                  <a:gd name="connsiteX22" fmla="*/ 6914 w 59633"/>
                  <a:gd name="connsiteY22" fmla="*/ 50138 h 253284"/>
                  <a:gd name="connsiteX23" fmla="*/ 6914 w 59633"/>
                  <a:gd name="connsiteY23" fmla="*/ 50138 h 253284"/>
                  <a:gd name="connsiteX24" fmla="*/ 0 w 59633"/>
                  <a:gd name="connsiteY24" fmla="*/ 32849 h 253284"/>
                  <a:gd name="connsiteX25" fmla="*/ 0 w 59633"/>
                  <a:gd name="connsiteY25" fmla="*/ 32849 h 253284"/>
                  <a:gd name="connsiteX26" fmla="*/ 0 w 59633"/>
                  <a:gd name="connsiteY26" fmla="*/ 28527 h 253284"/>
                  <a:gd name="connsiteX27" fmla="*/ 6914 w 59633"/>
                  <a:gd name="connsiteY27" fmla="*/ 10373 h 253284"/>
                  <a:gd name="connsiteX28" fmla="*/ 6914 w 59633"/>
                  <a:gd name="connsiteY28" fmla="*/ 10373 h 253284"/>
                  <a:gd name="connsiteX29" fmla="*/ 8643 w 59633"/>
                  <a:gd name="connsiteY29" fmla="*/ 8645 h 253284"/>
                  <a:gd name="connsiteX30" fmla="*/ 8643 w 59633"/>
                  <a:gd name="connsiteY30" fmla="*/ 8645 h 253284"/>
                  <a:gd name="connsiteX31" fmla="*/ 10371 w 59633"/>
                  <a:gd name="connsiteY31" fmla="*/ 6916 h 253284"/>
                  <a:gd name="connsiteX32" fmla="*/ 10371 w 59633"/>
                  <a:gd name="connsiteY32" fmla="*/ 6916 h 253284"/>
                  <a:gd name="connsiteX33" fmla="*/ 27656 w 59633"/>
                  <a:gd name="connsiteY33" fmla="*/ 0 h 253284"/>
                  <a:gd name="connsiteX34" fmla="*/ 27656 w 59633"/>
                  <a:gd name="connsiteY34" fmla="*/ 0 h 253284"/>
                  <a:gd name="connsiteX35" fmla="*/ 31977 w 59633"/>
                  <a:gd name="connsiteY35" fmla="*/ 0 h 253284"/>
                  <a:gd name="connsiteX36" fmla="*/ 50991 w 59633"/>
                  <a:gd name="connsiteY36" fmla="*/ 9509 h 253284"/>
                  <a:gd name="connsiteX37" fmla="*/ 59633 w 59633"/>
                  <a:gd name="connsiteY37" fmla="*/ 28527 h 253284"/>
                  <a:gd name="connsiteX38" fmla="*/ 59633 w 59633"/>
                  <a:gd name="connsiteY38" fmla="*/ 28527 h 253284"/>
                  <a:gd name="connsiteX39" fmla="*/ 59633 w 59633"/>
                  <a:gd name="connsiteY39" fmla="*/ 32849 h 253284"/>
                  <a:gd name="connsiteX40" fmla="*/ 52719 w 59633"/>
                  <a:gd name="connsiteY40" fmla="*/ 50138 h 253284"/>
                  <a:gd name="connsiteX41" fmla="*/ 52719 w 59633"/>
                  <a:gd name="connsiteY41" fmla="*/ 50138 h 253284"/>
                  <a:gd name="connsiteX42" fmla="*/ 50991 w 59633"/>
                  <a:gd name="connsiteY42" fmla="*/ 51867 h 253284"/>
                  <a:gd name="connsiteX43" fmla="*/ 50991 w 59633"/>
                  <a:gd name="connsiteY43" fmla="*/ 51867 h 253284"/>
                  <a:gd name="connsiteX44" fmla="*/ 49263 w 59633"/>
                  <a:gd name="connsiteY44" fmla="*/ 53596 h 253284"/>
                  <a:gd name="connsiteX45" fmla="*/ 49263 w 59633"/>
                  <a:gd name="connsiteY45" fmla="*/ 53596 h 253284"/>
                  <a:gd name="connsiteX46" fmla="*/ 31977 w 59633"/>
                  <a:gd name="connsiteY46" fmla="*/ 60512 h 253284"/>
                  <a:gd name="connsiteX47" fmla="*/ 31977 w 59633"/>
                  <a:gd name="connsiteY47" fmla="*/ 60512 h 253284"/>
                  <a:gd name="connsiteX48" fmla="*/ 12964 w 59633"/>
                  <a:gd name="connsiteY48" fmla="*/ 50138 h 253284"/>
                  <a:gd name="connsiteX49" fmla="*/ 27656 w 59633"/>
                  <a:gd name="connsiteY49" fmla="*/ 56189 h 253284"/>
                  <a:gd name="connsiteX50" fmla="*/ 27656 w 59633"/>
                  <a:gd name="connsiteY50" fmla="*/ 52732 h 253284"/>
                  <a:gd name="connsiteX51" fmla="*/ 15556 w 59633"/>
                  <a:gd name="connsiteY51" fmla="*/ 47545 h 253284"/>
                  <a:gd name="connsiteX52" fmla="*/ 12964 w 59633"/>
                  <a:gd name="connsiteY52" fmla="*/ 50138 h 253284"/>
                  <a:gd name="connsiteX53" fmla="*/ 31977 w 59633"/>
                  <a:gd name="connsiteY53" fmla="*/ 52732 h 253284"/>
                  <a:gd name="connsiteX54" fmla="*/ 31977 w 59633"/>
                  <a:gd name="connsiteY54" fmla="*/ 56189 h 253284"/>
                  <a:gd name="connsiteX55" fmla="*/ 46669 w 59633"/>
                  <a:gd name="connsiteY55" fmla="*/ 50138 h 253284"/>
                  <a:gd name="connsiteX56" fmla="*/ 44077 w 59633"/>
                  <a:gd name="connsiteY56" fmla="*/ 47545 h 253284"/>
                  <a:gd name="connsiteX57" fmla="*/ 31977 w 59633"/>
                  <a:gd name="connsiteY57" fmla="*/ 52732 h 253284"/>
                  <a:gd name="connsiteX58" fmla="*/ 17285 w 59633"/>
                  <a:gd name="connsiteY58" fmla="*/ 43223 h 253284"/>
                  <a:gd name="connsiteX59" fmla="*/ 30249 w 59633"/>
                  <a:gd name="connsiteY59" fmla="*/ 48409 h 253284"/>
                  <a:gd name="connsiteX60" fmla="*/ 43213 w 59633"/>
                  <a:gd name="connsiteY60" fmla="*/ 43223 h 253284"/>
                  <a:gd name="connsiteX61" fmla="*/ 48398 w 59633"/>
                  <a:gd name="connsiteY61" fmla="*/ 30256 h 253284"/>
                  <a:gd name="connsiteX62" fmla="*/ 44077 w 59633"/>
                  <a:gd name="connsiteY62" fmla="*/ 19018 h 253284"/>
                  <a:gd name="connsiteX63" fmla="*/ 41484 w 59633"/>
                  <a:gd name="connsiteY63" fmla="*/ 16425 h 253284"/>
                  <a:gd name="connsiteX64" fmla="*/ 30249 w 59633"/>
                  <a:gd name="connsiteY64" fmla="*/ 12102 h 253284"/>
                  <a:gd name="connsiteX65" fmla="*/ 17285 w 59633"/>
                  <a:gd name="connsiteY65" fmla="*/ 17289 h 253284"/>
                  <a:gd name="connsiteX66" fmla="*/ 12099 w 59633"/>
                  <a:gd name="connsiteY66" fmla="*/ 30256 h 253284"/>
                  <a:gd name="connsiteX67" fmla="*/ 17285 w 59633"/>
                  <a:gd name="connsiteY67" fmla="*/ 43223 h 253284"/>
                  <a:gd name="connsiteX68" fmla="*/ 47534 w 59633"/>
                  <a:gd name="connsiteY68" fmla="*/ 44952 h 253284"/>
                  <a:gd name="connsiteX69" fmla="*/ 50127 w 59633"/>
                  <a:gd name="connsiteY69" fmla="*/ 47545 h 253284"/>
                  <a:gd name="connsiteX70" fmla="*/ 56176 w 59633"/>
                  <a:gd name="connsiteY70" fmla="*/ 32849 h 253284"/>
                  <a:gd name="connsiteX71" fmla="*/ 52719 w 59633"/>
                  <a:gd name="connsiteY71" fmla="*/ 32849 h 253284"/>
                  <a:gd name="connsiteX72" fmla="*/ 47534 w 59633"/>
                  <a:gd name="connsiteY72" fmla="*/ 44952 h 253284"/>
                  <a:gd name="connsiteX73" fmla="*/ 4321 w 59633"/>
                  <a:gd name="connsiteY73" fmla="*/ 32849 h 253284"/>
                  <a:gd name="connsiteX74" fmla="*/ 10371 w 59633"/>
                  <a:gd name="connsiteY74" fmla="*/ 47545 h 253284"/>
                  <a:gd name="connsiteX75" fmla="*/ 12964 w 59633"/>
                  <a:gd name="connsiteY75" fmla="*/ 44952 h 253284"/>
                  <a:gd name="connsiteX76" fmla="*/ 7778 w 59633"/>
                  <a:gd name="connsiteY76" fmla="*/ 32849 h 253284"/>
                  <a:gd name="connsiteX77" fmla="*/ 4321 w 59633"/>
                  <a:gd name="connsiteY77" fmla="*/ 32849 h 253284"/>
                  <a:gd name="connsiteX78" fmla="*/ 51855 w 59633"/>
                  <a:gd name="connsiteY78" fmla="*/ 28527 h 253284"/>
                  <a:gd name="connsiteX79" fmla="*/ 55312 w 59633"/>
                  <a:gd name="connsiteY79" fmla="*/ 28527 h 253284"/>
                  <a:gd name="connsiteX80" fmla="*/ 49263 w 59633"/>
                  <a:gd name="connsiteY80" fmla="*/ 14696 h 253284"/>
                  <a:gd name="connsiteX81" fmla="*/ 46669 w 59633"/>
                  <a:gd name="connsiteY81" fmla="*/ 17289 h 253284"/>
                  <a:gd name="connsiteX82" fmla="*/ 51855 w 59633"/>
                  <a:gd name="connsiteY82" fmla="*/ 28527 h 253284"/>
                  <a:gd name="connsiteX83" fmla="*/ 4321 w 59633"/>
                  <a:gd name="connsiteY83" fmla="*/ 28527 h 253284"/>
                  <a:gd name="connsiteX84" fmla="*/ 7778 w 59633"/>
                  <a:gd name="connsiteY84" fmla="*/ 28527 h 253284"/>
                  <a:gd name="connsiteX85" fmla="*/ 12964 w 59633"/>
                  <a:gd name="connsiteY85" fmla="*/ 16425 h 253284"/>
                  <a:gd name="connsiteX86" fmla="*/ 10371 w 59633"/>
                  <a:gd name="connsiteY86" fmla="*/ 13831 h 253284"/>
                  <a:gd name="connsiteX87" fmla="*/ 4321 w 59633"/>
                  <a:gd name="connsiteY87" fmla="*/ 28527 h 253284"/>
                  <a:gd name="connsiteX88" fmla="*/ 31977 w 59633"/>
                  <a:gd name="connsiteY88" fmla="*/ 7780 h 253284"/>
                  <a:gd name="connsiteX89" fmla="*/ 44077 w 59633"/>
                  <a:gd name="connsiteY89" fmla="*/ 12967 h 253284"/>
                  <a:gd name="connsiteX90" fmla="*/ 46669 w 59633"/>
                  <a:gd name="connsiteY90" fmla="*/ 10373 h 253284"/>
                  <a:gd name="connsiteX91" fmla="*/ 31977 w 59633"/>
                  <a:gd name="connsiteY91" fmla="*/ 4322 h 253284"/>
                  <a:gd name="connsiteX92" fmla="*/ 31977 w 59633"/>
                  <a:gd name="connsiteY92" fmla="*/ 7780 h 253284"/>
                  <a:gd name="connsiteX93" fmla="*/ 12964 w 59633"/>
                  <a:gd name="connsiteY93" fmla="*/ 10373 h 253284"/>
                  <a:gd name="connsiteX94" fmla="*/ 15556 w 59633"/>
                  <a:gd name="connsiteY94" fmla="*/ 12967 h 253284"/>
                  <a:gd name="connsiteX95" fmla="*/ 27656 w 59633"/>
                  <a:gd name="connsiteY95" fmla="*/ 7780 h 253284"/>
                  <a:gd name="connsiteX96" fmla="*/ 27656 w 59633"/>
                  <a:gd name="connsiteY96" fmla="*/ 4322 h 253284"/>
                  <a:gd name="connsiteX97" fmla="*/ 12964 w 59633"/>
                  <a:gd name="connsiteY97" fmla="*/ 10373 h 25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59633" h="253284">
                    <a:moveTo>
                      <a:pt x="38027" y="253285"/>
                    </a:moveTo>
                    <a:lnTo>
                      <a:pt x="11235" y="253285"/>
                    </a:lnTo>
                    <a:lnTo>
                      <a:pt x="11235" y="253285"/>
                    </a:lnTo>
                    <a:cubicBezTo>
                      <a:pt x="8643" y="252420"/>
                      <a:pt x="6914" y="249827"/>
                      <a:pt x="6914" y="247234"/>
                    </a:cubicBezTo>
                    <a:cubicBezTo>
                      <a:pt x="6914" y="244640"/>
                      <a:pt x="8643" y="242047"/>
                      <a:pt x="11235" y="241183"/>
                    </a:cubicBezTo>
                    <a:lnTo>
                      <a:pt x="11235" y="241183"/>
                    </a:lnTo>
                    <a:lnTo>
                      <a:pt x="38027" y="241183"/>
                    </a:lnTo>
                    <a:lnTo>
                      <a:pt x="38027" y="241183"/>
                    </a:lnTo>
                    <a:cubicBezTo>
                      <a:pt x="40620" y="242047"/>
                      <a:pt x="42348" y="244640"/>
                      <a:pt x="42348" y="247234"/>
                    </a:cubicBezTo>
                    <a:cubicBezTo>
                      <a:pt x="41484" y="249827"/>
                      <a:pt x="39755" y="251556"/>
                      <a:pt x="38027" y="253285"/>
                    </a:cubicBezTo>
                    <a:lnTo>
                      <a:pt x="38027" y="253285"/>
                    </a:lnTo>
                    <a:close/>
                    <a:moveTo>
                      <a:pt x="15556" y="248963"/>
                    </a:moveTo>
                    <a:lnTo>
                      <a:pt x="32842" y="248963"/>
                    </a:lnTo>
                    <a:lnTo>
                      <a:pt x="32842" y="245505"/>
                    </a:lnTo>
                    <a:lnTo>
                      <a:pt x="15556" y="245505"/>
                    </a:lnTo>
                    <a:lnTo>
                      <a:pt x="15556" y="248963"/>
                    </a:lnTo>
                    <a:close/>
                    <a:moveTo>
                      <a:pt x="31977" y="60512"/>
                    </a:moveTo>
                    <a:lnTo>
                      <a:pt x="27656" y="60512"/>
                    </a:lnTo>
                    <a:cubicBezTo>
                      <a:pt x="20742" y="59647"/>
                      <a:pt x="14692" y="57918"/>
                      <a:pt x="10371" y="53596"/>
                    </a:cubicBezTo>
                    <a:lnTo>
                      <a:pt x="10371" y="53596"/>
                    </a:lnTo>
                    <a:lnTo>
                      <a:pt x="8643" y="51867"/>
                    </a:lnTo>
                    <a:cubicBezTo>
                      <a:pt x="8643" y="51867"/>
                      <a:pt x="8643" y="51867"/>
                      <a:pt x="8643" y="51867"/>
                    </a:cubicBezTo>
                    <a:lnTo>
                      <a:pt x="6914" y="50138"/>
                    </a:lnTo>
                    <a:lnTo>
                      <a:pt x="6914" y="50138"/>
                    </a:lnTo>
                    <a:cubicBezTo>
                      <a:pt x="2593" y="44952"/>
                      <a:pt x="0" y="38900"/>
                      <a:pt x="0" y="32849"/>
                    </a:cubicBezTo>
                    <a:lnTo>
                      <a:pt x="0" y="32849"/>
                    </a:lnTo>
                    <a:lnTo>
                      <a:pt x="0" y="28527"/>
                    </a:lnTo>
                    <a:cubicBezTo>
                      <a:pt x="0" y="21611"/>
                      <a:pt x="2593" y="15560"/>
                      <a:pt x="6914" y="10373"/>
                    </a:cubicBezTo>
                    <a:lnTo>
                      <a:pt x="6914" y="10373"/>
                    </a:lnTo>
                    <a:lnTo>
                      <a:pt x="8643" y="8645"/>
                    </a:lnTo>
                    <a:lnTo>
                      <a:pt x="8643" y="8645"/>
                    </a:lnTo>
                    <a:lnTo>
                      <a:pt x="10371" y="6916"/>
                    </a:lnTo>
                    <a:lnTo>
                      <a:pt x="10371" y="6916"/>
                    </a:lnTo>
                    <a:cubicBezTo>
                      <a:pt x="15556" y="2593"/>
                      <a:pt x="21606" y="0"/>
                      <a:pt x="27656" y="0"/>
                    </a:cubicBezTo>
                    <a:lnTo>
                      <a:pt x="27656" y="0"/>
                    </a:lnTo>
                    <a:lnTo>
                      <a:pt x="31977" y="0"/>
                    </a:lnTo>
                    <a:cubicBezTo>
                      <a:pt x="39755" y="865"/>
                      <a:pt x="45805" y="3458"/>
                      <a:pt x="50991" y="9509"/>
                    </a:cubicBezTo>
                    <a:cubicBezTo>
                      <a:pt x="56176" y="14696"/>
                      <a:pt x="58769" y="21611"/>
                      <a:pt x="59633" y="28527"/>
                    </a:cubicBezTo>
                    <a:lnTo>
                      <a:pt x="59633" y="28527"/>
                    </a:lnTo>
                    <a:lnTo>
                      <a:pt x="59633" y="32849"/>
                    </a:lnTo>
                    <a:cubicBezTo>
                      <a:pt x="58769" y="39765"/>
                      <a:pt x="57041" y="45816"/>
                      <a:pt x="52719" y="50138"/>
                    </a:cubicBezTo>
                    <a:lnTo>
                      <a:pt x="52719" y="50138"/>
                    </a:lnTo>
                    <a:lnTo>
                      <a:pt x="50991" y="51867"/>
                    </a:lnTo>
                    <a:lnTo>
                      <a:pt x="50991" y="51867"/>
                    </a:lnTo>
                    <a:lnTo>
                      <a:pt x="49263" y="53596"/>
                    </a:lnTo>
                    <a:lnTo>
                      <a:pt x="49263" y="53596"/>
                    </a:lnTo>
                    <a:cubicBezTo>
                      <a:pt x="44941" y="57918"/>
                      <a:pt x="38891" y="59647"/>
                      <a:pt x="31977" y="60512"/>
                    </a:cubicBezTo>
                    <a:lnTo>
                      <a:pt x="31977" y="60512"/>
                    </a:lnTo>
                    <a:close/>
                    <a:moveTo>
                      <a:pt x="12964" y="50138"/>
                    </a:moveTo>
                    <a:cubicBezTo>
                      <a:pt x="17285" y="53596"/>
                      <a:pt x="21606" y="55325"/>
                      <a:pt x="27656" y="56189"/>
                    </a:cubicBezTo>
                    <a:lnTo>
                      <a:pt x="27656" y="52732"/>
                    </a:lnTo>
                    <a:cubicBezTo>
                      <a:pt x="23335" y="52732"/>
                      <a:pt x="19014" y="51003"/>
                      <a:pt x="15556" y="47545"/>
                    </a:cubicBezTo>
                    <a:lnTo>
                      <a:pt x="12964" y="50138"/>
                    </a:lnTo>
                    <a:close/>
                    <a:moveTo>
                      <a:pt x="31977" y="52732"/>
                    </a:moveTo>
                    <a:lnTo>
                      <a:pt x="31977" y="56189"/>
                    </a:lnTo>
                    <a:cubicBezTo>
                      <a:pt x="37163" y="56189"/>
                      <a:pt x="42348" y="53596"/>
                      <a:pt x="46669" y="50138"/>
                    </a:cubicBezTo>
                    <a:lnTo>
                      <a:pt x="44077" y="47545"/>
                    </a:lnTo>
                    <a:cubicBezTo>
                      <a:pt x="40620" y="51003"/>
                      <a:pt x="36299" y="52732"/>
                      <a:pt x="31977" y="52732"/>
                    </a:cubicBezTo>
                    <a:close/>
                    <a:moveTo>
                      <a:pt x="17285" y="43223"/>
                    </a:moveTo>
                    <a:cubicBezTo>
                      <a:pt x="20742" y="46680"/>
                      <a:pt x="25063" y="48409"/>
                      <a:pt x="30249" y="48409"/>
                    </a:cubicBezTo>
                    <a:cubicBezTo>
                      <a:pt x="35434" y="48409"/>
                      <a:pt x="39755" y="46680"/>
                      <a:pt x="43213" y="43223"/>
                    </a:cubicBezTo>
                    <a:cubicBezTo>
                      <a:pt x="46669" y="39765"/>
                      <a:pt x="48398" y="35443"/>
                      <a:pt x="48398" y="30256"/>
                    </a:cubicBezTo>
                    <a:cubicBezTo>
                      <a:pt x="48398" y="25934"/>
                      <a:pt x="46669" y="21611"/>
                      <a:pt x="44077" y="19018"/>
                    </a:cubicBezTo>
                    <a:lnTo>
                      <a:pt x="41484" y="16425"/>
                    </a:lnTo>
                    <a:cubicBezTo>
                      <a:pt x="38027" y="13831"/>
                      <a:pt x="34570" y="12102"/>
                      <a:pt x="30249" y="12102"/>
                    </a:cubicBezTo>
                    <a:cubicBezTo>
                      <a:pt x="25063" y="12102"/>
                      <a:pt x="20742" y="13831"/>
                      <a:pt x="17285" y="17289"/>
                    </a:cubicBezTo>
                    <a:cubicBezTo>
                      <a:pt x="13828" y="20747"/>
                      <a:pt x="12099" y="25069"/>
                      <a:pt x="12099" y="30256"/>
                    </a:cubicBezTo>
                    <a:cubicBezTo>
                      <a:pt x="12099" y="35443"/>
                      <a:pt x="13828" y="39765"/>
                      <a:pt x="17285" y="43223"/>
                    </a:cubicBezTo>
                    <a:close/>
                    <a:moveTo>
                      <a:pt x="47534" y="44952"/>
                    </a:moveTo>
                    <a:lnTo>
                      <a:pt x="50127" y="47545"/>
                    </a:lnTo>
                    <a:cubicBezTo>
                      <a:pt x="53584" y="43223"/>
                      <a:pt x="55312" y="38900"/>
                      <a:pt x="56176" y="32849"/>
                    </a:cubicBezTo>
                    <a:lnTo>
                      <a:pt x="52719" y="32849"/>
                    </a:lnTo>
                    <a:cubicBezTo>
                      <a:pt x="51855" y="37172"/>
                      <a:pt x="50127" y="41494"/>
                      <a:pt x="47534" y="44952"/>
                    </a:cubicBezTo>
                    <a:close/>
                    <a:moveTo>
                      <a:pt x="4321" y="32849"/>
                    </a:moveTo>
                    <a:cubicBezTo>
                      <a:pt x="4321" y="38036"/>
                      <a:pt x="6914" y="43223"/>
                      <a:pt x="10371" y="47545"/>
                    </a:cubicBezTo>
                    <a:lnTo>
                      <a:pt x="12964" y="44952"/>
                    </a:lnTo>
                    <a:cubicBezTo>
                      <a:pt x="10371" y="41494"/>
                      <a:pt x="8643" y="37172"/>
                      <a:pt x="7778" y="32849"/>
                    </a:cubicBezTo>
                    <a:lnTo>
                      <a:pt x="4321" y="32849"/>
                    </a:lnTo>
                    <a:close/>
                    <a:moveTo>
                      <a:pt x="51855" y="28527"/>
                    </a:moveTo>
                    <a:lnTo>
                      <a:pt x="55312" y="28527"/>
                    </a:lnTo>
                    <a:cubicBezTo>
                      <a:pt x="55312" y="23340"/>
                      <a:pt x="52719" y="18154"/>
                      <a:pt x="49263" y="14696"/>
                    </a:cubicBezTo>
                    <a:lnTo>
                      <a:pt x="46669" y="17289"/>
                    </a:lnTo>
                    <a:cubicBezTo>
                      <a:pt x="50127" y="19882"/>
                      <a:pt x="51855" y="23340"/>
                      <a:pt x="51855" y="28527"/>
                    </a:cubicBezTo>
                    <a:close/>
                    <a:moveTo>
                      <a:pt x="4321" y="28527"/>
                    </a:moveTo>
                    <a:lnTo>
                      <a:pt x="7778" y="28527"/>
                    </a:lnTo>
                    <a:cubicBezTo>
                      <a:pt x="7778" y="23340"/>
                      <a:pt x="9507" y="19882"/>
                      <a:pt x="12964" y="16425"/>
                    </a:cubicBezTo>
                    <a:lnTo>
                      <a:pt x="10371" y="13831"/>
                    </a:lnTo>
                    <a:cubicBezTo>
                      <a:pt x="6914" y="17289"/>
                      <a:pt x="4321" y="22476"/>
                      <a:pt x="4321" y="28527"/>
                    </a:cubicBezTo>
                    <a:close/>
                    <a:moveTo>
                      <a:pt x="31977" y="7780"/>
                    </a:moveTo>
                    <a:cubicBezTo>
                      <a:pt x="36299" y="7780"/>
                      <a:pt x="40620" y="9509"/>
                      <a:pt x="44077" y="12967"/>
                    </a:cubicBezTo>
                    <a:lnTo>
                      <a:pt x="46669" y="10373"/>
                    </a:lnTo>
                    <a:cubicBezTo>
                      <a:pt x="42348" y="6916"/>
                      <a:pt x="38027" y="4322"/>
                      <a:pt x="31977" y="4322"/>
                    </a:cubicBezTo>
                    <a:lnTo>
                      <a:pt x="31977" y="7780"/>
                    </a:lnTo>
                    <a:close/>
                    <a:moveTo>
                      <a:pt x="12964" y="10373"/>
                    </a:moveTo>
                    <a:lnTo>
                      <a:pt x="15556" y="12967"/>
                    </a:lnTo>
                    <a:cubicBezTo>
                      <a:pt x="19014" y="10373"/>
                      <a:pt x="23335" y="8645"/>
                      <a:pt x="27656" y="7780"/>
                    </a:cubicBezTo>
                    <a:lnTo>
                      <a:pt x="27656" y="4322"/>
                    </a:lnTo>
                    <a:cubicBezTo>
                      <a:pt x="22470" y="5187"/>
                      <a:pt x="17285" y="6916"/>
                      <a:pt x="12964" y="10373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075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B683-DC2E-F5D7-7505-79006500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2910678"/>
            <a:ext cx="8128000" cy="1036643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415463"/>
                </a:solidFill>
              </a:rPr>
              <a:t>Finansējums</a:t>
            </a:r>
            <a:endParaRPr lang="en-GB" dirty="0">
              <a:solidFill>
                <a:srgbClr val="415463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82EED-A839-F0F5-761E-56AB11557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639B7-13C1-B2CE-A485-7605D8F5A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2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1DC2B-A350-402E-95E4-69D270D60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937" y="1122585"/>
            <a:ext cx="9023328" cy="5135521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B08ECBBD-A801-444A-8C0D-C54045CC1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71" y="2247997"/>
            <a:ext cx="4732772" cy="4497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A1783D-0F91-4093-9AF8-4A4B6068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130" y="208304"/>
            <a:ext cx="9536801" cy="1036643"/>
          </a:xfrm>
        </p:spPr>
        <p:txBody>
          <a:bodyPr>
            <a:normAutofit/>
          </a:bodyPr>
          <a:lstStyle/>
          <a:p>
            <a:pPr algn="ctr"/>
            <a:r>
              <a:rPr lang="lv-LV" altLang="lv-LV" dirty="0">
                <a:solidFill>
                  <a:srgbClr val="415463"/>
                </a:solidFill>
                <a:ea typeface="MS PGothic" panose="020B0600070205080204" pitchFamily="34" charset="-128"/>
              </a:rPr>
              <a:t>Finansējums no Eiropas Savienības fondiem</a:t>
            </a:r>
            <a:endParaRPr lang="lv-LV" dirty="0">
              <a:solidFill>
                <a:srgbClr val="415463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4045F5-C2D1-4FEB-976C-9E581C6921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164390" y="1553953"/>
          <a:ext cx="8471105" cy="466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" name="Graphic 16831">
            <a:extLst>
              <a:ext uri="{FF2B5EF4-FFF2-40B4-BE49-F238E27FC236}">
                <a16:creationId xmlns:a16="http://schemas.microsoft.com/office/drawing/2014/main" id="{662C58C8-1ED4-4ED1-8341-E6C4FE6B6F0D}"/>
              </a:ext>
            </a:extLst>
          </p:cNvPr>
          <p:cNvGrpSpPr/>
          <p:nvPr/>
        </p:nvGrpSpPr>
        <p:grpSpPr>
          <a:xfrm>
            <a:off x="2694779" y="1571959"/>
            <a:ext cx="635227" cy="350968"/>
            <a:chOff x="5789831" y="718639"/>
            <a:chExt cx="635226" cy="350968"/>
          </a:xfrm>
          <a:solidFill>
            <a:srgbClr val="355464"/>
          </a:solidFill>
        </p:grpSpPr>
        <p:grpSp>
          <p:nvGrpSpPr>
            <p:cNvPr id="8" name="Graphic 16831">
              <a:extLst>
                <a:ext uri="{FF2B5EF4-FFF2-40B4-BE49-F238E27FC236}">
                  <a16:creationId xmlns:a16="http://schemas.microsoft.com/office/drawing/2014/main" id="{77F050E7-F3EC-44CD-9B8E-26D4E54DB750}"/>
                </a:ext>
              </a:extLst>
            </p:cNvPr>
            <p:cNvGrpSpPr/>
            <p:nvPr/>
          </p:nvGrpSpPr>
          <p:grpSpPr>
            <a:xfrm>
              <a:off x="5789831" y="837934"/>
              <a:ext cx="635226" cy="231673"/>
              <a:chOff x="5789831" y="837934"/>
              <a:chExt cx="635226" cy="231673"/>
            </a:xfrm>
            <a:solidFill>
              <a:srgbClr val="355464"/>
            </a:solidFill>
          </p:grpSpPr>
          <p:sp>
            <p:nvSpPr>
              <p:cNvPr id="30" name="Freeform 17575">
                <a:extLst>
                  <a:ext uri="{FF2B5EF4-FFF2-40B4-BE49-F238E27FC236}">
                    <a16:creationId xmlns:a16="http://schemas.microsoft.com/office/drawing/2014/main" id="{0CAC886A-E2E4-4D83-B2E8-E879E2AABB86}"/>
                  </a:ext>
                </a:extLst>
              </p:cNvPr>
              <p:cNvSpPr/>
              <p:nvPr/>
            </p:nvSpPr>
            <p:spPr>
              <a:xfrm>
                <a:off x="5791560" y="839663"/>
                <a:ext cx="630040" cy="228215"/>
              </a:xfrm>
              <a:custGeom>
                <a:avLst/>
                <a:gdLst>
                  <a:gd name="connsiteX0" fmla="*/ 1728 w 630040"/>
                  <a:gd name="connsiteY0" fmla="*/ 135719 h 228215"/>
                  <a:gd name="connsiteX1" fmla="*/ 4321 w 630040"/>
                  <a:gd name="connsiteY1" fmla="*/ 132261 h 228215"/>
                  <a:gd name="connsiteX2" fmla="*/ 7778 w 630040"/>
                  <a:gd name="connsiteY2" fmla="*/ 128804 h 228215"/>
                  <a:gd name="connsiteX3" fmla="*/ 18149 w 630040"/>
                  <a:gd name="connsiteY3" fmla="*/ 118430 h 228215"/>
                  <a:gd name="connsiteX4" fmla="*/ 49262 w 630040"/>
                  <a:gd name="connsiteY4" fmla="*/ 89903 h 228215"/>
                  <a:gd name="connsiteX5" fmla="*/ 108896 w 630040"/>
                  <a:gd name="connsiteY5" fmla="*/ 38900 h 228215"/>
                  <a:gd name="connsiteX6" fmla="*/ 115810 w 630040"/>
                  <a:gd name="connsiteY6" fmla="*/ 48409 h 228215"/>
                  <a:gd name="connsiteX7" fmla="*/ 57041 w 630040"/>
                  <a:gd name="connsiteY7" fmla="*/ 98548 h 228215"/>
                  <a:gd name="connsiteX8" fmla="*/ 26792 w 630040"/>
                  <a:gd name="connsiteY8" fmla="*/ 127075 h 228215"/>
                  <a:gd name="connsiteX9" fmla="*/ 17285 w 630040"/>
                  <a:gd name="connsiteY9" fmla="*/ 137448 h 228215"/>
                  <a:gd name="connsiteX10" fmla="*/ 14692 w 630040"/>
                  <a:gd name="connsiteY10" fmla="*/ 140906 h 228215"/>
                  <a:gd name="connsiteX11" fmla="*/ 13828 w 630040"/>
                  <a:gd name="connsiteY11" fmla="*/ 141770 h 228215"/>
                  <a:gd name="connsiteX12" fmla="*/ 1728 w 630040"/>
                  <a:gd name="connsiteY12" fmla="*/ 135719 h 228215"/>
                  <a:gd name="connsiteX13" fmla="*/ 6914 w 630040"/>
                  <a:gd name="connsiteY13" fmla="*/ 197960 h 228215"/>
                  <a:gd name="connsiteX14" fmla="*/ 864 w 630040"/>
                  <a:gd name="connsiteY14" fmla="*/ 197960 h 228215"/>
                  <a:gd name="connsiteX15" fmla="*/ 864 w 630040"/>
                  <a:gd name="connsiteY15" fmla="*/ 197960 h 228215"/>
                  <a:gd name="connsiteX16" fmla="*/ 864 w 630040"/>
                  <a:gd name="connsiteY16" fmla="*/ 197960 h 228215"/>
                  <a:gd name="connsiteX17" fmla="*/ 864 w 630040"/>
                  <a:gd name="connsiteY17" fmla="*/ 197960 h 228215"/>
                  <a:gd name="connsiteX18" fmla="*/ 864 w 630040"/>
                  <a:gd name="connsiteY18" fmla="*/ 197960 h 228215"/>
                  <a:gd name="connsiteX19" fmla="*/ 864 w 630040"/>
                  <a:gd name="connsiteY19" fmla="*/ 197095 h 228215"/>
                  <a:gd name="connsiteX20" fmla="*/ 864 w 630040"/>
                  <a:gd name="connsiteY20" fmla="*/ 195367 h 228215"/>
                  <a:gd name="connsiteX21" fmla="*/ 864 w 630040"/>
                  <a:gd name="connsiteY21" fmla="*/ 189315 h 228215"/>
                  <a:gd name="connsiteX22" fmla="*/ 0 w 630040"/>
                  <a:gd name="connsiteY22" fmla="*/ 170297 h 228215"/>
                  <a:gd name="connsiteX23" fmla="*/ 0 w 630040"/>
                  <a:gd name="connsiteY23" fmla="*/ 149550 h 228215"/>
                  <a:gd name="connsiteX24" fmla="*/ 864 w 630040"/>
                  <a:gd name="connsiteY24" fmla="*/ 140906 h 228215"/>
                  <a:gd name="connsiteX25" fmla="*/ 2593 w 630040"/>
                  <a:gd name="connsiteY25" fmla="*/ 133990 h 228215"/>
                  <a:gd name="connsiteX26" fmla="*/ 13828 w 630040"/>
                  <a:gd name="connsiteY26" fmla="*/ 138313 h 228215"/>
                  <a:gd name="connsiteX27" fmla="*/ 13828 w 630040"/>
                  <a:gd name="connsiteY27" fmla="*/ 138313 h 228215"/>
                  <a:gd name="connsiteX28" fmla="*/ 13828 w 630040"/>
                  <a:gd name="connsiteY28" fmla="*/ 139177 h 228215"/>
                  <a:gd name="connsiteX29" fmla="*/ 13828 w 630040"/>
                  <a:gd name="connsiteY29" fmla="*/ 141770 h 228215"/>
                  <a:gd name="connsiteX30" fmla="*/ 13828 w 630040"/>
                  <a:gd name="connsiteY30" fmla="*/ 149550 h 228215"/>
                  <a:gd name="connsiteX31" fmla="*/ 13828 w 630040"/>
                  <a:gd name="connsiteY31" fmla="*/ 169433 h 228215"/>
                  <a:gd name="connsiteX32" fmla="*/ 14692 w 630040"/>
                  <a:gd name="connsiteY32" fmla="*/ 187586 h 228215"/>
                  <a:gd name="connsiteX33" fmla="*/ 14692 w 630040"/>
                  <a:gd name="connsiteY33" fmla="*/ 193638 h 228215"/>
                  <a:gd name="connsiteX34" fmla="*/ 14692 w 630040"/>
                  <a:gd name="connsiteY34" fmla="*/ 195367 h 228215"/>
                  <a:gd name="connsiteX35" fmla="*/ 14692 w 630040"/>
                  <a:gd name="connsiteY35" fmla="*/ 195367 h 228215"/>
                  <a:gd name="connsiteX36" fmla="*/ 14692 w 630040"/>
                  <a:gd name="connsiteY36" fmla="*/ 195367 h 228215"/>
                  <a:gd name="connsiteX37" fmla="*/ 14692 w 630040"/>
                  <a:gd name="connsiteY37" fmla="*/ 195367 h 228215"/>
                  <a:gd name="connsiteX38" fmla="*/ 14692 w 630040"/>
                  <a:gd name="connsiteY38" fmla="*/ 195367 h 228215"/>
                  <a:gd name="connsiteX39" fmla="*/ 14692 w 630040"/>
                  <a:gd name="connsiteY39" fmla="*/ 195367 h 228215"/>
                  <a:gd name="connsiteX40" fmla="*/ 6914 w 630040"/>
                  <a:gd name="connsiteY40" fmla="*/ 197960 h 228215"/>
                  <a:gd name="connsiteX41" fmla="*/ 31113 w 630040"/>
                  <a:gd name="connsiteY41" fmla="*/ 227351 h 228215"/>
                  <a:gd name="connsiteX42" fmla="*/ 864 w 630040"/>
                  <a:gd name="connsiteY42" fmla="*/ 197095 h 228215"/>
                  <a:gd name="connsiteX43" fmla="*/ 12964 w 630040"/>
                  <a:gd name="connsiteY43" fmla="*/ 197095 h 228215"/>
                  <a:gd name="connsiteX44" fmla="*/ 31113 w 630040"/>
                  <a:gd name="connsiteY44" fmla="*/ 215249 h 228215"/>
                  <a:gd name="connsiteX45" fmla="*/ 31113 w 630040"/>
                  <a:gd name="connsiteY45" fmla="*/ 227351 h 228215"/>
                  <a:gd name="connsiteX46" fmla="*/ 600656 w 630040"/>
                  <a:gd name="connsiteY46" fmla="*/ 227351 h 228215"/>
                  <a:gd name="connsiteX47" fmla="*/ 31113 w 630040"/>
                  <a:gd name="connsiteY47" fmla="*/ 227351 h 228215"/>
                  <a:gd name="connsiteX48" fmla="*/ 31113 w 630040"/>
                  <a:gd name="connsiteY48" fmla="*/ 215249 h 228215"/>
                  <a:gd name="connsiteX49" fmla="*/ 600656 w 630040"/>
                  <a:gd name="connsiteY49" fmla="*/ 215249 h 228215"/>
                  <a:gd name="connsiteX50" fmla="*/ 600656 w 630040"/>
                  <a:gd name="connsiteY50" fmla="*/ 227351 h 228215"/>
                  <a:gd name="connsiteX51" fmla="*/ 630041 w 630040"/>
                  <a:gd name="connsiteY51" fmla="*/ 197960 h 228215"/>
                  <a:gd name="connsiteX52" fmla="*/ 599792 w 630040"/>
                  <a:gd name="connsiteY52" fmla="*/ 228216 h 228215"/>
                  <a:gd name="connsiteX53" fmla="*/ 599792 w 630040"/>
                  <a:gd name="connsiteY53" fmla="*/ 216113 h 228215"/>
                  <a:gd name="connsiteX54" fmla="*/ 617941 w 630040"/>
                  <a:gd name="connsiteY54" fmla="*/ 197960 h 228215"/>
                  <a:gd name="connsiteX55" fmla="*/ 630041 w 630040"/>
                  <a:gd name="connsiteY55" fmla="*/ 197960 h 228215"/>
                  <a:gd name="connsiteX56" fmla="*/ 630041 w 630040"/>
                  <a:gd name="connsiteY56" fmla="*/ 54461 h 228215"/>
                  <a:gd name="connsiteX57" fmla="*/ 630041 w 630040"/>
                  <a:gd name="connsiteY57" fmla="*/ 197960 h 228215"/>
                  <a:gd name="connsiteX58" fmla="*/ 617941 w 630040"/>
                  <a:gd name="connsiteY58" fmla="*/ 197960 h 228215"/>
                  <a:gd name="connsiteX59" fmla="*/ 617941 w 630040"/>
                  <a:gd name="connsiteY59" fmla="*/ 54461 h 228215"/>
                  <a:gd name="connsiteX60" fmla="*/ 630041 w 630040"/>
                  <a:gd name="connsiteY60" fmla="*/ 54461 h 228215"/>
                  <a:gd name="connsiteX61" fmla="*/ 576457 w 630040"/>
                  <a:gd name="connsiteY61" fmla="*/ 864 h 228215"/>
                  <a:gd name="connsiteX62" fmla="*/ 630041 w 630040"/>
                  <a:gd name="connsiteY62" fmla="*/ 54461 h 228215"/>
                  <a:gd name="connsiteX63" fmla="*/ 617941 w 630040"/>
                  <a:gd name="connsiteY63" fmla="*/ 54461 h 228215"/>
                  <a:gd name="connsiteX64" fmla="*/ 576457 w 630040"/>
                  <a:gd name="connsiteY64" fmla="*/ 12967 h 228215"/>
                  <a:gd name="connsiteX65" fmla="*/ 576457 w 630040"/>
                  <a:gd name="connsiteY65" fmla="*/ 864 h 228215"/>
                  <a:gd name="connsiteX66" fmla="*/ 182358 w 630040"/>
                  <a:gd name="connsiteY66" fmla="*/ 864 h 228215"/>
                  <a:gd name="connsiteX67" fmla="*/ 577322 w 630040"/>
                  <a:gd name="connsiteY67" fmla="*/ 864 h 228215"/>
                  <a:gd name="connsiteX68" fmla="*/ 577322 w 630040"/>
                  <a:gd name="connsiteY68" fmla="*/ 12967 h 228215"/>
                  <a:gd name="connsiteX69" fmla="*/ 182358 w 630040"/>
                  <a:gd name="connsiteY69" fmla="*/ 12967 h 228215"/>
                  <a:gd name="connsiteX70" fmla="*/ 182358 w 630040"/>
                  <a:gd name="connsiteY70" fmla="*/ 864 h 228215"/>
                  <a:gd name="connsiteX71" fmla="*/ 108032 w 630040"/>
                  <a:gd name="connsiteY71" fmla="*/ 37171 h 228215"/>
                  <a:gd name="connsiteX72" fmla="*/ 140873 w 630040"/>
                  <a:gd name="connsiteY72" fmla="*/ 12967 h 228215"/>
                  <a:gd name="connsiteX73" fmla="*/ 181493 w 630040"/>
                  <a:gd name="connsiteY73" fmla="*/ 0 h 228215"/>
                  <a:gd name="connsiteX74" fmla="*/ 181493 w 630040"/>
                  <a:gd name="connsiteY74" fmla="*/ 12102 h 228215"/>
                  <a:gd name="connsiteX75" fmla="*/ 146923 w 630040"/>
                  <a:gd name="connsiteY75" fmla="*/ 23340 h 228215"/>
                  <a:gd name="connsiteX76" fmla="*/ 114946 w 630040"/>
                  <a:gd name="connsiteY76" fmla="*/ 47545 h 228215"/>
                  <a:gd name="connsiteX77" fmla="*/ 108032 w 630040"/>
                  <a:gd name="connsiteY77" fmla="*/ 37171 h 228215"/>
                  <a:gd name="connsiteX78" fmla="*/ 6914 w 630040"/>
                  <a:gd name="connsiteY78" fmla="*/ 197960 h 228215"/>
                  <a:gd name="connsiteX79" fmla="*/ 12964 w 630040"/>
                  <a:gd name="connsiteY79" fmla="*/ 197960 h 228215"/>
                  <a:gd name="connsiteX80" fmla="*/ 12964 w 630040"/>
                  <a:gd name="connsiteY80" fmla="*/ 197960 h 228215"/>
                  <a:gd name="connsiteX81" fmla="*/ 6914 w 630040"/>
                  <a:gd name="connsiteY81" fmla="*/ 197960 h 22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30040" h="228215">
                    <a:moveTo>
                      <a:pt x="1728" y="135719"/>
                    </a:moveTo>
                    <a:cubicBezTo>
                      <a:pt x="2593" y="133990"/>
                      <a:pt x="3457" y="133126"/>
                      <a:pt x="4321" y="132261"/>
                    </a:cubicBezTo>
                    <a:cubicBezTo>
                      <a:pt x="5186" y="131397"/>
                      <a:pt x="6050" y="129668"/>
                      <a:pt x="7778" y="128804"/>
                    </a:cubicBezTo>
                    <a:cubicBezTo>
                      <a:pt x="10371" y="126210"/>
                      <a:pt x="13828" y="122752"/>
                      <a:pt x="18149" y="118430"/>
                    </a:cubicBezTo>
                    <a:cubicBezTo>
                      <a:pt x="26792" y="110650"/>
                      <a:pt x="37163" y="100277"/>
                      <a:pt x="49262" y="89903"/>
                    </a:cubicBezTo>
                    <a:cubicBezTo>
                      <a:pt x="72597" y="69156"/>
                      <a:pt x="97661" y="46681"/>
                      <a:pt x="108896" y="38900"/>
                    </a:cubicBezTo>
                    <a:lnTo>
                      <a:pt x="115810" y="48409"/>
                    </a:lnTo>
                    <a:cubicBezTo>
                      <a:pt x="105439" y="56189"/>
                      <a:pt x="79511" y="77801"/>
                      <a:pt x="57041" y="98548"/>
                    </a:cubicBezTo>
                    <a:cubicBezTo>
                      <a:pt x="45805" y="108921"/>
                      <a:pt x="34570" y="119295"/>
                      <a:pt x="26792" y="127075"/>
                    </a:cubicBezTo>
                    <a:cubicBezTo>
                      <a:pt x="22471" y="131397"/>
                      <a:pt x="19013" y="134855"/>
                      <a:pt x="17285" y="137448"/>
                    </a:cubicBezTo>
                    <a:cubicBezTo>
                      <a:pt x="16421" y="139177"/>
                      <a:pt x="15556" y="140041"/>
                      <a:pt x="14692" y="140906"/>
                    </a:cubicBezTo>
                    <a:cubicBezTo>
                      <a:pt x="13828" y="141770"/>
                      <a:pt x="13828" y="141770"/>
                      <a:pt x="13828" y="141770"/>
                    </a:cubicBezTo>
                    <a:lnTo>
                      <a:pt x="1728" y="135719"/>
                    </a:lnTo>
                    <a:close/>
                    <a:moveTo>
                      <a:pt x="6914" y="197960"/>
                    </a:moveTo>
                    <a:cubicBezTo>
                      <a:pt x="864" y="197960"/>
                      <a:pt x="864" y="197960"/>
                      <a:pt x="864" y="197960"/>
                    </a:cubicBezTo>
                    <a:cubicBezTo>
                      <a:pt x="864" y="197960"/>
                      <a:pt x="864" y="197960"/>
                      <a:pt x="864" y="197960"/>
                    </a:cubicBezTo>
                    <a:cubicBezTo>
                      <a:pt x="864" y="197960"/>
                      <a:pt x="864" y="197960"/>
                      <a:pt x="864" y="197960"/>
                    </a:cubicBezTo>
                    <a:cubicBezTo>
                      <a:pt x="864" y="197960"/>
                      <a:pt x="864" y="197960"/>
                      <a:pt x="864" y="197960"/>
                    </a:cubicBezTo>
                    <a:cubicBezTo>
                      <a:pt x="864" y="197960"/>
                      <a:pt x="864" y="197960"/>
                      <a:pt x="864" y="197960"/>
                    </a:cubicBezTo>
                    <a:cubicBezTo>
                      <a:pt x="864" y="197960"/>
                      <a:pt x="864" y="197960"/>
                      <a:pt x="864" y="197095"/>
                    </a:cubicBezTo>
                    <a:cubicBezTo>
                      <a:pt x="864" y="197095"/>
                      <a:pt x="864" y="196231"/>
                      <a:pt x="864" y="195367"/>
                    </a:cubicBezTo>
                    <a:cubicBezTo>
                      <a:pt x="864" y="193638"/>
                      <a:pt x="864" y="191909"/>
                      <a:pt x="864" y="189315"/>
                    </a:cubicBezTo>
                    <a:cubicBezTo>
                      <a:pt x="864" y="184129"/>
                      <a:pt x="0" y="177213"/>
                      <a:pt x="0" y="170297"/>
                    </a:cubicBezTo>
                    <a:cubicBezTo>
                      <a:pt x="0" y="163382"/>
                      <a:pt x="0" y="155602"/>
                      <a:pt x="0" y="149550"/>
                    </a:cubicBezTo>
                    <a:cubicBezTo>
                      <a:pt x="0" y="146093"/>
                      <a:pt x="0" y="143499"/>
                      <a:pt x="864" y="140906"/>
                    </a:cubicBezTo>
                    <a:cubicBezTo>
                      <a:pt x="864" y="138313"/>
                      <a:pt x="1728" y="136584"/>
                      <a:pt x="2593" y="133990"/>
                    </a:cubicBezTo>
                    <a:lnTo>
                      <a:pt x="13828" y="138313"/>
                    </a:lnTo>
                    <a:cubicBezTo>
                      <a:pt x="13828" y="138313"/>
                      <a:pt x="13828" y="138313"/>
                      <a:pt x="13828" y="138313"/>
                    </a:cubicBezTo>
                    <a:cubicBezTo>
                      <a:pt x="13828" y="138313"/>
                      <a:pt x="13828" y="138313"/>
                      <a:pt x="13828" y="139177"/>
                    </a:cubicBezTo>
                    <a:cubicBezTo>
                      <a:pt x="13828" y="140041"/>
                      <a:pt x="13828" y="140906"/>
                      <a:pt x="13828" y="141770"/>
                    </a:cubicBezTo>
                    <a:cubicBezTo>
                      <a:pt x="13828" y="143499"/>
                      <a:pt x="13828" y="146093"/>
                      <a:pt x="13828" y="149550"/>
                    </a:cubicBezTo>
                    <a:cubicBezTo>
                      <a:pt x="13828" y="155602"/>
                      <a:pt x="13828" y="162517"/>
                      <a:pt x="13828" y="169433"/>
                    </a:cubicBezTo>
                    <a:cubicBezTo>
                      <a:pt x="13828" y="176349"/>
                      <a:pt x="14692" y="183264"/>
                      <a:pt x="14692" y="187586"/>
                    </a:cubicBezTo>
                    <a:cubicBezTo>
                      <a:pt x="14692" y="190180"/>
                      <a:pt x="14692" y="191909"/>
                      <a:pt x="14692" y="193638"/>
                    </a:cubicBezTo>
                    <a:cubicBezTo>
                      <a:pt x="14692" y="194502"/>
                      <a:pt x="14692" y="194502"/>
                      <a:pt x="14692" y="195367"/>
                    </a:cubicBezTo>
                    <a:cubicBezTo>
                      <a:pt x="14692" y="195367"/>
                      <a:pt x="14692" y="195367"/>
                      <a:pt x="14692" y="195367"/>
                    </a:cubicBezTo>
                    <a:cubicBezTo>
                      <a:pt x="14692" y="195367"/>
                      <a:pt x="14692" y="195367"/>
                      <a:pt x="14692" y="195367"/>
                    </a:cubicBezTo>
                    <a:cubicBezTo>
                      <a:pt x="14692" y="195367"/>
                      <a:pt x="14692" y="195367"/>
                      <a:pt x="14692" y="195367"/>
                    </a:cubicBezTo>
                    <a:cubicBezTo>
                      <a:pt x="14692" y="195367"/>
                      <a:pt x="14692" y="195367"/>
                      <a:pt x="14692" y="195367"/>
                    </a:cubicBezTo>
                    <a:cubicBezTo>
                      <a:pt x="14692" y="195367"/>
                      <a:pt x="14692" y="195367"/>
                      <a:pt x="14692" y="195367"/>
                    </a:cubicBezTo>
                    <a:cubicBezTo>
                      <a:pt x="12964" y="197095"/>
                      <a:pt x="12964" y="197095"/>
                      <a:pt x="6914" y="197960"/>
                    </a:cubicBezTo>
                    <a:close/>
                    <a:moveTo>
                      <a:pt x="31113" y="227351"/>
                    </a:moveTo>
                    <a:cubicBezTo>
                      <a:pt x="14692" y="227351"/>
                      <a:pt x="864" y="213520"/>
                      <a:pt x="864" y="197095"/>
                    </a:cubicBezTo>
                    <a:lnTo>
                      <a:pt x="12964" y="197095"/>
                    </a:lnTo>
                    <a:cubicBezTo>
                      <a:pt x="12964" y="206604"/>
                      <a:pt x="20742" y="215249"/>
                      <a:pt x="31113" y="215249"/>
                    </a:cubicBezTo>
                    <a:lnTo>
                      <a:pt x="31113" y="227351"/>
                    </a:lnTo>
                    <a:close/>
                    <a:moveTo>
                      <a:pt x="600656" y="227351"/>
                    </a:moveTo>
                    <a:lnTo>
                      <a:pt x="31113" y="227351"/>
                    </a:lnTo>
                    <a:lnTo>
                      <a:pt x="31113" y="215249"/>
                    </a:lnTo>
                    <a:lnTo>
                      <a:pt x="600656" y="215249"/>
                    </a:lnTo>
                    <a:lnTo>
                      <a:pt x="600656" y="227351"/>
                    </a:lnTo>
                    <a:close/>
                    <a:moveTo>
                      <a:pt x="630041" y="197960"/>
                    </a:moveTo>
                    <a:cubicBezTo>
                      <a:pt x="630041" y="214385"/>
                      <a:pt x="616213" y="228216"/>
                      <a:pt x="599792" y="228216"/>
                    </a:cubicBezTo>
                    <a:lnTo>
                      <a:pt x="599792" y="216113"/>
                    </a:lnTo>
                    <a:cubicBezTo>
                      <a:pt x="609299" y="216113"/>
                      <a:pt x="617941" y="208333"/>
                      <a:pt x="617941" y="197960"/>
                    </a:cubicBezTo>
                    <a:lnTo>
                      <a:pt x="630041" y="197960"/>
                    </a:lnTo>
                    <a:close/>
                    <a:moveTo>
                      <a:pt x="630041" y="54461"/>
                    </a:moveTo>
                    <a:lnTo>
                      <a:pt x="630041" y="197960"/>
                    </a:lnTo>
                    <a:lnTo>
                      <a:pt x="617941" y="197960"/>
                    </a:lnTo>
                    <a:lnTo>
                      <a:pt x="617941" y="54461"/>
                    </a:lnTo>
                    <a:lnTo>
                      <a:pt x="630041" y="54461"/>
                    </a:lnTo>
                    <a:close/>
                    <a:moveTo>
                      <a:pt x="576457" y="864"/>
                    </a:moveTo>
                    <a:cubicBezTo>
                      <a:pt x="605842" y="864"/>
                      <a:pt x="630041" y="25069"/>
                      <a:pt x="630041" y="54461"/>
                    </a:cubicBezTo>
                    <a:lnTo>
                      <a:pt x="617941" y="54461"/>
                    </a:lnTo>
                    <a:cubicBezTo>
                      <a:pt x="617941" y="31120"/>
                      <a:pt x="598928" y="12967"/>
                      <a:pt x="576457" y="12967"/>
                    </a:cubicBezTo>
                    <a:lnTo>
                      <a:pt x="576457" y="864"/>
                    </a:lnTo>
                    <a:close/>
                    <a:moveTo>
                      <a:pt x="182358" y="864"/>
                    </a:moveTo>
                    <a:lnTo>
                      <a:pt x="577322" y="864"/>
                    </a:lnTo>
                    <a:lnTo>
                      <a:pt x="577322" y="12967"/>
                    </a:lnTo>
                    <a:lnTo>
                      <a:pt x="182358" y="12967"/>
                    </a:lnTo>
                    <a:lnTo>
                      <a:pt x="182358" y="864"/>
                    </a:lnTo>
                    <a:close/>
                    <a:moveTo>
                      <a:pt x="108032" y="37171"/>
                    </a:moveTo>
                    <a:cubicBezTo>
                      <a:pt x="118403" y="29391"/>
                      <a:pt x="129638" y="19882"/>
                      <a:pt x="140873" y="12967"/>
                    </a:cubicBezTo>
                    <a:cubicBezTo>
                      <a:pt x="152973" y="6051"/>
                      <a:pt x="165937" y="0"/>
                      <a:pt x="181493" y="0"/>
                    </a:cubicBezTo>
                    <a:lnTo>
                      <a:pt x="181493" y="12102"/>
                    </a:lnTo>
                    <a:cubicBezTo>
                      <a:pt x="168529" y="12102"/>
                      <a:pt x="157294" y="16425"/>
                      <a:pt x="146923" y="23340"/>
                    </a:cubicBezTo>
                    <a:cubicBezTo>
                      <a:pt x="135688" y="30256"/>
                      <a:pt x="126181" y="38900"/>
                      <a:pt x="114946" y="47545"/>
                    </a:cubicBezTo>
                    <a:lnTo>
                      <a:pt x="108032" y="37171"/>
                    </a:lnTo>
                    <a:close/>
                    <a:moveTo>
                      <a:pt x="6914" y="197960"/>
                    </a:moveTo>
                    <a:lnTo>
                      <a:pt x="12964" y="197960"/>
                    </a:lnTo>
                    <a:cubicBezTo>
                      <a:pt x="12964" y="197960"/>
                      <a:pt x="12964" y="197960"/>
                      <a:pt x="12964" y="197960"/>
                    </a:cubicBezTo>
                    <a:lnTo>
                      <a:pt x="6914" y="19796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1" name="Freeform 17576">
                <a:extLst>
                  <a:ext uri="{FF2B5EF4-FFF2-40B4-BE49-F238E27FC236}">
                    <a16:creationId xmlns:a16="http://schemas.microsoft.com/office/drawing/2014/main" id="{57A1B610-F806-470A-B023-DC66B330EBBF}"/>
                  </a:ext>
                </a:extLst>
              </p:cNvPr>
              <p:cNvSpPr/>
              <p:nvPr/>
            </p:nvSpPr>
            <p:spPr>
              <a:xfrm>
                <a:off x="5789831" y="837934"/>
                <a:ext cx="635226" cy="231673"/>
              </a:xfrm>
              <a:custGeom>
                <a:avLst/>
                <a:gdLst>
                  <a:gd name="connsiteX0" fmla="*/ 604113 w 635226"/>
                  <a:gd name="connsiteY0" fmla="*/ 231674 h 231673"/>
                  <a:gd name="connsiteX1" fmla="*/ 30249 w 635226"/>
                  <a:gd name="connsiteY1" fmla="*/ 231674 h 231673"/>
                  <a:gd name="connsiteX2" fmla="*/ 864 w 635226"/>
                  <a:gd name="connsiteY2" fmla="*/ 202282 h 231673"/>
                  <a:gd name="connsiteX3" fmla="*/ 864 w 635226"/>
                  <a:gd name="connsiteY3" fmla="*/ 202282 h 231673"/>
                  <a:gd name="connsiteX4" fmla="*/ 864 w 635226"/>
                  <a:gd name="connsiteY4" fmla="*/ 200553 h 231673"/>
                  <a:gd name="connsiteX5" fmla="*/ 864 w 635226"/>
                  <a:gd name="connsiteY5" fmla="*/ 200553 h 231673"/>
                  <a:gd name="connsiteX6" fmla="*/ 864 w 635226"/>
                  <a:gd name="connsiteY6" fmla="*/ 200553 h 231673"/>
                  <a:gd name="connsiteX7" fmla="*/ 864 w 635226"/>
                  <a:gd name="connsiteY7" fmla="*/ 199689 h 231673"/>
                  <a:gd name="connsiteX8" fmla="*/ 864 w 635226"/>
                  <a:gd name="connsiteY8" fmla="*/ 197960 h 231673"/>
                  <a:gd name="connsiteX9" fmla="*/ 864 w 635226"/>
                  <a:gd name="connsiteY9" fmla="*/ 191909 h 231673"/>
                  <a:gd name="connsiteX10" fmla="*/ 0 w 635226"/>
                  <a:gd name="connsiteY10" fmla="*/ 172891 h 231673"/>
                  <a:gd name="connsiteX11" fmla="*/ 0 w 635226"/>
                  <a:gd name="connsiteY11" fmla="*/ 152144 h 231673"/>
                  <a:gd name="connsiteX12" fmla="*/ 864 w 635226"/>
                  <a:gd name="connsiteY12" fmla="*/ 143499 h 231673"/>
                  <a:gd name="connsiteX13" fmla="*/ 1729 w 635226"/>
                  <a:gd name="connsiteY13" fmla="*/ 138313 h 231673"/>
                  <a:gd name="connsiteX14" fmla="*/ 1729 w 635226"/>
                  <a:gd name="connsiteY14" fmla="*/ 138313 h 231673"/>
                  <a:gd name="connsiteX15" fmla="*/ 2593 w 635226"/>
                  <a:gd name="connsiteY15" fmla="*/ 136584 h 231673"/>
                  <a:gd name="connsiteX16" fmla="*/ 2593 w 635226"/>
                  <a:gd name="connsiteY16" fmla="*/ 136584 h 231673"/>
                  <a:gd name="connsiteX17" fmla="*/ 3457 w 635226"/>
                  <a:gd name="connsiteY17" fmla="*/ 134855 h 231673"/>
                  <a:gd name="connsiteX18" fmla="*/ 3457 w 635226"/>
                  <a:gd name="connsiteY18" fmla="*/ 134855 h 231673"/>
                  <a:gd name="connsiteX19" fmla="*/ 5186 w 635226"/>
                  <a:gd name="connsiteY19" fmla="*/ 132261 h 231673"/>
                  <a:gd name="connsiteX20" fmla="*/ 8643 w 635226"/>
                  <a:gd name="connsiteY20" fmla="*/ 127939 h 231673"/>
                  <a:gd name="connsiteX21" fmla="*/ 19014 w 635226"/>
                  <a:gd name="connsiteY21" fmla="*/ 117566 h 231673"/>
                  <a:gd name="connsiteX22" fmla="*/ 50127 w 635226"/>
                  <a:gd name="connsiteY22" fmla="*/ 89039 h 231673"/>
                  <a:gd name="connsiteX23" fmla="*/ 108032 w 635226"/>
                  <a:gd name="connsiteY23" fmla="*/ 38900 h 231673"/>
                  <a:gd name="connsiteX24" fmla="*/ 108032 w 635226"/>
                  <a:gd name="connsiteY24" fmla="*/ 38900 h 231673"/>
                  <a:gd name="connsiteX25" fmla="*/ 109760 w 635226"/>
                  <a:gd name="connsiteY25" fmla="*/ 37172 h 231673"/>
                  <a:gd name="connsiteX26" fmla="*/ 109760 w 635226"/>
                  <a:gd name="connsiteY26" fmla="*/ 37172 h 231673"/>
                  <a:gd name="connsiteX27" fmla="*/ 109760 w 635226"/>
                  <a:gd name="connsiteY27" fmla="*/ 37172 h 231673"/>
                  <a:gd name="connsiteX28" fmla="*/ 119267 w 635226"/>
                  <a:gd name="connsiteY28" fmla="*/ 30256 h 231673"/>
                  <a:gd name="connsiteX29" fmla="*/ 142602 w 635226"/>
                  <a:gd name="connsiteY29" fmla="*/ 12967 h 231673"/>
                  <a:gd name="connsiteX30" fmla="*/ 182358 w 635226"/>
                  <a:gd name="connsiteY30" fmla="*/ 0 h 231673"/>
                  <a:gd name="connsiteX31" fmla="*/ 182358 w 635226"/>
                  <a:gd name="connsiteY31" fmla="*/ 0 h 231673"/>
                  <a:gd name="connsiteX32" fmla="*/ 581643 w 635226"/>
                  <a:gd name="connsiteY32" fmla="*/ 0 h 231673"/>
                  <a:gd name="connsiteX33" fmla="*/ 635227 w 635226"/>
                  <a:gd name="connsiteY33" fmla="*/ 53596 h 231673"/>
                  <a:gd name="connsiteX34" fmla="*/ 635227 w 635226"/>
                  <a:gd name="connsiteY34" fmla="*/ 53596 h 231673"/>
                  <a:gd name="connsiteX35" fmla="*/ 635227 w 635226"/>
                  <a:gd name="connsiteY35" fmla="*/ 201418 h 231673"/>
                  <a:gd name="connsiteX36" fmla="*/ 604113 w 635226"/>
                  <a:gd name="connsiteY36" fmla="*/ 231674 h 231673"/>
                  <a:gd name="connsiteX37" fmla="*/ 604113 w 635226"/>
                  <a:gd name="connsiteY37" fmla="*/ 231674 h 231673"/>
                  <a:gd name="connsiteX38" fmla="*/ 35434 w 635226"/>
                  <a:gd name="connsiteY38" fmla="*/ 227351 h 231673"/>
                  <a:gd name="connsiteX39" fmla="*/ 600657 w 635226"/>
                  <a:gd name="connsiteY39" fmla="*/ 227351 h 231673"/>
                  <a:gd name="connsiteX40" fmla="*/ 600657 w 635226"/>
                  <a:gd name="connsiteY40" fmla="*/ 219571 h 231673"/>
                  <a:gd name="connsiteX41" fmla="*/ 35434 w 635226"/>
                  <a:gd name="connsiteY41" fmla="*/ 219571 h 231673"/>
                  <a:gd name="connsiteX42" fmla="*/ 35434 w 635226"/>
                  <a:gd name="connsiteY42" fmla="*/ 227351 h 231673"/>
                  <a:gd name="connsiteX43" fmla="*/ 5186 w 635226"/>
                  <a:gd name="connsiteY43" fmla="*/ 201418 h 231673"/>
                  <a:gd name="connsiteX44" fmla="*/ 30249 w 635226"/>
                  <a:gd name="connsiteY44" fmla="*/ 226487 h 231673"/>
                  <a:gd name="connsiteX45" fmla="*/ 30249 w 635226"/>
                  <a:gd name="connsiteY45" fmla="*/ 218707 h 231673"/>
                  <a:gd name="connsiteX46" fmla="*/ 12099 w 635226"/>
                  <a:gd name="connsiteY46" fmla="*/ 200553 h 231673"/>
                  <a:gd name="connsiteX47" fmla="*/ 5186 w 635226"/>
                  <a:gd name="connsiteY47" fmla="*/ 201418 h 231673"/>
                  <a:gd name="connsiteX48" fmla="*/ 604113 w 635226"/>
                  <a:gd name="connsiteY48" fmla="*/ 219571 h 231673"/>
                  <a:gd name="connsiteX49" fmla="*/ 604113 w 635226"/>
                  <a:gd name="connsiteY49" fmla="*/ 227351 h 231673"/>
                  <a:gd name="connsiteX50" fmla="*/ 629177 w 635226"/>
                  <a:gd name="connsiteY50" fmla="*/ 202282 h 231673"/>
                  <a:gd name="connsiteX51" fmla="*/ 621398 w 635226"/>
                  <a:gd name="connsiteY51" fmla="*/ 202282 h 231673"/>
                  <a:gd name="connsiteX52" fmla="*/ 604113 w 635226"/>
                  <a:gd name="connsiteY52" fmla="*/ 219571 h 231673"/>
                  <a:gd name="connsiteX53" fmla="*/ 599792 w 635226"/>
                  <a:gd name="connsiteY53" fmla="*/ 215249 h 231673"/>
                  <a:gd name="connsiteX54" fmla="*/ 602385 w 635226"/>
                  <a:gd name="connsiteY54" fmla="*/ 215249 h 231673"/>
                  <a:gd name="connsiteX55" fmla="*/ 617942 w 635226"/>
                  <a:gd name="connsiteY55" fmla="*/ 199689 h 231673"/>
                  <a:gd name="connsiteX56" fmla="*/ 617942 w 635226"/>
                  <a:gd name="connsiteY56" fmla="*/ 56189 h 231673"/>
                  <a:gd name="connsiteX57" fmla="*/ 578186 w 635226"/>
                  <a:gd name="connsiteY57" fmla="*/ 16425 h 231673"/>
                  <a:gd name="connsiteX58" fmla="*/ 183222 w 635226"/>
                  <a:gd name="connsiteY58" fmla="*/ 16425 h 231673"/>
                  <a:gd name="connsiteX59" fmla="*/ 150380 w 635226"/>
                  <a:gd name="connsiteY59" fmla="*/ 26798 h 231673"/>
                  <a:gd name="connsiteX60" fmla="*/ 128774 w 635226"/>
                  <a:gd name="connsiteY60" fmla="*/ 42358 h 231673"/>
                  <a:gd name="connsiteX61" fmla="*/ 120131 w 635226"/>
                  <a:gd name="connsiteY61" fmla="*/ 49274 h 231673"/>
                  <a:gd name="connsiteX62" fmla="*/ 120131 w 635226"/>
                  <a:gd name="connsiteY62" fmla="*/ 49274 h 231673"/>
                  <a:gd name="connsiteX63" fmla="*/ 118403 w 635226"/>
                  <a:gd name="connsiteY63" fmla="*/ 51003 h 231673"/>
                  <a:gd name="connsiteX64" fmla="*/ 59633 w 635226"/>
                  <a:gd name="connsiteY64" fmla="*/ 101141 h 231673"/>
                  <a:gd name="connsiteX65" fmla="*/ 29385 w 635226"/>
                  <a:gd name="connsiteY65" fmla="*/ 129668 h 231673"/>
                  <a:gd name="connsiteX66" fmla="*/ 19878 w 635226"/>
                  <a:gd name="connsiteY66" fmla="*/ 140042 h 231673"/>
                  <a:gd name="connsiteX67" fmla="*/ 17285 w 635226"/>
                  <a:gd name="connsiteY67" fmla="*/ 143499 h 231673"/>
                  <a:gd name="connsiteX68" fmla="*/ 17285 w 635226"/>
                  <a:gd name="connsiteY68" fmla="*/ 143499 h 231673"/>
                  <a:gd name="connsiteX69" fmla="*/ 17285 w 635226"/>
                  <a:gd name="connsiteY69" fmla="*/ 143499 h 231673"/>
                  <a:gd name="connsiteX70" fmla="*/ 17285 w 635226"/>
                  <a:gd name="connsiteY70" fmla="*/ 146093 h 231673"/>
                  <a:gd name="connsiteX71" fmla="*/ 17285 w 635226"/>
                  <a:gd name="connsiteY71" fmla="*/ 153008 h 231673"/>
                  <a:gd name="connsiteX72" fmla="*/ 17285 w 635226"/>
                  <a:gd name="connsiteY72" fmla="*/ 172891 h 231673"/>
                  <a:gd name="connsiteX73" fmla="*/ 18149 w 635226"/>
                  <a:gd name="connsiteY73" fmla="*/ 191044 h 231673"/>
                  <a:gd name="connsiteX74" fmla="*/ 19014 w 635226"/>
                  <a:gd name="connsiteY74" fmla="*/ 201418 h 231673"/>
                  <a:gd name="connsiteX75" fmla="*/ 19014 w 635226"/>
                  <a:gd name="connsiteY75" fmla="*/ 201418 h 231673"/>
                  <a:gd name="connsiteX76" fmla="*/ 34570 w 635226"/>
                  <a:gd name="connsiteY76" fmla="*/ 215249 h 231673"/>
                  <a:gd name="connsiteX77" fmla="*/ 599792 w 635226"/>
                  <a:gd name="connsiteY77" fmla="*/ 215249 h 231673"/>
                  <a:gd name="connsiteX78" fmla="*/ 622263 w 635226"/>
                  <a:gd name="connsiteY78" fmla="*/ 197095 h 231673"/>
                  <a:gd name="connsiteX79" fmla="*/ 630041 w 635226"/>
                  <a:gd name="connsiteY79" fmla="*/ 197095 h 231673"/>
                  <a:gd name="connsiteX80" fmla="*/ 630041 w 635226"/>
                  <a:gd name="connsiteY80" fmla="*/ 57918 h 231673"/>
                  <a:gd name="connsiteX81" fmla="*/ 622263 w 635226"/>
                  <a:gd name="connsiteY81" fmla="*/ 57918 h 231673"/>
                  <a:gd name="connsiteX82" fmla="*/ 622263 w 635226"/>
                  <a:gd name="connsiteY82" fmla="*/ 197095 h 231673"/>
                  <a:gd name="connsiteX83" fmla="*/ 5186 w 635226"/>
                  <a:gd name="connsiteY83" fmla="*/ 197095 h 231673"/>
                  <a:gd name="connsiteX84" fmla="*/ 12964 w 635226"/>
                  <a:gd name="connsiteY84" fmla="*/ 197095 h 231673"/>
                  <a:gd name="connsiteX85" fmla="*/ 12964 w 635226"/>
                  <a:gd name="connsiteY85" fmla="*/ 191044 h 231673"/>
                  <a:gd name="connsiteX86" fmla="*/ 12099 w 635226"/>
                  <a:gd name="connsiteY86" fmla="*/ 172891 h 231673"/>
                  <a:gd name="connsiteX87" fmla="*/ 12099 w 635226"/>
                  <a:gd name="connsiteY87" fmla="*/ 153008 h 231673"/>
                  <a:gd name="connsiteX88" fmla="*/ 12099 w 635226"/>
                  <a:gd name="connsiteY88" fmla="*/ 145228 h 231673"/>
                  <a:gd name="connsiteX89" fmla="*/ 12099 w 635226"/>
                  <a:gd name="connsiteY89" fmla="*/ 143499 h 231673"/>
                  <a:gd name="connsiteX90" fmla="*/ 12099 w 635226"/>
                  <a:gd name="connsiteY90" fmla="*/ 143499 h 231673"/>
                  <a:gd name="connsiteX91" fmla="*/ 5186 w 635226"/>
                  <a:gd name="connsiteY91" fmla="*/ 140906 h 231673"/>
                  <a:gd name="connsiteX92" fmla="*/ 4321 w 635226"/>
                  <a:gd name="connsiteY92" fmla="*/ 144364 h 231673"/>
                  <a:gd name="connsiteX93" fmla="*/ 3457 w 635226"/>
                  <a:gd name="connsiteY93" fmla="*/ 152144 h 231673"/>
                  <a:gd name="connsiteX94" fmla="*/ 3457 w 635226"/>
                  <a:gd name="connsiteY94" fmla="*/ 172891 h 231673"/>
                  <a:gd name="connsiteX95" fmla="*/ 4321 w 635226"/>
                  <a:gd name="connsiteY95" fmla="*/ 191909 h 231673"/>
                  <a:gd name="connsiteX96" fmla="*/ 5186 w 635226"/>
                  <a:gd name="connsiteY96" fmla="*/ 197095 h 231673"/>
                  <a:gd name="connsiteX97" fmla="*/ 6914 w 635226"/>
                  <a:gd name="connsiteY97" fmla="*/ 136584 h 231673"/>
                  <a:gd name="connsiteX98" fmla="*/ 13828 w 635226"/>
                  <a:gd name="connsiteY98" fmla="*/ 139177 h 231673"/>
                  <a:gd name="connsiteX99" fmla="*/ 16421 w 635226"/>
                  <a:gd name="connsiteY99" fmla="*/ 136584 h 231673"/>
                  <a:gd name="connsiteX100" fmla="*/ 26792 w 635226"/>
                  <a:gd name="connsiteY100" fmla="*/ 126210 h 231673"/>
                  <a:gd name="connsiteX101" fmla="*/ 57041 w 635226"/>
                  <a:gd name="connsiteY101" fmla="*/ 97683 h 231673"/>
                  <a:gd name="connsiteX102" fmla="*/ 114082 w 635226"/>
                  <a:gd name="connsiteY102" fmla="*/ 48409 h 231673"/>
                  <a:gd name="connsiteX103" fmla="*/ 109760 w 635226"/>
                  <a:gd name="connsiteY103" fmla="*/ 42358 h 231673"/>
                  <a:gd name="connsiteX104" fmla="*/ 51855 w 635226"/>
                  <a:gd name="connsiteY104" fmla="*/ 92497 h 231673"/>
                  <a:gd name="connsiteX105" fmla="*/ 20742 w 635226"/>
                  <a:gd name="connsiteY105" fmla="*/ 121024 h 231673"/>
                  <a:gd name="connsiteX106" fmla="*/ 10371 w 635226"/>
                  <a:gd name="connsiteY106" fmla="*/ 131397 h 231673"/>
                  <a:gd name="connsiteX107" fmla="*/ 6914 w 635226"/>
                  <a:gd name="connsiteY107" fmla="*/ 134855 h 231673"/>
                  <a:gd name="connsiteX108" fmla="*/ 6914 w 635226"/>
                  <a:gd name="connsiteY108" fmla="*/ 136584 h 231673"/>
                  <a:gd name="connsiteX109" fmla="*/ 622263 w 635226"/>
                  <a:gd name="connsiteY109" fmla="*/ 53596 h 231673"/>
                  <a:gd name="connsiteX110" fmla="*/ 630041 w 635226"/>
                  <a:gd name="connsiteY110" fmla="*/ 53596 h 231673"/>
                  <a:gd name="connsiteX111" fmla="*/ 580778 w 635226"/>
                  <a:gd name="connsiteY111" fmla="*/ 4322 h 231673"/>
                  <a:gd name="connsiteX112" fmla="*/ 580778 w 635226"/>
                  <a:gd name="connsiteY112" fmla="*/ 12102 h 231673"/>
                  <a:gd name="connsiteX113" fmla="*/ 622263 w 635226"/>
                  <a:gd name="connsiteY113" fmla="*/ 53596 h 231673"/>
                  <a:gd name="connsiteX114" fmla="*/ 113217 w 635226"/>
                  <a:gd name="connsiteY114" fmla="*/ 39765 h 231673"/>
                  <a:gd name="connsiteX115" fmla="*/ 117539 w 635226"/>
                  <a:gd name="connsiteY115" fmla="*/ 45816 h 231673"/>
                  <a:gd name="connsiteX116" fmla="*/ 126181 w 635226"/>
                  <a:gd name="connsiteY116" fmla="*/ 38900 h 231673"/>
                  <a:gd name="connsiteX117" fmla="*/ 147787 w 635226"/>
                  <a:gd name="connsiteY117" fmla="*/ 23340 h 231673"/>
                  <a:gd name="connsiteX118" fmla="*/ 181493 w 635226"/>
                  <a:gd name="connsiteY118" fmla="*/ 12102 h 231673"/>
                  <a:gd name="connsiteX119" fmla="*/ 181493 w 635226"/>
                  <a:gd name="connsiteY119" fmla="*/ 4322 h 231673"/>
                  <a:gd name="connsiteX120" fmla="*/ 144330 w 635226"/>
                  <a:gd name="connsiteY120" fmla="*/ 16425 h 231673"/>
                  <a:gd name="connsiteX121" fmla="*/ 120996 w 635226"/>
                  <a:gd name="connsiteY121" fmla="*/ 32849 h 231673"/>
                  <a:gd name="connsiteX122" fmla="*/ 113217 w 635226"/>
                  <a:gd name="connsiteY122" fmla="*/ 39765 h 231673"/>
                  <a:gd name="connsiteX123" fmla="*/ 185815 w 635226"/>
                  <a:gd name="connsiteY123" fmla="*/ 12102 h 231673"/>
                  <a:gd name="connsiteX124" fmla="*/ 575593 w 635226"/>
                  <a:gd name="connsiteY124" fmla="*/ 12102 h 231673"/>
                  <a:gd name="connsiteX125" fmla="*/ 575593 w 635226"/>
                  <a:gd name="connsiteY125" fmla="*/ 4322 h 231673"/>
                  <a:gd name="connsiteX126" fmla="*/ 185815 w 635226"/>
                  <a:gd name="connsiteY126" fmla="*/ 4322 h 231673"/>
                  <a:gd name="connsiteX127" fmla="*/ 185815 w 635226"/>
                  <a:gd name="connsiteY127" fmla="*/ 12102 h 23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35226" h="231673">
                    <a:moveTo>
                      <a:pt x="604113" y="231674"/>
                    </a:moveTo>
                    <a:lnTo>
                      <a:pt x="30249" y="231674"/>
                    </a:lnTo>
                    <a:cubicBezTo>
                      <a:pt x="14692" y="230809"/>
                      <a:pt x="1729" y="217842"/>
                      <a:pt x="864" y="202282"/>
                    </a:cubicBezTo>
                    <a:lnTo>
                      <a:pt x="864" y="202282"/>
                    </a:lnTo>
                    <a:lnTo>
                      <a:pt x="864" y="200553"/>
                    </a:lnTo>
                    <a:cubicBezTo>
                      <a:pt x="864" y="200553"/>
                      <a:pt x="864" y="200553"/>
                      <a:pt x="864" y="200553"/>
                    </a:cubicBezTo>
                    <a:lnTo>
                      <a:pt x="864" y="200553"/>
                    </a:lnTo>
                    <a:cubicBezTo>
                      <a:pt x="864" y="200553"/>
                      <a:pt x="864" y="200553"/>
                      <a:pt x="864" y="199689"/>
                    </a:cubicBezTo>
                    <a:lnTo>
                      <a:pt x="864" y="197960"/>
                    </a:lnTo>
                    <a:cubicBezTo>
                      <a:pt x="864" y="196231"/>
                      <a:pt x="864" y="194502"/>
                      <a:pt x="864" y="191909"/>
                    </a:cubicBezTo>
                    <a:cubicBezTo>
                      <a:pt x="864" y="186722"/>
                      <a:pt x="0" y="179806"/>
                      <a:pt x="0" y="172891"/>
                    </a:cubicBezTo>
                    <a:cubicBezTo>
                      <a:pt x="0" y="165111"/>
                      <a:pt x="0" y="158195"/>
                      <a:pt x="0" y="152144"/>
                    </a:cubicBezTo>
                    <a:cubicBezTo>
                      <a:pt x="0" y="148686"/>
                      <a:pt x="0" y="146093"/>
                      <a:pt x="864" y="143499"/>
                    </a:cubicBezTo>
                    <a:cubicBezTo>
                      <a:pt x="864" y="141770"/>
                      <a:pt x="1729" y="140042"/>
                      <a:pt x="1729" y="138313"/>
                    </a:cubicBezTo>
                    <a:lnTo>
                      <a:pt x="1729" y="138313"/>
                    </a:lnTo>
                    <a:lnTo>
                      <a:pt x="2593" y="136584"/>
                    </a:lnTo>
                    <a:cubicBezTo>
                      <a:pt x="2593" y="136584"/>
                      <a:pt x="2593" y="136584"/>
                      <a:pt x="2593" y="136584"/>
                    </a:cubicBezTo>
                    <a:lnTo>
                      <a:pt x="3457" y="134855"/>
                    </a:lnTo>
                    <a:lnTo>
                      <a:pt x="3457" y="134855"/>
                    </a:lnTo>
                    <a:cubicBezTo>
                      <a:pt x="4321" y="133990"/>
                      <a:pt x="4321" y="133126"/>
                      <a:pt x="5186" y="132261"/>
                    </a:cubicBezTo>
                    <a:cubicBezTo>
                      <a:pt x="6050" y="131397"/>
                      <a:pt x="6914" y="129668"/>
                      <a:pt x="8643" y="127939"/>
                    </a:cubicBezTo>
                    <a:cubicBezTo>
                      <a:pt x="11235" y="125346"/>
                      <a:pt x="14692" y="121888"/>
                      <a:pt x="19014" y="117566"/>
                    </a:cubicBezTo>
                    <a:cubicBezTo>
                      <a:pt x="26792" y="109786"/>
                      <a:pt x="37163" y="100277"/>
                      <a:pt x="50127" y="89039"/>
                    </a:cubicBezTo>
                    <a:cubicBezTo>
                      <a:pt x="73462" y="68292"/>
                      <a:pt x="96797" y="48409"/>
                      <a:pt x="108032" y="38900"/>
                    </a:cubicBezTo>
                    <a:lnTo>
                      <a:pt x="108032" y="38900"/>
                    </a:lnTo>
                    <a:lnTo>
                      <a:pt x="109760" y="37172"/>
                    </a:lnTo>
                    <a:cubicBezTo>
                      <a:pt x="109760" y="37172"/>
                      <a:pt x="109760" y="37172"/>
                      <a:pt x="109760" y="37172"/>
                    </a:cubicBezTo>
                    <a:lnTo>
                      <a:pt x="109760" y="37172"/>
                    </a:lnTo>
                    <a:cubicBezTo>
                      <a:pt x="113217" y="34578"/>
                      <a:pt x="115810" y="31985"/>
                      <a:pt x="119267" y="30256"/>
                    </a:cubicBezTo>
                    <a:cubicBezTo>
                      <a:pt x="127045" y="24205"/>
                      <a:pt x="134824" y="18154"/>
                      <a:pt x="142602" y="12967"/>
                    </a:cubicBezTo>
                    <a:cubicBezTo>
                      <a:pt x="156430" y="4322"/>
                      <a:pt x="168529" y="0"/>
                      <a:pt x="182358" y="0"/>
                    </a:cubicBezTo>
                    <a:lnTo>
                      <a:pt x="182358" y="0"/>
                    </a:lnTo>
                    <a:lnTo>
                      <a:pt x="581643" y="0"/>
                    </a:lnTo>
                    <a:cubicBezTo>
                      <a:pt x="611027" y="865"/>
                      <a:pt x="634362" y="24205"/>
                      <a:pt x="635227" y="53596"/>
                    </a:cubicBezTo>
                    <a:lnTo>
                      <a:pt x="635227" y="53596"/>
                    </a:lnTo>
                    <a:lnTo>
                      <a:pt x="635227" y="201418"/>
                    </a:lnTo>
                    <a:cubicBezTo>
                      <a:pt x="633498" y="217842"/>
                      <a:pt x="620534" y="229945"/>
                      <a:pt x="604113" y="231674"/>
                    </a:cubicBezTo>
                    <a:lnTo>
                      <a:pt x="604113" y="231674"/>
                    </a:lnTo>
                    <a:close/>
                    <a:moveTo>
                      <a:pt x="35434" y="227351"/>
                    </a:moveTo>
                    <a:lnTo>
                      <a:pt x="600657" y="227351"/>
                    </a:lnTo>
                    <a:lnTo>
                      <a:pt x="600657" y="219571"/>
                    </a:lnTo>
                    <a:lnTo>
                      <a:pt x="35434" y="219571"/>
                    </a:lnTo>
                    <a:lnTo>
                      <a:pt x="35434" y="227351"/>
                    </a:lnTo>
                    <a:close/>
                    <a:moveTo>
                      <a:pt x="5186" y="201418"/>
                    </a:moveTo>
                    <a:cubicBezTo>
                      <a:pt x="6050" y="214385"/>
                      <a:pt x="17285" y="225622"/>
                      <a:pt x="30249" y="226487"/>
                    </a:cubicBezTo>
                    <a:lnTo>
                      <a:pt x="30249" y="218707"/>
                    </a:lnTo>
                    <a:cubicBezTo>
                      <a:pt x="20742" y="217842"/>
                      <a:pt x="13828" y="210062"/>
                      <a:pt x="12099" y="200553"/>
                    </a:cubicBezTo>
                    <a:lnTo>
                      <a:pt x="5186" y="201418"/>
                    </a:lnTo>
                    <a:close/>
                    <a:moveTo>
                      <a:pt x="604113" y="219571"/>
                    </a:moveTo>
                    <a:lnTo>
                      <a:pt x="604113" y="227351"/>
                    </a:lnTo>
                    <a:cubicBezTo>
                      <a:pt x="617942" y="226487"/>
                      <a:pt x="628312" y="215249"/>
                      <a:pt x="629177" y="202282"/>
                    </a:cubicBezTo>
                    <a:lnTo>
                      <a:pt x="621398" y="202282"/>
                    </a:lnTo>
                    <a:cubicBezTo>
                      <a:pt x="621398" y="210927"/>
                      <a:pt x="613620" y="218707"/>
                      <a:pt x="604113" y="219571"/>
                    </a:cubicBezTo>
                    <a:close/>
                    <a:moveTo>
                      <a:pt x="599792" y="215249"/>
                    </a:moveTo>
                    <a:lnTo>
                      <a:pt x="602385" y="215249"/>
                    </a:lnTo>
                    <a:cubicBezTo>
                      <a:pt x="611027" y="215249"/>
                      <a:pt x="617942" y="208333"/>
                      <a:pt x="617942" y="199689"/>
                    </a:cubicBezTo>
                    <a:lnTo>
                      <a:pt x="617942" y="56189"/>
                    </a:lnTo>
                    <a:cubicBezTo>
                      <a:pt x="617942" y="34578"/>
                      <a:pt x="600657" y="16425"/>
                      <a:pt x="578186" y="16425"/>
                    </a:cubicBezTo>
                    <a:lnTo>
                      <a:pt x="183222" y="16425"/>
                    </a:lnTo>
                    <a:cubicBezTo>
                      <a:pt x="171986" y="16425"/>
                      <a:pt x="161616" y="19882"/>
                      <a:pt x="150380" y="26798"/>
                    </a:cubicBezTo>
                    <a:cubicBezTo>
                      <a:pt x="143466" y="31120"/>
                      <a:pt x="136552" y="36307"/>
                      <a:pt x="128774" y="42358"/>
                    </a:cubicBezTo>
                    <a:cubicBezTo>
                      <a:pt x="126181" y="44952"/>
                      <a:pt x="122724" y="46681"/>
                      <a:pt x="120131" y="49274"/>
                    </a:cubicBezTo>
                    <a:lnTo>
                      <a:pt x="120131" y="49274"/>
                    </a:lnTo>
                    <a:lnTo>
                      <a:pt x="118403" y="51003"/>
                    </a:lnTo>
                    <a:cubicBezTo>
                      <a:pt x="108032" y="58783"/>
                      <a:pt x="82968" y="79530"/>
                      <a:pt x="59633" y="101141"/>
                    </a:cubicBezTo>
                    <a:cubicBezTo>
                      <a:pt x="47534" y="112379"/>
                      <a:pt x="37163" y="121888"/>
                      <a:pt x="29385" y="129668"/>
                    </a:cubicBezTo>
                    <a:cubicBezTo>
                      <a:pt x="25063" y="133990"/>
                      <a:pt x="21606" y="137448"/>
                      <a:pt x="19878" y="140042"/>
                    </a:cubicBezTo>
                    <a:cubicBezTo>
                      <a:pt x="19014" y="140906"/>
                      <a:pt x="18149" y="142635"/>
                      <a:pt x="17285" y="143499"/>
                    </a:cubicBezTo>
                    <a:cubicBezTo>
                      <a:pt x="17285" y="143499"/>
                      <a:pt x="17285" y="143499"/>
                      <a:pt x="17285" y="143499"/>
                    </a:cubicBezTo>
                    <a:lnTo>
                      <a:pt x="17285" y="143499"/>
                    </a:lnTo>
                    <a:cubicBezTo>
                      <a:pt x="17285" y="144364"/>
                      <a:pt x="17285" y="145228"/>
                      <a:pt x="17285" y="146093"/>
                    </a:cubicBezTo>
                    <a:cubicBezTo>
                      <a:pt x="17285" y="147822"/>
                      <a:pt x="17285" y="150415"/>
                      <a:pt x="17285" y="153008"/>
                    </a:cubicBezTo>
                    <a:cubicBezTo>
                      <a:pt x="17285" y="158195"/>
                      <a:pt x="17285" y="165111"/>
                      <a:pt x="17285" y="172891"/>
                    </a:cubicBezTo>
                    <a:cubicBezTo>
                      <a:pt x="17285" y="179806"/>
                      <a:pt x="18149" y="186722"/>
                      <a:pt x="18149" y="191044"/>
                    </a:cubicBezTo>
                    <a:lnTo>
                      <a:pt x="19014" y="201418"/>
                    </a:lnTo>
                    <a:lnTo>
                      <a:pt x="19014" y="201418"/>
                    </a:lnTo>
                    <a:cubicBezTo>
                      <a:pt x="19878" y="209198"/>
                      <a:pt x="26792" y="215249"/>
                      <a:pt x="34570" y="215249"/>
                    </a:cubicBezTo>
                    <a:lnTo>
                      <a:pt x="599792" y="215249"/>
                    </a:lnTo>
                    <a:close/>
                    <a:moveTo>
                      <a:pt x="622263" y="197095"/>
                    </a:moveTo>
                    <a:lnTo>
                      <a:pt x="630041" y="197095"/>
                    </a:lnTo>
                    <a:lnTo>
                      <a:pt x="630041" y="57918"/>
                    </a:lnTo>
                    <a:lnTo>
                      <a:pt x="622263" y="57918"/>
                    </a:lnTo>
                    <a:lnTo>
                      <a:pt x="622263" y="197095"/>
                    </a:lnTo>
                    <a:close/>
                    <a:moveTo>
                      <a:pt x="5186" y="197095"/>
                    </a:moveTo>
                    <a:lnTo>
                      <a:pt x="12964" y="197095"/>
                    </a:lnTo>
                    <a:lnTo>
                      <a:pt x="12964" y="191044"/>
                    </a:lnTo>
                    <a:cubicBezTo>
                      <a:pt x="12964" y="185858"/>
                      <a:pt x="12099" y="179806"/>
                      <a:pt x="12099" y="172891"/>
                    </a:cubicBezTo>
                    <a:cubicBezTo>
                      <a:pt x="12099" y="165111"/>
                      <a:pt x="12099" y="158195"/>
                      <a:pt x="12099" y="153008"/>
                    </a:cubicBezTo>
                    <a:cubicBezTo>
                      <a:pt x="12099" y="150415"/>
                      <a:pt x="12099" y="147822"/>
                      <a:pt x="12099" y="145228"/>
                    </a:cubicBezTo>
                    <a:cubicBezTo>
                      <a:pt x="12099" y="144364"/>
                      <a:pt x="12099" y="144364"/>
                      <a:pt x="12099" y="143499"/>
                    </a:cubicBezTo>
                    <a:lnTo>
                      <a:pt x="12099" y="143499"/>
                    </a:lnTo>
                    <a:lnTo>
                      <a:pt x="5186" y="140906"/>
                    </a:lnTo>
                    <a:cubicBezTo>
                      <a:pt x="5186" y="141770"/>
                      <a:pt x="5186" y="143499"/>
                      <a:pt x="4321" y="144364"/>
                    </a:cubicBezTo>
                    <a:cubicBezTo>
                      <a:pt x="4321" y="146957"/>
                      <a:pt x="4321" y="149551"/>
                      <a:pt x="3457" y="152144"/>
                    </a:cubicBezTo>
                    <a:cubicBezTo>
                      <a:pt x="3457" y="157331"/>
                      <a:pt x="3457" y="164246"/>
                      <a:pt x="3457" y="172891"/>
                    </a:cubicBezTo>
                    <a:cubicBezTo>
                      <a:pt x="3457" y="179806"/>
                      <a:pt x="4321" y="186722"/>
                      <a:pt x="4321" y="191909"/>
                    </a:cubicBezTo>
                    <a:cubicBezTo>
                      <a:pt x="5186" y="193638"/>
                      <a:pt x="5186" y="195367"/>
                      <a:pt x="5186" y="197095"/>
                    </a:cubicBezTo>
                    <a:close/>
                    <a:moveTo>
                      <a:pt x="6914" y="136584"/>
                    </a:moveTo>
                    <a:lnTo>
                      <a:pt x="13828" y="139177"/>
                    </a:lnTo>
                    <a:cubicBezTo>
                      <a:pt x="14692" y="138313"/>
                      <a:pt x="15557" y="137448"/>
                      <a:pt x="16421" y="136584"/>
                    </a:cubicBezTo>
                    <a:cubicBezTo>
                      <a:pt x="19014" y="133990"/>
                      <a:pt x="22471" y="130533"/>
                      <a:pt x="26792" y="126210"/>
                    </a:cubicBezTo>
                    <a:cubicBezTo>
                      <a:pt x="34570" y="118430"/>
                      <a:pt x="44941" y="108921"/>
                      <a:pt x="57041" y="97683"/>
                    </a:cubicBezTo>
                    <a:cubicBezTo>
                      <a:pt x="79511" y="76936"/>
                      <a:pt x="102846" y="57054"/>
                      <a:pt x="114082" y="48409"/>
                    </a:cubicBezTo>
                    <a:lnTo>
                      <a:pt x="109760" y="42358"/>
                    </a:lnTo>
                    <a:cubicBezTo>
                      <a:pt x="98525" y="51003"/>
                      <a:pt x="74326" y="71750"/>
                      <a:pt x="51855" y="92497"/>
                    </a:cubicBezTo>
                    <a:cubicBezTo>
                      <a:pt x="39756" y="103734"/>
                      <a:pt x="28521" y="113244"/>
                      <a:pt x="20742" y="121024"/>
                    </a:cubicBezTo>
                    <a:cubicBezTo>
                      <a:pt x="16421" y="125346"/>
                      <a:pt x="12964" y="128804"/>
                      <a:pt x="10371" y="131397"/>
                    </a:cubicBezTo>
                    <a:cubicBezTo>
                      <a:pt x="9507" y="133126"/>
                      <a:pt x="7778" y="133990"/>
                      <a:pt x="6914" y="134855"/>
                    </a:cubicBezTo>
                    <a:cubicBezTo>
                      <a:pt x="6914" y="135719"/>
                      <a:pt x="6914" y="135719"/>
                      <a:pt x="6914" y="136584"/>
                    </a:cubicBezTo>
                    <a:close/>
                    <a:moveTo>
                      <a:pt x="622263" y="53596"/>
                    </a:moveTo>
                    <a:lnTo>
                      <a:pt x="630041" y="53596"/>
                    </a:lnTo>
                    <a:cubicBezTo>
                      <a:pt x="629177" y="26798"/>
                      <a:pt x="607570" y="5187"/>
                      <a:pt x="580778" y="4322"/>
                    </a:cubicBezTo>
                    <a:lnTo>
                      <a:pt x="580778" y="12102"/>
                    </a:lnTo>
                    <a:cubicBezTo>
                      <a:pt x="603249" y="12967"/>
                      <a:pt x="621398" y="31120"/>
                      <a:pt x="622263" y="53596"/>
                    </a:cubicBezTo>
                    <a:close/>
                    <a:moveTo>
                      <a:pt x="113217" y="39765"/>
                    </a:moveTo>
                    <a:lnTo>
                      <a:pt x="117539" y="45816"/>
                    </a:lnTo>
                    <a:cubicBezTo>
                      <a:pt x="120131" y="43223"/>
                      <a:pt x="123588" y="41494"/>
                      <a:pt x="126181" y="38900"/>
                    </a:cubicBezTo>
                    <a:cubicBezTo>
                      <a:pt x="133095" y="32849"/>
                      <a:pt x="140009" y="27663"/>
                      <a:pt x="147787" y="23340"/>
                    </a:cubicBezTo>
                    <a:cubicBezTo>
                      <a:pt x="159023" y="16425"/>
                      <a:pt x="170258" y="12967"/>
                      <a:pt x="181493" y="12102"/>
                    </a:cubicBezTo>
                    <a:lnTo>
                      <a:pt x="181493" y="4322"/>
                    </a:lnTo>
                    <a:cubicBezTo>
                      <a:pt x="169394" y="4322"/>
                      <a:pt x="157294" y="8645"/>
                      <a:pt x="144330" y="16425"/>
                    </a:cubicBezTo>
                    <a:cubicBezTo>
                      <a:pt x="136552" y="21611"/>
                      <a:pt x="128774" y="27663"/>
                      <a:pt x="120996" y="32849"/>
                    </a:cubicBezTo>
                    <a:cubicBezTo>
                      <a:pt x="118403" y="35443"/>
                      <a:pt x="115810" y="38036"/>
                      <a:pt x="113217" y="39765"/>
                    </a:cubicBezTo>
                    <a:close/>
                    <a:moveTo>
                      <a:pt x="185815" y="12102"/>
                    </a:moveTo>
                    <a:lnTo>
                      <a:pt x="575593" y="12102"/>
                    </a:lnTo>
                    <a:lnTo>
                      <a:pt x="575593" y="4322"/>
                    </a:lnTo>
                    <a:lnTo>
                      <a:pt x="185815" y="4322"/>
                    </a:lnTo>
                    <a:lnTo>
                      <a:pt x="185815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9" name="Graphic 16831">
              <a:extLst>
                <a:ext uri="{FF2B5EF4-FFF2-40B4-BE49-F238E27FC236}">
                  <a16:creationId xmlns:a16="http://schemas.microsoft.com/office/drawing/2014/main" id="{FEDFDB49-50A4-4BA9-BE6B-FEE335F926D7}"/>
                </a:ext>
              </a:extLst>
            </p:cNvPr>
            <p:cNvGrpSpPr/>
            <p:nvPr/>
          </p:nvGrpSpPr>
          <p:grpSpPr>
            <a:xfrm>
              <a:off x="5791560" y="875274"/>
              <a:ext cx="203963" cy="110481"/>
              <a:chOff x="5791560" y="875274"/>
              <a:chExt cx="203963" cy="110481"/>
            </a:xfrm>
            <a:solidFill>
              <a:srgbClr val="355464"/>
            </a:solidFill>
          </p:grpSpPr>
          <p:sp>
            <p:nvSpPr>
              <p:cNvPr id="28" name="Freeform 17578">
                <a:extLst>
                  <a:ext uri="{FF2B5EF4-FFF2-40B4-BE49-F238E27FC236}">
                    <a16:creationId xmlns:a16="http://schemas.microsoft.com/office/drawing/2014/main" id="{5F7F8282-D11B-4054-B4C2-AC2A83B22B3D}"/>
                  </a:ext>
                </a:extLst>
              </p:cNvPr>
              <p:cNvSpPr/>
              <p:nvPr/>
            </p:nvSpPr>
            <p:spPr>
              <a:xfrm>
                <a:off x="5793288" y="875658"/>
                <a:ext cx="199090" cy="108368"/>
              </a:xfrm>
              <a:custGeom>
                <a:avLst/>
                <a:gdLst>
                  <a:gd name="connsiteX0" fmla="*/ 134824 w 199090"/>
                  <a:gd name="connsiteY0" fmla="*/ 107504 h 108368"/>
                  <a:gd name="connsiteX1" fmla="*/ 6050 w 199090"/>
                  <a:gd name="connsiteY1" fmla="*/ 107504 h 108368"/>
                  <a:gd name="connsiteX2" fmla="*/ 6050 w 199090"/>
                  <a:gd name="connsiteY2" fmla="*/ 95402 h 108368"/>
                  <a:gd name="connsiteX3" fmla="*/ 134824 w 199090"/>
                  <a:gd name="connsiteY3" fmla="*/ 95402 h 108368"/>
                  <a:gd name="connsiteX4" fmla="*/ 134824 w 199090"/>
                  <a:gd name="connsiteY4" fmla="*/ 107504 h 108368"/>
                  <a:gd name="connsiteX5" fmla="*/ 170258 w 199090"/>
                  <a:gd name="connsiteY5" fmla="*/ 84164 h 108368"/>
                  <a:gd name="connsiteX6" fmla="*/ 134824 w 199090"/>
                  <a:gd name="connsiteY6" fmla="*/ 108369 h 108368"/>
                  <a:gd name="connsiteX7" fmla="*/ 134824 w 199090"/>
                  <a:gd name="connsiteY7" fmla="*/ 96266 h 108368"/>
                  <a:gd name="connsiteX8" fmla="*/ 159023 w 199090"/>
                  <a:gd name="connsiteY8" fmla="*/ 79842 h 108368"/>
                  <a:gd name="connsiteX9" fmla="*/ 170258 w 199090"/>
                  <a:gd name="connsiteY9" fmla="*/ 84164 h 108368"/>
                  <a:gd name="connsiteX10" fmla="*/ 198778 w 199090"/>
                  <a:gd name="connsiteY10" fmla="*/ 8092 h 108368"/>
                  <a:gd name="connsiteX11" fmla="*/ 170258 w 199090"/>
                  <a:gd name="connsiteY11" fmla="*/ 83299 h 108368"/>
                  <a:gd name="connsiteX12" fmla="*/ 159023 w 199090"/>
                  <a:gd name="connsiteY12" fmla="*/ 78977 h 108368"/>
                  <a:gd name="connsiteX13" fmla="*/ 187543 w 199090"/>
                  <a:gd name="connsiteY13" fmla="*/ 3770 h 108368"/>
                  <a:gd name="connsiteX14" fmla="*/ 198778 w 199090"/>
                  <a:gd name="connsiteY14" fmla="*/ 8092 h 108368"/>
                  <a:gd name="connsiteX15" fmla="*/ 6050 w 199090"/>
                  <a:gd name="connsiteY15" fmla="*/ 107504 h 108368"/>
                  <a:gd name="connsiteX16" fmla="*/ 0 w 199090"/>
                  <a:gd name="connsiteY16" fmla="*/ 101453 h 108368"/>
                  <a:gd name="connsiteX17" fmla="*/ 6050 w 199090"/>
                  <a:gd name="connsiteY17" fmla="*/ 95402 h 108368"/>
                  <a:gd name="connsiteX18" fmla="*/ 6050 w 199090"/>
                  <a:gd name="connsiteY18" fmla="*/ 107504 h 108368"/>
                  <a:gd name="connsiteX19" fmla="*/ 165072 w 199090"/>
                  <a:gd name="connsiteY19" fmla="*/ 81570 h 108368"/>
                  <a:gd name="connsiteX20" fmla="*/ 170258 w 199090"/>
                  <a:gd name="connsiteY20" fmla="*/ 83299 h 108368"/>
                  <a:gd name="connsiteX21" fmla="*/ 170258 w 199090"/>
                  <a:gd name="connsiteY21" fmla="*/ 83299 h 108368"/>
                  <a:gd name="connsiteX22" fmla="*/ 165072 w 199090"/>
                  <a:gd name="connsiteY22" fmla="*/ 81570 h 108368"/>
                  <a:gd name="connsiteX23" fmla="*/ 187543 w 199090"/>
                  <a:gd name="connsiteY23" fmla="*/ 3770 h 108368"/>
                  <a:gd name="connsiteX24" fmla="*/ 195321 w 199090"/>
                  <a:gd name="connsiteY24" fmla="*/ 312 h 108368"/>
                  <a:gd name="connsiteX25" fmla="*/ 198778 w 199090"/>
                  <a:gd name="connsiteY25" fmla="*/ 8092 h 108368"/>
                  <a:gd name="connsiteX26" fmla="*/ 187543 w 199090"/>
                  <a:gd name="connsiteY26" fmla="*/ 3770 h 10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090" h="108368">
                    <a:moveTo>
                      <a:pt x="134824" y="107504"/>
                    </a:moveTo>
                    <a:lnTo>
                      <a:pt x="6050" y="107504"/>
                    </a:lnTo>
                    <a:lnTo>
                      <a:pt x="6050" y="95402"/>
                    </a:lnTo>
                    <a:lnTo>
                      <a:pt x="134824" y="95402"/>
                    </a:lnTo>
                    <a:lnTo>
                      <a:pt x="134824" y="107504"/>
                    </a:lnTo>
                    <a:close/>
                    <a:moveTo>
                      <a:pt x="170258" y="84164"/>
                    </a:moveTo>
                    <a:cubicBezTo>
                      <a:pt x="164208" y="97995"/>
                      <a:pt x="150380" y="108369"/>
                      <a:pt x="134824" y="108369"/>
                    </a:cubicBezTo>
                    <a:lnTo>
                      <a:pt x="134824" y="96266"/>
                    </a:lnTo>
                    <a:cubicBezTo>
                      <a:pt x="145195" y="96266"/>
                      <a:pt x="155566" y="89351"/>
                      <a:pt x="159023" y="79842"/>
                    </a:cubicBezTo>
                    <a:lnTo>
                      <a:pt x="170258" y="84164"/>
                    </a:lnTo>
                    <a:close/>
                    <a:moveTo>
                      <a:pt x="198778" y="8092"/>
                    </a:moveTo>
                    <a:lnTo>
                      <a:pt x="170258" y="83299"/>
                    </a:lnTo>
                    <a:lnTo>
                      <a:pt x="159023" y="78977"/>
                    </a:lnTo>
                    <a:lnTo>
                      <a:pt x="187543" y="3770"/>
                    </a:lnTo>
                    <a:lnTo>
                      <a:pt x="198778" y="8092"/>
                    </a:lnTo>
                    <a:close/>
                    <a:moveTo>
                      <a:pt x="6050" y="107504"/>
                    </a:moveTo>
                    <a:cubicBezTo>
                      <a:pt x="2593" y="107504"/>
                      <a:pt x="0" y="104911"/>
                      <a:pt x="0" y="101453"/>
                    </a:cubicBezTo>
                    <a:cubicBezTo>
                      <a:pt x="0" y="97995"/>
                      <a:pt x="2593" y="95402"/>
                      <a:pt x="6050" y="95402"/>
                    </a:cubicBezTo>
                    <a:lnTo>
                      <a:pt x="6050" y="107504"/>
                    </a:lnTo>
                    <a:close/>
                    <a:moveTo>
                      <a:pt x="165072" y="81570"/>
                    </a:moveTo>
                    <a:lnTo>
                      <a:pt x="170258" y="83299"/>
                    </a:lnTo>
                    <a:lnTo>
                      <a:pt x="170258" y="83299"/>
                    </a:lnTo>
                    <a:lnTo>
                      <a:pt x="165072" y="81570"/>
                    </a:lnTo>
                    <a:close/>
                    <a:moveTo>
                      <a:pt x="187543" y="3770"/>
                    </a:moveTo>
                    <a:cubicBezTo>
                      <a:pt x="188407" y="312"/>
                      <a:pt x="191864" y="-553"/>
                      <a:pt x="195321" y="312"/>
                    </a:cubicBezTo>
                    <a:cubicBezTo>
                      <a:pt x="198778" y="1176"/>
                      <a:pt x="199643" y="4634"/>
                      <a:pt x="198778" y="8092"/>
                    </a:cubicBezTo>
                    <a:lnTo>
                      <a:pt x="187543" y="377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9" name="Freeform 17579">
                <a:extLst>
                  <a:ext uri="{FF2B5EF4-FFF2-40B4-BE49-F238E27FC236}">
                    <a16:creationId xmlns:a16="http://schemas.microsoft.com/office/drawing/2014/main" id="{391A4546-CFD9-4EF0-B788-600C3E14FFB1}"/>
                  </a:ext>
                </a:extLst>
              </p:cNvPr>
              <p:cNvSpPr/>
              <p:nvPr/>
            </p:nvSpPr>
            <p:spPr>
              <a:xfrm>
                <a:off x="5791560" y="875274"/>
                <a:ext cx="203963" cy="110481"/>
              </a:xfrm>
              <a:custGeom>
                <a:avLst/>
                <a:gdLst>
                  <a:gd name="connsiteX0" fmla="*/ 139145 w 203963"/>
                  <a:gd name="connsiteY0" fmla="*/ 110482 h 110481"/>
                  <a:gd name="connsiteX1" fmla="*/ 6050 w 203963"/>
                  <a:gd name="connsiteY1" fmla="*/ 110482 h 110481"/>
                  <a:gd name="connsiteX2" fmla="*/ 6050 w 203963"/>
                  <a:gd name="connsiteY2" fmla="*/ 110482 h 110481"/>
                  <a:gd name="connsiteX3" fmla="*/ 0 w 203963"/>
                  <a:gd name="connsiteY3" fmla="*/ 102702 h 110481"/>
                  <a:gd name="connsiteX4" fmla="*/ 6050 w 203963"/>
                  <a:gd name="connsiteY4" fmla="*/ 94921 h 110481"/>
                  <a:gd name="connsiteX5" fmla="*/ 6050 w 203963"/>
                  <a:gd name="connsiteY5" fmla="*/ 94921 h 110481"/>
                  <a:gd name="connsiteX6" fmla="*/ 137416 w 203963"/>
                  <a:gd name="connsiteY6" fmla="*/ 94921 h 110481"/>
                  <a:gd name="connsiteX7" fmla="*/ 159887 w 203963"/>
                  <a:gd name="connsiteY7" fmla="*/ 80226 h 110481"/>
                  <a:gd name="connsiteX8" fmla="*/ 189271 w 203963"/>
                  <a:gd name="connsiteY8" fmla="*/ 3289 h 110481"/>
                  <a:gd name="connsiteX9" fmla="*/ 189271 w 203963"/>
                  <a:gd name="connsiteY9" fmla="*/ 3289 h 110481"/>
                  <a:gd name="connsiteX10" fmla="*/ 198778 w 203963"/>
                  <a:gd name="connsiteY10" fmla="*/ 696 h 110481"/>
                  <a:gd name="connsiteX11" fmla="*/ 203100 w 203963"/>
                  <a:gd name="connsiteY11" fmla="*/ 5018 h 110481"/>
                  <a:gd name="connsiteX12" fmla="*/ 203964 w 203963"/>
                  <a:gd name="connsiteY12" fmla="*/ 9340 h 110481"/>
                  <a:gd name="connsiteX13" fmla="*/ 203964 w 203963"/>
                  <a:gd name="connsiteY13" fmla="*/ 9340 h 110481"/>
                  <a:gd name="connsiteX14" fmla="*/ 175443 w 203963"/>
                  <a:gd name="connsiteY14" fmla="*/ 84548 h 110481"/>
                  <a:gd name="connsiteX15" fmla="*/ 175443 w 203963"/>
                  <a:gd name="connsiteY15" fmla="*/ 84548 h 110481"/>
                  <a:gd name="connsiteX16" fmla="*/ 173715 w 203963"/>
                  <a:gd name="connsiteY16" fmla="*/ 88870 h 110481"/>
                  <a:gd name="connsiteX17" fmla="*/ 173715 w 203963"/>
                  <a:gd name="connsiteY17" fmla="*/ 88870 h 110481"/>
                  <a:gd name="connsiteX18" fmla="*/ 139145 w 203963"/>
                  <a:gd name="connsiteY18" fmla="*/ 110482 h 110481"/>
                  <a:gd name="connsiteX19" fmla="*/ 139145 w 203963"/>
                  <a:gd name="connsiteY19" fmla="*/ 110482 h 110481"/>
                  <a:gd name="connsiteX20" fmla="*/ 10371 w 203963"/>
                  <a:gd name="connsiteY20" fmla="*/ 106159 h 110481"/>
                  <a:gd name="connsiteX21" fmla="*/ 134824 w 203963"/>
                  <a:gd name="connsiteY21" fmla="*/ 106159 h 110481"/>
                  <a:gd name="connsiteX22" fmla="*/ 134824 w 203963"/>
                  <a:gd name="connsiteY22" fmla="*/ 98379 h 110481"/>
                  <a:gd name="connsiteX23" fmla="*/ 10371 w 203963"/>
                  <a:gd name="connsiteY23" fmla="*/ 98379 h 110481"/>
                  <a:gd name="connsiteX24" fmla="*/ 10371 w 203963"/>
                  <a:gd name="connsiteY24" fmla="*/ 106159 h 110481"/>
                  <a:gd name="connsiteX25" fmla="*/ 139145 w 203963"/>
                  <a:gd name="connsiteY25" fmla="*/ 98379 h 110481"/>
                  <a:gd name="connsiteX26" fmla="*/ 139145 w 203963"/>
                  <a:gd name="connsiteY26" fmla="*/ 106159 h 110481"/>
                  <a:gd name="connsiteX27" fmla="*/ 169394 w 203963"/>
                  <a:gd name="connsiteY27" fmla="*/ 85412 h 110481"/>
                  <a:gd name="connsiteX28" fmla="*/ 162480 w 203963"/>
                  <a:gd name="connsiteY28" fmla="*/ 82819 h 110481"/>
                  <a:gd name="connsiteX29" fmla="*/ 139145 w 203963"/>
                  <a:gd name="connsiteY29" fmla="*/ 98379 h 110481"/>
                  <a:gd name="connsiteX30" fmla="*/ 5186 w 203963"/>
                  <a:gd name="connsiteY30" fmla="*/ 99244 h 110481"/>
                  <a:gd name="connsiteX31" fmla="*/ 3457 w 203963"/>
                  <a:gd name="connsiteY31" fmla="*/ 101837 h 110481"/>
                  <a:gd name="connsiteX32" fmla="*/ 5186 w 203963"/>
                  <a:gd name="connsiteY32" fmla="*/ 104430 h 110481"/>
                  <a:gd name="connsiteX33" fmla="*/ 5186 w 203963"/>
                  <a:gd name="connsiteY33" fmla="*/ 99244 h 110481"/>
                  <a:gd name="connsiteX34" fmla="*/ 167665 w 203963"/>
                  <a:gd name="connsiteY34" fmla="*/ 80226 h 110481"/>
                  <a:gd name="connsiteX35" fmla="*/ 171122 w 203963"/>
                  <a:gd name="connsiteY35" fmla="*/ 81955 h 110481"/>
                  <a:gd name="connsiteX36" fmla="*/ 197914 w 203963"/>
                  <a:gd name="connsiteY36" fmla="*/ 11069 h 110481"/>
                  <a:gd name="connsiteX37" fmla="*/ 191000 w 203963"/>
                  <a:gd name="connsiteY37" fmla="*/ 8476 h 110481"/>
                  <a:gd name="connsiteX38" fmla="*/ 164208 w 203963"/>
                  <a:gd name="connsiteY38" fmla="*/ 79361 h 110481"/>
                  <a:gd name="connsiteX39" fmla="*/ 167665 w 203963"/>
                  <a:gd name="connsiteY39" fmla="*/ 80226 h 110481"/>
                  <a:gd name="connsiteX40" fmla="*/ 167665 w 203963"/>
                  <a:gd name="connsiteY40" fmla="*/ 80226 h 110481"/>
                  <a:gd name="connsiteX41" fmla="*/ 193593 w 203963"/>
                  <a:gd name="connsiteY41" fmla="*/ 3289 h 110481"/>
                  <a:gd name="connsiteX42" fmla="*/ 198778 w 203963"/>
                  <a:gd name="connsiteY42" fmla="*/ 5018 h 110481"/>
                  <a:gd name="connsiteX43" fmla="*/ 198778 w 203963"/>
                  <a:gd name="connsiteY43" fmla="*/ 4154 h 110481"/>
                  <a:gd name="connsiteX44" fmla="*/ 197050 w 203963"/>
                  <a:gd name="connsiteY44" fmla="*/ 2425 h 110481"/>
                  <a:gd name="connsiteX45" fmla="*/ 193593 w 203963"/>
                  <a:gd name="connsiteY45" fmla="*/ 3289 h 11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3963" h="110481">
                    <a:moveTo>
                      <a:pt x="139145" y="110482"/>
                    </a:moveTo>
                    <a:lnTo>
                      <a:pt x="6050" y="110482"/>
                    </a:lnTo>
                    <a:lnTo>
                      <a:pt x="6050" y="110482"/>
                    </a:lnTo>
                    <a:cubicBezTo>
                      <a:pt x="2593" y="109617"/>
                      <a:pt x="0" y="106159"/>
                      <a:pt x="0" y="102702"/>
                    </a:cubicBezTo>
                    <a:cubicBezTo>
                      <a:pt x="0" y="99244"/>
                      <a:pt x="2593" y="95786"/>
                      <a:pt x="6050" y="94921"/>
                    </a:cubicBezTo>
                    <a:lnTo>
                      <a:pt x="6050" y="94921"/>
                    </a:lnTo>
                    <a:lnTo>
                      <a:pt x="137416" y="94921"/>
                    </a:lnTo>
                    <a:cubicBezTo>
                      <a:pt x="146923" y="94921"/>
                      <a:pt x="155566" y="88870"/>
                      <a:pt x="159887" y="80226"/>
                    </a:cubicBezTo>
                    <a:lnTo>
                      <a:pt x="189271" y="3289"/>
                    </a:lnTo>
                    <a:lnTo>
                      <a:pt x="189271" y="3289"/>
                    </a:lnTo>
                    <a:cubicBezTo>
                      <a:pt x="191864" y="696"/>
                      <a:pt x="195321" y="-1033"/>
                      <a:pt x="198778" y="696"/>
                    </a:cubicBezTo>
                    <a:cubicBezTo>
                      <a:pt x="200507" y="1560"/>
                      <a:pt x="202235" y="3289"/>
                      <a:pt x="203100" y="5018"/>
                    </a:cubicBezTo>
                    <a:cubicBezTo>
                      <a:pt x="203964" y="6747"/>
                      <a:pt x="203964" y="7612"/>
                      <a:pt x="203964" y="9340"/>
                    </a:cubicBezTo>
                    <a:lnTo>
                      <a:pt x="203964" y="9340"/>
                    </a:lnTo>
                    <a:lnTo>
                      <a:pt x="175443" y="84548"/>
                    </a:lnTo>
                    <a:lnTo>
                      <a:pt x="175443" y="84548"/>
                    </a:lnTo>
                    <a:lnTo>
                      <a:pt x="173715" y="88870"/>
                    </a:lnTo>
                    <a:lnTo>
                      <a:pt x="173715" y="88870"/>
                    </a:lnTo>
                    <a:cubicBezTo>
                      <a:pt x="166801" y="100108"/>
                      <a:pt x="153837" y="109617"/>
                      <a:pt x="139145" y="110482"/>
                    </a:cubicBezTo>
                    <a:lnTo>
                      <a:pt x="139145" y="110482"/>
                    </a:lnTo>
                    <a:close/>
                    <a:moveTo>
                      <a:pt x="10371" y="106159"/>
                    </a:moveTo>
                    <a:lnTo>
                      <a:pt x="134824" y="106159"/>
                    </a:lnTo>
                    <a:lnTo>
                      <a:pt x="134824" y="98379"/>
                    </a:lnTo>
                    <a:lnTo>
                      <a:pt x="10371" y="98379"/>
                    </a:lnTo>
                    <a:lnTo>
                      <a:pt x="10371" y="106159"/>
                    </a:lnTo>
                    <a:close/>
                    <a:moveTo>
                      <a:pt x="139145" y="98379"/>
                    </a:moveTo>
                    <a:lnTo>
                      <a:pt x="139145" y="106159"/>
                    </a:lnTo>
                    <a:cubicBezTo>
                      <a:pt x="152109" y="105295"/>
                      <a:pt x="163344" y="97515"/>
                      <a:pt x="169394" y="85412"/>
                    </a:cubicBezTo>
                    <a:lnTo>
                      <a:pt x="162480" y="82819"/>
                    </a:lnTo>
                    <a:cubicBezTo>
                      <a:pt x="157294" y="91464"/>
                      <a:pt x="148651" y="97515"/>
                      <a:pt x="139145" y="98379"/>
                    </a:cubicBezTo>
                    <a:close/>
                    <a:moveTo>
                      <a:pt x="5186" y="99244"/>
                    </a:moveTo>
                    <a:cubicBezTo>
                      <a:pt x="4321" y="100108"/>
                      <a:pt x="3457" y="100973"/>
                      <a:pt x="3457" y="101837"/>
                    </a:cubicBezTo>
                    <a:cubicBezTo>
                      <a:pt x="3457" y="102702"/>
                      <a:pt x="4321" y="104430"/>
                      <a:pt x="5186" y="104430"/>
                    </a:cubicBezTo>
                    <a:lnTo>
                      <a:pt x="5186" y="99244"/>
                    </a:lnTo>
                    <a:close/>
                    <a:moveTo>
                      <a:pt x="167665" y="80226"/>
                    </a:moveTo>
                    <a:lnTo>
                      <a:pt x="171122" y="81955"/>
                    </a:lnTo>
                    <a:lnTo>
                      <a:pt x="197914" y="11069"/>
                    </a:lnTo>
                    <a:lnTo>
                      <a:pt x="191000" y="8476"/>
                    </a:lnTo>
                    <a:lnTo>
                      <a:pt x="164208" y="79361"/>
                    </a:lnTo>
                    <a:lnTo>
                      <a:pt x="167665" y="80226"/>
                    </a:lnTo>
                    <a:lnTo>
                      <a:pt x="167665" y="80226"/>
                    </a:lnTo>
                    <a:close/>
                    <a:moveTo>
                      <a:pt x="193593" y="3289"/>
                    </a:moveTo>
                    <a:lnTo>
                      <a:pt x="198778" y="5018"/>
                    </a:lnTo>
                    <a:cubicBezTo>
                      <a:pt x="198778" y="5018"/>
                      <a:pt x="198778" y="5018"/>
                      <a:pt x="198778" y="4154"/>
                    </a:cubicBezTo>
                    <a:cubicBezTo>
                      <a:pt x="198778" y="3289"/>
                      <a:pt x="197914" y="2425"/>
                      <a:pt x="197050" y="2425"/>
                    </a:cubicBezTo>
                    <a:cubicBezTo>
                      <a:pt x="195321" y="2425"/>
                      <a:pt x="194457" y="3289"/>
                      <a:pt x="193593" y="3289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0" name="Graphic 16831">
              <a:extLst>
                <a:ext uri="{FF2B5EF4-FFF2-40B4-BE49-F238E27FC236}">
                  <a16:creationId xmlns:a16="http://schemas.microsoft.com/office/drawing/2014/main" id="{23089F72-B3D0-44C9-9829-C6795B1AF6E3}"/>
                </a:ext>
              </a:extLst>
            </p:cNvPr>
            <p:cNvGrpSpPr/>
            <p:nvPr/>
          </p:nvGrpSpPr>
          <p:grpSpPr>
            <a:xfrm>
              <a:off x="5978239" y="970196"/>
              <a:ext cx="100253" cy="15560"/>
              <a:chOff x="5978239" y="970196"/>
              <a:chExt cx="100253" cy="15560"/>
            </a:xfrm>
            <a:solidFill>
              <a:srgbClr val="355464"/>
            </a:solidFill>
          </p:grpSpPr>
          <p:sp>
            <p:nvSpPr>
              <p:cNvPr id="26" name="Freeform 17581">
                <a:extLst>
                  <a:ext uri="{FF2B5EF4-FFF2-40B4-BE49-F238E27FC236}">
                    <a16:creationId xmlns:a16="http://schemas.microsoft.com/office/drawing/2014/main" id="{C064E7A5-DEB8-49D3-9DE4-28498189F470}"/>
                  </a:ext>
                </a:extLst>
              </p:cNvPr>
              <p:cNvSpPr/>
              <p:nvPr/>
            </p:nvSpPr>
            <p:spPr>
              <a:xfrm>
                <a:off x="5980831" y="971060"/>
                <a:ext cx="95067" cy="12966"/>
              </a:xfrm>
              <a:custGeom>
                <a:avLst/>
                <a:gdLst>
                  <a:gd name="connsiteX0" fmla="*/ 6050 w 95067"/>
                  <a:gd name="connsiteY0" fmla="*/ 864 h 12966"/>
                  <a:gd name="connsiteX1" fmla="*/ 89882 w 95067"/>
                  <a:gd name="connsiteY1" fmla="*/ 864 h 12966"/>
                  <a:gd name="connsiteX2" fmla="*/ 89882 w 95067"/>
                  <a:gd name="connsiteY2" fmla="*/ 12967 h 12966"/>
                  <a:gd name="connsiteX3" fmla="*/ 6050 w 95067"/>
                  <a:gd name="connsiteY3" fmla="*/ 12967 h 12966"/>
                  <a:gd name="connsiteX4" fmla="*/ 6050 w 95067"/>
                  <a:gd name="connsiteY4" fmla="*/ 864 h 12966"/>
                  <a:gd name="connsiteX5" fmla="*/ 89018 w 95067"/>
                  <a:gd name="connsiteY5" fmla="*/ 864 h 12966"/>
                  <a:gd name="connsiteX6" fmla="*/ 95068 w 95067"/>
                  <a:gd name="connsiteY6" fmla="*/ 6916 h 12966"/>
                  <a:gd name="connsiteX7" fmla="*/ 89018 w 95067"/>
                  <a:gd name="connsiteY7" fmla="*/ 12967 h 12966"/>
                  <a:gd name="connsiteX8" fmla="*/ 89018 w 95067"/>
                  <a:gd name="connsiteY8" fmla="*/ 864 h 12966"/>
                  <a:gd name="connsiteX9" fmla="*/ 6050 w 95067"/>
                  <a:gd name="connsiteY9" fmla="*/ 12102 h 12966"/>
                  <a:gd name="connsiteX10" fmla="*/ 0 w 95067"/>
                  <a:gd name="connsiteY10" fmla="*/ 6051 h 12966"/>
                  <a:gd name="connsiteX11" fmla="*/ 6050 w 95067"/>
                  <a:gd name="connsiteY11" fmla="*/ 0 h 12966"/>
                  <a:gd name="connsiteX12" fmla="*/ 6050 w 95067"/>
                  <a:gd name="connsiteY12" fmla="*/ 12102 h 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067" h="12966">
                    <a:moveTo>
                      <a:pt x="6050" y="864"/>
                    </a:moveTo>
                    <a:lnTo>
                      <a:pt x="89882" y="864"/>
                    </a:lnTo>
                    <a:lnTo>
                      <a:pt x="89882" y="12967"/>
                    </a:lnTo>
                    <a:lnTo>
                      <a:pt x="6050" y="12967"/>
                    </a:lnTo>
                    <a:lnTo>
                      <a:pt x="6050" y="864"/>
                    </a:lnTo>
                    <a:close/>
                    <a:moveTo>
                      <a:pt x="89018" y="864"/>
                    </a:moveTo>
                    <a:cubicBezTo>
                      <a:pt x="92475" y="864"/>
                      <a:pt x="95068" y="3458"/>
                      <a:pt x="95068" y="6916"/>
                    </a:cubicBezTo>
                    <a:cubicBezTo>
                      <a:pt x="95068" y="10373"/>
                      <a:pt x="92475" y="12967"/>
                      <a:pt x="89018" y="12967"/>
                    </a:cubicBezTo>
                    <a:lnTo>
                      <a:pt x="89018" y="864"/>
                    </a:lnTo>
                    <a:close/>
                    <a:moveTo>
                      <a:pt x="6050" y="12102"/>
                    </a:moveTo>
                    <a:cubicBezTo>
                      <a:pt x="2593" y="12102"/>
                      <a:pt x="0" y="9509"/>
                      <a:pt x="0" y="6051"/>
                    </a:cubicBezTo>
                    <a:cubicBezTo>
                      <a:pt x="0" y="2593"/>
                      <a:pt x="2593" y="0"/>
                      <a:pt x="6050" y="0"/>
                    </a:cubicBezTo>
                    <a:lnTo>
                      <a:pt x="6050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7" name="Freeform 17582">
                <a:extLst>
                  <a:ext uri="{FF2B5EF4-FFF2-40B4-BE49-F238E27FC236}">
                    <a16:creationId xmlns:a16="http://schemas.microsoft.com/office/drawing/2014/main" id="{2421C7E9-437B-4F6C-B61C-4907E2EC3621}"/>
                  </a:ext>
                </a:extLst>
              </p:cNvPr>
              <p:cNvSpPr/>
              <p:nvPr/>
            </p:nvSpPr>
            <p:spPr>
              <a:xfrm>
                <a:off x="5978239" y="970196"/>
                <a:ext cx="100253" cy="15560"/>
              </a:xfrm>
              <a:custGeom>
                <a:avLst/>
                <a:gdLst>
                  <a:gd name="connsiteX0" fmla="*/ 94204 w 100253"/>
                  <a:gd name="connsiteY0" fmla="*/ 15560 h 15560"/>
                  <a:gd name="connsiteX1" fmla="*/ 6050 w 100253"/>
                  <a:gd name="connsiteY1" fmla="*/ 15560 h 15560"/>
                  <a:gd name="connsiteX2" fmla="*/ 6050 w 100253"/>
                  <a:gd name="connsiteY2" fmla="*/ 15560 h 15560"/>
                  <a:gd name="connsiteX3" fmla="*/ 0 w 100253"/>
                  <a:gd name="connsiteY3" fmla="*/ 7780 h 15560"/>
                  <a:gd name="connsiteX4" fmla="*/ 6050 w 100253"/>
                  <a:gd name="connsiteY4" fmla="*/ 0 h 15560"/>
                  <a:gd name="connsiteX5" fmla="*/ 6050 w 100253"/>
                  <a:gd name="connsiteY5" fmla="*/ 0 h 15560"/>
                  <a:gd name="connsiteX6" fmla="*/ 94204 w 100253"/>
                  <a:gd name="connsiteY6" fmla="*/ 0 h 15560"/>
                  <a:gd name="connsiteX7" fmla="*/ 94204 w 100253"/>
                  <a:gd name="connsiteY7" fmla="*/ 0 h 15560"/>
                  <a:gd name="connsiteX8" fmla="*/ 100253 w 100253"/>
                  <a:gd name="connsiteY8" fmla="*/ 7780 h 15560"/>
                  <a:gd name="connsiteX9" fmla="*/ 94204 w 100253"/>
                  <a:gd name="connsiteY9" fmla="*/ 15560 h 15560"/>
                  <a:gd name="connsiteX10" fmla="*/ 94204 w 100253"/>
                  <a:gd name="connsiteY10" fmla="*/ 15560 h 15560"/>
                  <a:gd name="connsiteX11" fmla="*/ 10371 w 100253"/>
                  <a:gd name="connsiteY11" fmla="*/ 11238 h 15560"/>
                  <a:gd name="connsiteX12" fmla="*/ 89018 w 100253"/>
                  <a:gd name="connsiteY12" fmla="*/ 11238 h 15560"/>
                  <a:gd name="connsiteX13" fmla="*/ 89018 w 100253"/>
                  <a:gd name="connsiteY13" fmla="*/ 3458 h 15560"/>
                  <a:gd name="connsiteX14" fmla="*/ 10371 w 100253"/>
                  <a:gd name="connsiteY14" fmla="*/ 3458 h 15560"/>
                  <a:gd name="connsiteX15" fmla="*/ 10371 w 100253"/>
                  <a:gd name="connsiteY15" fmla="*/ 11238 h 15560"/>
                  <a:gd name="connsiteX16" fmla="*/ 94204 w 100253"/>
                  <a:gd name="connsiteY16" fmla="*/ 4322 h 15560"/>
                  <a:gd name="connsiteX17" fmla="*/ 94204 w 100253"/>
                  <a:gd name="connsiteY17" fmla="*/ 10373 h 15560"/>
                  <a:gd name="connsiteX18" fmla="*/ 95932 w 100253"/>
                  <a:gd name="connsiteY18" fmla="*/ 7780 h 15560"/>
                  <a:gd name="connsiteX19" fmla="*/ 94204 w 100253"/>
                  <a:gd name="connsiteY19" fmla="*/ 4322 h 15560"/>
                  <a:gd name="connsiteX20" fmla="*/ 6050 w 100253"/>
                  <a:gd name="connsiteY20" fmla="*/ 4322 h 15560"/>
                  <a:gd name="connsiteX21" fmla="*/ 4321 w 100253"/>
                  <a:gd name="connsiteY21" fmla="*/ 6916 h 15560"/>
                  <a:gd name="connsiteX22" fmla="*/ 6050 w 100253"/>
                  <a:gd name="connsiteY22" fmla="*/ 9509 h 15560"/>
                  <a:gd name="connsiteX23" fmla="*/ 6050 w 100253"/>
                  <a:gd name="connsiteY23" fmla="*/ 4322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253" h="15560">
                    <a:moveTo>
                      <a:pt x="94204" y="15560"/>
                    </a:moveTo>
                    <a:lnTo>
                      <a:pt x="6050" y="15560"/>
                    </a:lnTo>
                    <a:lnTo>
                      <a:pt x="6050" y="15560"/>
                    </a:lnTo>
                    <a:cubicBezTo>
                      <a:pt x="2593" y="14696"/>
                      <a:pt x="0" y="11238"/>
                      <a:pt x="0" y="7780"/>
                    </a:cubicBezTo>
                    <a:cubicBezTo>
                      <a:pt x="0" y="4322"/>
                      <a:pt x="2593" y="864"/>
                      <a:pt x="6050" y="0"/>
                    </a:cubicBezTo>
                    <a:lnTo>
                      <a:pt x="6050" y="0"/>
                    </a:lnTo>
                    <a:lnTo>
                      <a:pt x="94204" y="0"/>
                    </a:lnTo>
                    <a:lnTo>
                      <a:pt x="94204" y="0"/>
                    </a:lnTo>
                    <a:cubicBezTo>
                      <a:pt x="97661" y="864"/>
                      <a:pt x="100253" y="4322"/>
                      <a:pt x="100253" y="7780"/>
                    </a:cubicBezTo>
                    <a:cubicBezTo>
                      <a:pt x="100253" y="11238"/>
                      <a:pt x="97661" y="14696"/>
                      <a:pt x="94204" y="15560"/>
                    </a:cubicBezTo>
                    <a:lnTo>
                      <a:pt x="94204" y="15560"/>
                    </a:lnTo>
                    <a:close/>
                    <a:moveTo>
                      <a:pt x="10371" y="11238"/>
                    </a:moveTo>
                    <a:lnTo>
                      <a:pt x="89018" y="11238"/>
                    </a:lnTo>
                    <a:lnTo>
                      <a:pt x="89018" y="3458"/>
                    </a:lnTo>
                    <a:lnTo>
                      <a:pt x="10371" y="3458"/>
                    </a:lnTo>
                    <a:lnTo>
                      <a:pt x="10371" y="11238"/>
                    </a:lnTo>
                    <a:close/>
                    <a:moveTo>
                      <a:pt x="94204" y="4322"/>
                    </a:moveTo>
                    <a:lnTo>
                      <a:pt x="94204" y="10373"/>
                    </a:lnTo>
                    <a:cubicBezTo>
                      <a:pt x="95068" y="9509"/>
                      <a:pt x="95932" y="8645"/>
                      <a:pt x="95932" y="7780"/>
                    </a:cubicBezTo>
                    <a:cubicBezTo>
                      <a:pt x="95932" y="6916"/>
                      <a:pt x="95068" y="5187"/>
                      <a:pt x="94204" y="4322"/>
                    </a:cubicBezTo>
                    <a:close/>
                    <a:moveTo>
                      <a:pt x="6050" y="4322"/>
                    </a:moveTo>
                    <a:cubicBezTo>
                      <a:pt x="5185" y="5187"/>
                      <a:pt x="4321" y="6051"/>
                      <a:pt x="4321" y="6916"/>
                    </a:cubicBezTo>
                    <a:cubicBezTo>
                      <a:pt x="4321" y="7780"/>
                      <a:pt x="5185" y="9509"/>
                      <a:pt x="6050" y="9509"/>
                    </a:cubicBezTo>
                    <a:lnTo>
                      <a:pt x="6050" y="43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1" name="Graphic 16831">
              <a:extLst>
                <a:ext uri="{FF2B5EF4-FFF2-40B4-BE49-F238E27FC236}">
                  <a16:creationId xmlns:a16="http://schemas.microsoft.com/office/drawing/2014/main" id="{C3B8E06B-3B05-44C3-83C6-120AABF17BE4}"/>
                </a:ext>
              </a:extLst>
            </p:cNvPr>
            <p:cNvGrpSpPr/>
            <p:nvPr/>
          </p:nvGrpSpPr>
          <p:grpSpPr>
            <a:xfrm>
              <a:off x="6198623" y="969331"/>
              <a:ext cx="219520" cy="16424"/>
              <a:chOff x="6198623" y="969331"/>
              <a:chExt cx="219520" cy="16424"/>
            </a:xfrm>
            <a:solidFill>
              <a:srgbClr val="355464"/>
            </a:solidFill>
          </p:grpSpPr>
          <p:sp>
            <p:nvSpPr>
              <p:cNvPr id="24" name="Freeform 17584">
                <a:extLst>
                  <a:ext uri="{FF2B5EF4-FFF2-40B4-BE49-F238E27FC236}">
                    <a16:creationId xmlns:a16="http://schemas.microsoft.com/office/drawing/2014/main" id="{7EDAB07B-CA09-4938-9F75-99BBA2526DA7}"/>
                  </a:ext>
                </a:extLst>
              </p:cNvPr>
              <p:cNvSpPr/>
              <p:nvPr/>
            </p:nvSpPr>
            <p:spPr>
              <a:xfrm>
                <a:off x="6201216" y="971924"/>
                <a:ext cx="214334" cy="12102"/>
              </a:xfrm>
              <a:custGeom>
                <a:avLst/>
                <a:gdLst>
                  <a:gd name="connsiteX0" fmla="*/ 0 w 214334"/>
                  <a:gd name="connsiteY0" fmla="*/ 0 h 12102"/>
                  <a:gd name="connsiteX1" fmla="*/ 214335 w 214334"/>
                  <a:gd name="connsiteY1" fmla="*/ 0 h 12102"/>
                  <a:gd name="connsiteX2" fmla="*/ 214335 w 214334"/>
                  <a:gd name="connsiteY2" fmla="*/ 12102 h 12102"/>
                  <a:gd name="connsiteX3" fmla="*/ 0 w 214334"/>
                  <a:gd name="connsiteY3" fmla="*/ 12102 h 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334" h="12102">
                    <a:moveTo>
                      <a:pt x="0" y="0"/>
                    </a:moveTo>
                    <a:lnTo>
                      <a:pt x="214335" y="0"/>
                    </a:lnTo>
                    <a:lnTo>
                      <a:pt x="214335" y="12102"/>
                    </a:lnTo>
                    <a:lnTo>
                      <a:pt x="0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5" name="Freeform 17585">
                <a:extLst>
                  <a:ext uri="{FF2B5EF4-FFF2-40B4-BE49-F238E27FC236}">
                    <a16:creationId xmlns:a16="http://schemas.microsoft.com/office/drawing/2014/main" id="{0B8CFFA0-271C-46F5-9C0B-037BDF2B8E04}"/>
                  </a:ext>
                </a:extLst>
              </p:cNvPr>
              <p:cNvSpPr/>
              <p:nvPr/>
            </p:nvSpPr>
            <p:spPr>
              <a:xfrm>
                <a:off x="6198623" y="969331"/>
                <a:ext cx="219520" cy="16424"/>
              </a:xfrm>
              <a:custGeom>
                <a:avLst/>
                <a:gdLst>
                  <a:gd name="connsiteX0" fmla="*/ 219520 w 219520"/>
                  <a:gd name="connsiteY0" fmla="*/ 16425 h 16424"/>
                  <a:gd name="connsiteX1" fmla="*/ 0 w 219520"/>
                  <a:gd name="connsiteY1" fmla="*/ 16425 h 16424"/>
                  <a:gd name="connsiteX2" fmla="*/ 0 w 219520"/>
                  <a:gd name="connsiteY2" fmla="*/ 0 h 16424"/>
                  <a:gd name="connsiteX3" fmla="*/ 219520 w 219520"/>
                  <a:gd name="connsiteY3" fmla="*/ 0 h 16424"/>
                  <a:gd name="connsiteX4" fmla="*/ 219520 w 219520"/>
                  <a:gd name="connsiteY4" fmla="*/ 16425 h 16424"/>
                  <a:gd name="connsiteX5" fmla="*/ 5185 w 219520"/>
                  <a:gd name="connsiteY5" fmla="*/ 12102 h 16424"/>
                  <a:gd name="connsiteX6" fmla="*/ 215199 w 219520"/>
                  <a:gd name="connsiteY6" fmla="*/ 12102 h 16424"/>
                  <a:gd name="connsiteX7" fmla="*/ 215199 w 219520"/>
                  <a:gd name="connsiteY7" fmla="*/ 4322 h 16424"/>
                  <a:gd name="connsiteX8" fmla="*/ 5185 w 219520"/>
                  <a:gd name="connsiteY8" fmla="*/ 4322 h 16424"/>
                  <a:gd name="connsiteX9" fmla="*/ 5185 w 219520"/>
                  <a:gd name="connsiteY9" fmla="*/ 12102 h 1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520" h="16424">
                    <a:moveTo>
                      <a:pt x="219520" y="16425"/>
                    </a:moveTo>
                    <a:lnTo>
                      <a:pt x="0" y="16425"/>
                    </a:lnTo>
                    <a:lnTo>
                      <a:pt x="0" y="0"/>
                    </a:lnTo>
                    <a:lnTo>
                      <a:pt x="219520" y="0"/>
                    </a:lnTo>
                    <a:lnTo>
                      <a:pt x="219520" y="16425"/>
                    </a:lnTo>
                    <a:close/>
                    <a:moveTo>
                      <a:pt x="5185" y="12102"/>
                    </a:moveTo>
                    <a:lnTo>
                      <a:pt x="215199" y="12102"/>
                    </a:lnTo>
                    <a:lnTo>
                      <a:pt x="215199" y="4322"/>
                    </a:lnTo>
                    <a:lnTo>
                      <a:pt x="5185" y="4322"/>
                    </a:lnTo>
                    <a:lnTo>
                      <a:pt x="5185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2" name="Graphic 16831">
              <a:extLst>
                <a:ext uri="{FF2B5EF4-FFF2-40B4-BE49-F238E27FC236}">
                  <a16:creationId xmlns:a16="http://schemas.microsoft.com/office/drawing/2014/main" id="{6E758B0D-3361-4EA4-B347-C2A212839575}"/>
                </a:ext>
              </a:extLst>
            </p:cNvPr>
            <p:cNvGrpSpPr/>
            <p:nvPr/>
          </p:nvGrpSpPr>
          <p:grpSpPr>
            <a:xfrm>
              <a:off x="6062071" y="843985"/>
              <a:ext cx="16420" cy="219571"/>
              <a:chOff x="6062071" y="843985"/>
              <a:chExt cx="16420" cy="219571"/>
            </a:xfrm>
            <a:solidFill>
              <a:srgbClr val="355464"/>
            </a:solidFill>
          </p:grpSpPr>
          <p:sp>
            <p:nvSpPr>
              <p:cNvPr id="22" name="Freeform 17587">
                <a:extLst>
                  <a:ext uri="{FF2B5EF4-FFF2-40B4-BE49-F238E27FC236}">
                    <a16:creationId xmlns:a16="http://schemas.microsoft.com/office/drawing/2014/main" id="{5CE79ACA-6091-4F09-B71C-4A46BA9C43E9}"/>
                  </a:ext>
                </a:extLst>
              </p:cNvPr>
              <p:cNvSpPr/>
              <p:nvPr/>
            </p:nvSpPr>
            <p:spPr>
              <a:xfrm>
                <a:off x="6063800" y="845714"/>
                <a:ext cx="12099" cy="215248"/>
              </a:xfrm>
              <a:custGeom>
                <a:avLst/>
                <a:gdLst>
                  <a:gd name="connsiteX0" fmla="*/ 0 w 12099"/>
                  <a:gd name="connsiteY0" fmla="*/ 0 h 215248"/>
                  <a:gd name="connsiteX1" fmla="*/ 12100 w 12099"/>
                  <a:gd name="connsiteY1" fmla="*/ 0 h 215248"/>
                  <a:gd name="connsiteX2" fmla="*/ 12100 w 12099"/>
                  <a:gd name="connsiteY2" fmla="*/ 215249 h 215248"/>
                  <a:gd name="connsiteX3" fmla="*/ 0 w 12099"/>
                  <a:gd name="connsiteY3" fmla="*/ 215249 h 21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9" h="215248">
                    <a:moveTo>
                      <a:pt x="0" y="0"/>
                    </a:moveTo>
                    <a:lnTo>
                      <a:pt x="12100" y="0"/>
                    </a:lnTo>
                    <a:lnTo>
                      <a:pt x="12100" y="215249"/>
                    </a:lnTo>
                    <a:lnTo>
                      <a:pt x="0" y="2152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3" name="Freeform 17588">
                <a:extLst>
                  <a:ext uri="{FF2B5EF4-FFF2-40B4-BE49-F238E27FC236}">
                    <a16:creationId xmlns:a16="http://schemas.microsoft.com/office/drawing/2014/main" id="{D7F5841E-7F53-439A-9148-D1B7F502D011}"/>
                  </a:ext>
                </a:extLst>
              </p:cNvPr>
              <p:cNvSpPr/>
              <p:nvPr/>
            </p:nvSpPr>
            <p:spPr>
              <a:xfrm>
                <a:off x="6062071" y="843985"/>
                <a:ext cx="16420" cy="219571"/>
              </a:xfrm>
              <a:custGeom>
                <a:avLst/>
                <a:gdLst>
                  <a:gd name="connsiteX0" fmla="*/ 16421 w 16420"/>
                  <a:gd name="connsiteY0" fmla="*/ 219571 h 219571"/>
                  <a:gd name="connsiteX1" fmla="*/ 0 w 16420"/>
                  <a:gd name="connsiteY1" fmla="*/ 219571 h 219571"/>
                  <a:gd name="connsiteX2" fmla="*/ 0 w 16420"/>
                  <a:gd name="connsiteY2" fmla="*/ 0 h 219571"/>
                  <a:gd name="connsiteX3" fmla="*/ 16421 w 16420"/>
                  <a:gd name="connsiteY3" fmla="*/ 0 h 219571"/>
                  <a:gd name="connsiteX4" fmla="*/ 16421 w 16420"/>
                  <a:gd name="connsiteY4" fmla="*/ 219571 h 219571"/>
                  <a:gd name="connsiteX5" fmla="*/ 4321 w 16420"/>
                  <a:gd name="connsiteY5" fmla="*/ 215249 h 219571"/>
                  <a:gd name="connsiteX6" fmla="*/ 12099 w 16420"/>
                  <a:gd name="connsiteY6" fmla="*/ 215249 h 219571"/>
                  <a:gd name="connsiteX7" fmla="*/ 12099 w 16420"/>
                  <a:gd name="connsiteY7" fmla="*/ 4322 h 219571"/>
                  <a:gd name="connsiteX8" fmla="*/ 4321 w 16420"/>
                  <a:gd name="connsiteY8" fmla="*/ 4322 h 219571"/>
                  <a:gd name="connsiteX9" fmla="*/ 4321 w 16420"/>
                  <a:gd name="connsiteY9" fmla="*/ 215249 h 21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20" h="219571">
                    <a:moveTo>
                      <a:pt x="16421" y="219571"/>
                    </a:moveTo>
                    <a:lnTo>
                      <a:pt x="0" y="219571"/>
                    </a:lnTo>
                    <a:lnTo>
                      <a:pt x="0" y="0"/>
                    </a:lnTo>
                    <a:lnTo>
                      <a:pt x="16421" y="0"/>
                    </a:lnTo>
                    <a:lnTo>
                      <a:pt x="16421" y="219571"/>
                    </a:lnTo>
                    <a:close/>
                    <a:moveTo>
                      <a:pt x="4321" y="215249"/>
                    </a:moveTo>
                    <a:lnTo>
                      <a:pt x="12099" y="215249"/>
                    </a:lnTo>
                    <a:lnTo>
                      <a:pt x="12099" y="4322"/>
                    </a:lnTo>
                    <a:lnTo>
                      <a:pt x="4321" y="4322"/>
                    </a:lnTo>
                    <a:lnTo>
                      <a:pt x="4321" y="2152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3" name="Graphic 16831">
              <a:extLst>
                <a:ext uri="{FF2B5EF4-FFF2-40B4-BE49-F238E27FC236}">
                  <a16:creationId xmlns:a16="http://schemas.microsoft.com/office/drawing/2014/main" id="{5D85D8DD-3653-43F4-8314-4E79E9F3D094}"/>
                </a:ext>
              </a:extLst>
            </p:cNvPr>
            <p:cNvGrpSpPr/>
            <p:nvPr/>
          </p:nvGrpSpPr>
          <p:grpSpPr>
            <a:xfrm>
              <a:off x="6193438" y="843985"/>
              <a:ext cx="16420" cy="219571"/>
              <a:chOff x="6193438" y="843985"/>
              <a:chExt cx="16420" cy="219571"/>
            </a:xfrm>
            <a:solidFill>
              <a:srgbClr val="355464"/>
            </a:solidFill>
          </p:grpSpPr>
          <p:sp>
            <p:nvSpPr>
              <p:cNvPr id="20" name="Freeform 17590">
                <a:extLst>
                  <a:ext uri="{FF2B5EF4-FFF2-40B4-BE49-F238E27FC236}">
                    <a16:creationId xmlns:a16="http://schemas.microsoft.com/office/drawing/2014/main" id="{8197411D-8E12-4E8E-8540-66BE2DA85BA1}"/>
                  </a:ext>
                </a:extLst>
              </p:cNvPr>
              <p:cNvSpPr/>
              <p:nvPr/>
            </p:nvSpPr>
            <p:spPr>
              <a:xfrm>
                <a:off x="6195166" y="845714"/>
                <a:ext cx="12099" cy="215248"/>
              </a:xfrm>
              <a:custGeom>
                <a:avLst/>
                <a:gdLst>
                  <a:gd name="connsiteX0" fmla="*/ 0 w 12099"/>
                  <a:gd name="connsiteY0" fmla="*/ 0 h 215248"/>
                  <a:gd name="connsiteX1" fmla="*/ 12099 w 12099"/>
                  <a:gd name="connsiteY1" fmla="*/ 0 h 215248"/>
                  <a:gd name="connsiteX2" fmla="*/ 12099 w 12099"/>
                  <a:gd name="connsiteY2" fmla="*/ 215249 h 215248"/>
                  <a:gd name="connsiteX3" fmla="*/ 0 w 12099"/>
                  <a:gd name="connsiteY3" fmla="*/ 215249 h 21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9" h="215248">
                    <a:moveTo>
                      <a:pt x="0" y="0"/>
                    </a:moveTo>
                    <a:lnTo>
                      <a:pt x="12099" y="0"/>
                    </a:lnTo>
                    <a:lnTo>
                      <a:pt x="12099" y="215249"/>
                    </a:lnTo>
                    <a:lnTo>
                      <a:pt x="0" y="2152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1" name="Freeform 17591">
                <a:extLst>
                  <a:ext uri="{FF2B5EF4-FFF2-40B4-BE49-F238E27FC236}">
                    <a16:creationId xmlns:a16="http://schemas.microsoft.com/office/drawing/2014/main" id="{D832F9D1-7CAB-4DCA-99DC-EE237751FCE0}"/>
                  </a:ext>
                </a:extLst>
              </p:cNvPr>
              <p:cNvSpPr/>
              <p:nvPr/>
            </p:nvSpPr>
            <p:spPr>
              <a:xfrm>
                <a:off x="6193438" y="843985"/>
                <a:ext cx="16420" cy="219571"/>
              </a:xfrm>
              <a:custGeom>
                <a:avLst/>
                <a:gdLst>
                  <a:gd name="connsiteX0" fmla="*/ 16421 w 16420"/>
                  <a:gd name="connsiteY0" fmla="*/ 219571 h 219571"/>
                  <a:gd name="connsiteX1" fmla="*/ 0 w 16420"/>
                  <a:gd name="connsiteY1" fmla="*/ 219571 h 219571"/>
                  <a:gd name="connsiteX2" fmla="*/ 0 w 16420"/>
                  <a:gd name="connsiteY2" fmla="*/ 0 h 219571"/>
                  <a:gd name="connsiteX3" fmla="*/ 16421 w 16420"/>
                  <a:gd name="connsiteY3" fmla="*/ 0 h 219571"/>
                  <a:gd name="connsiteX4" fmla="*/ 16421 w 16420"/>
                  <a:gd name="connsiteY4" fmla="*/ 219571 h 219571"/>
                  <a:gd name="connsiteX5" fmla="*/ 4321 w 16420"/>
                  <a:gd name="connsiteY5" fmla="*/ 215249 h 219571"/>
                  <a:gd name="connsiteX6" fmla="*/ 12099 w 16420"/>
                  <a:gd name="connsiteY6" fmla="*/ 215249 h 219571"/>
                  <a:gd name="connsiteX7" fmla="*/ 12099 w 16420"/>
                  <a:gd name="connsiteY7" fmla="*/ 4322 h 219571"/>
                  <a:gd name="connsiteX8" fmla="*/ 4321 w 16420"/>
                  <a:gd name="connsiteY8" fmla="*/ 4322 h 219571"/>
                  <a:gd name="connsiteX9" fmla="*/ 4321 w 16420"/>
                  <a:gd name="connsiteY9" fmla="*/ 215249 h 21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20" h="219571">
                    <a:moveTo>
                      <a:pt x="16421" y="219571"/>
                    </a:moveTo>
                    <a:lnTo>
                      <a:pt x="0" y="219571"/>
                    </a:lnTo>
                    <a:lnTo>
                      <a:pt x="0" y="0"/>
                    </a:lnTo>
                    <a:lnTo>
                      <a:pt x="16421" y="0"/>
                    </a:lnTo>
                    <a:lnTo>
                      <a:pt x="16421" y="219571"/>
                    </a:lnTo>
                    <a:close/>
                    <a:moveTo>
                      <a:pt x="4321" y="215249"/>
                    </a:moveTo>
                    <a:lnTo>
                      <a:pt x="12099" y="215249"/>
                    </a:lnTo>
                    <a:lnTo>
                      <a:pt x="12099" y="4322"/>
                    </a:lnTo>
                    <a:lnTo>
                      <a:pt x="4321" y="4322"/>
                    </a:lnTo>
                    <a:lnTo>
                      <a:pt x="4321" y="2152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4" name="Graphic 16831">
              <a:extLst>
                <a:ext uri="{FF2B5EF4-FFF2-40B4-BE49-F238E27FC236}">
                  <a16:creationId xmlns:a16="http://schemas.microsoft.com/office/drawing/2014/main" id="{7E7BA4A3-EC9E-4FBC-B4F9-01257AF545E3}"/>
                </a:ext>
              </a:extLst>
            </p:cNvPr>
            <p:cNvGrpSpPr/>
            <p:nvPr/>
          </p:nvGrpSpPr>
          <p:grpSpPr>
            <a:xfrm>
              <a:off x="6048675" y="718639"/>
              <a:ext cx="137416" cy="135719"/>
              <a:chOff x="6048675" y="718639"/>
              <a:chExt cx="137416" cy="135719"/>
            </a:xfrm>
            <a:solidFill>
              <a:srgbClr val="355464"/>
            </a:solidFill>
          </p:grpSpPr>
          <p:sp>
            <p:nvSpPr>
              <p:cNvPr id="18" name="Freeform 17593">
                <a:extLst>
                  <a:ext uri="{FF2B5EF4-FFF2-40B4-BE49-F238E27FC236}">
                    <a16:creationId xmlns:a16="http://schemas.microsoft.com/office/drawing/2014/main" id="{6ADCBC57-F567-4863-9EDC-C008CB814258}"/>
                  </a:ext>
                </a:extLst>
              </p:cNvPr>
              <p:cNvSpPr/>
              <p:nvPr/>
            </p:nvSpPr>
            <p:spPr>
              <a:xfrm>
                <a:off x="6050620" y="720152"/>
                <a:ext cx="132662" cy="132693"/>
              </a:xfrm>
              <a:custGeom>
                <a:avLst/>
                <a:gdLst>
                  <a:gd name="connsiteX0" fmla="*/ 62442 w 132662"/>
                  <a:gd name="connsiteY0" fmla="*/ 122104 h 132693"/>
                  <a:gd name="connsiteX1" fmla="*/ 122076 w 132662"/>
                  <a:gd name="connsiteY1" fmla="*/ 62457 h 132693"/>
                  <a:gd name="connsiteX2" fmla="*/ 130718 w 132662"/>
                  <a:gd name="connsiteY2" fmla="*/ 71101 h 132693"/>
                  <a:gd name="connsiteX3" fmla="*/ 71085 w 132662"/>
                  <a:gd name="connsiteY3" fmla="*/ 130749 h 132693"/>
                  <a:gd name="connsiteX4" fmla="*/ 62442 w 132662"/>
                  <a:gd name="connsiteY4" fmla="*/ 122104 h 132693"/>
                  <a:gd name="connsiteX5" fmla="*/ 10587 w 132662"/>
                  <a:gd name="connsiteY5" fmla="*/ 61592 h 132693"/>
                  <a:gd name="connsiteX6" fmla="*/ 70221 w 132662"/>
                  <a:gd name="connsiteY6" fmla="*/ 121240 h 132693"/>
                  <a:gd name="connsiteX7" fmla="*/ 61578 w 132662"/>
                  <a:gd name="connsiteY7" fmla="*/ 129884 h 132693"/>
                  <a:gd name="connsiteX8" fmla="*/ 1944 w 132662"/>
                  <a:gd name="connsiteY8" fmla="*/ 70237 h 132693"/>
                  <a:gd name="connsiteX9" fmla="*/ 10587 w 132662"/>
                  <a:gd name="connsiteY9" fmla="*/ 61592 h 132693"/>
                  <a:gd name="connsiteX10" fmla="*/ 71085 w 132662"/>
                  <a:gd name="connsiteY10" fmla="*/ 10590 h 132693"/>
                  <a:gd name="connsiteX11" fmla="*/ 11451 w 132662"/>
                  <a:gd name="connsiteY11" fmla="*/ 70237 h 132693"/>
                  <a:gd name="connsiteX12" fmla="*/ 2809 w 132662"/>
                  <a:gd name="connsiteY12" fmla="*/ 61592 h 132693"/>
                  <a:gd name="connsiteX13" fmla="*/ 62442 w 132662"/>
                  <a:gd name="connsiteY13" fmla="*/ 1945 h 132693"/>
                  <a:gd name="connsiteX14" fmla="*/ 71085 w 132662"/>
                  <a:gd name="connsiteY14" fmla="*/ 10590 h 132693"/>
                  <a:gd name="connsiteX15" fmla="*/ 122076 w 132662"/>
                  <a:gd name="connsiteY15" fmla="*/ 70237 h 132693"/>
                  <a:gd name="connsiteX16" fmla="*/ 62442 w 132662"/>
                  <a:gd name="connsiteY16" fmla="*/ 10590 h 132693"/>
                  <a:gd name="connsiteX17" fmla="*/ 71085 w 132662"/>
                  <a:gd name="connsiteY17" fmla="*/ 1945 h 132693"/>
                  <a:gd name="connsiteX18" fmla="*/ 130718 w 132662"/>
                  <a:gd name="connsiteY18" fmla="*/ 61592 h 132693"/>
                  <a:gd name="connsiteX19" fmla="*/ 122076 w 132662"/>
                  <a:gd name="connsiteY19" fmla="*/ 70237 h 132693"/>
                  <a:gd name="connsiteX20" fmla="*/ 66764 w 132662"/>
                  <a:gd name="connsiteY20" fmla="*/ 126426 h 132693"/>
                  <a:gd name="connsiteX21" fmla="*/ 71085 w 132662"/>
                  <a:gd name="connsiteY21" fmla="*/ 130749 h 132693"/>
                  <a:gd name="connsiteX22" fmla="*/ 62442 w 132662"/>
                  <a:gd name="connsiteY22" fmla="*/ 130749 h 132693"/>
                  <a:gd name="connsiteX23" fmla="*/ 66764 w 132662"/>
                  <a:gd name="connsiteY23" fmla="*/ 126426 h 132693"/>
                  <a:gd name="connsiteX24" fmla="*/ 6266 w 132662"/>
                  <a:gd name="connsiteY24" fmla="*/ 65915 h 132693"/>
                  <a:gd name="connsiteX25" fmla="*/ 1944 w 132662"/>
                  <a:gd name="connsiteY25" fmla="*/ 70237 h 132693"/>
                  <a:gd name="connsiteX26" fmla="*/ 1944 w 132662"/>
                  <a:gd name="connsiteY26" fmla="*/ 61592 h 132693"/>
                  <a:gd name="connsiteX27" fmla="*/ 6266 w 132662"/>
                  <a:gd name="connsiteY27" fmla="*/ 65915 h 132693"/>
                  <a:gd name="connsiteX28" fmla="*/ 66764 w 132662"/>
                  <a:gd name="connsiteY28" fmla="*/ 6267 h 132693"/>
                  <a:gd name="connsiteX29" fmla="*/ 62442 w 132662"/>
                  <a:gd name="connsiteY29" fmla="*/ 1945 h 132693"/>
                  <a:gd name="connsiteX30" fmla="*/ 71085 w 132662"/>
                  <a:gd name="connsiteY30" fmla="*/ 1945 h 132693"/>
                  <a:gd name="connsiteX31" fmla="*/ 66764 w 132662"/>
                  <a:gd name="connsiteY31" fmla="*/ 6267 h 132693"/>
                  <a:gd name="connsiteX32" fmla="*/ 126397 w 132662"/>
                  <a:gd name="connsiteY32" fmla="*/ 65915 h 132693"/>
                  <a:gd name="connsiteX33" fmla="*/ 130718 w 132662"/>
                  <a:gd name="connsiteY33" fmla="*/ 61592 h 132693"/>
                  <a:gd name="connsiteX34" fmla="*/ 130718 w 132662"/>
                  <a:gd name="connsiteY34" fmla="*/ 70237 h 132693"/>
                  <a:gd name="connsiteX35" fmla="*/ 126397 w 132662"/>
                  <a:gd name="connsiteY35" fmla="*/ 65915 h 13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2662" h="132693">
                    <a:moveTo>
                      <a:pt x="62442" y="122104"/>
                    </a:moveTo>
                    <a:lnTo>
                      <a:pt x="122076" y="62457"/>
                    </a:lnTo>
                    <a:lnTo>
                      <a:pt x="130718" y="71101"/>
                    </a:lnTo>
                    <a:lnTo>
                      <a:pt x="71085" y="130749"/>
                    </a:lnTo>
                    <a:lnTo>
                      <a:pt x="62442" y="122104"/>
                    </a:lnTo>
                    <a:close/>
                    <a:moveTo>
                      <a:pt x="10587" y="61592"/>
                    </a:moveTo>
                    <a:lnTo>
                      <a:pt x="70221" y="121240"/>
                    </a:lnTo>
                    <a:lnTo>
                      <a:pt x="61578" y="129884"/>
                    </a:lnTo>
                    <a:lnTo>
                      <a:pt x="1944" y="70237"/>
                    </a:lnTo>
                    <a:lnTo>
                      <a:pt x="10587" y="61592"/>
                    </a:lnTo>
                    <a:close/>
                    <a:moveTo>
                      <a:pt x="71085" y="10590"/>
                    </a:moveTo>
                    <a:lnTo>
                      <a:pt x="11451" y="70237"/>
                    </a:lnTo>
                    <a:lnTo>
                      <a:pt x="2809" y="61592"/>
                    </a:lnTo>
                    <a:lnTo>
                      <a:pt x="62442" y="1945"/>
                    </a:lnTo>
                    <a:lnTo>
                      <a:pt x="71085" y="10590"/>
                    </a:lnTo>
                    <a:close/>
                    <a:moveTo>
                      <a:pt x="122076" y="70237"/>
                    </a:moveTo>
                    <a:lnTo>
                      <a:pt x="62442" y="10590"/>
                    </a:lnTo>
                    <a:lnTo>
                      <a:pt x="71085" y="1945"/>
                    </a:lnTo>
                    <a:lnTo>
                      <a:pt x="130718" y="61592"/>
                    </a:lnTo>
                    <a:lnTo>
                      <a:pt x="122076" y="70237"/>
                    </a:lnTo>
                    <a:close/>
                    <a:moveTo>
                      <a:pt x="66764" y="126426"/>
                    </a:moveTo>
                    <a:lnTo>
                      <a:pt x="71085" y="130749"/>
                    </a:lnTo>
                    <a:cubicBezTo>
                      <a:pt x="68492" y="133342"/>
                      <a:pt x="65035" y="133342"/>
                      <a:pt x="62442" y="130749"/>
                    </a:cubicBezTo>
                    <a:lnTo>
                      <a:pt x="66764" y="126426"/>
                    </a:lnTo>
                    <a:close/>
                    <a:moveTo>
                      <a:pt x="6266" y="65915"/>
                    </a:moveTo>
                    <a:lnTo>
                      <a:pt x="1944" y="70237"/>
                    </a:lnTo>
                    <a:cubicBezTo>
                      <a:pt x="-648" y="67644"/>
                      <a:pt x="-648" y="64186"/>
                      <a:pt x="1944" y="61592"/>
                    </a:cubicBezTo>
                    <a:lnTo>
                      <a:pt x="6266" y="65915"/>
                    </a:lnTo>
                    <a:close/>
                    <a:moveTo>
                      <a:pt x="66764" y="6267"/>
                    </a:moveTo>
                    <a:lnTo>
                      <a:pt x="62442" y="1945"/>
                    </a:lnTo>
                    <a:cubicBezTo>
                      <a:pt x="65035" y="-648"/>
                      <a:pt x="68492" y="-648"/>
                      <a:pt x="71085" y="1945"/>
                    </a:cubicBezTo>
                    <a:lnTo>
                      <a:pt x="66764" y="6267"/>
                    </a:lnTo>
                    <a:close/>
                    <a:moveTo>
                      <a:pt x="126397" y="65915"/>
                    </a:moveTo>
                    <a:lnTo>
                      <a:pt x="130718" y="61592"/>
                    </a:lnTo>
                    <a:cubicBezTo>
                      <a:pt x="133311" y="64186"/>
                      <a:pt x="133311" y="67644"/>
                      <a:pt x="130718" y="70237"/>
                    </a:cubicBezTo>
                    <a:lnTo>
                      <a:pt x="126397" y="6591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9" name="Freeform 17594">
                <a:extLst>
                  <a:ext uri="{FF2B5EF4-FFF2-40B4-BE49-F238E27FC236}">
                    <a16:creationId xmlns:a16="http://schemas.microsoft.com/office/drawing/2014/main" id="{2F15CE65-5281-4A17-A24A-B98221B103DE}"/>
                  </a:ext>
                </a:extLst>
              </p:cNvPr>
              <p:cNvSpPr/>
              <p:nvPr/>
            </p:nvSpPr>
            <p:spPr>
              <a:xfrm>
                <a:off x="6048675" y="718639"/>
                <a:ext cx="137416" cy="135719"/>
              </a:xfrm>
              <a:custGeom>
                <a:avLst/>
                <a:gdLst>
                  <a:gd name="connsiteX0" fmla="*/ 68708 w 137416"/>
                  <a:gd name="connsiteY0" fmla="*/ 135719 h 135719"/>
                  <a:gd name="connsiteX1" fmla="*/ 64387 w 137416"/>
                  <a:gd name="connsiteY1" fmla="*/ 134855 h 135719"/>
                  <a:gd name="connsiteX2" fmla="*/ 64387 w 137416"/>
                  <a:gd name="connsiteY2" fmla="*/ 134855 h 135719"/>
                  <a:gd name="connsiteX3" fmla="*/ 1296 w 137416"/>
                  <a:gd name="connsiteY3" fmla="*/ 71750 h 135719"/>
                  <a:gd name="connsiteX4" fmla="*/ 1296 w 137416"/>
                  <a:gd name="connsiteY4" fmla="*/ 71750 h 135719"/>
                  <a:gd name="connsiteX5" fmla="*/ 1296 w 137416"/>
                  <a:gd name="connsiteY5" fmla="*/ 63970 h 135719"/>
                  <a:gd name="connsiteX6" fmla="*/ 1296 w 137416"/>
                  <a:gd name="connsiteY6" fmla="*/ 63970 h 135719"/>
                  <a:gd name="connsiteX7" fmla="*/ 64387 w 137416"/>
                  <a:gd name="connsiteY7" fmla="*/ 864 h 135719"/>
                  <a:gd name="connsiteX8" fmla="*/ 64387 w 137416"/>
                  <a:gd name="connsiteY8" fmla="*/ 864 h 135719"/>
                  <a:gd name="connsiteX9" fmla="*/ 68708 w 137416"/>
                  <a:gd name="connsiteY9" fmla="*/ 0 h 135719"/>
                  <a:gd name="connsiteX10" fmla="*/ 68708 w 137416"/>
                  <a:gd name="connsiteY10" fmla="*/ 0 h 135719"/>
                  <a:gd name="connsiteX11" fmla="*/ 73029 w 137416"/>
                  <a:gd name="connsiteY11" fmla="*/ 864 h 135719"/>
                  <a:gd name="connsiteX12" fmla="*/ 73029 w 137416"/>
                  <a:gd name="connsiteY12" fmla="*/ 864 h 135719"/>
                  <a:gd name="connsiteX13" fmla="*/ 74758 w 137416"/>
                  <a:gd name="connsiteY13" fmla="*/ 2593 h 135719"/>
                  <a:gd name="connsiteX14" fmla="*/ 74758 w 137416"/>
                  <a:gd name="connsiteY14" fmla="*/ 2593 h 135719"/>
                  <a:gd name="connsiteX15" fmla="*/ 136120 w 137416"/>
                  <a:gd name="connsiteY15" fmla="*/ 63970 h 135719"/>
                  <a:gd name="connsiteX16" fmla="*/ 136120 w 137416"/>
                  <a:gd name="connsiteY16" fmla="*/ 63970 h 135719"/>
                  <a:gd name="connsiteX17" fmla="*/ 136120 w 137416"/>
                  <a:gd name="connsiteY17" fmla="*/ 71750 h 135719"/>
                  <a:gd name="connsiteX18" fmla="*/ 136120 w 137416"/>
                  <a:gd name="connsiteY18" fmla="*/ 71750 h 135719"/>
                  <a:gd name="connsiteX19" fmla="*/ 74758 w 137416"/>
                  <a:gd name="connsiteY19" fmla="*/ 133126 h 135719"/>
                  <a:gd name="connsiteX20" fmla="*/ 74758 w 137416"/>
                  <a:gd name="connsiteY20" fmla="*/ 133126 h 135719"/>
                  <a:gd name="connsiteX21" fmla="*/ 73029 w 137416"/>
                  <a:gd name="connsiteY21" fmla="*/ 134855 h 135719"/>
                  <a:gd name="connsiteX22" fmla="*/ 73029 w 137416"/>
                  <a:gd name="connsiteY22" fmla="*/ 134855 h 135719"/>
                  <a:gd name="connsiteX23" fmla="*/ 68708 w 137416"/>
                  <a:gd name="connsiteY23" fmla="*/ 135719 h 135719"/>
                  <a:gd name="connsiteX24" fmla="*/ 68708 w 137416"/>
                  <a:gd name="connsiteY24" fmla="*/ 135719 h 135719"/>
                  <a:gd name="connsiteX25" fmla="*/ 67844 w 137416"/>
                  <a:gd name="connsiteY25" fmla="*/ 131397 h 135719"/>
                  <a:gd name="connsiteX26" fmla="*/ 67844 w 137416"/>
                  <a:gd name="connsiteY26" fmla="*/ 131397 h 135719"/>
                  <a:gd name="connsiteX27" fmla="*/ 67844 w 137416"/>
                  <a:gd name="connsiteY27" fmla="*/ 131397 h 135719"/>
                  <a:gd name="connsiteX28" fmla="*/ 68708 w 137416"/>
                  <a:gd name="connsiteY28" fmla="*/ 131397 h 135719"/>
                  <a:gd name="connsiteX29" fmla="*/ 67844 w 137416"/>
                  <a:gd name="connsiteY29" fmla="*/ 131397 h 135719"/>
                  <a:gd name="connsiteX30" fmla="*/ 67844 w 137416"/>
                  <a:gd name="connsiteY30" fmla="*/ 131397 h 135719"/>
                  <a:gd name="connsiteX31" fmla="*/ 71301 w 137416"/>
                  <a:gd name="connsiteY31" fmla="*/ 127939 h 135719"/>
                  <a:gd name="connsiteX32" fmla="*/ 72165 w 137416"/>
                  <a:gd name="connsiteY32" fmla="*/ 128804 h 135719"/>
                  <a:gd name="connsiteX33" fmla="*/ 129206 w 137416"/>
                  <a:gd name="connsiteY33" fmla="*/ 71750 h 135719"/>
                  <a:gd name="connsiteX34" fmla="*/ 128342 w 137416"/>
                  <a:gd name="connsiteY34" fmla="*/ 70885 h 135719"/>
                  <a:gd name="connsiteX35" fmla="*/ 124021 w 137416"/>
                  <a:gd name="connsiteY35" fmla="*/ 75207 h 135719"/>
                  <a:gd name="connsiteX36" fmla="*/ 119699 w 137416"/>
                  <a:gd name="connsiteY36" fmla="*/ 70885 h 135719"/>
                  <a:gd name="connsiteX37" fmla="*/ 71301 w 137416"/>
                  <a:gd name="connsiteY37" fmla="*/ 119295 h 135719"/>
                  <a:gd name="connsiteX38" fmla="*/ 75622 w 137416"/>
                  <a:gd name="connsiteY38" fmla="*/ 123617 h 135719"/>
                  <a:gd name="connsiteX39" fmla="*/ 71301 w 137416"/>
                  <a:gd name="connsiteY39" fmla="*/ 127939 h 135719"/>
                  <a:gd name="connsiteX40" fmla="*/ 7346 w 137416"/>
                  <a:gd name="connsiteY40" fmla="*/ 71750 h 135719"/>
                  <a:gd name="connsiteX41" fmla="*/ 64387 w 137416"/>
                  <a:gd name="connsiteY41" fmla="*/ 128804 h 135719"/>
                  <a:gd name="connsiteX42" fmla="*/ 65251 w 137416"/>
                  <a:gd name="connsiteY42" fmla="*/ 127939 h 135719"/>
                  <a:gd name="connsiteX43" fmla="*/ 60930 w 137416"/>
                  <a:gd name="connsiteY43" fmla="*/ 123617 h 135719"/>
                  <a:gd name="connsiteX44" fmla="*/ 65251 w 137416"/>
                  <a:gd name="connsiteY44" fmla="*/ 119295 h 135719"/>
                  <a:gd name="connsiteX45" fmla="*/ 16853 w 137416"/>
                  <a:gd name="connsiteY45" fmla="*/ 70885 h 135719"/>
                  <a:gd name="connsiteX46" fmla="*/ 12532 w 137416"/>
                  <a:gd name="connsiteY46" fmla="*/ 75207 h 135719"/>
                  <a:gd name="connsiteX47" fmla="*/ 8210 w 137416"/>
                  <a:gd name="connsiteY47" fmla="*/ 70885 h 135719"/>
                  <a:gd name="connsiteX48" fmla="*/ 7346 w 137416"/>
                  <a:gd name="connsiteY48" fmla="*/ 71750 h 135719"/>
                  <a:gd name="connsiteX49" fmla="*/ 68708 w 137416"/>
                  <a:gd name="connsiteY49" fmla="*/ 124481 h 135719"/>
                  <a:gd name="connsiteX50" fmla="*/ 69572 w 137416"/>
                  <a:gd name="connsiteY50" fmla="*/ 123617 h 135719"/>
                  <a:gd name="connsiteX51" fmla="*/ 68708 w 137416"/>
                  <a:gd name="connsiteY51" fmla="*/ 122752 h 135719"/>
                  <a:gd name="connsiteX52" fmla="*/ 67844 w 137416"/>
                  <a:gd name="connsiteY52" fmla="*/ 123617 h 135719"/>
                  <a:gd name="connsiteX53" fmla="*/ 68708 w 137416"/>
                  <a:gd name="connsiteY53" fmla="*/ 124481 h 135719"/>
                  <a:gd name="connsiteX54" fmla="*/ 20310 w 137416"/>
                  <a:gd name="connsiteY54" fmla="*/ 67427 h 135719"/>
                  <a:gd name="connsiteX55" fmla="*/ 68708 w 137416"/>
                  <a:gd name="connsiteY55" fmla="*/ 115837 h 135719"/>
                  <a:gd name="connsiteX56" fmla="*/ 117106 w 137416"/>
                  <a:gd name="connsiteY56" fmla="*/ 67427 h 135719"/>
                  <a:gd name="connsiteX57" fmla="*/ 68708 w 137416"/>
                  <a:gd name="connsiteY57" fmla="*/ 19018 h 135719"/>
                  <a:gd name="connsiteX58" fmla="*/ 20310 w 137416"/>
                  <a:gd name="connsiteY58" fmla="*/ 67427 h 135719"/>
                  <a:gd name="connsiteX59" fmla="*/ 123156 w 137416"/>
                  <a:gd name="connsiteY59" fmla="*/ 67427 h 135719"/>
                  <a:gd name="connsiteX60" fmla="*/ 124021 w 137416"/>
                  <a:gd name="connsiteY60" fmla="*/ 68292 h 135719"/>
                  <a:gd name="connsiteX61" fmla="*/ 124885 w 137416"/>
                  <a:gd name="connsiteY61" fmla="*/ 67427 h 135719"/>
                  <a:gd name="connsiteX62" fmla="*/ 124021 w 137416"/>
                  <a:gd name="connsiteY62" fmla="*/ 66563 h 135719"/>
                  <a:gd name="connsiteX63" fmla="*/ 123156 w 137416"/>
                  <a:gd name="connsiteY63" fmla="*/ 67427 h 135719"/>
                  <a:gd name="connsiteX64" fmla="*/ 11668 w 137416"/>
                  <a:gd name="connsiteY64" fmla="*/ 67427 h 135719"/>
                  <a:gd name="connsiteX65" fmla="*/ 12532 w 137416"/>
                  <a:gd name="connsiteY65" fmla="*/ 68292 h 135719"/>
                  <a:gd name="connsiteX66" fmla="*/ 13396 w 137416"/>
                  <a:gd name="connsiteY66" fmla="*/ 67427 h 135719"/>
                  <a:gd name="connsiteX67" fmla="*/ 12532 w 137416"/>
                  <a:gd name="connsiteY67" fmla="*/ 66563 h 135719"/>
                  <a:gd name="connsiteX68" fmla="*/ 11668 w 137416"/>
                  <a:gd name="connsiteY68" fmla="*/ 67427 h 135719"/>
                  <a:gd name="connsiteX69" fmla="*/ 131799 w 137416"/>
                  <a:gd name="connsiteY69" fmla="*/ 67427 h 135719"/>
                  <a:gd name="connsiteX70" fmla="*/ 131799 w 137416"/>
                  <a:gd name="connsiteY70" fmla="*/ 67427 h 135719"/>
                  <a:gd name="connsiteX71" fmla="*/ 131799 w 137416"/>
                  <a:gd name="connsiteY71" fmla="*/ 67427 h 135719"/>
                  <a:gd name="connsiteX72" fmla="*/ 131799 w 137416"/>
                  <a:gd name="connsiteY72" fmla="*/ 67427 h 135719"/>
                  <a:gd name="connsiteX73" fmla="*/ 4753 w 137416"/>
                  <a:gd name="connsiteY73" fmla="*/ 67427 h 135719"/>
                  <a:gd name="connsiteX74" fmla="*/ 4753 w 137416"/>
                  <a:gd name="connsiteY74" fmla="*/ 68292 h 135719"/>
                  <a:gd name="connsiteX75" fmla="*/ 4753 w 137416"/>
                  <a:gd name="connsiteY75" fmla="*/ 67427 h 135719"/>
                  <a:gd name="connsiteX76" fmla="*/ 4753 w 137416"/>
                  <a:gd name="connsiteY76" fmla="*/ 67427 h 135719"/>
                  <a:gd name="connsiteX77" fmla="*/ 71301 w 137416"/>
                  <a:gd name="connsiteY77" fmla="*/ 16425 h 135719"/>
                  <a:gd name="connsiteX78" fmla="*/ 119699 w 137416"/>
                  <a:gd name="connsiteY78" fmla="*/ 64834 h 135719"/>
                  <a:gd name="connsiteX79" fmla="*/ 124021 w 137416"/>
                  <a:gd name="connsiteY79" fmla="*/ 60512 h 135719"/>
                  <a:gd name="connsiteX80" fmla="*/ 128342 w 137416"/>
                  <a:gd name="connsiteY80" fmla="*/ 64834 h 135719"/>
                  <a:gd name="connsiteX81" fmla="*/ 129206 w 137416"/>
                  <a:gd name="connsiteY81" fmla="*/ 63970 h 135719"/>
                  <a:gd name="connsiteX82" fmla="*/ 72165 w 137416"/>
                  <a:gd name="connsiteY82" fmla="*/ 6916 h 135719"/>
                  <a:gd name="connsiteX83" fmla="*/ 71301 w 137416"/>
                  <a:gd name="connsiteY83" fmla="*/ 7780 h 135719"/>
                  <a:gd name="connsiteX84" fmla="*/ 75622 w 137416"/>
                  <a:gd name="connsiteY84" fmla="*/ 12102 h 135719"/>
                  <a:gd name="connsiteX85" fmla="*/ 71301 w 137416"/>
                  <a:gd name="connsiteY85" fmla="*/ 16425 h 135719"/>
                  <a:gd name="connsiteX86" fmla="*/ 12532 w 137416"/>
                  <a:gd name="connsiteY86" fmla="*/ 60512 h 135719"/>
                  <a:gd name="connsiteX87" fmla="*/ 16853 w 137416"/>
                  <a:gd name="connsiteY87" fmla="*/ 64834 h 135719"/>
                  <a:gd name="connsiteX88" fmla="*/ 65251 w 137416"/>
                  <a:gd name="connsiteY88" fmla="*/ 16425 h 135719"/>
                  <a:gd name="connsiteX89" fmla="*/ 60930 w 137416"/>
                  <a:gd name="connsiteY89" fmla="*/ 12102 h 135719"/>
                  <a:gd name="connsiteX90" fmla="*/ 65251 w 137416"/>
                  <a:gd name="connsiteY90" fmla="*/ 7780 h 135719"/>
                  <a:gd name="connsiteX91" fmla="*/ 64387 w 137416"/>
                  <a:gd name="connsiteY91" fmla="*/ 6916 h 135719"/>
                  <a:gd name="connsiteX92" fmla="*/ 7346 w 137416"/>
                  <a:gd name="connsiteY92" fmla="*/ 63970 h 135719"/>
                  <a:gd name="connsiteX93" fmla="*/ 8210 w 137416"/>
                  <a:gd name="connsiteY93" fmla="*/ 64834 h 135719"/>
                  <a:gd name="connsiteX94" fmla="*/ 12532 w 137416"/>
                  <a:gd name="connsiteY94" fmla="*/ 60512 h 135719"/>
                  <a:gd name="connsiteX95" fmla="*/ 66980 w 137416"/>
                  <a:gd name="connsiteY95" fmla="*/ 12102 h 135719"/>
                  <a:gd name="connsiteX96" fmla="*/ 67844 w 137416"/>
                  <a:gd name="connsiteY96" fmla="*/ 12967 h 135719"/>
                  <a:gd name="connsiteX97" fmla="*/ 68708 w 137416"/>
                  <a:gd name="connsiteY97" fmla="*/ 12102 h 135719"/>
                  <a:gd name="connsiteX98" fmla="*/ 67844 w 137416"/>
                  <a:gd name="connsiteY98" fmla="*/ 11238 h 135719"/>
                  <a:gd name="connsiteX99" fmla="*/ 66980 w 137416"/>
                  <a:gd name="connsiteY99" fmla="*/ 12102 h 135719"/>
                  <a:gd name="connsiteX100" fmla="*/ 67844 w 137416"/>
                  <a:gd name="connsiteY100" fmla="*/ 4322 h 135719"/>
                  <a:gd name="connsiteX101" fmla="*/ 67844 w 137416"/>
                  <a:gd name="connsiteY101" fmla="*/ 4322 h 135719"/>
                  <a:gd name="connsiteX102" fmla="*/ 68708 w 137416"/>
                  <a:gd name="connsiteY102" fmla="*/ 4322 h 135719"/>
                  <a:gd name="connsiteX103" fmla="*/ 67844 w 137416"/>
                  <a:gd name="connsiteY103" fmla="*/ 4322 h 135719"/>
                  <a:gd name="connsiteX104" fmla="*/ 67844 w 137416"/>
                  <a:gd name="connsiteY104" fmla="*/ 4322 h 13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37416" h="135719">
                    <a:moveTo>
                      <a:pt x="68708" y="135719"/>
                    </a:moveTo>
                    <a:cubicBezTo>
                      <a:pt x="66980" y="135719"/>
                      <a:pt x="66115" y="135719"/>
                      <a:pt x="64387" y="134855"/>
                    </a:cubicBezTo>
                    <a:lnTo>
                      <a:pt x="64387" y="134855"/>
                    </a:lnTo>
                    <a:lnTo>
                      <a:pt x="1296" y="71750"/>
                    </a:lnTo>
                    <a:lnTo>
                      <a:pt x="1296" y="71750"/>
                    </a:lnTo>
                    <a:cubicBezTo>
                      <a:pt x="-432" y="69156"/>
                      <a:pt x="-432" y="66563"/>
                      <a:pt x="1296" y="63970"/>
                    </a:cubicBezTo>
                    <a:lnTo>
                      <a:pt x="1296" y="63970"/>
                    </a:lnTo>
                    <a:lnTo>
                      <a:pt x="64387" y="864"/>
                    </a:lnTo>
                    <a:lnTo>
                      <a:pt x="64387" y="864"/>
                    </a:lnTo>
                    <a:cubicBezTo>
                      <a:pt x="65251" y="0"/>
                      <a:pt x="66980" y="0"/>
                      <a:pt x="68708" y="0"/>
                    </a:cubicBezTo>
                    <a:cubicBezTo>
                      <a:pt x="68708" y="0"/>
                      <a:pt x="68708" y="0"/>
                      <a:pt x="68708" y="0"/>
                    </a:cubicBezTo>
                    <a:cubicBezTo>
                      <a:pt x="70437" y="0"/>
                      <a:pt x="71301" y="0"/>
                      <a:pt x="73029" y="864"/>
                    </a:cubicBezTo>
                    <a:lnTo>
                      <a:pt x="73029" y="864"/>
                    </a:lnTo>
                    <a:lnTo>
                      <a:pt x="74758" y="2593"/>
                    </a:lnTo>
                    <a:cubicBezTo>
                      <a:pt x="74758" y="2593"/>
                      <a:pt x="74758" y="2593"/>
                      <a:pt x="74758" y="2593"/>
                    </a:cubicBezTo>
                    <a:lnTo>
                      <a:pt x="136120" y="63970"/>
                    </a:lnTo>
                    <a:lnTo>
                      <a:pt x="136120" y="63970"/>
                    </a:lnTo>
                    <a:cubicBezTo>
                      <a:pt x="137848" y="66563"/>
                      <a:pt x="137848" y="69156"/>
                      <a:pt x="136120" y="71750"/>
                    </a:cubicBezTo>
                    <a:lnTo>
                      <a:pt x="136120" y="71750"/>
                    </a:lnTo>
                    <a:lnTo>
                      <a:pt x="74758" y="133126"/>
                    </a:lnTo>
                    <a:cubicBezTo>
                      <a:pt x="74758" y="133126"/>
                      <a:pt x="74758" y="133126"/>
                      <a:pt x="74758" y="133126"/>
                    </a:cubicBezTo>
                    <a:lnTo>
                      <a:pt x="73029" y="134855"/>
                    </a:lnTo>
                    <a:lnTo>
                      <a:pt x="73029" y="134855"/>
                    </a:lnTo>
                    <a:cubicBezTo>
                      <a:pt x="71301" y="135719"/>
                      <a:pt x="69572" y="135719"/>
                      <a:pt x="68708" y="135719"/>
                    </a:cubicBezTo>
                    <a:cubicBezTo>
                      <a:pt x="68708" y="135719"/>
                      <a:pt x="68708" y="135719"/>
                      <a:pt x="68708" y="135719"/>
                    </a:cubicBezTo>
                    <a:close/>
                    <a:moveTo>
                      <a:pt x="67844" y="131397"/>
                    </a:moveTo>
                    <a:cubicBezTo>
                      <a:pt x="67844" y="131397"/>
                      <a:pt x="67844" y="131397"/>
                      <a:pt x="67844" y="131397"/>
                    </a:cubicBezTo>
                    <a:lnTo>
                      <a:pt x="67844" y="131397"/>
                    </a:lnTo>
                    <a:cubicBezTo>
                      <a:pt x="68708" y="131397"/>
                      <a:pt x="68708" y="131397"/>
                      <a:pt x="68708" y="131397"/>
                    </a:cubicBezTo>
                    <a:lnTo>
                      <a:pt x="67844" y="131397"/>
                    </a:lnTo>
                    <a:lnTo>
                      <a:pt x="67844" y="131397"/>
                    </a:lnTo>
                    <a:close/>
                    <a:moveTo>
                      <a:pt x="71301" y="127939"/>
                    </a:moveTo>
                    <a:lnTo>
                      <a:pt x="72165" y="128804"/>
                    </a:lnTo>
                    <a:lnTo>
                      <a:pt x="129206" y="71750"/>
                    </a:lnTo>
                    <a:lnTo>
                      <a:pt x="128342" y="70885"/>
                    </a:lnTo>
                    <a:lnTo>
                      <a:pt x="124021" y="75207"/>
                    </a:lnTo>
                    <a:lnTo>
                      <a:pt x="119699" y="70885"/>
                    </a:lnTo>
                    <a:lnTo>
                      <a:pt x="71301" y="119295"/>
                    </a:lnTo>
                    <a:lnTo>
                      <a:pt x="75622" y="123617"/>
                    </a:lnTo>
                    <a:lnTo>
                      <a:pt x="71301" y="127939"/>
                    </a:lnTo>
                    <a:close/>
                    <a:moveTo>
                      <a:pt x="7346" y="71750"/>
                    </a:moveTo>
                    <a:lnTo>
                      <a:pt x="64387" y="128804"/>
                    </a:lnTo>
                    <a:lnTo>
                      <a:pt x="65251" y="127939"/>
                    </a:lnTo>
                    <a:lnTo>
                      <a:pt x="60930" y="123617"/>
                    </a:lnTo>
                    <a:lnTo>
                      <a:pt x="65251" y="119295"/>
                    </a:lnTo>
                    <a:lnTo>
                      <a:pt x="16853" y="70885"/>
                    </a:lnTo>
                    <a:lnTo>
                      <a:pt x="12532" y="75207"/>
                    </a:lnTo>
                    <a:lnTo>
                      <a:pt x="8210" y="70885"/>
                    </a:lnTo>
                    <a:lnTo>
                      <a:pt x="7346" y="71750"/>
                    </a:lnTo>
                    <a:close/>
                    <a:moveTo>
                      <a:pt x="68708" y="124481"/>
                    </a:moveTo>
                    <a:lnTo>
                      <a:pt x="69572" y="123617"/>
                    </a:lnTo>
                    <a:lnTo>
                      <a:pt x="68708" y="122752"/>
                    </a:lnTo>
                    <a:lnTo>
                      <a:pt x="67844" y="123617"/>
                    </a:lnTo>
                    <a:lnTo>
                      <a:pt x="68708" y="124481"/>
                    </a:lnTo>
                    <a:close/>
                    <a:moveTo>
                      <a:pt x="20310" y="67427"/>
                    </a:moveTo>
                    <a:lnTo>
                      <a:pt x="68708" y="115837"/>
                    </a:lnTo>
                    <a:lnTo>
                      <a:pt x="117106" y="67427"/>
                    </a:lnTo>
                    <a:lnTo>
                      <a:pt x="68708" y="19018"/>
                    </a:lnTo>
                    <a:lnTo>
                      <a:pt x="20310" y="67427"/>
                    </a:lnTo>
                    <a:close/>
                    <a:moveTo>
                      <a:pt x="123156" y="67427"/>
                    </a:moveTo>
                    <a:lnTo>
                      <a:pt x="124021" y="68292"/>
                    </a:lnTo>
                    <a:lnTo>
                      <a:pt x="124885" y="67427"/>
                    </a:lnTo>
                    <a:lnTo>
                      <a:pt x="124021" y="66563"/>
                    </a:lnTo>
                    <a:lnTo>
                      <a:pt x="123156" y="67427"/>
                    </a:lnTo>
                    <a:close/>
                    <a:moveTo>
                      <a:pt x="11668" y="67427"/>
                    </a:moveTo>
                    <a:lnTo>
                      <a:pt x="12532" y="68292"/>
                    </a:lnTo>
                    <a:lnTo>
                      <a:pt x="13396" y="67427"/>
                    </a:lnTo>
                    <a:lnTo>
                      <a:pt x="12532" y="66563"/>
                    </a:lnTo>
                    <a:lnTo>
                      <a:pt x="11668" y="67427"/>
                    </a:lnTo>
                    <a:close/>
                    <a:moveTo>
                      <a:pt x="131799" y="67427"/>
                    </a:moveTo>
                    <a:lnTo>
                      <a:pt x="131799" y="67427"/>
                    </a:lnTo>
                    <a:cubicBezTo>
                      <a:pt x="131799" y="68292"/>
                      <a:pt x="131799" y="67427"/>
                      <a:pt x="131799" y="67427"/>
                    </a:cubicBezTo>
                    <a:lnTo>
                      <a:pt x="131799" y="67427"/>
                    </a:lnTo>
                    <a:close/>
                    <a:moveTo>
                      <a:pt x="4753" y="67427"/>
                    </a:moveTo>
                    <a:cubicBezTo>
                      <a:pt x="4753" y="67427"/>
                      <a:pt x="4753" y="68292"/>
                      <a:pt x="4753" y="68292"/>
                    </a:cubicBezTo>
                    <a:lnTo>
                      <a:pt x="4753" y="67427"/>
                    </a:lnTo>
                    <a:lnTo>
                      <a:pt x="4753" y="67427"/>
                    </a:lnTo>
                    <a:close/>
                    <a:moveTo>
                      <a:pt x="71301" y="16425"/>
                    </a:moveTo>
                    <a:lnTo>
                      <a:pt x="119699" y="64834"/>
                    </a:lnTo>
                    <a:lnTo>
                      <a:pt x="124021" y="60512"/>
                    </a:lnTo>
                    <a:lnTo>
                      <a:pt x="128342" y="64834"/>
                    </a:lnTo>
                    <a:lnTo>
                      <a:pt x="129206" y="63970"/>
                    </a:lnTo>
                    <a:lnTo>
                      <a:pt x="72165" y="6916"/>
                    </a:lnTo>
                    <a:lnTo>
                      <a:pt x="71301" y="7780"/>
                    </a:lnTo>
                    <a:lnTo>
                      <a:pt x="75622" y="12102"/>
                    </a:lnTo>
                    <a:lnTo>
                      <a:pt x="71301" y="16425"/>
                    </a:lnTo>
                    <a:close/>
                    <a:moveTo>
                      <a:pt x="12532" y="60512"/>
                    </a:moveTo>
                    <a:lnTo>
                      <a:pt x="16853" y="64834"/>
                    </a:lnTo>
                    <a:lnTo>
                      <a:pt x="65251" y="16425"/>
                    </a:lnTo>
                    <a:lnTo>
                      <a:pt x="60930" y="12102"/>
                    </a:lnTo>
                    <a:lnTo>
                      <a:pt x="65251" y="7780"/>
                    </a:lnTo>
                    <a:lnTo>
                      <a:pt x="64387" y="6916"/>
                    </a:lnTo>
                    <a:lnTo>
                      <a:pt x="7346" y="63970"/>
                    </a:lnTo>
                    <a:lnTo>
                      <a:pt x="8210" y="64834"/>
                    </a:lnTo>
                    <a:lnTo>
                      <a:pt x="12532" y="60512"/>
                    </a:lnTo>
                    <a:close/>
                    <a:moveTo>
                      <a:pt x="66980" y="12102"/>
                    </a:moveTo>
                    <a:lnTo>
                      <a:pt x="67844" y="12967"/>
                    </a:lnTo>
                    <a:lnTo>
                      <a:pt x="68708" y="12102"/>
                    </a:lnTo>
                    <a:lnTo>
                      <a:pt x="67844" y="11238"/>
                    </a:lnTo>
                    <a:lnTo>
                      <a:pt x="66980" y="12102"/>
                    </a:lnTo>
                    <a:close/>
                    <a:moveTo>
                      <a:pt x="67844" y="4322"/>
                    </a:moveTo>
                    <a:lnTo>
                      <a:pt x="67844" y="4322"/>
                    </a:lnTo>
                    <a:lnTo>
                      <a:pt x="68708" y="4322"/>
                    </a:lnTo>
                    <a:cubicBezTo>
                      <a:pt x="68708" y="4322"/>
                      <a:pt x="68708" y="4322"/>
                      <a:pt x="67844" y="4322"/>
                    </a:cubicBezTo>
                    <a:cubicBezTo>
                      <a:pt x="68708" y="4322"/>
                      <a:pt x="67844" y="4322"/>
                      <a:pt x="67844" y="432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5" name="Graphic 16831">
              <a:extLst>
                <a:ext uri="{FF2B5EF4-FFF2-40B4-BE49-F238E27FC236}">
                  <a16:creationId xmlns:a16="http://schemas.microsoft.com/office/drawing/2014/main" id="{2473F101-C89A-4F27-87FD-BB97F9FD7AED}"/>
                </a:ext>
              </a:extLst>
            </p:cNvPr>
            <p:cNvGrpSpPr/>
            <p:nvPr/>
          </p:nvGrpSpPr>
          <p:grpSpPr>
            <a:xfrm>
              <a:off x="6300605" y="843985"/>
              <a:ext cx="16421" cy="135719"/>
              <a:chOff x="6300605" y="843985"/>
              <a:chExt cx="16421" cy="135719"/>
            </a:xfrm>
            <a:solidFill>
              <a:srgbClr val="355464"/>
            </a:solidFill>
          </p:grpSpPr>
          <p:sp>
            <p:nvSpPr>
              <p:cNvPr id="16" name="Freeform 17596">
                <a:extLst>
                  <a:ext uri="{FF2B5EF4-FFF2-40B4-BE49-F238E27FC236}">
                    <a16:creationId xmlns:a16="http://schemas.microsoft.com/office/drawing/2014/main" id="{FBE2B008-12B9-47A4-BB80-2BB00022E17D}"/>
                  </a:ext>
                </a:extLst>
              </p:cNvPr>
              <p:cNvSpPr/>
              <p:nvPr/>
            </p:nvSpPr>
            <p:spPr>
              <a:xfrm>
                <a:off x="6302334" y="845714"/>
                <a:ext cx="12099" cy="131396"/>
              </a:xfrm>
              <a:custGeom>
                <a:avLst/>
                <a:gdLst>
                  <a:gd name="connsiteX0" fmla="*/ 0 w 12099"/>
                  <a:gd name="connsiteY0" fmla="*/ 0 h 131396"/>
                  <a:gd name="connsiteX1" fmla="*/ 12100 w 12099"/>
                  <a:gd name="connsiteY1" fmla="*/ 0 h 131396"/>
                  <a:gd name="connsiteX2" fmla="*/ 12100 w 12099"/>
                  <a:gd name="connsiteY2" fmla="*/ 131397 h 131396"/>
                  <a:gd name="connsiteX3" fmla="*/ 0 w 12099"/>
                  <a:gd name="connsiteY3" fmla="*/ 131397 h 13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9" h="131396">
                    <a:moveTo>
                      <a:pt x="0" y="0"/>
                    </a:moveTo>
                    <a:lnTo>
                      <a:pt x="12100" y="0"/>
                    </a:lnTo>
                    <a:lnTo>
                      <a:pt x="12100" y="131397"/>
                    </a:lnTo>
                    <a:lnTo>
                      <a:pt x="0" y="13139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7" name="Freeform 17597">
                <a:extLst>
                  <a:ext uri="{FF2B5EF4-FFF2-40B4-BE49-F238E27FC236}">
                    <a16:creationId xmlns:a16="http://schemas.microsoft.com/office/drawing/2014/main" id="{F352603C-C30E-443E-BE4D-23D4AFF68A17}"/>
                  </a:ext>
                </a:extLst>
              </p:cNvPr>
              <p:cNvSpPr/>
              <p:nvPr/>
            </p:nvSpPr>
            <p:spPr>
              <a:xfrm>
                <a:off x="6300605" y="843985"/>
                <a:ext cx="16421" cy="135719"/>
              </a:xfrm>
              <a:custGeom>
                <a:avLst/>
                <a:gdLst>
                  <a:gd name="connsiteX0" fmla="*/ 16421 w 16421"/>
                  <a:gd name="connsiteY0" fmla="*/ 135719 h 135719"/>
                  <a:gd name="connsiteX1" fmla="*/ 0 w 16421"/>
                  <a:gd name="connsiteY1" fmla="*/ 135719 h 135719"/>
                  <a:gd name="connsiteX2" fmla="*/ 0 w 16421"/>
                  <a:gd name="connsiteY2" fmla="*/ 0 h 135719"/>
                  <a:gd name="connsiteX3" fmla="*/ 16421 w 16421"/>
                  <a:gd name="connsiteY3" fmla="*/ 0 h 135719"/>
                  <a:gd name="connsiteX4" fmla="*/ 16421 w 16421"/>
                  <a:gd name="connsiteY4" fmla="*/ 135719 h 135719"/>
                  <a:gd name="connsiteX5" fmla="*/ 4321 w 16421"/>
                  <a:gd name="connsiteY5" fmla="*/ 131397 h 135719"/>
                  <a:gd name="connsiteX6" fmla="*/ 12100 w 16421"/>
                  <a:gd name="connsiteY6" fmla="*/ 131397 h 135719"/>
                  <a:gd name="connsiteX7" fmla="*/ 12100 w 16421"/>
                  <a:gd name="connsiteY7" fmla="*/ 4322 h 135719"/>
                  <a:gd name="connsiteX8" fmla="*/ 4321 w 16421"/>
                  <a:gd name="connsiteY8" fmla="*/ 4322 h 135719"/>
                  <a:gd name="connsiteX9" fmla="*/ 4321 w 16421"/>
                  <a:gd name="connsiteY9" fmla="*/ 131397 h 13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21" h="135719">
                    <a:moveTo>
                      <a:pt x="16421" y="135719"/>
                    </a:moveTo>
                    <a:lnTo>
                      <a:pt x="0" y="135719"/>
                    </a:lnTo>
                    <a:lnTo>
                      <a:pt x="0" y="0"/>
                    </a:lnTo>
                    <a:lnTo>
                      <a:pt x="16421" y="0"/>
                    </a:lnTo>
                    <a:lnTo>
                      <a:pt x="16421" y="135719"/>
                    </a:lnTo>
                    <a:close/>
                    <a:moveTo>
                      <a:pt x="4321" y="131397"/>
                    </a:moveTo>
                    <a:lnTo>
                      <a:pt x="12100" y="131397"/>
                    </a:lnTo>
                    <a:lnTo>
                      <a:pt x="12100" y="4322"/>
                    </a:lnTo>
                    <a:lnTo>
                      <a:pt x="4321" y="4322"/>
                    </a:lnTo>
                    <a:lnTo>
                      <a:pt x="4321" y="13139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</p:grpSp>
      <p:grpSp>
        <p:nvGrpSpPr>
          <p:cNvPr id="33" name="Graphic 16831">
            <a:extLst>
              <a:ext uri="{FF2B5EF4-FFF2-40B4-BE49-F238E27FC236}">
                <a16:creationId xmlns:a16="http://schemas.microsoft.com/office/drawing/2014/main" id="{F023C3E7-5083-43D3-9199-EC12B2469C1D}"/>
              </a:ext>
            </a:extLst>
          </p:cNvPr>
          <p:cNvGrpSpPr/>
          <p:nvPr/>
        </p:nvGrpSpPr>
        <p:grpSpPr>
          <a:xfrm>
            <a:off x="1351447" y="4248893"/>
            <a:ext cx="311131" cy="408887"/>
            <a:chOff x="5152012" y="1787104"/>
            <a:chExt cx="311131" cy="408886"/>
          </a:xfrm>
          <a:solidFill>
            <a:srgbClr val="355464"/>
          </a:solidFill>
        </p:grpSpPr>
        <p:grpSp>
          <p:nvGrpSpPr>
            <p:cNvPr id="34" name="Graphic 16831">
              <a:extLst>
                <a:ext uri="{FF2B5EF4-FFF2-40B4-BE49-F238E27FC236}">
                  <a16:creationId xmlns:a16="http://schemas.microsoft.com/office/drawing/2014/main" id="{55C25604-D1EA-4EF4-B9DE-B11CD2AF2D4E}"/>
                </a:ext>
              </a:extLst>
            </p:cNvPr>
            <p:cNvGrpSpPr/>
            <p:nvPr/>
          </p:nvGrpSpPr>
          <p:grpSpPr>
            <a:xfrm>
              <a:off x="5375854" y="2081883"/>
              <a:ext cx="87289" cy="114107"/>
              <a:chOff x="5375854" y="2081883"/>
              <a:chExt cx="87289" cy="114107"/>
            </a:xfrm>
            <a:solidFill>
              <a:srgbClr val="355464"/>
            </a:solidFill>
          </p:grpSpPr>
          <p:sp>
            <p:nvSpPr>
              <p:cNvPr id="77" name="Freeform 17913">
                <a:extLst>
                  <a:ext uri="{FF2B5EF4-FFF2-40B4-BE49-F238E27FC236}">
                    <a16:creationId xmlns:a16="http://schemas.microsoft.com/office/drawing/2014/main" id="{CE87013D-4D98-43FC-BD40-3F4C6BEED239}"/>
                  </a:ext>
                </a:extLst>
              </p:cNvPr>
              <p:cNvSpPr/>
              <p:nvPr/>
            </p:nvSpPr>
            <p:spPr>
              <a:xfrm rot="-2074035">
                <a:off x="5413007" y="2076975"/>
                <a:ext cx="12964" cy="122758"/>
              </a:xfrm>
              <a:custGeom>
                <a:avLst/>
                <a:gdLst>
                  <a:gd name="connsiteX0" fmla="*/ 0 w 12964"/>
                  <a:gd name="connsiteY0" fmla="*/ 0 h 122758"/>
                  <a:gd name="connsiteX1" fmla="*/ 12964 w 12964"/>
                  <a:gd name="connsiteY1" fmla="*/ 0 h 122758"/>
                  <a:gd name="connsiteX2" fmla="*/ 12964 w 12964"/>
                  <a:gd name="connsiteY2" fmla="*/ 122758 h 122758"/>
                  <a:gd name="connsiteX3" fmla="*/ 0 w 12964"/>
                  <a:gd name="connsiteY3" fmla="*/ 122758 h 12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4" h="122758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122758"/>
                    </a:lnTo>
                    <a:lnTo>
                      <a:pt x="0" y="12275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78" name="Freeform 17914">
                <a:extLst>
                  <a:ext uri="{FF2B5EF4-FFF2-40B4-BE49-F238E27FC236}">
                    <a16:creationId xmlns:a16="http://schemas.microsoft.com/office/drawing/2014/main" id="{3B3FB89B-7737-4145-A3BA-1F660531A47A}"/>
                  </a:ext>
                </a:extLst>
              </p:cNvPr>
              <p:cNvSpPr/>
              <p:nvPr/>
            </p:nvSpPr>
            <p:spPr>
              <a:xfrm>
                <a:off x="5375854" y="2081883"/>
                <a:ext cx="87289" cy="114107"/>
              </a:xfrm>
              <a:custGeom>
                <a:avLst/>
                <a:gdLst>
                  <a:gd name="connsiteX0" fmla="*/ 72597 w 87289"/>
                  <a:gd name="connsiteY0" fmla="*/ 114108 h 114107"/>
                  <a:gd name="connsiteX1" fmla="*/ 0 w 87289"/>
                  <a:gd name="connsiteY1" fmla="*/ 9509 h 114107"/>
                  <a:gd name="connsiteX2" fmla="*/ 14692 w 87289"/>
                  <a:gd name="connsiteY2" fmla="*/ 0 h 114107"/>
                  <a:gd name="connsiteX3" fmla="*/ 87290 w 87289"/>
                  <a:gd name="connsiteY3" fmla="*/ 104599 h 114107"/>
                  <a:gd name="connsiteX4" fmla="*/ 72597 w 87289"/>
                  <a:gd name="connsiteY4" fmla="*/ 114108 h 114107"/>
                  <a:gd name="connsiteX5" fmla="*/ 6914 w 87289"/>
                  <a:gd name="connsiteY5" fmla="*/ 10373 h 114107"/>
                  <a:gd name="connsiteX6" fmla="*/ 74326 w 87289"/>
                  <a:gd name="connsiteY6" fmla="*/ 108057 h 114107"/>
                  <a:gd name="connsiteX7" fmla="*/ 81240 w 87289"/>
                  <a:gd name="connsiteY7" fmla="*/ 102870 h 114107"/>
                  <a:gd name="connsiteX8" fmla="*/ 13828 w 87289"/>
                  <a:gd name="connsiteY8" fmla="*/ 5187 h 114107"/>
                  <a:gd name="connsiteX9" fmla="*/ 6914 w 87289"/>
                  <a:gd name="connsiteY9" fmla="*/ 10373 h 1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289" h="114107">
                    <a:moveTo>
                      <a:pt x="72597" y="114108"/>
                    </a:moveTo>
                    <a:lnTo>
                      <a:pt x="0" y="9509"/>
                    </a:lnTo>
                    <a:lnTo>
                      <a:pt x="14692" y="0"/>
                    </a:lnTo>
                    <a:lnTo>
                      <a:pt x="87290" y="104599"/>
                    </a:lnTo>
                    <a:lnTo>
                      <a:pt x="72597" y="114108"/>
                    </a:lnTo>
                    <a:close/>
                    <a:moveTo>
                      <a:pt x="6914" y="10373"/>
                    </a:moveTo>
                    <a:lnTo>
                      <a:pt x="74326" y="108057"/>
                    </a:lnTo>
                    <a:lnTo>
                      <a:pt x="81240" y="102870"/>
                    </a:lnTo>
                    <a:lnTo>
                      <a:pt x="13828" y="5187"/>
                    </a:lnTo>
                    <a:lnTo>
                      <a:pt x="6914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5" name="Graphic 16831">
              <a:extLst>
                <a:ext uri="{FF2B5EF4-FFF2-40B4-BE49-F238E27FC236}">
                  <a16:creationId xmlns:a16="http://schemas.microsoft.com/office/drawing/2014/main" id="{7BBA2ECB-8F19-4AFF-9DF1-B8533A0A94DD}"/>
                </a:ext>
              </a:extLst>
            </p:cNvPr>
            <p:cNvGrpSpPr/>
            <p:nvPr/>
          </p:nvGrpSpPr>
          <p:grpSpPr>
            <a:xfrm>
              <a:off x="5152012" y="2081883"/>
              <a:ext cx="87289" cy="114107"/>
              <a:chOff x="5152012" y="2081883"/>
              <a:chExt cx="87289" cy="114107"/>
            </a:xfrm>
            <a:solidFill>
              <a:srgbClr val="355464"/>
            </a:solidFill>
          </p:grpSpPr>
          <p:sp>
            <p:nvSpPr>
              <p:cNvPr id="75" name="Freeform 17916">
                <a:extLst>
                  <a:ext uri="{FF2B5EF4-FFF2-40B4-BE49-F238E27FC236}">
                    <a16:creationId xmlns:a16="http://schemas.microsoft.com/office/drawing/2014/main" id="{8CFCC53B-40B8-4F47-878C-EFC6C71D9B76}"/>
                  </a:ext>
                </a:extLst>
              </p:cNvPr>
              <p:cNvSpPr/>
              <p:nvPr/>
            </p:nvSpPr>
            <p:spPr>
              <a:xfrm rot="-3325965">
                <a:off x="5134811" y="2131849"/>
                <a:ext cx="122729" cy="12967"/>
              </a:xfrm>
              <a:custGeom>
                <a:avLst/>
                <a:gdLst>
                  <a:gd name="connsiteX0" fmla="*/ 0 w 122729"/>
                  <a:gd name="connsiteY0" fmla="*/ 0 h 12967"/>
                  <a:gd name="connsiteX1" fmla="*/ 122730 w 122729"/>
                  <a:gd name="connsiteY1" fmla="*/ 0 h 12967"/>
                  <a:gd name="connsiteX2" fmla="*/ 122730 w 122729"/>
                  <a:gd name="connsiteY2" fmla="*/ 12967 h 12967"/>
                  <a:gd name="connsiteX3" fmla="*/ 0 w 122729"/>
                  <a:gd name="connsiteY3" fmla="*/ 12967 h 12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729" h="12967">
                    <a:moveTo>
                      <a:pt x="0" y="0"/>
                    </a:moveTo>
                    <a:lnTo>
                      <a:pt x="122730" y="0"/>
                    </a:lnTo>
                    <a:lnTo>
                      <a:pt x="122730" y="12967"/>
                    </a:lnTo>
                    <a:lnTo>
                      <a:pt x="0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76" name="Freeform 17917">
                <a:extLst>
                  <a:ext uri="{FF2B5EF4-FFF2-40B4-BE49-F238E27FC236}">
                    <a16:creationId xmlns:a16="http://schemas.microsoft.com/office/drawing/2014/main" id="{E3FF87A7-0028-4F90-BBA8-31B952F2844D}"/>
                  </a:ext>
                </a:extLst>
              </p:cNvPr>
              <p:cNvSpPr/>
              <p:nvPr/>
            </p:nvSpPr>
            <p:spPr>
              <a:xfrm>
                <a:off x="5152012" y="2081883"/>
                <a:ext cx="87289" cy="114107"/>
              </a:xfrm>
              <a:custGeom>
                <a:avLst/>
                <a:gdLst>
                  <a:gd name="connsiteX0" fmla="*/ 14692 w 87289"/>
                  <a:gd name="connsiteY0" fmla="*/ 114108 h 114107"/>
                  <a:gd name="connsiteX1" fmla="*/ 0 w 87289"/>
                  <a:gd name="connsiteY1" fmla="*/ 104599 h 114107"/>
                  <a:gd name="connsiteX2" fmla="*/ 72597 w 87289"/>
                  <a:gd name="connsiteY2" fmla="*/ 0 h 114107"/>
                  <a:gd name="connsiteX3" fmla="*/ 87290 w 87289"/>
                  <a:gd name="connsiteY3" fmla="*/ 9509 h 114107"/>
                  <a:gd name="connsiteX4" fmla="*/ 14692 w 87289"/>
                  <a:gd name="connsiteY4" fmla="*/ 114108 h 114107"/>
                  <a:gd name="connsiteX5" fmla="*/ 6914 w 87289"/>
                  <a:gd name="connsiteY5" fmla="*/ 102870 h 114107"/>
                  <a:gd name="connsiteX6" fmla="*/ 13828 w 87289"/>
                  <a:gd name="connsiteY6" fmla="*/ 108057 h 114107"/>
                  <a:gd name="connsiteX7" fmla="*/ 81240 w 87289"/>
                  <a:gd name="connsiteY7" fmla="*/ 10373 h 114107"/>
                  <a:gd name="connsiteX8" fmla="*/ 74326 w 87289"/>
                  <a:gd name="connsiteY8" fmla="*/ 5187 h 114107"/>
                  <a:gd name="connsiteX9" fmla="*/ 6914 w 87289"/>
                  <a:gd name="connsiteY9" fmla="*/ 102870 h 1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289" h="114107">
                    <a:moveTo>
                      <a:pt x="14692" y="114108"/>
                    </a:moveTo>
                    <a:lnTo>
                      <a:pt x="0" y="104599"/>
                    </a:lnTo>
                    <a:lnTo>
                      <a:pt x="72597" y="0"/>
                    </a:lnTo>
                    <a:lnTo>
                      <a:pt x="87290" y="9509"/>
                    </a:lnTo>
                    <a:lnTo>
                      <a:pt x="14692" y="114108"/>
                    </a:lnTo>
                    <a:close/>
                    <a:moveTo>
                      <a:pt x="6914" y="102870"/>
                    </a:moveTo>
                    <a:lnTo>
                      <a:pt x="13828" y="108057"/>
                    </a:lnTo>
                    <a:lnTo>
                      <a:pt x="81240" y="10373"/>
                    </a:lnTo>
                    <a:lnTo>
                      <a:pt x="74326" y="5187"/>
                    </a:lnTo>
                    <a:lnTo>
                      <a:pt x="6914" y="10287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6" name="Graphic 16831">
              <a:extLst>
                <a:ext uri="{FF2B5EF4-FFF2-40B4-BE49-F238E27FC236}">
                  <a16:creationId xmlns:a16="http://schemas.microsoft.com/office/drawing/2014/main" id="{67A3554C-37B0-4826-9BD0-6A192B6AF59D}"/>
                </a:ext>
              </a:extLst>
            </p:cNvPr>
            <p:cNvGrpSpPr/>
            <p:nvPr/>
          </p:nvGrpSpPr>
          <p:grpSpPr>
            <a:xfrm>
              <a:off x="5170162" y="2159684"/>
              <a:ext cx="275696" cy="17289"/>
              <a:chOff x="5170162" y="2159684"/>
              <a:chExt cx="275696" cy="17289"/>
            </a:xfrm>
            <a:solidFill>
              <a:srgbClr val="355464"/>
            </a:solidFill>
          </p:grpSpPr>
          <p:sp>
            <p:nvSpPr>
              <p:cNvPr id="73" name="Freeform 17919">
                <a:extLst>
                  <a:ext uri="{FF2B5EF4-FFF2-40B4-BE49-F238E27FC236}">
                    <a16:creationId xmlns:a16="http://schemas.microsoft.com/office/drawing/2014/main" id="{91505D92-228E-4B3E-AEBE-6EDB5903DAC2}"/>
                  </a:ext>
                </a:extLst>
              </p:cNvPr>
              <p:cNvSpPr/>
              <p:nvPr/>
            </p:nvSpPr>
            <p:spPr>
              <a:xfrm>
                <a:off x="5171890" y="2161413"/>
                <a:ext cx="271375" cy="12966"/>
              </a:xfrm>
              <a:custGeom>
                <a:avLst/>
                <a:gdLst>
                  <a:gd name="connsiteX0" fmla="*/ 0 w 271375"/>
                  <a:gd name="connsiteY0" fmla="*/ 0 h 12966"/>
                  <a:gd name="connsiteX1" fmla="*/ 271376 w 271375"/>
                  <a:gd name="connsiteY1" fmla="*/ 0 h 12966"/>
                  <a:gd name="connsiteX2" fmla="*/ 271376 w 271375"/>
                  <a:gd name="connsiteY2" fmla="*/ 12967 h 12966"/>
                  <a:gd name="connsiteX3" fmla="*/ 0 w 271375"/>
                  <a:gd name="connsiteY3" fmla="*/ 12967 h 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375" h="12966">
                    <a:moveTo>
                      <a:pt x="0" y="0"/>
                    </a:moveTo>
                    <a:lnTo>
                      <a:pt x="271376" y="0"/>
                    </a:lnTo>
                    <a:lnTo>
                      <a:pt x="271376" y="12967"/>
                    </a:lnTo>
                    <a:lnTo>
                      <a:pt x="0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74" name="Freeform 17920">
                <a:extLst>
                  <a:ext uri="{FF2B5EF4-FFF2-40B4-BE49-F238E27FC236}">
                    <a16:creationId xmlns:a16="http://schemas.microsoft.com/office/drawing/2014/main" id="{1503F0F2-A00F-45E0-AF18-CA6152506CC0}"/>
                  </a:ext>
                </a:extLst>
              </p:cNvPr>
              <p:cNvSpPr/>
              <p:nvPr/>
            </p:nvSpPr>
            <p:spPr>
              <a:xfrm>
                <a:off x="5170162" y="2159684"/>
                <a:ext cx="275696" cy="17289"/>
              </a:xfrm>
              <a:custGeom>
                <a:avLst/>
                <a:gdLst>
                  <a:gd name="connsiteX0" fmla="*/ 275697 w 275696"/>
                  <a:gd name="connsiteY0" fmla="*/ 17289 h 17289"/>
                  <a:gd name="connsiteX1" fmla="*/ 0 w 275696"/>
                  <a:gd name="connsiteY1" fmla="*/ 17289 h 17289"/>
                  <a:gd name="connsiteX2" fmla="*/ 0 w 275696"/>
                  <a:gd name="connsiteY2" fmla="*/ 0 h 17289"/>
                  <a:gd name="connsiteX3" fmla="*/ 275697 w 275696"/>
                  <a:gd name="connsiteY3" fmla="*/ 0 h 17289"/>
                  <a:gd name="connsiteX4" fmla="*/ 275697 w 275696"/>
                  <a:gd name="connsiteY4" fmla="*/ 17289 h 17289"/>
                  <a:gd name="connsiteX5" fmla="*/ 4321 w 275696"/>
                  <a:gd name="connsiteY5" fmla="*/ 12102 h 17289"/>
                  <a:gd name="connsiteX6" fmla="*/ 271376 w 275696"/>
                  <a:gd name="connsiteY6" fmla="*/ 12102 h 17289"/>
                  <a:gd name="connsiteX7" fmla="*/ 271376 w 275696"/>
                  <a:gd name="connsiteY7" fmla="*/ 3458 h 17289"/>
                  <a:gd name="connsiteX8" fmla="*/ 4321 w 275696"/>
                  <a:gd name="connsiteY8" fmla="*/ 3458 h 17289"/>
                  <a:gd name="connsiteX9" fmla="*/ 4321 w 275696"/>
                  <a:gd name="connsiteY9" fmla="*/ 12102 h 1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696" h="17289">
                    <a:moveTo>
                      <a:pt x="275697" y="17289"/>
                    </a:moveTo>
                    <a:lnTo>
                      <a:pt x="0" y="17289"/>
                    </a:lnTo>
                    <a:lnTo>
                      <a:pt x="0" y="0"/>
                    </a:lnTo>
                    <a:lnTo>
                      <a:pt x="275697" y="0"/>
                    </a:lnTo>
                    <a:lnTo>
                      <a:pt x="275697" y="17289"/>
                    </a:lnTo>
                    <a:close/>
                    <a:moveTo>
                      <a:pt x="4321" y="12102"/>
                    </a:moveTo>
                    <a:lnTo>
                      <a:pt x="271376" y="12102"/>
                    </a:lnTo>
                    <a:lnTo>
                      <a:pt x="271376" y="3458"/>
                    </a:lnTo>
                    <a:lnTo>
                      <a:pt x="4321" y="3458"/>
                    </a:lnTo>
                    <a:lnTo>
                      <a:pt x="4321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7" name="Graphic 16831">
              <a:extLst>
                <a:ext uri="{FF2B5EF4-FFF2-40B4-BE49-F238E27FC236}">
                  <a16:creationId xmlns:a16="http://schemas.microsoft.com/office/drawing/2014/main" id="{FC289D3C-908A-45FD-8BA1-5D0B45D9A2FD}"/>
                </a:ext>
              </a:extLst>
            </p:cNvPr>
            <p:cNvGrpSpPr/>
            <p:nvPr/>
          </p:nvGrpSpPr>
          <p:grpSpPr>
            <a:xfrm>
              <a:off x="5196089" y="2125106"/>
              <a:ext cx="224705" cy="17289"/>
              <a:chOff x="5196089" y="2125106"/>
              <a:chExt cx="224705" cy="17289"/>
            </a:xfrm>
            <a:solidFill>
              <a:srgbClr val="355464"/>
            </a:solidFill>
          </p:grpSpPr>
          <p:sp>
            <p:nvSpPr>
              <p:cNvPr id="71" name="Freeform 17922">
                <a:extLst>
                  <a:ext uri="{FF2B5EF4-FFF2-40B4-BE49-F238E27FC236}">
                    <a16:creationId xmlns:a16="http://schemas.microsoft.com/office/drawing/2014/main" id="{594C10EF-FFFA-49ED-BAD9-14D979AC757C}"/>
                  </a:ext>
                </a:extLst>
              </p:cNvPr>
              <p:cNvSpPr/>
              <p:nvPr/>
            </p:nvSpPr>
            <p:spPr>
              <a:xfrm>
                <a:off x="5197818" y="2127699"/>
                <a:ext cx="220384" cy="12966"/>
              </a:xfrm>
              <a:custGeom>
                <a:avLst/>
                <a:gdLst>
                  <a:gd name="connsiteX0" fmla="*/ 0 w 220384"/>
                  <a:gd name="connsiteY0" fmla="*/ 0 h 12966"/>
                  <a:gd name="connsiteX1" fmla="*/ 220385 w 220384"/>
                  <a:gd name="connsiteY1" fmla="*/ 0 h 12966"/>
                  <a:gd name="connsiteX2" fmla="*/ 220385 w 220384"/>
                  <a:gd name="connsiteY2" fmla="*/ 12967 h 12966"/>
                  <a:gd name="connsiteX3" fmla="*/ 0 w 220384"/>
                  <a:gd name="connsiteY3" fmla="*/ 12967 h 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384" h="12966">
                    <a:moveTo>
                      <a:pt x="0" y="0"/>
                    </a:moveTo>
                    <a:lnTo>
                      <a:pt x="220385" y="0"/>
                    </a:lnTo>
                    <a:lnTo>
                      <a:pt x="220385" y="12967"/>
                    </a:lnTo>
                    <a:lnTo>
                      <a:pt x="0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72" name="Freeform 17923">
                <a:extLst>
                  <a:ext uri="{FF2B5EF4-FFF2-40B4-BE49-F238E27FC236}">
                    <a16:creationId xmlns:a16="http://schemas.microsoft.com/office/drawing/2014/main" id="{C45922CB-5A2B-41E5-BBFF-BA12990903F5}"/>
                  </a:ext>
                </a:extLst>
              </p:cNvPr>
              <p:cNvSpPr/>
              <p:nvPr/>
            </p:nvSpPr>
            <p:spPr>
              <a:xfrm>
                <a:off x="5196089" y="2125106"/>
                <a:ext cx="224705" cy="17289"/>
              </a:xfrm>
              <a:custGeom>
                <a:avLst/>
                <a:gdLst>
                  <a:gd name="connsiteX0" fmla="*/ 224706 w 224705"/>
                  <a:gd name="connsiteY0" fmla="*/ 17289 h 17289"/>
                  <a:gd name="connsiteX1" fmla="*/ 0 w 224705"/>
                  <a:gd name="connsiteY1" fmla="*/ 17289 h 17289"/>
                  <a:gd name="connsiteX2" fmla="*/ 0 w 224705"/>
                  <a:gd name="connsiteY2" fmla="*/ 0 h 17289"/>
                  <a:gd name="connsiteX3" fmla="*/ 224706 w 224705"/>
                  <a:gd name="connsiteY3" fmla="*/ 0 h 17289"/>
                  <a:gd name="connsiteX4" fmla="*/ 224706 w 224705"/>
                  <a:gd name="connsiteY4" fmla="*/ 17289 h 17289"/>
                  <a:gd name="connsiteX5" fmla="*/ 4321 w 224705"/>
                  <a:gd name="connsiteY5" fmla="*/ 12967 h 17289"/>
                  <a:gd name="connsiteX6" fmla="*/ 220385 w 224705"/>
                  <a:gd name="connsiteY6" fmla="*/ 12967 h 17289"/>
                  <a:gd name="connsiteX7" fmla="*/ 220385 w 224705"/>
                  <a:gd name="connsiteY7" fmla="*/ 4322 h 17289"/>
                  <a:gd name="connsiteX8" fmla="*/ 4321 w 224705"/>
                  <a:gd name="connsiteY8" fmla="*/ 4322 h 17289"/>
                  <a:gd name="connsiteX9" fmla="*/ 4321 w 224705"/>
                  <a:gd name="connsiteY9" fmla="*/ 12967 h 1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705" h="17289">
                    <a:moveTo>
                      <a:pt x="224706" y="17289"/>
                    </a:moveTo>
                    <a:lnTo>
                      <a:pt x="0" y="17289"/>
                    </a:lnTo>
                    <a:lnTo>
                      <a:pt x="0" y="0"/>
                    </a:lnTo>
                    <a:lnTo>
                      <a:pt x="224706" y="0"/>
                    </a:lnTo>
                    <a:lnTo>
                      <a:pt x="224706" y="17289"/>
                    </a:lnTo>
                    <a:close/>
                    <a:moveTo>
                      <a:pt x="4321" y="12967"/>
                    </a:moveTo>
                    <a:lnTo>
                      <a:pt x="220385" y="12967"/>
                    </a:lnTo>
                    <a:lnTo>
                      <a:pt x="220385" y="4322"/>
                    </a:lnTo>
                    <a:lnTo>
                      <a:pt x="4321" y="4322"/>
                    </a:lnTo>
                    <a:lnTo>
                      <a:pt x="4321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8" name="Graphic 16831">
              <a:extLst>
                <a:ext uri="{FF2B5EF4-FFF2-40B4-BE49-F238E27FC236}">
                  <a16:creationId xmlns:a16="http://schemas.microsoft.com/office/drawing/2014/main" id="{9133C08B-4CF8-4AB8-BD05-3688A36A215E}"/>
                </a:ext>
              </a:extLst>
            </p:cNvPr>
            <p:cNvGrpSpPr/>
            <p:nvPr/>
          </p:nvGrpSpPr>
          <p:grpSpPr>
            <a:xfrm>
              <a:off x="5298935" y="2064594"/>
              <a:ext cx="17285" cy="38035"/>
              <a:chOff x="5298935" y="2064594"/>
              <a:chExt cx="17285" cy="38035"/>
            </a:xfrm>
            <a:solidFill>
              <a:srgbClr val="355464"/>
            </a:solidFill>
          </p:grpSpPr>
          <p:sp>
            <p:nvSpPr>
              <p:cNvPr id="69" name="Freeform 17925">
                <a:extLst>
                  <a:ext uri="{FF2B5EF4-FFF2-40B4-BE49-F238E27FC236}">
                    <a16:creationId xmlns:a16="http://schemas.microsoft.com/office/drawing/2014/main" id="{8F2AB986-8716-4332-B5BB-CF48F29BDC56}"/>
                  </a:ext>
                </a:extLst>
              </p:cNvPr>
              <p:cNvSpPr/>
              <p:nvPr/>
            </p:nvSpPr>
            <p:spPr>
              <a:xfrm>
                <a:off x="5301528" y="2066323"/>
                <a:ext cx="12963" cy="33713"/>
              </a:xfrm>
              <a:custGeom>
                <a:avLst/>
                <a:gdLst>
                  <a:gd name="connsiteX0" fmla="*/ 0 w 12963"/>
                  <a:gd name="connsiteY0" fmla="*/ 0 h 33713"/>
                  <a:gd name="connsiteX1" fmla="*/ 12964 w 12963"/>
                  <a:gd name="connsiteY1" fmla="*/ 0 h 33713"/>
                  <a:gd name="connsiteX2" fmla="*/ 12964 w 12963"/>
                  <a:gd name="connsiteY2" fmla="*/ 33714 h 33713"/>
                  <a:gd name="connsiteX3" fmla="*/ 0 w 12963"/>
                  <a:gd name="connsiteY3" fmla="*/ 33714 h 3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33713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33714"/>
                    </a:lnTo>
                    <a:lnTo>
                      <a:pt x="0" y="3371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70" name="Freeform 17926">
                <a:extLst>
                  <a:ext uri="{FF2B5EF4-FFF2-40B4-BE49-F238E27FC236}">
                    <a16:creationId xmlns:a16="http://schemas.microsoft.com/office/drawing/2014/main" id="{43D62543-8949-4386-8893-868D904F0333}"/>
                  </a:ext>
                </a:extLst>
              </p:cNvPr>
              <p:cNvSpPr/>
              <p:nvPr/>
            </p:nvSpPr>
            <p:spPr>
              <a:xfrm>
                <a:off x="5298935" y="2064594"/>
                <a:ext cx="17285" cy="38035"/>
              </a:xfrm>
              <a:custGeom>
                <a:avLst/>
                <a:gdLst>
                  <a:gd name="connsiteX0" fmla="*/ 17285 w 17285"/>
                  <a:gd name="connsiteY0" fmla="*/ 38036 h 38035"/>
                  <a:gd name="connsiteX1" fmla="*/ 0 w 17285"/>
                  <a:gd name="connsiteY1" fmla="*/ 38036 h 38035"/>
                  <a:gd name="connsiteX2" fmla="*/ 0 w 17285"/>
                  <a:gd name="connsiteY2" fmla="*/ 0 h 38035"/>
                  <a:gd name="connsiteX3" fmla="*/ 17285 w 17285"/>
                  <a:gd name="connsiteY3" fmla="*/ 0 h 38035"/>
                  <a:gd name="connsiteX4" fmla="*/ 17285 w 17285"/>
                  <a:gd name="connsiteY4" fmla="*/ 38036 h 38035"/>
                  <a:gd name="connsiteX5" fmla="*/ 5186 w 17285"/>
                  <a:gd name="connsiteY5" fmla="*/ 32849 h 38035"/>
                  <a:gd name="connsiteX6" fmla="*/ 13828 w 17285"/>
                  <a:gd name="connsiteY6" fmla="*/ 32849 h 38035"/>
                  <a:gd name="connsiteX7" fmla="*/ 13828 w 17285"/>
                  <a:gd name="connsiteY7" fmla="*/ 3458 h 38035"/>
                  <a:gd name="connsiteX8" fmla="*/ 5186 w 17285"/>
                  <a:gd name="connsiteY8" fmla="*/ 3458 h 38035"/>
                  <a:gd name="connsiteX9" fmla="*/ 5186 w 17285"/>
                  <a:gd name="connsiteY9" fmla="*/ 32849 h 3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38035">
                    <a:moveTo>
                      <a:pt x="17285" y="38036"/>
                    </a:moveTo>
                    <a:lnTo>
                      <a:pt x="0" y="38036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38036"/>
                    </a:lnTo>
                    <a:close/>
                    <a:moveTo>
                      <a:pt x="5186" y="32849"/>
                    </a:moveTo>
                    <a:lnTo>
                      <a:pt x="13828" y="32849"/>
                    </a:lnTo>
                    <a:lnTo>
                      <a:pt x="13828" y="3458"/>
                    </a:lnTo>
                    <a:lnTo>
                      <a:pt x="5186" y="3458"/>
                    </a:lnTo>
                    <a:lnTo>
                      <a:pt x="5186" y="328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9" name="Graphic 16831">
              <a:extLst>
                <a:ext uri="{FF2B5EF4-FFF2-40B4-BE49-F238E27FC236}">
                  <a16:creationId xmlns:a16="http://schemas.microsoft.com/office/drawing/2014/main" id="{994BFFF5-A4E6-4A43-A9DF-6FBBD6BFD496}"/>
                </a:ext>
              </a:extLst>
            </p:cNvPr>
            <p:cNvGrpSpPr/>
            <p:nvPr/>
          </p:nvGrpSpPr>
          <p:grpSpPr>
            <a:xfrm>
              <a:off x="5333506" y="2064594"/>
              <a:ext cx="17285" cy="38035"/>
              <a:chOff x="5333506" y="2064594"/>
              <a:chExt cx="17285" cy="38035"/>
            </a:xfrm>
            <a:solidFill>
              <a:srgbClr val="355464"/>
            </a:solidFill>
          </p:grpSpPr>
          <p:sp>
            <p:nvSpPr>
              <p:cNvPr id="67" name="Freeform 17928">
                <a:extLst>
                  <a:ext uri="{FF2B5EF4-FFF2-40B4-BE49-F238E27FC236}">
                    <a16:creationId xmlns:a16="http://schemas.microsoft.com/office/drawing/2014/main" id="{2DA7590A-FF72-48F3-A3BC-8833D376A7F6}"/>
                  </a:ext>
                </a:extLst>
              </p:cNvPr>
              <p:cNvSpPr/>
              <p:nvPr/>
            </p:nvSpPr>
            <p:spPr>
              <a:xfrm>
                <a:off x="5335234" y="2066323"/>
                <a:ext cx="12963" cy="33713"/>
              </a:xfrm>
              <a:custGeom>
                <a:avLst/>
                <a:gdLst>
                  <a:gd name="connsiteX0" fmla="*/ 0 w 12963"/>
                  <a:gd name="connsiteY0" fmla="*/ 0 h 33713"/>
                  <a:gd name="connsiteX1" fmla="*/ 12964 w 12963"/>
                  <a:gd name="connsiteY1" fmla="*/ 0 h 33713"/>
                  <a:gd name="connsiteX2" fmla="*/ 12964 w 12963"/>
                  <a:gd name="connsiteY2" fmla="*/ 33714 h 33713"/>
                  <a:gd name="connsiteX3" fmla="*/ 0 w 12963"/>
                  <a:gd name="connsiteY3" fmla="*/ 33714 h 3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33713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33714"/>
                    </a:lnTo>
                    <a:lnTo>
                      <a:pt x="0" y="3371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68" name="Freeform 17929">
                <a:extLst>
                  <a:ext uri="{FF2B5EF4-FFF2-40B4-BE49-F238E27FC236}">
                    <a16:creationId xmlns:a16="http://schemas.microsoft.com/office/drawing/2014/main" id="{556270B7-9537-46A9-96B1-F40158873B40}"/>
                  </a:ext>
                </a:extLst>
              </p:cNvPr>
              <p:cNvSpPr/>
              <p:nvPr/>
            </p:nvSpPr>
            <p:spPr>
              <a:xfrm>
                <a:off x="5333506" y="2064594"/>
                <a:ext cx="17285" cy="38035"/>
              </a:xfrm>
              <a:custGeom>
                <a:avLst/>
                <a:gdLst>
                  <a:gd name="connsiteX0" fmla="*/ 17285 w 17285"/>
                  <a:gd name="connsiteY0" fmla="*/ 38036 h 38035"/>
                  <a:gd name="connsiteX1" fmla="*/ 0 w 17285"/>
                  <a:gd name="connsiteY1" fmla="*/ 38036 h 38035"/>
                  <a:gd name="connsiteX2" fmla="*/ 0 w 17285"/>
                  <a:gd name="connsiteY2" fmla="*/ 0 h 38035"/>
                  <a:gd name="connsiteX3" fmla="*/ 17285 w 17285"/>
                  <a:gd name="connsiteY3" fmla="*/ 0 h 38035"/>
                  <a:gd name="connsiteX4" fmla="*/ 17285 w 17285"/>
                  <a:gd name="connsiteY4" fmla="*/ 38036 h 38035"/>
                  <a:gd name="connsiteX5" fmla="*/ 4321 w 17285"/>
                  <a:gd name="connsiteY5" fmla="*/ 32849 h 38035"/>
                  <a:gd name="connsiteX6" fmla="*/ 12964 w 17285"/>
                  <a:gd name="connsiteY6" fmla="*/ 32849 h 38035"/>
                  <a:gd name="connsiteX7" fmla="*/ 12964 w 17285"/>
                  <a:gd name="connsiteY7" fmla="*/ 3458 h 38035"/>
                  <a:gd name="connsiteX8" fmla="*/ 4321 w 17285"/>
                  <a:gd name="connsiteY8" fmla="*/ 3458 h 38035"/>
                  <a:gd name="connsiteX9" fmla="*/ 4321 w 17285"/>
                  <a:gd name="connsiteY9" fmla="*/ 32849 h 3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38035">
                    <a:moveTo>
                      <a:pt x="17285" y="38036"/>
                    </a:moveTo>
                    <a:lnTo>
                      <a:pt x="0" y="38036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38036"/>
                    </a:lnTo>
                    <a:close/>
                    <a:moveTo>
                      <a:pt x="4321" y="32849"/>
                    </a:moveTo>
                    <a:lnTo>
                      <a:pt x="12964" y="32849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328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0" name="Graphic 16831">
              <a:extLst>
                <a:ext uri="{FF2B5EF4-FFF2-40B4-BE49-F238E27FC236}">
                  <a16:creationId xmlns:a16="http://schemas.microsoft.com/office/drawing/2014/main" id="{C9616CC1-4F41-4998-A8F2-71A01B81D3E0}"/>
                </a:ext>
              </a:extLst>
            </p:cNvPr>
            <p:cNvGrpSpPr/>
            <p:nvPr/>
          </p:nvGrpSpPr>
          <p:grpSpPr>
            <a:xfrm>
              <a:off x="5265230" y="2064594"/>
              <a:ext cx="17285" cy="38035"/>
              <a:chOff x="5265230" y="2064594"/>
              <a:chExt cx="17285" cy="38035"/>
            </a:xfrm>
            <a:solidFill>
              <a:srgbClr val="355464"/>
            </a:solidFill>
          </p:grpSpPr>
          <p:sp>
            <p:nvSpPr>
              <p:cNvPr id="65" name="Freeform 17931">
                <a:extLst>
                  <a:ext uri="{FF2B5EF4-FFF2-40B4-BE49-F238E27FC236}">
                    <a16:creationId xmlns:a16="http://schemas.microsoft.com/office/drawing/2014/main" id="{A33E3EFD-1B27-4F9D-91BE-91FB92E6DF44}"/>
                  </a:ext>
                </a:extLst>
              </p:cNvPr>
              <p:cNvSpPr/>
              <p:nvPr/>
            </p:nvSpPr>
            <p:spPr>
              <a:xfrm>
                <a:off x="5267822" y="2066323"/>
                <a:ext cx="12963" cy="33713"/>
              </a:xfrm>
              <a:custGeom>
                <a:avLst/>
                <a:gdLst>
                  <a:gd name="connsiteX0" fmla="*/ 0 w 12963"/>
                  <a:gd name="connsiteY0" fmla="*/ 0 h 33713"/>
                  <a:gd name="connsiteX1" fmla="*/ 12964 w 12963"/>
                  <a:gd name="connsiteY1" fmla="*/ 0 h 33713"/>
                  <a:gd name="connsiteX2" fmla="*/ 12964 w 12963"/>
                  <a:gd name="connsiteY2" fmla="*/ 33714 h 33713"/>
                  <a:gd name="connsiteX3" fmla="*/ 0 w 12963"/>
                  <a:gd name="connsiteY3" fmla="*/ 33714 h 3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33713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33714"/>
                    </a:lnTo>
                    <a:lnTo>
                      <a:pt x="0" y="3371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66" name="Freeform 17932">
                <a:extLst>
                  <a:ext uri="{FF2B5EF4-FFF2-40B4-BE49-F238E27FC236}">
                    <a16:creationId xmlns:a16="http://schemas.microsoft.com/office/drawing/2014/main" id="{70E9AC4F-EF54-42D3-B9AE-319912C48C27}"/>
                  </a:ext>
                </a:extLst>
              </p:cNvPr>
              <p:cNvSpPr/>
              <p:nvPr/>
            </p:nvSpPr>
            <p:spPr>
              <a:xfrm>
                <a:off x="5265230" y="2064594"/>
                <a:ext cx="17285" cy="38035"/>
              </a:xfrm>
              <a:custGeom>
                <a:avLst/>
                <a:gdLst>
                  <a:gd name="connsiteX0" fmla="*/ 17285 w 17285"/>
                  <a:gd name="connsiteY0" fmla="*/ 38036 h 38035"/>
                  <a:gd name="connsiteX1" fmla="*/ 0 w 17285"/>
                  <a:gd name="connsiteY1" fmla="*/ 38036 h 38035"/>
                  <a:gd name="connsiteX2" fmla="*/ 0 w 17285"/>
                  <a:gd name="connsiteY2" fmla="*/ 0 h 38035"/>
                  <a:gd name="connsiteX3" fmla="*/ 17285 w 17285"/>
                  <a:gd name="connsiteY3" fmla="*/ 0 h 38035"/>
                  <a:gd name="connsiteX4" fmla="*/ 17285 w 17285"/>
                  <a:gd name="connsiteY4" fmla="*/ 38036 h 38035"/>
                  <a:gd name="connsiteX5" fmla="*/ 4321 w 17285"/>
                  <a:gd name="connsiteY5" fmla="*/ 32849 h 38035"/>
                  <a:gd name="connsiteX6" fmla="*/ 12964 w 17285"/>
                  <a:gd name="connsiteY6" fmla="*/ 32849 h 38035"/>
                  <a:gd name="connsiteX7" fmla="*/ 12964 w 17285"/>
                  <a:gd name="connsiteY7" fmla="*/ 3458 h 38035"/>
                  <a:gd name="connsiteX8" fmla="*/ 4321 w 17285"/>
                  <a:gd name="connsiteY8" fmla="*/ 3458 h 38035"/>
                  <a:gd name="connsiteX9" fmla="*/ 4321 w 17285"/>
                  <a:gd name="connsiteY9" fmla="*/ 32849 h 3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38035">
                    <a:moveTo>
                      <a:pt x="17285" y="38036"/>
                    </a:moveTo>
                    <a:lnTo>
                      <a:pt x="0" y="38036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38036"/>
                    </a:lnTo>
                    <a:close/>
                    <a:moveTo>
                      <a:pt x="4321" y="32849"/>
                    </a:moveTo>
                    <a:lnTo>
                      <a:pt x="12964" y="32849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328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1" name="Graphic 16831">
              <a:extLst>
                <a:ext uri="{FF2B5EF4-FFF2-40B4-BE49-F238E27FC236}">
                  <a16:creationId xmlns:a16="http://schemas.microsoft.com/office/drawing/2014/main" id="{36636F4F-65E5-42CB-8618-B40D8EC9A590}"/>
                </a:ext>
              </a:extLst>
            </p:cNvPr>
            <p:cNvGrpSpPr/>
            <p:nvPr/>
          </p:nvGrpSpPr>
          <p:grpSpPr>
            <a:xfrm>
              <a:off x="5208889" y="1830543"/>
              <a:ext cx="200836" cy="122701"/>
              <a:chOff x="5208889" y="1830543"/>
              <a:chExt cx="200836" cy="122701"/>
            </a:xfrm>
            <a:solidFill>
              <a:srgbClr val="355464"/>
            </a:solidFill>
          </p:grpSpPr>
          <p:sp>
            <p:nvSpPr>
              <p:cNvPr id="63" name="Freeform 17934">
                <a:extLst>
                  <a:ext uri="{FF2B5EF4-FFF2-40B4-BE49-F238E27FC236}">
                    <a16:creationId xmlns:a16="http://schemas.microsoft.com/office/drawing/2014/main" id="{0181CA2D-97E3-44AB-953C-57B7F3D4973D}"/>
                  </a:ext>
                </a:extLst>
              </p:cNvPr>
              <p:cNvSpPr/>
              <p:nvPr/>
            </p:nvSpPr>
            <p:spPr>
              <a:xfrm>
                <a:off x="5209407" y="1830543"/>
                <a:ext cx="197913" cy="120807"/>
              </a:xfrm>
              <a:custGeom>
                <a:avLst/>
                <a:gdLst>
                  <a:gd name="connsiteX0" fmla="*/ 26438 w 197913"/>
                  <a:gd name="connsiteY0" fmla="*/ 27446 h 120807"/>
                  <a:gd name="connsiteX1" fmla="*/ 35080 w 197913"/>
                  <a:gd name="connsiteY1" fmla="*/ 18802 h 120807"/>
                  <a:gd name="connsiteX2" fmla="*/ 32487 w 197913"/>
                  <a:gd name="connsiteY2" fmla="*/ 5835 h 120807"/>
                  <a:gd name="connsiteX3" fmla="*/ 14338 w 197913"/>
                  <a:gd name="connsiteY3" fmla="*/ 23989 h 120807"/>
                  <a:gd name="connsiteX4" fmla="*/ 26438 w 197913"/>
                  <a:gd name="connsiteY4" fmla="*/ 27446 h 120807"/>
                  <a:gd name="connsiteX5" fmla="*/ 13474 w 197913"/>
                  <a:gd name="connsiteY5" fmla="*/ 94009 h 120807"/>
                  <a:gd name="connsiteX6" fmla="*/ 26438 w 197913"/>
                  <a:gd name="connsiteY6" fmla="*/ 27446 h 120807"/>
                  <a:gd name="connsiteX7" fmla="*/ 13474 w 197913"/>
                  <a:gd name="connsiteY7" fmla="*/ 24853 h 120807"/>
                  <a:gd name="connsiteX8" fmla="*/ 510 w 197913"/>
                  <a:gd name="connsiteY8" fmla="*/ 91416 h 120807"/>
                  <a:gd name="connsiteX9" fmla="*/ 13474 w 197913"/>
                  <a:gd name="connsiteY9" fmla="*/ 94009 h 120807"/>
                  <a:gd name="connsiteX10" fmla="*/ 25573 w 197913"/>
                  <a:gd name="connsiteY10" fmla="*/ 106112 h 120807"/>
                  <a:gd name="connsiteX11" fmla="*/ 13474 w 197913"/>
                  <a:gd name="connsiteY11" fmla="*/ 94009 h 120807"/>
                  <a:gd name="connsiteX12" fmla="*/ 510 w 197913"/>
                  <a:gd name="connsiteY12" fmla="*/ 91416 h 120807"/>
                  <a:gd name="connsiteX13" fmla="*/ 27302 w 197913"/>
                  <a:gd name="connsiteY13" fmla="*/ 119079 h 120807"/>
                  <a:gd name="connsiteX14" fmla="*/ 25573 w 197913"/>
                  <a:gd name="connsiteY14" fmla="*/ 106112 h 120807"/>
                  <a:gd name="connsiteX15" fmla="*/ 45451 w 197913"/>
                  <a:gd name="connsiteY15" fmla="*/ 102654 h 120807"/>
                  <a:gd name="connsiteX16" fmla="*/ 25573 w 197913"/>
                  <a:gd name="connsiteY16" fmla="*/ 106112 h 120807"/>
                  <a:gd name="connsiteX17" fmla="*/ 28166 w 197913"/>
                  <a:gd name="connsiteY17" fmla="*/ 119079 h 120807"/>
                  <a:gd name="connsiteX18" fmla="*/ 48044 w 197913"/>
                  <a:gd name="connsiteY18" fmla="*/ 115621 h 120807"/>
                  <a:gd name="connsiteX19" fmla="*/ 45451 w 197913"/>
                  <a:gd name="connsiteY19" fmla="*/ 102654 h 120807"/>
                  <a:gd name="connsiteX20" fmla="*/ 150890 w 197913"/>
                  <a:gd name="connsiteY20" fmla="*/ 102654 h 120807"/>
                  <a:gd name="connsiteX21" fmla="*/ 45451 w 197913"/>
                  <a:gd name="connsiteY21" fmla="*/ 102654 h 120807"/>
                  <a:gd name="connsiteX22" fmla="*/ 48044 w 197913"/>
                  <a:gd name="connsiteY22" fmla="*/ 115621 h 120807"/>
                  <a:gd name="connsiteX23" fmla="*/ 149162 w 197913"/>
                  <a:gd name="connsiteY23" fmla="*/ 115621 h 120807"/>
                  <a:gd name="connsiteX24" fmla="*/ 150890 w 197913"/>
                  <a:gd name="connsiteY24" fmla="*/ 102654 h 120807"/>
                  <a:gd name="connsiteX25" fmla="*/ 177682 w 197913"/>
                  <a:gd name="connsiteY25" fmla="*/ 107841 h 120807"/>
                  <a:gd name="connsiteX26" fmla="*/ 151754 w 197913"/>
                  <a:gd name="connsiteY26" fmla="*/ 103518 h 120807"/>
                  <a:gd name="connsiteX27" fmla="*/ 149162 w 197913"/>
                  <a:gd name="connsiteY27" fmla="*/ 116485 h 120807"/>
                  <a:gd name="connsiteX28" fmla="*/ 175089 w 197913"/>
                  <a:gd name="connsiteY28" fmla="*/ 120807 h 120807"/>
                  <a:gd name="connsiteX29" fmla="*/ 177682 w 197913"/>
                  <a:gd name="connsiteY29" fmla="*/ 107841 h 120807"/>
                  <a:gd name="connsiteX30" fmla="*/ 184596 w 197913"/>
                  <a:gd name="connsiteY30" fmla="*/ 100061 h 120807"/>
                  <a:gd name="connsiteX31" fmla="*/ 177682 w 197913"/>
                  <a:gd name="connsiteY31" fmla="*/ 106976 h 120807"/>
                  <a:gd name="connsiteX32" fmla="*/ 175089 w 197913"/>
                  <a:gd name="connsiteY32" fmla="*/ 119943 h 120807"/>
                  <a:gd name="connsiteX33" fmla="*/ 197560 w 197913"/>
                  <a:gd name="connsiteY33" fmla="*/ 97467 h 120807"/>
                  <a:gd name="connsiteX34" fmla="*/ 184596 w 197913"/>
                  <a:gd name="connsiteY34" fmla="*/ 100061 h 120807"/>
                  <a:gd name="connsiteX35" fmla="*/ 170768 w 197913"/>
                  <a:gd name="connsiteY35" fmla="*/ 27446 h 120807"/>
                  <a:gd name="connsiteX36" fmla="*/ 184596 w 197913"/>
                  <a:gd name="connsiteY36" fmla="*/ 100061 h 120807"/>
                  <a:gd name="connsiteX37" fmla="*/ 197560 w 197913"/>
                  <a:gd name="connsiteY37" fmla="*/ 97467 h 120807"/>
                  <a:gd name="connsiteX38" fmla="*/ 183732 w 197913"/>
                  <a:gd name="connsiteY38" fmla="*/ 24853 h 120807"/>
                  <a:gd name="connsiteX39" fmla="*/ 170768 w 197913"/>
                  <a:gd name="connsiteY39" fmla="*/ 27446 h 120807"/>
                  <a:gd name="connsiteX40" fmla="*/ 162125 w 197913"/>
                  <a:gd name="connsiteY40" fmla="*/ 18802 h 120807"/>
                  <a:gd name="connsiteX41" fmla="*/ 169904 w 197913"/>
                  <a:gd name="connsiteY41" fmla="*/ 27446 h 120807"/>
                  <a:gd name="connsiteX42" fmla="*/ 182867 w 197913"/>
                  <a:gd name="connsiteY42" fmla="*/ 24853 h 120807"/>
                  <a:gd name="connsiteX43" fmla="*/ 164718 w 197913"/>
                  <a:gd name="connsiteY43" fmla="*/ 5835 h 120807"/>
                  <a:gd name="connsiteX44" fmla="*/ 162125 w 197913"/>
                  <a:gd name="connsiteY44" fmla="*/ 18802 h 120807"/>
                  <a:gd name="connsiteX45" fmla="*/ 35080 w 197913"/>
                  <a:gd name="connsiteY45" fmla="*/ 18802 h 120807"/>
                  <a:gd name="connsiteX46" fmla="*/ 162990 w 197913"/>
                  <a:gd name="connsiteY46" fmla="*/ 18802 h 120807"/>
                  <a:gd name="connsiteX47" fmla="*/ 165582 w 197913"/>
                  <a:gd name="connsiteY47" fmla="*/ 5835 h 120807"/>
                  <a:gd name="connsiteX48" fmla="*/ 32487 w 197913"/>
                  <a:gd name="connsiteY48" fmla="*/ 5835 h 120807"/>
                  <a:gd name="connsiteX49" fmla="*/ 35080 w 197913"/>
                  <a:gd name="connsiteY49" fmla="*/ 18802 h 120807"/>
                  <a:gd name="connsiteX50" fmla="*/ 20388 w 197913"/>
                  <a:gd name="connsiteY50" fmla="*/ 26582 h 120807"/>
                  <a:gd name="connsiteX51" fmla="*/ 14338 w 197913"/>
                  <a:gd name="connsiteY51" fmla="*/ 25717 h 120807"/>
                  <a:gd name="connsiteX52" fmla="*/ 14338 w 197913"/>
                  <a:gd name="connsiteY52" fmla="*/ 25717 h 120807"/>
                  <a:gd name="connsiteX53" fmla="*/ 20388 w 197913"/>
                  <a:gd name="connsiteY53" fmla="*/ 26582 h 120807"/>
                  <a:gd name="connsiteX54" fmla="*/ 7424 w 197913"/>
                  <a:gd name="connsiteY54" fmla="*/ 93145 h 120807"/>
                  <a:gd name="connsiteX55" fmla="*/ 1374 w 197913"/>
                  <a:gd name="connsiteY55" fmla="*/ 92280 h 120807"/>
                  <a:gd name="connsiteX56" fmla="*/ 1374 w 197913"/>
                  <a:gd name="connsiteY56" fmla="*/ 92280 h 120807"/>
                  <a:gd name="connsiteX57" fmla="*/ 7424 w 197913"/>
                  <a:gd name="connsiteY57" fmla="*/ 93145 h 120807"/>
                  <a:gd name="connsiteX58" fmla="*/ 26438 w 197913"/>
                  <a:gd name="connsiteY58" fmla="*/ 113027 h 120807"/>
                  <a:gd name="connsiteX59" fmla="*/ 27302 w 197913"/>
                  <a:gd name="connsiteY59" fmla="*/ 119079 h 120807"/>
                  <a:gd name="connsiteX60" fmla="*/ 27302 w 197913"/>
                  <a:gd name="connsiteY60" fmla="*/ 119079 h 120807"/>
                  <a:gd name="connsiteX61" fmla="*/ 26438 w 197913"/>
                  <a:gd name="connsiteY61" fmla="*/ 113027 h 120807"/>
                  <a:gd name="connsiteX62" fmla="*/ 47180 w 197913"/>
                  <a:gd name="connsiteY62" fmla="*/ 109569 h 120807"/>
                  <a:gd name="connsiteX63" fmla="*/ 46315 w 197913"/>
                  <a:gd name="connsiteY63" fmla="*/ 103518 h 120807"/>
                  <a:gd name="connsiteX64" fmla="*/ 46315 w 197913"/>
                  <a:gd name="connsiteY64" fmla="*/ 103518 h 120807"/>
                  <a:gd name="connsiteX65" fmla="*/ 47180 w 197913"/>
                  <a:gd name="connsiteY65" fmla="*/ 109569 h 120807"/>
                  <a:gd name="connsiteX66" fmla="*/ 150026 w 197913"/>
                  <a:gd name="connsiteY66" fmla="*/ 109569 h 120807"/>
                  <a:gd name="connsiteX67" fmla="*/ 149162 w 197913"/>
                  <a:gd name="connsiteY67" fmla="*/ 115621 h 120807"/>
                  <a:gd name="connsiteX68" fmla="*/ 149162 w 197913"/>
                  <a:gd name="connsiteY68" fmla="*/ 115621 h 120807"/>
                  <a:gd name="connsiteX69" fmla="*/ 150026 w 197913"/>
                  <a:gd name="connsiteY69" fmla="*/ 109569 h 120807"/>
                  <a:gd name="connsiteX70" fmla="*/ 175954 w 197913"/>
                  <a:gd name="connsiteY70" fmla="*/ 113892 h 120807"/>
                  <a:gd name="connsiteX71" fmla="*/ 176818 w 197913"/>
                  <a:gd name="connsiteY71" fmla="*/ 107841 h 120807"/>
                  <a:gd name="connsiteX72" fmla="*/ 176818 w 197913"/>
                  <a:gd name="connsiteY72" fmla="*/ 107841 h 120807"/>
                  <a:gd name="connsiteX73" fmla="*/ 175954 w 197913"/>
                  <a:gd name="connsiteY73" fmla="*/ 113892 h 120807"/>
                  <a:gd name="connsiteX74" fmla="*/ 190646 w 197913"/>
                  <a:gd name="connsiteY74" fmla="*/ 99196 h 120807"/>
                  <a:gd name="connsiteX75" fmla="*/ 184596 w 197913"/>
                  <a:gd name="connsiteY75" fmla="*/ 100061 h 120807"/>
                  <a:gd name="connsiteX76" fmla="*/ 184596 w 197913"/>
                  <a:gd name="connsiteY76" fmla="*/ 100061 h 120807"/>
                  <a:gd name="connsiteX77" fmla="*/ 190646 w 197913"/>
                  <a:gd name="connsiteY77" fmla="*/ 99196 h 120807"/>
                  <a:gd name="connsiteX78" fmla="*/ 176818 w 197913"/>
                  <a:gd name="connsiteY78" fmla="*/ 26582 h 120807"/>
                  <a:gd name="connsiteX79" fmla="*/ 170768 w 197913"/>
                  <a:gd name="connsiteY79" fmla="*/ 27446 h 120807"/>
                  <a:gd name="connsiteX80" fmla="*/ 170768 w 197913"/>
                  <a:gd name="connsiteY80" fmla="*/ 27446 h 120807"/>
                  <a:gd name="connsiteX81" fmla="*/ 176818 w 197913"/>
                  <a:gd name="connsiteY81" fmla="*/ 26582 h 120807"/>
                  <a:gd name="connsiteX82" fmla="*/ 163854 w 197913"/>
                  <a:gd name="connsiteY82" fmla="*/ 12751 h 120807"/>
                  <a:gd name="connsiteX83" fmla="*/ 162990 w 197913"/>
                  <a:gd name="connsiteY83" fmla="*/ 18802 h 120807"/>
                  <a:gd name="connsiteX84" fmla="*/ 162990 w 197913"/>
                  <a:gd name="connsiteY84" fmla="*/ 18802 h 120807"/>
                  <a:gd name="connsiteX85" fmla="*/ 163854 w 197913"/>
                  <a:gd name="connsiteY85" fmla="*/ 12751 h 120807"/>
                  <a:gd name="connsiteX86" fmla="*/ 33352 w 197913"/>
                  <a:gd name="connsiteY86" fmla="*/ 12751 h 120807"/>
                  <a:gd name="connsiteX87" fmla="*/ 34216 w 197913"/>
                  <a:gd name="connsiteY87" fmla="*/ 18802 h 120807"/>
                  <a:gd name="connsiteX88" fmla="*/ 34216 w 197913"/>
                  <a:gd name="connsiteY88" fmla="*/ 18802 h 120807"/>
                  <a:gd name="connsiteX89" fmla="*/ 33352 w 197913"/>
                  <a:gd name="connsiteY89" fmla="*/ 12751 h 120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97913" h="120807">
                    <a:moveTo>
                      <a:pt x="26438" y="27446"/>
                    </a:moveTo>
                    <a:cubicBezTo>
                      <a:pt x="27302" y="23124"/>
                      <a:pt x="30759" y="19666"/>
                      <a:pt x="35080" y="18802"/>
                    </a:cubicBezTo>
                    <a:lnTo>
                      <a:pt x="32487" y="5835"/>
                    </a:lnTo>
                    <a:cubicBezTo>
                      <a:pt x="22981" y="7564"/>
                      <a:pt x="16067" y="15344"/>
                      <a:pt x="14338" y="23989"/>
                    </a:cubicBezTo>
                    <a:lnTo>
                      <a:pt x="26438" y="27446"/>
                    </a:lnTo>
                    <a:close/>
                    <a:moveTo>
                      <a:pt x="13474" y="94009"/>
                    </a:moveTo>
                    <a:lnTo>
                      <a:pt x="26438" y="27446"/>
                    </a:lnTo>
                    <a:lnTo>
                      <a:pt x="13474" y="24853"/>
                    </a:lnTo>
                    <a:lnTo>
                      <a:pt x="510" y="91416"/>
                    </a:lnTo>
                    <a:lnTo>
                      <a:pt x="13474" y="94009"/>
                    </a:lnTo>
                    <a:close/>
                    <a:moveTo>
                      <a:pt x="25573" y="106112"/>
                    </a:moveTo>
                    <a:cubicBezTo>
                      <a:pt x="18659" y="106976"/>
                      <a:pt x="11745" y="100925"/>
                      <a:pt x="13474" y="94009"/>
                    </a:cubicBezTo>
                    <a:lnTo>
                      <a:pt x="510" y="91416"/>
                    </a:lnTo>
                    <a:cubicBezTo>
                      <a:pt x="-2947" y="107841"/>
                      <a:pt x="11745" y="121672"/>
                      <a:pt x="27302" y="119079"/>
                    </a:cubicBezTo>
                    <a:lnTo>
                      <a:pt x="25573" y="106112"/>
                    </a:lnTo>
                    <a:close/>
                    <a:moveTo>
                      <a:pt x="45451" y="102654"/>
                    </a:moveTo>
                    <a:lnTo>
                      <a:pt x="25573" y="106112"/>
                    </a:lnTo>
                    <a:lnTo>
                      <a:pt x="28166" y="119079"/>
                    </a:lnTo>
                    <a:lnTo>
                      <a:pt x="48044" y="115621"/>
                    </a:lnTo>
                    <a:lnTo>
                      <a:pt x="45451" y="102654"/>
                    </a:lnTo>
                    <a:close/>
                    <a:moveTo>
                      <a:pt x="150890" y="102654"/>
                    </a:moveTo>
                    <a:cubicBezTo>
                      <a:pt x="116320" y="96603"/>
                      <a:pt x="80021" y="96603"/>
                      <a:pt x="45451" y="102654"/>
                    </a:cubicBezTo>
                    <a:lnTo>
                      <a:pt x="48044" y="115621"/>
                    </a:lnTo>
                    <a:cubicBezTo>
                      <a:pt x="81750" y="109569"/>
                      <a:pt x="115456" y="109569"/>
                      <a:pt x="149162" y="115621"/>
                    </a:cubicBezTo>
                    <a:lnTo>
                      <a:pt x="150890" y="102654"/>
                    </a:lnTo>
                    <a:close/>
                    <a:moveTo>
                      <a:pt x="177682" y="107841"/>
                    </a:moveTo>
                    <a:lnTo>
                      <a:pt x="151754" y="103518"/>
                    </a:lnTo>
                    <a:lnTo>
                      <a:pt x="149162" y="116485"/>
                    </a:lnTo>
                    <a:lnTo>
                      <a:pt x="175089" y="120807"/>
                    </a:lnTo>
                    <a:lnTo>
                      <a:pt x="177682" y="107841"/>
                    </a:lnTo>
                    <a:close/>
                    <a:moveTo>
                      <a:pt x="184596" y="100061"/>
                    </a:moveTo>
                    <a:cubicBezTo>
                      <a:pt x="185460" y="104383"/>
                      <a:pt x="182003" y="107841"/>
                      <a:pt x="177682" y="106976"/>
                    </a:cubicBezTo>
                    <a:lnTo>
                      <a:pt x="175089" y="119943"/>
                    </a:lnTo>
                    <a:cubicBezTo>
                      <a:pt x="188053" y="122536"/>
                      <a:pt x="200153" y="110434"/>
                      <a:pt x="197560" y="97467"/>
                    </a:cubicBezTo>
                    <a:lnTo>
                      <a:pt x="184596" y="100061"/>
                    </a:lnTo>
                    <a:close/>
                    <a:moveTo>
                      <a:pt x="170768" y="27446"/>
                    </a:moveTo>
                    <a:lnTo>
                      <a:pt x="184596" y="100061"/>
                    </a:lnTo>
                    <a:lnTo>
                      <a:pt x="197560" y="97467"/>
                    </a:lnTo>
                    <a:lnTo>
                      <a:pt x="183732" y="24853"/>
                    </a:lnTo>
                    <a:lnTo>
                      <a:pt x="170768" y="27446"/>
                    </a:lnTo>
                    <a:close/>
                    <a:moveTo>
                      <a:pt x="162125" y="18802"/>
                    </a:moveTo>
                    <a:cubicBezTo>
                      <a:pt x="166447" y="19666"/>
                      <a:pt x="169904" y="23124"/>
                      <a:pt x="169904" y="27446"/>
                    </a:cubicBezTo>
                    <a:lnTo>
                      <a:pt x="182867" y="24853"/>
                    </a:lnTo>
                    <a:cubicBezTo>
                      <a:pt x="181139" y="15344"/>
                      <a:pt x="174225" y="8428"/>
                      <a:pt x="164718" y="5835"/>
                    </a:cubicBezTo>
                    <a:lnTo>
                      <a:pt x="162125" y="18802"/>
                    </a:lnTo>
                    <a:close/>
                    <a:moveTo>
                      <a:pt x="35080" y="18802"/>
                    </a:moveTo>
                    <a:cubicBezTo>
                      <a:pt x="72243" y="11022"/>
                      <a:pt x="124963" y="11022"/>
                      <a:pt x="162990" y="18802"/>
                    </a:cubicBezTo>
                    <a:lnTo>
                      <a:pt x="165582" y="5835"/>
                    </a:lnTo>
                    <a:cubicBezTo>
                      <a:pt x="126691" y="-1945"/>
                      <a:pt x="72243" y="-1945"/>
                      <a:pt x="32487" y="5835"/>
                    </a:cubicBezTo>
                    <a:lnTo>
                      <a:pt x="35080" y="18802"/>
                    </a:lnTo>
                    <a:close/>
                    <a:moveTo>
                      <a:pt x="20388" y="26582"/>
                    </a:moveTo>
                    <a:lnTo>
                      <a:pt x="14338" y="25717"/>
                    </a:lnTo>
                    <a:lnTo>
                      <a:pt x="14338" y="25717"/>
                    </a:lnTo>
                    <a:lnTo>
                      <a:pt x="20388" y="26582"/>
                    </a:lnTo>
                    <a:close/>
                    <a:moveTo>
                      <a:pt x="7424" y="93145"/>
                    </a:moveTo>
                    <a:lnTo>
                      <a:pt x="1374" y="92280"/>
                    </a:lnTo>
                    <a:lnTo>
                      <a:pt x="1374" y="92280"/>
                    </a:lnTo>
                    <a:lnTo>
                      <a:pt x="7424" y="93145"/>
                    </a:lnTo>
                    <a:close/>
                    <a:moveTo>
                      <a:pt x="26438" y="113027"/>
                    </a:moveTo>
                    <a:lnTo>
                      <a:pt x="27302" y="119079"/>
                    </a:lnTo>
                    <a:lnTo>
                      <a:pt x="27302" y="119079"/>
                    </a:lnTo>
                    <a:lnTo>
                      <a:pt x="26438" y="113027"/>
                    </a:lnTo>
                    <a:close/>
                    <a:moveTo>
                      <a:pt x="47180" y="109569"/>
                    </a:moveTo>
                    <a:lnTo>
                      <a:pt x="46315" y="103518"/>
                    </a:lnTo>
                    <a:lnTo>
                      <a:pt x="46315" y="103518"/>
                    </a:lnTo>
                    <a:lnTo>
                      <a:pt x="47180" y="109569"/>
                    </a:lnTo>
                    <a:close/>
                    <a:moveTo>
                      <a:pt x="150026" y="109569"/>
                    </a:moveTo>
                    <a:lnTo>
                      <a:pt x="149162" y="115621"/>
                    </a:lnTo>
                    <a:lnTo>
                      <a:pt x="149162" y="115621"/>
                    </a:lnTo>
                    <a:lnTo>
                      <a:pt x="150026" y="109569"/>
                    </a:lnTo>
                    <a:close/>
                    <a:moveTo>
                      <a:pt x="175954" y="113892"/>
                    </a:moveTo>
                    <a:lnTo>
                      <a:pt x="176818" y="107841"/>
                    </a:lnTo>
                    <a:lnTo>
                      <a:pt x="176818" y="107841"/>
                    </a:lnTo>
                    <a:lnTo>
                      <a:pt x="175954" y="113892"/>
                    </a:lnTo>
                    <a:close/>
                    <a:moveTo>
                      <a:pt x="190646" y="99196"/>
                    </a:moveTo>
                    <a:lnTo>
                      <a:pt x="184596" y="100061"/>
                    </a:lnTo>
                    <a:lnTo>
                      <a:pt x="184596" y="100061"/>
                    </a:lnTo>
                    <a:lnTo>
                      <a:pt x="190646" y="99196"/>
                    </a:lnTo>
                    <a:close/>
                    <a:moveTo>
                      <a:pt x="176818" y="26582"/>
                    </a:moveTo>
                    <a:lnTo>
                      <a:pt x="170768" y="27446"/>
                    </a:lnTo>
                    <a:lnTo>
                      <a:pt x="170768" y="27446"/>
                    </a:lnTo>
                    <a:lnTo>
                      <a:pt x="176818" y="26582"/>
                    </a:lnTo>
                    <a:close/>
                    <a:moveTo>
                      <a:pt x="163854" y="12751"/>
                    </a:moveTo>
                    <a:lnTo>
                      <a:pt x="162990" y="18802"/>
                    </a:lnTo>
                    <a:lnTo>
                      <a:pt x="162990" y="18802"/>
                    </a:lnTo>
                    <a:lnTo>
                      <a:pt x="163854" y="12751"/>
                    </a:lnTo>
                    <a:close/>
                    <a:moveTo>
                      <a:pt x="33352" y="12751"/>
                    </a:moveTo>
                    <a:lnTo>
                      <a:pt x="34216" y="18802"/>
                    </a:lnTo>
                    <a:lnTo>
                      <a:pt x="34216" y="18802"/>
                    </a:lnTo>
                    <a:lnTo>
                      <a:pt x="33352" y="127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64" name="Freeform 17935">
                <a:extLst>
                  <a:ext uri="{FF2B5EF4-FFF2-40B4-BE49-F238E27FC236}">
                    <a16:creationId xmlns:a16="http://schemas.microsoft.com/office/drawing/2014/main" id="{2ACABDFF-DB1E-4336-8792-A9C2A4D7EE53}"/>
                  </a:ext>
                </a:extLst>
              </p:cNvPr>
              <p:cNvSpPr/>
              <p:nvPr/>
            </p:nvSpPr>
            <p:spPr>
              <a:xfrm>
                <a:off x="5208889" y="1830543"/>
                <a:ext cx="200836" cy="122701"/>
              </a:xfrm>
              <a:custGeom>
                <a:avLst/>
                <a:gdLst>
                  <a:gd name="connsiteX0" fmla="*/ 177336 w 200836"/>
                  <a:gd name="connsiteY0" fmla="*/ 122536 h 122701"/>
                  <a:gd name="connsiteX1" fmla="*/ 175607 w 200836"/>
                  <a:gd name="connsiteY1" fmla="*/ 122536 h 122701"/>
                  <a:gd name="connsiteX2" fmla="*/ 175607 w 200836"/>
                  <a:gd name="connsiteY2" fmla="*/ 122536 h 122701"/>
                  <a:gd name="connsiteX3" fmla="*/ 149680 w 200836"/>
                  <a:gd name="connsiteY3" fmla="*/ 118214 h 122701"/>
                  <a:gd name="connsiteX4" fmla="*/ 50290 w 200836"/>
                  <a:gd name="connsiteY4" fmla="*/ 118214 h 122701"/>
                  <a:gd name="connsiteX5" fmla="*/ 27820 w 200836"/>
                  <a:gd name="connsiteY5" fmla="*/ 122536 h 122701"/>
                  <a:gd name="connsiteX6" fmla="*/ 27820 w 200836"/>
                  <a:gd name="connsiteY6" fmla="*/ 122536 h 122701"/>
                  <a:gd name="connsiteX7" fmla="*/ 7078 w 200836"/>
                  <a:gd name="connsiteY7" fmla="*/ 114756 h 122701"/>
                  <a:gd name="connsiteX8" fmla="*/ 164 w 200836"/>
                  <a:gd name="connsiteY8" fmla="*/ 94009 h 122701"/>
                  <a:gd name="connsiteX9" fmla="*/ 164 w 200836"/>
                  <a:gd name="connsiteY9" fmla="*/ 94009 h 122701"/>
                  <a:gd name="connsiteX10" fmla="*/ 13128 w 200836"/>
                  <a:gd name="connsiteY10" fmla="*/ 27446 h 122701"/>
                  <a:gd name="connsiteX11" fmla="*/ 13128 w 200836"/>
                  <a:gd name="connsiteY11" fmla="*/ 27446 h 122701"/>
                  <a:gd name="connsiteX12" fmla="*/ 13992 w 200836"/>
                  <a:gd name="connsiteY12" fmla="*/ 23124 h 122701"/>
                  <a:gd name="connsiteX13" fmla="*/ 13992 w 200836"/>
                  <a:gd name="connsiteY13" fmla="*/ 23124 h 122701"/>
                  <a:gd name="connsiteX14" fmla="*/ 31277 w 200836"/>
                  <a:gd name="connsiteY14" fmla="*/ 5835 h 122701"/>
                  <a:gd name="connsiteX15" fmla="*/ 31277 w 200836"/>
                  <a:gd name="connsiteY15" fmla="*/ 5835 h 122701"/>
                  <a:gd name="connsiteX16" fmla="*/ 33005 w 200836"/>
                  <a:gd name="connsiteY16" fmla="*/ 5835 h 122701"/>
                  <a:gd name="connsiteX17" fmla="*/ 33005 w 200836"/>
                  <a:gd name="connsiteY17" fmla="*/ 5835 h 122701"/>
                  <a:gd name="connsiteX18" fmla="*/ 33005 w 200836"/>
                  <a:gd name="connsiteY18" fmla="*/ 5835 h 122701"/>
                  <a:gd name="connsiteX19" fmla="*/ 164372 w 200836"/>
                  <a:gd name="connsiteY19" fmla="*/ 5835 h 122701"/>
                  <a:gd name="connsiteX20" fmla="*/ 164372 w 200836"/>
                  <a:gd name="connsiteY20" fmla="*/ 5835 h 122701"/>
                  <a:gd name="connsiteX21" fmla="*/ 166100 w 200836"/>
                  <a:gd name="connsiteY21" fmla="*/ 5835 h 122701"/>
                  <a:gd name="connsiteX22" fmla="*/ 166100 w 200836"/>
                  <a:gd name="connsiteY22" fmla="*/ 5835 h 122701"/>
                  <a:gd name="connsiteX23" fmla="*/ 166965 w 200836"/>
                  <a:gd name="connsiteY23" fmla="*/ 5835 h 122701"/>
                  <a:gd name="connsiteX24" fmla="*/ 168693 w 200836"/>
                  <a:gd name="connsiteY24" fmla="*/ 5835 h 122701"/>
                  <a:gd name="connsiteX25" fmla="*/ 168693 w 200836"/>
                  <a:gd name="connsiteY25" fmla="*/ 5835 h 122701"/>
                  <a:gd name="connsiteX26" fmla="*/ 185978 w 200836"/>
                  <a:gd name="connsiteY26" fmla="*/ 23124 h 122701"/>
                  <a:gd name="connsiteX27" fmla="*/ 185978 w 200836"/>
                  <a:gd name="connsiteY27" fmla="*/ 23124 h 122701"/>
                  <a:gd name="connsiteX28" fmla="*/ 185978 w 200836"/>
                  <a:gd name="connsiteY28" fmla="*/ 24853 h 122701"/>
                  <a:gd name="connsiteX29" fmla="*/ 185978 w 200836"/>
                  <a:gd name="connsiteY29" fmla="*/ 25717 h 122701"/>
                  <a:gd name="connsiteX30" fmla="*/ 185978 w 200836"/>
                  <a:gd name="connsiteY30" fmla="*/ 25717 h 122701"/>
                  <a:gd name="connsiteX31" fmla="*/ 200670 w 200836"/>
                  <a:gd name="connsiteY31" fmla="*/ 100061 h 122701"/>
                  <a:gd name="connsiteX32" fmla="*/ 200670 w 200836"/>
                  <a:gd name="connsiteY32" fmla="*/ 100061 h 122701"/>
                  <a:gd name="connsiteX33" fmla="*/ 194621 w 200836"/>
                  <a:gd name="connsiteY33" fmla="*/ 116485 h 122701"/>
                  <a:gd name="connsiteX34" fmla="*/ 177336 w 200836"/>
                  <a:gd name="connsiteY34" fmla="*/ 122536 h 122701"/>
                  <a:gd name="connsiteX35" fmla="*/ 177336 w 200836"/>
                  <a:gd name="connsiteY35" fmla="*/ 122536 h 122701"/>
                  <a:gd name="connsiteX36" fmla="*/ 178200 w 200836"/>
                  <a:gd name="connsiteY36" fmla="*/ 118214 h 122701"/>
                  <a:gd name="connsiteX37" fmla="*/ 191164 w 200836"/>
                  <a:gd name="connsiteY37" fmla="*/ 113027 h 122701"/>
                  <a:gd name="connsiteX38" fmla="*/ 196349 w 200836"/>
                  <a:gd name="connsiteY38" fmla="*/ 100061 h 122701"/>
                  <a:gd name="connsiteX39" fmla="*/ 187707 w 200836"/>
                  <a:gd name="connsiteY39" fmla="*/ 101789 h 122701"/>
                  <a:gd name="connsiteX40" fmla="*/ 185114 w 200836"/>
                  <a:gd name="connsiteY40" fmla="*/ 106976 h 122701"/>
                  <a:gd name="connsiteX41" fmla="*/ 179928 w 200836"/>
                  <a:gd name="connsiteY41" fmla="*/ 109569 h 122701"/>
                  <a:gd name="connsiteX42" fmla="*/ 178200 w 200836"/>
                  <a:gd name="connsiteY42" fmla="*/ 118214 h 122701"/>
                  <a:gd name="connsiteX43" fmla="*/ 152272 w 200836"/>
                  <a:gd name="connsiteY43" fmla="*/ 113892 h 122701"/>
                  <a:gd name="connsiteX44" fmla="*/ 173879 w 200836"/>
                  <a:gd name="connsiteY44" fmla="*/ 117350 h 122701"/>
                  <a:gd name="connsiteX45" fmla="*/ 175607 w 200836"/>
                  <a:gd name="connsiteY45" fmla="*/ 108705 h 122701"/>
                  <a:gd name="connsiteX46" fmla="*/ 154001 w 200836"/>
                  <a:gd name="connsiteY46" fmla="*/ 105247 h 122701"/>
                  <a:gd name="connsiteX47" fmla="*/ 152272 w 200836"/>
                  <a:gd name="connsiteY47" fmla="*/ 113892 h 122701"/>
                  <a:gd name="connsiteX48" fmla="*/ 3621 w 200836"/>
                  <a:gd name="connsiteY48" fmla="*/ 94009 h 122701"/>
                  <a:gd name="connsiteX49" fmla="*/ 9670 w 200836"/>
                  <a:gd name="connsiteY49" fmla="*/ 110434 h 122701"/>
                  <a:gd name="connsiteX50" fmla="*/ 26091 w 200836"/>
                  <a:gd name="connsiteY50" fmla="*/ 116485 h 122701"/>
                  <a:gd name="connsiteX51" fmla="*/ 24363 w 200836"/>
                  <a:gd name="connsiteY51" fmla="*/ 107841 h 122701"/>
                  <a:gd name="connsiteX52" fmla="*/ 15720 w 200836"/>
                  <a:gd name="connsiteY52" fmla="*/ 104383 h 122701"/>
                  <a:gd name="connsiteX53" fmla="*/ 12263 w 200836"/>
                  <a:gd name="connsiteY53" fmla="*/ 94874 h 122701"/>
                  <a:gd name="connsiteX54" fmla="*/ 3621 w 200836"/>
                  <a:gd name="connsiteY54" fmla="*/ 94009 h 122701"/>
                  <a:gd name="connsiteX55" fmla="*/ 28684 w 200836"/>
                  <a:gd name="connsiteY55" fmla="*/ 108705 h 122701"/>
                  <a:gd name="connsiteX56" fmla="*/ 30413 w 200836"/>
                  <a:gd name="connsiteY56" fmla="*/ 117350 h 122701"/>
                  <a:gd name="connsiteX57" fmla="*/ 45969 w 200836"/>
                  <a:gd name="connsiteY57" fmla="*/ 114756 h 122701"/>
                  <a:gd name="connsiteX58" fmla="*/ 44241 w 200836"/>
                  <a:gd name="connsiteY58" fmla="*/ 106112 h 122701"/>
                  <a:gd name="connsiteX59" fmla="*/ 28684 w 200836"/>
                  <a:gd name="connsiteY59" fmla="*/ 108705 h 122701"/>
                  <a:gd name="connsiteX60" fmla="*/ 98689 w 200836"/>
                  <a:gd name="connsiteY60" fmla="*/ 108705 h 122701"/>
                  <a:gd name="connsiteX61" fmla="*/ 147087 w 200836"/>
                  <a:gd name="connsiteY61" fmla="*/ 113027 h 122701"/>
                  <a:gd name="connsiteX62" fmla="*/ 148815 w 200836"/>
                  <a:gd name="connsiteY62" fmla="*/ 104383 h 122701"/>
                  <a:gd name="connsiteX63" fmla="*/ 48562 w 200836"/>
                  <a:gd name="connsiteY63" fmla="*/ 104383 h 122701"/>
                  <a:gd name="connsiteX64" fmla="*/ 50290 w 200836"/>
                  <a:gd name="connsiteY64" fmla="*/ 113027 h 122701"/>
                  <a:gd name="connsiteX65" fmla="*/ 98689 w 200836"/>
                  <a:gd name="connsiteY65" fmla="*/ 108705 h 122701"/>
                  <a:gd name="connsiteX66" fmla="*/ 176471 w 200836"/>
                  <a:gd name="connsiteY66" fmla="*/ 105247 h 122701"/>
                  <a:gd name="connsiteX67" fmla="*/ 179064 w 200836"/>
                  <a:gd name="connsiteY67" fmla="*/ 105247 h 122701"/>
                  <a:gd name="connsiteX68" fmla="*/ 182521 w 200836"/>
                  <a:gd name="connsiteY68" fmla="*/ 104383 h 122701"/>
                  <a:gd name="connsiteX69" fmla="*/ 183385 w 200836"/>
                  <a:gd name="connsiteY69" fmla="*/ 102654 h 122701"/>
                  <a:gd name="connsiteX70" fmla="*/ 183385 w 200836"/>
                  <a:gd name="connsiteY70" fmla="*/ 100925 h 122701"/>
                  <a:gd name="connsiteX71" fmla="*/ 183385 w 200836"/>
                  <a:gd name="connsiteY71" fmla="*/ 99196 h 122701"/>
                  <a:gd name="connsiteX72" fmla="*/ 183385 w 200836"/>
                  <a:gd name="connsiteY72" fmla="*/ 99196 h 122701"/>
                  <a:gd name="connsiteX73" fmla="*/ 169557 w 200836"/>
                  <a:gd name="connsiteY73" fmla="*/ 28311 h 122701"/>
                  <a:gd name="connsiteX74" fmla="*/ 164372 w 200836"/>
                  <a:gd name="connsiteY74" fmla="*/ 22260 h 122701"/>
                  <a:gd name="connsiteX75" fmla="*/ 160915 w 200836"/>
                  <a:gd name="connsiteY75" fmla="*/ 21395 h 122701"/>
                  <a:gd name="connsiteX76" fmla="*/ 38191 w 200836"/>
                  <a:gd name="connsiteY76" fmla="*/ 21395 h 122701"/>
                  <a:gd name="connsiteX77" fmla="*/ 38191 w 200836"/>
                  <a:gd name="connsiteY77" fmla="*/ 21395 h 122701"/>
                  <a:gd name="connsiteX78" fmla="*/ 35598 w 200836"/>
                  <a:gd name="connsiteY78" fmla="*/ 22260 h 122701"/>
                  <a:gd name="connsiteX79" fmla="*/ 29548 w 200836"/>
                  <a:gd name="connsiteY79" fmla="*/ 28311 h 122701"/>
                  <a:gd name="connsiteX80" fmla="*/ 17449 w 200836"/>
                  <a:gd name="connsiteY80" fmla="*/ 93145 h 122701"/>
                  <a:gd name="connsiteX81" fmla="*/ 17449 w 200836"/>
                  <a:gd name="connsiteY81" fmla="*/ 93145 h 122701"/>
                  <a:gd name="connsiteX82" fmla="*/ 17449 w 200836"/>
                  <a:gd name="connsiteY82" fmla="*/ 95738 h 122701"/>
                  <a:gd name="connsiteX83" fmla="*/ 20042 w 200836"/>
                  <a:gd name="connsiteY83" fmla="*/ 103518 h 122701"/>
                  <a:gd name="connsiteX84" fmla="*/ 26955 w 200836"/>
                  <a:gd name="connsiteY84" fmla="*/ 106112 h 122701"/>
                  <a:gd name="connsiteX85" fmla="*/ 49426 w 200836"/>
                  <a:gd name="connsiteY85" fmla="*/ 101789 h 122701"/>
                  <a:gd name="connsiteX86" fmla="*/ 49426 w 200836"/>
                  <a:gd name="connsiteY86" fmla="*/ 101789 h 122701"/>
                  <a:gd name="connsiteX87" fmla="*/ 151408 w 200836"/>
                  <a:gd name="connsiteY87" fmla="*/ 101789 h 122701"/>
                  <a:gd name="connsiteX88" fmla="*/ 151408 w 200836"/>
                  <a:gd name="connsiteY88" fmla="*/ 101789 h 122701"/>
                  <a:gd name="connsiteX89" fmla="*/ 176471 w 200836"/>
                  <a:gd name="connsiteY89" fmla="*/ 105247 h 122701"/>
                  <a:gd name="connsiteX90" fmla="*/ 176471 w 200836"/>
                  <a:gd name="connsiteY90" fmla="*/ 105247 h 122701"/>
                  <a:gd name="connsiteX91" fmla="*/ 173879 w 200836"/>
                  <a:gd name="connsiteY91" fmla="*/ 29175 h 122701"/>
                  <a:gd name="connsiteX92" fmla="*/ 186842 w 200836"/>
                  <a:gd name="connsiteY92" fmla="*/ 97467 h 122701"/>
                  <a:gd name="connsiteX93" fmla="*/ 195485 w 200836"/>
                  <a:gd name="connsiteY93" fmla="*/ 95738 h 122701"/>
                  <a:gd name="connsiteX94" fmla="*/ 182521 w 200836"/>
                  <a:gd name="connsiteY94" fmla="*/ 27446 h 122701"/>
                  <a:gd name="connsiteX95" fmla="*/ 173879 w 200836"/>
                  <a:gd name="connsiteY95" fmla="*/ 29175 h 122701"/>
                  <a:gd name="connsiteX96" fmla="*/ 7942 w 200836"/>
                  <a:gd name="connsiteY96" fmla="*/ 90552 h 122701"/>
                  <a:gd name="connsiteX97" fmla="*/ 12263 w 200836"/>
                  <a:gd name="connsiteY97" fmla="*/ 91416 h 122701"/>
                  <a:gd name="connsiteX98" fmla="*/ 24363 w 200836"/>
                  <a:gd name="connsiteY98" fmla="*/ 29175 h 122701"/>
                  <a:gd name="connsiteX99" fmla="*/ 20042 w 200836"/>
                  <a:gd name="connsiteY99" fmla="*/ 28311 h 122701"/>
                  <a:gd name="connsiteX100" fmla="*/ 20042 w 200836"/>
                  <a:gd name="connsiteY100" fmla="*/ 28311 h 122701"/>
                  <a:gd name="connsiteX101" fmla="*/ 20042 w 200836"/>
                  <a:gd name="connsiteY101" fmla="*/ 28311 h 122701"/>
                  <a:gd name="connsiteX102" fmla="*/ 15720 w 200836"/>
                  <a:gd name="connsiteY102" fmla="*/ 27446 h 122701"/>
                  <a:gd name="connsiteX103" fmla="*/ 3621 w 200836"/>
                  <a:gd name="connsiteY103" fmla="*/ 89687 h 122701"/>
                  <a:gd name="connsiteX104" fmla="*/ 7942 w 200836"/>
                  <a:gd name="connsiteY104" fmla="*/ 90552 h 122701"/>
                  <a:gd name="connsiteX105" fmla="*/ 20906 w 200836"/>
                  <a:gd name="connsiteY105" fmla="*/ 23989 h 122701"/>
                  <a:gd name="connsiteX106" fmla="*/ 25227 w 200836"/>
                  <a:gd name="connsiteY106" fmla="*/ 24853 h 122701"/>
                  <a:gd name="connsiteX107" fmla="*/ 32141 w 200836"/>
                  <a:gd name="connsiteY107" fmla="*/ 17937 h 122701"/>
                  <a:gd name="connsiteX108" fmla="*/ 30413 w 200836"/>
                  <a:gd name="connsiteY108" fmla="*/ 9293 h 122701"/>
                  <a:gd name="connsiteX109" fmla="*/ 16585 w 200836"/>
                  <a:gd name="connsiteY109" fmla="*/ 23124 h 122701"/>
                  <a:gd name="connsiteX110" fmla="*/ 20906 w 200836"/>
                  <a:gd name="connsiteY110" fmla="*/ 23989 h 122701"/>
                  <a:gd name="connsiteX111" fmla="*/ 165236 w 200836"/>
                  <a:gd name="connsiteY111" fmla="*/ 17937 h 122701"/>
                  <a:gd name="connsiteX112" fmla="*/ 172150 w 200836"/>
                  <a:gd name="connsiteY112" fmla="*/ 24853 h 122701"/>
                  <a:gd name="connsiteX113" fmla="*/ 180793 w 200836"/>
                  <a:gd name="connsiteY113" fmla="*/ 23124 h 122701"/>
                  <a:gd name="connsiteX114" fmla="*/ 166965 w 200836"/>
                  <a:gd name="connsiteY114" fmla="*/ 9293 h 122701"/>
                  <a:gd name="connsiteX115" fmla="*/ 165236 w 200836"/>
                  <a:gd name="connsiteY115" fmla="*/ 17937 h 122701"/>
                  <a:gd name="connsiteX116" fmla="*/ 36462 w 200836"/>
                  <a:gd name="connsiteY116" fmla="*/ 12751 h 122701"/>
                  <a:gd name="connsiteX117" fmla="*/ 37327 w 200836"/>
                  <a:gd name="connsiteY117" fmla="*/ 17073 h 122701"/>
                  <a:gd name="connsiteX118" fmla="*/ 161779 w 200836"/>
                  <a:gd name="connsiteY118" fmla="*/ 17073 h 122701"/>
                  <a:gd name="connsiteX119" fmla="*/ 163508 w 200836"/>
                  <a:gd name="connsiteY119" fmla="*/ 8428 h 122701"/>
                  <a:gd name="connsiteX120" fmla="*/ 36462 w 200836"/>
                  <a:gd name="connsiteY120" fmla="*/ 8428 h 122701"/>
                  <a:gd name="connsiteX121" fmla="*/ 36462 w 200836"/>
                  <a:gd name="connsiteY121" fmla="*/ 12751 h 12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200836" h="122701">
                    <a:moveTo>
                      <a:pt x="177336" y="122536"/>
                    </a:moveTo>
                    <a:lnTo>
                      <a:pt x="175607" y="122536"/>
                    </a:lnTo>
                    <a:cubicBezTo>
                      <a:pt x="175607" y="122536"/>
                      <a:pt x="175607" y="122536"/>
                      <a:pt x="175607" y="122536"/>
                    </a:cubicBezTo>
                    <a:lnTo>
                      <a:pt x="149680" y="118214"/>
                    </a:lnTo>
                    <a:cubicBezTo>
                      <a:pt x="116838" y="112163"/>
                      <a:pt x="83132" y="112163"/>
                      <a:pt x="50290" y="118214"/>
                    </a:cubicBezTo>
                    <a:lnTo>
                      <a:pt x="27820" y="122536"/>
                    </a:lnTo>
                    <a:lnTo>
                      <a:pt x="27820" y="122536"/>
                    </a:lnTo>
                    <a:cubicBezTo>
                      <a:pt x="20042" y="123401"/>
                      <a:pt x="13128" y="120807"/>
                      <a:pt x="7078" y="114756"/>
                    </a:cubicBezTo>
                    <a:cubicBezTo>
                      <a:pt x="1892" y="109569"/>
                      <a:pt x="-701" y="101789"/>
                      <a:pt x="164" y="94009"/>
                    </a:cubicBezTo>
                    <a:lnTo>
                      <a:pt x="164" y="94009"/>
                    </a:lnTo>
                    <a:lnTo>
                      <a:pt x="13128" y="27446"/>
                    </a:lnTo>
                    <a:lnTo>
                      <a:pt x="13128" y="27446"/>
                    </a:lnTo>
                    <a:lnTo>
                      <a:pt x="13992" y="23124"/>
                    </a:lnTo>
                    <a:lnTo>
                      <a:pt x="13992" y="23124"/>
                    </a:lnTo>
                    <a:cubicBezTo>
                      <a:pt x="16585" y="14480"/>
                      <a:pt x="22634" y="8428"/>
                      <a:pt x="31277" y="5835"/>
                    </a:cubicBezTo>
                    <a:lnTo>
                      <a:pt x="31277" y="5835"/>
                    </a:lnTo>
                    <a:lnTo>
                      <a:pt x="33005" y="5835"/>
                    </a:lnTo>
                    <a:cubicBezTo>
                      <a:pt x="33005" y="5835"/>
                      <a:pt x="33005" y="5835"/>
                      <a:pt x="33005" y="5835"/>
                    </a:cubicBezTo>
                    <a:lnTo>
                      <a:pt x="33005" y="5835"/>
                    </a:lnTo>
                    <a:cubicBezTo>
                      <a:pt x="71897" y="-1945"/>
                      <a:pt x="125481" y="-1945"/>
                      <a:pt x="164372" y="5835"/>
                    </a:cubicBezTo>
                    <a:lnTo>
                      <a:pt x="164372" y="5835"/>
                    </a:lnTo>
                    <a:cubicBezTo>
                      <a:pt x="165236" y="5835"/>
                      <a:pt x="165236" y="5835"/>
                      <a:pt x="166100" y="5835"/>
                    </a:cubicBezTo>
                    <a:lnTo>
                      <a:pt x="166100" y="5835"/>
                    </a:lnTo>
                    <a:cubicBezTo>
                      <a:pt x="166100" y="5835"/>
                      <a:pt x="166100" y="5835"/>
                      <a:pt x="166965" y="5835"/>
                    </a:cubicBezTo>
                    <a:lnTo>
                      <a:pt x="168693" y="5835"/>
                    </a:lnTo>
                    <a:lnTo>
                      <a:pt x="168693" y="5835"/>
                    </a:lnTo>
                    <a:cubicBezTo>
                      <a:pt x="177336" y="8428"/>
                      <a:pt x="183385" y="15344"/>
                      <a:pt x="185978" y="23124"/>
                    </a:cubicBezTo>
                    <a:lnTo>
                      <a:pt x="185978" y="23124"/>
                    </a:lnTo>
                    <a:lnTo>
                      <a:pt x="185978" y="24853"/>
                    </a:lnTo>
                    <a:cubicBezTo>
                      <a:pt x="185978" y="24853"/>
                      <a:pt x="185978" y="24853"/>
                      <a:pt x="185978" y="25717"/>
                    </a:cubicBezTo>
                    <a:lnTo>
                      <a:pt x="185978" y="25717"/>
                    </a:lnTo>
                    <a:lnTo>
                      <a:pt x="200670" y="100061"/>
                    </a:lnTo>
                    <a:lnTo>
                      <a:pt x="200670" y="100061"/>
                    </a:lnTo>
                    <a:cubicBezTo>
                      <a:pt x="201535" y="106112"/>
                      <a:pt x="198942" y="112163"/>
                      <a:pt x="194621" y="116485"/>
                    </a:cubicBezTo>
                    <a:cubicBezTo>
                      <a:pt x="190300" y="120807"/>
                      <a:pt x="183385" y="123401"/>
                      <a:pt x="177336" y="122536"/>
                    </a:cubicBezTo>
                    <a:lnTo>
                      <a:pt x="177336" y="122536"/>
                    </a:lnTo>
                    <a:close/>
                    <a:moveTo>
                      <a:pt x="178200" y="118214"/>
                    </a:moveTo>
                    <a:cubicBezTo>
                      <a:pt x="183385" y="118214"/>
                      <a:pt x="187707" y="116485"/>
                      <a:pt x="191164" y="113027"/>
                    </a:cubicBezTo>
                    <a:cubicBezTo>
                      <a:pt x="194621" y="109569"/>
                      <a:pt x="196349" y="105247"/>
                      <a:pt x="196349" y="100061"/>
                    </a:cubicBezTo>
                    <a:lnTo>
                      <a:pt x="187707" y="101789"/>
                    </a:lnTo>
                    <a:cubicBezTo>
                      <a:pt x="187707" y="103518"/>
                      <a:pt x="186842" y="105247"/>
                      <a:pt x="185114" y="106976"/>
                    </a:cubicBezTo>
                    <a:cubicBezTo>
                      <a:pt x="183385" y="108705"/>
                      <a:pt x="181657" y="109569"/>
                      <a:pt x="179928" y="109569"/>
                    </a:cubicBezTo>
                    <a:lnTo>
                      <a:pt x="178200" y="118214"/>
                    </a:lnTo>
                    <a:close/>
                    <a:moveTo>
                      <a:pt x="152272" y="113892"/>
                    </a:moveTo>
                    <a:lnTo>
                      <a:pt x="173879" y="117350"/>
                    </a:lnTo>
                    <a:lnTo>
                      <a:pt x="175607" y="108705"/>
                    </a:lnTo>
                    <a:lnTo>
                      <a:pt x="154001" y="105247"/>
                    </a:lnTo>
                    <a:lnTo>
                      <a:pt x="152272" y="113892"/>
                    </a:lnTo>
                    <a:close/>
                    <a:moveTo>
                      <a:pt x="3621" y="94009"/>
                    </a:moveTo>
                    <a:cubicBezTo>
                      <a:pt x="2756" y="100061"/>
                      <a:pt x="5349" y="106112"/>
                      <a:pt x="9670" y="110434"/>
                    </a:cubicBezTo>
                    <a:cubicBezTo>
                      <a:pt x="13992" y="114756"/>
                      <a:pt x="20042" y="117350"/>
                      <a:pt x="26091" y="116485"/>
                    </a:cubicBezTo>
                    <a:lnTo>
                      <a:pt x="24363" y="107841"/>
                    </a:lnTo>
                    <a:cubicBezTo>
                      <a:pt x="20906" y="107841"/>
                      <a:pt x="17449" y="106112"/>
                      <a:pt x="15720" y="104383"/>
                    </a:cubicBezTo>
                    <a:cubicBezTo>
                      <a:pt x="13128" y="101789"/>
                      <a:pt x="12263" y="98332"/>
                      <a:pt x="12263" y="94874"/>
                    </a:cubicBezTo>
                    <a:lnTo>
                      <a:pt x="3621" y="94009"/>
                    </a:lnTo>
                    <a:close/>
                    <a:moveTo>
                      <a:pt x="28684" y="108705"/>
                    </a:moveTo>
                    <a:lnTo>
                      <a:pt x="30413" y="117350"/>
                    </a:lnTo>
                    <a:lnTo>
                      <a:pt x="45969" y="114756"/>
                    </a:lnTo>
                    <a:lnTo>
                      <a:pt x="44241" y="106112"/>
                    </a:lnTo>
                    <a:lnTo>
                      <a:pt x="28684" y="108705"/>
                    </a:lnTo>
                    <a:close/>
                    <a:moveTo>
                      <a:pt x="98689" y="108705"/>
                    </a:moveTo>
                    <a:cubicBezTo>
                      <a:pt x="115109" y="108705"/>
                      <a:pt x="131530" y="110434"/>
                      <a:pt x="147087" y="113027"/>
                    </a:cubicBezTo>
                    <a:lnTo>
                      <a:pt x="148815" y="104383"/>
                    </a:lnTo>
                    <a:cubicBezTo>
                      <a:pt x="115109" y="98332"/>
                      <a:pt x="81404" y="98332"/>
                      <a:pt x="48562" y="104383"/>
                    </a:cubicBezTo>
                    <a:lnTo>
                      <a:pt x="50290" y="113027"/>
                    </a:lnTo>
                    <a:cubicBezTo>
                      <a:pt x="66711" y="110434"/>
                      <a:pt x="83132" y="108705"/>
                      <a:pt x="98689" y="108705"/>
                    </a:cubicBezTo>
                    <a:close/>
                    <a:moveTo>
                      <a:pt x="176471" y="105247"/>
                    </a:moveTo>
                    <a:lnTo>
                      <a:pt x="179064" y="105247"/>
                    </a:lnTo>
                    <a:cubicBezTo>
                      <a:pt x="180793" y="105247"/>
                      <a:pt x="181657" y="105247"/>
                      <a:pt x="182521" y="104383"/>
                    </a:cubicBezTo>
                    <a:cubicBezTo>
                      <a:pt x="183385" y="103518"/>
                      <a:pt x="183385" y="103518"/>
                      <a:pt x="183385" y="102654"/>
                    </a:cubicBezTo>
                    <a:lnTo>
                      <a:pt x="183385" y="100925"/>
                    </a:lnTo>
                    <a:lnTo>
                      <a:pt x="183385" y="99196"/>
                    </a:lnTo>
                    <a:lnTo>
                      <a:pt x="183385" y="99196"/>
                    </a:lnTo>
                    <a:lnTo>
                      <a:pt x="169557" y="28311"/>
                    </a:lnTo>
                    <a:cubicBezTo>
                      <a:pt x="168693" y="25717"/>
                      <a:pt x="166965" y="23124"/>
                      <a:pt x="164372" y="22260"/>
                    </a:cubicBezTo>
                    <a:lnTo>
                      <a:pt x="160915" y="21395"/>
                    </a:lnTo>
                    <a:cubicBezTo>
                      <a:pt x="124616" y="14480"/>
                      <a:pt x="75354" y="14480"/>
                      <a:pt x="38191" y="21395"/>
                    </a:cubicBezTo>
                    <a:lnTo>
                      <a:pt x="38191" y="21395"/>
                    </a:lnTo>
                    <a:lnTo>
                      <a:pt x="35598" y="22260"/>
                    </a:lnTo>
                    <a:cubicBezTo>
                      <a:pt x="32141" y="23124"/>
                      <a:pt x="30413" y="25717"/>
                      <a:pt x="29548" y="28311"/>
                    </a:cubicBezTo>
                    <a:lnTo>
                      <a:pt x="17449" y="93145"/>
                    </a:lnTo>
                    <a:lnTo>
                      <a:pt x="17449" y="93145"/>
                    </a:lnTo>
                    <a:lnTo>
                      <a:pt x="17449" y="95738"/>
                    </a:lnTo>
                    <a:cubicBezTo>
                      <a:pt x="16585" y="98332"/>
                      <a:pt x="17449" y="100925"/>
                      <a:pt x="20042" y="103518"/>
                    </a:cubicBezTo>
                    <a:cubicBezTo>
                      <a:pt x="21770" y="105247"/>
                      <a:pt x="24363" y="106112"/>
                      <a:pt x="26955" y="106112"/>
                    </a:cubicBezTo>
                    <a:lnTo>
                      <a:pt x="49426" y="101789"/>
                    </a:lnTo>
                    <a:lnTo>
                      <a:pt x="49426" y="101789"/>
                    </a:lnTo>
                    <a:cubicBezTo>
                      <a:pt x="83132" y="95738"/>
                      <a:pt x="117702" y="95738"/>
                      <a:pt x="151408" y="101789"/>
                    </a:cubicBezTo>
                    <a:lnTo>
                      <a:pt x="151408" y="101789"/>
                    </a:lnTo>
                    <a:lnTo>
                      <a:pt x="176471" y="105247"/>
                    </a:lnTo>
                    <a:lnTo>
                      <a:pt x="176471" y="105247"/>
                    </a:lnTo>
                    <a:close/>
                    <a:moveTo>
                      <a:pt x="173879" y="29175"/>
                    </a:moveTo>
                    <a:lnTo>
                      <a:pt x="186842" y="97467"/>
                    </a:lnTo>
                    <a:lnTo>
                      <a:pt x="195485" y="95738"/>
                    </a:lnTo>
                    <a:lnTo>
                      <a:pt x="182521" y="27446"/>
                    </a:lnTo>
                    <a:lnTo>
                      <a:pt x="173879" y="29175"/>
                    </a:lnTo>
                    <a:close/>
                    <a:moveTo>
                      <a:pt x="7942" y="90552"/>
                    </a:moveTo>
                    <a:lnTo>
                      <a:pt x="12263" y="91416"/>
                    </a:lnTo>
                    <a:lnTo>
                      <a:pt x="24363" y="29175"/>
                    </a:lnTo>
                    <a:lnTo>
                      <a:pt x="20042" y="28311"/>
                    </a:lnTo>
                    <a:lnTo>
                      <a:pt x="20042" y="28311"/>
                    </a:lnTo>
                    <a:lnTo>
                      <a:pt x="20042" y="28311"/>
                    </a:lnTo>
                    <a:lnTo>
                      <a:pt x="15720" y="27446"/>
                    </a:lnTo>
                    <a:lnTo>
                      <a:pt x="3621" y="89687"/>
                    </a:lnTo>
                    <a:lnTo>
                      <a:pt x="7942" y="90552"/>
                    </a:lnTo>
                    <a:close/>
                    <a:moveTo>
                      <a:pt x="20906" y="23989"/>
                    </a:moveTo>
                    <a:lnTo>
                      <a:pt x="25227" y="24853"/>
                    </a:lnTo>
                    <a:cubicBezTo>
                      <a:pt x="26091" y="21395"/>
                      <a:pt x="29548" y="18802"/>
                      <a:pt x="32141" y="17937"/>
                    </a:cubicBezTo>
                    <a:lnTo>
                      <a:pt x="30413" y="9293"/>
                    </a:lnTo>
                    <a:cubicBezTo>
                      <a:pt x="23498" y="11022"/>
                      <a:pt x="18313" y="16208"/>
                      <a:pt x="16585" y="23124"/>
                    </a:cubicBezTo>
                    <a:lnTo>
                      <a:pt x="20906" y="23989"/>
                    </a:lnTo>
                    <a:close/>
                    <a:moveTo>
                      <a:pt x="165236" y="17937"/>
                    </a:moveTo>
                    <a:cubicBezTo>
                      <a:pt x="168693" y="18802"/>
                      <a:pt x="171286" y="22260"/>
                      <a:pt x="172150" y="24853"/>
                    </a:cubicBezTo>
                    <a:lnTo>
                      <a:pt x="180793" y="23124"/>
                    </a:lnTo>
                    <a:cubicBezTo>
                      <a:pt x="179064" y="16208"/>
                      <a:pt x="173879" y="11022"/>
                      <a:pt x="166965" y="9293"/>
                    </a:cubicBezTo>
                    <a:lnTo>
                      <a:pt x="165236" y="17937"/>
                    </a:lnTo>
                    <a:close/>
                    <a:moveTo>
                      <a:pt x="36462" y="12751"/>
                    </a:moveTo>
                    <a:lnTo>
                      <a:pt x="37327" y="17073"/>
                    </a:lnTo>
                    <a:cubicBezTo>
                      <a:pt x="74489" y="10157"/>
                      <a:pt x="124616" y="10157"/>
                      <a:pt x="161779" y="17073"/>
                    </a:cubicBezTo>
                    <a:lnTo>
                      <a:pt x="163508" y="8428"/>
                    </a:lnTo>
                    <a:cubicBezTo>
                      <a:pt x="125481" y="1513"/>
                      <a:pt x="73625" y="1513"/>
                      <a:pt x="36462" y="8428"/>
                    </a:cubicBezTo>
                    <a:lnTo>
                      <a:pt x="36462" y="127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2" name="Graphic 16831">
              <a:extLst>
                <a:ext uri="{FF2B5EF4-FFF2-40B4-BE49-F238E27FC236}">
                  <a16:creationId xmlns:a16="http://schemas.microsoft.com/office/drawing/2014/main" id="{04EDA3CA-2EB9-4E0A-BA98-791A15AF1076}"/>
                </a:ext>
              </a:extLst>
            </p:cNvPr>
            <p:cNvGrpSpPr/>
            <p:nvPr/>
          </p:nvGrpSpPr>
          <p:grpSpPr>
            <a:xfrm>
              <a:off x="5298935" y="1843294"/>
              <a:ext cx="17285" cy="97683"/>
              <a:chOff x="5298935" y="1843294"/>
              <a:chExt cx="17285" cy="97683"/>
            </a:xfrm>
            <a:solidFill>
              <a:srgbClr val="355464"/>
            </a:solidFill>
          </p:grpSpPr>
          <p:sp>
            <p:nvSpPr>
              <p:cNvPr id="61" name="Freeform 17937">
                <a:extLst>
                  <a:ext uri="{FF2B5EF4-FFF2-40B4-BE49-F238E27FC236}">
                    <a16:creationId xmlns:a16="http://schemas.microsoft.com/office/drawing/2014/main" id="{EF08C37B-5A63-4653-B8E1-7911E1F3FDE9}"/>
                  </a:ext>
                </a:extLst>
              </p:cNvPr>
              <p:cNvSpPr/>
              <p:nvPr/>
            </p:nvSpPr>
            <p:spPr>
              <a:xfrm>
                <a:off x="5301528" y="1845887"/>
                <a:ext cx="12963" cy="93361"/>
              </a:xfrm>
              <a:custGeom>
                <a:avLst/>
                <a:gdLst>
                  <a:gd name="connsiteX0" fmla="*/ 0 w 12963"/>
                  <a:gd name="connsiteY0" fmla="*/ 0 h 93361"/>
                  <a:gd name="connsiteX1" fmla="*/ 12964 w 12963"/>
                  <a:gd name="connsiteY1" fmla="*/ 0 h 93361"/>
                  <a:gd name="connsiteX2" fmla="*/ 12964 w 12963"/>
                  <a:gd name="connsiteY2" fmla="*/ 93361 h 93361"/>
                  <a:gd name="connsiteX3" fmla="*/ 0 w 12963"/>
                  <a:gd name="connsiteY3" fmla="*/ 93361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93361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93361"/>
                    </a:lnTo>
                    <a:lnTo>
                      <a:pt x="0" y="9336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62" name="Freeform 17938">
                <a:extLst>
                  <a:ext uri="{FF2B5EF4-FFF2-40B4-BE49-F238E27FC236}">
                    <a16:creationId xmlns:a16="http://schemas.microsoft.com/office/drawing/2014/main" id="{55652A61-2647-45F9-8370-C370A283A80B}"/>
                  </a:ext>
                </a:extLst>
              </p:cNvPr>
              <p:cNvSpPr/>
              <p:nvPr/>
            </p:nvSpPr>
            <p:spPr>
              <a:xfrm>
                <a:off x="5298935" y="1843294"/>
                <a:ext cx="17285" cy="97683"/>
              </a:xfrm>
              <a:custGeom>
                <a:avLst/>
                <a:gdLst>
                  <a:gd name="connsiteX0" fmla="*/ 17285 w 17285"/>
                  <a:gd name="connsiteY0" fmla="*/ 97683 h 97683"/>
                  <a:gd name="connsiteX1" fmla="*/ 0 w 17285"/>
                  <a:gd name="connsiteY1" fmla="*/ 97683 h 97683"/>
                  <a:gd name="connsiteX2" fmla="*/ 0 w 17285"/>
                  <a:gd name="connsiteY2" fmla="*/ 0 h 97683"/>
                  <a:gd name="connsiteX3" fmla="*/ 17285 w 17285"/>
                  <a:gd name="connsiteY3" fmla="*/ 0 h 97683"/>
                  <a:gd name="connsiteX4" fmla="*/ 17285 w 17285"/>
                  <a:gd name="connsiteY4" fmla="*/ 97683 h 97683"/>
                  <a:gd name="connsiteX5" fmla="*/ 4321 w 17285"/>
                  <a:gd name="connsiteY5" fmla="*/ 93361 h 97683"/>
                  <a:gd name="connsiteX6" fmla="*/ 12964 w 17285"/>
                  <a:gd name="connsiteY6" fmla="*/ 93361 h 97683"/>
                  <a:gd name="connsiteX7" fmla="*/ 12964 w 17285"/>
                  <a:gd name="connsiteY7" fmla="*/ 4322 h 97683"/>
                  <a:gd name="connsiteX8" fmla="*/ 4321 w 17285"/>
                  <a:gd name="connsiteY8" fmla="*/ 4322 h 97683"/>
                  <a:gd name="connsiteX9" fmla="*/ 4321 w 17285"/>
                  <a:gd name="connsiteY9" fmla="*/ 93361 h 9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97683">
                    <a:moveTo>
                      <a:pt x="17285" y="97683"/>
                    </a:moveTo>
                    <a:lnTo>
                      <a:pt x="0" y="97683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97683"/>
                    </a:lnTo>
                    <a:close/>
                    <a:moveTo>
                      <a:pt x="4321" y="93361"/>
                    </a:moveTo>
                    <a:lnTo>
                      <a:pt x="12964" y="93361"/>
                    </a:lnTo>
                    <a:lnTo>
                      <a:pt x="12964" y="4322"/>
                    </a:lnTo>
                    <a:lnTo>
                      <a:pt x="4321" y="4322"/>
                    </a:lnTo>
                    <a:lnTo>
                      <a:pt x="4321" y="9336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3" name="Graphic 16831">
              <a:extLst>
                <a:ext uri="{FF2B5EF4-FFF2-40B4-BE49-F238E27FC236}">
                  <a16:creationId xmlns:a16="http://schemas.microsoft.com/office/drawing/2014/main" id="{87BA4E24-A46C-40CB-9D61-A2F876B305AA}"/>
                </a:ext>
              </a:extLst>
            </p:cNvPr>
            <p:cNvGrpSpPr/>
            <p:nvPr/>
          </p:nvGrpSpPr>
          <p:grpSpPr>
            <a:xfrm>
              <a:off x="5298935" y="2047305"/>
              <a:ext cx="17285" cy="55324"/>
              <a:chOff x="5298935" y="2047305"/>
              <a:chExt cx="17285" cy="55324"/>
            </a:xfrm>
            <a:solidFill>
              <a:srgbClr val="355464"/>
            </a:solidFill>
          </p:grpSpPr>
          <p:sp>
            <p:nvSpPr>
              <p:cNvPr id="59" name="Freeform 17940">
                <a:extLst>
                  <a:ext uri="{FF2B5EF4-FFF2-40B4-BE49-F238E27FC236}">
                    <a16:creationId xmlns:a16="http://schemas.microsoft.com/office/drawing/2014/main" id="{F692DAD1-B71C-45E4-8914-7F5372A981B2}"/>
                  </a:ext>
                </a:extLst>
              </p:cNvPr>
              <p:cNvSpPr/>
              <p:nvPr/>
            </p:nvSpPr>
            <p:spPr>
              <a:xfrm>
                <a:off x="5301528" y="2049034"/>
                <a:ext cx="12963" cy="51002"/>
              </a:xfrm>
              <a:custGeom>
                <a:avLst/>
                <a:gdLst>
                  <a:gd name="connsiteX0" fmla="*/ 0 w 12963"/>
                  <a:gd name="connsiteY0" fmla="*/ 0 h 51002"/>
                  <a:gd name="connsiteX1" fmla="*/ 12964 w 12963"/>
                  <a:gd name="connsiteY1" fmla="*/ 0 h 51002"/>
                  <a:gd name="connsiteX2" fmla="*/ 12964 w 12963"/>
                  <a:gd name="connsiteY2" fmla="*/ 51003 h 51002"/>
                  <a:gd name="connsiteX3" fmla="*/ 0 w 12963"/>
                  <a:gd name="connsiteY3" fmla="*/ 51003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51002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51003"/>
                    </a:lnTo>
                    <a:lnTo>
                      <a:pt x="0" y="5100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60" name="Freeform 17941">
                <a:extLst>
                  <a:ext uri="{FF2B5EF4-FFF2-40B4-BE49-F238E27FC236}">
                    <a16:creationId xmlns:a16="http://schemas.microsoft.com/office/drawing/2014/main" id="{6A74DA0B-C2C4-4AA4-B23F-F106A8B3BFD7}"/>
                  </a:ext>
                </a:extLst>
              </p:cNvPr>
              <p:cNvSpPr/>
              <p:nvPr/>
            </p:nvSpPr>
            <p:spPr>
              <a:xfrm>
                <a:off x="5298935" y="2047305"/>
                <a:ext cx="17285" cy="55324"/>
              </a:xfrm>
              <a:custGeom>
                <a:avLst/>
                <a:gdLst>
                  <a:gd name="connsiteX0" fmla="*/ 17285 w 17285"/>
                  <a:gd name="connsiteY0" fmla="*/ 55325 h 55324"/>
                  <a:gd name="connsiteX1" fmla="*/ 0 w 17285"/>
                  <a:gd name="connsiteY1" fmla="*/ 55325 h 55324"/>
                  <a:gd name="connsiteX2" fmla="*/ 0 w 17285"/>
                  <a:gd name="connsiteY2" fmla="*/ 0 h 55324"/>
                  <a:gd name="connsiteX3" fmla="*/ 17285 w 17285"/>
                  <a:gd name="connsiteY3" fmla="*/ 0 h 55324"/>
                  <a:gd name="connsiteX4" fmla="*/ 17285 w 17285"/>
                  <a:gd name="connsiteY4" fmla="*/ 55325 h 55324"/>
                  <a:gd name="connsiteX5" fmla="*/ 4321 w 17285"/>
                  <a:gd name="connsiteY5" fmla="*/ 50138 h 55324"/>
                  <a:gd name="connsiteX6" fmla="*/ 12964 w 17285"/>
                  <a:gd name="connsiteY6" fmla="*/ 50138 h 55324"/>
                  <a:gd name="connsiteX7" fmla="*/ 12964 w 17285"/>
                  <a:gd name="connsiteY7" fmla="*/ 3458 h 55324"/>
                  <a:gd name="connsiteX8" fmla="*/ 4321 w 17285"/>
                  <a:gd name="connsiteY8" fmla="*/ 3458 h 55324"/>
                  <a:gd name="connsiteX9" fmla="*/ 4321 w 17285"/>
                  <a:gd name="connsiteY9" fmla="*/ 50138 h 5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55324">
                    <a:moveTo>
                      <a:pt x="17285" y="55325"/>
                    </a:moveTo>
                    <a:lnTo>
                      <a:pt x="0" y="55325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55325"/>
                    </a:lnTo>
                    <a:close/>
                    <a:moveTo>
                      <a:pt x="4321" y="50138"/>
                    </a:moveTo>
                    <a:lnTo>
                      <a:pt x="12964" y="50138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501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4" name="Graphic 16831">
              <a:extLst>
                <a:ext uri="{FF2B5EF4-FFF2-40B4-BE49-F238E27FC236}">
                  <a16:creationId xmlns:a16="http://schemas.microsoft.com/office/drawing/2014/main" id="{16E255EA-2F03-4BB8-87A2-29116798CC5D}"/>
                </a:ext>
              </a:extLst>
            </p:cNvPr>
            <p:cNvGrpSpPr/>
            <p:nvPr/>
          </p:nvGrpSpPr>
          <p:grpSpPr>
            <a:xfrm>
              <a:off x="5333506" y="2047305"/>
              <a:ext cx="17285" cy="55324"/>
              <a:chOff x="5333506" y="2047305"/>
              <a:chExt cx="17285" cy="55324"/>
            </a:xfrm>
            <a:solidFill>
              <a:srgbClr val="355464"/>
            </a:solidFill>
          </p:grpSpPr>
          <p:sp>
            <p:nvSpPr>
              <p:cNvPr id="57" name="Freeform 17943">
                <a:extLst>
                  <a:ext uri="{FF2B5EF4-FFF2-40B4-BE49-F238E27FC236}">
                    <a16:creationId xmlns:a16="http://schemas.microsoft.com/office/drawing/2014/main" id="{F5381A0D-D7BA-4435-B30F-5421511A64B3}"/>
                  </a:ext>
                </a:extLst>
              </p:cNvPr>
              <p:cNvSpPr/>
              <p:nvPr/>
            </p:nvSpPr>
            <p:spPr>
              <a:xfrm>
                <a:off x="5335234" y="2049034"/>
                <a:ext cx="12963" cy="51002"/>
              </a:xfrm>
              <a:custGeom>
                <a:avLst/>
                <a:gdLst>
                  <a:gd name="connsiteX0" fmla="*/ 0 w 12963"/>
                  <a:gd name="connsiteY0" fmla="*/ 0 h 51002"/>
                  <a:gd name="connsiteX1" fmla="*/ 12964 w 12963"/>
                  <a:gd name="connsiteY1" fmla="*/ 0 h 51002"/>
                  <a:gd name="connsiteX2" fmla="*/ 12964 w 12963"/>
                  <a:gd name="connsiteY2" fmla="*/ 51003 h 51002"/>
                  <a:gd name="connsiteX3" fmla="*/ 0 w 12963"/>
                  <a:gd name="connsiteY3" fmla="*/ 51003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51002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51003"/>
                    </a:lnTo>
                    <a:lnTo>
                      <a:pt x="0" y="5100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58" name="Freeform 17944">
                <a:extLst>
                  <a:ext uri="{FF2B5EF4-FFF2-40B4-BE49-F238E27FC236}">
                    <a16:creationId xmlns:a16="http://schemas.microsoft.com/office/drawing/2014/main" id="{967695A5-21C1-474B-83D4-B2C60DCD6000}"/>
                  </a:ext>
                </a:extLst>
              </p:cNvPr>
              <p:cNvSpPr/>
              <p:nvPr/>
            </p:nvSpPr>
            <p:spPr>
              <a:xfrm>
                <a:off x="5333506" y="2047305"/>
                <a:ext cx="17285" cy="55324"/>
              </a:xfrm>
              <a:custGeom>
                <a:avLst/>
                <a:gdLst>
                  <a:gd name="connsiteX0" fmla="*/ 17285 w 17285"/>
                  <a:gd name="connsiteY0" fmla="*/ 55325 h 55324"/>
                  <a:gd name="connsiteX1" fmla="*/ 0 w 17285"/>
                  <a:gd name="connsiteY1" fmla="*/ 55325 h 55324"/>
                  <a:gd name="connsiteX2" fmla="*/ 0 w 17285"/>
                  <a:gd name="connsiteY2" fmla="*/ 0 h 55324"/>
                  <a:gd name="connsiteX3" fmla="*/ 17285 w 17285"/>
                  <a:gd name="connsiteY3" fmla="*/ 0 h 55324"/>
                  <a:gd name="connsiteX4" fmla="*/ 17285 w 17285"/>
                  <a:gd name="connsiteY4" fmla="*/ 55325 h 55324"/>
                  <a:gd name="connsiteX5" fmla="*/ 4321 w 17285"/>
                  <a:gd name="connsiteY5" fmla="*/ 50138 h 55324"/>
                  <a:gd name="connsiteX6" fmla="*/ 12964 w 17285"/>
                  <a:gd name="connsiteY6" fmla="*/ 50138 h 55324"/>
                  <a:gd name="connsiteX7" fmla="*/ 12964 w 17285"/>
                  <a:gd name="connsiteY7" fmla="*/ 3458 h 55324"/>
                  <a:gd name="connsiteX8" fmla="*/ 4321 w 17285"/>
                  <a:gd name="connsiteY8" fmla="*/ 3458 h 55324"/>
                  <a:gd name="connsiteX9" fmla="*/ 4321 w 17285"/>
                  <a:gd name="connsiteY9" fmla="*/ 50138 h 5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55324">
                    <a:moveTo>
                      <a:pt x="17285" y="55325"/>
                    </a:moveTo>
                    <a:lnTo>
                      <a:pt x="0" y="55325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55325"/>
                    </a:lnTo>
                    <a:close/>
                    <a:moveTo>
                      <a:pt x="4321" y="50138"/>
                    </a:moveTo>
                    <a:lnTo>
                      <a:pt x="12964" y="50138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501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5" name="Graphic 16831">
              <a:extLst>
                <a:ext uri="{FF2B5EF4-FFF2-40B4-BE49-F238E27FC236}">
                  <a16:creationId xmlns:a16="http://schemas.microsoft.com/office/drawing/2014/main" id="{171082BA-9AF9-492B-AF44-DA99D390D817}"/>
                </a:ext>
              </a:extLst>
            </p:cNvPr>
            <p:cNvGrpSpPr/>
            <p:nvPr/>
          </p:nvGrpSpPr>
          <p:grpSpPr>
            <a:xfrm>
              <a:off x="5265230" y="2047305"/>
              <a:ext cx="17285" cy="55324"/>
              <a:chOff x="5265230" y="2047305"/>
              <a:chExt cx="17285" cy="55324"/>
            </a:xfrm>
            <a:solidFill>
              <a:srgbClr val="355464"/>
            </a:solidFill>
          </p:grpSpPr>
          <p:sp>
            <p:nvSpPr>
              <p:cNvPr id="55" name="Freeform 17946">
                <a:extLst>
                  <a:ext uri="{FF2B5EF4-FFF2-40B4-BE49-F238E27FC236}">
                    <a16:creationId xmlns:a16="http://schemas.microsoft.com/office/drawing/2014/main" id="{C1E43A9F-4ECE-4FB1-8A27-4E53BF0A6BDC}"/>
                  </a:ext>
                </a:extLst>
              </p:cNvPr>
              <p:cNvSpPr/>
              <p:nvPr/>
            </p:nvSpPr>
            <p:spPr>
              <a:xfrm>
                <a:off x="5267822" y="2049034"/>
                <a:ext cx="12963" cy="51002"/>
              </a:xfrm>
              <a:custGeom>
                <a:avLst/>
                <a:gdLst>
                  <a:gd name="connsiteX0" fmla="*/ 0 w 12963"/>
                  <a:gd name="connsiteY0" fmla="*/ 0 h 51002"/>
                  <a:gd name="connsiteX1" fmla="*/ 12964 w 12963"/>
                  <a:gd name="connsiteY1" fmla="*/ 0 h 51002"/>
                  <a:gd name="connsiteX2" fmla="*/ 12964 w 12963"/>
                  <a:gd name="connsiteY2" fmla="*/ 51003 h 51002"/>
                  <a:gd name="connsiteX3" fmla="*/ 0 w 12963"/>
                  <a:gd name="connsiteY3" fmla="*/ 51003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51002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51003"/>
                    </a:lnTo>
                    <a:lnTo>
                      <a:pt x="0" y="5100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56" name="Freeform 17947">
                <a:extLst>
                  <a:ext uri="{FF2B5EF4-FFF2-40B4-BE49-F238E27FC236}">
                    <a16:creationId xmlns:a16="http://schemas.microsoft.com/office/drawing/2014/main" id="{844D4E4B-503A-417E-BF98-0C555ED4048F}"/>
                  </a:ext>
                </a:extLst>
              </p:cNvPr>
              <p:cNvSpPr/>
              <p:nvPr/>
            </p:nvSpPr>
            <p:spPr>
              <a:xfrm>
                <a:off x="5265230" y="2047305"/>
                <a:ext cx="17285" cy="55324"/>
              </a:xfrm>
              <a:custGeom>
                <a:avLst/>
                <a:gdLst>
                  <a:gd name="connsiteX0" fmla="*/ 17285 w 17285"/>
                  <a:gd name="connsiteY0" fmla="*/ 55325 h 55324"/>
                  <a:gd name="connsiteX1" fmla="*/ 0 w 17285"/>
                  <a:gd name="connsiteY1" fmla="*/ 55325 h 55324"/>
                  <a:gd name="connsiteX2" fmla="*/ 0 w 17285"/>
                  <a:gd name="connsiteY2" fmla="*/ 0 h 55324"/>
                  <a:gd name="connsiteX3" fmla="*/ 17285 w 17285"/>
                  <a:gd name="connsiteY3" fmla="*/ 0 h 55324"/>
                  <a:gd name="connsiteX4" fmla="*/ 17285 w 17285"/>
                  <a:gd name="connsiteY4" fmla="*/ 55325 h 55324"/>
                  <a:gd name="connsiteX5" fmla="*/ 4321 w 17285"/>
                  <a:gd name="connsiteY5" fmla="*/ 50138 h 55324"/>
                  <a:gd name="connsiteX6" fmla="*/ 12964 w 17285"/>
                  <a:gd name="connsiteY6" fmla="*/ 50138 h 55324"/>
                  <a:gd name="connsiteX7" fmla="*/ 12964 w 17285"/>
                  <a:gd name="connsiteY7" fmla="*/ 3458 h 55324"/>
                  <a:gd name="connsiteX8" fmla="*/ 4321 w 17285"/>
                  <a:gd name="connsiteY8" fmla="*/ 3458 h 55324"/>
                  <a:gd name="connsiteX9" fmla="*/ 4321 w 17285"/>
                  <a:gd name="connsiteY9" fmla="*/ 50138 h 5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55324">
                    <a:moveTo>
                      <a:pt x="17285" y="55325"/>
                    </a:moveTo>
                    <a:lnTo>
                      <a:pt x="0" y="55325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55325"/>
                    </a:lnTo>
                    <a:close/>
                    <a:moveTo>
                      <a:pt x="4321" y="50138"/>
                    </a:moveTo>
                    <a:lnTo>
                      <a:pt x="12964" y="50138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501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6" name="Graphic 16831">
              <a:extLst>
                <a:ext uri="{FF2B5EF4-FFF2-40B4-BE49-F238E27FC236}">
                  <a16:creationId xmlns:a16="http://schemas.microsoft.com/office/drawing/2014/main" id="{06F59BF9-125A-431A-AD79-91F62D1C164D}"/>
                </a:ext>
              </a:extLst>
            </p:cNvPr>
            <p:cNvGrpSpPr/>
            <p:nvPr/>
          </p:nvGrpSpPr>
          <p:grpSpPr>
            <a:xfrm>
              <a:off x="5157259" y="1787104"/>
              <a:ext cx="299772" cy="321576"/>
              <a:chOff x="5157259" y="1787104"/>
              <a:chExt cx="299772" cy="321576"/>
            </a:xfrm>
            <a:solidFill>
              <a:srgbClr val="355464"/>
            </a:solidFill>
          </p:grpSpPr>
          <p:sp>
            <p:nvSpPr>
              <p:cNvPr id="53" name="Freeform 17949">
                <a:extLst>
                  <a:ext uri="{FF2B5EF4-FFF2-40B4-BE49-F238E27FC236}">
                    <a16:creationId xmlns:a16="http://schemas.microsoft.com/office/drawing/2014/main" id="{F0F82726-7961-4811-9103-C8EFCD3EA33D}"/>
                  </a:ext>
                </a:extLst>
              </p:cNvPr>
              <p:cNvSpPr/>
              <p:nvPr/>
            </p:nvSpPr>
            <p:spPr>
              <a:xfrm>
                <a:off x="5159423" y="1787969"/>
                <a:ext cx="297143" cy="318983"/>
              </a:xfrm>
              <a:custGeom>
                <a:avLst/>
                <a:gdLst>
                  <a:gd name="connsiteX0" fmla="*/ 200010 w 297143"/>
                  <a:gd name="connsiteY0" fmla="*/ 301694 h 318983"/>
                  <a:gd name="connsiteX1" fmla="*/ 148155 w 297143"/>
                  <a:gd name="connsiteY1" fmla="*/ 305152 h 318983"/>
                  <a:gd name="connsiteX2" fmla="*/ 148155 w 297143"/>
                  <a:gd name="connsiteY2" fmla="*/ 318119 h 318983"/>
                  <a:gd name="connsiteX3" fmla="*/ 201739 w 297143"/>
                  <a:gd name="connsiteY3" fmla="*/ 313797 h 318983"/>
                  <a:gd name="connsiteX4" fmla="*/ 200010 w 297143"/>
                  <a:gd name="connsiteY4" fmla="*/ 301694 h 318983"/>
                  <a:gd name="connsiteX5" fmla="*/ 282114 w 297143"/>
                  <a:gd name="connsiteY5" fmla="*/ 182400 h 318983"/>
                  <a:gd name="connsiteX6" fmla="*/ 200010 w 297143"/>
                  <a:gd name="connsiteY6" fmla="*/ 302559 h 318983"/>
                  <a:gd name="connsiteX7" fmla="*/ 201739 w 297143"/>
                  <a:gd name="connsiteY7" fmla="*/ 315526 h 318983"/>
                  <a:gd name="connsiteX8" fmla="*/ 295078 w 297143"/>
                  <a:gd name="connsiteY8" fmla="*/ 179806 h 318983"/>
                  <a:gd name="connsiteX9" fmla="*/ 282114 w 297143"/>
                  <a:gd name="connsiteY9" fmla="*/ 182400 h 318983"/>
                  <a:gd name="connsiteX10" fmla="*/ 270015 w 297143"/>
                  <a:gd name="connsiteY10" fmla="*/ 55325 h 318983"/>
                  <a:gd name="connsiteX11" fmla="*/ 270015 w 297143"/>
                  <a:gd name="connsiteY11" fmla="*/ 55325 h 318983"/>
                  <a:gd name="connsiteX12" fmla="*/ 270015 w 297143"/>
                  <a:gd name="connsiteY12" fmla="*/ 55325 h 318983"/>
                  <a:gd name="connsiteX13" fmla="*/ 257051 w 297143"/>
                  <a:gd name="connsiteY13" fmla="*/ 57054 h 318983"/>
                  <a:gd name="connsiteX14" fmla="*/ 257051 w 297143"/>
                  <a:gd name="connsiteY14" fmla="*/ 57918 h 318983"/>
                  <a:gd name="connsiteX15" fmla="*/ 257051 w 297143"/>
                  <a:gd name="connsiteY15" fmla="*/ 57918 h 318983"/>
                  <a:gd name="connsiteX16" fmla="*/ 257051 w 297143"/>
                  <a:gd name="connsiteY16" fmla="*/ 57918 h 318983"/>
                  <a:gd name="connsiteX17" fmla="*/ 257051 w 297143"/>
                  <a:gd name="connsiteY17" fmla="*/ 57918 h 318983"/>
                  <a:gd name="connsiteX18" fmla="*/ 257051 w 297143"/>
                  <a:gd name="connsiteY18" fmla="*/ 58783 h 318983"/>
                  <a:gd name="connsiteX19" fmla="*/ 257915 w 297143"/>
                  <a:gd name="connsiteY19" fmla="*/ 62241 h 318983"/>
                  <a:gd name="connsiteX20" fmla="*/ 260508 w 297143"/>
                  <a:gd name="connsiteY20" fmla="*/ 76072 h 318983"/>
                  <a:gd name="connsiteX21" fmla="*/ 269151 w 297143"/>
                  <a:gd name="connsiteY21" fmla="*/ 118430 h 318983"/>
                  <a:gd name="connsiteX22" fmla="*/ 277793 w 297143"/>
                  <a:gd name="connsiteY22" fmla="*/ 161653 h 318983"/>
                  <a:gd name="connsiteX23" fmla="*/ 280386 w 297143"/>
                  <a:gd name="connsiteY23" fmla="*/ 176349 h 318983"/>
                  <a:gd name="connsiteX24" fmla="*/ 281250 w 297143"/>
                  <a:gd name="connsiteY24" fmla="*/ 180671 h 318983"/>
                  <a:gd name="connsiteX25" fmla="*/ 281250 w 297143"/>
                  <a:gd name="connsiteY25" fmla="*/ 181535 h 318983"/>
                  <a:gd name="connsiteX26" fmla="*/ 281250 w 297143"/>
                  <a:gd name="connsiteY26" fmla="*/ 181535 h 318983"/>
                  <a:gd name="connsiteX27" fmla="*/ 281250 w 297143"/>
                  <a:gd name="connsiteY27" fmla="*/ 181535 h 318983"/>
                  <a:gd name="connsiteX28" fmla="*/ 281250 w 297143"/>
                  <a:gd name="connsiteY28" fmla="*/ 181535 h 318983"/>
                  <a:gd name="connsiteX29" fmla="*/ 281250 w 297143"/>
                  <a:gd name="connsiteY29" fmla="*/ 181535 h 318983"/>
                  <a:gd name="connsiteX30" fmla="*/ 281250 w 297143"/>
                  <a:gd name="connsiteY30" fmla="*/ 181535 h 318983"/>
                  <a:gd name="connsiteX31" fmla="*/ 294214 w 297143"/>
                  <a:gd name="connsiteY31" fmla="*/ 178942 h 318983"/>
                  <a:gd name="connsiteX32" fmla="*/ 281250 w 297143"/>
                  <a:gd name="connsiteY32" fmla="*/ 115837 h 318983"/>
                  <a:gd name="connsiteX33" fmla="*/ 272608 w 297143"/>
                  <a:gd name="connsiteY33" fmla="*/ 73479 h 318983"/>
                  <a:gd name="connsiteX34" fmla="*/ 270015 w 297143"/>
                  <a:gd name="connsiteY34" fmla="*/ 59647 h 318983"/>
                  <a:gd name="connsiteX35" fmla="*/ 269151 w 297143"/>
                  <a:gd name="connsiteY35" fmla="*/ 56189 h 318983"/>
                  <a:gd name="connsiteX36" fmla="*/ 270015 w 297143"/>
                  <a:gd name="connsiteY36" fmla="*/ 55325 h 318983"/>
                  <a:gd name="connsiteX37" fmla="*/ 270015 w 297143"/>
                  <a:gd name="connsiteY37" fmla="*/ 55325 h 318983"/>
                  <a:gd name="connsiteX38" fmla="*/ 270015 w 297143"/>
                  <a:gd name="connsiteY38" fmla="*/ 55325 h 318983"/>
                  <a:gd name="connsiteX39" fmla="*/ 270015 w 297143"/>
                  <a:gd name="connsiteY39" fmla="*/ 55325 h 318983"/>
                  <a:gd name="connsiteX40" fmla="*/ 270015 w 297143"/>
                  <a:gd name="connsiteY40" fmla="*/ 55325 h 318983"/>
                  <a:gd name="connsiteX41" fmla="*/ 270015 w 297143"/>
                  <a:gd name="connsiteY41" fmla="*/ 55325 h 318983"/>
                  <a:gd name="connsiteX42" fmla="*/ 270015 w 297143"/>
                  <a:gd name="connsiteY42" fmla="*/ 55325 h 318983"/>
                  <a:gd name="connsiteX43" fmla="*/ 257915 w 297143"/>
                  <a:gd name="connsiteY43" fmla="*/ 58783 h 318983"/>
                  <a:gd name="connsiteX44" fmla="*/ 257915 w 297143"/>
                  <a:gd name="connsiteY44" fmla="*/ 58783 h 318983"/>
                  <a:gd name="connsiteX45" fmla="*/ 257915 w 297143"/>
                  <a:gd name="connsiteY45" fmla="*/ 58783 h 318983"/>
                  <a:gd name="connsiteX46" fmla="*/ 257915 w 297143"/>
                  <a:gd name="connsiteY46" fmla="*/ 58783 h 318983"/>
                  <a:gd name="connsiteX47" fmla="*/ 270015 w 297143"/>
                  <a:gd name="connsiteY47" fmla="*/ 55325 h 318983"/>
                  <a:gd name="connsiteX48" fmla="*/ 203467 w 297143"/>
                  <a:gd name="connsiteY48" fmla="*/ 13831 h 318983"/>
                  <a:gd name="connsiteX49" fmla="*/ 257051 w 297143"/>
                  <a:gd name="connsiteY49" fmla="*/ 57918 h 318983"/>
                  <a:gd name="connsiteX50" fmla="*/ 270015 w 297143"/>
                  <a:gd name="connsiteY50" fmla="*/ 55325 h 318983"/>
                  <a:gd name="connsiteX51" fmla="*/ 204332 w 297143"/>
                  <a:gd name="connsiteY51" fmla="*/ 864 h 318983"/>
                  <a:gd name="connsiteX52" fmla="*/ 203467 w 297143"/>
                  <a:gd name="connsiteY52" fmla="*/ 13831 h 318983"/>
                  <a:gd name="connsiteX53" fmla="*/ 169761 w 297143"/>
                  <a:gd name="connsiteY53" fmla="*/ 12967 h 318983"/>
                  <a:gd name="connsiteX54" fmla="*/ 203467 w 297143"/>
                  <a:gd name="connsiteY54" fmla="*/ 13831 h 318983"/>
                  <a:gd name="connsiteX55" fmla="*/ 204332 w 297143"/>
                  <a:gd name="connsiteY55" fmla="*/ 864 h 318983"/>
                  <a:gd name="connsiteX56" fmla="*/ 170626 w 297143"/>
                  <a:gd name="connsiteY56" fmla="*/ 0 h 318983"/>
                  <a:gd name="connsiteX57" fmla="*/ 170626 w 297143"/>
                  <a:gd name="connsiteY57" fmla="*/ 12967 h 318983"/>
                  <a:gd name="connsiteX58" fmla="*/ 148155 w 297143"/>
                  <a:gd name="connsiteY58" fmla="*/ 12967 h 318983"/>
                  <a:gd name="connsiteX59" fmla="*/ 169761 w 297143"/>
                  <a:gd name="connsiteY59" fmla="*/ 12967 h 318983"/>
                  <a:gd name="connsiteX60" fmla="*/ 169761 w 297143"/>
                  <a:gd name="connsiteY60" fmla="*/ 0 h 318983"/>
                  <a:gd name="connsiteX61" fmla="*/ 148155 w 297143"/>
                  <a:gd name="connsiteY61" fmla="*/ 0 h 318983"/>
                  <a:gd name="connsiteX62" fmla="*/ 148155 w 297143"/>
                  <a:gd name="connsiteY62" fmla="*/ 12967 h 318983"/>
                  <a:gd name="connsiteX63" fmla="*/ 126549 w 297143"/>
                  <a:gd name="connsiteY63" fmla="*/ 12967 h 318983"/>
                  <a:gd name="connsiteX64" fmla="*/ 148155 w 297143"/>
                  <a:gd name="connsiteY64" fmla="*/ 12967 h 318983"/>
                  <a:gd name="connsiteX65" fmla="*/ 148155 w 297143"/>
                  <a:gd name="connsiteY65" fmla="*/ 0 h 318983"/>
                  <a:gd name="connsiteX66" fmla="*/ 126549 w 297143"/>
                  <a:gd name="connsiteY66" fmla="*/ 0 h 318983"/>
                  <a:gd name="connsiteX67" fmla="*/ 126549 w 297143"/>
                  <a:gd name="connsiteY67" fmla="*/ 12967 h 318983"/>
                  <a:gd name="connsiteX68" fmla="*/ 92843 w 297143"/>
                  <a:gd name="connsiteY68" fmla="*/ 13831 h 318983"/>
                  <a:gd name="connsiteX69" fmla="*/ 126549 w 297143"/>
                  <a:gd name="connsiteY69" fmla="*/ 12967 h 318983"/>
                  <a:gd name="connsiteX70" fmla="*/ 126549 w 297143"/>
                  <a:gd name="connsiteY70" fmla="*/ 0 h 318983"/>
                  <a:gd name="connsiteX71" fmla="*/ 92843 w 297143"/>
                  <a:gd name="connsiteY71" fmla="*/ 864 h 318983"/>
                  <a:gd name="connsiteX72" fmla="*/ 92843 w 297143"/>
                  <a:gd name="connsiteY72" fmla="*/ 13831 h 318983"/>
                  <a:gd name="connsiteX73" fmla="*/ 39259 w 297143"/>
                  <a:gd name="connsiteY73" fmla="*/ 57918 h 318983"/>
                  <a:gd name="connsiteX74" fmla="*/ 92843 w 297143"/>
                  <a:gd name="connsiteY74" fmla="*/ 13831 h 318983"/>
                  <a:gd name="connsiteX75" fmla="*/ 91979 w 297143"/>
                  <a:gd name="connsiteY75" fmla="*/ 864 h 318983"/>
                  <a:gd name="connsiteX76" fmla="*/ 26295 w 297143"/>
                  <a:gd name="connsiteY76" fmla="*/ 55325 h 318983"/>
                  <a:gd name="connsiteX77" fmla="*/ 39259 w 297143"/>
                  <a:gd name="connsiteY77" fmla="*/ 57918 h 318983"/>
                  <a:gd name="connsiteX78" fmla="*/ 15060 w 297143"/>
                  <a:gd name="connsiteY78" fmla="*/ 182400 h 318983"/>
                  <a:gd name="connsiteX79" fmla="*/ 15060 w 297143"/>
                  <a:gd name="connsiteY79" fmla="*/ 182400 h 318983"/>
                  <a:gd name="connsiteX80" fmla="*/ 15060 w 297143"/>
                  <a:gd name="connsiteY80" fmla="*/ 182400 h 318983"/>
                  <a:gd name="connsiteX81" fmla="*/ 15060 w 297143"/>
                  <a:gd name="connsiteY81" fmla="*/ 182400 h 318983"/>
                  <a:gd name="connsiteX82" fmla="*/ 15060 w 297143"/>
                  <a:gd name="connsiteY82" fmla="*/ 182400 h 318983"/>
                  <a:gd name="connsiteX83" fmla="*/ 15060 w 297143"/>
                  <a:gd name="connsiteY83" fmla="*/ 182400 h 318983"/>
                  <a:gd name="connsiteX84" fmla="*/ 15060 w 297143"/>
                  <a:gd name="connsiteY84" fmla="*/ 180671 h 318983"/>
                  <a:gd name="connsiteX85" fmla="*/ 15924 w 297143"/>
                  <a:gd name="connsiteY85" fmla="*/ 176349 h 318983"/>
                  <a:gd name="connsiteX86" fmla="*/ 18517 w 297143"/>
                  <a:gd name="connsiteY86" fmla="*/ 161653 h 318983"/>
                  <a:gd name="connsiteX87" fmla="*/ 27160 w 297143"/>
                  <a:gd name="connsiteY87" fmla="*/ 118430 h 318983"/>
                  <a:gd name="connsiteX88" fmla="*/ 35802 w 297143"/>
                  <a:gd name="connsiteY88" fmla="*/ 76072 h 318983"/>
                  <a:gd name="connsiteX89" fmla="*/ 38395 w 297143"/>
                  <a:gd name="connsiteY89" fmla="*/ 62241 h 318983"/>
                  <a:gd name="connsiteX90" fmla="*/ 39259 w 297143"/>
                  <a:gd name="connsiteY90" fmla="*/ 58783 h 318983"/>
                  <a:gd name="connsiteX91" fmla="*/ 39259 w 297143"/>
                  <a:gd name="connsiteY91" fmla="*/ 57918 h 318983"/>
                  <a:gd name="connsiteX92" fmla="*/ 39259 w 297143"/>
                  <a:gd name="connsiteY92" fmla="*/ 57918 h 318983"/>
                  <a:gd name="connsiteX93" fmla="*/ 39259 w 297143"/>
                  <a:gd name="connsiteY93" fmla="*/ 57918 h 318983"/>
                  <a:gd name="connsiteX94" fmla="*/ 39259 w 297143"/>
                  <a:gd name="connsiteY94" fmla="*/ 57918 h 318983"/>
                  <a:gd name="connsiteX95" fmla="*/ 39259 w 297143"/>
                  <a:gd name="connsiteY95" fmla="*/ 58783 h 318983"/>
                  <a:gd name="connsiteX96" fmla="*/ 27160 w 297143"/>
                  <a:gd name="connsiteY96" fmla="*/ 56189 h 318983"/>
                  <a:gd name="connsiteX97" fmla="*/ 27160 w 297143"/>
                  <a:gd name="connsiteY97" fmla="*/ 55325 h 318983"/>
                  <a:gd name="connsiteX98" fmla="*/ 27160 w 297143"/>
                  <a:gd name="connsiteY98" fmla="*/ 55325 h 318983"/>
                  <a:gd name="connsiteX99" fmla="*/ 27160 w 297143"/>
                  <a:gd name="connsiteY99" fmla="*/ 55325 h 318983"/>
                  <a:gd name="connsiteX100" fmla="*/ 40123 w 297143"/>
                  <a:gd name="connsiteY100" fmla="*/ 57918 h 318983"/>
                  <a:gd name="connsiteX101" fmla="*/ 40123 w 297143"/>
                  <a:gd name="connsiteY101" fmla="*/ 57918 h 318983"/>
                  <a:gd name="connsiteX102" fmla="*/ 40123 w 297143"/>
                  <a:gd name="connsiteY102" fmla="*/ 57054 h 318983"/>
                  <a:gd name="connsiteX103" fmla="*/ 28024 w 297143"/>
                  <a:gd name="connsiteY103" fmla="*/ 54460 h 318983"/>
                  <a:gd name="connsiteX104" fmla="*/ 28024 w 297143"/>
                  <a:gd name="connsiteY104" fmla="*/ 55325 h 318983"/>
                  <a:gd name="connsiteX105" fmla="*/ 28024 w 297143"/>
                  <a:gd name="connsiteY105" fmla="*/ 55325 h 318983"/>
                  <a:gd name="connsiteX106" fmla="*/ 28024 w 297143"/>
                  <a:gd name="connsiteY106" fmla="*/ 55325 h 318983"/>
                  <a:gd name="connsiteX107" fmla="*/ 28024 w 297143"/>
                  <a:gd name="connsiteY107" fmla="*/ 55325 h 318983"/>
                  <a:gd name="connsiteX108" fmla="*/ 28024 w 297143"/>
                  <a:gd name="connsiteY108" fmla="*/ 56189 h 318983"/>
                  <a:gd name="connsiteX109" fmla="*/ 27160 w 297143"/>
                  <a:gd name="connsiteY109" fmla="*/ 59647 h 318983"/>
                  <a:gd name="connsiteX110" fmla="*/ 24567 w 297143"/>
                  <a:gd name="connsiteY110" fmla="*/ 73479 h 318983"/>
                  <a:gd name="connsiteX111" fmla="*/ 15924 w 297143"/>
                  <a:gd name="connsiteY111" fmla="*/ 115837 h 318983"/>
                  <a:gd name="connsiteX112" fmla="*/ 2960 w 297143"/>
                  <a:gd name="connsiteY112" fmla="*/ 178942 h 318983"/>
                  <a:gd name="connsiteX113" fmla="*/ 15060 w 297143"/>
                  <a:gd name="connsiteY113" fmla="*/ 182400 h 318983"/>
                  <a:gd name="connsiteX114" fmla="*/ 97164 w 297143"/>
                  <a:gd name="connsiteY114" fmla="*/ 301694 h 318983"/>
                  <a:gd name="connsiteX115" fmla="*/ 15060 w 297143"/>
                  <a:gd name="connsiteY115" fmla="*/ 181535 h 318983"/>
                  <a:gd name="connsiteX116" fmla="*/ 2096 w 297143"/>
                  <a:gd name="connsiteY116" fmla="*/ 178942 h 318983"/>
                  <a:gd name="connsiteX117" fmla="*/ 95436 w 297143"/>
                  <a:gd name="connsiteY117" fmla="*/ 314661 h 318983"/>
                  <a:gd name="connsiteX118" fmla="*/ 97164 w 297143"/>
                  <a:gd name="connsiteY118" fmla="*/ 301694 h 318983"/>
                  <a:gd name="connsiteX119" fmla="*/ 148155 w 297143"/>
                  <a:gd name="connsiteY119" fmla="*/ 306017 h 318983"/>
                  <a:gd name="connsiteX120" fmla="*/ 96300 w 297143"/>
                  <a:gd name="connsiteY120" fmla="*/ 302559 h 318983"/>
                  <a:gd name="connsiteX121" fmla="*/ 95436 w 297143"/>
                  <a:gd name="connsiteY121" fmla="*/ 314661 h 318983"/>
                  <a:gd name="connsiteX122" fmla="*/ 149019 w 297143"/>
                  <a:gd name="connsiteY122" fmla="*/ 318983 h 318983"/>
                  <a:gd name="connsiteX123" fmla="*/ 149019 w 297143"/>
                  <a:gd name="connsiteY123" fmla="*/ 306017 h 318983"/>
                  <a:gd name="connsiteX124" fmla="*/ 200875 w 297143"/>
                  <a:gd name="connsiteY124" fmla="*/ 308610 h 318983"/>
                  <a:gd name="connsiteX125" fmla="*/ 200010 w 297143"/>
                  <a:gd name="connsiteY125" fmla="*/ 302559 h 318983"/>
                  <a:gd name="connsiteX126" fmla="*/ 200010 w 297143"/>
                  <a:gd name="connsiteY126" fmla="*/ 302559 h 318983"/>
                  <a:gd name="connsiteX127" fmla="*/ 200875 w 297143"/>
                  <a:gd name="connsiteY127" fmla="*/ 308610 h 318983"/>
                  <a:gd name="connsiteX128" fmla="*/ 288164 w 297143"/>
                  <a:gd name="connsiteY128" fmla="*/ 180671 h 318983"/>
                  <a:gd name="connsiteX129" fmla="*/ 282114 w 297143"/>
                  <a:gd name="connsiteY129" fmla="*/ 181535 h 318983"/>
                  <a:gd name="connsiteX130" fmla="*/ 282114 w 297143"/>
                  <a:gd name="connsiteY130" fmla="*/ 181535 h 318983"/>
                  <a:gd name="connsiteX131" fmla="*/ 288164 w 297143"/>
                  <a:gd name="connsiteY131" fmla="*/ 180671 h 318983"/>
                  <a:gd name="connsiteX132" fmla="*/ 263965 w 297143"/>
                  <a:gd name="connsiteY132" fmla="*/ 56189 h 318983"/>
                  <a:gd name="connsiteX133" fmla="*/ 257915 w 297143"/>
                  <a:gd name="connsiteY133" fmla="*/ 57918 h 318983"/>
                  <a:gd name="connsiteX134" fmla="*/ 270879 w 297143"/>
                  <a:gd name="connsiteY134" fmla="*/ 55325 h 318983"/>
                  <a:gd name="connsiteX135" fmla="*/ 263965 w 297143"/>
                  <a:gd name="connsiteY135" fmla="*/ 56189 h 318983"/>
                  <a:gd name="connsiteX136" fmla="*/ 203467 w 297143"/>
                  <a:gd name="connsiteY136" fmla="*/ 7780 h 318983"/>
                  <a:gd name="connsiteX137" fmla="*/ 203467 w 297143"/>
                  <a:gd name="connsiteY137" fmla="*/ 1729 h 318983"/>
                  <a:gd name="connsiteX138" fmla="*/ 203467 w 297143"/>
                  <a:gd name="connsiteY138" fmla="*/ 1729 h 318983"/>
                  <a:gd name="connsiteX139" fmla="*/ 203467 w 297143"/>
                  <a:gd name="connsiteY139" fmla="*/ 7780 h 318983"/>
                  <a:gd name="connsiteX140" fmla="*/ 92843 w 297143"/>
                  <a:gd name="connsiteY140" fmla="*/ 7780 h 318983"/>
                  <a:gd name="connsiteX141" fmla="*/ 92843 w 297143"/>
                  <a:gd name="connsiteY141" fmla="*/ 1729 h 318983"/>
                  <a:gd name="connsiteX142" fmla="*/ 92843 w 297143"/>
                  <a:gd name="connsiteY142" fmla="*/ 1729 h 318983"/>
                  <a:gd name="connsiteX143" fmla="*/ 92843 w 297143"/>
                  <a:gd name="connsiteY143" fmla="*/ 7780 h 318983"/>
                  <a:gd name="connsiteX144" fmla="*/ 33209 w 297143"/>
                  <a:gd name="connsiteY144" fmla="*/ 57054 h 318983"/>
                  <a:gd name="connsiteX145" fmla="*/ 27160 w 297143"/>
                  <a:gd name="connsiteY145" fmla="*/ 56189 h 318983"/>
                  <a:gd name="connsiteX146" fmla="*/ 40123 w 297143"/>
                  <a:gd name="connsiteY146" fmla="*/ 58783 h 318983"/>
                  <a:gd name="connsiteX147" fmla="*/ 33209 w 297143"/>
                  <a:gd name="connsiteY147" fmla="*/ 57054 h 318983"/>
                  <a:gd name="connsiteX148" fmla="*/ 8146 w 297143"/>
                  <a:gd name="connsiteY148" fmla="*/ 180671 h 318983"/>
                  <a:gd name="connsiteX149" fmla="*/ 14196 w 297143"/>
                  <a:gd name="connsiteY149" fmla="*/ 181535 h 318983"/>
                  <a:gd name="connsiteX150" fmla="*/ 14196 w 297143"/>
                  <a:gd name="connsiteY150" fmla="*/ 181535 h 318983"/>
                  <a:gd name="connsiteX151" fmla="*/ 8146 w 297143"/>
                  <a:gd name="connsiteY151" fmla="*/ 180671 h 318983"/>
                  <a:gd name="connsiteX152" fmla="*/ 96300 w 297143"/>
                  <a:gd name="connsiteY152" fmla="*/ 308610 h 318983"/>
                  <a:gd name="connsiteX153" fmla="*/ 97164 w 297143"/>
                  <a:gd name="connsiteY153" fmla="*/ 302559 h 318983"/>
                  <a:gd name="connsiteX154" fmla="*/ 97164 w 297143"/>
                  <a:gd name="connsiteY154" fmla="*/ 302559 h 318983"/>
                  <a:gd name="connsiteX155" fmla="*/ 96300 w 297143"/>
                  <a:gd name="connsiteY155" fmla="*/ 308610 h 31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297143" h="318983">
                    <a:moveTo>
                      <a:pt x="200010" y="301694"/>
                    </a:moveTo>
                    <a:cubicBezTo>
                      <a:pt x="181861" y="304288"/>
                      <a:pt x="163712" y="305152"/>
                      <a:pt x="148155" y="305152"/>
                    </a:cubicBezTo>
                    <a:lnTo>
                      <a:pt x="148155" y="318119"/>
                    </a:lnTo>
                    <a:cubicBezTo>
                      <a:pt x="164576" y="318119"/>
                      <a:pt x="182725" y="316390"/>
                      <a:pt x="201739" y="313797"/>
                    </a:cubicBezTo>
                    <a:lnTo>
                      <a:pt x="200010" y="301694"/>
                    </a:lnTo>
                    <a:close/>
                    <a:moveTo>
                      <a:pt x="282114" y="182400"/>
                    </a:moveTo>
                    <a:cubicBezTo>
                      <a:pt x="293350" y="237725"/>
                      <a:pt x="255323" y="294779"/>
                      <a:pt x="200010" y="302559"/>
                    </a:cubicBezTo>
                    <a:lnTo>
                      <a:pt x="201739" y="315526"/>
                    </a:lnTo>
                    <a:cubicBezTo>
                      <a:pt x="264829" y="306881"/>
                      <a:pt x="307178" y="242047"/>
                      <a:pt x="295078" y="179806"/>
                    </a:cubicBezTo>
                    <a:lnTo>
                      <a:pt x="282114" y="182400"/>
                    </a:lnTo>
                    <a:close/>
                    <a:moveTo>
                      <a:pt x="270015" y="55325"/>
                    </a:move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4460"/>
                      <a:pt x="270015" y="55325"/>
                    </a:cubicBezTo>
                    <a:cubicBezTo>
                      <a:pt x="268286" y="51867"/>
                      <a:pt x="259644" y="51867"/>
                      <a:pt x="257051" y="57054"/>
                    </a:cubicBezTo>
                    <a:cubicBezTo>
                      <a:pt x="257051" y="57054"/>
                      <a:pt x="257051" y="57918"/>
                      <a:pt x="257051" y="57918"/>
                    </a:cubicBezTo>
                    <a:cubicBezTo>
                      <a:pt x="257051" y="57918"/>
                      <a:pt x="257051" y="57918"/>
                      <a:pt x="257051" y="57918"/>
                    </a:cubicBezTo>
                    <a:cubicBezTo>
                      <a:pt x="257051" y="57918"/>
                      <a:pt x="257051" y="57918"/>
                      <a:pt x="257051" y="57918"/>
                    </a:cubicBezTo>
                    <a:cubicBezTo>
                      <a:pt x="257051" y="57918"/>
                      <a:pt x="257051" y="57918"/>
                      <a:pt x="257051" y="57918"/>
                    </a:cubicBezTo>
                    <a:cubicBezTo>
                      <a:pt x="257051" y="57918"/>
                      <a:pt x="257051" y="58783"/>
                      <a:pt x="257051" y="58783"/>
                    </a:cubicBezTo>
                    <a:cubicBezTo>
                      <a:pt x="257051" y="59647"/>
                      <a:pt x="257051" y="60512"/>
                      <a:pt x="257915" y="62241"/>
                    </a:cubicBezTo>
                    <a:cubicBezTo>
                      <a:pt x="258779" y="65698"/>
                      <a:pt x="259644" y="70021"/>
                      <a:pt x="260508" y="76072"/>
                    </a:cubicBezTo>
                    <a:cubicBezTo>
                      <a:pt x="263101" y="87310"/>
                      <a:pt x="265694" y="102870"/>
                      <a:pt x="269151" y="118430"/>
                    </a:cubicBezTo>
                    <a:cubicBezTo>
                      <a:pt x="272608" y="133990"/>
                      <a:pt x="275200" y="149550"/>
                      <a:pt x="277793" y="161653"/>
                    </a:cubicBezTo>
                    <a:cubicBezTo>
                      <a:pt x="278657" y="167704"/>
                      <a:pt x="280386" y="172891"/>
                      <a:pt x="280386" y="176349"/>
                    </a:cubicBezTo>
                    <a:cubicBezTo>
                      <a:pt x="280386" y="178077"/>
                      <a:pt x="281250" y="179806"/>
                      <a:pt x="281250" y="180671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lnTo>
                      <a:pt x="294214" y="178942"/>
                    </a:lnTo>
                    <a:cubicBezTo>
                      <a:pt x="294214" y="178077"/>
                      <a:pt x="287300" y="146093"/>
                      <a:pt x="281250" y="115837"/>
                    </a:cubicBezTo>
                    <a:cubicBezTo>
                      <a:pt x="277793" y="100277"/>
                      <a:pt x="275200" y="84716"/>
                      <a:pt x="272608" y="73479"/>
                    </a:cubicBezTo>
                    <a:cubicBezTo>
                      <a:pt x="271743" y="67427"/>
                      <a:pt x="270879" y="63105"/>
                      <a:pt x="270015" y="59647"/>
                    </a:cubicBezTo>
                    <a:cubicBezTo>
                      <a:pt x="270015" y="57918"/>
                      <a:pt x="269151" y="57054"/>
                      <a:pt x="269151" y="56189"/>
                    </a:cubicBezTo>
                    <a:cubicBezTo>
                      <a:pt x="270015" y="56189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6189"/>
                      <a:pt x="270015" y="55325"/>
                    </a:cubicBezTo>
                    <a:cubicBezTo>
                      <a:pt x="267422" y="61376"/>
                      <a:pt x="258779" y="61376"/>
                      <a:pt x="257915" y="58783"/>
                    </a:cubicBezTo>
                    <a:cubicBezTo>
                      <a:pt x="257915" y="58783"/>
                      <a:pt x="257915" y="58783"/>
                      <a:pt x="257915" y="58783"/>
                    </a:cubicBezTo>
                    <a:cubicBezTo>
                      <a:pt x="257915" y="58783"/>
                      <a:pt x="257915" y="58783"/>
                      <a:pt x="257915" y="58783"/>
                    </a:cubicBezTo>
                    <a:cubicBezTo>
                      <a:pt x="257915" y="58783"/>
                      <a:pt x="257915" y="58783"/>
                      <a:pt x="257915" y="58783"/>
                    </a:cubicBezTo>
                    <a:lnTo>
                      <a:pt x="270015" y="55325"/>
                    </a:lnTo>
                    <a:close/>
                    <a:moveTo>
                      <a:pt x="203467" y="13831"/>
                    </a:moveTo>
                    <a:cubicBezTo>
                      <a:pt x="230259" y="15560"/>
                      <a:pt x="251866" y="32849"/>
                      <a:pt x="257051" y="57918"/>
                    </a:cubicBezTo>
                    <a:lnTo>
                      <a:pt x="270015" y="55325"/>
                    </a:lnTo>
                    <a:cubicBezTo>
                      <a:pt x="263965" y="23340"/>
                      <a:pt x="235445" y="2593"/>
                      <a:pt x="204332" y="864"/>
                    </a:cubicBezTo>
                    <a:lnTo>
                      <a:pt x="203467" y="13831"/>
                    </a:lnTo>
                    <a:close/>
                    <a:moveTo>
                      <a:pt x="169761" y="12967"/>
                    </a:moveTo>
                    <a:cubicBezTo>
                      <a:pt x="184454" y="12967"/>
                      <a:pt x="196553" y="12967"/>
                      <a:pt x="203467" y="13831"/>
                    </a:cubicBezTo>
                    <a:lnTo>
                      <a:pt x="204332" y="864"/>
                    </a:lnTo>
                    <a:cubicBezTo>
                      <a:pt x="198282" y="864"/>
                      <a:pt x="185318" y="0"/>
                      <a:pt x="170626" y="0"/>
                    </a:cubicBezTo>
                    <a:lnTo>
                      <a:pt x="170626" y="12967"/>
                    </a:lnTo>
                    <a:close/>
                    <a:moveTo>
                      <a:pt x="148155" y="12967"/>
                    </a:moveTo>
                    <a:lnTo>
                      <a:pt x="169761" y="12967"/>
                    </a:lnTo>
                    <a:lnTo>
                      <a:pt x="169761" y="0"/>
                    </a:lnTo>
                    <a:lnTo>
                      <a:pt x="148155" y="0"/>
                    </a:lnTo>
                    <a:lnTo>
                      <a:pt x="148155" y="12967"/>
                    </a:lnTo>
                    <a:close/>
                    <a:moveTo>
                      <a:pt x="126549" y="12967"/>
                    </a:moveTo>
                    <a:lnTo>
                      <a:pt x="148155" y="12967"/>
                    </a:lnTo>
                    <a:lnTo>
                      <a:pt x="148155" y="0"/>
                    </a:lnTo>
                    <a:lnTo>
                      <a:pt x="126549" y="0"/>
                    </a:lnTo>
                    <a:lnTo>
                      <a:pt x="126549" y="12967"/>
                    </a:lnTo>
                    <a:close/>
                    <a:moveTo>
                      <a:pt x="92843" y="13831"/>
                    </a:moveTo>
                    <a:cubicBezTo>
                      <a:pt x="98893" y="13831"/>
                      <a:pt x="111856" y="12967"/>
                      <a:pt x="126549" y="12967"/>
                    </a:cubicBezTo>
                    <a:lnTo>
                      <a:pt x="126549" y="0"/>
                    </a:lnTo>
                    <a:cubicBezTo>
                      <a:pt x="111856" y="0"/>
                      <a:pt x="98893" y="0"/>
                      <a:pt x="92843" y="864"/>
                    </a:cubicBezTo>
                    <a:lnTo>
                      <a:pt x="92843" y="13831"/>
                    </a:lnTo>
                    <a:close/>
                    <a:moveTo>
                      <a:pt x="39259" y="57918"/>
                    </a:moveTo>
                    <a:cubicBezTo>
                      <a:pt x="44445" y="32849"/>
                      <a:pt x="66915" y="15560"/>
                      <a:pt x="92843" y="13831"/>
                    </a:cubicBezTo>
                    <a:lnTo>
                      <a:pt x="91979" y="864"/>
                    </a:lnTo>
                    <a:cubicBezTo>
                      <a:pt x="60001" y="2593"/>
                      <a:pt x="32345" y="23340"/>
                      <a:pt x="26295" y="55325"/>
                    </a:cubicBezTo>
                    <a:lnTo>
                      <a:pt x="39259" y="57918"/>
                    </a:lnTo>
                    <a:close/>
                    <a:moveTo>
                      <a:pt x="15060" y="182400"/>
                    </a:moveTo>
                    <a:cubicBezTo>
                      <a:pt x="15060" y="182400"/>
                      <a:pt x="15060" y="182400"/>
                      <a:pt x="15060" y="182400"/>
                    </a:cubicBezTo>
                    <a:cubicBezTo>
                      <a:pt x="15060" y="182400"/>
                      <a:pt x="15060" y="182400"/>
                      <a:pt x="15060" y="182400"/>
                    </a:cubicBezTo>
                    <a:cubicBezTo>
                      <a:pt x="15060" y="182400"/>
                      <a:pt x="15060" y="182400"/>
                      <a:pt x="15060" y="182400"/>
                    </a:cubicBezTo>
                    <a:cubicBezTo>
                      <a:pt x="15060" y="181535"/>
                      <a:pt x="15060" y="181535"/>
                      <a:pt x="15060" y="182400"/>
                    </a:cubicBezTo>
                    <a:cubicBezTo>
                      <a:pt x="15060" y="181535"/>
                      <a:pt x="15060" y="181535"/>
                      <a:pt x="15060" y="182400"/>
                    </a:cubicBezTo>
                    <a:cubicBezTo>
                      <a:pt x="15060" y="181535"/>
                      <a:pt x="15060" y="181535"/>
                      <a:pt x="15060" y="180671"/>
                    </a:cubicBezTo>
                    <a:cubicBezTo>
                      <a:pt x="15060" y="179806"/>
                      <a:pt x="15924" y="178077"/>
                      <a:pt x="15924" y="176349"/>
                    </a:cubicBezTo>
                    <a:cubicBezTo>
                      <a:pt x="16788" y="172891"/>
                      <a:pt x="17653" y="167704"/>
                      <a:pt x="18517" y="161653"/>
                    </a:cubicBezTo>
                    <a:cubicBezTo>
                      <a:pt x="21110" y="149550"/>
                      <a:pt x="23703" y="133990"/>
                      <a:pt x="27160" y="118430"/>
                    </a:cubicBezTo>
                    <a:cubicBezTo>
                      <a:pt x="30617" y="102870"/>
                      <a:pt x="33209" y="87310"/>
                      <a:pt x="35802" y="76072"/>
                    </a:cubicBezTo>
                    <a:cubicBezTo>
                      <a:pt x="36666" y="70021"/>
                      <a:pt x="37530" y="65698"/>
                      <a:pt x="38395" y="62241"/>
                    </a:cubicBezTo>
                    <a:cubicBezTo>
                      <a:pt x="38395" y="60512"/>
                      <a:pt x="39259" y="59647"/>
                      <a:pt x="39259" y="58783"/>
                    </a:cubicBezTo>
                    <a:cubicBezTo>
                      <a:pt x="39259" y="58783"/>
                      <a:pt x="39259" y="57918"/>
                      <a:pt x="39259" y="57918"/>
                    </a:cubicBezTo>
                    <a:cubicBezTo>
                      <a:pt x="39259" y="57918"/>
                      <a:pt x="39259" y="57918"/>
                      <a:pt x="39259" y="57918"/>
                    </a:cubicBezTo>
                    <a:cubicBezTo>
                      <a:pt x="39259" y="57918"/>
                      <a:pt x="39259" y="57918"/>
                      <a:pt x="39259" y="57918"/>
                    </a:cubicBezTo>
                    <a:cubicBezTo>
                      <a:pt x="39259" y="57918"/>
                      <a:pt x="39259" y="57918"/>
                      <a:pt x="39259" y="57918"/>
                    </a:cubicBezTo>
                    <a:cubicBezTo>
                      <a:pt x="39259" y="57918"/>
                      <a:pt x="39259" y="58783"/>
                      <a:pt x="39259" y="58783"/>
                    </a:cubicBezTo>
                    <a:cubicBezTo>
                      <a:pt x="36666" y="62241"/>
                      <a:pt x="28024" y="60512"/>
                      <a:pt x="27160" y="56189"/>
                    </a:cubicBezTo>
                    <a:cubicBezTo>
                      <a:pt x="27160" y="56189"/>
                      <a:pt x="27160" y="55325"/>
                      <a:pt x="27160" y="55325"/>
                    </a:cubicBezTo>
                    <a:cubicBezTo>
                      <a:pt x="27160" y="55325"/>
                      <a:pt x="27160" y="55325"/>
                      <a:pt x="27160" y="55325"/>
                    </a:cubicBezTo>
                    <a:cubicBezTo>
                      <a:pt x="27160" y="55325"/>
                      <a:pt x="27160" y="55325"/>
                      <a:pt x="27160" y="55325"/>
                    </a:cubicBezTo>
                    <a:lnTo>
                      <a:pt x="40123" y="57918"/>
                    </a:lnTo>
                    <a:cubicBezTo>
                      <a:pt x="40123" y="57918"/>
                      <a:pt x="40123" y="57918"/>
                      <a:pt x="40123" y="57918"/>
                    </a:cubicBezTo>
                    <a:cubicBezTo>
                      <a:pt x="40123" y="57918"/>
                      <a:pt x="40123" y="57054"/>
                      <a:pt x="40123" y="57054"/>
                    </a:cubicBezTo>
                    <a:cubicBezTo>
                      <a:pt x="38395" y="52732"/>
                      <a:pt x="30617" y="51003"/>
                      <a:pt x="28024" y="54460"/>
                    </a:cubicBezTo>
                    <a:cubicBezTo>
                      <a:pt x="28024" y="54460"/>
                      <a:pt x="28024" y="55325"/>
                      <a:pt x="28024" y="55325"/>
                    </a:cubicBezTo>
                    <a:cubicBezTo>
                      <a:pt x="28024" y="55325"/>
                      <a:pt x="28024" y="55325"/>
                      <a:pt x="28024" y="55325"/>
                    </a:cubicBezTo>
                    <a:cubicBezTo>
                      <a:pt x="28024" y="55325"/>
                      <a:pt x="28024" y="55325"/>
                      <a:pt x="28024" y="55325"/>
                    </a:cubicBezTo>
                    <a:cubicBezTo>
                      <a:pt x="28024" y="55325"/>
                      <a:pt x="28024" y="55325"/>
                      <a:pt x="28024" y="55325"/>
                    </a:cubicBezTo>
                    <a:cubicBezTo>
                      <a:pt x="28024" y="55325"/>
                      <a:pt x="28024" y="56189"/>
                      <a:pt x="28024" y="56189"/>
                    </a:cubicBezTo>
                    <a:cubicBezTo>
                      <a:pt x="28024" y="57054"/>
                      <a:pt x="28024" y="57918"/>
                      <a:pt x="27160" y="59647"/>
                    </a:cubicBezTo>
                    <a:cubicBezTo>
                      <a:pt x="26295" y="63105"/>
                      <a:pt x="25431" y="67427"/>
                      <a:pt x="24567" y="73479"/>
                    </a:cubicBezTo>
                    <a:cubicBezTo>
                      <a:pt x="21974" y="84716"/>
                      <a:pt x="19381" y="100277"/>
                      <a:pt x="15924" y="115837"/>
                    </a:cubicBezTo>
                    <a:cubicBezTo>
                      <a:pt x="9875" y="146957"/>
                      <a:pt x="3825" y="178077"/>
                      <a:pt x="2960" y="178942"/>
                    </a:cubicBezTo>
                    <a:lnTo>
                      <a:pt x="15060" y="182400"/>
                    </a:lnTo>
                    <a:close/>
                    <a:moveTo>
                      <a:pt x="97164" y="301694"/>
                    </a:moveTo>
                    <a:cubicBezTo>
                      <a:pt x="41852" y="293914"/>
                      <a:pt x="3825" y="236860"/>
                      <a:pt x="15060" y="181535"/>
                    </a:cubicBezTo>
                    <a:lnTo>
                      <a:pt x="2096" y="178942"/>
                    </a:lnTo>
                    <a:cubicBezTo>
                      <a:pt x="-10003" y="241183"/>
                      <a:pt x="31481" y="306017"/>
                      <a:pt x="95436" y="314661"/>
                    </a:cubicBezTo>
                    <a:lnTo>
                      <a:pt x="97164" y="301694"/>
                    </a:lnTo>
                    <a:close/>
                    <a:moveTo>
                      <a:pt x="148155" y="306017"/>
                    </a:moveTo>
                    <a:cubicBezTo>
                      <a:pt x="132598" y="306017"/>
                      <a:pt x="114449" y="304288"/>
                      <a:pt x="96300" y="302559"/>
                    </a:cubicBezTo>
                    <a:lnTo>
                      <a:pt x="95436" y="314661"/>
                    </a:lnTo>
                    <a:cubicBezTo>
                      <a:pt x="114449" y="317255"/>
                      <a:pt x="132598" y="318983"/>
                      <a:pt x="149019" y="318983"/>
                    </a:cubicBezTo>
                    <a:lnTo>
                      <a:pt x="149019" y="306017"/>
                    </a:lnTo>
                    <a:close/>
                    <a:moveTo>
                      <a:pt x="200875" y="308610"/>
                    </a:moveTo>
                    <a:lnTo>
                      <a:pt x="200010" y="302559"/>
                    </a:lnTo>
                    <a:lnTo>
                      <a:pt x="200010" y="302559"/>
                    </a:lnTo>
                    <a:lnTo>
                      <a:pt x="200875" y="308610"/>
                    </a:lnTo>
                    <a:close/>
                    <a:moveTo>
                      <a:pt x="288164" y="180671"/>
                    </a:moveTo>
                    <a:lnTo>
                      <a:pt x="282114" y="181535"/>
                    </a:lnTo>
                    <a:lnTo>
                      <a:pt x="282114" y="181535"/>
                    </a:lnTo>
                    <a:lnTo>
                      <a:pt x="288164" y="180671"/>
                    </a:lnTo>
                    <a:close/>
                    <a:moveTo>
                      <a:pt x="263965" y="56189"/>
                    </a:moveTo>
                    <a:lnTo>
                      <a:pt x="257915" y="57918"/>
                    </a:lnTo>
                    <a:lnTo>
                      <a:pt x="270879" y="55325"/>
                    </a:lnTo>
                    <a:lnTo>
                      <a:pt x="263965" y="56189"/>
                    </a:lnTo>
                    <a:close/>
                    <a:moveTo>
                      <a:pt x="203467" y="7780"/>
                    </a:moveTo>
                    <a:lnTo>
                      <a:pt x="203467" y="1729"/>
                    </a:lnTo>
                    <a:lnTo>
                      <a:pt x="203467" y="1729"/>
                    </a:lnTo>
                    <a:lnTo>
                      <a:pt x="203467" y="7780"/>
                    </a:lnTo>
                    <a:close/>
                    <a:moveTo>
                      <a:pt x="92843" y="7780"/>
                    </a:moveTo>
                    <a:lnTo>
                      <a:pt x="92843" y="1729"/>
                    </a:lnTo>
                    <a:lnTo>
                      <a:pt x="92843" y="1729"/>
                    </a:lnTo>
                    <a:lnTo>
                      <a:pt x="92843" y="7780"/>
                    </a:lnTo>
                    <a:close/>
                    <a:moveTo>
                      <a:pt x="33209" y="57054"/>
                    </a:moveTo>
                    <a:lnTo>
                      <a:pt x="27160" y="56189"/>
                    </a:lnTo>
                    <a:lnTo>
                      <a:pt x="40123" y="58783"/>
                    </a:lnTo>
                    <a:lnTo>
                      <a:pt x="33209" y="57054"/>
                    </a:lnTo>
                    <a:close/>
                    <a:moveTo>
                      <a:pt x="8146" y="180671"/>
                    </a:moveTo>
                    <a:lnTo>
                      <a:pt x="14196" y="181535"/>
                    </a:lnTo>
                    <a:lnTo>
                      <a:pt x="14196" y="181535"/>
                    </a:lnTo>
                    <a:lnTo>
                      <a:pt x="8146" y="180671"/>
                    </a:lnTo>
                    <a:close/>
                    <a:moveTo>
                      <a:pt x="96300" y="308610"/>
                    </a:moveTo>
                    <a:lnTo>
                      <a:pt x="97164" y="302559"/>
                    </a:lnTo>
                    <a:lnTo>
                      <a:pt x="97164" y="302559"/>
                    </a:lnTo>
                    <a:lnTo>
                      <a:pt x="96300" y="30861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54" name="Freeform 17950">
                <a:extLst>
                  <a:ext uri="{FF2B5EF4-FFF2-40B4-BE49-F238E27FC236}">
                    <a16:creationId xmlns:a16="http://schemas.microsoft.com/office/drawing/2014/main" id="{7844B051-6CE2-4790-9089-B8385298207E}"/>
                  </a:ext>
                </a:extLst>
              </p:cNvPr>
              <p:cNvSpPr/>
              <p:nvPr/>
            </p:nvSpPr>
            <p:spPr>
              <a:xfrm>
                <a:off x="5157259" y="1787104"/>
                <a:ext cx="299772" cy="321576"/>
              </a:xfrm>
              <a:custGeom>
                <a:avLst/>
                <a:gdLst>
                  <a:gd name="connsiteX0" fmla="*/ 152911 w 299772"/>
                  <a:gd name="connsiteY0" fmla="*/ 321577 h 321576"/>
                  <a:gd name="connsiteX1" fmla="*/ 148590 w 299772"/>
                  <a:gd name="connsiteY1" fmla="*/ 321577 h 321576"/>
                  <a:gd name="connsiteX2" fmla="*/ 99328 w 299772"/>
                  <a:gd name="connsiteY2" fmla="*/ 318119 h 321576"/>
                  <a:gd name="connsiteX3" fmla="*/ 99328 w 299772"/>
                  <a:gd name="connsiteY3" fmla="*/ 318119 h 321576"/>
                  <a:gd name="connsiteX4" fmla="*/ 96735 w 299772"/>
                  <a:gd name="connsiteY4" fmla="*/ 318119 h 321576"/>
                  <a:gd name="connsiteX5" fmla="*/ 95870 w 299772"/>
                  <a:gd name="connsiteY5" fmla="*/ 318119 h 321576"/>
                  <a:gd name="connsiteX6" fmla="*/ 95006 w 299772"/>
                  <a:gd name="connsiteY6" fmla="*/ 318119 h 321576"/>
                  <a:gd name="connsiteX7" fmla="*/ 22409 w 299772"/>
                  <a:gd name="connsiteY7" fmla="*/ 272303 h 321576"/>
                  <a:gd name="connsiteX8" fmla="*/ 1667 w 299772"/>
                  <a:gd name="connsiteY8" fmla="*/ 182400 h 321576"/>
                  <a:gd name="connsiteX9" fmla="*/ 1667 w 299772"/>
                  <a:gd name="connsiteY9" fmla="*/ 182400 h 321576"/>
                  <a:gd name="connsiteX10" fmla="*/ 1667 w 299772"/>
                  <a:gd name="connsiteY10" fmla="*/ 181535 h 321576"/>
                  <a:gd name="connsiteX11" fmla="*/ 1667 w 299772"/>
                  <a:gd name="connsiteY11" fmla="*/ 180671 h 321576"/>
                  <a:gd name="connsiteX12" fmla="*/ 1667 w 299772"/>
                  <a:gd name="connsiteY12" fmla="*/ 180671 h 321576"/>
                  <a:gd name="connsiteX13" fmla="*/ 14631 w 299772"/>
                  <a:gd name="connsiteY13" fmla="*/ 117566 h 321576"/>
                  <a:gd name="connsiteX14" fmla="*/ 26730 w 299772"/>
                  <a:gd name="connsiteY14" fmla="*/ 57054 h 321576"/>
                  <a:gd name="connsiteX15" fmla="*/ 92413 w 299772"/>
                  <a:gd name="connsiteY15" fmla="*/ 865 h 321576"/>
                  <a:gd name="connsiteX16" fmla="*/ 92413 w 299772"/>
                  <a:gd name="connsiteY16" fmla="*/ 865 h 321576"/>
                  <a:gd name="connsiteX17" fmla="*/ 96735 w 299772"/>
                  <a:gd name="connsiteY17" fmla="*/ 865 h 321576"/>
                  <a:gd name="connsiteX18" fmla="*/ 96735 w 299772"/>
                  <a:gd name="connsiteY18" fmla="*/ 865 h 321576"/>
                  <a:gd name="connsiteX19" fmla="*/ 96735 w 299772"/>
                  <a:gd name="connsiteY19" fmla="*/ 865 h 321576"/>
                  <a:gd name="connsiteX20" fmla="*/ 96735 w 299772"/>
                  <a:gd name="connsiteY20" fmla="*/ 865 h 321576"/>
                  <a:gd name="connsiteX21" fmla="*/ 126119 w 299772"/>
                  <a:gd name="connsiteY21" fmla="*/ 0 h 321576"/>
                  <a:gd name="connsiteX22" fmla="*/ 126119 w 299772"/>
                  <a:gd name="connsiteY22" fmla="*/ 0 h 321576"/>
                  <a:gd name="connsiteX23" fmla="*/ 174518 w 299772"/>
                  <a:gd name="connsiteY23" fmla="*/ 0 h 321576"/>
                  <a:gd name="connsiteX24" fmla="*/ 203902 w 299772"/>
                  <a:gd name="connsiteY24" fmla="*/ 865 h 321576"/>
                  <a:gd name="connsiteX25" fmla="*/ 203902 w 299772"/>
                  <a:gd name="connsiteY25" fmla="*/ 865 h 321576"/>
                  <a:gd name="connsiteX26" fmla="*/ 203902 w 299772"/>
                  <a:gd name="connsiteY26" fmla="*/ 865 h 321576"/>
                  <a:gd name="connsiteX27" fmla="*/ 203902 w 299772"/>
                  <a:gd name="connsiteY27" fmla="*/ 865 h 321576"/>
                  <a:gd name="connsiteX28" fmla="*/ 208223 w 299772"/>
                  <a:gd name="connsiteY28" fmla="*/ 865 h 321576"/>
                  <a:gd name="connsiteX29" fmla="*/ 273907 w 299772"/>
                  <a:gd name="connsiteY29" fmla="*/ 56189 h 321576"/>
                  <a:gd name="connsiteX30" fmla="*/ 274771 w 299772"/>
                  <a:gd name="connsiteY30" fmla="*/ 58783 h 321576"/>
                  <a:gd name="connsiteX31" fmla="*/ 273907 w 299772"/>
                  <a:gd name="connsiteY31" fmla="*/ 58783 h 321576"/>
                  <a:gd name="connsiteX32" fmla="*/ 289463 w 299772"/>
                  <a:gd name="connsiteY32" fmla="*/ 136584 h 321576"/>
                  <a:gd name="connsiteX33" fmla="*/ 298106 w 299772"/>
                  <a:gd name="connsiteY33" fmla="*/ 180671 h 321576"/>
                  <a:gd name="connsiteX34" fmla="*/ 298106 w 299772"/>
                  <a:gd name="connsiteY34" fmla="*/ 180671 h 321576"/>
                  <a:gd name="connsiteX35" fmla="*/ 298106 w 299772"/>
                  <a:gd name="connsiteY35" fmla="*/ 182400 h 321576"/>
                  <a:gd name="connsiteX36" fmla="*/ 298106 w 299772"/>
                  <a:gd name="connsiteY36" fmla="*/ 183264 h 321576"/>
                  <a:gd name="connsiteX37" fmla="*/ 298106 w 299772"/>
                  <a:gd name="connsiteY37" fmla="*/ 183264 h 321576"/>
                  <a:gd name="connsiteX38" fmla="*/ 277364 w 299772"/>
                  <a:gd name="connsiteY38" fmla="*/ 273167 h 321576"/>
                  <a:gd name="connsiteX39" fmla="*/ 204766 w 299772"/>
                  <a:gd name="connsiteY39" fmla="*/ 318983 h 321576"/>
                  <a:gd name="connsiteX40" fmla="*/ 204766 w 299772"/>
                  <a:gd name="connsiteY40" fmla="*/ 318983 h 321576"/>
                  <a:gd name="connsiteX41" fmla="*/ 203902 w 299772"/>
                  <a:gd name="connsiteY41" fmla="*/ 318983 h 321576"/>
                  <a:gd name="connsiteX42" fmla="*/ 202174 w 299772"/>
                  <a:gd name="connsiteY42" fmla="*/ 318983 h 321576"/>
                  <a:gd name="connsiteX43" fmla="*/ 202174 w 299772"/>
                  <a:gd name="connsiteY43" fmla="*/ 318983 h 321576"/>
                  <a:gd name="connsiteX44" fmla="*/ 152911 w 299772"/>
                  <a:gd name="connsiteY44" fmla="*/ 321577 h 321576"/>
                  <a:gd name="connsiteX45" fmla="*/ 152911 w 299772"/>
                  <a:gd name="connsiteY45" fmla="*/ 321577 h 321576"/>
                  <a:gd name="connsiteX46" fmla="*/ 152911 w 299772"/>
                  <a:gd name="connsiteY46" fmla="*/ 308610 h 321576"/>
                  <a:gd name="connsiteX47" fmla="*/ 152911 w 299772"/>
                  <a:gd name="connsiteY47" fmla="*/ 317255 h 321576"/>
                  <a:gd name="connsiteX48" fmla="*/ 201309 w 299772"/>
                  <a:gd name="connsiteY48" fmla="*/ 313797 h 321576"/>
                  <a:gd name="connsiteX49" fmla="*/ 200445 w 299772"/>
                  <a:gd name="connsiteY49" fmla="*/ 305152 h 321576"/>
                  <a:gd name="connsiteX50" fmla="*/ 152911 w 299772"/>
                  <a:gd name="connsiteY50" fmla="*/ 308610 h 321576"/>
                  <a:gd name="connsiteX51" fmla="*/ 99328 w 299772"/>
                  <a:gd name="connsiteY51" fmla="*/ 313797 h 321576"/>
                  <a:gd name="connsiteX52" fmla="*/ 147726 w 299772"/>
                  <a:gd name="connsiteY52" fmla="*/ 317255 h 321576"/>
                  <a:gd name="connsiteX53" fmla="*/ 147726 w 299772"/>
                  <a:gd name="connsiteY53" fmla="*/ 308610 h 321576"/>
                  <a:gd name="connsiteX54" fmla="*/ 100192 w 299772"/>
                  <a:gd name="connsiteY54" fmla="*/ 305152 h 321576"/>
                  <a:gd name="connsiteX55" fmla="*/ 99328 w 299772"/>
                  <a:gd name="connsiteY55" fmla="*/ 313797 h 321576"/>
                  <a:gd name="connsiteX56" fmla="*/ 5988 w 299772"/>
                  <a:gd name="connsiteY56" fmla="*/ 183264 h 321576"/>
                  <a:gd name="connsiteX57" fmla="*/ 25866 w 299772"/>
                  <a:gd name="connsiteY57" fmla="*/ 269710 h 321576"/>
                  <a:gd name="connsiteX58" fmla="*/ 95006 w 299772"/>
                  <a:gd name="connsiteY58" fmla="*/ 313797 h 321576"/>
                  <a:gd name="connsiteX59" fmla="*/ 95870 w 299772"/>
                  <a:gd name="connsiteY59" fmla="*/ 305152 h 321576"/>
                  <a:gd name="connsiteX60" fmla="*/ 31916 w 299772"/>
                  <a:gd name="connsiteY60" fmla="*/ 264523 h 321576"/>
                  <a:gd name="connsiteX61" fmla="*/ 13766 w 299772"/>
                  <a:gd name="connsiteY61" fmla="*/ 184993 h 321576"/>
                  <a:gd name="connsiteX62" fmla="*/ 5988 w 299772"/>
                  <a:gd name="connsiteY62" fmla="*/ 183264 h 321576"/>
                  <a:gd name="connsiteX63" fmla="*/ 205631 w 299772"/>
                  <a:gd name="connsiteY63" fmla="*/ 308610 h 321576"/>
                  <a:gd name="connsiteX64" fmla="*/ 206495 w 299772"/>
                  <a:gd name="connsiteY64" fmla="*/ 312932 h 321576"/>
                  <a:gd name="connsiteX65" fmla="*/ 275635 w 299772"/>
                  <a:gd name="connsiteY65" fmla="*/ 268845 h 321576"/>
                  <a:gd name="connsiteX66" fmla="*/ 295513 w 299772"/>
                  <a:gd name="connsiteY66" fmla="*/ 182400 h 321576"/>
                  <a:gd name="connsiteX67" fmla="*/ 286870 w 299772"/>
                  <a:gd name="connsiteY67" fmla="*/ 184129 h 321576"/>
                  <a:gd name="connsiteX68" fmla="*/ 268721 w 299772"/>
                  <a:gd name="connsiteY68" fmla="*/ 263658 h 321576"/>
                  <a:gd name="connsiteX69" fmla="*/ 204766 w 299772"/>
                  <a:gd name="connsiteY69" fmla="*/ 304288 h 321576"/>
                  <a:gd name="connsiteX70" fmla="*/ 205631 w 299772"/>
                  <a:gd name="connsiteY70" fmla="*/ 308610 h 321576"/>
                  <a:gd name="connsiteX71" fmla="*/ 101056 w 299772"/>
                  <a:gd name="connsiteY71" fmla="*/ 300830 h 321576"/>
                  <a:gd name="connsiteX72" fmla="*/ 150319 w 299772"/>
                  <a:gd name="connsiteY72" fmla="*/ 304288 h 321576"/>
                  <a:gd name="connsiteX73" fmla="*/ 199581 w 299772"/>
                  <a:gd name="connsiteY73" fmla="*/ 300830 h 321576"/>
                  <a:gd name="connsiteX74" fmla="*/ 199581 w 299772"/>
                  <a:gd name="connsiteY74" fmla="*/ 300830 h 321576"/>
                  <a:gd name="connsiteX75" fmla="*/ 203902 w 299772"/>
                  <a:gd name="connsiteY75" fmla="*/ 299965 h 321576"/>
                  <a:gd name="connsiteX76" fmla="*/ 203902 w 299772"/>
                  <a:gd name="connsiteY76" fmla="*/ 299965 h 321576"/>
                  <a:gd name="connsiteX77" fmla="*/ 264400 w 299772"/>
                  <a:gd name="connsiteY77" fmla="*/ 261065 h 321576"/>
                  <a:gd name="connsiteX78" fmla="*/ 281685 w 299772"/>
                  <a:gd name="connsiteY78" fmla="*/ 184993 h 321576"/>
                  <a:gd name="connsiteX79" fmla="*/ 281685 w 299772"/>
                  <a:gd name="connsiteY79" fmla="*/ 184993 h 321576"/>
                  <a:gd name="connsiteX80" fmla="*/ 280821 w 299772"/>
                  <a:gd name="connsiteY80" fmla="*/ 180671 h 321576"/>
                  <a:gd name="connsiteX81" fmla="*/ 280821 w 299772"/>
                  <a:gd name="connsiteY81" fmla="*/ 180671 h 321576"/>
                  <a:gd name="connsiteX82" fmla="*/ 256622 w 299772"/>
                  <a:gd name="connsiteY82" fmla="*/ 58783 h 321576"/>
                  <a:gd name="connsiteX83" fmla="*/ 204766 w 299772"/>
                  <a:gd name="connsiteY83" fmla="*/ 16425 h 321576"/>
                  <a:gd name="connsiteX84" fmla="*/ 171925 w 299772"/>
                  <a:gd name="connsiteY84" fmla="*/ 15560 h 321576"/>
                  <a:gd name="connsiteX85" fmla="*/ 128712 w 299772"/>
                  <a:gd name="connsiteY85" fmla="*/ 15560 h 321576"/>
                  <a:gd name="connsiteX86" fmla="*/ 95870 w 299772"/>
                  <a:gd name="connsiteY86" fmla="*/ 16425 h 321576"/>
                  <a:gd name="connsiteX87" fmla="*/ 44879 w 299772"/>
                  <a:gd name="connsiteY87" fmla="*/ 57054 h 321576"/>
                  <a:gd name="connsiteX88" fmla="*/ 44879 w 299772"/>
                  <a:gd name="connsiteY88" fmla="*/ 57054 h 321576"/>
                  <a:gd name="connsiteX89" fmla="*/ 44879 w 299772"/>
                  <a:gd name="connsiteY89" fmla="*/ 58783 h 321576"/>
                  <a:gd name="connsiteX90" fmla="*/ 44879 w 299772"/>
                  <a:gd name="connsiteY90" fmla="*/ 61376 h 321576"/>
                  <a:gd name="connsiteX91" fmla="*/ 44015 w 299772"/>
                  <a:gd name="connsiteY91" fmla="*/ 61376 h 321576"/>
                  <a:gd name="connsiteX92" fmla="*/ 19816 w 299772"/>
                  <a:gd name="connsiteY92" fmla="*/ 183264 h 321576"/>
                  <a:gd name="connsiteX93" fmla="*/ 37101 w 299772"/>
                  <a:gd name="connsiteY93" fmla="*/ 261930 h 321576"/>
                  <a:gd name="connsiteX94" fmla="*/ 100192 w 299772"/>
                  <a:gd name="connsiteY94" fmla="*/ 300830 h 321576"/>
                  <a:gd name="connsiteX95" fmla="*/ 101056 w 299772"/>
                  <a:gd name="connsiteY95" fmla="*/ 300830 h 321576"/>
                  <a:gd name="connsiteX96" fmla="*/ 11174 w 299772"/>
                  <a:gd name="connsiteY96" fmla="*/ 179806 h 321576"/>
                  <a:gd name="connsiteX97" fmla="*/ 15495 w 299772"/>
                  <a:gd name="connsiteY97" fmla="*/ 180671 h 321576"/>
                  <a:gd name="connsiteX98" fmla="*/ 38830 w 299772"/>
                  <a:gd name="connsiteY98" fmla="*/ 63970 h 321576"/>
                  <a:gd name="connsiteX99" fmla="*/ 34509 w 299772"/>
                  <a:gd name="connsiteY99" fmla="*/ 63970 h 321576"/>
                  <a:gd name="connsiteX100" fmla="*/ 30187 w 299772"/>
                  <a:gd name="connsiteY100" fmla="*/ 62241 h 321576"/>
                  <a:gd name="connsiteX101" fmla="*/ 18952 w 299772"/>
                  <a:gd name="connsiteY101" fmla="*/ 117566 h 321576"/>
                  <a:gd name="connsiteX102" fmla="*/ 6852 w 299772"/>
                  <a:gd name="connsiteY102" fmla="*/ 178942 h 321576"/>
                  <a:gd name="connsiteX103" fmla="*/ 11174 w 299772"/>
                  <a:gd name="connsiteY103" fmla="*/ 179806 h 321576"/>
                  <a:gd name="connsiteX104" fmla="*/ 262671 w 299772"/>
                  <a:gd name="connsiteY104" fmla="*/ 63105 h 321576"/>
                  <a:gd name="connsiteX105" fmla="*/ 286006 w 299772"/>
                  <a:gd name="connsiteY105" fmla="*/ 179806 h 321576"/>
                  <a:gd name="connsiteX106" fmla="*/ 294649 w 299772"/>
                  <a:gd name="connsiteY106" fmla="*/ 178078 h 321576"/>
                  <a:gd name="connsiteX107" fmla="*/ 286006 w 299772"/>
                  <a:gd name="connsiteY107" fmla="*/ 136584 h 321576"/>
                  <a:gd name="connsiteX108" fmla="*/ 271314 w 299772"/>
                  <a:gd name="connsiteY108" fmla="*/ 61376 h 321576"/>
                  <a:gd name="connsiteX109" fmla="*/ 266128 w 299772"/>
                  <a:gd name="connsiteY109" fmla="*/ 63105 h 321576"/>
                  <a:gd name="connsiteX110" fmla="*/ 262671 w 299772"/>
                  <a:gd name="connsiteY110" fmla="*/ 63105 h 321576"/>
                  <a:gd name="connsiteX111" fmla="*/ 208223 w 299772"/>
                  <a:gd name="connsiteY111" fmla="*/ 12967 h 321576"/>
                  <a:gd name="connsiteX112" fmla="*/ 260943 w 299772"/>
                  <a:gd name="connsiteY112" fmla="*/ 53596 h 321576"/>
                  <a:gd name="connsiteX113" fmla="*/ 266993 w 299772"/>
                  <a:gd name="connsiteY113" fmla="*/ 51867 h 321576"/>
                  <a:gd name="connsiteX114" fmla="*/ 269585 w 299772"/>
                  <a:gd name="connsiteY114" fmla="*/ 51867 h 321576"/>
                  <a:gd name="connsiteX115" fmla="*/ 209088 w 299772"/>
                  <a:gd name="connsiteY115" fmla="*/ 4322 h 321576"/>
                  <a:gd name="connsiteX116" fmla="*/ 208223 w 299772"/>
                  <a:gd name="connsiteY116" fmla="*/ 12967 h 321576"/>
                  <a:gd name="connsiteX117" fmla="*/ 34509 w 299772"/>
                  <a:gd name="connsiteY117" fmla="*/ 51003 h 321576"/>
                  <a:gd name="connsiteX118" fmla="*/ 37101 w 299772"/>
                  <a:gd name="connsiteY118" fmla="*/ 51003 h 321576"/>
                  <a:gd name="connsiteX119" fmla="*/ 41423 w 299772"/>
                  <a:gd name="connsiteY119" fmla="*/ 52732 h 321576"/>
                  <a:gd name="connsiteX120" fmla="*/ 93278 w 299772"/>
                  <a:gd name="connsiteY120" fmla="*/ 12102 h 321576"/>
                  <a:gd name="connsiteX121" fmla="*/ 93278 w 299772"/>
                  <a:gd name="connsiteY121" fmla="*/ 3458 h 321576"/>
                  <a:gd name="connsiteX122" fmla="*/ 32780 w 299772"/>
                  <a:gd name="connsiteY122" fmla="*/ 50138 h 321576"/>
                  <a:gd name="connsiteX123" fmla="*/ 34509 w 299772"/>
                  <a:gd name="connsiteY123" fmla="*/ 51003 h 321576"/>
                  <a:gd name="connsiteX124" fmla="*/ 174518 w 299772"/>
                  <a:gd name="connsiteY124" fmla="*/ 12102 h 321576"/>
                  <a:gd name="connsiteX125" fmla="*/ 203038 w 299772"/>
                  <a:gd name="connsiteY125" fmla="*/ 12967 h 321576"/>
                  <a:gd name="connsiteX126" fmla="*/ 203038 w 299772"/>
                  <a:gd name="connsiteY126" fmla="*/ 4322 h 321576"/>
                  <a:gd name="connsiteX127" fmla="*/ 173653 w 299772"/>
                  <a:gd name="connsiteY127" fmla="*/ 3458 h 321576"/>
                  <a:gd name="connsiteX128" fmla="*/ 173653 w 299772"/>
                  <a:gd name="connsiteY128" fmla="*/ 12102 h 321576"/>
                  <a:gd name="connsiteX129" fmla="*/ 97599 w 299772"/>
                  <a:gd name="connsiteY129" fmla="*/ 7780 h 321576"/>
                  <a:gd name="connsiteX130" fmla="*/ 97599 w 299772"/>
                  <a:gd name="connsiteY130" fmla="*/ 12102 h 321576"/>
                  <a:gd name="connsiteX131" fmla="*/ 126119 w 299772"/>
                  <a:gd name="connsiteY131" fmla="*/ 11238 h 321576"/>
                  <a:gd name="connsiteX132" fmla="*/ 126119 w 299772"/>
                  <a:gd name="connsiteY132" fmla="*/ 2593 h 321576"/>
                  <a:gd name="connsiteX133" fmla="*/ 96735 w 299772"/>
                  <a:gd name="connsiteY133" fmla="*/ 3458 h 321576"/>
                  <a:gd name="connsiteX134" fmla="*/ 97599 w 299772"/>
                  <a:gd name="connsiteY134" fmla="*/ 7780 h 321576"/>
                  <a:gd name="connsiteX135" fmla="*/ 97599 w 299772"/>
                  <a:gd name="connsiteY135" fmla="*/ 7780 h 321576"/>
                  <a:gd name="connsiteX136" fmla="*/ 152911 w 299772"/>
                  <a:gd name="connsiteY136" fmla="*/ 12102 h 321576"/>
                  <a:gd name="connsiteX137" fmla="*/ 170196 w 299772"/>
                  <a:gd name="connsiteY137" fmla="*/ 12102 h 321576"/>
                  <a:gd name="connsiteX138" fmla="*/ 170196 w 299772"/>
                  <a:gd name="connsiteY138" fmla="*/ 3458 h 321576"/>
                  <a:gd name="connsiteX139" fmla="*/ 152911 w 299772"/>
                  <a:gd name="connsiteY139" fmla="*/ 3458 h 321576"/>
                  <a:gd name="connsiteX140" fmla="*/ 152911 w 299772"/>
                  <a:gd name="connsiteY140" fmla="*/ 12102 h 321576"/>
                  <a:gd name="connsiteX141" fmla="*/ 131305 w 299772"/>
                  <a:gd name="connsiteY141" fmla="*/ 12102 h 321576"/>
                  <a:gd name="connsiteX142" fmla="*/ 148590 w 299772"/>
                  <a:gd name="connsiteY142" fmla="*/ 12102 h 321576"/>
                  <a:gd name="connsiteX143" fmla="*/ 148590 w 299772"/>
                  <a:gd name="connsiteY143" fmla="*/ 3458 h 321576"/>
                  <a:gd name="connsiteX144" fmla="*/ 131305 w 299772"/>
                  <a:gd name="connsiteY144" fmla="*/ 3458 h 321576"/>
                  <a:gd name="connsiteX145" fmla="*/ 131305 w 299772"/>
                  <a:gd name="connsiteY145" fmla="*/ 12102 h 32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299772" h="321576">
                    <a:moveTo>
                      <a:pt x="152911" y="321577"/>
                    </a:moveTo>
                    <a:lnTo>
                      <a:pt x="148590" y="321577"/>
                    </a:lnTo>
                    <a:cubicBezTo>
                      <a:pt x="133898" y="321577"/>
                      <a:pt x="116613" y="319848"/>
                      <a:pt x="99328" y="318119"/>
                    </a:cubicBezTo>
                    <a:lnTo>
                      <a:pt x="99328" y="318119"/>
                    </a:lnTo>
                    <a:lnTo>
                      <a:pt x="96735" y="318119"/>
                    </a:lnTo>
                    <a:cubicBezTo>
                      <a:pt x="96735" y="318119"/>
                      <a:pt x="95870" y="318119"/>
                      <a:pt x="95870" y="318119"/>
                    </a:cubicBezTo>
                    <a:lnTo>
                      <a:pt x="95006" y="318119"/>
                    </a:lnTo>
                    <a:cubicBezTo>
                      <a:pt x="65621" y="313797"/>
                      <a:pt x="40558" y="297372"/>
                      <a:pt x="22409" y="272303"/>
                    </a:cubicBezTo>
                    <a:cubicBezTo>
                      <a:pt x="3395" y="246369"/>
                      <a:pt x="-3519" y="213520"/>
                      <a:pt x="1667" y="182400"/>
                    </a:cubicBezTo>
                    <a:lnTo>
                      <a:pt x="1667" y="182400"/>
                    </a:lnTo>
                    <a:lnTo>
                      <a:pt x="1667" y="181535"/>
                    </a:lnTo>
                    <a:cubicBezTo>
                      <a:pt x="1667" y="181535"/>
                      <a:pt x="1667" y="180671"/>
                      <a:pt x="1667" y="180671"/>
                    </a:cubicBezTo>
                    <a:lnTo>
                      <a:pt x="1667" y="180671"/>
                    </a:lnTo>
                    <a:cubicBezTo>
                      <a:pt x="1667" y="179806"/>
                      <a:pt x="8581" y="147822"/>
                      <a:pt x="14631" y="117566"/>
                    </a:cubicBezTo>
                    <a:lnTo>
                      <a:pt x="26730" y="57054"/>
                    </a:lnTo>
                    <a:cubicBezTo>
                      <a:pt x="32780" y="25934"/>
                      <a:pt x="59572" y="3458"/>
                      <a:pt x="92413" y="865"/>
                    </a:cubicBezTo>
                    <a:lnTo>
                      <a:pt x="92413" y="865"/>
                    </a:lnTo>
                    <a:lnTo>
                      <a:pt x="96735" y="865"/>
                    </a:lnTo>
                    <a:lnTo>
                      <a:pt x="96735" y="865"/>
                    </a:lnTo>
                    <a:lnTo>
                      <a:pt x="96735" y="865"/>
                    </a:lnTo>
                    <a:lnTo>
                      <a:pt x="96735" y="865"/>
                    </a:lnTo>
                    <a:cubicBezTo>
                      <a:pt x="102785" y="865"/>
                      <a:pt x="114020" y="0"/>
                      <a:pt x="126119" y="0"/>
                    </a:cubicBezTo>
                    <a:lnTo>
                      <a:pt x="126119" y="0"/>
                    </a:lnTo>
                    <a:lnTo>
                      <a:pt x="174518" y="0"/>
                    </a:lnTo>
                    <a:cubicBezTo>
                      <a:pt x="186617" y="0"/>
                      <a:pt x="197852" y="0"/>
                      <a:pt x="203902" y="865"/>
                    </a:cubicBezTo>
                    <a:lnTo>
                      <a:pt x="203902" y="865"/>
                    </a:lnTo>
                    <a:lnTo>
                      <a:pt x="203902" y="865"/>
                    </a:lnTo>
                    <a:lnTo>
                      <a:pt x="203902" y="865"/>
                    </a:lnTo>
                    <a:lnTo>
                      <a:pt x="208223" y="865"/>
                    </a:lnTo>
                    <a:cubicBezTo>
                      <a:pt x="241065" y="3458"/>
                      <a:pt x="267857" y="25934"/>
                      <a:pt x="273907" y="56189"/>
                    </a:cubicBezTo>
                    <a:lnTo>
                      <a:pt x="274771" y="58783"/>
                    </a:lnTo>
                    <a:lnTo>
                      <a:pt x="273907" y="58783"/>
                    </a:lnTo>
                    <a:lnTo>
                      <a:pt x="289463" y="136584"/>
                    </a:lnTo>
                    <a:cubicBezTo>
                      <a:pt x="293785" y="159059"/>
                      <a:pt x="298106" y="178078"/>
                      <a:pt x="298106" y="180671"/>
                    </a:cubicBezTo>
                    <a:lnTo>
                      <a:pt x="298106" y="180671"/>
                    </a:lnTo>
                    <a:cubicBezTo>
                      <a:pt x="298106" y="181535"/>
                      <a:pt x="298106" y="181535"/>
                      <a:pt x="298106" y="182400"/>
                    </a:cubicBezTo>
                    <a:lnTo>
                      <a:pt x="298106" y="183264"/>
                    </a:lnTo>
                    <a:lnTo>
                      <a:pt x="298106" y="183264"/>
                    </a:lnTo>
                    <a:cubicBezTo>
                      <a:pt x="303291" y="214385"/>
                      <a:pt x="296377" y="246369"/>
                      <a:pt x="277364" y="273167"/>
                    </a:cubicBezTo>
                    <a:cubicBezTo>
                      <a:pt x="259215" y="298237"/>
                      <a:pt x="234151" y="314661"/>
                      <a:pt x="204766" y="318983"/>
                    </a:cubicBezTo>
                    <a:lnTo>
                      <a:pt x="204766" y="318983"/>
                    </a:lnTo>
                    <a:lnTo>
                      <a:pt x="203902" y="318983"/>
                    </a:lnTo>
                    <a:cubicBezTo>
                      <a:pt x="203038" y="318983"/>
                      <a:pt x="203038" y="318983"/>
                      <a:pt x="202174" y="318983"/>
                    </a:cubicBezTo>
                    <a:lnTo>
                      <a:pt x="202174" y="318983"/>
                    </a:lnTo>
                    <a:cubicBezTo>
                      <a:pt x="186617" y="320712"/>
                      <a:pt x="168468" y="321577"/>
                      <a:pt x="152911" y="321577"/>
                    </a:cubicBezTo>
                    <a:lnTo>
                      <a:pt x="152911" y="321577"/>
                    </a:lnTo>
                    <a:close/>
                    <a:moveTo>
                      <a:pt x="152911" y="308610"/>
                    </a:moveTo>
                    <a:lnTo>
                      <a:pt x="152911" y="317255"/>
                    </a:lnTo>
                    <a:cubicBezTo>
                      <a:pt x="167604" y="317255"/>
                      <a:pt x="184889" y="315526"/>
                      <a:pt x="201309" y="313797"/>
                    </a:cubicBezTo>
                    <a:lnTo>
                      <a:pt x="200445" y="305152"/>
                    </a:lnTo>
                    <a:cubicBezTo>
                      <a:pt x="184024" y="307746"/>
                      <a:pt x="167604" y="308610"/>
                      <a:pt x="152911" y="308610"/>
                    </a:cubicBezTo>
                    <a:close/>
                    <a:moveTo>
                      <a:pt x="99328" y="313797"/>
                    </a:moveTo>
                    <a:cubicBezTo>
                      <a:pt x="116613" y="316390"/>
                      <a:pt x="133033" y="317255"/>
                      <a:pt x="147726" y="317255"/>
                    </a:cubicBezTo>
                    <a:lnTo>
                      <a:pt x="147726" y="308610"/>
                    </a:lnTo>
                    <a:cubicBezTo>
                      <a:pt x="133033" y="308610"/>
                      <a:pt x="116613" y="306881"/>
                      <a:pt x="100192" y="305152"/>
                    </a:cubicBezTo>
                    <a:lnTo>
                      <a:pt x="99328" y="313797"/>
                    </a:lnTo>
                    <a:close/>
                    <a:moveTo>
                      <a:pt x="5988" y="183264"/>
                    </a:moveTo>
                    <a:cubicBezTo>
                      <a:pt x="802" y="212656"/>
                      <a:pt x="7717" y="244640"/>
                      <a:pt x="25866" y="269710"/>
                    </a:cubicBezTo>
                    <a:cubicBezTo>
                      <a:pt x="43151" y="293914"/>
                      <a:pt x="67350" y="309474"/>
                      <a:pt x="95006" y="313797"/>
                    </a:cubicBezTo>
                    <a:lnTo>
                      <a:pt x="95870" y="305152"/>
                    </a:lnTo>
                    <a:cubicBezTo>
                      <a:pt x="70807" y="300830"/>
                      <a:pt x="47472" y="286999"/>
                      <a:pt x="31916" y="264523"/>
                    </a:cubicBezTo>
                    <a:cubicBezTo>
                      <a:pt x="15495" y="241183"/>
                      <a:pt x="8581" y="212656"/>
                      <a:pt x="13766" y="184993"/>
                    </a:cubicBezTo>
                    <a:lnTo>
                      <a:pt x="5988" y="183264"/>
                    </a:lnTo>
                    <a:close/>
                    <a:moveTo>
                      <a:pt x="205631" y="308610"/>
                    </a:moveTo>
                    <a:lnTo>
                      <a:pt x="206495" y="312932"/>
                    </a:lnTo>
                    <a:cubicBezTo>
                      <a:pt x="234151" y="308610"/>
                      <a:pt x="259215" y="293050"/>
                      <a:pt x="275635" y="268845"/>
                    </a:cubicBezTo>
                    <a:cubicBezTo>
                      <a:pt x="293785" y="243776"/>
                      <a:pt x="300699" y="212656"/>
                      <a:pt x="295513" y="182400"/>
                    </a:cubicBezTo>
                    <a:lnTo>
                      <a:pt x="286870" y="184129"/>
                    </a:lnTo>
                    <a:cubicBezTo>
                      <a:pt x="292056" y="211791"/>
                      <a:pt x="285142" y="240318"/>
                      <a:pt x="268721" y="263658"/>
                    </a:cubicBezTo>
                    <a:cubicBezTo>
                      <a:pt x="253165" y="286134"/>
                      <a:pt x="230694" y="299965"/>
                      <a:pt x="204766" y="304288"/>
                    </a:cubicBezTo>
                    <a:lnTo>
                      <a:pt x="205631" y="308610"/>
                    </a:lnTo>
                    <a:close/>
                    <a:moveTo>
                      <a:pt x="101056" y="300830"/>
                    </a:moveTo>
                    <a:cubicBezTo>
                      <a:pt x="118341" y="303423"/>
                      <a:pt x="135626" y="304288"/>
                      <a:pt x="150319" y="304288"/>
                    </a:cubicBezTo>
                    <a:cubicBezTo>
                      <a:pt x="165011" y="304288"/>
                      <a:pt x="182296" y="303423"/>
                      <a:pt x="199581" y="300830"/>
                    </a:cubicBezTo>
                    <a:lnTo>
                      <a:pt x="199581" y="300830"/>
                    </a:lnTo>
                    <a:lnTo>
                      <a:pt x="203902" y="299965"/>
                    </a:lnTo>
                    <a:lnTo>
                      <a:pt x="203902" y="299965"/>
                    </a:lnTo>
                    <a:cubicBezTo>
                      <a:pt x="228101" y="295643"/>
                      <a:pt x="249708" y="282676"/>
                      <a:pt x="264400" y="261065"/>
                    </a:cubicBezTo>
                    <a:cubicBezTo>
                      <a:pt x="279957" y="238589"/>
                      <a:pt x="286870" y="210927"/>
                      <a:pt x="281685" y="184993"/>
                    </a:cubicBezTo>
                    <a:lnTo>
                      <a:pt x="281685" y="184993"/>
                    </a:lnTo>
                    <a:lnTo>
                      <a:pt x="280821" y="180671"/>
                    </a:lnTo>
                    <a:lnTo>
                      <a:pt x="280821" y="180671"/>
                    </a:lnTo>
                    <a:lnTo>
                      <a:pt x="256622" y="58783"/>
                    </a:lnTo>
                    <a:cubicBezTo>
                      <a:pt x="252300" y="34578"/>
                      <a:pt x="231558" y="18154"/>
                      <a:pt x="204766" y="16425"/>
                    </a:cubicBezTo>
                    <a:cubicBezTo>
                      <a:pt x="198717" y="16425"/>
                      <a:pt x="185753" y="15560"/>
                      <a:pt x="171925" y="15560"/>
                    </a:cubicBezTo>
                    <a:lnTo>
                      <a:pt x="128712" y="15560"/>
                    </a:lnTo>
                    <a:cubicBezTo>
                      <a:pt x="114020" y="15560"/>
                      <a:pt x="101920" y="15560"/>
                      <a:pt x="95870" y="16425"/>
                    </a:cubicBezTo>
                    <a:cubicBezTo>
                      <a:pt x="70807" y="18154"/>
                      <a:pt x="50065" y="33714"/>
                      <a:pt x="44879" y="57054"/>
                    </a:cubicBezTo>
                    <a:lnTo>
                      <a:pt x="44879" y="57054"/>
                    </a:lnTo>
                    <a:lnTo>
                      <a:pt x="44879" y="58783"/>
                    </a:lnTo>
                    <a:lnTo>
                      <a:pt x="44879" y="61376"/>
                    </a:lnTo>
                    <a:lnTo>
                      <a:pt x="44015" y="61376"/>
                    </a:lnTo>
                    <a:lnTo>
                      <a:pt x="19816" y="183264"/>
                    </a:lnTo>
                    <a:cubicBezTo>
                      <a:pt x="14631" y="210062"/>
                      <a:pt x="20680" y="238589"/>
                      <a:pt x="37101" y="261930"/>
                    </a:cubicBezTo>
                    <a:cubicBezTo>
                      <a:pt x="52658" y="283541"/>
                      <a:pt x="75128" y="297372"/>
                      <a:pt x="100192" y="300830"/>
                    </a:cubicBezTo>
                    <a:lnTo>
                      <a:pt x="101056" y="300830"/>
                    </a:lnTo>
                    <a:close/>
                    <a:moveTo>
                      <a:pt x="11174" y="179806"/>
                    </a:moveTo>
                    <a:lnTo>
                      <a:pt x="15495" y="180671"/>
                    </a:lnTo>
                    <a:lnTo>
                      <a:pt x="38830" y="63970"/>
                    </a:lnTo>
                    <a:cubicBezTo>
                      <a:pt x="37101" y="63970"/>
                      <a:pt x="36237" y="63970"/>
                      <a:pt x="34509" y="63970"/>
                    </a:cubicBezTo>
                    <a:cubicBezTo>
                      <a:pt x="32780" y="63970"/>
                      <a:pt x="31916" y="63105"/>
                      <a:pt x="30187" y="62241"/>
                    </a:cubicBezTo>
                    <a:lnTo>
                      <a:pt x="18952" y="117566"/>
                    </a:lnTo>
                    <a:cubicBezTo>
                      <a:pt x="13766" y="144364"/>
                      <a:pt x="8581" y="171162"/>
                      <a:pt x="6852" y="178942"/>
                    </a:cubicBezTo>
                    <a:lnTo>
                      <a:pt x="11174" y="179806"/>
                    </a:lnTo>
                    <a:close/>
                    <a:moveTo>
                      <a:pt x="262671" y="63105"/>
                    </a:moveTo>
                    <a:lnTo>
                      <a:pt x="286006" y="179806"/>
                    </a:lnTo>
                    <a:lnTo>
                      <a:pt x="294649" y="178078"/>
                    </a:lnTo>
                    <a:cubicBezTo>
                      <a:pt x="293785" y="172026"/>
                      <a:pt x="290327" y="155602"/>
                      <a:pt x="286006" y="136584"/>
                    </a:cubicBezTo>
                    <a:lnTo>
                      <a:pt x="271314" y="61376"/>
                    </a:lnTo>
                    <a:cubicBezTo>
                      <a:pt x="269585" y="62241"/>
                      <a:pt x="267857" y="63105"/>
                      <a:pt x="266128" y="63105"/>
                    </a:cubicBezTo>
                    <a:cubicBezTo>
                      <a:pt x="264400" y="63970"/>
                      <a:pt x="263536" y="63105"/>
                      <a:pt x="262671" y="63105"/>
                    </a:cubicBezTo>
                    <a:close/>
                    <a:moveTo>
                      <a:pt x="208223" y="12967"/>
                    </a:moveTo>
                    <a:cubicBezTo>
                      <a:pt x="233287" y="14696"/>
                      <a:pt x="254029" y="31120"/>
                      <a:pt x="260943" y="53596"/>
                    </a:cubicBezTo>
                    <a:cubicBezTo>
                      <a:pt x="262671" y="52732"/>
                      <a:pt x="264400" y="51867"/>
                      <a:pt x="266993" y="51867"/>
                    </a:cubicBezTo>
                    <a:cubicBezTo>
                      <a:pt x="267857" y="51867"/>
                      <a:pt x="268721" y="51867"/>
                      <a:pt x="269585" y="51867"/>
                    </a:cubicBezTo>
                    <a:cubicBezTo>
                      <a:pt x="261807" y="25069"/>
                      <a:pt x="238472" y="6916"/>
                      <a:pt x="209088" y="4322"/>
                    </a:cubicBezTo>
                    <a:lnTo>
                      <a:pt x="208223" y="12967"/>
                    </a:lnTo>
                    <a:close/>
                    <a:moveTo>
                      <a:pt x="34509" y="51003"/>
                    </a:moveTo>
                    <a:cubicBezTo>
                      <a:pt x="35373" y="51003"/>
                      <a:pt x="36237" y="51003"/>
                      <a:pt x="37101" y="51003"/>
                    </a:cubicBezTo>
                    <a:cubicBezTo>
                      <a:pt x="38830" y="51003"/>
                      <a:pt x="39694" y="51867"/>
                      <a:pt x="41423" y="52732"/>
                    </a:cubicBezTo>
                    <a:cubicBezTo>
                      <a:pt x="48336" y="30256"/>
                      <a:pt x="68214" y="14696"/>
                      <a:pt x="93278" y="12102"/>
                    </a:cubicBezTo>
                    <a:lnTo>
                      <a:pt x="93278" y="3458"/>
                    </a:lnTo>
                    <a:cubicBezTo>
                      <a:pt x="63893" y="6051"/>
                      <a:pt x="40558" y="24205"/>
                      <a:pt x="32780" y="50138"/>
                    </a:cubicBezTo>
                    <a:cubicBezTo>
                      <a:pt x="32780" y="51003"/>
                      <a:pt x="33644" y="51003"/>
                      <a:pt x="34509" y="51003"/>
                    </a:cubicBezTo>
                    <a:close/>
                    <a:moveTo>
                      <a:pt x="174518" y="12102"/>
                    </a:moveTo>
                    <a:cubicBezTo>
                      <a:pt x="186617" y="12102"/>
                      <a:pt x="196988" y="12102"/>
                      <a:pt x="203038" y="12967"/>
                    </a:cubicBezTo>
                    <a:lnTo>
                      <a:pt x="203038" y="4322"/>
                    </a:lnTo>
                    <a:cubicBezTo>
                      <a:pt x="196988" y="4322"/>
                      <a:pt x="185753" y="3458"/>
                      <a:pt x="173653" y="3458"/>
                    </a:cubicBezTo>
                    <a:lnTo>
                      <a:pt x="173653" y="12102"/>
                    </a:lnTo>
                    <a:close/>
                    <a:moveTo>
                      <a:pt x="97599" y="7780"/>
                    </a:moveTo>
                    <a:lnTo>
                      <a:pt x="97599" y="12102"/>
                    </a:lnTo>
                    <a:cubicBezTo>
                      <a:pt x="103649" y="12102"/>
                      <a:pt x="114884" y="11238"/>
                      <a:pt x="126119" y="11238"/>
                    </a:cubicBezTo>
                    <a:lnTo>
                      <a:pt x="126119" y="2593"/>
                    </a:lnTo>
                    <a:cubicBezTo>
                      <a:pt x="114020" y="2593"/>
                      <a:pt x="103649" y="2593"/>
                      <a:pt x="96735" y="3458"/>
                    </a:cubicBezTo>
                    <a:lnTo>
                      <a:pt x="97599" y="7780"/>
                    </a:lnTo>
                    <a:lnTo>
                      <a:pt x="97599" y="7780"/>
                    </a:lnTo>
                    <a:close/>
                    <a:moveTo>
                      <a:pt x="152911" y="12102"/>
                    </a:moveTo>
                    <a:lnTo>
                      <a:pt x="170196" y="12102"/>
                    </a:lnTo>
                    <a:lnTo>
                      <a:pt x="170196" y="3458"/>
                    </a:lnTo>
                    <a:lnTo>
                      <a:pt x="152911" y="3458"/>
                    </a:lnTo>
                    <a:lnTo>
                      <a:pt x="152911" y="12102"/>
                    </a:lnTo>
                    <a:close/>
                    <a:moveTo>
                      <a:pt x="131305" y="12102"/>
                    </a:moveTo>
                    <a:lnTo>
                      <a:pt x="148590" y="12102"/>
                    </a:lnTo>
                    <a:lnTo>
                      <a:pt x="148590" y="3458"/>
                    </a:lnTo>
                    <a:lnTo>
                      <a:pt x="131305" y="3458"/>
                    </a:lnTo>
                    <a:lnTo>
                      <a:pt x="131305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7" name="Graphic 16831">
              <a:extLst>
                <a:ext uri="{FF2B5EF4-FFF2-40B4-BE49-F238E27FC236}">
                  <a16:creationId xmlns:a16="http://schemas.microsoft.com/office/drawing/2014/main" id="{14152AFA-4D5E-4BC1-A669-C7A8E52CA903}"/>
                </a:ext>
              </a:extLst>
            </p:cNvPr>
            <p:cNvGrpSpPr/>
            <p:nvPr/>
          </p:nvGrpSpPr>
          <p:grpSpPr>
            <a:xfrm>
              <a:off x="5360298" y="1946164"/>
              <a:ext cx="94754" cy="93361"/>
              <a:chOff x="5360298" y="1946164"/>
              <a:chExt cx="94754" cy="93361"/>
            </a:xfrm>
            <a:solidFill>
              <a:srgbClr val="355464"/>
            </a:solidFill>
          </p:grpSpPr>
          <p:sp>
            <p:nvSpPr>
              <p:cNvPr id="51" name="Freeform 17952">
                <a:extLst>
                  <a:ext uri="{FF2B5EF4-FFF2-40B4-BE49-F238E27FC236}">
                    <a16:creationId xmlns:a16="http://schemas.microsoft.com/office/drawing/2014/main" id="{C8C347B2-289A-4DC3-BA5E-ECD23B05BF5A}"/>
                  </a:ext>
                </a:extLst>
              </p:cNvPr>
              <p:cNvSpPr/>
              <p:nvPr/>
            </p:nvSpPr>
            <p:spPr>
              <a:xfrm>
                <a:off x="5362890" y="1949622"/>
                <a:ext cx="88704" cy="87309"/>
              </a:xfrm>
              <a:custGeom>
                <a:avLst/>
                <a:gdLst>
                  <a:gd name="connsiteX0" fmla="*/ 43213 w 88704"/>
                  <a:gd name="connsiteY0" fmla="*/ 76936 h 87309"/>
                  <a:gd name="connsiteX1" fmla="*/ 87290 w 88704"/>
                  <a:gd name="connsiteY1" fmla="*/ 0 h 87309"/>
                  <a:gd name="connsiteX2" fmla="*/ 74326 w 88704"/>
                  <a:gd name="connsiteY2" fmla="*/ 2593 h 87309"/>
                  <a:gd name="connsiteX3" fmla="*/ 38891 w 88704"/>
                  <a:gd name="connsiteY3" fmla="*/ 64834 h 87309"/>
                  <a:gd name="connsiteX4" fmla="*/ 43213 w 88704"/>
                  <a:gd name="connsiteY4" fmla="*/ 76936 h 87309"/>
                  <a:gd name="connsiteX5" fmla="*/ 2593 w 88704"/>
                  <a:gd name="connsiteY5" fmla="*/ 87310 h 87309"/>
                  <a:gd name="connsiteX6" fmla="*/ 43213 w 88704"/>
                  <a:gd name="connsiteY6" fmla="*/ 76936 h 87309"/>
                  <a:gd name="connsiteX7" fmla="*/ 38891 w 88704"/>
                  <a:gd name="connsiteY7" fmla="*/ 64834 h 87309"/>
                  <a:gd name="connsiteX8" fmla="*/ 0 w 88704"/>
                  <a:gd name="connsiteY8" fmla="*/ 75207 h 87309"/>
                  <a:gd name="connsiteX9" fmla="*/ 2593 w 88704"/>
                  <a:gd name="connsiteY9" fmla="*/ 87310 h 87309"/>
                  <a:gd name="connsiteX10" fmla="*/ 41484 w 88704"/>
                  <a:gd name="connsiteY10" fmla="*/ 70021 h 87309"/>
                  <a:gd name="connsiteX11" fmla="*/ 39756 w 88704"/>
                  <a:gd name="connsiteY11" fmla="*/ 63970 h 87309"/>
                  <a:gd name="connsiteX12" fmla="*/ 39756 w 88704"/>
                  <a:gd name="connsiteY12" fmla="*/ 63970 h 87309"/>
                  <a:gd name="connsiteX13" fmla="*/ 41484 w 88704"/>
                  <a:gd name="connsiteY13" fmla="*/ 70021 h 8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04" h="87309">
                    <a:moveTo>
                      <a:pt x="43213" y="76936"/>
                    </a:moveTo>
                    <a:cubicBezTo>
                      <a:pt x="75190" y="65698"/>
                      <a:pt x="94204" y="32849"/>
                      <a:pt x="87290" y="0"/>
                    </a:cubicBezTo>
                    <a:lnTo>
                      <a:pt x="74326" y="2593"/>
                    </a:lnTo>
                    <a:cubicBezTo>
                      <a:pt x="79511" y="29391"/>
                      <a:pt x="64819" y="56189"/>
                      <a:pt x="38891" y="64834"/>
                    </a:cubicBezTo>
                    <a:lnTo>
                      <a:pt x="43213" y="76936"/>
                    </a:lnTo>
                    <a:close/>
                    <a:moveTo>
                      <a:pt x="2593" y="87310"/>
                    </a:moveTo>
                    <a:cubicBezTo>
                      <a:pt x="16421" y="84717"/>
                      <a:pt x="30249" y="81259"/>
                      <a:pt x="43213" y="76936"/>
                    </a:cubicBezTo>
                    <a:lnTo>
                      <a:pt x="38891" y="64834"/>
                    </a:lnTo>
                    <a:cubicBezTo>
                      <a:pt x="25928" y="69156"/>
                      <a:pt x="12964" y="72614"/>
                      <a:pt x="0" y="75207"/>
                    </a:cubicBezTo>
                    <a:lnTo>
                      <a:pt x="2593" y="87310"/>
                    </a:lnTo>
                    <a:close/>
                    <a:moveTo>
                      <a:pt x="41484" y="70021"/>
                    </a:moveTo>
                    <a:lnTo>
                      <a:pt x="39756" y="63970"/>
                    </a:lnTo>
                    <a:lnTo>
                      <a:pt x="39756" y="63970"/>
                    </a:lnTo>
                    <a:lnTo>
                      <a:pt x="41484" y="7002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52" name="Freeform 17953">
                <a:extLst>
                  <a:ext uri="{FF2B5EF4-FFF2-40B4-BE49-F238E27FC236}">
                    <a16:creationId xmlns:a16="http://schemas.microsoft.com/office/drawing/2014/main" id="{29CE8C6D-A42B-4E67-BF71-5B28B2C02DBD}"/>
                  </a:ext>
                </a:extLst>
              </p:cNvPr>
              <p:cNvSpPr/>
              <p:nvPr/>
            </p:nvSpPr>
            <p:spPr>
              <a:xfrm>
                <a:off x="5360298" y="1946164"/>
                <a:ext cx="94754" cy="93361"/>
              </a:xfrm>
              <a:custGeom>
                <a:avLst/>
                <a:gdLst>
                  <a:gd name="connsiteX0" fmla="*/ 3457 w 94754"/>
                  <a:gd name="connsiteY0" fmla="*/ 93361 h 93361"/>
                  <a:gd name="connsiteX1" fmla="*/ 0 w 94754"/>
                  <a:gd name="connsiteY1" fmla="*/ 76072 h 93361"/>
                  <a:gd name="connsiteX2" fmla="*/ 2593 w 94754"/>
                  <a:gd name="connsiteY2" fmla="*/ 76072 h 93361"/>
                  <a:gd name="connsiteX3" fmla="*/ 41484 w 94754"/>
                  <a:gd name="connsiteY3" fmla="*/ 65699 h 93361"/>
                  <a:gd name="connsiteX4" fmla="*/ 42348 w 94754"/>
                  <a:gd name="connsiteY4" fmla="*/ 65699 h 93361"/>
                  <a:gd name="connsiteX5" fmla="*/ 76054 w 94754"/>
                  <a:gd name="connsiteY5" fmla="*/ 6051 h 93361"/>
                  <a:gd name="connsiteX6" fmla="*/ 75190 w 94754"/>
                  <a:gd name="connsiteY6" fmla="*/ 3458 h 93361"/>
                  <a:gd name="connsiteX7" fmla="*/ 92475 w 94754"/>
                  <a:gd name="connsiteY7" fmla="*/ 0 h 93361"/>
                  <a:gd name="connsiteX8" fmla="*/ 93339 w 94754"/>
                  <a:gd name="connsiteY8" fmla="*/ 2593 h 93361"/>
                  <a:gd name="connsiteX9" fmla="*/ 49262 w 94754"/>
                  <a:gd name="connsiteY9" fmla="*/ 81259 h 93361"/>
                  <a:gd name="connsiteX10" fmla="*/ 49262 w 94754"/>
                  <a:gd name="connsiteY10" fmla="*/ 81259 h 93361"/>
                  <a:gd name="connsiteX11" fmla="*/ 47534 w 94754"/>
                  <a:gd name="connsiteY11" fmla="*/ 82123 h 93361"/>
                  <a:gd name="connsiteX12" fmla="*/ 45805 w 94754"/>
                  <a:gd name="connsiteY12" fmla="*/ 82988 h 93361"/>
                  <a:gd name="connsiteX13" fmla="*/ 44941 w 94754"/>
                  <a:gd name="connsiteY13" fmla="*/ 82988 h 93361"/>
                  <a:gd name="connsiteX14" fmla="*/ 6050 w 94754"/>
                  <a:gd name="connsiteY14" fmla="*/ 93361 h 93361"/>
                  <a:gd name="connsiteX15" fmla="*/ 3457 w 94754"/>
                  <a:gd name="connsiteY15" fmla="*/ 93361 h 93361"/>
                  <a:gd name="connsiteX16" fmla="*/ 5185 w 94754"/>
                  <a:gd name="connsiteY16" fmla="*/ 79530 h 93361"/>
                  <a:gd name="connsiteX17" fmla="*/ 6914 w 94754"/>
                  <a:gd name="connsiteY17" fmla="*/ 88174 h 93361"/>
                  <a:gd name="connsiteX18" fmla="*/ 43213 w 94754"/>
                  <a:gd name="connsiteY18" fmla="*/ 78665 h 93361"/>
                  <a:gd name="connsiteX19" fmla="*/ 40620 w 94754"/>
                  <a:gd name="connsiteY19" fmla="*/ 70885 h 93361"/>
                  <a:gd name="connsiteX20" fmla="*/ 5185 w 94754"/>
                  <a:gd name="connsiteY20" fmla="*/ 79530 h 93361"/>
                  <a:gd name="connsiteX21" fmla="*/ 45805 w 94754"/>
                  <a:gd name="connsiteY21" fmla="*/ 73479 h 93361"/>
                  <a:gd name="connsiteX22" fmla="*/ 47534 w 94754"/>
                  <a:gd name="connsiteY22" fmla="*/ 77801 h 93361"/>
                  <a:gd name="connsiteX23" fmla="*/ 89018 w 94754"/>
                  <a:gd name="connsiteY23" fmla="*/ 6051 h 93361"/>
                  <a:gd name="connsiteX24" fmla="*/ 80375 w 94754"/>
                  <a:gd name="connsiteY24" fmla="*/ 7780 h 93361"/>
                  <a:gd name="connsiteX25" fmla="*/ 44941 w 94754"/>
                  <a:gd name="connsiteY25" fmla="*/ 70021 h 93361"/>
                  <a:gd name="connsiteX26" fmla="*/ 45805 w 94754"/>
                  <a:gd name="connsiteY26" fmla="*/ 73479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754" h="93361">
                    <a:moveTo>
                      <a:pt x="3457" y="93361"/>
                    </a:moveTo>
                    <a:lnTo>
                      <a:pt x="0" y="76072"/>
                    </a:lnTo>
                    <a:lnTo>
                      <a:pt x="2593" y="76072"/>
                    </a:lnTo>
                    <a:cubicBezTo>
                      <a:pt x="16421" y="73479"/>
                      <a:pt x="29385" y="70021"/>
                      <a:pt x="41484" y="65699"/>
                    </a:cubicBezTo>
                    <a:lnTo>
                      <a:pt x="42348" y="65699"/>
                    </a:lnTo>
                    <a:cubicBezTo>
                      <a:pt x="66547" y="57054"/>
                      <a:pt x="81240" y="31985"/>
                      <a:pt x="76054" y="6051"/>
                    </a:cubicBezTo>
                    <a:lnTo>
                      <a:pt x="75190" y="3458"/>
                    </a:lnTo>
                    <a:lnTo>
                      <a:pt x="92475" y="0"/>
                    </a:lnTo>
                    <a:lnTo>
                      <a:pt x="93339" y="2593"/>
                    </a:lnTo>
                    <a:cubicBezTo>
                      <a:pt x="100253" y="36307"/>
                      <a:pt x="81240" y="70021"/>
                      <a:pt x="49262" y="81259"/>
                    </a:cubicBezTo>
                    <a:lnTo>
                      <a:pt x="49262" y="81259"/>
                    </a:lnTo>
                    <a:lnTo>
                      <a:pt x="47534" y="82123"/>
                    </a:lnTo>
                    <a:cubicBezTo>
                      <a:pt x="46670" y="82123"/>
                      <a:pt x="46670" y="82123"/>
                      <a:pt x="45805" y="82988"/>
                    </a:cubicBezTo>
                    <a:lnTo>
                      <a:pt x="44941" y="82988"/>
                    </a:lnTo>
                    <a:cubicBezTo>
                      <a:pt x="32842" y="87310"/>
                      <a:pt x="19013" y="90768"/>
                      <a:pt x="6050" y="93361"/>
                    </a:cubicBezTo>
                    <a:lnTo>
                      <a:pt x="3457" y="93361"/>
                    </a:lnTo>
                    <a:close/>
                    <a:moveTo>
                      <a:pt x="5185" y="79530"/>
                    </a:moveTo>
                    <a:lnTo>
                      <a:pt x="6914" y="88174"/>
                    </a:lnTo>
                    <a:cubicBezTo>
                      <a:pt x="19878" y="85581"/>
                      <a:pt x="31977" y="82123"/>
                      <a:pt x="43213" y="78665"/>
                    </a:cubicBezTo>
                    <a:lnTo>
                      <a:pt x="40620" y="70885"/>
                    </a:lnTo>
                    <a:cubicBezTo>
                      <a:pt x="29385" y="74343"/>
                      <a:pt x="17285" y="76936"/>
                      <a:pt x="5185" y="79530"/>
                    </a:cubicBezTo>
                    <a:close/>
                    <a:moveTo>
                      <a:pt x="45805" y="73479"/>
                    </a:moveTo>
                    <a:lnTo>
                      <a:pt x="47534" y="77801"/>
                    </a:lnTo>
                    <a:cubicBezTo>
                      <a:pt x="76054" y="66563"/>
                      <a:pt x="94204" y="36307"/>
                      <a:pt x="89018" y="6051"/>
                    </a:cubicBezTo>
                    <a:lnTo>
                      <a:pt x="80375" y="7780"/>
                    </a:lnTo>
                    <a:cubicBezTo>
                      <a:pt x="84697" y="34578"/>
                      <a:pt x="70004" y="60512"/>
                      <a:pt x="44941" y="70021"/>
                    </a:cubicBezTo>
                    <a:lnTo>
                      <a:pt x="45805" y="7347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8" name="Graphic 16831">
              <a:extLst>
                <a:ext uri="{FF2B5EF4-FFF2-40B4-BE49-F238E27FC236}">
                  <a16:creationId xmlns:a16="http://schemas.microsoft.com/office/drawing/2014/main" id="{DBAB7D4A-0EA3-4DA6-89EE-E06F61B84158}"/>
                </a:ext>
              </a:extLst>
            </p:cNvPr>
            <p:cNvGrpSpPr/>
            <p:nvPr/>
          </p:nvGrpSpPr>
          <p:grpSpPr>
            <a:xfrm>
              <a:off x="5162092" y="1947028"/>
              <a:ext cx="94494" cy="92496"/>
              <a:chOff x="5162092" y="1947028"/>
              <a:chExt cx="94494" cy="92496"/>
            </a:xfrm>
            <a:solidFill>
              <a:srgbClr val="355464"/>
            </a:solidFill>
          </p:grpSpPr>
          <p:sp>
            <p:nvSpPr>
              <p:cNvPr id="49" name="Freeform 17955">
                <a:extLst>
                  <a:ext uri="{FF2B5EF4-FFF2-40B4-BE49-F238E27FC236}">
                    <a16:creationId xmlns:a16="http://schemas.microsoft.com/office/drawing/2014/main" id="{F32E48AF-307D-4FFD-A60E-F779C36AE977}"/>
                  </a:ext>
                </a:extLst>
              </p:cNvPr>
              <p:cNvSpPr/>
              <p:nvPr/>
            </p:nvSpPr>
            <p:spPr>
              <a:xfrm>
                <a:off x="5163561" y="1948757"/>
                <a:ext cx="89568" cy="87309"/>
              </a:xfrm>
              <a:custGeom>
                <a:avLst/>
                <a:gdLst>
                  <a:gd name="connsiteX0" fmla="*/ 49813 w 89568"/>
                  <a:gd name="connsiteY0" fmla="*/ 64834 h 87309"/>
                  <a:gd name="connsiteX1" fmla="*/ 14379 w 89568"/>
                  <a:gd name="connsiteY1" fmla="*/ 2593 h 87309"/>
                  <a:gd name="connsiteX2" fmla="*/ 1415 w 89568"/>
                  <a:gd name="connsiteY2" fmla="*/ 0 h 87309"/>
                  <a:gd name="connsiteX3" fmla="*/ 45492 w 89568"/>
                  <a:gd name="connsiteY3" fmla="*/ 76936 h 87309"/>
                  <a:gd name="connsiteX4" fmla="*/ 49813 w 89568"/>
                  <a:gd name="connsiteY4" fmla="*/ 64834 h 87309"/>
                  <a:gd name="connsiteX5" fmla="*/ 89569 w 89568"/>
                  <a:gd name="connsiteY5" fmla="*/ 75207 h 87309"/>
                  <a:gd name="connsiteX6" fmla="*/ 50678 w 89568"/>
                  <a:gd name="connsiteY6" fmla="*/ 64834 h 87309"/>
                  <a:gd name="connsiteX7" fmla="*/ 46356 w 89568"/>
                  <a:gd name="connsiteY7" fmla="*/ 76936 h 87309"/>
                  <a:gd name="connsiteX8" fmla="*/ 86976 w 89568"/>
                  <a:gd name="connsiteY8" fmla="*/ 87310 h 87309"/>
                  <a:gd name="connsiteX9" fmla="*/ 89569 w 89568"/>
                  <a:gd name="connsiteY9" fmla="*/ 75207 h 87309"/>
                  <a:gd name="connsiteX10" fmla="*/ 48085 w 89568"/>
                  <a:gd name="connsiteY10" fmla="*/ 70885 h 87309"/>
                  <a:gd name="connsiteX11" fmla="*/ 49813 w 89568"/>
                  <a:gd name="connsiteY11" fmla="*/ 64834 h 87309"/>
                  <a:gd name="connsiteX12" fmla="*/ 49813 w 89568"/>
                  <a:gd name="connsiteY12" fmla="*/ 64834 h 87309"/>
                  <a:gd name="connsiteX13" fmla="*/ 48085 w 89568"/>
                  <a:gd name="connsiteY13" fmla="*/ 70885 h 8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9568" h="87309">
                    <a:moveTo>
                      <a:pt x="49813" y="64834"/>
                    </a:moveTo>
                    <a:cubicBezTo>
                      <a:pt x="23886" y="56189"/>
                      <a:pt x="8329" y="29392"/>
                      <a:pt x="14379" y="2593"/>
                    </a:cubicBezTo>
                    <a:lnTo>
                      <a:pt x="1415" y="0"/>
                    </a:lnTo>
                    <a:cubicBezTo>
                      <a:pt x="-5499" y="32849"/>
                      <a:pt x="13515" y="66563"/>
                      <a:pt x="45492" y="76936"/>
                    </a:cubicBezTo>
                    <a:lnTo>
                      <a:pt x="49813" y="64834"/>
                    </a:lnTo>
                    <a:close/>
                    <a:moveTo>
                      <a:pt x="89569" y="75207"/>
                    </a:moveTo>
                    <a:cubicBezTo>
                      <a:pt x="76605" y="72614"/>
                      <a:pt x="63641" y="69156"/>
                      <a:pt x="50678" y="64834"/>
                    </a:cubicBezTo>
                    <a:lnTo>
                      <a:pt x="46356" y="76936"/>
                    </a:lnTo>
                    <a:cubicBezTo>
                      <a:pt x="60184" y="81259"/>
                      <a:pt x="73148" y="84717"/>
                      <a:pt x="86976" y="87310"/>
                    </a:cubicBezTo>
                    <a:lnTo>
                      <a:pt x="89569" y="75207"/>
                    </a:lnTo>
                    <a:close/>
                    <a:moveTo>
                      <a:pt x="48085" y="70885"/>
                    </a:moveTo>
                    <a:lnTo>
                      <a:pt x="49813" y="64834"/>
                    </a:lnTo>
                    <a:lnTo>
                      <a:pt x="49813" y="64834"/>
                    </a:lnTo>
                    <a:lnTo>
                      <a:pt x="48085" y="7088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50" name="Freeform 17956">
                <a:extLst>
                  <a:ext uri="{FF2B5EF4-FFF2-40B4-BE49-F238E27FC236}">
                    <a16:creationId xmlns:a16="http://schemas.microsoft.com/office/drawing/2014/main" id="{949F7D1C-2375-4440-9C27-CBD471E10A20}"/>
                  </a:ext>
                </a:extLst>
              </p:cNvPr>
              <p:cNvSpPr/>
              <p:nvPr/>
            </p:nvSpPr>
            <p:spPr>
              <a:xfrm>
                <a:off x="5162092" y="1947028"/>
                <a:ext cx="94494" cy="92496"/>
              </a:xfrm>
              <a:custGeom>
                <a:avLst/>
                <a:gdLst>
                  <a:gd name="connsiteX0" fmla="*/ 90174 w 94494"/>
                  <a:gd name="connsiteY0" fmla="*/ 92497 h 92496"/>
                  <a:gd name="connsiteX1" fmla="*/ 87581 w 94494"/>
                  <a:gd name="connsiteY1" fmla="*/ 92497 h 92496"/>
                  <a:gd name="connsiteX2" fmla="*/ 48689 w 94494"/>
                  <a:gd name="connsiteY2" fmla="*/ 82123 h 92496"/>
                  <a:gd name="connsiteX3" fmla="*/ 48689 w 94494"/>
                  <a:gd name="connsiteY3" fmla="*/ 82123 h 92496"/>
                  <a:gd name="connsiteX4" fmla="*/ 47825 w 94494"/>
                  <a:gd name="connsiteY4" fmla="*/ 82123 h 92496"/>
                  <a:gd name="connsiteX5" fmla="*/ 46961 w 94494"/>
                  <a:gd name="connsiteY5" fmla="*/ 82123 h 92496"/>
                  <a:gd name="connsiteX6" fmla="*/ 45232 w 94494"/>
                  <a:gd name="connsiteY6" fmla="*/ 81259 h 92496"/>
                  <a:gd name="connsiteX7" fmla="*/ 45232 w 94494"/>
                  <a:gd name="connsiteY7" fmla="*/ 81259 h 92496"/>
                  <a:gd name="connsiteX8" fmla="*/ 1155 w 94494"/>
                  <a:gd name="connsiteY8" fmla="*/ 2593 h 92496"/>
                  <a:gd name="connsiteX9" fmla="*/ 2020 w 94494"/>
                  <a:gd name="connsiteY9" fmla="*/ 0 h 92496"/>
                  <a:gd name="connsiteX10" fmla="*/ 19305 w 94494"/>
                  <a:gd name="connsiteY10" fmla="*/ 3458 h 92496"/>
                  <a:gd name="connsiteX11" fmla="*/ 18440 w 94494"/>
                  <a:gd name="connsiteY11" fmla="*/ 6051 h 92496"/>
                  <a:gd name="connsiteX12" fmla="*/ 52146 w 94494"/>
                  <a:gd name="connsiteY12" fmla="*/ 65699 h 92496"/>
                  <a:gd name="connsiteX13" fmla="*/ 53011 w 94494"/>
                  <a:gd name="connsiteY13" fmla="*/ 65699 h 92496"/>
                  <a:gd name="connsiteX14" fmla="*/ 91902 w 94494"/>
                  <a:gd name="connsiteY14" fmla="*/ 76072 h 92496"/>
                  <a:gd name="connsiteX15" fmla="*/ 94495 w 94494"/>
                  <a:gd name="connsiteY15" fmla="*/ 76072 h 92496"/>
                  <a:gd name="connsiteX16" fmla="*/ 90174 w 94494"/>
                  <a:gd name="connsiteY16" fmla="*/ 92497 h 92496"/>
                  <a:gd name="connsiteX17" fmla="*/ 50418 w 94494"/>
                  <a:gd name="connsiteY17" fmla="*/ 77801 h 92496"/>
                  <a:gd name="connsiteX18" fmla="*/ 86716 w 94494"/>
                  <a:gd name="connsiteY18" fmla="*/ 87310 h 92496"/>
                  <a:gd name="connsiteX19" fmla="*/ 88445 w 94494"/>
                  <a:gd name="connsiteY19" fmla="*/ 78665 h 92496"/>
                  <a:gd name="connsiteX20" fmla="*/ 53011 w 94494"/>
                  <a:gd name="connsiteY20" fmla="*/ 69156 h 92496"/>
                  <a:gd name="connsiteX21" fmla="*/ 50418 w 94494"/>
                  <a:gd name="connsiteY21" fmla="*/ 77801 h 92496"/>
                  <a:gd name="connsiteX22" fmla="*/ 4612 w 94494"/>
                  <a:gd name="connsiteY22" fmla="*/ 4322 h 92496"/>
                  <a:gd name="connsiteX23" fmla="*/ 46097 w 94494"/>
                  <a:gd name="connsiteY23" fmla="*/ 76072 h 92496"/>
                  <a:gd name="connsiteX24" fmla="*/ 48689 w 94494"/>
                  <a:gd name="connsiteY24" fmla="*/ 68292 h 92496"/>
                  <a:gd name="connsiteX25" fmla="*/ 13255 w 94494"/>
                  <a:gd name="connsiteY25" fmla="*/ 6051 h 92496"/>
                  <a:gd name="connsiteX26" fmla="*/ 4612 w 94494"/>
                  <a:gd name="connsiteY26" fmla="*/ 4322 h 9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494" h="92496">
                    <a:moveTo>
                      <a:pt x="90174" y="92497"/>
                    </a:moveTo>
                    <a:lnTo>
                      <a:pt x="87581" y="92497"/>
                    </a:lnTo>
                    <a:cubicBezTo>
                      <a:pt x="73753" y="89903"/>
                      <a:pt x="60789" y="86445"/>
                      <a:pt x="48689" y="82123"/>
                    </a:cubicBezTo>
                    <a:lnTo>
                      <a:pt x="48689" y="82123"/>
                    </a:lnTo>
                    <a:lnTo>
                      <a:pt x="47825" y="82123"/>
                    </a:lnTo>
                    <a:cubicBezTo>
                      <a:pt x="47825" y="82123"/>
                      <a:pt x="46961" y="82123"/>
                      <a:pt x="46961" y="82123"/>
                    </a:cubicBezTo>
                    <a:lnTo>
                      <a:pt x="45232" y="81259"/>
                    </a:lnTo>
                    <a:lnTo>
                      <a:pt x="45232" y="81259"/>
                    </a:lnTo>
                    <a:cubicBezTo>
                      <a:pt x="13255" y="69156"/>
                      <a:pt x="-4894" y="35443"/>
                      <a:pt x="1155" y="2593"/>
                    </a:cubicBezTo>
                    <a:lnTo>
                      <a:pt x="2020" y="0"/>
                    </a:lnTo>
                    <a:lnTo>
                      <a:pt x="19305" y="3458"/>
                    </a:lnTo>
                    <a:lnTo>
                      <a:pt x="18440" y="6051"/>
                    </a:lnTo>
                    <a:cubicBezTo>
                      <a:pt x="13255" y="31120"/>
                      <a:pt x="27947" y="57054"/>
                      <a:pt x="52146" y="65699"/>
                    </a:cubicBezTo>
                    <a:lnTo>
                      <a:pt x="53011" y="65699"/>
                    </a:lnTo>
                    <a:cubicBezTo>
                      <a:pt x="65110" y="70021"/>
                      <a:pt x="78074" y="73479"/>
                      <a:pt x="91902" y="76072"/>
                    </a:cubicBezTo>
                    <a:lnTo>
                      <a:pt x="94495" y="76072"/>
                    </a:lnTo>
                    <a:lnTo>
                      <a:pt x="90174" y="92497"/>
                    </a:lnTo>
                    <a:close/>
                    <a:moveTo>
                      <a:pt x="50418" y="77801"/>
                    </a:moveTo>
                    <a:cubicBezTo>
                      <a:pt x="61653" y="81259"/>
                      <a:pt x="73753" y="84717"/>
                      <a:pt x="86716" y="87310"/>
                    </a:cubicBezTo>
                    <a:lnTo>
                      <a:pt x="88445" y="78665"/>
                    </a:lnTo>
                    <a:cubicBezTo>
                      <a:pt x="76346" y="76072"/>
                      <a:pt x="64246" y="73479"/>
                      <a:pt x="53011" y="69156"/>
                    </a:cubicBezTo>
                    <a:lnTo>
                      <a:pt x="50418" y="77801"/>
                    </a:lnTo>
                    <a:close/>
                    <a:moveTo>
                      <a:pt x="4612" y="4322"/>
                    </a:moveTo>
                    <a:cubicBezTo>
                      <a:pt x="-573" y="34578"/>
                      <a:pt x="16712" y="64834"/>
                      <a:pt x="46097" y="76072"/>
                    </a:cubicBezTo>
                    <a:lnTo>
                      <a:pt x="48689" y="68292"/>
                    </a:lnTo>
                    <a:cubicBezTo>
                      <a:pt x="23626" y="58783"/>
                      <a:pt x="8934" y="32849"/>
                      <a:pt x="13255" y="6051"/>
                    </a:cubicBezTo>
                    <a:lnTo>
                      <a:pt x="4612" y="43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</p:grpSp>
      <p:grpSp>
        <p:nvGrpSpPr>
          <p:cNvPr id="79" name="Graphic 16831">
            <a:extLst>
              <a:ext uri="{FF2B5EF4-FFF2-40B4-BE49-F238E27FC236}">
                <a16:creationId xmlns:a16="http://schemas.microsoft.com/office/drawing/2014/main" id="{06092382-3BEE-4EEE-B898-0BDFB3AF8B76}"/>
              </a:ext>
            </a:extLst>
          </p:cNvPr>
          <p:cNvGrpSpPr/>
          <p:nvPr/>
        </p:nvGrpSpPr>
        <p:grpSpPr>
          <a:xfrm>
            <a:off x="2909870" y="5132573"/>
            <a:ext cx="362231" cy="357019"/>
            <a:chOff x="7298818" y="1812173"/>
            <a:chExt cx="362230" cy="357019"/>
          </a:xfrm>
          <a:solidFill>
            <a:srgbClr val="355464"/>
          </a:solidFill>
        </p:grpSpPr>
        <p:grpSp>
          <p:nvGrpSpPr>
            <p:cNvPr id="80" name="Graphic 16831">
              <a:extLst>
                <a:ext uri="{FF2B5EF4-FFF2-40B4-BE49-F238E27FC236}">
                  <a16:creationId xmlns:a16="http://schemas.microsoft.com/office/drawing/2014/main" id="{F3239655-9754-4BC8-897E-E786FB2B6EDD}"/>
                </a:ext>
              </a:extLst>
            </p:cNvPr>
            <p:cNvGrpSpPr/>
            <p:nvPr/>
          </p:nvGrpSpPr>
          <p:grpSpPr>
            <a:xfrm>
              <a:off x="7315239" y="1812173"/>
              <a:ext cx="212606" cy="311203"/>
              <a:chOff x="7315239" y="1812173"/>
              <a:chExt cx="212606" cy="311203"/>
            </a:xfrm>
            <a:solidFill>
              <a:srgbClr val="355464"/>
            </a:solidFill>
          </p:grpSpPr>
          <p:sp>
            <p:nvSpPr>
              <p:cNvPr id="105" name="Freeform 18058">
                <a:extLst>
                  <a:ext uri="{FF2B5EF4-FFF2-40B4-BE49-F238E27FC236}">
                    <a16:creationId xmlns:a16="http://schemas.microsoft.com/office/drawing/2014/main" id="{0F2AFD06-2BAE-4A35-B64C-42F925612A35}"/>
                  </a:ext>
                </a:extLst>
              </p:cNvPr>
              <p:cNvSpPr/>
              <p:nvPr/>
            </p:nvSpPr>
            <p:spPr>
              <a:xfrm>
                <a:off x="7316103" y="1814767"/>
                <a:ext cx="207420" cy="306016"/>
              </a:xfrm>
              <a:custGeom>
                <a:avLst/>
                <a:gdLst>
                  <a:gd name="connsiteX0" fmla="*/ 197050 w 207420"/>
                  <a:gd name="connsiteY0" fmla="*/ 43223 h 306016"/>
                  <a:gd name="connsiteX1" fmla="*/ 197050 w 207420"/>
                  <a:gd name="connsiteY1" fmla="*/ 301694 h 306016"/>
                  <a:gd name="connsiteX2" fmla="*/ 207421 w 207420"/>
                  <a:gd name="connsiteY2" fmla="*/ 301694 h 306016"/>
                  <a:gd name="connsiteX3" fmla="*/ 207421 w 207420"/>
                  <a:gd name="connsiteY3" fmla="*/ 43223 h 306016"/>
                  <a:gd name="connsiteX4" fmla="*/ 197050 w 207420"/>
                  <a:gd name="connsiteY4" fmla="*/ 43223 h 306016"/>
                  <a:gd name="connsiteX5" fmla="*/ 164208 w 207420"/>
                  <a:gd name="connsiteY5" fmla="*/ 10373 h 306016"/>
                  <a:gd name="connsiteX6" fmla="*/ 197050 w 207420"/>
                  <a:gd name="connsiteY6" fmla="*/ 43223 h 306016"/>
                  <a:gd name="connsiteX7" fmla="*/ 207421 w 207420"/>
                  <a:gd name="connsiteY7" fmla="*/ 43223 h 306016"/>
                  <a:gd name="connsiteX8" fmla="*/ 164208 w 207420"/>
                  <a:gd name="connsiteY8" fmla="*/ 0 h 306016"/>
                  <a:gd name="connsiteX9" fmla="*/ 164208 w 207420"/>
                  <a:gd name="connsiteY9" fmla="*/ 10373 h 306016"/>
                  <a:gd name="connsiteX10" fmla="*/ 43213 w 207420"/>
                  <a:gd name="connsiteY10" fmla="*/ 10373 h 306016"/>
                  <a:gd name="connsiteX11" fmla="*/ 165072 w 207420"/>
                  <a:gd name="connsiteY11" fmla="*/ 10373 h 306016"/>
                  <a:gd name="connsiteX12" fmla="*/ 165072 w 207420"/>
                  <a:gd name="connsiteY12" fmla="*/ 0 h 306016"/>
                  <a:gd name="connsiteX13" fmla="*/ 43213 w 207420"/>
                  <a:gd name="connsiteY13" fmla="*/ 0 h 306016"/>
                  <a:gd name="connsiteX14" fmla="*/ 43213 w 207420"/>
                  <a:gd name="connsiteY14" fmla="*/ 10373 h 306016"/>
                  <a:gd name="connsiteX15" fmla="*/ 10371 w 207420"/>
                  <a:gd name="connsiteY15" fmla="*/ 43223 h 306016"/>
                  <a:gd name="connsiteX16" fmla="*/ 43213 w 207420"/>
                  <a:gd name="connsiteY16" fmla="*/ 10373 h 306016"/>
                  <a:gd name="connsiteX17" fmla="*/ 43213 w 207420"/>
                  <a:gd name="connsiteY17" fmla="*/ 0 h 306016"/>
                  <a:gd name="connsiteX18" fmla="*/ 0 w 207420"/>
                  <a:gd name="connsiteY18" fmla="*/ 43223 h 306016"/>
                  <a:gd name="connsiteX19" fmla="*/ 10371 w 207420"/>
                  <a:gd name="connsiteY19" fmla="*/ 43223 h 306016"/>
                  <a:gd name="connsiteX20" fmla="*/ 10371 w 207420"/>
                  <a:gd name="connsiteY20" fmla="*/ 300830 h 306016"/>
                  <a:gd name="connsiteX21" fmla="*/ 10371 w 207420"/>
                  <a:gd name="connsiteY21" fmla="*/ 42358 h 306016"/>
                  <a:gd name="connsiteX22" fmla="*/ 0 w 207420"/>
                  <a:gd name="connsiteY22" fmla="*/ 42358 h 306016"/>
                  <a:gd name="connsiteX23" fmla="*/ 0 w 207420"/>
                  <a:gd name="connsiteY23" fmla="*/ 300830 h 306016"/>
                  <a:gd name="connsiteX24" fmla="*/ 10371 w 207420"/>
                  <a:gd name="connsiteY24" fmla="*/ 300830 h 306016"/>
                  <a:gd name="connsiteX25" fmla="*/ 197050 w 207420"/>
                  <a:gd name="connsiteY25" fmla="*/ 300830 h 306016"/>
                  <a:gd name="connsiteX26" fmla="*/ 202236 w 207420"/>
                  <a:gd name="connsiteY26" fmla="*/ 306017 h 306016"/>
                  <a:gd name="connsiteX27" fmla="*/ 207421 w 207420"/>
                  <a:gd name="connsiteY27" fmla="*/ 300830 h 306016"/>
                  <a:gd name="connsiteX28" fmla="*/ 197050 w 207420"/>
                  <a:gd name="connsiteY28" fmla="*/ 300830 h 306016"/>
                  <a:gd name="connsiteX29" fmla="*/ 0 w 207420"/>
                  <a:gd name="connsiteY29" fmla="*/ 300830 h 306016"/>
                  <a:gd name="connsiteX30" fmla="*/ 5185 w 207420"/>
                  <a:gd name="connsiteY30" fmla="*/ 306017 h 306016"/>
                  <a:gd name="connsiteX31" fmla="*/ 10371 w 207420"/>
                  <a:gd name="connsiteY31" fmla="*/ 300830 h 306016"/>
                  <a:gd name="connsiteX32" fmla="*/ 0 w 207420"/>
                  <a:gd name="connsiteY32" fmla="*/ 300830 h 30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7420" h="306016">
                    <a:moveTo>
                      <a:pt x="197050" y="43223"/>
                    </a:moveTo>
                    <a:lnTo>
                      <a:pt x="197050" y="301694"/>
                    </a:lnTo>
                    <a:lnTo>
                      <a:pt x="207421" y="301694"/>
                    </a:lnTo>
                    <a:lnTo>
                      <a:pt x="207421" y="43223"/>
                    </a:lnTo>
                    <a:lnTo>
                      <a:pt x="197050" y="43223"/>
                    </a:lnTo>
                    <a:close/>
                    <a:moveTo>
                      <a:pt x="164208" y="10373"/>
                    </a:moveTo>
                    <a:cubicBezTo>
                      <a:pt x="182357" y="10373"/>
                      <a:pt x="197050" y="25069"/>
                      <a:pt x="197050" y="43223"/>
                    </a:cubicBezTo>
                    <a:lnTo>
                      <a:pt x="207421" y="43223"/>
                    </a:lnTo>
                    <a:cubicBezTo>
                      <a:pt x="207421" y="19018"/>
                      <a:pt x="188407" y="0"/>
                      <a:pt x="164208" y="0"/>
                    </a:cubicBezTo>
                    <a:lnTo>
                      <a:pt x="164208" y="10373"/>
                    </a:lnTo>
                    <a:close/>
                    <a:moveTo>
                      <a:pt x="43213" y="10373"/>
                    </a:moveTo>
                    <a:lnTo>
                      <a:pt x="165072" y="10373"/>
                    </a:lnTo>
                    <a:lnTo>
                      <a:pt x="165072" y="0"/>
                    </a:lnTo>
                    <a:lnTo>
                      <a:pt x="43213" y="0"/>
                    </a:lnTo>
                    <a:lnTo>
                      <a:pt x="43213" y="10373"/>
                    </a:lnTo>
                    <a:close/>
                    <a:moveTo>
                      <a:pt x="10371" y="43223"/>
                    </a:moveTo>
                    <a:cubicBezTo>
                      <a:pt x="10371" y="25069"/>
                      <a:pt x="25064" y="10373"/>
                      <a:pt x="43213" y="10373"/>
                    </a:cubicBezTo>
                    <a:lnTo>
                      <a:pt x="43213" y="0"/>
                    </a:lnTo>
                    <a:cubicBezTo>
                      <a:pt x="19014" y="0"/>
                      <a:pt x="0" y="19018"/>
                      <a:pt x="0" y="43223"/>
                    </a:cubicBezTo>
                    <a:lnTo>
                      <a:pt x="10371" y="43223"/>
                    </a:lnTo>
                    <a:close/>
                    <a:moveTo>
                      <a:pt x="10371" y="300830"/>
                    </a:moveTo>
                    <a:lnTo>
                      <a:pt x="10371" y="42358"/>
                    </a:lnTo>
                    <a:lnTo>
                      <a:pt x="0" y="42358"/>
                    </a:lnTo>
                    <a:lnTo>
                      <a:pt x="0" y="300830"/>
                    </a:lnTo>
                    <a:lnTo>
                      <a:pt x="10371" y="300830"/>
                    </a:lnTo>
                    <a:close/>
                    <a:moveTo>
                      <a:pt x="197050" y="300830"/>
                    </a:moveTo>
                    <a:cubicBezTo>
                      <a:pt x="197050" y="303423"/>
                      <a:pt x="199642" y="306017"/>
                      <a:pt x="202236" y="306017"/>
                    </a:cubicBezTo>
                    <a:cubicBezTo>
                      <a:pt x="204828" y="306017"/>
                      <a:pt x="207421" y="303423"/>
                      <a:pt x="207421" y="300830"/>
                    </a:cubicBezTo>
                    <a:lnTo>
                      <a:pt x="197050" y="300830"/>
                    </a:lnTo>
                    <a:close/>
                    <a:moveTo>
                      <a:pt x="0" y="300830"/>
                    </a:moveTo>
                    <a:cubicBezTo>
                      <a:pt x="0" y="303423"/>
                      <a:pt x="2593" y="306017"/>
                      <a:pt x="5185" y="306017"/>
                    </a:cubicBezTo>
                    <a:cubicBezTo>
                      <a:pt x="7778" y="306017"/>
                      <a:pt x="10371" y="303423"/>
                      <a:pt x="10371" y="300830"/>
                    </a:cubicBezTo>
                    <a:lnTo>
                      <a:pt x="0" y="30083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06" name="Freeform 18059">
                <a:extLst>
                  <a:ext uri="{FF2B5EF4-FFF2-40B4-BE49-F238E27FC236}">
                    <a16:creationId xmlns:a16="http://schemas.microsoft.com/office/drawing/2014/main" id="{CF24DC2E-4901-4E2C-ADD0-7538ACD92AA9}"/>
                  </a:ext>
                </a:extLst>
              </p:cNvPr>
              <p:cNvSpPr/>
              <p:nvPr/>
            </p:nvSpPr>
            <p:spPr>
              <a:xfrm>
                <a:off x="7315239" y="1812173"/>
                <a:ext cx="212606" cy="311203"/>
              </a:xfrm>
              <a:custGeom>
                <a:avLst/>
                <a:gdLst>
                  <a:gd name="connsiteX0" fmla="*/ 203100 w 212606"/>
                  <a:gd name="connsiteY0" fmla="*/ 311203 h 311203"/>
                  <a:gd name="connsiteX1" fmla="*/ 196185 w 212606"/>
                  <a:gd name="connsiteY1" fmla="*/ 306017 h 311203"/>
                  <a:gd name="connsiteX2" fmla="*/ 196185 w 212606"/>
                  <a:gd name="connsiteY2" fmla="*/ 306017 h 311203"/>
                  <a:gd name="connsiteX3" fmla="*/ 196185 w 212606"/>
                  <a:gd name="connsiteY3" fmla="*/ 45816 h 311203"/>
                  <a:gd name="connsiteX4" fmla="*/ 165936 w 212606"/>
                  <a:gd name="connsiteY4" fmla="*/ 15560 h 311203"/>
                  <a:gd name="connsiteX5" fmla="*/ 44077 w 212606"/>
                  <a:gd name="connsiteY5" fmla="*/ 15560 h 311203"/>
                  <a:gd name="connsiteX6" fmla="*/ 13828 w 212606"/>
                  <a:gd name="connsiteY6" fmla="*/ 45816 h 311203"/>
                  <a:gd name="connsiteX7" fmla="*/ 13828 w 212606"/>
                  <a:gd name="connsiteY7" fmla="*/ 306017 h 311203"/>
                  <a:gd name="connsiteX8" fmla="*/ 13828 w 212606"/>
                  <a:gd name="connsiteY8" fmla="*/ 306017 h 311203"/>
                  <a:gd name="connsiteX9" fmla="*/ 6914 w 212606"/>
                  <a:gd name="connsiteY9" fmla="*/ 311203 h 311203"/>
                  <a:gd name="connsiteX10" fmla="*/ 0 w 212606"/>
                  <a:gd name="connsiteY10" fmla="*/ 306017 h 311203"/>
                  <a:gd name="connsiteX11" fmla="*/ 0 w 212606"/>
                  <a:gd name="connsiteY11" fmla="*/ 306017 h 311203"/>
                  <a:gd name="connsiteX12" fmla="*/ 0 w 212606"/>
                  <a:gd name="connsiteY12" fmla="*/ 43223 h 311203"/>
                  <a:gd name="connsiteX13" fmla="*/ 43213 w 212606"/>
                  <a:gd name="connsiteY13" fmla="*/ 0 h 311203"/>
                  <a:gd name="connsiteX14" fmla="*/ 43213 w 212606"/>
                  <a:gd name="connsiteY14" fmla="*/ 0 h 311203"/>
                  <a:gd name="connsiteX15" fmla="*/ 169393 w 212606"/>
                  <a:gd name="connsiteY15" fmla="*/ 0 h 311203"/>
                  <a:gd name="connsiteX16" fmla="*/ 212606 w 212606"/>
                  <a:gd name="connsiteY16" fmla="*/ 43223 h 311203"/>
                  <a:gd name="connsiteX17" fmla="*/ 212606 w 212606"/>
                  <a:gd name="connsiteY17" fmla="*/ 43223 h 311203"/>
                  <a:gd name="connsiteX18" fmla="*/ 212606 w 212606"/>
                  <a:gd name="connsiteY18" fmla="*/ 306017 h 311203"/>
                  <a:gd name="connsiteX19" fmla="*/ 212606 w 212606"/>
                  <a:gd name="connsiteY19" fmla="*/ 306017 h 311203"/>
                  <a:gd name="connsiteX20" fmla="*/ 203100 w 212606"/>
                  <a:gd name="connsiteY20" fmla="*/ 311203 h 311203"/>
                  <a:gd name="connsiteX21" fmla="*/ 201371 w 212606"/>
                  <a:gd name="connsiteY21" fmla="*/ 306017 h 311203"/>
                  <a:gd name="connsiteX22" fmla="*/ 204828 w 212606"/>
                  <a:gd name="connsiteY22" fmla="*/ 306017 h 311203"/>
                  <a:gd name="connsiteX23" fmla="*/ 201371 w 212606"/>
                  <a:gd name="connsiteY23" fmla="*/ 306017 h 311203"/>
                  <a:gd name="connsiteX24" fmla="*/ 4321 w 212606"/>
                  <a:gd name="connsiteY24" fmla="*/ 306017 h 311203"/>
                  <a:gd name="connsiteX25" fmla="*/ 7778 w 212606"/>
                  <a:gd name="connsiteY25" fmla="*/ 306017 h 311203"/>
                  <a:gd name="connsiteX26" fmla="*/ 4321 w 212606"/>
                  <a:gd name="connsiteY26" fmla="*/ 306017 h 311203"/>
                  <a:gd name="connsiteX27" fmla="*/ 200506 w 212606"/>
                  <a:gd name="connsiteY27" fmla="*/ 301694 h 311203"/>
                  <a:gd name="connsiteX28" fmla="*/ 206556 w 212606"/>
                  <a:gd name="connsiteY28" fmla="*/ 301694 h 311203"/>
                  <a:gd name="connsiteX29" fmla="*/ 206556 w 212606"/>
                  <a:gd name="connsiteY29" fmla="*/ 47545 h 311203"/>
                  <a:gd name="connsiteX30" fmla="*/ 200506 w 212606"/>
                  <a:gd name="connsiteY30" fmla="*/ 47545 h 311203"/>
                  <a:gd name="connsiteX31" fmla="*/ 200506 w 212606"/>
                  <a:gd name="connsiteY31" fmla="*/ 301694 h 311203"/>
                  <a:gd name="connsiteX32" fmla="*/ 2593 w 212606"/>
                  <a:gd name="connsiteY32" fmla="*/ 301694 h 311203"/>
                  <a:gd name="connsiteX33" fmla="*/ 8643 w 212606"/>
                  <a:gd name="connsiteY33" fmla="*/ 301694 h 311203"/>
                  <a:gd name="connsiteX34" fmla="*/ 8643 w 212606"/>
                  <a:gd name="connsiteY34" fmla="*/ 47545 h 311203"/>
                  <a:gd name="connsiteX35" fmla="*/ 2593 w 212606"/>
                  <a:gd name="connsiteY35" fmla="*/ 47545 h 311203"/>
                  <a:gd name="connsiteX36" fmla="*/ 2593 w 212606"/>
                  <a:gd name="connsiteY36" fmla="*/ 301694 h 311203"/>
                  <a:gd name="connsiteX37" fmla="*/ 200506 w 212606"/>
                  <a:gd name="connsiteY37" fmla="*/ 43223 h 311203"/>
                  <a:gd name="connsiteX38" fmla="*/ 206556 w 212606"/>
                  <a:gd name="connsiteY38" fmla="*/ 43223 h 311203"/>
                  <a:gd name="connsiteX39" fmla="*/ 167665 w 212606"/>
                  <a:gd name="connsiteY39" fmla="*/ 4322 h 311203"/>
                  <a:gd name="connsiteX40" fmla="*/ 167665 w 212606"/>
                  <a:gd name="connsiteY40" fmla="*/ 10374 h 311203"/>
                  <a:gd name="connsiteX41" fmla="*/ 200506 w 212606"/>
                  <a:gd name="connsiteY41" fmla="*/ 43223 h 311203"/>
                  <a:gd name="connsiteX42" fmla="*/ 3457 w 212606"/>
                  <a:gd name="connsiteY42" fmla="*/ 43223 h 311203"/>
                  <a:gd name="connsiteX43" fmla="*/ 9507 w 212606"/>
                  <a:gd name="connsiteY43" fmla="*/ 43223 h 311203"/>
                  <a:gd name="connsiteX44" fmla="*/ 42348 w 212606"/>
                  <a:gd name="connsiteY44" fmla="*/ 10374 h 311203"/>
                  <a:gd name="connsiteX45" fmla="*/ 42348 w 212606"/>
                  <a:gd name="connsiteY45" fmla="*/ 4322 h 311203"/>
                  <a:gd name="connsiteX46" fmla="*/ 3457 w 212606"/>
                  <a:gd name="connsiteY46" fmla="*/ 43223 h 311203"/>
                  <a:gd name="connsiteX47" fmla="*/ 45805 w 212606"/>
                  <a:gd name="connsiteY47" fmla="*/ 10374 h 311203"/>
                  <a:gd name="connsiteX48" fmla="*/ 162480 w 212606"/>
                  <a:gd name="connsiteY48" fmla="*/ 10374 h 311203"/>
                  <a:gd name="connsiteX49" fmla="*/ 162480 w 212606"/>
                  <a:gd name="connsiteY49" fmla="*/ 4322 h 311203"/>
                  <a:gd name="connsiteX50" fmla="*/ 45805 w 212606"/>
                  <a:gd name="connsiteY50" fmla="*/ 4322 h 311203"/>
                  <a:gd name="connsiteX51" fmla="*/ 45805 w 212606"/>
                  <a:gd name="connsiteY51" fmla="*/ 10374 h 31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12606" h="311203">
                    <a:moveTo>
                      <a:pt x="203100" y="311203"/>
                    </a:moveTo>
                    <a:cubicBezTo>
                      <a:pt x="199642" y="311203"/>
                      <a:pt x="197050" y="309474"/>
                      <a:pt x="196185" y="306017"/>
                    </a:cubicBezTo>
                    <a:lnTo>
                      <a:pt x="196185" y="306017"/>
                    </a:lnTo>
                    <a:lnTo>
                      <a:pt x="196185" y="45816"/>
                    </a:lnTo>
                    <a:cubicBezTo>
                      <a:pt x="196185" y="28527"/>
                      <a:pt x="182357" y="15560"/>
                      <a:pt x="165936" y="15560"/>
                    </a:cubicBezTo>
                    <a:lnTo>
                      <a:pt x="44077" y="15560"/>
                    </a:lnTo>
                    <a:cubicBezTo>
                      <a:pt x="26792" y="15560"/>
                      <a:pt x="13828" y="29392"/>
                      <a:pt x="13828" y="45816"/>
                    </a:cubicBezTo>
                    <a:lnTo>
                      <a:pt x="13828" y="306017"/>
                    </a:lnTo>
                    <a:lnTo>
                      <a:pt x="13828" y="306017"/>
                    </a:lnTo>
                    <a:cubicBezTo>
                      <a:pt x="12964" y="308610"/>
                      <a:pt x="10371" y="311203"/>
                      <a:pt x="6914" y="311203"/>
                    </a:cubicBezTo>
                    <a:cubicBezTo>
                      <a:pt x="3457" y="311203"/>
                      <a:pt x="864" y="309474"/>
                      <a:pt x="0" y="306017"/>
                    </a:cubicBezTo>
                    <a:lnTo>
                      <a:pt x="0" y="306017"/>
                    </a:lnTo>
                    <a:lnTo>
                      <a:pt x="0" y="43223"/>
                    </a:lnTo>
                    <a:cubicBezTo>
                      <a:pt x="864" y="19882"/>
                      <a:pt x="19013" y="1729"/>
                      <a:pt x="43213" y="0"/>
                    </a:cubicBezTo>
                    <a:lnTo>
                      <a:pt x="43213" y="0"/>
                    </a:lnTo>
                    <a:lnTo>
                      <a:pt x="169393" y="0"/>
                    </a:lnTo>
                    <a:cubicBezTo>
                      <a:pt x="192728" y="865"/>
                      <a:pt x="210878" y="19018"/>
                      <a:pt x="212606" y="43223"/>
                    </a:cubicBezTo>
                    <a:lnTo>
                      <a:pt x="212606" y="43223"/>
                    </a:lnTo>
                    <a:lnTo>
                      <a:pt x="212606" y="306017"/>
                    </a:lnTo>
                    <a:lnTo>
                      <a:pt x="212606" y="306017"/>
                    </a:lnTo>
                    <a:cubicBezTo>
                      <a:pt x="209149" y="308610"/>
                      <a:pt x="206556" y="311203"/>
                      <a:pt x="203100" y="311203"/>
                    </a:cubicBezTo>
                    <a:close/>
                    <a:moveTo>
                      <a:pt x="201371" y="306017"/>
                    </a:moveTo>
                    <a:cubicBezTo>
                      <a:pt x="202235" y="306881"/>
                      <a:pt x="203964" y="306881"/>
                      <a:pt x="204828" y="306017"/>
                    </a:cubicBezTo>
                    <a:lnTo>
                      <a:pt x="201371" y="306017"/>
                    </a:lnTo>
                    <a:close/>
                    <a:moveTo>
                      <a:pt x="4321" y="306017"/>
                    </a:moveTo>
                    <a:cubicBezTo>
                      <a:pt x="5185" y="306881"/>
                      <a:pt x="6914" y="306881"/>
                      <a:pt x="7778" y="306017"/>
                    </a:cubicBezTo>
                    <a:lnTo>
                      <a:pt x="4321" y="306017"/>
                    </a:lnTo>
                    <a:close/>
                    <a:moveTo>
                      <a:pt x="200506" y="301694"/>
                    </a:moveTo>
                    <a:lnTo>
                      <a:pt x="206556" y="301694"/>
                    </a:lnTo>
                    <a:lnTo>
                      <a:pt x="206556" y="47545"/>
                    </a:lnTo>
                    <a:lnTo>
                      <a:pt x="200506" y="47545"/>
                    </a:lnTo>
                    <a:lnTo>
                      <a:pt x="200506" y="301694"/>
                    </a:lnTo>
                    <a:close/>
                    <a:moveTo>
                      <a:pt x="2593" y="301694"/>
                    </a:moveTo>
                    <a:lnTo>
                      <a:pt x="8643" y="301694"/>
                    </a:lnTo>
                    <a:lnTo>
                      <a:pt x="8643" y="47545"/>
                    </a:lnTo>
                    <a:lnTo>
                      <a:pt x="2593" y="47545"/>
                    </a:lnTo>
                    <a:lnTo>
                      <a:pt x="2593" y="301694"/>
                    </a:lnTo>
                    <a:close/>
                    <a:moveTo>
                      <a:pt x="200506" y="43223"/>
                    </a:moveTo>
                    <a:lnTo>
                      <a:pt x="206556" y="43223"/>
                    </a:lnTo>
                    <a:cubicBezTo>
                      <a:pt x="205692" y="22476"/>
                      <a:pt x="189271" y="6051"/>
                      <a:pt x="167665" y="4322"/>
                    </a:cubicBezTo>
                    <a:lnTo>
                      <a:pt x="167665" y="10374"/>
                    </a:lnTo>
                    <a:cubicBezTo>
                      <a:pt x="185815" y="11238"/>
                      <a:pt x="199642" y="25069"/>
                      <a:pt x="200506" y="43223"/>
                    </a:cubicBezTo>
                    <a:close/>
                    <a:moveTo>
                      <a:pt x="3457" y="43223"/>
                    </a:moveTo>
                    <a:lnTo>
                      <a:pt x="9507" y="43223"/>
                    </a:lnTo>
                    <a:cubicBezTo>
                      <a:pt x="10371" y="25069"/>
                      <a:pt x="24199" y="11238"/>
                      <a:pt x="42348" y="10374"/>
                    </a:cubicBezTo>
                    <a:lnTo>
                      <a:pt x="42348" y="4322"/>
                    </a:lnTo>
                    <a:cubicBezTo>
                      <a:pt x="20742" y="6051"/>
                      <a:pt x="4321" y="22476"/>
                      <a:pt x="3457" y="43223"/>
                    </a:cubicBezTo>
                    <a:close/>
                    <a:moveTo>
                      <a:pt x="45805" y="10374"/>
                    </a:moveTo>
                    <a:lnTo>
                      <a:pt x="162480" y="10374"/>
                    </a:lnTo>
                    <a:lnTo>
                      <a:pt x="162480" y="4322"/>
                    </a:lnTo>
                    <a:lnTo>
                      <a:pt x="45805" y="4322"/>
                    </a:lnTo>
                    <a:lnTo>
                      <a:pt x="45805" y="103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81" name="Graphic 16831">
              <a:extLst>
                <a:ext uri="{FF2B5EF4-FFF2-40B4-BE49-F238E27FC236}">
                  <a16:creationId xmlns:a16="http://schemas.microsoft.com/office/drawing/2014/main" id="{BE0BD60A-1DDD-4C33-B702-82881CC4A5D9}"/>
                </a:ext>
              </a:extLst>
            </p:cNvPr>
            <p:cNvGrpSpPr/>
            <p:nvPr/>
          </p:nvGrpSpPr>
          <p:grpSpPr>
            <a:xfrm>
              <a:off x="7298818" y="2110410"/>
              <a:ext cx="241126" cy="58782"/>
              <a:chOff x="7298818" y="2110410"/>
              <a:chExt cx="241126" cy="58782"/>
            </a:xfrm>
            <a:solidFill>
              <a:srgbClr val="355464"/>
            </a:solidFill>
          </p:grpSpPr>
          <p:sp>
            <p:nvSpPr>
              <p:cNvPr id="103" name="Freeform 18061">
                <a:extLst>
                  <a:ext uri="{FF2B5EF4-FFF2-40B4-BE49-F238E27FC236}">
                    <a16:creationId xmlns:a16="http://schemas.microsoft.com/office/drawing/2014/main" id="{79099937-8913-456C-812D-92126F76F5FE}"/>
                  </a:ext>
                </a:extLst>
              </p:cNvPr>
              <p:cNvSpPr/>
              <p:nvPr/>
            </p:nvSpPr>
            <p:spPr>
              <a:xfrm>
                <a:off x="7300547" y="2110410"/>
                <a:ext cx="238533" cy="56189"/>
              </a:xfrm>
              <a:custGeom>
                <a:avLst/>
                <a:gdLst>
                  <a:gd name="connsiteX0" fmla="*/ 5185 w 238533"/>
                  <a:gd name="connsiteY0" fmla="*/ 10374 h 56189"/>
                  <a:gd name="connsiteX1" fmla="*/ 43213 w 238533"/>
                  <a:gd name="connsiteY1" fmla="*/ 10374 h 56189"/>
                  <a:gd name="connsiteX2" fmla="*/ 43213 w 238533"/>
                  <a:gd name="connsiteY2" fmla="*/ 0 h 56189"/>
                  <a:gd name="connsiteX3" fmla="*/ 5185 w 238533"/>
                  <a:gd name="connsiteY3" fmla="*/ 0 h 56189"/>
                  <a:gd name="connsiteX4" fmla="*/ 5185 w 238533"/>
                  <a:gd name="connsiteY4" fmla="*/ 10374 h 56189"/>
                  <a:gd name="connsiteX5" fmla="*/ 10371 w 238533"/>
                  <a:gd name="connsiteY5" fmla="*/ 51003 h 56189"/>
                  <a:gd name="connsiteX6" fmla="*/ 10371 w 238533"/>
                  <a:gd name="connsiteY6" fmla="*/ 5187 h 56189"/>
                  <a:gd name="connsiteX7" fmla="*/ 0 w 238533"/>
                  <a:gd name="connsiteY7" fmla="*/ 5187 h 56189"/>
                  <a:gd name="connsiteX8" fmla="*/ 0 w 238533"/>
                  <a:gd name="connsiteY8" fmla="*/ 51003 h 56189"/>
                  <a:gd name="connsiteX9" fmla="*/ 10371 w 238533"/>
                  <a:gd name="connsiteY9" fmla="*/ 51003 h 56189"/>
                  <a:gd name="connsiteX10" fmla="*/ 233348 w 238533"/>
                  <a:gd name="connsiteY10" fmla="*/ 45816 h 56189"/>
                  <a:gd name="connsiteX11" fmla="*/ 5185 w 238533"/>
                  <a:gd name="connsiteY11" fmla="*/ 45816 h 56189"/>
                  <a:gd name="connsiteX12" fmla="*/ 5185 w 238533"/>
                  <a:gd name="connsiteY12" fmla="*/ 56189 h 56189"/>
                  <a:gd name="connsiteX13" fmla="*/ 233348 w 238533"/>
                  <a:gd name="connsiteY13" fmla="*/ 56189 h 56189"/>
                  <a:gd name="connsiteX14" fmla="*/ 233348 w 238533"/>
                  <a:gd name="connsiteY14" fmla="*/ 45816 h 56189"/>
                  <a:gd name="connsiteX15" fmla="*/ 228163 w 238533"/>
                  <a:gd name="connsiteY15" fmla="*/ 5187 h 56189"/>
                  <a:gd name="connsiteX16" fmla="*/ 228163 w 238533"/>
                  <a:gd name="connsiteY16" fmla="*/ 51003 h 56189"/>
                  <a:gd name="connsiteX17" fmla="*/ 238534 w 238533"/>
                  <a:gd name="connsiteY17" fmla="*/ 51003 h 56189"/>
                  <a:gd name="connsiteX18" fmla="*/ 238534 w 238533"/>
                  <a:gd name="connsiteY18" fmla="*/ 5187 h 56189"/>
                  <a:gd name="connsiteX19" fmla="*/ 228163 w 238533"/>
                  <a:gd name="connsiteY19" fmla="*/ 5187 h 56189"/>
                  <a:gd name="connsiteX20" fmla="*/ 195321 w 238533"/>
                  <a:gd name="connsiteY20" fmla="*/ 10374 h 56189"/>
                  <a:gd name="connsiteX21" fmla="*/ 233348 w 238533"/>
                  <a:gd name="connsiteY21" fmla="*/ 10374 h 56189"/>
                  <a:gd name="connsiteX22" fmla="*/ 233348 w 238533"/>
                  <a:gd name="connsiteY22" fmla="*/ 0 h 56189"/>
                  <a:gd name="connsiteX23" fmla="*/ 195321 w 238533"/>
                  <a:gd name="connsiteY23" fmla="*/ 0 h 56189"/>
                  <a:gd name="connsiteX24" fmla="*/ 195321 w 238533"/>
                  <a:gd name="connsiteY24" fmla="*/ 10374 h 56189"/>
                  <a:gd name="connsiteX25" fmla="*/ 43213 w 238533"/>
                  <a:gd name="connsiteY25" fmla="*/ 10374 h 56189"/>
                  <a:gd name="connsiteX26" fmla="*/ 48398 w 238533"/>
                  <a:gd name="connsiteY26" fmla="*/ 5187 h 56189"/>
                  <a:gd name="connsiteX27" fmla="*/ 43213 w 238533"/>
                  <a:gd name="connsiteY27" fmla="*/ 0 h 56189"/>
                  <a:gd name="connsiteX28" fmla="*/ 43213 w 238533"/>
                  <a:gd name="connsiteY28" fmla="*/ 10374 h 56189"/>
                  <a:gd name="connsiteX29" fmla="*/ 5185 w 238533"/>
                  <a:gd name="connsiteY29" fmla="*/ 5187 h 56189"/>
                  <a:gd name="connsiteX30" fmla="*/ 5185 w 238533"/>
                  <a:gd name="connsiteY30" fmla="*/ 0 h 56189"/>
                  <a:gd name="connsiteX31" fmla="*/ 0 w 238533"/>
                  <a:gd name="connsiteY31" fmla="*/ 5187 h 56189"/>
                  <a:gd name="connsiteX32" fmla="*/ 5185 w 238533"/>
                  <a:gd name="connsiteY32" fmla="*/ 5187 h 56189"/>
                  <a:gd name="connsiteX33" fmla="*/ 5185 w 238533"/>
                  <a:gd name="connsiteY33" fmla="*/ 51003 h 56189"/>
                  <a:gd name="connsiteX34" fmla="*/ 0 w 238533"/>
                  <a:gd name="connsiteY34" fmla="*/ 51003 h 56189"/>
                  <a:gd name="connsiteX35" fmla="*/ 5185 w 238533"/>
                  <a:gd name="connsiteY35" fmla="*/ 56189 h 56189"/>
                  <a:gd name="connsiteX36" fmla="*/ 5185 w 238533"/>
                  <a:gd name="connsiteY36" fmla="*/ 51003 h 56189"/>
                  <a:gd name="connsiteX37" fmla="*/ 233348 w 238533"/>
                  <a:gd name="connsiteY37" fmla="*/ 51003 h 56189"/>
                  <a:gd name="connsiteX38" fmla="*/ 233348 w 238533"/>
                  <a:gd name="connsiteY38" fmla="*/ 56189 h 56189"/>
                  <a:gd name="connsiteX39" fmla="*/ 238534 w 238533"/>
                  <a:gd name="connsiteY39" fmla="*/ 51003 h 56189"/>
                  <a:gd name="connsiteX40" fmla="*/ 233348 w 238533"/>
                  <a:gd name="connsiteY40" fmla="*/ 51003 h 56189"/>
                  <a:gd name="connsiteX41" fmla="*/ 233348 w 238533"/>
                  <a:gd name="connsiteY41" fmla="*/ 5187 h 56189"/>
                  <a:gd name="connsiteX42" fmla="*/ 238534 w 238533"/>
                  <a:gd name="connsiteY42" fmla="*/ 5187 h 56189"/>
                  <a:gd name="connsiteX43" fmla="*/ 233348 w 238533"/>
                  <a:gd name="connsiteY43" fmla="*/ 0 h 56189"/>
                  <a:gd name="connsiteX44" fmla="*/ 233348 w 238533"/>
                  <a:gd name="connsiteY44" fmla="*/ 5187 h 56189"/>
                  <a:gd name="connsiteX45" fmla="*/ 195321 w 238533"/>
                  <a:gd name="connsiteY45" fmla="*/ 0 h 56189"/>
                  <a:gd name="connsiteX46" fmla="*/ 190136 w 238533"/>
                  <a:gd name="connsiteY46" fmla="*/ 5187 h 56189"/>
                  <a:gd name="connsiteX47" fmla="*/ 195321 w 238533"/>
                  <a:gd name="connsiteY47" fmla="*/ 10374 h 56189"/>
                  <a:gd name="connsiteX48" fmla="*/ 195321 w 238533"/>
                  <a:gd name="connsiteY48" fmla="*/ 0 h 5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38533" h="56189">
                    <a:moveTo>
                      <a:pt x="5185" y="10374"/>
                    </a:moveTo>
                    <a:lnTo>
                      <a:pt x="43213" y="10374"/>
                    </a:lnTo>
                    <a:lnTo>
                      <a:pt x="43213" y="0"/>
                    </a:lnTo>
                    <a:lnTo>
                      <a:pt x="5185" y="0"/>
                    </a:lnTo>
                    <a:lnTo>
                      <a:pt x="5185" y="10374"/>
                    </a:lnTo>
                    <a:close/>
                    <a:moveTo>
                      <a:pt x="10371" y="51003"/>
                    </a:moveTo>
                    <a:lnTo>
                      <a:pt x="10371" y="5187"/>
                    </a:lnTo>
                    <a:lnTo>
                      <a:pt x="0" y="5187"/>
                    </a:lnTo>
                    <a:lnTo>
                      <a:pt x="0" y="51003"/>
                    </a:lnTo>
                    <a:lnTo>
                      <a:pt x="10371" y="51003"/>
                    </a:lnTo>
                    <a:close/>
                    <a:moveTo>
                      <a:pt x="233348" y="45816"/>
                    </a:moveTo>
                    <a:lnTo>
                      <a:pt x="5185" y="45816"/>
                    </a:lnTo>
                    <a:lnTo>
                      <a:pt x="5185" y="56189"/>
                    </a:lnTo>
                    <a:lnTo>
                      <a:pt x="233348" y="56189"/>
                    </a:lnTo>
                    <a:lnTo>
                      <a:pt x="233348" y="45816"/>
                    </a:lnTo>
                    <a:close/>
                    <a:moveTo>
                      <a:pt x="228163" y="5187"/>
                    </a:moveTo>
                    <a:lnTo>
                      <a:pt x="228163" y="51003"/>
                    </a:lnTo>
                    <a:lnTo>
                      <a:pt x="238534" y="51003"/>
                    </a:lnTo>
                    <a:lnTo>
                      <a:pt x="238534" y="5187"/>
                    </a:lnTo>
                    <a:lnTo>
                      <a:pt x="228163" y="5187"/>
                    </a:lnTo>
                    <a:close/>
                    <a:moveTo>
                      <a:pt x="195321" y="10374"/>
                    </a:moveTo>
                    <a:lnTo>
                      <a:pt x="233348" y="10374"/>
                    </a:lnTo>
                    <a:lnTo>
                      <a:pt x="233348" y="0"/>
                    </a:lnTo>
                    <a:lnTo>
                      <a:pt x="195321" y="0"/>
                    </a:lnTo>
                    <a:lnTo>
                      <a:pt x="195321" y="10374"/>
                    </a:lnTo>
                    <a:close/>
                    <a:moveTo>
                      <a:pt x="43213" y="10374"/>
                    </a:moveTo>
                    <a:cubicBezTo>
                      <a:pt x="45805" y="10374"/>
                      <a:pt x="48398" y="7780"/>
                      <a:pt x="48398" y="5187"/>
                    </a:cubicBezTo>
                    <a:cubicBezTo>
                      <a:pt x="48398" y="2593"/>
                      <a:pt x="45805" y="0"/>
                      <a:pt x="43213" y="0"/>
                    </a:cubicBezTo>
                    <a:lnTo>
                      <a:pt x="43213" y="10374"/>
                    </a:lnTo>
                    <a:close/>
                    <a:moveTo>
                      <a:pt x="5185" y="5187"/>
                    </a:moveTo>
                    <a:lnTo>
                      <a:pt x="5185" y="0"/>
                    </a:lnTo>
                    <a:cubicBezTo>
                      <a:pt x="2593" y="0"/>
                      <a:pt x="0" y="2593"/>
                      <a:pt x="0" y="5187"/>
                    </a:cubicBezTo>
                    <a:lnTo>
                      <a:pt x="5185" y="5187"/>
                    </a:lnTo>
                    <a:close/>
                    <a:moveTo>
                      <a:pt x="5185" y="51003"/>
                    </a:moveTo>
                    <a:lnTo>
                      <a:pt x="0" y="51003"/>
                    </a:lnTo>
                    <a:cubicBezTo>
                      <a:pt x="0" y="53596"/>
                      <a:pt x="2593" y="56189"/>
                      <a:pt x="5185" y="56189"/>
                    </a:cubicBezTo>
                    <a:lnTo>
                      <a:pt x="5185" y="51003"/>
                    </a:lnTo>
                    <a:close/>
                    <a:moveTo>
                      <a:pt x="233348" y="51003"/>
                    </a:moveTo>
                    <a:lnTo>
                      <a:pt x="233348" y="56189"/>
                    </a:lnTo>
                    <a:cubicBezTo>
                      <a:pt x="235941" y="56189"/>
                      <a:pt x="238534" y="53596"/>
                      <a:pt x="238534" y="51003"/>
                    </a:cubicBezTo>
                    <a:lnTo>
                      <a:pt x="233348" y="51003"/>
                    </a:lnTo>
                    <a:close/>
                    <a:moveTo>
                      <a:pt x="233348" y="5187"/>
                    </a:moveTo>
                    <a:lnTo>
                      <a:pt x="238534" y="5187"/>
                    </a:lnTo>
                    <a:cubicBezTo>
                      <a:pt x="238534" y="2593"/>
                      <a:pt x="235941" y="0"/>
                      <a:pt x="233348" y="0"/>
                    </a:cubicBezTo>
                    <a:lnTo>
                      <a:pt x="233348" y="5187"/>
                    </a:lnTo>
                    <a:close/>
                    <a:moveTo>
                      <a:pt x="195321" y="0"/>
                    </a:moveTo>
                    <a:cubicBezTo>
                      <a:pt x="192728" y="0"/>
                      <a:pt x="190136" y="2593"/>
                      <a:pt x="190136" y="5187"/>
                    </a:cubicBezTo>
                    <a:cubicBezTo>
                      <a:pt x="190136" y="7780"/>
                      <a:pt x="192728" y="10374"/>
                      <a:pt x="195321" y="10374"/>
                    </a:cubicBezTo>
                    <a:lnTo>
                      <a:pt x="195321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04" name="Freeform 18062">
                <a:extLst>
                  <a:ext uri="{FF2B5EF4-FFF2-40B4-BE49-F238E27FC236}">
                    <a16:creationId xmlns:a16="http://schemas.microsoft.com/office/drawing/2014/main" id="{A4A0F48A-BCF5-43FA-A4CF-F073FC57567D}"/>
                  </a:ext>
                </a:extLst>
              </p:cNvPr>
              <p:cNvSpPr/>
              <p:nvPr/>
            </p:nvSpPr>
            <p:spPr>
              <a:xfrm>
                <a:off x="7298818" y="2110410"/>
                <a:ext cx="241126" cy="58782"/>
              </a:xfrm>
              <a:custGeom>
                <a:avLst/>
                <a:gdLst>
                  <a:gd name="connsiteX0" fmla="*/ 236806 w 241126"/>
                  <a:gd name="connsiteY0" fmla="*/ 58783 h 58782"/>
                  <a:gd name="connsiteX1" fmla="*/ 4321 w 241126"/>
                  <a:gd name="connsiteY1" fmla="*/ 58783 h 58782"/>
                  <a:gd name="connsiteX2" fmla="*/ 4321 w 241126"/>
                  <a:gd name="connsiteY2" fmla="*/ 58783 h 58782"/>
                  <a:gd name="connsiteX3" fmla="*/ 0 w 241126"/>
                  <a:gd name="connsiteY3" fmla="*/ 54461 h 58782"/>
                  <a:gd name="connsiteX4" fmla="*/ 0 w 241126"/>
                  <a:gd name="connsiteY4" fmla="*/ 54461 h 58782"/>
                  <a:gd name="connsiteX5" fmla="*/ 0 w 241126"/>
                  <a:gd name="connsiteY5" fmla="*/ 4322 h 58782"/>
                  <a:gd name="connsiteX6" fmla="*/ 0 w 241126"/>
                  <a:gd name="connsiteY6" fmla="*/ 4322 h 58782"/>
                  <a:gd name="connsiteX7" fmla="*/ 4321 w 241126"/>
                  <a:gd name="connsiteY7" fmla="*/ 0 h 58782"/>
                  <a:gd name="connsiteX8" fmla="*/ 4321 w 241126"/>
                  <a:gd name="connsiteY8" fmla="*/ 0 h 58782"/>
                  <a:gd name="connsiteX9" fmla="*/ 46670 w 241126"/>
                  <a:gd name="connsiteY9" fmla="*/ 0 h 58782"/>
                  <a:gd name="connsiteX10" fmla="*/ 46670 w 241126"/>
                  <a:gd name="connsiteY10" fmla="*/ 0 h 58782"/>
                  <a:gd name="connsiteX11" fmla="*/ 51855 w 241126"/>
                  <a:gd name="connsiteY11" fmla="*/ 6916 h 58782"/>
                  <a:gd name="connsiteX12" fmla="*/ 46670 w 241126"/>
                  <a:gd name="connsiteY12" fmla="*/ 13831 h 58782"/>
                  <a:gd name="connsiteX13" fmla="*/ 46670 w 241126"/>
                  <a:gd name="connsiteY13" fmla="*/ 13831 h 58782"/>
                  <a:gd name="connsiteX14" fmla="*/ 13828 w 241126"/>
                  <a:gd name="connsiteY14" fmla="*/ 13831 h 58782"/>
                  <a:gd name="connsiteX15" fmla="*/ 13828 w 241126"/>
                  <a:gd name="connsiteY15" fmla="*/ 44952 h 58782"/>
                  <a:gd name="connsiteX16" fmla="*/ 227299 w 241126"/>
                  <a:gd name="connsiteY16" fmla="*/ 44952 h 58782"/>
                  <a:gd name="connsiteX17" fmla="*/ 227299 w 241126"/>
                  <a:gd name="connsiteY17" fmla="*/ 13831 h 58782"/>
                  <a:gd name="connsiteX18" fmla="*/ 194457 w 241126"/>
                  <a:gd name="connsiteY18" fmla="*/ 13831 h 58782"/>
                  <a:gd name="connsiteX19" fmla="*/ 194457 w 241126"/>
                  <a:gd name="connsiteY19" fmla="*/ 13831 h 58782"/>
                  <a:gd name="connsiteX20" fmla="*/ 189272 w 241126"/>
                  <a:gd name="connsiteY20" fmla="*/ 6916 h 58782"/>
                  <a:gd name="connsiteX21" fmla="*/ 194457 w 241126"/>
                  <a:gd name="connsiteY21" fmla="*/ 0 h 58782"/>
                  <a:gd name="connsiteX22" fmla="*/ 194457 w 241126"/>
                  <a:gd name="connsiteY22" fmla="*/ 0 h 58782"/>
                  <a:gd name="connsiteX23" fmla="*/ 236806 w 241126"/>
                  <a:gd name="connsiteY23" fmla="*/ 0 h 58782"/>
                  <a:gd name="connsiteX24" fmla="*/ 236806 w 241126"/>
                  <a:gd name="connsiteY24" fmla="*/ 0 h 58782"/>
                  <a:gd name="connsiteX25" fmla="*/ 241127 w 241126"/>
                  <a:gd name="connsiteY25" fmla="*/ 4322 h 58782"/>
                  <a:gd name="connsiteX26" fmla="*/ 241127 w 241126"/>
                  <a:gd name="connsiteY26" fmla="*/ 4322 h 58782"/>
                  <a:gd name="connsiteX27" fmla="*/ 241127 w 241126"/>
                  <a:gd name="connsiteY27" fmla="*/ 54461 h 58782"/>
                  <a:gd name="connsiteX28" fmla="*/ 241127 w 241126"/>
                  <a:gd name="connsiteY28" fmla="*/ 54461 h 58782"/>
                  <a:gd name="connsiteX29" fmla="*/ 236806 w 241126"/>
                  <a:gd name="connsiteY29" fmla="*/ 58783 h 58782"/>
                  <a:gd name="connsiteX30" fmla="*/ 236806 w 241126"/>
                  <a:gd name="connsiteY30" fmla="*/ 58783 h 58782"/>
                  <a:gd name="connsiteX31" fmla="*/ 9507 w 241126"/>
                  <a:gd name="connsiteY31" fmla="*/ 53596 h 58782"/>
                  <a:gd name="connsiteX32" fmla="*/ 232484 w 241126"/>
                  <a:gd name="connsiteY32" fmla="*/ 53596 h 58782"/>
                  <a:gd name="connsiteX33" fmla="*/ 232484 w 241126"/>
                  <a:gd name="connsiteY33" fmla="*/ 52732 h 58782"/>
                  <a:gd name="connsiteX34" fmla="*/ 227299 w 241126"/>
                  <a:gd name="connsiteY34" fmla="*/ 52732 h 58782"/>
                  <a:gd name="connsiteX35" fmla="*/ 227299 w 241126"/>
                  <a:gd name="connsiteY35" fmla="*/ 47545 h 58782"/>
                  <a:gd name="connsiteX36" fmla="*/ 13828 w 241126"/>
                  <a:gd name="connsiteY36" fmla="*/ 47545 h 58782"/>
                  <a:gd name="connsiteX37" fmla="*/ 13828 w 241126"/>
                  <a:gd name="connsiteY37" fmla="*/ 52732 h 58782"/>
                  <a:gd name="connsiteX38" fmla="*/ 9507 w 241126"/>
                  <a:gd name="connsiteY38" fmla="*/ 53596 h 58782"/>
                  <a:gd name="connsiteX39" fmla="*/ 9507 w 241126"/>
                  <a:gd name="connsiteY39" fmla="*/ 53596 h 58782"/>
                  <a:gd name="connsiteX40" fmla="*/ 236806 w 241126"/>
                  <a:gd name="connsiteY40" fmla="*/ 48409 h 58782"/>
                  <a:gd name="connsiteX41" fmla="*/ 236806 w 241126"/>
                  <a:gd name="connsiteY41" fmla="*/ 48409 h 58782"/>
                  <a:gd name="connsiteX42" fmla="*/ 237670 w 241126"/>
                  <a:gd name="connsiteY42" fmla="*/ 6916 h 58782"/>
                  <a:gd name="connsiteX43" fmla="*/ 236806 w 241126"/>
                  <a:gd name="connsiteY43" fmla="*/ 6916 h 58782"/>
                  <a:gd name="connsiteX44" fmla="*/ 236806 w 241126"/>
                  <a:gd name="connsiteY44" fmla="*/ 12102 h 58782"/>
                  <a:gd name="connsiteX45" fmla="*/ 231620 w 241126"/>
                  <a:gd name="connsiteY45" fmla="*/ 12102 h 58782"/>
                  <a:gd name="connsiteX46" fmla="*/ 231620 w 241126"/>
                  <a:gd name="connsiteY46" fmla="*/ 43223 h 58782"/>
                  <a:gd name="connsiteX47" fmla="*/ 236806 w 241126"/>
                  <a:gd name="connsiteY47" fmla="*/ 43223 h 58782"/>
                  <a:gd name="connsiteX48" fmla="*/ 236806 w 241126"/>
                  <a:gd name="connsiteY48" fmla="*/ 48409 h 58782"/>
                  <a:gd name="connsiteX49" fmla="*/ 232484 w 241126"/>
                  <a:gd name="connsiteY49" fmla="*/ 48409 h 58782"/>
                  <a:gd name="connsiteX50" fmla="*/ 232484 w 241126"/>
                  <a:gd name="connsiteY50" fmla="*/ 48409 h 58782"/>
                  <a:gd name="connsiteX51" fmla="*/ 232484 w 241126"/>
                  <a:gd name="connsiteY51" fmla="*/ 48409 h 58782"/>
                  <a:gd name="connsiteX52" fmla="*/ 232484 w 241126"/>
                  <a:gd name="connsiteY52" fmla="*/ 48409 h 58782"/>
                  <a:gd name="connsiteX53" fmla="*/ 232484 w 241126"/>
                  <a:gd name="connsiteY53" fmla="*/ 48409 h 58782"/>
                  <a:gd name="connsiteX54" fmla="*/ 9507 w 241126"/>
                  <a:gd name="connsiteY54" fmla="*/ 48409 h 58782"/>
                  <a:gd name="connsiteX55" fmla="*/ 9507 w 241126"/>
                  <a:gd name="connsiteY55" fmla="*/ 48409 h 58782"/>
                  <a:gd name="connsiteX56" fmla="*/ 9507 w 241126"/>
                  <a:gd name="connsiteY56" fmla="*/ 48409 h 58782"/>
                  <a:gd name="connsiteX57" fmla="*/ 9507 w 241126"/>
                  <a:gd name="connsiteY57" fmla="*/ 48409 h 58782"/>
                  <a:gd name="connsiteX58" fmla="*/ 9507 w 241126"/>
                  <a:gd name="connsiteY58" fmla="*/ 48409 h 58782"/>
                  <a:gd name="connsiteX59" fmla="*/ 4321 w 241126"/>
                  <a:gd name="connsiteY59" fmla="*/ 48409 h 58782"/>
                  <a:gd name="connsiteX60" fmla="*/ 4321 w 241126"/>
                  <a:gd name="connsiteY60" fmla="*/ 48409 h 58782"/>
                  <a:gd name="connsiteX61" fmla="*/ 5185 w 241126"/>
                  <a:gd name="connsiteY61" fmla="*/ 43223 h 58782"/>
                  <a:gd name="connsiteX62" fmla="*/ 10371 w 241126"/>
                  <a:gd name="connsiteY62" fmla="*/ 43223 h 58782"/>
                  <a:gd name="connsiteX63" fmla="*/ 10371 w 241126"/>
                  <a:gd name="connsiteY63" fmla="*/ 12102 h 58782"/>
                  <a:gd name="connsiteX64" fmla="*/ 5185 w 241126"/>
                  <a:gd name="connsiteY64" fmla="*/ 12102 h 58782"/>
                  <a:gd name="connsiteX65" fmla="*/ 5185 w 241126"/>
                  <a:gd name="connsiteY65" fmla="*/ 6916 h 58782"/>
                  <a:gd name="connsiteX66" fmla="*/ 4321 w 241126"/>
                  <a:gd name="connsiteY66" fmla="*/ 6916 h 58782"/>
                  <a:gd name="connsiteX67" fmla="*/ 4321 w 241126"/>
                  <a:gd name="connsiteY67" fmla="*/ 48409 h 58782"/>
                  <a:gd name="connsiteX68" fmla="*/ 232484 w 241126"/>
                  <a:gd name="connsiteY68" fmla="*/ 8645 h 58782"/>
                  <a:gd name="connsiteX69" fmla="*/ 232484 w 241126"/>
                  <a:gd name="connsiteY69" fmla="*/ 8645 h 58782"/>
                  <a:gd name="connsiteX70" fmla="*/ 232484 w 241126"/>
                  <a:gd name="connsiteY70" fmla="*/ 8645 h 58782"/>
                  <a:gd name="connsiteX71" fmla="*/ 232484 w 241126"/>
                  <a:gd name="connsiteY71" fmla="*/ 8645 h 58782"/>
                  <a:gd name="connsiteX72" fmla="*/ 232484 w 241126"/>
                  <a:gd name="connsiteY72" fmla="*/ 8645 h 58782"/>
                  <a:gd name="connsiteX73" fmla="*/ 198778 w 241126"/>
                  <a:gd name="connsiteY73" fmla="*/ 8645 h 58782"/>
                  <a:gd name="connsiteX74" fmla="*/ 227299 w 241126"/>
                  <a:gd name="connsiteY74" fmla="*/ 8645 h 58782"/>
                  <a:gd name="connsiteX75" fmla="*/ 227299 w 241126"/>
                  <a:gd name="connsiteY75" fmla="*/ 3458 h 58782"/>
                  <a:gd name="connsiteX76" fmla="*/ 232484 w 241126"/>
                  <a:gd name="connsiteY76" fmla="*/ 3458 h 58782"/>
                  <a:gd name="connsiteX77" fmla="*/ 232484 w 241126"/>
                  <a:gd name="connsiteY77" fmla="*/ 2593 h 58782"/>
                  <a:gd name="connsiteX78" fmla="*/ 198778 w 241126"/>
                  <a:gd name="connsiteY78" fmla="*/ 2593 h 58782"/>
                  <a:gd name="connsiteX79" fmla="*/ 198778 w 241126"/>
                  <a:gd name="connsiteY79" fmla="*/ 8645 h 58782"/>
                  <a:gd name="connsiteX80" fmla="*/ 14692 w 241126"/>
                  <a:gd name="connsiteY80" fmla="*/ 8645 h 58782"/>
                  <a:gd name="connsiteX81" fmla="*/ 43213 w 241126"/>
                  <a:gd name="connsiteY81" fmla="*/ 8645 h 58782"/>
                  <a:gd name="connsiteX82" fmla="*/ 43213 w 241126"/>
                  <a:gd name="connsiteY82" fmla="*/ 2593 h 58782"/>
                  <a:gd name="connsiteX83" fmla="*/ 9507 w 241126"/>
                  <a:gd name="connsiteY83" fmla="*/ 2593 h 58782"/>
                  <a:gd name="connsiteX84" fmla="*/ 9507 w 241126"/>
                  <a:gd name="connsiteY84" fmla="*/ 3458 h 58782"/>
                  <a:gd name="connsiteX85" fmla="*/ 14692 w 241126"/>
                  <a:gd name="connsiteY85" fmla="*/ 3458 h 58782"/>
                  <a:gd name="connsiteX86" fmla="*/ 14692 w 241126"/>
                  <a:gd name="connsiteY86" fmla="*/ 8645 h 58782"/>
                  <a:gd name="connsiteX87" fmla="*/ 9507 w 241126"/>
                  <a:gd name="connsiteY87" fmla="*/ 8645 h 58782"/>
                  <a:gd name="connsiteX88" fmla="*/ 9507 w 241126"/>
                  <a:gd name="connsiteY88" fmla="*/ 8645 h 58782"/>
                  <a:gd name="connsiteX89" fmla="*/ 9507 w 241126"/>
                  <a:gd name="connsiteY89" fmla="*/ 8645 h 58782"/>
                  <a:gd name="connsiteX90" fmla="*/ 9507 w 241126"/>
                  <a:gd name="connsiteY90" fmla="*/ 8645 h 58782"/>
                  <a:gd name="connsiteX91" fmla="*/ 9507 w 241126"/>
                  <a:gd name="connsiteY91" fmla="*/ 8645 h 58782"/>
                  <a:gd name="connsiteX92" fmla="*/ 194457 w 241126"/>
                  <a:gd name="connsiteY92" fmla="*/ 3458 h 58782"/>
                  <a:gd name="connsiteX93" fmla="*/ 193593 w 241126"/>
                  <a:gd name="connsiteY93" fmla="*/ 5187 h 58782"/>
                  <a:gd name="connsiteX94" fmla="*/ 194457 w 241126"/>
                  <a:gd name="connsiteY94" fmla="*/ 6916 h 58782"/>
                  <a:gd name="connsiteX95" fmla="*/ 194457 w 241126"/>
                  <a:gd name="connsiteY95" fmla="*/ 3458 h 58782"/>
                  <a:gd name="connsiteX96" fmla="*/ 47534 w 241126"/>
                  <a:gd name="connsiteY96" fmla="*/ 3458 h 58782"/>
                  <a:gd name="connsiteX97" fmla="*/ 47534 w 241126"/>
                  <a:gd name="connsiteY97" fmla="*/ 6916 h 58782"/>
                  <a:gd name="connsiteX98" fmla="*/ 48398 w 241126"/>
                  <a:gd name="connsiteY98" fmla="*/ 5187 h 58782"/>
                  <a:gd name="connsiteX99" fmla="*/ 47534 w 241126"/>
                  <a:gd name="connsiteY99" fmla="*/ 3458 h 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241126" h="58782">
                    <a:moveTo>
                      <a:pt x="236806" y="58783"/>
                    </a:moveTo>
                    <a:lnTo>
                      <a:pt x="4321" y="58783"/>
                    </a:lnTo>
                    <a:lnTo>
                      <a:pt x="4321" y="58783"/>
                    </a:lnTo>
                    <a:cubicBezTo>
                      <a:pt x="1729" y="57919"/>
                      <a:pt x="0" y="56189"/>
                      <a:pt x="0" y="54461"/>
                    </a:cubicBezTo>
                    <a:lnTo>
                      <a:pt x="0" y="54461"/>
                    </a:lnTo>
                    <a:lnTo>
                      <a:pt x="0" y="4322"/>
                    </a:lnTo>
                    <a:lnTo>
                      <a:pt x="0" y="4322"/>
                    </a:lnTo>
                    <a:cubicBezTo>
                      <a:pt x="864" y="1729"/>
                      <a:pt x="2593" y="0"/>
                      <a:pt x="4321" y="0"/>
                    </a:cubicBezTo>
                    <a:lnTo>
                      <a:pt x="4321" y="0"/>
                    </a:lnTo>
                    <a:lnTo>
                      <a:pt x="46670" y="0"/>
                    </a:lnTo>
                    <a:lnTo>
                      <a:pt x="46670" y="0"/>
                    </a:lnTo>
                    <a:cubicBezTo>
                      <a:pt x="49263" y="865"/>
                      <a:pt x="51855" y="3458"/>
                      <a:pt x="51855" y="6916"/>
                    </a:cubicBezTo>
                    <a:cubicBezTo>
                      <a:pt x="51855" y="10374"/>
                      <a:pt x="50127" y="12967"/>
                      <a:pt x="46670" y="13831"/>
                    </a:cubicBezTo>
                    <a:lnTo>
                      <a:pt x="46670" y="13831"/>
                    </a:lnTo>
                    <a:lnTo>
                      <a:pt x="13828" y="13831"/>
                    </a:lnTo>
                    <a:lnTo>
                      <a:pt x="13828" y="44952"/>
                    </a:lnTo>
                    <a:lnTo>
                      <a:pt x="227299" y="44952"/>
                    </a:lnTo>
                    <a:lnTo>
                      <a:pt x="227299" y="13831"/>
                    </a:lnTo>
                    <a:lnTo>
                      <a:pt x="194457" y="13831"/>
                    </a:lnTo>
                    <a:lnTo>
                      <a:pt x="194457" y="13831"/>
                    </a:lnTo>
                    <a:cubicBezTo>
                      <a:pt x="191864" y="12967"/>
                      <a:pt x="189272" y="10374"/>
                      <a:pt x="189272" y="6916"/>
                    </a:cubicBezTo>
                    <a:cubicBezTo>
                      <a:pt x="189272" y="3458"/>
                      <a:pt x="191000" y="865"/>
                      <a:pt x="194457" y="0"/>
                    </a:cubicBezTo>
                    <a:lnTo>
                      <a:pt x="194457" y="0"/>
                    </a:lnTo>
                    <a:lnTo>
                      <a:pt x="236806" y="0"/>
                    </a:lnTo>
                    <a:lnTo>
                      <a:pt x="236806" y="0"/>
                    </a:lnTo>
                    <a:cubicBezTo>
                      <a:pt x="239398" y="865"/>
                      <a:pt x="241127" y="2593"/>
                      <a:pt x="241127" y="4322"/>
                    </a:cubicBezTo>
                    <a:lnTo>
                      <a:pt x="241127" y="4322"/>
                    </a:lnTo>
                    <a:lnTo>
                      <a:pt x="241127" y="54461"/>
                    </a:lnTo>
                    <a:lnTo>
                      <a:pt x="241127" y="54461"/>
                    </a:lnTo>
                    <a:cubicBezTo>
                      <a:pt x="241127" y="55325"/>
                      <a:pt x="239398" y="57054"/>
                      <a:pt x="236806" y="58783"/>
                    </a:cubicBezTo>
                    <a:lnTo>
                      <a:pt x="236806" y="58783"/>
                    </a:lnTo>
                    <a:close/>
                    <a:moveTo>
                      <a:pt x="9507" y="53596"/>
                    </a:moveTo>
                    <a:lnTo>
                      <a:pt x="232484" y="53596"/>
                    </a:lnTo>
                    <a:lnTo>
                      <a:pt x="232484" y="52732"/>
                    </a:lnTo>
                    <a:lnTo>
                      <a:pt x="227299" y="52732"/>
                    </a:lnTo>
                    <a:lnTo>
                      <a:pt x="227299" y="47545"/>
                    </a:lnTo>
                    <a:lnTo>
                      <a:pt x="13828" y="47545"/>
                    </a:lnTo>
                    <a:lnTo>
                      <a:pt x="13828" y="52732"/>
                    </a:lnTo>
                    <a:lnTo>
                      <a:pt x="9507" y="53596"/>
                    </a:lnTo>
                    <a:lnTo>
                      <a:pt x="9507" y="53596"/>
                    </a:lnTo>
                    <a:close/>
                    <a:moveTo>
                      <a:pt x="236806" y="48409"/>
                    </a:moveTo>
                    <a:lnTo>
                      <a:pt x="236806" y="48409"/>
                    </a:lnTo>
                    <a:lnTo>
                      <a:pt x="237670" y="6916"/>
                    </a:lnTo>
                    <a:lnTo>
                      <a:pt x="236806" y="6916"/>
                    </a:lnTo>
                    <a:lnTo>
                      <a:pt x="236806" y="12102"/>
                    </a:lnTo>
                    <a:lnTo>
                      <a:pt x="231620" y="12102"/>
                    </a:lnTo>
                    <a:lnTo>
                      <a:pt x="231620" y="43223"/>
                    </a:lnTo>
                    <a:lnTo>
                      <a:pt x="236806" y="43223"/>
                    </a:lnTo>
                    <a:lnTo>
                      <a:pt x="236806" y="48409"/>
                    </a:lnTo>
                    <a:close/>
                    <a:moveTo>
                      <a:pt x="232484" y="48409"/>
                    </a:moveTo>
                    <a:lnTo>
                      <a:pt x="232484" y="48409"/>
                    </a:lnTo>
                    <a:lnTo>
                      <a:pt x="232484" y="48409"/>
                    </a:lnTo>
                    <a:lnTo>
                      <a:pt x="232484" y="48409"/>
                    </a:lnTo>
                    <a:lnTo>
                      <a:pt x="232484" y="48409"/>
                    </a:lnTo>
                    <a:close/>
                    <a:moveTo>
                      <a:pt x="9507" y="48409"/>
                    </a:moveTo>
                    <a:lnTo>
                      <a:pt x="9507" y="48409"/>
                    </a:lnTo>
                    <a:lnTo>
                      <a:pt x="9507" y="48409"/>
                    </a:lnTo>
                    <a:lnTo>
                      <a:pt x="9507" y="48409"/>
                    </a:lnTo>
                    <a:lnTo>
                      <a:pt x="9507" y="48409"/>
                    </a:lnTo>
                    <a:close/>
                    <a:moveTo>
                      <a:pt x="4321" y="48409"/>
                    </a:moveTo>
                    <a:lnTo>
                      <a:pt x="4321" y="48409"/>
                    </a:lnTo>
                    <a:lnTo>
                      <a:pt x="5185" y="43223"/>
                    </a:lnTo>
                    <a:lnTo>
                      <a:pt x="10371" y="43223"/>
                    </a:lnTo>
                    <a:lnTo>
                      <a:pt x="10371" y="12102"/>
                    </a:lnTo>
                    <a:lnTo>
                      <a:pt x="5185" y="12102"/>
                    </a:lnTo>
                    <a:lnTo>
                      <a:pt x="5185" y="6916"/>
                    </a:lnTo>
                    <a:lnTo>
                      <a:pt x="4321" y="6916"/>
                    </a:lnTo>
                    <a:lnTo>
                      <a:pt x="4321" y="48409"/>
                    </a:lnTo>
                    <a:close/>
                    <a:moveTo>
                      <a:pt x="232484" y="8645"/>
                    </a:moveTo>
                    <a:lnTo>
                      <a:pt x="232484" y="8645"/>
                    </a:lnTo>
                    <a:lnTo>
                      <a:pt x="232484" y="8645"/>
                    </a:lnTo>
                    <a:lnTo>
                      <a:pt x="232484" y="8645"/>
                    </a:lnTo>
                    <a:lnTo>
                      <a:pt x="232484" y="8645"/>
                    </a:lnTo>
                    <a:close/>
                    <a:moveTo>
                      <a:pt x="198778" y="8645"/>
                    </a:moveTo>
                    <a:lnTo>
                      <a:pt x="227299" y="8645"/>
                    </a:lnTo>
                    <a:lnTo>
                      <a:pt x="227299" y="3458"/>
                    </a:lnTo>
                    <a:lnTo>
                      <a:pt x="232484" y="3458"/>
                    </a:lnTo>
                    <a:lnTo>
                      <a:pt x="232484" y="2593"/>
                    </a:lnTo>
                    <a:lnTo>
                      <a:pt x="198778" y="2593"/>
                    </a:lnTo>
                    <a:lnTo>
                      <a:pt x="198778" y="8645"/>
                    </a:lnTo>
                    <a:close/>
                    <a:moveTo>
                      <a:pt x="14692" y="8645"/>
                    </a:moveTo>
                    <a:lnTo>
                      <a:pt x="43213" y="8645"/>
                    </a:lnTo>
                    <a:lnTo>
                      <a:pt x="43213" y="2593"/>
                    </a:lnTo>
                    <a:lnTo>
                      <a:pt x="9507" y="2593"/>
                    </a:lnTo>
                    <a:lnTo>
                      <a:pt x="9507" y="3458"/>
                    </a:lnTo>
                    <a:lnTo>
                      <a:pt x="14692" y="3458"/>
                    </a:lnTo>
                    <a:lnTo>
                      <a:pt x="14692" y="8645"/>
                    </a:lnTo>
                    <a:close/>
                    <a:moveTo>
                      <a:pt x="9507" y="8645"/>
                    </a:moveTo>
                    <a:lnTo>
                      <a:pt x="9507" y="8645"/>
                    </a:lnTo>
                    <a:lnTo>
                      <a:pt x="9507" y="8645"/>
                    </a:lnTo>
                    <a:lnTo>
                      <a:pt x="9507" y="8645"/>
                    </a:lnTo>
                    <a:lnTo>
                      <a:pt x="9507" y="8645"/>
                    </a:lnTo>
                    <a:close/>
                    <a:moveTo>
                      <a:pt x="194457" y="3458"/>
                    </a:moveTo>
                    <a:cubicBezTo>
                      <a:pt x="194457" y="4322"/>
                      <a:pt x="193593" y="4322"/>
                      <a:pt x="193593" y="5187"/>
                    </a:cubicBezTo>
                    <a:cubicBezTo>
                      <a:pt x="193593" y="6051"/>
                      <a:pt x="193593" y="6051"/>
                      <a:pt x="194457" y="6916"/>
                    </a:cubicBezTo>
                    <a:lnTo>
                      <a:pt x="194457" y="3458"/>
                    </a:lnTo>
                    <a:close/>
                    <a:moveTo>
                      <a:pt x="47534" y="3458"/>
                    </a:moveTo>
                    <a:lnTo>
                      <a:pt x="47534" y="6916"/>
                    </a:lnTo>
                    <a:cubicBezTo>
                      <a:pt x="47534" y="6051"/>
                      <a:pt x="48398" y="6051"/>
                      <a:pt x="48398" y="5187"/>
                    </a:cubicBezTo>
                    <a:cubicBezTo>
                      <a:pt x="48398" y="4322"/>
                      <a:pt x="47534" y="4322"/>
                      <a:pt x="47534" y="3458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82" name="Graphic 16831">
              <a:extLst>
                <a:ext uri="{FF2B5EF4-FFF2-40B4-BE49-F238E27FC236}">
                  <a16:creationId xmlns:a16="http://schemas.microsoft.com/office/drawing/2014/main" id="{B3DE30BD-E336-4D5F-A24F-769601E82508}"/>
                </a:ext>
              </a:extLst>
            </p:cNvPr>
            <p:cNvGrpSpPr/>
            <p:nvPr/>
          </p:nvGrpSpPr>
          <p:grpSpPr>
            <a:xfrm>
              <a:off x="7511424" y="2025694"/>
              <a:ext cx="96796" cy="143499"/>
              <a:chOff x="7511424" y="2025694"/>
              <a:chExt cx="96796" cy="143499"/>
            </a:xfrm>
            <a:solidFill>
              <a:srgbClr val="355464"/>
            </a:solidFill>
          </p:grpSpPr>
          <p:sp>
            <p:nvSpPr>
              <p:cNvPr id="101" name="Freeform 18064">
                <a:extLst>
                  <a:ext uri="{FF2B5EF4-FFF2-40B4-BE49-F238E27FC236}">
                    <a16:creationId xmlns:a16="http://schemas.microsoft.com/office/drawing/2014/main" id="{63739D3D-3A4A-4AAD-B23F-86A7F524938D}"/>
                  </a:ext>
                </a:extLst>
              </p:cNvPr>
              <p:cNvSpPr/>
              <p:nvPr/>
            </p:nvSpPr>
            <p:spPr>
              <a:xfrm>
                <a:off x="7513153" y="2027423"/>
                <a:ext cx="94203" cy="139176"/>
              </a:xfrm>
              <a:custGeom>
                <a:avLst/>
                <a:gdLst>
                  <a:gd name="connsiteX0" fmla="*/ 94204 w 94203"/>
                  <a:gd name="connsiteY0" fmla="*/ 119295 h 139176"/>
                  <a:gd name="connsiteX1" fmla="*/ 94204 w 94203"/>
                  <a:gd name="connsiteY1" fmla="*/ 5187 h 139176"/>
                  <a:gd name="connsiteX2" fmla="*/ 83833 w 94203"/>
                  <a:gd name="connsiteY2" fmla="*/ 5187 h 139176"/>
                  <a:gd name="connsiteX3" fmla="*/ 83833 w 94203"/>
                  <a:gd name="connsiteY3" fmla="*/ 119295 h 139176"/>
                  <a:gd name="connsiteX4" fmla="*/ 94204 w 94203"/>
                  <a:gd name="connsiteY4" fmla="*/ 119295 h 139176"/>
                  <a:gd name="connsiteX5" fmla="*/ 73462 w 94203"/>
                  <a:gd name="connsiteY5" fmla="*/ 139177 h 139176"/>
                  <a:gd name="connsiteX6" fmla="*/ 93339 w 94203"/>
                  <a:gd name="connsiteY6" fmla="*/ 119295 h 139176"/>
                  <a:gd name="connsiteX7" fmla="*/ 83833 w 94203"/>
                  <a:gd name="connsiteY7" fmla="*/ 119295 h 139176"/>
                  <a:gd name="connsiteX8" fmla="*/ 73462 w 94203"/>
                  <a:gd name="connsiteY8" fmla="*/ 129668 h 139176"/>
                  <a:gd name="connsiteX9" fmla="*/ 73462 w 94203"/>
                  <a:gd name="connsiteY9" fmla="*/ 139177 h 139176"/>
                  <a:gd name="connsiteX10" fmla="*/ 66548 w 94203"/>
                  <a:gd name="connsiteY10" fmla="*/ 139177 h 139176"/>
                  <a:gd name="connsiteX11" fmla="*/ 74326 w 94203"/>
                  <a:gd name="connsiteY11" fmla="*/ 139177 h 139176"/>
                  <a:gd name="connsiteX12" fmla="*/ 74326 w 94203"/>
                  <a:gd name="connsiteY12" fmla="*/ 128804 h 139176"/>
                  <a:gd name="connsiteX13" fmla="*/ 66548 w 94203"/>
                  <a:gd name="connsiteY13" fmla="*/ 128804 h 139176"/>
                  <a:gd name="connsiteX14" fmla="*/ 66548 w 94203"/>
                  <a:gd name="connsiteY14" fmla="*/ 139177 h 139176"/>
                  <a:gd name="connsiteX15" fmla="*/ 45805 w 94203"/>
                  <a:gd name="connsiteY15" fmla="*/ 119295 h 139176"/>
                  <a:gd name="connsiteX16" fmla="*/ 65684 w 94203"/>
                  <a:gd name="connsiteY16" fmla="*/ 139177 h 139176"/>
                  <a:gd name="connsiteX17" fmla="*/ 65684 w 94203"/>
                  <a:gd name="connsiteY17" fmla="*/ 128804 h 139176"/>
                  <a:gd name="connsiteX18" fmla="*/ 55312 w 94203"/>
                  <a:gd name="connsiteY18" fmla="*/ 118430 h 139176"/>
                  <a:gd name="connsiteX19" fmla="*/ 45805 w 94203"/>
                  <a:gd name="connsiteY19" fmla="*/ 118430 h 139176"/>
                  <a:gd name="connsiteX20" fmla="*/ 45805 w 94203"/>
                  <a:gd name="connsiteY20" fmla="*/ 57918 h 139176"/>
                  <a:gd name="connsiteX21" fmla="*/ 45805 w 94203"/>
                  <a:gd name="connsiteY21" fmla="*/ 118430 h 139176"/>
                  <a:gd name="connsiteX22" fmla="*/ 56176 w 94203"/>
                  <a:gd name="connsiteY22" fmla="*/ 118430 h 139176"/>
                  <a:gd name="connsiteX23" fmla="*/ 56176 w 94203"/>
                  <a:gd name="connsiteY23" fmla="*/ 57918 h 139176"/>
                  <a:gd name="connsiteX24" fmla="*/ 45805 w 94203"/>
                  <a:gd name="connsiteY24" fmla="*/ 57918 h 139176"/>
                  <a:gd name="connsiteX25" fmla="*/ 35435 w 94203"/>
                  <a:gd name="connsiteY25" fmla="*/ 48409 h 139176"/>
                  <a:gd name="connsiteX26" fmla="*/ 45805 w 94203"/>
                  <a:gd name="connsiteY26" fmla="*/ 58783 h 139176"/>
                  <a:gd name="connsiteX27" fmla="*/ 56176 w 94203"/>
                  <a:gd name="connsiteY27" fmla="*/ 58783 h 139176"/>
                  <a:gd name="connsiteX28" fmla="*/ 36299 w 94203"/>
                  <a:gd name="connsiteY28" fmla="*/ 38900 h 139176"/>
                  <a:gd name="connsiteX29" fmla="*/ 36299 w 94203"/>
                  <a:gd name="connsiteY29" fmla="*/ 48409 h 139176"/>
                  <a:gd name="connsiteX30" fmla="*/ 5186 w 94203"/>
                  <a:gd name="connsiteY30" fmla="*/ 48409 h 139176"/>
                  <a:gd name="connsiteX31" fmla="*/ 35435 w 94203"/>
                  <a:gd name="connsiteY31" fmla="*/ 48409 h 139176"/>
                  <a:gd name="connsiteX32" fmla="*/ 35435 w 94203"/>
                  <a:gd name="connsiteY32" fmla="*/ 38036 h 139176"/>
                  <a:gd name="connsiteX33" fmla="*/ 5186 w 94203"/>
                  <a:gd name="connsiteY33" fmla="*/ 38036 h 139176"/>
                  <a:gd name="connsiteX34" fmla="*/ 5186 w 94203"/>
                  <a:gd name="connsiteY34" fmla="*/ 48409 h 139176"/>
                  <a:gd name="connsiteX35" fmla="*/ 94204 w 94203"/>
                  <a:gd name="connsiteY35" fmla="*/ 5187 h 139176"/>
                  <a:gd name="connsiteX36" fmla="*/ 89018 w 94203"/>
                  <a:gd name="connsiteY36" fmla="*/ 0 h 139176"/>
                  <a:gd name="connsiteX37" fmla="*/ 83833 w 94203"/>
                  <a:gd name="connsiteY37" fmla="*/ 5187 h 139176"/>
                  <a:gd name="connsiteX38" fmla="*/ 94204 w 94203"/>
                  <a:gd name="connsiteY38" fmla="*/ 5187 h 139176"/>
                  <a:gd name="connsiteX39" fmla="*/ 5186 w 94203"/>
                  <a:gd name="connsiteY39" fmla="*/ 38036 h 139176"/>
                  <a:gd name="connsiteX40" fmla="*/ 0 w 94203"/>
                  <a:gd name="connsiteY40" fmla="*/ 43223 h 139176"/>
                  <a:gd name="connsiteX41" fmla="*/ 5186 w 94203"/>
                  <a:gd name="connsiteY41" fmla="*/ 48409 h 139176"/>
                  <a:gd name="connsiteX42" fmla="*/ 5186 w 94203"/>
                  <a:gd name="connsiteY42" fmla="*/ 38036 h 13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03" h="139176">
                    <a:moveTo>
                      <a:pt x="94204" y="119295"/>
                    </a:moveTo>
                    <a:lnTo>
                      <a:pt x="94204" y="5187"/>
                    </a:lnTo>
                    <a:lnTo>
                      <a:pt x="83833" y="5187"/>
                    </a:lnTo>
                    <a:lnTo>
                      <a:pt x="83833" y="119295"/>
                    </a:lnTo>
                    <a:lnTo>
                      <a:pt x="94204" y="119295"/>
                    </a:lnTo>
                    <a:close/>
                    <a:moveTo>
                      <a:pt x="73462" y="139177"/>
                    </a:moveTo>
                    <a:cubicBezTo>
                      <a:pt x="84697" y="139177"/>
                      <a:pt x="93339" y="129668"/>
                      <a:pt x="93339" y="119295"/>
                    </a:cubicBezTo>
                    <a:lnTo>
                      <a:pt x="83833" y="119295"/>
                    </a:lnTo>
                    <a:cubicBezTo>
                      <a:pt x="83833" y="124481"/>
                      <a:pt x="79511" y="129668"/>
                      <a:pt x="73462" y="129668"/>
                    </a:cubicBezTo>
                    <a:lnTo>
                      <a:pt x="73462" y="139177"/>
                    </a:lnTo>
                    <a:close/>
                    <a:moveTo>
                      <a:pt x="66548" y="139177"/>
                    </a:moveTo>
                    <a:lnTo>
                      <a:pt x="74326" y="139177"/>
                    </a:lnTo>
                    <a:lnTo>
                      <a:pt x="74326" y="128804"/>
                    </a:lnTo>
                    <a:lnTo>
                      <a:pt x="66548" y="128804"/>
                    </a:lnTo>
                    <a:lnTo>
                      <a:pt x="66548" y="139177"/>
                    </a:lnTo>
                    <a:close/>
                    <a:moveTo>
                      <a:pt x="45805" y="119295"/>
                    </a:moveTo>
                    <a:cubicBezTo>
                      <a:pt x="45805" y="130532"/>
                      <a:pt x="55312" y="139177"/>
                      <a:pt x="65684" y="139177"/>
                    </a:cubicBezTo>
                    <a:lnTo>
                      <a:pt x="65684" y="128804"/>
                    </a:lnTo>
                    <a:cubicBezTo>
                      <a:pt x="60498" y="128804"/>
                      <a:pt x="55312" y="124481"/>
                      <a:pt x="55312" y="118430"/>
                    </a:cubicBezTo>
                    <a:lnTo>
                      <a:pt x="45805" y="118430"/>
                    </a:lnTo>
                    <a:close/>
                    <a:moveTo>
                      <a:pt x="45805" y="57918"/>
                    </a:moveTo>
                    <a:lnTo>
                      <a:pt x="45805" y="118430"/>
                    </a:lnTo>
                    <a:lnTo>
                      <a:pt x="56176" y="118430"/>
                    </a:lnTo>
                    <a:lnTo>
                      <a:pt x="56176" y="57918"/>
                    </a:lnTo>
                    <a:lnTo>
                      <a:pt x="45805" y="57918"/>
                    </a:lnTo>
                    <a:close/>
                    <a:moveTo>
                      <a:pt x="35435" y="48409"/>
                    </a:moveTo>
                    <a:cubicBezTo>
                      <a:pt x="40620" y="48409"/>
                      <a:pt x="45805" y="52732"/>
                      <a:pt x="45805" y="58783"/>
                    </a:cubicBezTo>
                    <a:lnTo>
                      <a:pt x="56176" y="58783"/>
                    </a:lnTo>
                    <a:cubicBezTo>
                      <a:pt x="56176" y="47545"/>
                      <a:pt x="46670" y="38900"/>
                      <a:pt x="36299" y="38900"/>
                    </a:cubicBezTo>
                    <a:lnTo>
                      <a:pt x="36299" y="48409"/>
                    </a:lnTo>
                    <a:close/>
                    <a:moveTo>
                      <a:pt x="5186" y="48409"/>
                    </a:moveTo>
                    <a:lnTo>
                      <a:pt x="35435" y="48409"/>
                    </a:lnTo>
                    <a:lnTo>
                      <a:pt x="35435" y="38036"/>
                    </a:lnTo>
                    <a:lnTo>
                      <a:pt x="5186" y="38036"/>
                    </a:lnTo>
                    <a:lnTo>
                      <a:pt x="5186" y="48409"/>
                    </a:lnTo>
                    <a:close/>
                    <a:moveTo>
                      <a:pt x="94204" y="5187"/>
                    </a:moveTo>
                    <a:cubicBezTo>
                      <a:pt x="94204" y="2593"/>
                      <a:pt x="91611" y="0"/>
                      <a:pt x="89018" y="0"/>
                    </a:cubicBezTo>
                    <a:cubicBezTo>
                      <a:pt x="86425" y="0"/>
                      <a:pt x="83833" y="2593"/>
                      <a:pt x="83833" y="5187"/>
                    </a:cubicBezTo>
                    <a:lnTo>
                      <a:pt x="94204" y="5187"/>
                    </a:lnTo>
                    <a:close/>
                    <a:moveTo>
                      <a:pt x="5186" y="38036"/>
                    </a:moveTo>
                    <a:cubicBezTo>
                      <a:pt x="2593" y="38036"/>
                      <a:pt x="0" y="40629"/>
                      <a:pt x="0" y="43223"/>
                    </a:cubicBezTo>
                    <a:cubicBezTo>
                      <a:pt x="0" y="45816"/>
                      <a:pt x="2593" y="48409"/>
                      <a:pt x="5186" y="48409"/>
                    </a:cubicBezTo>
                    <a:lnTo>
                      <a:pt x="5186" y="3803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02" name="Freeform 18065">
                <a:extLst>
                  <a:ext uri="{FF2B5EF4-FFF2-40B4-BE49-F238E27FC236}">
                    <a16:creationId xmlns:a16="http://schemas.microsoft.com/office/drawing/2014/main" id="{A4DADFEC-1FEA-4A3C-B34B-039A4F3569CF}"/>
                  </a:ext>
                </a:extLst>
              </p:cNvPr>
              <p:cNvSpPr/>
              <p:nvPr/>
            </p:nvSpPr>
            <p:spPr>
              <a:xfrm>
                <a:off x="7511424" y="2025694"/>
                <a:ext cx="96796" cy="143499"/>
              </a:xfrm>
              <a:custGeom>
                <a:avLst/>
                <a:gdLst>
                  <a:gd name="connsiteX0" fmla="*/ 77783 w 96796"/>
                  <a:gd name="connsiteY0" fmla="*/ 143499 h 143499"/>
                  <a:gd name="connsiteX1" fmla="*/ 65684 w 96796"/>
                  <a:gd name="connsiteY1" fmla="*/ 143499 h 143499"/>
                  <a:gd name="connsiteX2" fmla="*/ 45806 w 96796"/>
                  <a:gd name="connsiteY2" fmla="*/ 123617 h 143499"/>
                  <a:gd name="connsiteX3" fmla="*/ 45806 w 96796"/>
                  <a:gd name="connsiteY3" fmla="*/ 123617 h 143499"/>
                  <a:gd name="connsiteX4" fmla="*/ 45806 w 96796"/>
                  <a:gd name="connsiteY4" fmla="*/ 59647 h 143499"/>
                  <a:gd name="connsiteX5" fmla="*/ 38027 w 96796"/>
                  <a:gd name="connsiteY5" fmla="*/ 51867 h 143499"/>
                  <a:gd name="connsiteX6" fmla="*/ 5186 w 96796"/>
                  <a:gd name="connsiteY6" fmla="*/ 51867 h 143499"/>
                  <a:gd name="connsiteX7" fmla="*/ 5186 w 96796"/>
                  <a:gd name="connsiteY7" fmla="*/ 51867 h 143499"/>
                  <a:gd name="connsiteX8" fmla="*/ 0 w 96796"/>
                  <a:gd name="connsiteY8" fmla="*/ 44952 h 143499"/>
                  <a:gd name="connsiteX9" fmla="*/ 5186 w 96796"/>
                  <a:gd name="connsiteY9" fmla="*/ 38036 h 143499"/>
                  <a:gd name="connsiteX10" fmla="*/ 5186 w 96796"/>
                  <a:gd name="connsiteY10" fmla="*/ 38036 h 143499"/>
                  <a:gd name="connsiteX11" fmla="*/ 39756 w 96796"/>
                  <a:gd name="connsiteY11" fmla="*/ 38036 h 143499"/>
                  <a:gd name="connsiteX12" fmla="*/ 59634 w 96796"/>
                  <a:gd name="connsiteY12" fmla="*/ 57918 h 143499"/>
                  <a:gd name="connsiteX13" fmla="*/ 59634 w 96796"/>
                  <a:gd name="connsiteY13" fmla="*/ 57918 h 143499"/>
                  <a:gd name="connsiteX14" fmla="*/ 59634 w 96796"/>
                  <a:gd name="connsiteY14" fmla="*/ 121024 h 143499"/>
                  <a:gd name="connsiteX15" fmla="*/ 67412 w 96796"/>
                  <a:gd name="connsiteY15" fmla="*/ 128804 h 143499"/>
                  <a:gd name="connsiteX16" fmla="*/ 75190 w 96796"/>
                  <a:gd name="connsiteY16" fmla="*/ 128804 h 143499"/>
                  <a:gd name="connsiteX17" fmla="*/ 82969 w 96796"/>
                  <a:gd name="connsiteY17" fmla="*/ 121024 h 143499"/>
                  <a:gd name="connsiteX18" fmla="*/ 82969 w 96796"/>
                  <a:gd name="connsiteY18" fmla="*/ 5187 h 143499"/>
                  <a:gd name="connsiteX19" fmla="*/ 82969 w 96796"/>
                  <a:gd name="connsiteY19" fmla="*/ 5187 h 143499"/>
                  <a:gd name="connsiteX20" fmla="*/ 89883 w 96796"/>
                  <a:gd name="connsiteY20" fmla="*/ 0 h 143499"/>
                  <a:gd name="connsiteX21" fmla="*/ 96797 w 96796"/>
                  <a:gd name="connsiteY21" fmla="*/ 5187 h 143499"/>
                  <a:gd name="connsiteX22" fmla="*/ 96797 w 96796"/>
                  <a:gd name="connsiteY22" fmla="*/ 5187 h 143499"/>
                  <a:gd name="connsiteX23" fmla="*/ 96797 w 96796"/>
                  <a:gd name="connsiteY23" fmla="*/ 123617 h 143499"/>
                  <a:gd name="connsiteX24" fmla="*/ 77783 w 96796"/>
                  <a:gd name="connsiteY24" fmla="*/ 143499 h 143499"/>
                  <a:gd name="connsiteX25" fmla="*/ 77783 w 96796"/>
                  <a:gd name="connsiteY25" fmla="*/ 143499 h 143499"/>
                  <a:gd name="connsiteX26" fmla="*/ 70005 w 96796"/>
                  <a:gd name="connsiteY26" fmla="*/ 138313 h 143499"/>
                  <a:gd name="connsiteX27" fmla="*/ 73462 w 96796"/>
                  <a:gd name="connsiteY27" fmla="*/ 138313 h 143499"/>
                  <a:gd name="connsiteX28" fmla="*/ 73462 w 96796"/>
                  <a:gd name="connsiteY28" fmla="*/ 132261 h 143499"/>
                  <a:gd name="connsiteX29" fmla="*/ 70005 w 96796"/>
                  <a:gd name="connsiteY29" fmla="*/ 132261 h 143499"/>
                  <a:gd name="connsiteX30" fmla="*/ 70005 w 96796"/>
                  <a:gd name="connsiteY30" fmla="*/ 138313 h 143499"/>
                  <a:gd name="connsiteX31" fmla="*/ 50127 w 96796"/>
                  <a:gd name="connsiteY31" fmla="*/ 122752 h 143499"/>
                  <a:gd name="connsiteX32" fmla="*/ 65684 w 96796"/>
                  <a:gd name="connsiteY32" fmla="*/ 138313 h 143499"/>
                  <a:gd name="connsiteX33" fmla="*/ 65684 w 96796"/>
                  <a:gd name="connsiteY33" fmla="*/ 132261 h 143499"/>
                  <a:gd name="connsiteX34" fmla="*/ 56176 w 96796"/>
                  <a:gd name="connsiteY34" fmla="*/ 122752 h 143499"/>
                  <a:gd name="connsiteX35" fmla="*/ 50127 w 96796"/>
                  <a:gd name="connsiteY35" fmla="*/ 122752 h 143499"/>
                  <a:gd name="connsiteX36" fmla="*/ 77783 w 96796"/>
                  <a:gd name="connsiteY36" fmla="*/ 133126 h 143499"/>
                  <a:gd name="connsiteX37" fmla="*/ 77783 w 96796"/>
                  <a:gd name="connsiteY37" fmla="*/ 139177 h 143499"/>
                  <a:gd name="connsiteX38" fmla="*/ 93340 w 96796"/>
                  <a:gd name="connsiteY38" fmla="*/ 123617 h 143499"/>
                  <a:gd name="connsiteX39" fmla="*/ 87290 w 96796"/>
                  <a:gd name="connsiteY39" fmla="*/ 123617 h 143499"/>
                  <a:gd name="connsiteX40" fmla="*/ 77783 w 96796"/>
                  <a:gd name="connsiteY40" fmla="*/ 133126 h 143499"/>
                  <a:gd name="connsiteX41" fmla="*/ 88154 w 96796"/>
                  <a:gd name="connsiteY41" fmla="*/ 118430 h 143499"/>
                  <a:gd name="connsiteX42" fmla="*/ 94204 w 96796"/>
                  <a:gd name="connsiteY42" fmla="*/ 118430 h 143499"/>
                  <a:gd name="connsiteX43" fmla="*/ 94204 w 96796"/>
                  <a:gd name="connsiteY43" fmla="*/ 8645 h 143499"/>
                  <a:gd name="connsiteX44" fmla="*/ 88154 w 96796"/>
                  <a:gd name="connsiteY44" fmla="*/ 8645 h 143499"/>
                  <a:gd name="connsiteX45" fmla="*/ 88154 w 96796"/>
                  <a:gd name="connsiteY45" fmla="*/ 118430 h 143499"/>
                  <a:gd name="connsiteX46" fmla="*/ 50127 w 96796"/>
                  <a:gd name="connsiteY46" fmla="*/ 118430 h 143499"/>
                  <a:gd name="connsiteX47" fmla="*/ 56176 w 96796"/>
                  <a:gd name="connsiteY47" fmla="*/ 118430 h 143499"/>
                  <a:gd name="connsiteX48" fmla="*/ 56176 w 96796"/>
                  <a:gd name="connsiteY48" fmla="*/ 62241 h 143499"/>
                  <a:gd name="connsiteX49" fmla="*/ 50127 w 96796"/>
                  <a:gd name="connsiteY49" fmla="*/ 62241 h 143499"/>
                  <a:gd name="connsiteX50" fmla="*/ 50127 w 96796"/>
                  <a:gd name="connsiteY50" fmla="*/ 118430 h 143499"/>
                  <a:gd name="connsiteX51" fmla="*/ 49263 w 96796"/>
                  <a:gd name="connsiteY51" fmla="*/ 57918 h 143499"/>
                  <a:gd name="connsiteX52" fmla="*/ 55312 w 96796"/>
                  <a:gd name="connsiteY52" fmla="*/ 57918 h 143499"/>
                  <a:gd name="connsiteX53" fmla="*/ 39756 w 96796"/>
                  <a:gd name="connsiteY53" fmla="*/ 42358 h 143499"/>
                  <a:gd name="connsiteX54" fmla="*/ 39756 w 96796"/>
                  <a:gd name="connsiteY54" fmla="*/ 48409 h 143499"/>
                  <a:gd name="connsiteX55" fmla="*/ 49263 w 96796"/>
                  <a:gd name="connsiteY55" fmla="*/ 57918 h 143499"/>
                  <a:gd name="connsiteX56" fmla="*/ 9507 w 96796"/>
                  <a:gd name="connsiteY56" fmla="*/ 47545 h 143499"/>
                  <a:gd name="connsiteX57" fmla="*/ 35435 w 96796"/>
                  <a:gd name="connsiteY57" fmla="*/ 47545 h 143499"/>
                  <a:gd name="connsiteX58" fmla="*/ 35435 w 96796"/>
                  <a:gd name="connsiteY58" fmla="*/ 41494 h 143499"/>
                  <a:gd name="connsiteX59" fmla="*/ 9507 w 96796"/>
                  <a:gd name="connsiteY59" fmla="*/ 41494 h 143499"/>
                  <a:gd name="connsiteX60" fmla="*/ 9507 w 96796"/>
                  <a:gd name="connsiteY60" fmla="*/ 47545 h 143499"/>
                  <a:gd name="connsiteX61" fmla="*/ 5186 w 96796"/>
                  <a:gd name="connsiteY61" fmla="*/ 43223 h 143499"/>
                  <a:gd name="connsiteX62" fmla="*/ 4321 w 96796"/>
                  <a:gd name="connsiteY62" fmla="*/ 44952 h 143499"/>
                  <a:gd name="connsiteX63" fmla="*/ 5186 w 96796"/>
                  <a:gd name="connsiteY63" fmla="*/ 46680 h 143499"/>
                  <a:gd name="connsiteX64" fmla="*/ 5186 w 96796"/>
                  <a:gd name="connsiteY64" fmla="*/ 43223 h 143499"/>
                  <a:gd name="connsiteX65" fmla="*/ 89019 w 96796"/>
                  <a:gd name="connsiteY65" fmla="*/ 4322 h 143499"/>
                  <a:gd name="connsiteX66" fmla="*/ 92475 w 96796"/>
                  <a:gd name="connsiteY66" fmla="*/ 4322 h 143499"/>
                  <a:gd name="connsiteX67" fmla="*/ 89019 w 96796"/>
                  <a:gd name="connsiteY67" fmla="*/ 4322 h 14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96796" h="143499">
                    <a:moveTo>
                      <a:pt x="77783" y="143499"/>
                    </a:moveTo>
                    <a:lnTo>
                      <a:pt x="65684" y="143499"/>
                    </a:lnTo>
                    <a:cubicBezTo>
                      <a:pt x="55312" y="142635"/>
                      <a:pt x="46670" y="133990"/>
                      <a:pt x="45806" y="123617"/>
                    </a:cubicBezTo>
                    <a:lnTo>
                      <a:pt x="45806" y="123617"/>
                    </a:lnTo>
                    <a:lnTo>
                      <a:pt x="45806" y="59647"/>
                    </a:lnTo>
                    <a:cubicBezTo>
                      <a:pt x="45806" y="55325"/>
                      <a:pt x="42349" y="51867"/>
                      <a:pt x="38027" y="51867"/>
                    </a:cubicBezTo>
                    <a:lnTo>
                      <a:pt x="5186" y="51867"/>
                    </a:lnTo>
                    <a:lnTo>
                      <a:pt x="5186" y="51867"/>
                    </a:lnTo>
                    <a:cubicBezTo>
                      <a:pt x="2593" y="51003"/>
                      <a:pt x="0" y="48409"/>
                      <a:pt x="0" y="44952"/>
                    </a:cubicBezTo>
                    <a:cubicBezTo>
                      <a:pt x="0" y="41494"/>
                      <a:pt x="1729" y="38900"/>
                      <a:pt x="5186" y="38036"/>
                    </a:cubicBezTo>
                    <a:lnTo>
                      <a:pt x="5186" y="38036"/>
                    </a:lnTo>
                    <a:lnTo>
                      <a:pt x="39756" y="38036"/>
                    </a:lnTo>
                    <a:cubicBezTo>
                      <a:pt x="50127" y="38900"/>
                      <a:pt x="58770" y="47545"/>
                      <a:pt x="59634" y="57918"/>
                    </a:cubicBezTo>
                    <a:lnTo>
                      <a:pt x="59634" y="57918"/>
                    </a:lnTo>
                    <a:lnTo>
                      <a:pt x="59634" y="121024"/>
                    </a:lnTo>
                    <a:cubicBezTo>
                      <a:pt x="59634" y="125346"/>
                      <a:pt x="63091" y="128804"/>
                      <a:pt x="67412" y="128804"/>
                    </a:cubicBezTo>
                    <a:lnTo>
                      <a:pt x="75190" y="128804"/>
                    </a:lnTo>
                    <a:cubicBezTo>
                      <a:pt x="79511" y="128804"/>
                      <a:pt x="82969" y="125346"/>
                      <a:pt x="82969" y="121024"/>
                    </a:cubicBezTo>
                    <a:lnTo>
                      <a:pt x="82969" y="5187"/>
                    </a:lnTo>
                    <a:lnTo>
                      <a:pt x="82969" y="5187"/>
                    </a:lnTo>
                    <a:cubicBezTo>
                      <a:pt x="83833" y="2593"/>
                      <a:pt x="86425" y="0"/>
                      <a:pt x="89883" y="0"/>
                    </a:cubicBezTo>
                    <a:cubicBezTo>
                      <a:pt x="93340" y="0"/>
                      <a:pt x="95932" y="1729"/>
                      <a:pt x="96797" y="5187"/>
                    </a:cubicBezTo>
                    <a:lnTo>
                      <a:pt x="96797" y="5187"/>
                    </a:lnTo>
                    <a:lnTo>
                      <a:pt x="96797" y="123617"/>
                    </a:lnTo>
                    <a:cubicBezTo>
                      <a:pt x="96797" y="133126"/>
                      <a:pt x="88154" y="141770"/>
                      <a:pt x="77783" y="143499"/>
                    </a:cubicBezTo>
                    <a:lnTo>
                      <a:pt x="77783" y="143499"/>
                    </a:lnTo>
                    <a:close/>
                    <a:moveTo>
                      <a:pt x="70005" y="138313"/>
                    </a:moveTo>
                    <a:lnTo>
                      <a:pt x="73462" y="138313"/>
                    </a:lnTo>
                    <a:lnTo>
                      <a:pt x="73462" y="132261"/>
                    </a:lnTo>
                    <a:lnTo>
                      <a:pt x="70005" y="132261"/>
                    </a:lnTo>
                    <a:lnTo>
                      <a:pt x="70005" y="138313"/>
                    </a:lnTo>
                    <a:close/>
                    <a:moveTo>
                      <a:pt x="50127" y="122752"/>
                    </a:moveTo>
                    <a:cubicBezTo>
                      <a:pt x="50991" y="130532"/>
                      <a:pt x="57905" y="137448"/>
                      <a:pt x="65684" y="138313"/>
                    </a:cubicBezTo>
                    <a:lnTo>
                      <a:pt x="65684" y="132261"/>
                    </a:lnTo>
                    <a:cubicBezTo>
                      <a:pt x="60498" y="131397"/>
                      <a:pt x="57041" y="127075"/>
                      <a:pt x="56176" y="122752"/>
                    </a:cubicBezTo>
                    <a:lnTo>
                      <a:pt x="50127" y="122752"/>
                    </a:lnTo>
                    <a:close/>
                    <a:moveTo>
                      <a:pt x="77783" y="133126"/>
                    </a:moveTo>
                    <a:lnTo>
                      <a:pt x="77783" y="139177"/>
                    </a:lnTo>
                    <a:cubicBezTo>
                      <a:pt x="85561" y="138313"/>
                      <a:pt x="92475" y="131397"/>
                      <a:pt x="93340" y="123617"/>
                    </a:cubicBezTo>
                    <a:lnTo>
                      <a:pt x="87290" y="123617"/>
                    </a:lnTo>
                    <a:cubicBezTo>
                      <a:pt x="86425" y="127939"/>
                      <a:pt x="82969" y="132261"/>
                      <a:pt x="77783" y="133126"/>
                    </a:cubicBezTo>
                    <a:close/>
                    <a:moveTo>
                      <a:pt x="88154" y="118430"/>
                    </a:moveTo>
                    <a:lnTo>
                      <a:pt x="94204" y="118430"/>
                    </a:lnTo>
                    <a:lnTo>
                      <a:pt x="94204" y="8645"/>
                    </a:lnTo>
                    <a:lnTo>
                      <a:pt x="88154" y="8645"/>
                    </a:lnTo>
                    <a:lnTo>
                      <a:pt x="88154" y="118430"/>
                    </a:lnTo>
                    <a:close/>
                    <a:moveTo>
                      <a:pt x="50127" y="118430"/>
                    </a:moveTo>
                    <a:lnTo>
                      <a:pt x="56176" y="118430"/>
                    </a:lnTo>
                    <a:lnTo>
                      <a:pt x="56176" y="62241"/>
                    </a:lnTo>
                    <a:lnTo>
                      <a:pt x="50127" y="62241"/>
                    </a:lnTo>
                    <a:lnTo>
                      <a:pt x="50127" y="118430"/>
                    </a:lnTo>
                    <a:close/>
                    <a:moveTo>
                      <a:pt x="49263" y="57918"/>
                    </a:moveTo>
                    <a:lnTo>
                      <a:pt x="55312" y="57918"/>
                    </a:lnTo>
                    <a:cubicBezTo>
                      <a:pt x="54448" y="50138"/>
                      <a:pt x="47534" y="43223"/>
                      <a:pt x="39756" y="42358"/>
                    </a:cubicBezTo>
                    <a:lnTo>
                      <a:pt x="39756" y="48409"/>
                    </a:lnTo>
                    <a:cubicBezTo>
                      <a:pt x="44941" y="48409"/>
                      <a:pt x="48399" y="52732"/>
                      <a:pt x="49263" y="57918"/>
                    </a:cubicBezTo>
                    <a:close/>
                    <a:moveTo>
                      <a:pt x="9507" y="47545"/>
                    </a:moveTo>
                    <a:lnTo>
                      <a:pt x="35435" y="47545"/>
                    </a:lnTo>
                    <a:lnTo>
                      <a:pt x="35435" y="41494"/>
                    </a:lnTo>
                    <a:lnTo>
                      <a:pt x="9507" y="41494"/>
                    </a:lnTo>
                    <a:lnTo>
                      <a:pt x="9507" y="47545"/>
                    </a:lnTo>
                    <a:close/>
                    <a:moveTo>
                      <a:pt x="5186" y="43223"/>
                    </a:moveTo>
                    <a:cubicBezTo>
                      <a:pt x="5186" y="44087"/>
                      <a:pt x="4321" y="44087"/>
                      <a:pt x="4321" y="44952"/>
                    </a:cubicBezTo>
                    <a:cubicBezTo>
                      <a:pt x="4321" y="45816"/>
                      <a:pt x="4321" y="45816"/>
                      <a:pt x="5186" y="46680"/>
                    </a:cubicBezTo>
                    <a:lnTo>
                      <a:pt x="5186" y="43223"/>
                    </a:lnTo>
                    <a:close/>
                    <a:moveTo>
                      <a:pt x="89019" y="4322"/>
                    </a:moveTo>
                    <a:lnTo>
                      <a:pt x="92475" y="4322"/>
                    </a:lnTo>
                    <a:cubicBezTo>
                      <a:pt x="91611" y="3458"/>
                      <a:pt x="89883" y="3458"/>
                      <a:pt x="89019" y="432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83" name="Graphic 16831">
              <a:extLst>
                <a:ext uri="{FF2B5EF4-FFF2-40B4-BE49-F238E27FC236}">
                  <a16:creationId xmlns:a16="http://schemas.microsoft.com/office/drawing/2014/main" id="{296059B8-9496-4F62-9F21-579FF07A6CAA}"/>
                </a:ext>
              </a:extLst>
            </p:cNvPr>
            <p:cNvGrpSpPr/>
            <p:nvPr/>
          </p:nvGrpSpPr>
          <p:grpSpPr>
            <a:xfrm>
              <a:off x="7345488" y="1844158"/>
              <a:ext cx="150379" cy="96818"/>
              <a:chOff x="7345488" y="1844158"/>
              <a:chExt cx="150379" cy="96818"/>
            </a:xfrm>
            <a:solidFill>
              <a:srgbClr val="355464"/>
            </a:solidFill>
          </p:grpSpPr>
          <p:sp>
            <p:nvSpPr>
              <p:cNvPr id="99" name="Freeform 18067">
                <a:extLst>
                  <a:ext uri="{FF2B5EF4-FFF2-40B4-BE49-F238E27FC236}">
                    <a16:creationId xmlns:a16="http://schemas.microsoft.com/office/drawing/2014/main" id="{C6C8389D-CA21-4387-AB94-F393EEDDE010}"/>
                  </a:ext>
                </a:extLst>
              </p:cNvPr>
              <p:cNvSpPr/>
              <p:nvPr/>
            </p:nvSpPr>
            <p:spPr>
              <a:xfrm>
                <a:off x="7346352" y="1845023"/>
                <a:ext cx="146923" cy="93361"/>
              </a:xfrm>
              <a:custGeom>
                <a:avLst/>
                <a:gdLst>
                  <a:gd name="connsiteX0" fmla="*/ 0 w 146923"/>
                  <a:gd name="connsiteY0" fmla="*/ 19882 h 93361"/>
                  <a:gd name="connsiteX1" fmla="*/ 0 w 146923"/>
                  <a:gd name="connsiteY1" fmla="*/ 88174 h 93361"/>
                  <a:gd name="connsiteX2" fmla="*/ 10371 w 146923"/>
                  <a:gd name="connsiteY2" fmla="*/ 88174 h 93361"/>
                  <a:gd name="connsiteX3" fmla="*/ 10371 w 146923"/>
                  <a:gd name="connsiteY3" fmla="*/ 19882 h 93361"/>
                  <a:gd name="connsiteX4" fmla="*/ 0 w 146923"/>
                  <a:gd name="connsiteY4" fmla="*/ 19882 h 93361"/>
                  <a:gd name="connsiteX5" fmla="*/ 19878 w 146923"/>
                  <a:gd name="connsiteY5" fmla="*/ 0 h 93361"/>
                  <a:gd name="connsiteX6" fmla="*/ 0 w 146923"/>
                  <a:gd name="connsiteY6" fmla="*/ 19882 h 93361"/>
                  <a:gd name="connsiteX7" fmla="*/ 10371 w 146923"/>
                  <a:gd name="connsiteY7" fmla="*/ 19882 h 93361"/>
                  <a:gd name="connsiteX8" fmla="*/ 20742 w 146923"/>
                  <a:gd name="connsiteY8" fmla="*/ 9509 h 93361"/>
                  <a:gd name="connsiteX9" fmla="*/ 20742 w 146923"/>
                  <a:gd name="connsiteY9" fmla="*/ 0 h 93361"/>
                  <a:gd name="connsiteX10" fmla="*/ 127045 w 146923"/>
                  <a:gd name="connsiteY10" fmla="*/ 0 h 93361"/>
                  <a:gd name="connsiteX11" fmla="*/ 20742 w 146923"/>
                  <a:gd name="connsiteY11" fmla="*/ 0 h 93361"/>
                  <a:gd name="connsiteX12" fmla="*/ 20742 w 146923"/>
                  <a:gd name="connsiteY12" fmla="*/ 10373 h 93361"/>
                  <a:gd name="connsiteX13" fmla="*/ 127045 w 146923"/>
                  <a:gd name="connsiteY13" fmla="*/ 10373 h 93361"/>
                  <a:gd name="connsiteX14" fmla="*/ 127045 w 146923"/>
                  <a:gd name="connsiteY14" fmla="*/ 0 h 93361"/>
                  <a:gd name="connsiteX15" fmla="*/ 146923 w 146923"/>
                  <a:gd name="connsiteY15" fmla="*/ 19882 h 93361"/>
                  <a:gd name="connsiteX16" fmla="*/ 127045 w 146923"/>
                  <a:gd name="connsiteY16" fmla="*/ 0 h 93361"/>
                  <a:gd name="connsiteX17" fmla="*/ 127045 w 146923"/>
                  <a:gd name="connsiteY17" fmla="*/ 10373 h 93361"/>
                  <a:gd name="connsiteX18" fmla="*/ 137417 w 146923"/>
                  <a:gd name="connsiteY18" fmla="*/ 20747 h 93361"/>
                  <a:gd name="connsiteX19" fmla="*/ 146923 w 146923"/>
                  <a:gd name="connsiteY19" fmla="*/ 20747 h 93361"/>
                  <a:gd name="connsiteX20" fmla="*/ 146923 w 146923"/>
                  <a:gd name="connsiteY20" fmla="*/ 88174 h 93361"/>
                  <a:gd name="connsiteX21" fmla="*/ 146923 w 146923"/>
                  <a:gd name="connsiteY21" fmla="*/ 19882 h 93361"/>
                  <a:gd name="connsiteX22" fmla="*/ 136552 w 146923"/>
                  <a:gd name="connsiteY22" fmla="*/ 19882 h 93361"/>
                  <a:gd name="connsiteX23" fmla="*/ 136552 w 146923"/>
                  <a:gd name="connsiteY23" fmla="*/ 88174 h 93361"/>
                  <a:gd name="connsiteX24" fmla="*/ 146923 w 146923"/>
                  <a:gd name="connsiteY24" fmla="*/ 88174 h 93361"/>
                  <a:gd name="connsiteX25" fmla="*/ 5185 w 146923"/>
                  <a:gd name="connsiteY25" fmla="*/ 93361 h 93361"/>
                  <a:gd name="connsiteX26" fmla="*/ 141738 w 146923"/>
                  <a:gd name="connsiteY26" fmla="*/ 93361 h 93361"/>
                  <a:gd name="connsiteX27" fmla="*/ 141738 w 146923"/>
                  <a:gd name="connsiteY27" fmla="*/ 82988 h 93361"/>
                  <a:gd name="connsiteX28" fmla="*/ 5185 w 146923"/>
                  <a:gd name="connsiteY28" fmla="*/ 82988 h 93361"/>
                  <a:gd name="connsiteX29" fmla="*/ 5185 w 146923"/>
                  <a:gd name="connsiteY29" fmla="*/ 93361 h 93361"/>
                  <a:gd name="connsiteX30" fmla="*/ 141738 w 146923"/>
                  <a:gd name="connsiteY30" fmla="*/ 88174 h 93361"/>
                  <a:gd name="connsiteX31" fmla="*/ 141738 w 146923"/>
                  <a:gd name="connsiteY31" fmla="*/ 93361 h 93361"/>
                  <a:gd name="connsiteX32" fmla="*/ 146923 w 146923"/>
                  <a:gd name="connsiteY32" fmla="*/ 88174 h 93361"/>
                  <a:gd name="connsiteX33" fmla="*/ 141738 w 146923"/>
                  <a:gd name="connsiteY33" fmla="*/ 88174 h 93361"/>
                  <a:gd name="connsiteX34" fmla="*/ 5185 w 146923"/>
                  <a:gd name="connsiteY34" fmla="*/ 88174 h 93361"/>
                  <a:gd name="connsiteX35" fmla="*/ 0 w 146923"/>
                  <a:gd name="connsiteY35" fmla="*/ 88174 h 93361"/>
                  <a:gd name="connsiteX36" fmla="*/ 5185 w 146923"/>
                  <a:gd name="connsiteY36" fmla="*/ 93361 h 93361"/>
                  <a:gd name="connsiteX37" fmla="*/ 5185 w 146923"/>
                  <a:gd name="connsiteY37" fmla="*/ 88174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46923" h="93361">
                    <a:moveTo>
                      <a:pt x="0" y="19882"/>
                    </a:moveTo>
                    <a:lnTo>
                      <a:pt x="0" y="88174"/>
                    </a:lnTo>
                    <a:lnTo>
                      <a:pt x="10371" y="88174"/>
                    </a:lnTo>
                    <a:lnTo>
                      <a:pt x="10371" y="19882"/>
                    </a:lnTo>
                    <a:lnTo>
                      <a:pt x="0" y="19882"/>
                    </a:lnTo>
                    <a:close/>
                    <a:moveTo>
                      <a:pt x="19878" y="0"/>
                    </a:moveTo>
                    <a:cubicBezTo>
                      <a:pt x="8643" y="0"/>
                      <a:pt x="0" y="9509"/>
                      <a:pt x="0" y="19882"/>
                    </a:cubicBezTo>
                    <a:lnTo>
                      <a:pt x="10371" y="19882"/>
                    </a:lnTo>
                    <a:cubicBezTo>
                      <a:pt x="10371" y="14696"/>
                      <a:pt x="14692" y="9509"/>
                      <a:pt x="20742" y="9509"/>
                    </a:cubicBezTo>
                    <a:lnTo>
                      <a:pt x="20742" y="0"/>
                    </a:lnTo>
                    <a:close/>
                    <a:moveTo>
                      <a:pt x="127045" y="0"/>
                    </a:moveTo>
                    <a:lnTo>
                      <a:pt x="20742" y="0"/>
                    </a:lnTo>
                    <a:lnTo>
                      <a:pt x="20742" y="10373"/>
                    </a:lnTo>
                    <a:lnTo>
                      <a:pt x="127045" y="10373"/>
                    </a:lnTo>
                    <a:lnTo>
                      <a:pt x="127045" y="0"/>
                    </a:lnTo>
                    <a:close/>
                    <a:moveTo>
                      <a:pt x="146923" y="19882"/>
                    </a:moveTo>
                    <a:cubicBezTo>
                      <a:pt x="146923" y="8645"/>
                      <a:pt x="137417" y="0"/>
                      <a:pt x="127045" y="0"/>
                    </a:cubicBezTo>
                    <a:lnTo>
                      <a:pt x="127045" y="10373"/>
                    </a:lnTo>
                    <a:cubicBezTo>
                      <a:pt x="132231" y="10373"/>
                      <a:pt x="137417" y="14696"/>
                      <a:pt x="137417" y="20747"/>
                    </a:cubicBezTo>
                    <a:lnTo>
                      <a:pt x="146923" y="20747"/>
                    </a:lnTo>
                    <a:close/>
                    <a:moveTo>
                      <a:pt x="146923" y="88174"/>
                    </a:moveTo>
                    <a:lnTo>
                      <a:pt x="146923" y="19882"/>
                    </a:lnTo>
                    <a:lnTo>
                      <a:pt x="136552" y="19882"/>
                    </a:lnTo>
                    <a:lnTo>
                      <a:pt x="136552" y="88174"/>
                    </a:lnTo>
                    <a:lnTo>
                      <a:pt x="146923" y="88174"/>
                    </a:lnTo>
                    <a:close/>
                    <a:moveTo>
                      <a:pt x="5185" y="93361"/>
                    </a:moveTo>
                    <a:lnTo>
                      <a:pt x="141738" y="93361"/>
                    </a:lnTo>
                    <a:lnTo>
                      <a:pt x="141738" y="82988"/>
                    </a:lnTo>
                    <a:lnTo>
                      <a:pt x="5185" y="82988"/>
                    </a:lnTo>
                    <a:lnTo>
                      <a:pt x="5185" y="93361"/>
                    </a:lnTo>
                    <a:close/>
                    <a:moveTo>
                      <a:pt x="141738" y="88174"/>
                    </a:moveTo>
                    <a:lnTo>
                      <a:pt x="141738" y="93361"/>
                    </a:lnTo>
                    <a:cubicBezTo>
                      <a:pt x="144330" y="93361"/>
                      <a:pt x="146923" y="90768"/>
                      <a:pt x="146923" y="88174"/>
                    </a:cubicBezTo>
                    <a:lnTo>
                      <a:pt x="141738" y="88174"/>
                    </a:lnTo>
                    <a:close/>
                    <a:moveTo>
                      <a:pt x="5185" y="88174"/>
                    </a:moveTo>
                    <a:lnTo>
                      <a:pt x="0" y="88174"/>
                    </a:lnTo>
                    <a:cubicBezTo>
                      <a:pt x="0" y="90768"/>
                      <a:pt x="2593" y="93361"/>
                      <a:pt x="5185" y="93361"/>
                    </a:cubicBezTo>
                    <a:lnTo>
                      <a:pt x="5185" y="881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00" name="Freeform 18068">
                <a:extLst>
                  <a:ext uri="{FF2B5EF4-FFF2-40B4-BE49-F238E27FC236}">
                    <a16:creationId xmlns:a16="http://schemas.microsoft.com/office/drawing/2014/main" id="{146F6219-F7B7-4698-8A09-6B1AA4C016AD}"/>
                  </a:ext>
                </a:extLst>
              </p:cNvPr>
              <p:cNvSpPr/>
              <p:nvPr/>
            </p:nvSpPr>
            <p:spPr>
              <a:xfrm>
                <a:off x="7345488" y="1844158"/>
                <a:ext cx="150379" cy="96818"/>
              </a:xfrm>
              <a:custGeom>
                <a:avLst/>
                <a:gdLst>
                  <a:gd name="connsiteX0" fmla="*/ 145195 w 150379"/>
                  <a:gd name="connsiteY0" fmla="*/ 96819 h 96818"/>
                  <a:gd name="connsiteX1" fmla="*/ 4321 w 150379"/>
                  <a:gd name="connsiteY1" fmla="*/ 96819 h 96818"/>
                  <a:gd name="connsiteX2" fmla="*/ 4321 w 150379"/>
                  <a:gd name="connsiteY2" fmla="*/ 96819 h 96818"/>
                  <a:gd name="connsiteX3" fmla="*/ 0 w 150379"/>
                  <a:gd name="connsiteY3" fmla="*/ 92497 h 96818"/>
                  <a:gd name="connsiteX4" fmla="*/ 0 w 150379"/>
                  <a:gd name="connsiteY4" fmla="*/ 92497 h 96818"/>
                  <a:gd name="connsiteX5" fmla="*/ 0 w 150379"/>
                  <a:gd name="connsiteY5" fmla="*/ 19882 h 96818"/>
                  <a:gd name="connsiteX6" fmla="*/ 19878 w 150379"/>
                  <a:gd name="connsiteY6" fmla="*/ 0 h 96818"/>
                  <a:gd name="connsiteX7" fmla="*/ 19878 w 150379"/>
                  <a:gd name="connsiteY7" fmla="*/ 0 h 96818"/>
                  <a:gd name="connsiteX8" fmla="*/ 130502 w 150379"/>
                  <a:gd name="connsiteY8" fmla="*/ 0 h 96818"/>
                  <a:gd name="connsiteX9" fmla="*/ 150380 w 150379"/>
                  <a:gd name="connsiteY9" fmla="*/ 19882 h 96818"/>
                  <a:gd name="connsiteX10" fmla="*/ 150380 w 150379"/>
                  <a:gd name="connsiteY10" fmla="*/ 19882 h 96818"/>
                  <a:gd name="connsiteX11" fmla="*/ 150380 w 150379"/>
                  <a:gd name="connsiteY11" fmla="*/ 92497 h 96818"/>
                  <a:gd name="connsiteX12" fmla="*/ 150380 w 150379"/>
                  <a:gd name="connsiteY12" fmla="*/ 92497 h 96818"/>
                  <a:gd name="connsiteX13" fmla="*/ 145195 w 150379"/>
                  <a:gd name="connsiteY13" fmla="*/ 96819 h 96818"/>
                  <a:gd name="connsiteX14" fmla="*/ 145195 w 150379"/>
                  <a:gd name="connsiteY14" fmla="*/ 96819 h 96818"/>
                  <a:gd name="connsiteX15" fmla="*/ 8643 w 150379"/>
                  <a:gd name="connsiteY15" fmla="*/ 92497 h 96818"/>
                  <a:gd name="connsiteX16" fmla="*/ 140873 w 150379"/>
                  <a:gd name="connsiteY16" fmla="*/ 92497 h 96818"/>
                  <a:gd name="connsiteX17" fmla="*/ 140873 w 150379"/>
                  <a:gd name="connsiteY17" fmla="*/ 91632 h 96818"/>
                  <a:gd name="connsiteX18" fmla="*/ 135687 w 150379"/>
                  <a:gd name="connsiteY18" fmla="*/ 91632 h 96818"/>
                  <a:gd name="connsiteX19" fmla="*/ 135687 w 150379"/>
                  <a:gd name="connsiteY19" fmla="*/ 86445 h 96818"/>
                  <a:gd name="connsiteX20" fmla="*/ 13828 w 150379"/>
                  <a:gd name="connsiteY20" fmla="*/ 86445 h 96818"/>
                  <a:gd name="connsiteX21" fmla="*/ 13828 w 150379"/>
                  <a:gd name="connsiteY21" fmla="*/ 91632 h 96818"/>
                  <a:gd name="connsiteX22" fmla="*/ 8643 w 150379"/>
                  <a:gd name="connsiteY22" fmla="*/ 92497 h 96818"/>
                  <a:gd name="connsiteX23" fmla="*/ 8643 w 150379"/>
                  <a:gd name="connsiteY23" fmla="*/ 92497 h 96818"/>
                  <a:gd name="connsiteX24" fmla="*/ 145195 w 150379"/>
                  <a:gd name="connsiteY24" fmla="*/ 87310 h 96818"/>
                  <a:gd name="connsiteX25" fmla="*/ 145195 w 150379"/>
                  <a:gd name="connsiteY25" fmla="*/ 87310 h 96818"/>
                  <a:gd name="connsiteX26" fmla="*/ 146059 w 150379"/>
                  <a:gd name="connsiteY26" fmla="*/ 23340 h 96818"/>
                  <a:gd name="connsiteX27" fmla="*/ 140009 w 150379"/>
                  <a:gd name="connsiteY27" fmla="*/ 23340 h 96818"/>
                  <a:gd name="connsiteX28" fmla="*/ 140009 w 150379"/>
                  <a:gd name="connsiteY28" fmla="*/ 82123 h 96818"/>
                  <a:gd name="connsiteX29" fmla="*/ 145195 w 150379"/>
                  <a:gd name="connsiteY29" fmla="*/ 82123 h 96818"/>
                  <a:gd name="connsiteX30" fmla="*/ 145195 w 150379"/>
                  <a:gd name="connsiteY30" fmla="*/ 87310 h 96818"/>
                  <a:gd name="connsiteX31" fmla="*/ 140009 w 150379"/>
                  <a:gd name="connsiteY31" fmla="*/ 87310 h 96818"/>
                  <a:gd name="connsiteX32" fmla="*/ 140009 w 150379"/>
                  <a:gd name="connsiteY32" fmla="*/ 87310 h 96818"/>
                  <a:gd name="connsiteX33" fmla="*/ 140009 w 150379"/>
                  <a:gd name="connsiteY33" fmla="*/ 87310 h 96818"/>
                  <a:gd name="connsiteX34" fmla="*/ 140009 w 150379"/>
                  <a:gd name="connsiteY34" fmla="*/ 87310 h 96818"/>
                  <a:gd name="connsiteX35" fmla="*/ 140009 w 150379"/>
                  <a:gd name="connsiteY35" fmla="*/ 87310 h 96818"/>
                  <a:gd name="connsiteX36" fmla="*/ 8643 w 150379"/>
                  <a:gd name="connsiteY36" fmla="*/ 87310 h 96818"/>
                  <a:gd name="connsiteX37" fmla="*/ 8643 w 150379"/>
                  <a:gd name="connsiteY37" fmla="*/ 87310 h 96818"/>
                  <a:gd name="connsiteX38" fmla="*/ 8643 w 150379"/>
                  <a:gd name="connsiteY38" fmla="*/ 87310 h 96818"/>
                  <a:gd name="connsiteX39" fmla="*/ 8643 w 150379"/>
                  <a:gd name="connsiteY39" fmla="*/ 87310 h 96818"/>
                  <a:gd name="connsiteX40" fmla="*/ 8643 w 150379"/>
                  <a:gd name="connsiteY40" fmla="*/ 87310 h 96818"/>
                  <a:gd name="connsiteX41" fmla="*/ 3457 w 150379"/>
                  <a:gd name="connsiteY41" fmla="*/ 87310 h 96818"/>
                  <a:gd name="connsiteX42" fmla="*/ 3457 w 150379"/>
                  <a:gd name="connsiteY42" fmla="*/ 87310 h 96818"/>
                  <a:gd name="connsiteX43" fmla="*/ 4321 w 150379"/>
                  <a:gd name="connsiteY43" fmla="*/ 82123 h 96818"/>
                  <a:gd name="connsiteX44" fmla="*/ 9507 w 150379"/>
                  <a:gd name="connsiteY44" fmla="*/ 82123 h 96818"/>
                  <a:gd name="connsiteX45" fmla="*/ 9507 w 150379"/>
                  <a:gd name="connsiteY45" fmla="*/ 23340 h 96818"/>
                  <a:gd name="connsiteX46" fmla="*/ 3457 w 150379"/>
                  <a:gd name="connsiteY46" fmla="*/ 23340 h 96818"/>
                  <a:gd name="connsiteX47" fmla="*/ 3457 w 150379"/>
                  <a:gd name="connsiteY47" fmla="*/ 87310 h 96818"/>
                  <a:gd name="connsiteX48" fmla="*/ 12964 w 150379"/>
                  <a:gd name="connsiteY48" fmla="*/ 82123 h 96818"/>
                  <a:gd name="connsiteX49" fmla="*/ 134823 w 150379"/>
                  <a:gd name="connsiteY49" fmla="*/ 82123 h 96818"/>
                  <a:gd name="connsiteX50" fmla="*/ 134823 w 150379"/>
                  <a:gd name="connsiteY50" fmla="*/ 20747 h 96818"/>
                  <a:gd name="connsiteX51" fmla="*/ 127045 w 150379"/>
                  <a:gd name="connsiteY51" fmla="*/ 12967 h 96818"/>
                  <a:gd name="connsiteX52" fmla="*/ 20742 w 150379"/>
                  <a:gd name="connsiteY52" fmla="*/ 12967 h 96818"/>
                  <a:gd name="connsiteX53" fmla="*/ 12964 w 150379"/>
                  <a:gd name="connsiteY53" fmla="*/ 20747 h 96818"/>
                  <a:gd name="connsiteX54" fmla="*/ 12964 w 150379"/>
                  <a:gd name="connsiteY54" fmla="*/ 82123 h 96818"/>
                  <a:gd name="connsiteX55" fmla="*/ 140009 w 150379"/>
                  <a:gd name="connsiteY55" fmla="*/ 19018 h 96818"/>
                  <a:gd name="connsiteX56" fmla="*/ 146059 w 150379"/>
                  <a:gd name="connsiteY56" fmla="*/ 19018 h 96818"/>
                  <a:gd name="connsiteX57" fmla="*/ 130502 w 150379"/>
                  <a:gd name="connsiteY57" fmla="*/ 3458 h 96818"/>
                  <a:gd name="connsiteX58" fmla="*/ 130502 w 150379"/>
                  <a:gd name="connsiteY58" fmla="*/ 9509 h 96818"/>
                  <a:gd name="connsiteX59" fmla="*/ 140009 w 150379"/>
                  <a:gd name="connsiteY59" fmla="*/ 19018 h 96818"/>
                  <a:gd name="connsiteX60" fmla="*/ 3457 w 150379"/>
                  <a:gd name="connsiteY60" fmla="*/ 19018 h 96818"/>
                  <a:gd name="connsiteX61" fmla="*/ 9507 w 150379"/>
                  <a:gd name="connsiteY61" fmla="*/ 19018 h 96818"/>
                  <a:gd name="connsiteX62" fmla="*/ 19013 w 150379"/>
                  <a:gd name="connsiteY62" fmla="*/ 9509 h 96818"/>
                  <a:gd name="connsiteX63" fmla="*/ 19013 w 150379"/>
                  <a:gd name="connsiteY63" fmla="*/ 3458 h 96818"/>
                  <a:gd name="connsiteX64" fmla="*/ 3457 w 150379"/>
                  <a:gd name="connsiteY64" fmla="*/ 19018 h 96818"/>
                  <a:gd name="connsiteX65" fmla="*/ 23334 w 150379"/>
                  <a:gd name="connsiteY65" fmla="*/ 8645 h 96818"/>
                  <a:gd name="connsiteX66" fmla="*/ 125317 w 150379"/>
                  <a:gd name="connsiteY66" fmla="*/ 8645 h 96818"/>
                  <a:gd name="connsiteX67" fmla="*/ 125317 w 150379"/>
                  <a:gd name="connsiteY67" fmla="*/ 2593 h 96818"/>
                  <a:gd name="connsiteX68" fmla="*/ 23334 w 150379"/>
                  <a:gd name="connsiteY68" fmla="*/ 2593 h 96818"/>
                  <a:gd name="connsiteX69" fmla="*/ 23334 w 150379"/>
                  <a:gd name="connsiteY69" fmla="*/ 8645 h 9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50379" h="96818">
                    <a:moveTo>
                      <a:pt x="145195" y="96819"/>
                    </a:moveTo>
                    <a:lnTo>
                      <a:pt x="4321" y="96819"/>
                    </a:lnTo>
                    <a:lnTo>
                      <a:pt x="4321" y="96819"/>
                    </a:lnTo>
                    <a:cubicBezTo>
                      <a:pt x="1728" y="95954"/>
                      <a:pt x="0" y="94225"/>
                      <a:pt x="0" y="92497"/>
                    </a:cubicBezTo>
                    <a:lnTo>
                      <a:pt x="0" y="92497"/>
                    </a:lnTo>
                    <a:lnTo>
                      <a:pt x="0" y="19882"/>
                    </a:lnTo>
                    <a:cubicBezTo>
                      <a:pt x="864" y="9509"/>
                      <a:pt x="9507" y="864"/>
                      <a:pt x="19878" y="0"/>
                    </a:cubicBezTo>
                    <a:lnTo>
                      <a:pt x="19878" y="0"/>
                    </a:lnTo>
                    <a:lnTo>
                      <a:pt x="130502" y="0"/>
                    </a:lnTo>
                    <a:cubicBezTo>
                      <a:pt x="140873" y="864"/>
                      <a:pt x="149516" y="9509"/>
                      <a:pt x="150380" y="19882"/>
                    </a:cubicBezTo>
                    <a:lnTo>
                      <a:pt x="150380" y="19882"/>
                    </a:lnTo>
                    <a:lnTo>
                      <a:pt x="150380" y="92497"/>
                    </a:lnTo>
                    <a:lnTo>
                      <a:pt x="150380" y="92497"/>
                    </a:lnTo>
                    <a:cubicBezTo>
                      <a:pt x="148651" y="94225"/>
                      <a:pt x="146923" y="95954"/>
                      <a:pt x="145195" y="96819"/>
                    </a:cubicBezTo>
                    <a:lnTo>
                      <a:pt x="145195" y="96819"/>
                    </a:lnTo>
                    <a:close/>
                    <a:moveTo>
                      <a:pt x="8643" y="92497"/>
                    </a:moveTo>
                    <a:lnTo>
                      <a:pt x="140873" y="92497"/>
                    </a:lnTo>
                    <a:lnTo>
                      <a:pt x="140873" y="91632"/>
                    </a:lnTo>
                    <a:lnTo>
                      <a:pt x="135687" y="91632"/>
                    </a:lnTo>
                    <a:lnTo>
                      <a:pt x="135687" y="86445"/>
                    </a:lnTo>
                    <a:lnTo>
                      <a:pt x="13828" y="86445"/>
                    </a:lnTo>
                    <a:lnTo>
                      <a:pt x="13828" y="91632"/>
                    </a:lnTo>
                    <a:lnTo>
                      <a:pt x="8643" y="92497"/>
                    </a:lnTo>
                    <a:lnTo>
                      <a:pt x="8643" y="92497"/>
                    </a:lnTo>
                    <a:close/>
                    <a:moveTo>
                      <a:pt x="145195" y="87310"/>
                    </a:moveTo>
                    <a:lnTo>
                      <a:pt x="145195" y="87310"/>
                    </a:lnTo>
                    <a:lnTo>
                      <a:pt x="146059" y="23340"/>
                    </a:lnTo>
                    <a:lnTo>
                      <a:pt x="140009" y="23340"/>
                    </a:lnTo>
                    <a:lnTo>
                      <a:pt x="140009" y="82123"/>
                    </a:lnTo>
                    <a:lnTo>
                      <a:pt x="145195" y="82123"/>
                    </a:lnTo>
                    <a:lnTo>
                      <a:pt x="145195" y="87310"/>
                    </a:lnTo>
                    <a:close/>
                    <a:moveTo>
                      <a:pt x="140009" y="87310"/>
                    </a:moveTo>
                    <a:lnTo>
                      <a:pt x="140009" y="87310"/>
                    </a:lnTo>
                    <a:lnTo>
                      <a:pt x="140009" y="87310"/>
                    </a:lnTo>
                    <a:lnTo>
                      <a:pt x="140009" y="87310"/>
                    </a:lnTo>
                    <a:lnTo>
                      <a:pt x="140009" y="87310"/>
                    </a:lnTo>
                    <a:close/>
                    <a:moveTo>
                      <a:pt x="8643" y="87310"/>
                    </a:moveTo>
                    <a:lnTo>
                      <a:pt x="8643" y="87310"/>
                    </a:lnTo>
                    <a:lnTo>
                      <a:pt x="8643" y="87310"/>
                    </a:lnTo>
                    <a:lnTo>
                      <a:pt x="8643" y="87310"/>
                    </a:lnTo>
                    <a:lnTo>
                      <a:pt x="8643" y="87310"/>
                    </a:lnTo>
                    <a:close/>
                    <a:moveTo>
                      <a:pt x="3457" y="87310"/>
                    </a:moveTo>
                    <a:lnTo>
                      <a:pt x="3457" y="87310"/>
                    </a:lnTo>
                    <a:lnTo>
                      <a:pt x="4321" y="82123"/>
                    </a:lnTo>
                    <a:lnTo>
                      <a:pt x="9507" y="82123"/>
                    </a:lnTo>
                    <a:lnTo>
                      <a:pt x="9507" y="23340"/>
                    </a:lnTo>
                    <a:lnTo>
                      <a:pt x="3457" y="23340"/>
                    </a:lnTo>
                    <a:lnTo>
                      <a:pt x="3457" y="87310"/>
                    </a:lnTo>
                    <a:close/>
                    <a:moveTo>
                      <a:pt x="12964" y="82123"/>
                    </a:moveTo>
                    <a:lnTo>
                      <a:pt x="134823" y="82123"/>
                    </a:lnTo>
                    <a:lnTo>
                      <a:pt x="134823" y="20747"/>
                    </a:lnTo>
                    <a:cubicBezTo>
                      <a:pt x="134823" y="16425"/>
                      <a:pt x="131366" y="12967"/>
                      <a:pt x="127045" y="12967"/>
                    </a:cubicBezTo>
                    <a:lnTo>
                      <a:pt x="20742" y="12967"/>
                    </a:lnTo>
                    <a:cubicBezTo>
                      <a:pt x="16421" y="12967"/>
                      <a:pt x="12964" y="16425"/>
                      <a:pt x="12964" y="20747"/>
                    </a:cubicBezTo>
                    <a:lnTo>
                      <a:pt x="12964" y="82123"/>
                    </a:lnTo>
                    <a:close/>
                    <a:moveTo>
                      <a:pt x="140009" y="19018"/>
                    </a:moveTo>
                    <a:lnTo>
                      <a:pt x="146059" y="19018"/>
                    </a:lnTo>
                    <a:cubicBezTo>
                      <a:pt x="145195" y="11238"/>
                      <a:pt x="138281" y="4322"/>
                      <a:pt x="130502" y="3458"/>
                    </a:cubicBezTo>
                    <a:lnTo>
                      <a:pt x="130502" y="9509"/>
                    </a:lnTo>
                    <a:cubicBezTo>
                      <a:pt x="134823" y="9509"/>
                      <a:pt x="139145" y="13831"/>
                      <a:pt x="140009" y="19018"/>
                    </a:cubicBezTo>
                    <a:close/>
                    <a:moveTo>
                      <a:pt x="3457" y="19018"/>
                    </a:moveTo>
                    <a:lnTo>
                      <a:pt x="9507" y="19018"/>
                    </a:lnTo>
                    <a:cubicBezTo>
                      <a:pt x="10371" y="13831"/>
                      <a:pt x="14692" y="10373"/>
                      <a:pt x="19013" y="9509"/>
                    </a:cubicBezTo>
                    <a:lnTo>
                      <a:pt x="19013" y="3458"/>
                    </a:lnTo>
                    <a:cubicBezTo>
                      <a:pt x="10371" y="4322"/>
                      <a:pt x="4321" y="10373"/>
                      <a:pt x="3457" y="19018"/>
                    </a:cubicBezTo>
                    <a:close/>
                    <a:moveTo>
                      <a:pt x="23334" y="8645"/>
                    </a:moveTo>
                    <a:lnTo>
                      <a:pt x="125317" y="8645"/>
                    </a:lnTo>
                    <a:lnTo>
                      <a:pt x="125317" y="2593"/>
                    </a:lnTo>
                    <a:lnTo>
                      <a:pt x="23334" y="2593"/>
                    </a:lnTo>
                    <a:lnTo>
                      <a:pt x="23334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84" name="Graphic 16831">
              <a:extLst>
                <a:ext uri="{FF2B5EF4-FFF2-40B4-BE49-F238E27FC236}">
                  <a16:creationId xmlns:a16="http://schemas.microsoft.com/office/drawing/2014/main" id="{B798472F-EDCC-436A-AADA-F32272F5A64D}"/>
                </a:ext>
              </a:extLst>
            </p:cNvPr>
            <p:cNvGrpSpPr/>
            <p:nvPr/>
          </p:nvGrpSpPr>
          <p:grpSpPr>
            <a:xfrm>
              <a:off x="7428132" y="1865770"/>
              <a:ext cx="29168" cy="37171"/>
              <a:chOff x="7428132" y="1865770"/>
              <a:chExt cx="29168" cy="37171"/>
            </a:xfrm>
            <a:solidFill>
              <a:srgbClr val="355464"/>
            </a:solidFill>
          </p:grpSpPr>
          <p:sp>
            <p:nvSpPr>
              <p:cNvPr id="97" name="Freeform 18070">
                <a:extLst>
                  <a:ext uri="{FF2B5EF4-FFF2-40B4-BE49-F238E27FC236}">
                    <a16:creationId xmlns:a16="http://schemas.microsoft.com/office/drawing/2014/main" id="{2718C821-C32F-4135-97D9-0D25F6A8305C}"/>
                  </a:ext>
                </a:extLst>
              </p:cNvPr>
              <p:cNvSpPr/>
              <p:nvPr/>
            </p:nvSpPr>
            <p:spPr>
              <a:xfrm>
                <a:off x="7430150" y="1867463"/>
                <a:ext cx="25133" cy="32919"/>
              </a:xfrm>
              <a:custGeom>
                <a:avLst/>
                <a:gdLst>
                  <a:gd name="connsiteX0" fmla="*/ 8678 w 25133"/>
                  <a:gd name="connsiteY0" fmla="*/ 31155 h 32919"/>
                  <a:gd name="connsiteX1" fmla="*/ 24234 w 25133"/>
                  <a:gd name="connsiteY1" fmla="*/ 8680 h 32919"/>
                  <a:gd name="connsiteX2" fmla="*/ 15592 w 25133"/>
                  <a:gd name="connsiteY2" fmla="*/ 2628 h 32919"/>
                  <a:gd name="connsiteX3" fmla="*/ 35 w 25133"/>
                  <a:gd name="connsiteY3" fmla="*/ 25104 h 32919"/>
                  <a:gd name="connsiteX4" fmla="*/ 8678 w 25133"/>
                  <a:gd name="connsiteY4" fmla="*/ 31155 h 32919"/>
                  <a:gd name="connsiteX5" fmla="*/ 24234 w 25133"/>
                  <a:gd name="connsiteY5" fmla="*/ 7815 h 32919"/>
                  <a:gd name="connsiteX6" fmla="*/ 22506 w 25133"/>
                  <a:gd name="connsiteY6" fmla="*/ 899 h 32919"/>
                  <a:gd name="connsiteX7" fmla="*/ 15592 w 25133"/>
                  <a:gd name="connsiteY7" fmla="*/ 2628 h 32919"/>
                  <a:gd name="connsiteX8" fmla="*/ 24234 w 25133"/>
                  <a:gd name="connsiteY8" fmla="*/ 7815 h 32919"/>
                  <a:gd name="connsiteX9" fmla="*/ 899 w 25133"/>
                  <a:gd name="connsiteY9" fmla="*/ 25104 h 32919"/>
                  <a:gd name="connsiteX10" fmla="*/ 2628 w 25133"/>
                  <a:gd name="connsiteY10" fmla="*/ 32020 h 32919"/>
                  <a:gd name="connsiteX11" fmla="*/ 9542 w 25133"/>
                  <a:gd name="connsiteY11" fmla="*/ 30291 h 32919"/>
                  <a:gd name="connsiteX12" fmla="*/ 899 w 25133"/>
                  <a:gd name="connsiteY12" fmla="*/ 25104 h 3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33" h="32919">
                    <a:moveTo>
                      <a:pt x="8678" y="31155"/>
                    </a:moveTo>
                    <a:lnTo>
                      <a:pt x="24234" y="8680"/>
                    </a:lnTo>
                    <a:lnTo>
                      <a:pt x="15592" y="2628"/>
                    </a:lnTo>
                    <a:lnTo>
                      <a:pt x="35" y="25104"/>
                    </a:lnTo>
                    <a:lnTo>
                      <a:pt x="8678" y="31155"/>
                    </a:lnTo>
                    <a:close/>
                    <a:moveTo>
                      <a:pt x="24234" y="7815"/>
                    </a:moveTo>
                    <a:cubicBezTo>
                      <a:pt x="25963" y="5222"/>
                      <a:pt x="25098" y="2628"/>
                      <a:pt x="22506" y="899"/>
                    </a:cubicBezTo>
                    <a:cubicBezTo>
                      <a:pt x="19913" y="-829"/>
                      <a:pt x="17320" y="35"/>
                      <a:pt x="15592" y="2628"/>
                    </a:cubicBezTo>
                    <a:lnTo>
                      <a:pt x="24234" y="7815"/>
                    </a:lnTo>
                    <a:close/>
                    <a:moveTo>
                      <a:pt x="899" y="25104"/>
                    </a:moveTo>
                    <a:cubicBezTo>
                      <a:pt x="-829" y="27698"/>
                      <a:pt x="35" y="30291"/>
                      <a:pt x="2628" y="32020"/>
                    </a:cubicBezTo>
                    <a:cubicBezTo>
                      <a:pt x="5221" y="33749"/>
                      <a:pt x="7813" y="32884"/>
                      <a:pt x="9542" y="30291"/>
                    </a:cubicBezTo>
                    <a:lnTo>
                      <a:pt x="899" y="2510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98" name="Freeform 18071">
                <a:extLst>
                  <a:ext uri="{FF2B5EF4-FFF2-40B4-BE49-F238E27FC236}">
                    <a16:creationId xmlns:a16="http://schemas.microsoft.com/office/drawing/2014/main" id="{A4EE4A97-D62D-4F92-A740-8A1EC969328F}"/>
                  </a:ext>
                </a:extLst>
              </p:cNvPr>
              <p:cNvSpPr/>
              <p:nvPr/>
            </p:nvSpPr>
            <p:spPr>
              <a:xfrm>
                <a:off x="7428132" y="1865770"/>
                <a:ext cx="29168" cy="37171"/>
              </a:xfrm>
              <a:custGeom>
                <a:avLst/>
                <a:gdLst>
                  <a:gd name="connsiteX0" fmla="*/ 7238 w 29168"/>
                  <a:gd name="connsiteY0" fmla="*/ 37171 h 37171"/>
                  <a:gd name="connsiteX1" fmla="*/ 2917 w 29168"/>
                  <a:gd name="connsiteY1" fmla="*/ 36307 h 37171"/>
                  <a:gd name="connsiteX2" fmla="*/ 324 w 29168"/>
                  <a:gd name="connsiteY2" fmla="*/ 28527 h 37171"/>
                  <a:gd name="connsiteX3" fmla="*/ 324 w 29168"/>
                  <a:gd name="connsiteY3" fmla="*/ 28527 h 37171"/>
                  <a:gd name="connsiteX4" fmla="*/ 17609 w 29168"/>
                  <a:gd name="connsiteY4" fmla="*/ 1729 h 37171"/>
                  <a:gd name="connsiteX5" fmla="*/ 17609 w 29168"/>
                  <a:gd name="connsiteY5" fmla="*/ 1729 h 37171"/>
                  <a:gd name="connsiteX6" fmla="*/ 21066 w 29168"/>
                  <a:gd name="connsiteY6" fmla="*/ 0 h 37171"/>
                  <a:gd name="connsiteX7" fmla="*/ 26252 w 29168"/>
                  <a:gd name="connsiteY7" fmla="*/ 864 h 37171"/>
                  <a:gd name="connsiteX8" fmla="*/ 28844 w 29168"/>
                  <a:gd name="connsiteY8" fmla="*/ 8645 h 37171"/>
                  <a:gd name="connsiteX9" fmla="*/ 28844 w 29168"/>
                  <a:gd name="connsiteY9" fmla="*/ 8645 h 37171"/>
                  <a:gd name="connsiteX10" fmla="*/ 11559 w 29168"/>
                  <a:gd name="connsiteY10" fmla="*/ 35443 h 37171"/>
                  <a:gd name="connsiteX11" fmla="*/ 11559 w 29168"/>
                  <a:gd name="connsiteY11" fmla="*/ 35443 h 37171"/>
                  <a:gd name="connsiteX12" fmla="*/ 7238 w 29168"/>
                  <a:gd name="connsiteY12" fmla="*/ 37171 h 37171"/>
                  <a:gd name="connsiteX13" fmla="*/ 3781 w 29168"/>
                  <a:gd name="connsiteY13" fmla="*/ 31120 h 37171"/>
                  <a:gd name="connsiteX14" fmla="*/ 4645 w 29168"/>
                  <a:gd name="connsiteY14" fmla="*/ 32849 h 37171"/>
                  <a:gd name="connsiteX15" fmla="*/ 6374 w 29168"/>
                  <a:gd name="connsiteY15" fmla="*/ 33714 h 37171"/>
                  <a:gd name="connsiteX16" fmla="*/ 3781 w 29168"/>
                  <a:gd name="connsiteY16" fmla="*/ 31120 h 37171"/>
                  <a:gd name="connsiteX17" fmla="*/ 5509 w 29168"/>
                  <a:gd name="connsiteY17" fmla="*/ 26798 h 37171"/>
                  <a:gd name="connsiteX18" fmla="*/ 9831 w 29168"/>
                  <a:gd name="connsiteY18" fmla="*/ 30256 h 37171"/>
                  <a:gd name="connsiteX19" fmla="*/ 22794 w 29168"/>
                  <a:gd name="connsiteY19" fmla="*/ 11238 h 37171"/>
                  <a:gd name="connsiteX20" fmla="*/ 18473 w 29168"/>
                  <a:gd name="connsiteY20" fmla="*/ 7780 h 37171"/>
                  <a:gd name="connsiteX21" fmla="*/ 5509 w 29168"/>
                  <a:gd name="connsiteY21" fmla="*/ 26798 h 37171"/>
                  <a:gd name="connsiteX22" fmla="*/ 21930 w 29168"/>
                  <a:gd name="connsiteY22" fmla="*/ 4322 h 37171"/>
                  <a:gd name="connsiteX23" fmla="*/ 24523 w 29168"/>
                  <a:gd name="connsiteY23" fmla="*/ 6051 h 37171"/>
                  <a:gd name="connsiteX24" fmla="*/ 23659 w 29168"/>
                  <a:gd name="connsiteY24" fmla="*/ 4322 h 37171"/>
                  <a:gd name="connsiteX25" fmla="*/ 21930 w 29168"/>
                  <a:gd name="connsiteY25" fmla="*/ 4322 h 37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9168" h="37171">
                    <a:moveTo>
                      <a:pt x="7238" y="37171"/>
                    </a:moveTo>
                    <a:cubicBezTo>
                      <a:pt x="5509" y="37171"/>
                      <a:pt x="4645" y="37171"/>
                      <a:pt x="2917" y="36307"/>
                    </a:cubicBezTo>
                    <a:cubicBezTo>
                      <a:pt x="324" y="34578"/>
                      <a:pt x="-540" y="31120"/>
                      <a:pt x="324" y="28527"/>
                    </a:cubicBezTo>
                    <a:lnTo>
                      <a:pt x="324" y="28527"/>
                    </a:lnTo>
                    <a:lnTo>
                      <a:pt x="17609" y="1729"/>
                    </a:lnTo>
                    <a:lnTo>
                      <a:pt x="17609" y="1729"/>
                    </a:lnTo>
                    <a:cubicBezTo>
                      <a:pt x="18473" y="864"/>
                      <a:pt x="19338" y="864"/>
                      <a:pt x="21066" y="0"/>
                    </a:cubicBezTo>
                    <a:cubicBezTo>
                      <a:pt x="22794" y="0"/>
                      <a:pt x="24523" y="0"/>
                      <a:pt x="26252" y="864"/>
                    </a:cubicBezTo>
                    <a:cubicBezTo>
                      <a:pt x="28844" y="2593"/>
                      <a:pt x="29709" y="6051"/>
                      <a:pt x="28844" y="8645"/>
                    </a:cubicBezTo>
                    <a:lnTo>
                      <a:pt x="28844" y="8645"/>
                    </a:lnTo>
                    <a:lnTo>
                      <a:pt x="11559" y="35443"/>
                    </a:lnTo>
                    <a:lnTo>
                      <a:pt x="11559" y="35443"/>
                    </a:lnTo>
                    <a:cubicBezTo>
                      <a:pt x="9831" y="36307"/>
                      <a:pt x="8103" y="37171"/>
                      <a:pt x="7238" y="37171"/>
                    </a:cubicBezTo>
                    <a:close/>
                    <a:moveTo>
                      <a:pt x="3781" y="31120"/>
                    </a:moveTo>
                    <a:cubicBezTo>
                      <a:pt x="3781" y="31985"/>
                      <a:pt x="4645" y="31985"/>
                      <a:pt x="4645" y="32849"/>
                    </a:cubicBezTo>
                    <a:cubicBezTo>
                      <a:pt x="5509" y="32849"/>
                      <a:pt x="5509" y="33714"/>
                      <a:pt x="6374" y="33714"/>
                    </a:cubicBezTo>
                    <a:lnTo>
                      <a:pt x="3781" y="31120"/>
                    </a:lnTo>
                    <a:close/>
                    <a:moveTo>
                      <a:pt x="5509" y="26798"/>
                    </a:moveTo>
                    <a:lnTo>
                      <a:pt x="9831" y="30256"/>
                    </a:lnTo>
                    <a:lnTo>
                      <a:pt x="22794" y="11238"/>
                    </a:lnTo>
                    <a:lnTo>
                      <a:pt x="18473" y="7780"/>
                    </a:lnTo>
                    <a:lnTo>
                      <a:pt x="5509" y="26798"/>
                    </a:lnTo>
                    <a:close/>
                    <a:moveTo>
                      <a:pt x="21930" y="4322"/>
                    </a:moveTo>
                    <a:lnTo>
                      <a:pt x="24523" y="6051"/>
                    </a:lnTo>
                    <a:cubicBezTo>
                      <a:pt x="24523" y="5187"/>
                      <a:pt x="23659" y="5187"/>
                      <a:pt x="23659" y="4322"/>
                    </a:cubicBezTo>
                    <a:cubicBezTo>
                      <a:pt x="22794" y="4322"/>
                      <a:pt x="22794" y="4322"/>
                      <a:pt x="21930" y="432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85" name="Graphic 16831">
              <a:extLst>
                <a:ext uri="{FF2B5EF4-FFF2-40B4-BE49-F238E27FC236}">
                  <a16:creationId xmlns:a16="http://schemas.microsoft.com/office/drawing/2014/main" id="{6FE08F9F-C2CF-430C-B13A-7D250C8E1117}"/>
                </a:ext>
              </a:extLst>
            </p:cNvPr>
            <p:cNvGrpSpPr/>
            <p:nvPr/>
          </p:nvGrpSpPr>
          <p:grpSpPr>
            <a:xfrm>
              <a:off x="7382651" y="1888245"/>
              <a:ext cx="75190" cy="52731"/>
              <a:chOff x="7382651" y="1888245"/>
              <a:chExt cx="75190" cy="52731"/>
            </a:xfrm>
            <a:solidFill>
              <a:srgbClr val="355464"/>
            </a:solidFill>
          </p:grpSpPr>
          <p:sp>
            <p:nvSpPr>
              <p:cNvPr id="95" name="Freeform 18073">
                <a:extLst>
                  <a:ext uri="{FF2B5EF4-FFF2-40B4-BE49-F238E27FC236}">
                    <a16:creationId xmlns:a16="http://schemas.microsoft.com/office/drawing/2014/main" id="{FD90361E-A0EE-4264-93B1-873A214B5979}"/>
                  </a:ext>
                </a:extLst>
              </p:cNvPr>
              <p:cNvSpPr/>
              <p:nvPr/>
            </p:nvSpPr>
            <p:spPr>
              <a:xfrm>
                <a:off x="7384379" y="1890839"/>
                <a:ext cx="70868" cy="47544"/>
              </a:xfrm>
              <a:custGeom>
                <a:avLst/>
                <a:gdLst>
                  <a:gd name="connsiteX0" fmla="*/ 0 w 70868"/>
                  <a:gd name="connsiteY0" fmla="*/ 35443 h 47544"/>
                  <a:gd name="connsiteX1" fmla="*/ 0 w 70868"/>
                  <a:gd name="connsiteY1" fmla="*/ 43223 h 47544"/>
                  <a:gd name="connsiteX2" fmla="*/ 10371 w 70868"/>
                  <a:gd name="connsiteY2" fmla="*/ 43223 h 47544"/>
                  <a:gd name="connsiteX3" fmla="*/ 10371 w 70868"/>
                  <a:gd name="connsiteY3" fmla="*/ 35443 h 47544"/>
                  <a:gd name="connsiteX4" fmla="*/ 0 w 70868"/>
                  <a:gd name="connsiteY4" fmla="*/ 35443 h 47544"/>
                  <a:gd name="connsiteX5" fmla="*/ 35434 w 70868"/>
                  <a:gd name="connsiteY5" fmla="*/ 0 h 47544"/>
                  <a:gd name="connsiteX6" fmla="*/ 0 w 70868"/>
                  <a:gd name="connsiteY6" fmla="*/ 35443 h 47544"/>
                  <a:gd name="connsiteX7" fmla="*/ 10371 w 70868"/>
                  <a:gd name="connsiteY7" fmla="*/ 35443 h 47544"/>
                  <a:gd name="connsiteX8" fmla="*/ 35434 w 70868"/>
                  <a:gd name="connsiteY8" fmla="*/ 10373 h 47544"/>
                  <a:gd name="connsiteX9" fmla="*/ 35434 w 70868"/>
                  <a:gd name="connsiteY9" fmla="*/ 0 h 47544"/>
                  <a:gd name="connsiteX10" fmla="*/ 70868 w 70868"/>
                  <a:gd name="connsiteY10" fmla="*/ 35443 h 47544"/>
                  <a:gd name="connsiteX11" fmla="*/ 35434 w 70868"/>
                  <a:gd name="connsiteY11" fmla="*/ 0 h 47544"/>
                  <a:gd name="connsiteX12" fmla="*/ 35434 w 70868"/>
                  <a:gd name="connsiteY12" fmla="*/ 10373 h 47544"/>
                  <a:gd name="connsiteX13" fmla="*/ 60498 w 70868"/>
                  <a:gd name="connsiteY13" fmla="*/ 35443 h 47544"/>
                  <a:gd name="connsiteX14" fmla="*/ 70868 w 70868"/>
                  <a:gd name="connsiteY14" fmla="*/ 35443 h 47544"/>
                  <a:gd name="connsiteX15" fmla="*/ 70868 w 70868"/>
                  <a:gd name="connsiteY15" fmla="*/ 42358 h 47544"/>
                  <a:gd name="connsiteX16" fmla="*/ 70868 w 70868"/>
                  <a:gd name="connsiteY16" fmla="*/ 34578 h 47544"/>
                  <a:gd name="connsiteX17" fmla="*/ 60498 w 70868"/>
                  <a:gd name="connsiteY17" fmla="*/ 34578 h 47544"/>
                  <a:gd name="connsiteX18" fmla="*/ 60498 w 70868"/>
                  <a:gd name="connsiteY18" fmla="*/ 42358 h 47544"/>
                  <a:gd name="connsiteX19" fmla="*/ 70868 w 70868"/>
                  <a:gd name="connsiteY19" fmla="*/ 42358 h 47544"/>
                  <a:gd name="connsiteX20" fmla="*/ 0 w 70868"/>
                  <a:gd name="connsiteY20" fmla="*/ 42358 h 47544"/>
                  <a:gd name="connsiteX21" fmla="*/ 5185 w 70868"/>
                  <a:gd name="connsiteY21" fmla="*/ 47545 h 47544"/>
                  <a:gd name="connsiteX22" fmla="*/ 10371 w 70868"/>
                  <a:gd name="connsiteY22" fmla="*/ 42358 h 47544"/>
                  <a:gd name="connsiteX23" fmla="*/ 0 w 70868"/>
                  <a:gd name="connsiteY23" fmla="*/ 42358 h 47544"/>
                  <a:gd name="connsiteX24" fmla="*/ 60498 w 70868"/>
                  <a:gd name="connsiteY24" fmla="*/ 42358 h 47544"/>
                  <a:gd name="connsiteX25" fmla="*/ 65683 w 70868"/>
                  <a:gd name="connsiteY25" fmla="*/ 47545 h 47544"/>
                  <a:gd name="connsiteX26" fmla="*/ 70868 w 70868"/>
                  <a:gd name="connsiteY26" fmla="*/ 42358 h 47544"/>
                  <a:gd name="connsiteX27" fmla="*/ 60498 w 70868"/>
                  <a:gd name="connsiteY27" fmla="*/ 42358 h 4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0868" h="47544">
                    <a:moveTo>
                      <a:pt x="0" y="35443"/>
                    </a:moveTo>
                    <a:lnTo>
                      <a:pt x="0" y="43223"/>
                    </a:lnTo>
                    <a:lnTo>
                      <a:pt x="10371" y="43223"/>
                    </a:lnTo>
                    <a:lnTo>
                      <a:pt x="10371" y="35443"/>
                    </a:lnTo>
                    <a:lnTo>
                      <a:pt x="0" y="35443"/>
                    </a:lnTo>
                    <a:close/>
                    <a:moveTo>
                      <a:pt x="35434" y="0"/>
                    </a:moveTo>
                    <a:cubicBezTo>
                      <a:pt x="15556" y="0"/>
                      <a:pt x="0" y="15560"/>
                      <a:pt x="0" y="35443"/>
                    </a:cubicBezTo>
                    <a:lnTo>
                      <a:pt x="10371" y="35443"/>
                    </a:lnTo>
                    <a:cubicBezTo>
                      <a:pt x="10371" y="21611"/>
                      <a:pt x="21606" y="10373"/>
                      <a:pt x="35434" y="10373"/>
                    </a:cubicBezTo>
                    <a:lnTo>
                      <a:pt x="35434" y="0"/>
                    </a:lnTo>
                    <a:close/>
                    <a:moveTo>
                      <a:pt x="70868" y="35443"/>
                    </a:moveTo>
                    <a:cubicBezTo>
                      <a:pt x="70868" y="15560"/>
                      <a:pt x="55312" y="0"/>
                      <a:pt x="35434" y="0"/>
                    </a:cubicBezTo>
                    <a:lnTo>
                      <a:pt x="35434" y="10373"/>
                    </a:lnTo>
                    <a:cubicBezTo>
                      <a:pt x="49262" y="10373"/>
                      <a:pt x="60498" y="21611"/>
                      <a:pt x="60498" y="35443"/>
                    </a:cubicBezTo>
                    <a:lnTo>
                      <a:pt x="70868" y="35443"/>
                    </a:lnTo>
                    <a:close/>
                    <a:moveTo>
                      <a:pt x="70868" y="42358"/>
                    </a:moveTo>
                    <a:lnTo>
                      <a:pt x="70868" y="34578"/>
                    </a:lnTo>
                    <a:lnTo>
                      <a:pt x="60498" y="34578"/>
                    </a:lnTo>
                    <a:lnTo>
                      <a:pt x="60498" y="42358"/>
                    </a:lnTo>
                    <a:lnTo>
                      <a:pt x="70868" y="42358"/>
                    </a:lnTo>
                    <a:close/>
                    <a:moveTo>
                      <a:pt x="0" y="42358"/>
                    </a:moveTo>
                    <a:cubicBezTo>
                      <a:pt x="0" y="44952"/>
                      <a:pt x="2593" y="47545"/>
                      <a:pt x="5185" y="47545"/>
                    </a:cubicBezTo>
                    <a:cubicBezTo>
                      <a:pt x="7778" y="47545"/>
                      <a:pt x="10371" y="44952"/>
                      <a:pt x="10371" y="42358"/>
                    </a:cubicBezTo>
                    <a:lnTo>
                      <a:pt x="0" y="42358"/>
                    </a:lnTo>
                    <a:close/>
                    <a:moveTo>
                      <a:pt x="60498" y="42358"/>
                    </a:moveTo>
                    <a:cubicBezTo>
                      <a:pt x="60498" y="44952"/>
                      <a:pt x="63090" y="47545"/>
                      <a:pt x="65683" y="47545"/>
                    </a:cubicBezTo>
                    <a:cubicBezTo>
                      <a:pt x="68276" y="47545"/>
                      <a:pt x="70868" y="44952"/>
                      <a:pt x="70868" y="42358"/>
                    </a:cubicBezTo>
                    <a:lnTo>
                      <a:pt x="60498" y="4235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96" name="Freeform 18074">
                <a:extLst>
                  <a:ext uri="{FF2B5EF4-FFF2-40B4-BE49-F238E27FC236}">
                    <a16:creationId xmlns:a16="http://schemas.microsoft.com/office/drawing/2014/main" id="{3197B0DE-F3E7-49A2-AEE3-2324BE763F3B}"/>
                  </a:ext>
                </a:extLst>
              </p:cNvPr>
              <p:cNvSpPr/>
              <p:nvPr/>
            </p:nvSpPr>
            <p:spPr>
              <a:xfrm>
                <a:off x="7382651" y="1888245"/>
                <a:ext cx="75190" cy="52731"/>
              </a:xfrm>
              <a:custGeom>
                <a:avLst/>
                <a:gdLst>
                  <a:gd name="connsiteX0" fmla="*/ 67412 w 75190"/>
                  <a:gd name="connsiteY0" fmla="*/ 52732 h 52731"/>
                  <a:gd name="connsiteX1" fmla="*/ 60498 w 75190"/>
                  <a:gd name="connsiteY1" fmla="*/ 47545 h 52731"/>
                  <a:gd name="connsiteX2" fmla="*/ 60498 w 75190"/>
                  <a:gd name="connsiteY2" fmla="*/ 47545 h 52731"/>
                  <a:gd name="connsiteX3" fmla="*/ 60498 w 75190"/>
                  <a:gd name="connsiteY3" fmla="*/ 38036 h 52731"/>
                  <a:gd name="connsiteX4" fmla="*/ 37163 w 75190"/>
                  <a:gd name="connsiteY4" fmla="*/ 14696 h 52731"/>
                  <a:gd name="connsiteX5" fmla="*/ 13828 w 75190"/>
                  <a:gd name="connsiteY5" fmla="*/ 38036 h 52731"/>
                  <a:gd name="connsiteX6" fmla="*/ 13828 w 75190"/>
                  <a:gd name="connsiteY6" fmla="*/ 47545 h 52731"/>
                  <a:gd name="connsiteX7" fmla="*/ 13828 w 75190"/>
                  <a:gd name="connsiteY7" fmla="*/ 47545 h 52731"/>
                  <a:gd name="connsiteX8" fmla="*/ 6914 w 75190"/>
                  <a:gd name="connsiteY8" fmla="*/ 52732 h 52731"/>
                  <a:gd name="connsiteX9" fmla="*/ 0 w 75190"/>
                  <a:gd name="connsiteY9" fmla="*/ 47545 h 52731"/>
                  <a:gd name="connsiteX10" fmla="*/ 0 w 75190"/>
                  <a:gd name="connsiteY10" fmla="*/ 47545 h 52731"/>
                  <a:gd name="connsiteX11" fmla="*/ 0 w 75190"/>
                  <a:gd name="connsiteY11" fmla="*/ 35443 h 52731"/>
                  <a:gd name="connsiteX12" fmla="*/ 35434 w 75190"/>
                  <a:gd name="connsiteY12" fmla="*/ 0 h 52731"/>
                  <a:gd name="connsiteX13" fmla="*/ 35434 w 75190"/>
                  <a:gd name="connsiteY13" fmla="*/ 0 h 52731"/>
                  <a:gd name="connsiteX14" fmla="*/ 39755 w 75190"/>
                  <a:gd name="connsiteY14" fmla="*/ 0 h 52731"/>
                  <a:gd name="connsiteX15" fmla="*/ 75190 w 75190"/>
                  <a:gd name="connsiteY15" fmla="*/ 35443 h 52731"/>
                  <a:gd name="connsiteX16" fmla="*/ 75190 w 75190"/>
                  <a:gd name="connsiteY16" fmla="*/ 35443 h 52731"/>
                  <a:gd name="connsiteX17" fmla="*/ 75190 w 75190"/>
                  <a:gd name="connsiteY17" fmla="*/ 47545 h 52731"/>
                  <a:gd name="connsiteX18" fmla="*/ 75190 w 75190"/>
                  <a:gd name="connsiteY18" fmla="*/ 47545 h 52731"/>
                  <a:gd name="connsiteX19" fmla="*/ 67412 w 75190"/>
                  <a:gd name="connsiteY19" fmla="*/ 52732 h 52731"/>
                  <a:gd name="connsiteX20" fmla="*/ 65683 w 75190"/>
                  <a:gd name="connsiteY20" fmla="*/ 47545 h 52731"/>
                  <a:gd name="connsiteX21" fmla="*/ 69140 w 75190"/>
                  <a:gd name="connsiteY21" fmla="*/ 47545 h 52731"/>
                  <a:gd name="connsiteX22" fmla="*/ 65683 w 75190"/>
                  <a:gd name="connsiteY22" fmla="*/ 47545 h 52731"/>
                  <a:gd name="connsiteX23" fmla="*/ 5185 w 75190"/>
                  <a:gd name="connsiteY23" fmla="*/ 47545 h 52731"/>
                  <a:gd name="connsiteX24" fmla="*/ 8643 w 75190"/>
                  <a:gd name="connsiteY24" fmla="*/ 47545 h 52731"/>
                  <a:gd name="connsiteX25" fmla="*/ 5185 w 75190"/>
                  <a:gd name="connsiteY25" fmla="*/ 47545 h 52731"/>
                  <a:gd name="connsiteX26" fmla="*/ 64819 w 75190"/>
                  <a:gd name="connsiteY26" fmla="*/ 43223 h 52731"/>
                  <a:gd name="connsiteX27" fmla="*/ 70869 w 75190"/>
                  <a:gd name="connsiteY27" fmla="*/ 43223 h 52731"/>
                  <a:gd name="connsiteX28" fmla="*/ 70869 w 75190"/>
                  <a:gd name="connsiteY28" fmla="*/ 39765 h 52731"/>
                  <a:gd name="connsiteX29" fmla="*/ 64819 w 75190"/>
                  <a:gd name="connsiteY29" fmla="*/ 39765 h 52731"/>
                  <a:gd name="connsiteX30" fmla="*/ 64819 w 75190"/>
                  <a:gd name="connsiteY30" fmla="*/ 43223 h 52731"/>
                  <a:gd name="connsiteX31" fmla="*/ 4321 w 75190"/>
                  <a:gd name="connsiteY31" fmla="*/ 43223 h 52731"/>
                  <a:gd name="connsiteX32" fmla="*/ 10371 w 75190"/>
                  <a:gd name="connsiteY32" fmla="*/ 43223 h 52731"/>
                  <a:gd name="connsiteX33" fmla="*/ 10371 w 75190"/>
                  <a:gd name="connsiteY33" fmla="*/ 39765 h 52731"/>
                  <a:gd name="connsiteX34" fmla="*/ 4321 w 75190"/>
                  <a:gd name="connsiteY34" fmla="*/ 39765 h 52731"/>
                  <a:gd name="connsiteX35" fmla="*/ 4321 w 75190"/>
                  <a:gd name="connsiteY35" fmla="*/ 43223 h 52731"/>
                  <a:gd name="connsiteX36" fmla="*/ 64819 w 75190"/>
                  <a:gd name="connsiteY36" fmla="*/ 35443 h 52731"/>
                  <a:gd name="connsiteX37" fmla="*/ 70869 w 75190"/>
                  <a:gd name="connsiteY37" fmla="*/ 35443 h 52731"/>
                  <a:gd name="connsiteX38" fmla="*/ 39755 w 75190"/>
                  <a:gd name="connsiteY38" fmla="*/ 4322 h 52731"/>
                  <a:gd name="connsiteX39" fmla="*/ 39755 w 75190"/>
                  <a:gd name="connsiteY39" fmla="*/ 10373 h 52731"/>
                  <a:gd name="connsiteX40" fmla="*/ 64819 w 75190"/>
                  <a:gd name="connsiteY40" fmla="*/ 35443 h 52731"/>
                  <a:gd name="connsiteX41" fmla="*/ 4321 w 75190"/>
                  <a:gd name="connsiteY41" fmla="*/ 35443 h 52731"/>
                  <a:gd name="connsiteX42" fmla="*/ 10371 w 75190"/>
                  <a:gd name="connsiteY42" fmla="*/ 35443 h 52731"/>
                  <a:gd name="connsiteX43" fmla="*/ 35434 w 75190"/>
                  <a:gd name="connsiteY43" fmla="*/ 10373 h 52731"/>
                  <a:gd name="connsiteX44" fmla="*/ 35434 w 75190"/>
                  <a:gd name="connsiteY44" fmla="*/ 4322 h 52731"/>
                  <a:gd name="connsiteX45" fmla="*/ 4321 w 75190"/>
                  <a:gd name="connsiteY45" fmla="*/ 35443 h 5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5190" h="52731">
                    <a:moveTo>
                      <a:pt x="67412" y="52732"/>
                    </a:moveTo>
                    <a:cubicBezTo>
                      <a:pt x="63954" y="52732"/>
                      <a:pt x="61362" y="51003"/>
                      <a:pt x="60498" y="47545"/>
                    </a:cubicBezTo>
                    <a:lnTo>
                      <a:pt x="60498" y="47545"/>
                    </a:lnTo>
                    <a:lnTo>
                      <a:pt x="60498" y="38036"/>
                    </a:lnTo>
                    <a:cubicBezTo>
                      <a:pt x="60498" y="25069"/>
                      <a:pt x="50127" y="14696"/>
                      <a:pt x="37163" y="14696"/>
                    </a:cubicBezTo>
                    <a:cubicBezTo>
                      <a:pt x="24199" y="14696"/>
                      <a:pt x="13828" y="25069"/>
                      <a:pt x="13828" y="38036"/>
                    </a:cubicBezTo>
                    <a:lnTo>
                      <a:pt x="13828" y="47545"/>
                    </a:lnTo>
                    <a:lnTo>
                      <a:pt x="13828" y="47545"/>
                    </a:lnTo>
                    <a:cubicBezTo>
                      <a:pt x="12964" y="50138"/>
                      <a:pt x="10371" y="52732"/>
                      <a:pt x="6914" y="52732"/>
                    </a:cubicBezTo>
                    <a:cubicBezTo>
                      <a:pt x="3457" y="52732"/>
                      <a:pt x="864" y="51003"/>
                      <a:pt x="0" y="47545"/>
                    </a:cubicBezTo>
                    <a:lnTo>
                      <a:pt x="0" y="47545"/>
                    </a:lnTo>
                    <a:lnTo>
                      <a:pt x="0" y="35443"/>
                    </a:lnTo>
                    <a:cubicBezTo>
                      <a:pt x="864" y="16425"/>
                      <a:pt x="16421" y="865"/>
                      <a:pt x="35434" y="0"/>
                    </a:cubicBezTo>
                    <a:lnTo>
                      <a:pt x="35434" y="0"/>
                    </a:lnTo>
                    <a:lnTo>
                      <a:pt x="39755" y="0"/>
                    </a:lnTo>
                    <a:cubicBezTo>
                      <a:pt x="58769" y="865"/>
                      <a:pt x="74326" y="16425"/>
                      <a:pt x="75190" y="35443"/>
                    </a:cubicBezTo>
                    <a:lnTo>
                      <a:pt x="75190" y="35443"/>
                    </a:lnTo>
                    <a:lnTo>
                      <a:pt x="75190" y="47545"/>
                    </a:lnTo>
                    <a:lnTo>
                      <a:pt x="75190" y="47545"/>
                    </a:lnTo>
                    <a:cubicBezTo>
                      <a:pt x="73462" y="50138"/>
                      <a:pt x="70869" y="52732"/>
                      <a:pt x="67412" y="52732"/>
                    </a:cubicBezTo>
                    <a:close/>
                    <a:moveTo>
                      <a:pt x="65683" y="47545"/>
                    </a:moveTo>
                    <a:cubicBezTo>
                      <a:pt x="66548" y="48409"/>
                      <a:pt x="68276" y="48409"/>
                      <a:pt x="69140" y="47545"/>
                    </a:cubicBezTo>
                    <a:lnTo>
                      <a:pt x="65683" y="47545"/>
                    </a:lnTo>
                    <a:close/>
                    <a:moveTo>
                      <a:pt x="5185" y="47545"/>
                    </a:moveTo>
                    <a:cubicBezTo>
                      <a:pt x="6050" y="48409"/>
                      <a:pt x="7778" y="48409"/>
                      <a:pt x="8643" y="47545"/>
                    </a:cubicBezTo>
                    <a:lnTo>
                      <a:pt x="5185" y="47545"/>
                    </a:lnTo>
                    <a:close/>
                    <a:moveTo>
                      <a:pt x="64819" y="43223"/>
                    </a:moveTo>
                    <a:lnTo>
                      <a:pt x="70869" y="43223"/>
                    </a:lnTo>
                    <a:lnTo>
                      <a:pt x="70869" y="39765"/>
                    </a:lnTo>
                    <a:lnTo>
                      <a:pt x="64819" y="39765"/>
                    </a:lnTo>
                    <a:lnTo>
                      <a:pt x="64819" y="43223"/>
                    </a:lnTo>
                    <a:close/>
                    <a:moveTo>
                      <a:pt x="4321" y="43223"/>
                    </a:moveTo>
                    <a:lnTo>
                      <a:pt x="10371" y="43223"/>
                    </a:lnTo>
                    <a:lnTo>
                      <a:pt x="10371" y="39765"/>
                    </a:lnTo>
                    <a:lnTo>
                      <a:pt x="4321" y="39765"/>
                    </a:lnTo>
                    <a:lnTo>
                      <a:pt x="4321" y="43223"/>
                    </a:lnTo>
                    <a:close/>
                    <a:moveTo>
                      <a:pt x="64819" y="35443"/>
                    </a:moveTo>
                    <a:lnTo>
                      <a:pt x="70869" y="35443"/>
                    </a:lnTo>
                    <a:cubicBezTo>
                      <a:pt x="70004" y="19018"/>
                      <a:pt x="56176" y="6051"/>
                      <a:pt x="39755" y="4322"/>
                    </a:cubicBezTo>
                    <a:lnTo>
                      <a:pt x="39755" y="10373"/>
                    </a:lnTo>
                    <a:cubicBezTo>
                      <a:pt x="52719" y="11238"/>
                      <a:pt x="63954" y="22476"/>
                      <a:pt x="64819" y="35443"/>
                    </a:cubicBezTo>
                    <a:close/>
                    <a:moveTo>
                      <a:pt x="4321" y="35443"/>
                    </a:moveTo>
                    <a:lnTo>
                      <a:pt x="10371" y="35443"/>
                    </a:lnTo>
                    <a:cubicBezTo>
                      <a:pt x="11235" y="21611"/>
                      <a:pt x="22470" y="11238"/>
                      <a:pt x="35434" y="10373"/>
                    </a:cubicBezTo>
                    <a:lnTo>
                      <a:pt x="35434" y="4322"/>
                    </a:lnTo>
                    <a:cubicBezTo>
                      <a:pt x="18149" y="6051"/>
                      <a:pt x="5185" y="19018"/>
                      <a:pt x="4321" y="35443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86" name="Graphic 16831">
              <a:extLst>
                <a:ext uri="{FF2B5EF4-FFF2-40B4-BE49-F238E27FC236}">
                  <a16:creationId xmlns:a16="http://schemas.microsoft.com/office/drawing/2014/main" id="{6F19BDCC-27F4-407F-A6BB-38555566D399}"/>
                </a:ext>
              </a:extLst>
            </p:cNvPr>
            <p:cNvGrpSpPr/>
            <p:nvPr/>
          </p:nvGrpSpPr>
          <p:grpSpPr>
            <a:xfrm>
              <a:off x="7542876" y="1837243"/>
              <a:ext cx="118172" cy="165110"/>
              <a:chOff x="7542876" y="1837243"/>
              <a:chExt cx="118172" cy="165110"/>
            </a:xfrm>
            <a:solidFill>
              <a:srgbClr val="355464"/>
            </a:solidFill>
          </p:grpSpPr>
          <p:sp>
            <p:nvSpPr>
              <p:cNvPr id="93" name="Freeform 18076">
                <a:extLst>
                  <a:ext uri="{FF2B5EF4-FFF2-40B4-BE49-F238E27FC236}">
                    <a16:creationId xmlns:a16="http://schemas.microsoft.com/office/drawing/2014/main" id="{8F9987A9-EC01-4C5C-843D-46722FCFAE2E}"/>
                  </a:ext>
                </a:extLst>
              </p:cNvPr>
              <p:cNvSpPr/>
              <p:nvPr/>
            </p:nvSpPr>
            <p:spPr>
              <a:xfrm>
                <a:off x="7544144" y="1838972"/>
                <a:ext cx="114251" cy="160788"/>
              </a:xfrm>
              <a:custGeom>
                <a:avLst/>
                <a:gdLst>
                  <a:gd name="connsiteX0" fmla="*/ 98647 w 114251"/>
                  <a:gd name="connsiteY0" fmla="*/ 108057 h 160788"/>
                  <a:gd name="connsiteX1" fmla="*/ 80498 w 114251"/>
                  <a:gd name="connsiteY1" fmla="*/ 135719 h 160788"/>
                  <a:gd name="connsiteX2" fmla="*/ 55434 w 114251"/>
                  <a:gd name="connsiteY2" fmla="*/ 151279 h 160788"/>
                  <a:gd name="connsiteX3" fmla="*/ 59755 w 114251"/>
                  <a:gd name="connsiteY3" fmla="*/ 160788 h 160788"/>
                  <a:gd name="connsiteX4" fmla="*/ 87412 w 114251"/>
                  <a:gd name="connsiteY4" fmla="*/ 143499 h 160788"/>
                  <a:gd name="connsiteX5" fmla="*/ 107289 w 114251"/>
                  <a:gd name="connsiteY5" fmla="*/ 113244 h 160788"/>
                  <a:gd name="connsiteX6" fmla="*/ 98647 w 114251"/>
                  <a:gd name="connsiteY6" fmla="*/ 108057 h 160788"/>
                  <a:gd name="connsiteX7" fmla="*/ 75312 w 114251"/>
                  <a:gd name="connsiteY7" fmla="*/ 9509 h 160788"/>
                  <a:gd name="connsiteX8" fmla="*/ 101239 w 114251"/>
                  <a:gd name="connsiteY8" fmla="*/ 55325 h 160788"/>
                  <a:gd name="connsiteX9" fmla="*/ 98647 w 114251"/>
                  <a:gd name="connsiteY9" fmla="*/ 108057 h 160788"/>
                  <a:gd name="connsiteX10" fmla="*/ 108154 w 114251"/>
                  <a:gd name="connsiteY10" fmla="*/ 112379 h 160788"/>
                  <a:gd name="connsiteX11" fmla="*/ 111611 w 114251"/>
                  <a:gd name="connsiteY11" fmla="*/ 53596 h 160788"/>
                  <a:gd name="connsiteX12" fmla="*/ 81362 w 114251"/>
                  <a:gd name="connsiteY12" fmla="*/ 1729 h 160788"/>
                  <a:gd name="connsiteX13" fmla="*/ 75312 w 114251"/>
                  <a:gd name="connsiteY13" fmla="*/ 9509 h 160788"/>
                  <a:gd name="connsiteX14" fmla="*/ 10493 w 114251"/>
                  <a:gd name="connsiteY14" fmla="*/ 94225 h 160788"/>
                  <a:gd name="connsiteX15" fmla="*/ 42470 w 114251"/>
                  <a:gd name="connsiteY15" fmla="*/ 48409 h 160788"/>
                  <a:gd name="connsiteX16" fmla="*/ 83090 w 114251"/>
                  <a:gd name="connsiteY16" fmla="*/ 7780 h 160788"/>
                  <a:gd name="connsiteX17" fmla="*/ 74448 w 114251"/>
                  <a:gd name="connsiteY17" fmla="*/ 3458 h 160788"/>
                  <a:gd name="connsiteX18" fmla="*/ 36420 w 114251"/>
                  <a:gd name="connsiteY18" fmla="*/ 40629 h 160788"/>
                  <a:gd name="connsiteX19" fmla="*/ 986 w 114251"/>
                  <a:gd name="connsiteY19" fmla="*/ 92497 h 160788"/>
                  <a:gd name="connsiteX20" fmla="*/ 10493 w 114251"/>
                  <a:gd name="connsiteY20" fmla="*/ 94225 h 160788"/>
                  <a:gd name="connsiteX21" fmla="*/ 42470 w 114251"/>
                  <a:gd name="connsiteY21" fmla="*/ 149551 h 160788"/>
                  <a:gd name="connsiteX22" fmla="*/ 16543 w 114251"/>
                  <a:gd name="connsiteY22" fmla="*/ 124481 h 160788"/>
                  <a:gd name="connsiteX23" fmla="*/ 10493 w 114251"/>
                  <a:gd name="connsiteY23" fmla="*/ 94225 h 160788"/>
                  <a:gd name="connsiteX24" fmla="*/ 986 w 114251"/>
                  <a:gd name="connsiteY24" fmla="*/ 91632 h 160788"/>
                  <a:gd name="connsiteX25" fmla="*/ 7900 w 114251"/>
                  <a:gd name="connsiteY25" fmla="*/ 128804 h 160788"/>
                  <a:gd name="connsiteX26" fmla="*/ 39878 w 114251"/>
                  <a:gd name="connsiteY26" fmla="*/ 159059 h 160788"/>
                  <a:gd name="connsiteX27" fmla="*/ 42470 w 114251"/>
                  <a:gd name="connsiteY27" fmla="*/ 149551 h 160788"/>
                  <a:gd name="connsiteX28" fmla="*/ 56299 w 114251"/>
                  <a:gd name="connsiteY28" fmla="*/ 150415 h 160788"/>
                  <a:gd name="connsiteX29" fmla="*/ 53705 w 114251"/>
                  <a:gd name="connsiteY29" fmla="*/ 157331 h 160788"/>
                  <a:gd name="connsiteX30" fmla="*/ 60620 w 114251"/>
                  <a:gd name="connsiteY30" fmla="*/ 159924 h 160788"/>
                  <a:gd name="connsiteX31" fmla="*/ 56299 w 114251"/>
                  <a:gd name="connsiteY31" fmla="*/ 150415 h 160788"/>
                  <a:gd name="connsiteX32" fmla="*/ 103833 w 114251"/>
                  <a:gd name="connsiteY32" fmla="*/ 109786 h 160788"/>
                  <a:gd name="connsiteX33" fmla="*/ 108154 w 114251"/>
                  <a:gd name="connsiteY33" fmla="*/ 111514 h 160788"/>
                  <a:gd name="connsiteX34" fmla="*/ 108154 w 114251"/>
                  <a:gd name="connsiteY34" fmla="*/ 111514 h 160788"/>
                  <a:gd name="connsiteX35" fmla="*/ 103833 w 114251"/>
                  <a:gd name="connsiteY35" fmla="*/ 109786 h 160788"/>
                  <a:gd name="connsiteX36" fmla="*/ 78769 w 114251"/>
                  <a:gd name="connsiteY36" fmla="*/ 5187 h 160788"/>
                  <a:gd name="connsiteX37" fmla="*/ 81362 w 114251"/>
                  <a:gd name="connsiteY37" fmla="*/ 865 h 160788"/>
                  <a:gd name="connsiteX38" fmla="*/ 77040 w 114251"/>
                  <a:gd name="connsiteY38" fmla="*/ 0 h 160788"/>
                  <a:gd name="connsiteX39" fmla="*/ 73584 w 114251"/>
                  <a:gd name="connsiteY39" fmla="*/ 2593 h 160788"/>
                  <a:gd name="connsiteX40" fmla="*/ 78769 w 114251"/>
                  <a:gd name="connsiteY40" fmla="*/ 5187 h 160788"/>
                  <a:gd name="connsiteX41" fmla="*/ 5307 w 114251"/>
                  <a:gd name="connsiteY41" fmla="*/ 93361 h 160788"/>
                  <a:gd name="connsiteX42" fmla="*/ 10493 w 114251"/>
                  <a:gd name="connsiteY42" fmla="*/ 94225 h 160788"/>
                  <a:gd name="connsiteX43" fmla="*/ 10493 w 114251"/>
                  <a:gd name="connsiteY43" fmla="*/ 94225 h 160788"/>
                  <a:gd name="connsiteX44" fmla="*/ 5307 w 114251"/>
                  <a:gd name="connsiteY44" fmla="*/ 93361 h 160788"/>
                  <a:gd name="connsiteX45" fmla="*/ 39014 w 114251"/>
                  <a:gd name="connsiteY45" fmla="*/ 159059 h 160788"/>
                  <a:gd name="connsiteX46" fmla="*/ 45927 w 114251"/>
                  <a:gd name="connsiteY46" fmla="*/ 156466 h 160788"/>
                  <a:gd name="connsiteX47" fmla="*/ 43335 w 114251"/>
                  <a:gd name="connsiteY47" fmla="*/ 149551 h 160788"/>
                  <a:gd name="connsiteX48" fmla="*/ 39014 w 114251"/>
                  <a:gd name="connsiteY48" fmla="*/ 159059 h 16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4251" h="160788">
                    <a:moveTo>
                      <a:pt x="98647" y="108057"/>
                    </a:moveTo>
                    <a:cubicBezTo>
                      <a:pt x="93461" y="120159"/>
                      <a:pt x="87412" y="128804"/>
                      <a:pt x="80498" y="135719"/>
                    </a:cubicBezTo>
                    <a:cubicBezTo>
                      <a:pt x="73584" y="141770"/>
                      <a:pt x="65805" y="146957"/>
                      <a:pt x="55434" y="151279"/>
                    </a:cubicBezTo>
                    <a:lnTo>
                      <a:pt x="59755" y="160788"/>
                    </a:lnTo>
                    <a:cubicBezTo>
                      <a:pt x="70991" y="156466"/>
                      <a:pt x="79633" y="151279"/>
                      <a:pt x="87412" y="143499"/>
                    </a:cubicBezTo>
                    <a:cubicBezTo>
                      <a:pt x="95190" y="135719"/>
                      <a:pt x="102104" y="126210"/>
                      <a:pt x="107289" y="113244"/>
                    </a:cubicBezTo>
                    <a:lnTo>
                      <a:pt x="98647" y="108057"/>
                    </a:lnTo>
                    <a:close/>
                    <a:moveTo>
                      <a:pt x="75312" y="9509"/>
                    </a:moveTo>
                    <a:cubicBezTo>
                      <a:pt x="88276" y="19018"/>
                      <a:pt x="97783" y="36307"/>
                      <a:pt x="101239" y="55325"/>
                    </a:cubicBezTo>
                    <a:cubicBezTo>
                      <a:pt x="105561" y="74343"/>
                      <a:pt x="104697" y="94225"/>
                      <a:pt x="98647" y="108057"/>
                    </a:cubicBezTo>
                    <a:lnTo>
                      <a:pt x="108154" y="112379"/>
                    </a:lnTo>
                    <a:cubicBezTo>
                      <a:pt x="115068" y="95954"/>
                      <a:pt x="115932" y="73479"/>
                      <a:pt x="111611" y="53596"/>
                    </a:cubicBezTo>
                    <a:cubicBezTo>
                      <a:pt x="107289" y="32849"/>
                      <a:pt x="96918" y="13831"/>
                      <a:pt x="81362" y="1729"/>
                    </a:cubicBezTo>
                    <a:lnTo>
                      <a:pt x="75312" y="9509"/>
                    </a:lnTo>
                    <a:close/>
                    <a:moveTo>
                      <a:pt x="10493" y="94225"/>
                    </a:moveTo>
                    <a:cubicBezTo>
                      <a:pt x="15679" y="71750"/>
                      <a:pt x="27778" y="59647"/>
                      <a:pt x="42470" y="48409"/>
                    </a:cubicBezTo>
                    <a:cubicBezTo>
                      <a:pt x="56299" y="37172"/>
                      <a:pt x="73584" y="25934"/>
                      <a:pt x="83090" y="7780"/>
                    </a:cubicBezTo>
                    <a:lnTo>
                      <a:pt x="74448" y="3458"/>
                    </a:lnTo>
                    <a:cubicBezTo>
                      <a:pt x="65805" y="19882"/>
                      <a:pt x="51977" y="28527"/>
                      <a:pt x="36420" y="40629"/>
                    </a:cubicBezTo>
                    <a:cubicBezTo>
                      <a:pt x="21728" y="52732"/>
                      <a:pt x="7036" y="66563"/>
                      <a:pt x="986" y="92497"/>
                    </a:cubicBezTo>
                    <a:lnTo>
                      <a:pt x="10493" y="94225"/>
                    </a:lnTo>
                    <a:close/>
                    <a:moveTo>
                      <a:pt x="42470" y="149551"/>
                    </a:moveTo>
                    <a:cubicBezTo>
                      <a:pt x="31235" y="145228"/>
                      <a:pt x="21728" y="135719"/>
                      <a:pt x="16543" y="124481"/>
                    </a:cubicBezTo>
                    <a:cubicBezTo>
                      <a:pt x="10493" y="113244"/>
                      <a:pt x="8765" y="102006"/>
                      <a:pt x="10493" y="94225"/>
                    </a:cubicBezTo>
                    <a:lnTo>
                      <a:pt x="986" y="91632"/>
                    </a:lnTo>
                    <a:cubicBezTo>
                      <a:pt x="-1606" y="102006"/>
                      <a:pt x="986" y="116701"/>
                      <a:pt x="7900" y="128804"/>
                    </a:cubicBezTo>
                    <a:cubicBezTo>
                      <a:pt x="13950" y="141770"/>
                      <a:pt x="25185" y="153008"/>
                      <a:pt x="39878" y="159059"/>
                    </a:cubicBezTo>
                    <a:lnTo>
                      <a:pt x="42470" y="149551"/>
                    </a:lnTo>
                    <a:close/>
                    <a:moveTo>
                      <a:pt x="56299" y="150415"/>
                    </a:moveTo>
                    <a:cubicBezTo>
                      <a:pt x="53705" y="151279"/>
                      <a:pt x="52841" y="154737"/>
                      <a:pt x="53705" y="157331"/>
                    </a:cubicBezTo>
                    <a:cubicBezTo>
                      <a:pt x="54570" y="159924"/>
                      <a:pt x="58027" y="160788"/>
                      <a:pt x="60620" y="159924"/>
                    </a:cubicBezTo>
                    <a:lnTo>
                      <a:pt x="56299" y="150415"/>
                    </a:lnTo>
                    <a:close/>
                    <a:moveTo>
                      <a:pt x="103833" y="109786"/>
                    </a:moveTo>
                    <a:lnTo>
                      <a:pt x="108154" y="111514"/>
                    </a:lnTo>
                    <a:lnTo>
                      <a:pt x="108154" y="111514"/>
                    </a:lnTo>
                    <a:lnTo>
                      <a:pt x="103833" y="109786"/>
                    </a:lnTo>
                    <a:close/>
                    <a:moveTo>
                      <a:pt x="78769" y="5187"/>
                    </a:moveTo>
                    <a:lnTo>
                      <a:pt x="81362" y="865"/>
                    </a:lnTo>
                    <a:cubicBezTo>
                      <a:pt x="80498" y="0"/>
                      <a:pt x="78769" y="0"/>
                      <a:pt x="77040" y="0"/>
                    </a:cubicBezTo>
                    <a:cubicBezTo>
                      <a:pt x="75312" y="0"/>
                      <a:pt x="74448" y="865"/>
                      <a:pt x="73584" y="2593"/>
                    </a:cubicBezTo>
                    <a:lnTo>
                      <a:pt x="78769" y="5187"/>
                    </a:lnTo>
                    <a:close/>
                    <a:moveTo>
                      <a:pt x="5307" y="93361"/>
                    </a:moveTo>
                    <a:lnTo>
                      <a:pt x="10493" y="94225"/>
                    </a:lnTo>
                    <a:cubicBezTo>
                      <a:pt x="10493" y="94225"/>
                      <a:pt x="10493" y="94225"/>
                      <a:pt x="10493" y="94225"/>
                    </a:cubicBezTo>
                    <a:lnTo>
                      <a:pt x="5307" y="93361"/>
                    </a:lnTo>
                    <a:close/>
                    <a:moveTo>
                      <a:pt x="39014" y="159059"/>
                    </a:moveTo>
                    <a:cubicBezTo>
                      <a:pt x="41606" y="159924"/>
                      <a:pt x="44199" y="159059"/>
                      <a:pt x="45927" y="156466"/>
                    </a:cubicBezTo>
                    <a:cubicBezTo>
                      <a:pt x="46792" y="153873"/>
                      <a:pt x="45927" y="151279"/>
                      <a:pt x="43335" y="149551"/>
                    </a:cubicBezTo>
                    <a:lnTo>
                      <a:pt x="39014" y="15905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94" name="Freeform 18077">
                <a:extLst>
                  <a:ext uri="{FF2B5EF4-FFF2-40B4-BE49-F238E27FC236}">
                    <a16:creationId xmlns:a16="http://schemas.microsoft.com/office/drawing/2014/main" id="{6530C9CF-0542-4ACE-9EB7-85D39FC748D5}"/>
                  </a:ext>
                </a:extLst>
              </p:cNvPr>
              <p:cNvSpPr/>
              <p:nvPr/>
            </p:nvSpPr>
            <p:spPr>
              <a:xfrm>
                <a:off x="7542876" y="1837243"/>
                <a:ext cx="118172" cy="165110"/>
              </a:xfrm>
              <a:custGeom>
                <a:avLst/>
                <a:gdLst>
                  <a:gd name="connsiteX0" fmla="*/ 60159 w 118172"/>
                  <a:gd name="connsiteY0" fmla="*/ 165111 h 165110"/>
                  <a:gd name="connsiteX1" fmla="*/ 60159 w 118172"/>
                  <a:gd name="connsiteY1" fmla="*/ 165111 h 165110"/>
                  <a:gd name="connsiteX2" fmla="*/ 56702 w 118172"/>
                  <a:gd name="connsiteY2" fmla="*/ 164246 h 165110"/>
                  <a:gd name="connsiteX3" fmla="*/ 52381 w 118172"/>
                  <a:gd name="connsiteY3" fmla="*/ 159924 h 165110"/>
                  <a:gd name="connsiteX4" fmla="*/ 52381 w 118172"/>
                  <a:gd name="connsiteY4" fmla="*/ 154737 h 165110"/>
                  <a:gd name="connsiteX5" fmla="*/ 54110 w 118172"/>
                  <a:gd name="connsiteY5" fmla="*/ 152144 h 165110"/>
                  <a:gd name="connsiteX6" fmla="*/ 54110 w 118172"/>
                  <a:gd name="connsiteY6" fmla="*/ 152144 h 165110"/>
                  <a:gd name="connsiteX7" fmla="*/ 55838 w 118172"/>
                  <a:gd name="connsiteY7" fmla="*/ 151279 h 165110"/>
                  <a:gd name="connsiteX8" fmla="*/ 80037 w 118172"/>
                  <a:gd name="connsiteY8" fmla="*/ 136584 h 165110"/>
                  <a:gd name="connsiteX9" fmla="*/ 97322 w 118172"/>
                  <a:gd name="connsiteY9" fmla="*/ 109786 h 165110"/>
                  <a:gd name="connsiteX10" fmla="*/ 99915 w 118172"/>
                  <a:gd name="connsiteY10" fmla="*/ 57918 h 165110"/>
                  <a:gd name="connsiteX11" fmla="*/ 80901 w 118172"/>
                  <a:gd name="connsiteY11" fmla="*/ 19018 h 165110"/>
                  <a:gd name="connsiteX12" fmla="*/ 51517 w 118172"/>
                  <a:gd name="connsiteY12" fmla="*/ 47545 h 165110"/>
                  <a:gd name="connsiteX13" fmla="*/ 44603 w 118172"/>
                  <a:gd name="connsiteY13" fmla="*/ 52732 h 165110"/>
                  <a:gd name="connsiteX14" fmla="*/ 14354 w 118172"/>
                  <a:gd name="connsiteY14" fmla="*/ 95090 h 165110"/>
                  <a:gd name="connsiteX15" fmla="*/ 14354 w 118172"/>
                  <a:gd name="connsiteY15" fmla="*/ 95090 h 165110"/>
                  <a:gd name="connsiteX16" fmla="*/ 13489 w 118172"/>
                  <a:gd name="connsiteY16" fmla="*/ 99412 h 165110"/>
                  <a:gd name="connsiteX17" fmla="*/ 19539 w 118172"/>
                  <a:gd name="connsiteY17" fmla="*/ 126210 h 165110"/>
                  <a:gd name="connsiteX18" fmla="*/ 44603 w 118172"/>
                  <a:gd name="connsiteY18" fmla="*/ 150415 h 165110"/>
                  <a:gd name="connsiteX19" fmla="*/ 44603 w 118172"/>
                  <a:gd name="connsiteY19" fmla="*/ 150415 h 165110"/>
                  <a:gd name="connsiteX20" fmla="*/ 44603 w 118172"/>
                  <a:gd name="connsiteY20" fmla="*/ 150415 h 165110"/>
                  <a:gd name="connsiteX21" fmla="*/ 46331 w 118172"/>
                  <a:gd name="connsiteY21" fmla="*/ 151279 h 165110"/>
                  <a:gd name="connsiteX22" fmla="*/ 46331 w 118172"/>
                  <a:gd name="connsiteY22" fmla="*/ 151279 h 165110"/>
                  <a:gd name="connsiteX23" fmla="*/ 48924 w 118172"/>
                  <a:gd name="connsiteY23" fmla="*/ 159924 h 165110"/>
                  <a:gd name="connsiteX24" fmla="*/ 42010 w 118172"/>
                  <a:gd name="connsiteY24" fmla="*/ 164246 h 165110"/>
                  <a:gd name="connsiteX25" fmla="*/ 42010 w 118172"/>
                  <a:gd name="connsiteY25" fmla="*/ 164246 h 165110"/>
                  <a:gd name="connsiteX26" fmla="*/ 37688 w 118172"/>
                  <a:gd name="connsiteY26" fmla="*/ 162517 h 165110"/>
                  <a:gd name="connsiteX27" fmla="*/ 37688 w 118172"/>
                  <a:gd name="connsiteY27" fmla="*/ 162517 h 165110"/>
                  <a:gd name="connsiteX28" fmla="*/ 7440 w 118172"/>
                  <a:gd name="connsiteY28" fmla="*/ 132261 h 165110"/>
                  <a:gd name="connsiteX29" fmla="*/ 526 w 118172"/>
                  <a:gd name="connsiteY29" fmla="*/ 95954 h 165110"/>
                  <a:gd name="connsiteX30" fmla="*/ 526 w 118172"/>
                  <a:gd name="connsiteY30" fmla="*/ 95954 h 165110"/>
                  <a:gd name="connsiteX31" fmla="*/ 526 w 118172"/>
                  <a:gd name="connsiteY31" fmla="*/ 95090 h 165110"/>
                  <a:gd name="connsiteX32" fmla="*/ 526 w 118172"/>
                  <a:gd name="connsiteY32" fmla="*/ 93361 h 165110"/>
                  <a:gd name="connsiteX33" fmla="*/ 526 w 118172"/>
                  <a:gd name="connsiteY33" fmla="*/ 93361 h 165110"/>
                  <a:gd name="connsiteX34" fmla="*/ 36824 w 118172"/>
                  <a:gd name="connsiteY34" fmla="*/ 40629 h 165110"/>
                  <a:gd name="connsiteX35" fmla="*/ 43738 w 118172"/>
                  <a:gd name="connsiteY35" fmla="*/ 34578 h 165110"/>
                  <a:gd name="connsiteX36" fmla="*/ 73987 w 118172"/>
                  <a:gd name="connsiteY36" fmla="*/ 3458 h 165110"/>
                  <a:gd name="connsiteX37" fmla="*/ 74852 w 118172"/>
                  <a:gd name="connsiteY37" fmla="*/ 1729 h 165110"/>
                  <a:gd name="connsiteX38" fmla="*/ 74852 w 118172"/>
                  <a:gd name="connsiteY38" fmla="*/ 1729 h 165110"/>
                  <a:gd name="connsiteX39" fmla="*/ 78309 w 118172"/>
                  <a:gd name="connsiteY39" fmla="*/ 0 h 165110"/>
                  <a:gd name="connsiteX40" fmla="*/ 82630 w 118172"/>
                  <a:gd name="connsiteY40" fmla="*/ 0 h 165110"/>
                  <a:gd name="connsiteX41" fmla="*/ 82630 w 118172"/>
                  <a:gd name="connsiteY41" fmla="*/ 0 h 165110"/>
                  <a:gd name="connsiteX42" fmla="*/ 84358 w 118172"/>
                  <a:gd name="connsiteY42" fmla="*/ 1729 h 165110"/>
                  <a:gd name="connsiteX43" fmla="*/ 84358 w 118172"/>
                  <a:gd name="connsiteY43" fmla="*/ 1729 h 165110"/>
                  <a:gd name="connsiteX44" fmla="*/ 84358 w 118172"/>
                  <a:gd name="connsiteY44" fmla="*/ 1729 h 165110"/>
                  <a:gd name="connsiteX45" fmla="*/ 84358 w 118172"/>
                  <a:gd name="connsiteY45" fmla="*/ 1729 h 165110"/>
                  <a:gd name="connsiteX46" fmla="*/ 86087 w 118172"/>
                  <a:gd name="connsiteY46" fmla="*/ 2593 h 165110"/>
                  <a:gd name="connsiteX47" fmla="*/ 86087 w 118172"/>
                  <a:gd name="connsiteY47" fmla="*/ 2593 h 165110"/>
                  <a:gd name="connsiteX48" fmla="*/ 115471 w 118172"/>
                  <a:gd name="connsiteY48" fmla="*/ 54461 h 165110"/>
                  <a:gd name="connsiteX49" fmla="*/ 112879 w 118172"/>
                  <a:gd name="connsiteY49" fmla="*/ 113243 h 165110"/>
                  <a:gd name="connsiteX50" fmla="*/ 112879 w 118172"/>
                  <a:gd name="connsiteY50" fmla="*/ 113243 h 165110"/>
                  <a:gd name="connsiteX51" fmla="*/ 112879 w 118172"/>
                  <a:gd name="connsiteY51" fmla="*/ 113243 h 165110"/>
                  <a:gd name="connsiteX52" fmla="*/ 112879 w 118172"/>
                  <a:gd name="connsiteY52" fmla="*/ 113243 h 165110"/>
                  <a:gd name="connsiteX53" fmla="*/ 111150 w 118172"/>
                  <a:gd name="connsiteY53" fmla="*/ 117566 h 165110"/>
                  <a:gd name="connsiteX54" fmla="*/ 111150 w 118172"/>
                  <a:gd name="connsiteY54" fmla="*/ 117566 h 165110"/>
                  <a:gd name="connsiteX55" fmla="*/ 91272 w 118172"/>
                  <a:gd name="connsiteY55" fmla="*/ 146957 h 165110"/>
                  <a:gd name="connsiteX56" fmla="*/ 64481 w 118172"/>
                  <a:gd name="connsiteY56" fmla="*/ 164246 h 165110"/>
                  <a:gd name="connsiteX57" fmla="*/ 64481 w 118172"/>
                  <a:gd name="connsiteY57" fmla="*/ 164246 h 165110"/>
                  <a:gd name="connsiteX58" fmla="*/ 62752 w 118172"/>
                  <a:gd name="connsiteY58" fmla="*/ 165111 h 165110"/>
                  <a:gd name="connsiteX59" fmla="*/ 62752 w 118172"/>
                  <a:gd name="connsiteY59" fmla="*/ 165111 h 165110"/>
                  <a:gd name="connsiteX60" fmla="*/ 62752 w 118172"/>
                  <a:gd name="connsiteY60" fmla="*/ 165111 h 165110"/>
                  <a:gd name="connsiteX61" fmla="*/ 62752 w 118172"/>
                  <a:gd name="connsiteY61" fmla="*/ 165111 h 165110"/>
                  <a:gd name="connsiteX62" fmla="*/ 60159 w 118172"/>
                  <a:gd name="connsiteY62" fmla="*/ 165111 h 165110"/>
                  <a:gd name="connsiteX63" fmla="*/ 56702 w 118172"/>
                  <a:gd name="connsiteY63" fmla="*/ 156466 h 165110"/>
                  <a:gd name="connsiteX64" fmla="*/ 56702 w 118172"/>
                  <a:gd name="connsiteY64" fmla="*/ 158195 h 165110"/>
                  <a:gd name="connsiteX65" fmla="*/ 57567 w 118172"/>
                  <a:gd name="connsiteY65" fmla="*/ 159924 h 165110"/>
                  <a:gd name="connsiteX66" fmla="*/ 56702 w 118172"/>
                  <a:gd name="connsiteY66" fmla="*/ 156466 h 165110"/>
                  <a:gd name="connsiteX67" fmla="*/ 60159 w 118172"/>
                  <a:gd name="connsiteY67" fmla="*/ 153873 h 165110"/>
                  <a:gd name="connsiteX68" fmla="*/ 62752 w 118172"/>
                  <a:gd name="connsiteY68" fmla="*/ 159059 h 165110"/>
                  <a:gd name="connsiteX69" fmla="*/ 87816 w 118172"/>
                  <a:gd name="connsiteY69" fmla="*/ 142635 h 165110"/>
                  <a:gd name="connsiteX70" fmla="*/ 106829 w 118172"/>
                  <a:gd name="connsiteY70" fmla="*/ 114972 h 165110"/>
                  <a:gd name="connsiteX71" fmla="*/ 101643 w 118172"/>
                  <a:gd name="connsiteY71" fmla="*/ 112379 h 165110"/>
                  <a:gd name="connsiteX72" fmla="*/ 84358 w 118172"/>
                  <a:gd name="connsiteY72" fmla="*/ 138313 h 165110"/>
                  <a:gd name="connsiteX73" fmla="*/ 60159 w 118172"/>
                  <a:gd name="connsiteY73" fmla="*/ 153873 h 165110"/>
                  <a:gd name="connsiteX74" fmla="*/ 44603 w 118172"/>
                  <a:gd name="connsiteY74" fmla="*/ 155602 h 165110"/>
                  <a:gd name="connsiteX75" fmla="*/ 43738 w 118172"/>
                  <a:gd name="connsiteY75" fmla="*/ 159059 h 165110"/>
                  <a:gd name="connsiteX76" fmla="*/ 44603 w 118172"/>
                  <a:gd name="connsiteY76" fmla="*/ 157331 h 165110"/>
                  <a:gd name="connsiteX77" fmla="*/ 44603 w 118172"/>
                  <a:gd name="connsiteY77" fmla="*/ 155602 h 165110"/>
                  <a:gd name="connsiteX78" fmla="*/ 3983 w 118172"/>
                  <a:gd name="connsiteY78" fmla="*/ 96819 h 165110"/>
                  <a:gd name="connsiteX79" fmla="*/ 10897 w 118172"/>
                  <a:gd name="connsiteY79" fmla="*/ 130532 h 165110"/>
                  <a:gd name="connsiteX80" fmla="*/ 39417 w 118172"/>
                  <a:gd name="connsiteY80" fmla="*/ 159059 h 165110"/>
                  <a:gd name="connsiteX81" fmla="*/ 41146 w 118172"/>
                  <a:gd name="connsiteY81" fmla="*/ 153873 h 165110"/>
                  <a:gd name="connsiteX82" fmla="*/ 16082 w 118172"/>
                  <a:gd name="connsiteY82" fmla="*/ 128804 h 165110"/>
                  <a:gd name="connsiteX83" fmla="*/ 10033 w 118172"/>
                  <a:gd name="connsiteY83" fmla="*/ 99412 h 165110"/>
                  <a:gd name="connsiteX84" fmla="*/ 3983 w 118172"/>
                  <a:gd name="connsiteY84" fmla="*/ 96819 h 165110"/>
                  <a:gd name="connsiteX85" fmla="*/ 105965 w 118172"/>
                  <a:gd name="connsiteY85" fmla="*/ 109786 h 165110"/>
                  <a:gd name="connsiteX86" fmla="*/ 108557 w 118172"/>
                  <a:gd name="connsiteY86" fmla="*/ 110650 h 165110"/>
                  <a:gd name="connsiteX87" fmla="*/ 111150 w 118172"/>
                  <a:gd name="connsiteY87" fmla="*/ 55325 h 165110"/>
                  <a:gd name="connsiteX88" fmla="*/ 86951 w 118172"/>
                  <a:gd name="connsiteY88" fmla="*/ 9509 h 165110"/>
                  <a:gd name="connsiteX89" fmla="*/ 86087 w 118172"/>
                  <a:gd name="connsiteY89" fmla="*/ 10373 h 165110"/>
                  <a:gd name="connsiteX90" fmla="*/ 83494 w 118172"/>
                  <a:gd name="connsiteY90" fmla="*/ 14696 h 165110"/>
                  <a:gd name="connsiteX91" fmla="*/ 105101 w 118172"/>
                  <a:gd name="connsiteY91" fmla="*/ 56189 h 165110"/>
                  <a:gd name="connsiteX92" fmla="*/ 103372 w 118172"/>
                  <a:gd name="connsiteY92" fmla="*/ 108057 h 165110"/>
                  <a:gd name="connsiteX93" fmla="*/ 105965 w 118172"/>
                  <a:gd name="connsiteY93" fmla="*/ 109786 h 165110"/>
                  <a:gd name="connsiteX94" fmla="*/ 7440 w 118172"/>
                  <a:gd name="connsiteY94" fmla="*/ 92497 h 165110"/>
                  <a:gd name="connsiteX95" fmla="*/ 10033 w 118172"/>
                  <a:gd name="connsiteY95" fmla="*/ 93361 h 165110"/>
                  <a:gd name="connsiteX96" fmla="*/ 42010 w 118172"/>
                  <a:gd name="connsiteY96" fmla="*/ 48409 h 165110"/>
                  <a:gd name="connsiteX97" fmla="*/ 48924 w 118172"/>
                  <a:gd name="connsiteY97" fmla="*/ 43223 h 165110"/>
                  <a:gd name="connsiteX98" fmla="*/ 78309 w 118172"/>
                  <a:gd name="connsiteY98" fmla="*/ 15560 h 165110"/>
                  <a:gd name="connsiteX99" fmla="*/ 75716 w 118172"/>
                  <a:gd name="connsiteY99" fmla="*/ 12967 h 165110"/>
                  <a:gd name="connsiteX100" fmla="*/ 73987 w 118172"/>
                  <a:gd name="connsiteY100" fmla="*/ 12102 h 165110"/>
                  <a:gd name="connsiteX101" fmla="*/ 46331 w 118172"/>
                  <a:gd name="connsiteY101" fmla="*/ 38900 h 165110"/>
                  <a:gd name="connsiteX102" fmla="*/ 39417 w 118172"/>
                  <a:gd name="connsiteY102" fmla="*/ 44952 h 165110"/>
                  <a:gd name="connsiteX103" fmla="*/ 5712 w 118172"/>
                  <a:gd name="connsiteY103" fmla="*/ 93361 h 165110"/>
                  <a:gd name="connsiteX104" fmla="*/ 7440 w 118172"/>
                  <a:gd name="connsiteY104" fmla="*/ 92497 h 165110"/>
                  <a:gd name="connsiteX105" fmla="*/ 7440 w 118172"/>
                  <a:gd name="connsiteY105" fmla="*/ 92497 h 165110"/>
                  <a:gd name="connsiteX106" fmla="*/ 80037 w 118172"/>
                  <a:gd name="connsiteY106" fmla="*/ 10373 h 165110"/>
                  <a:gd name="connsiteX107" fmla="*/ 80037 w 118172"/>
                  <a:gd name="connsiteY107" fmla="*/ 10373 h 165110"/>
                  <a:gd name="connsiteX108" fmla="*/ 81766 w 118172"/>
                  <a:gd name="connsiteY108" fmla="*/ 10373 h 165110"/>
                  <a:gd name="connsiteX109" fmla="*/ 80037 w 118172"/>
                  <a:gd name="connsiteY109" fmla="*/ 10373 h 165110"/>
                  <a:gd name="connsiteX110" fmla="*/ 80037 w 118172"/>
                  <a:gd name="connsiteY110" fmla="*/ 10373 h 165110"/>
                  <a:gd name="connsiteX111" fmla="*/ 75716 w 118172"/>
                  <a:gd name="connsiteY111" fmla="*/ 7780 h 165110"/>
                  <a:gd name="connsiteX112" fmla="*/ 74852 w 118172"/>
                  <a:gd name="connsiteY112" fmla="*/ 9509 h 165110"/>
                  <a:gd name="connsiteX113" fmla="*/ 75716 w 118172"/>
                  <a:gd name="connsiteY113" fmla="*/ 7780 h 165110"/>
                  <a:gd name="connsiteX114" fmla="*/ 75716 w 118172"/>
                  <a:gd name="connsiteY114" fmla="*/ 7780 h 165110"/>
                  <a:gd name="connsiteX115" fmla="*/ 83494 w 118172"/>
                  <a:gd name="connsiteY115" fmla="*/ 6051 h 165110"/>
                  <a:gd name="connsiteX116" fmla="*/ 83494 w 118172"/>
                  <a:gd name="connsiteY116" fmla="*/ 6051 h 165110"/>
                  <a:gd name="connsiteX117" fmla="*/ 83494 w 118172"/>
                  <a:gd name="connsiteY117" fmla="*/ 6051 h 165110"/>
                  <a:gd name="connsiteX118" fmla="*/ 83494 w 118172"/>
                  <a:gd name="connsiteY118" fmla="*/ 6051 h 16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18172" h="165110">
                    <a:moveTo>
                      <a:pt x="60159" y="165111"/>
                    </a:moveTo>
                    <a:lnTo>
                      <a:pt x="60159" y="165111"/>
                    </a:lnTo>
                    <a:cubicBezTo>
                      <a:pt x="59295" y="165111"/>
                      <a:pt x="57567" y="165111"/>
                      <a:pt x="56702" y="164246"/>
                    </a:cubicBezTo>
                    <a:cubicBezTo>
                      <a:pt x="54974" y="163382"/>
                      <a:pt x="53245" y="162517"/>
                      <a:pt x="52381" y="159924"/>
                    </a:cubicBezTo>
                    <a:cubicBezTo>
                      <a:pt x="51517" y="158195"/>
                      <a:pt x="51517" y="156466"/>
                      <a:pt x="52381" y="154737"/>
                    </a:cubicBezTo>
                    <a:cubicBezTo>
                      <a:pt x="53245" y="153873"/>
                      <a:pt x="53245" y="153008"/>
                      <a:pt x="54110" y="152144"/>
                    </a:cubicBezTo>
                    <a:lnTo>
                      <a:pt x="54110" y="152144"/>
                    </a:lnTo>
                    <a:lnTo>
                      <a:pt x="55838" y="151279"/>
                    </a:lnTo>
                    <a:cubicBezTo>
                      <a:pt x="67073" y="146957"/>
                      <a:pt x="73987" y="141770"/>
                      <a:pt x="80037" y="136584"/>
                    </a:cubicBezTo>
                    <a:cubicBezTo>
                      <a:pt x="86951" y="130532"/>
                      <a:pt x="92137" y="121888"/>
                      <a:pt x="97322" y="109786"/>
                    </a:cubicBezTo>
                    <a:cubicBezTo>
                      <a:pt x="103372" y="95954"/>
                      <a:pt x="104236" y="76936"/>
                      <a:pt x="99915" y="57918"/>
                    </a:cubicBezTo>
                    <a:cubicBezTo>
                      <a:pt x="96458" y="42358"/>
                      <a:pt x="89544" y="28527"/>
                      <a:pt x="80901" y="19018"/>
                    </a:cubicBezTo>
                    <a:cubicBezTo>
                      <a:pt x="72259" y="31120"/>
                      <a:pt x="61023" y="39765"/>
                      <a:pt x="51517" y="47545"/>
                    </a:cubicBezTo>
                    <a:cubicBezTo>
                      <a:pt x="48924" y="49274"/>
                      <a:pt x="47196" y="51003"/>
                      <a:pt x="44603" y="52732"/>
                    </a:cubicBezTo>
                    <a:cubicBezTo>
                      <a:pt x="31639" y="63105"/>
                      <a:pt x="19539" y="74343"/>
                      <a:pt x="14354" y="95090"/>
                    </a:cubicBezTo>
                    <a:lnTo>
                      <a:pt x="14354" y="95090"/>
                    </a:lnTo>
                    <a:lnTo>
                      <a:pt x="13489" y="99412"/>
                    </a:lnTo>
                    <a:cubicBezTo>
                      <a:pt x="12625" y="106328"/>
                      <a:pt x="14354" y="116701"/>
                      <a:pt x="19539" y="126210"/>
                    </a:cubicBezTo>
                    <a:cubicBezTo>
                      <a:pt x="25589" y="137448"/>
                      <a:pt x="34232" y="146093"/>
                      <a:pt x="44603" y="150415"/>
                    </a:cubicBezTo>
                    <a:lnTo>
                      <a:pt x="44603" y="150415"/>
                    </a:lnTo>
                    <a:cubicBezTo>
                      <a:pt x="44603" y="150415"/>
                      <a:pt x="44603" y="150415"/>
                      <a:pt x="44603" y="150415"/>
                    </a:cubicBezTo>
                    <a:lnTo>
                      <a:pt x="46331" y="151279"/>
                    </a:lnTo>
                    <a:lnTo>
                      <a:pt x="46331" y="151279"/>
                    </a:lnTo>
                    <a:cubicBezTo>
                      <a:pt x="48924" y="153008"/>
                      <a:pt x="49788" y="156466"/>
                      <a:pt x="48924" y="159924"/>
                    </a:cubicBezTo>
                    <a:cubicBezTo>
                      <a:pt x="48060" y="163382"/>
                      <a:pt x="44603" y="165111"/>
                      <a:pt x="42010" y="164246"/>
                    </a:cubicBezTo>
                    <a:lnTo>
                      <a:pt x="42010" y="164246"/>
                    </a:lnTo>
                    <a:lnTo>
                      <a:pt x="37688" y="162517"/>
                    </a:lnTo>
                    <a:lnTo>
                      <a:pt x="37688" y="162517"/>
                    </a:lnTo>
                    <a:cubicBezTo>
                      <a:pt x="24725" y="157331"/>
                      <a:pt x="14354" y="146093"/>
                      <a:pt x="7440" y="132261"/>
                    </a:cubicBezTo>
                    <a:cubicBezTo>
                      <a:pt x="1390" y="120159"/>
                      <a:pt x="-1203" y="106328"/>
                      <a:pt x="526" y="95954"/>
                    </a:cubicBezTo>
                    <a:lnTo>
                      <a:pt x="526" y="95954"/>
                    </a:lnTo>
                    <a:lnTo>
                      <a:pt x="526" y="95090"/>
                    </a:lnTo>
                    <a:cubicBezTo>
                      <a:pt x="526" y="94225"/>
                      <a:pt x="526" y="94225"/>
                      <a:pt x="526" y="93361"/>
                    </a:cubicBezTo>
                    <a:lnTo>
                      <a:pt x="526" y="93361"/>
                    </a:lnTo>
                    <a:cubicBezTo>
                      <a:pt x="6576" y="66563"/>
                      <a:pt x="22132" y="51867"/>
                      <a:pt x="36824" y="40629"/>
                    </a:cubicBezTo>
                    <a:cubicBezTo>
                      <a:pt x="39417" y="38900"/>
                      <a:pt x="42010" y="37172"/>
                      <a:pt x="43738" y="34578"/>
                    </a:cubicBezTo>
                    <a:cubicBezTo>
                      <a:pt x="55838" y="25069"/>
                      <a:pt x="67073" y="16425"/>
                      <a:pt x="73987" y="3458"/>
                    </a:cubicBezTo>
                    <a:lnTo>
                      <a:pt x="74852" y="1729"/>
                    </a:lnTo>
                    <a:lnTo>
                      <a:pt x="74852" y="1729"/>
                    </a:lnTo>
                    <a:cubicBezTo>
                      <a:pt x="75716" y="864"/>
                      <a:pt x="76580" y="0"/>
                      <a:pt x="78309" y="0"/>
                    </a:cubicBezTo>
                    <a:cubicBezTo>
                      <a:pt x="80037" y="0"/>
                      <a:pt x="80901" y="0"/>
                      <a:pt x="82630" y="0"/>
                    </a:cubicBezTo>
                    <a:lnTo>
                      <a:pt x="82630" y="0"/>
                    </a:lnTo>
                    <a:lnTo>
                      <a:pt x="84358" y="1729"/>
                    </a:lnTo>
                    <a:cubicBezTo>
                      <a:pt x="84358" y="1729"/>
                      <a:pt x="84358" y="1729"/>
                      <a:pt x="84358" y="1729"/>
                    </a:cubicBezTo>
                    <a:lnTo>
                      <a:pt x="84358" y="1729"/>
                    </a:lnTo>
                    <a:cubicBezTo>
                      <a:pt x="84358" y="1729"/>
                      <a:pt x="84358" y="1729"/>
                      <a:pt x="84358" y="1729"/>
                    </a:cubicBezTo>
                    <a:lnTo>
                      <a:pt x="86087" y="2593"/>
                    </a:lnTo>
                    <a:lnTo>
                      <a:pt x="86087" y="2593"/>
                    </a:lnTo>
                    <a:cubicBezTo>
                      <a:pt x="99915" y="13831"/>
                      <a:pt x="110286" y="31985"/>
                      <a:pt x="115471" y="54461"/>
                    </a:cubicBezTo>
                    <a:cubicBezTo>
                      <a:pt x="119793" y="75207"/>
                      <a:pt x="118929" y="95954"/>
                      <a:pt x="112879" y="113243"/>
                    </a:cubicBezTo>
                    <a:lnTo>
                      <a:pt x="112879" y="113243"/>
                    </a:lnTo>
                    <a:lnTo>
                      <a:pt x="112879" y="113243"/>
                    </a:lnTo>
                    <a:lnTo>
                      <a:pt x="112879" y="113243"/>
                    </a:lnTo>
                    <a:lnTo>
                      <a:pt x="111150" y="117566"/>
                    </a:lnTo>
                    <a:lnTo>
                      <a:pt x="111150" y="117566"/>
                    </a:lnTo>
                    <a:cubicBezTo>
                      <a:pt x="105101" y="130532"/>
                      <a:pt x="99051" y="139177"/>
                      <a:pt x="91272" y="146957"/>
                    </a:cubicBezTo>
                    <a:cubicBezTo>
                      <a:pt x="84358" y="153873"/>
                      <a:pt x="75716" y="159059"/>
                      <a:pt x="64481" y="164246"/>
                    </a:cubicBezTo>
                    <a:lnTo>
                      <a:pt x="64481" y="164246"/>
                    </a:lnTo>
                    <a:lnTo>
                      <a:pt x="62752" y="165111"/>
                    </a:lnTo>
                    <a:cubicBezTo>
                      <a:pt x="62752" y="165111"/>
                      <a:pt x="62752" y="165111"/>
                      <a:pt x="62752" y="165111"/>
                    </a:cubicBezTo>
                    <a:lnTo>
                      <a:pt x="62752" y="165111"/>
                    </a:lnTo>
                    <a:cubicBezTo>
                      <a:pt x="62752" y="165111"/>
                      <a:pt x="62752" y="165111"/>
                      <a:pt x="62752" y="165111"/>
                    </a:cubicBezTo>
                    <a:lnTo>
                      <a:pt x="60159" y="165111"/>
                    </a:lnTo>
                    <a:close/>
                    <a:moveTo>
                      <a:pt x="56702" y="156466"/>
                    </a:moveTo>
                    <a:cubicBezTo>
                      <a:pt x="56702" y="157331"/>
                      <a:pt x="56702" y="157331"/>
                      <a:pt x="56702" y="158195"/>
                    </a:cubicBezTo>
                    <a:cubicBezTo>
                      <a:pt x="56702" y="159059"/>
                      <a:pt x="57567" y="159059"/>
                      <a:pt x="57567" y="159924"/>
                    </a:cubicBezTo>
                    <a:lnTo>
                      <a:pt x="56702" y="156466"/>
                    </a:lnTo>
                    <a:close/>
                    <a:moveTo>
                      <a:pt x="60159" y="153873"/>
                    </a:moveTo>
                    <a:lnTo>
                      <a:pt x="62752" y="159059"/>
                    </a:lnTo>
                    <a:cubicBezTo>
                      <a:pt x="73987" y="153873"/>
                      <a:pt x="81766" y="149551"/>
                      <a:pt x="87816" y="142635"/>
                    </a:cubicBezTo>
                    <a:cubicBezTo>
                      <a:pt x="94730" y="135719"/>
                      <a:pt x="100779" y="127075"/>
                      <a:pt x="106829" y="114972"/>
                    </a:cubicBezTo>
                    <a:lnTo>
                      <a:pt x="101643" y="112379"/>
                    </a:lnTo>
                    <a:cubicBezTo>
                      <a:pt x="96458" y="123617"/>
                      <a:pt x="91272" y="132261"/>
                      <a:pt x="84358" y="138313"/>
                    </a:cubicBezTo>
                    <a:cubicBezTo>
                      <a:pt x="77444" y="144364"/>
                      <a:pt x="70531" y="148686"/>
                      <a:pt x="60159" y="153873"/>
                    </a:cubicBezTo>
                    <a:close/>
                    <a:moveTo>
                      <a:pt x="44603" y="155602"/>
                    </a:moveTo>
                    <a:lnTo>
                      <a:pt x="43738" y="159059"/>
                    </a:lnTo>
                    <a:cubicBezTo>
                      <a:pt x="44603" y="159059"/>
                      <a:pt x="44603" y="158195"/>
                      <a:pt x="44603" y="157331"/>
                    </a:cubicBezTo>
                    <a:cubicBezTo>
                      <a:pt x="44603" y="156466"/>
                      <a:pt x="44603" y="156466"/>
                      <a:pt x="44603" y="155602"/>
                    </a:cubicBezTo>
                    <a:close/>
                    <a:moveTo>
                      <a:pt x="3983" y="96819"/>
                    </a:moveTo>
                    <a:cubicBezTo>
                      <a:pt x="2254" y="106328"/>
                      <a:pt x="4847" y="119295"/>
                      <a:pt x="10897" y="130532"/>
                    </a:cubicBezTo>
                    <a:cubicBezTo>
                      <a:pt x="15218" y="138313"/>
                      <a:pt x="23861" y="152144"/>
                      <a:pt x="39417" y="159059"/>
                    </a:cubicBezTo>
                    <a:lnTo>
                      <a:pt x="41146" y="153873"/>
                    </a:lnTo>
                    <a:cubicBezTo>
                      <a:pt x="30775" y="149551"/>
                      <a:pt x="22132" y="140041"/>
                      <a:pt x="16082" y="128804"/>
                    </a:cubicBezTo>
                    <a:cubicBezTo>
                      <a:pt x="10897" y="118430"/>
                      <a:pt x="8304" y="107192"/>
                      <a:pt x="10033" y="99412"/>
                    </a:cubicBezTo>
                    <a:lnTo>
                      <a:pt x="3983" y="96819"/>
                    </a:lnTo>
                    <a:close/>
                    <a:moveTo>
                      <a:pt x="105965" y="109786"/>
                    </a:moveTo>
                    <a:lnTo>
                      <a:pt x="108557" y="110650"/>
                    </a:lnTo>
                    <a:cubicBezTo>
                      <a:pt x="114607" y="95090"/>
                      <a:pt x="115471" y="74343"/>
                      <a:pt x="111150" y="55325"/>
                    </a:cubicBezTo>
                    <a:cubicBezTo>
                      <a:pt x="106829" y="36307"/>
                      <a:pt x="98186" y="19882"/>
                      <a:pt x="86951" y="9509"/>
                    </a:cubicBezTo>
                    <a:lnTo>
                      <a:pt x="86087" y="10373"/>
                    </a:lnTo>
                    <a:cubicBezTo>
                      <a:pt x="85222" y="12102"/>
                      <a:pt x="84358" y="12967"/>
                      <a:pt x="83494" y="14696"/>
                    </a:cubicBezTo>
                    <a:cubicBezTo>
                      <a:pt x="93001" y="24205"/>
                      <a:pt x="100779" y="39765"/>
                      <a:pt x="105101" y="56189"/>
                    </a:cubicBezTo>
                    <a:cubicBezTo>
                      <a:pt x="109422" y="74343"/>
                      <a:pt x="108557" y="94225"/>
                      <a:pt x="103372" y="108057"/>
                    </a:cubicBezTo>
                    <a:lnTo>
                      <a:pt x="105965" y="109786"/>
                    </a:lnTo>
                    <a:close/>
                    <a:moveTo>
                      <a:pt x="7440" y="92497"/>
                    </a:moveTo>
                    <a:lnTo>
                      <a:pt x="10033" y="93361"/>
                    </a:lnTo>
                    <a:cubicBezTo>
                      <a:pt x="16082" y="70885"/>
                      <a:pt x="29911" y="57918"/>
                      <a:pt x="42010" y="48409"/>
                    </a:cubicBezTo>
                    <a:cubicBezTo>
                      <a:pt x="44603" y="46680"/>
                      <a:pt x="46331" y="44952"/>
                      <a:pt x="48924" y="43223"/>
                    </a:cubicBezTo>
                    <a:cubicBezTo>
                      <a:pt x="59295" y="35443"/>
                      <a:pt x="70531" y="26798"/>
                      <a:pt x="78309" y="15560"/>
                    </a:cubicBezTo>
                    <a:cubicBezTo>
                      <a:pt x="77444" y="14696"/>
                      <a:pt x="76580" y="13831"/>
                      <a:pt x="75716" y="12967"/>
                    </a:cubicBezTo>
                    <a:lnTo>
                      <a:pt x="73987" y="12102"/>
                    </a:lnTo>
                    <a:cubicBezTo>
                      <a:pt x="67073" y="22476"/>
                      <a:pt x="56702" y="30256"/>
                      <a:pt x="46331" y="38900"/>
                    </a:cubicBezTo>
                    <a:cubicBezTo>
                      <a:pt x="43738" y="40629"/>
                      <a:pt x="41146" y="42358"/>
                      <a:pt x="39417" y="44952"/>
                    </a:cubicBezTo>
                    <a:cubicBezTo>
                      <a:pt x="26453" y="55325"/>
                      <a:pt x="11761" y="69156"/>
                      <a:pt x="5712" y="93361"/>
                    </a:cubicBezTo>
                    <a:lnTo>
                      <a:pt x="7440" y="92497"/>
                    </a:lnTo>
                    <a:lnTo>
                      <a:pt x="7440" y="92497"/>
                    </a:lnTo>
                    <a:close/>
                    <a:moveTo>
                      <a:pt x="80037" y="10373"/>
                    </a:moveTo>
                    <a:cubicBezTo>
                      <a:pt x="80037" y="10373"/>
                      <a:pt x="80037" y="10373"/>
                      <a:pt x="80037" y="10373"/>
                    </a:cubicBezTo>
                    <a:cubicBezTo>
                      <a:pt x="80901" y="10373"/>
                      <a:pt x="80901" y="10373"/>
                      <a:pt x="81766" y="10373"/>
                    </a:cubicBezTo>
                    <a:lnTo>
                      <a:pt x="80037" y="10373"/>
                    </a:lnTo>
                    <a:lnTo>
                      <a:pt x="80037" y="10373"/>
                    </a:lnTo>
                    <a:close/>
                    <a:moveTo>
                      <a:pt x="75716" y="7780"/>
                    </a:moveTo>
                    <a:cubicBezTo>
                      <a:pt x="75716" y="8645"/>
                      <a:pt x="74852" y="9509"/>
                      <a:pt x="74852" y="9509"/>
                    </a:cubicBezTo>
                    <a:lnTo>
                      <a:pt x="75716" y="7780"/>
                    </a:lnTo>
                    <a:lnTo>
                      <a:pt x="75716" y="7780"/>
                    </a:lnTo>
                    <a:close/>
                    <a:moveTo>
                      <a:pt x="83494" y="6051"/>
                    </a:moveTo>
                    <a:lnTo>
                      <a:pt x="83494" y="6051"/>
                    </a:lnTo>
                    <a:cubicBezTo>
                      <a:pt x="83494" y="6051"/>
                      <a:pt x="83494" y="6051"/>
                      <a:pt x="83494" y="6051"/>
                    </a:cubicBezTo>
                    <a:lnTo>
                      <a:pt x="83494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87" name="Graphic 16831">
              <a:extLst>
                <a:ext uri="{FF2B5EF4-FFF2-40B4-BE49-F238E27FC236}">
                  <a16:creationId xmlns:a16="http://schemas.microsoft.com/office/drawing/2014/main" id="{4B069AFD-5307-4657-B849-A5BE53FC6F85}"/>
                </a:ext>
              </a:extLst>
            </p:cNvPr>
            <p:cNvGrpSpPr/>
            <p:nvPr/>
          </p:nvGrpSpPr>
          <p:grpSpPr>
            <a:xfrm>
              <a:off x="7595257" y="1888168"/>
              <a:ext cx="28520" cy="151357"/>
              <a:chOff x="7595257" y="1888168"/>
              <a:chExt cx="28520" cy="151357"/>
            </a:xfrm>
            <a:solidFill>
              <a:srgbClr val="355464"/>
            </a:solidFill>
          </p:grpSpPr>
          <p:sp>
            <p:nvSpPr>
              <p:cNvPr id="91" name="Freeform 18079">
                <a:extLst>
                  <a:ext uri="{FF2B5EF4-FFF2-40B4-BE49-F238E27FC236}">
                    <a16:creationId xmlns:a16="http://schemas.microsoft.com/office/drawing/2014/main" id="{49D916BA-6BE1-4795-81DC-764D87837A08}"/>
                  </a:ext>
                </a:extLst>
              </p:cNvPr>
              <p:cNvSpPr/>
              <p:nvPr/>
            </p:nvSpPr>
            <p:spPr>
              <a:xfrm>
                <a:off x="7596978" y="1890123"/>
                <a:ext cx="25787" cy="147673"/>
              </a:xfrm>
              <a:custGeom>
                <a:avLst/>
                <a:gdLst>
                  <a:gd name="connsiteX0" fmla="*/ 8 w 25787"/>
                  <a:gd name="connsiteY0" fmla="*/ 112231 h 147673"/>
                  <a:gd name="connsiteX1" fmla="*/ 8 w 25787"/>
                  <a:gd name="connsiteY1" fmla="*/ 142487 h 147673"/>
                  <a:gd name="connsiteX2" fmla="*/ 10379 w 25787"/>
                  <a:gd name="connsiteY2" fmla="*/ 142487 h 147673"/>
                  <a:gd name="connsiteX3" fmla="*/ 10379 w 25787"/>
                  <a:gd name="connsiteY3" fmla="*/ 112231 h 147673"/>
                  <a:gd name="connsiteX4" fmla="*/ 8 w 25787"/>
                  <a:gd name="connsiteY4" fmla="*/ 112231 h 147673"/>
                  <a:gd name="connsiteX5" fmla="*/ 15564 w 25787"/>
                  <a:gd name="connsiteY5" fmla="*/ 3310 h 147673"/>
                  <a:gd name="connsiteX6" fmla="*/ 8 w 25787"/>
                  <a:gd name="connsiteY6" fmla="*/ 112231 h 147673"/>
                  <a:gd name="connsiteX7" fmla="*/ 10379 w 25787"/>
                  <a:gd name="connsiteY7" fmla="*/ 112231 h 147673"/>
                  <a:gd name="connsiteX8" fmla="*/ 25071 w 25787"/>
                  <a:gd name="connsiteY8" fmla="*/ 8496 h 147673"/>
                  <a:gd name="connsiteX9" fmla="*/ 15564 w 25787"/>
                  <a:gd name="connsiteY9" fmla="*/ 3310 h 147673"/>
                  <a:gd name="connsiteX10" fmla="*/ 8 w 25787"/>
                  <a:gd name="connsiteY10" fmla="*/ 142487 h 147673"/>
                  <a:gd name="connsiteX11" fmla="*/ 5193 w 25787"/>
                  <a:gd name="connsiteY11" fmla="*/ 147673 h 147673"/>
                  <a:gd name="connsiteX12" fmla="*/ 10379 w 25787"/>
                  <a:gd name="connsiteY12" fmla="*/ 142487 h 147673"/>
                  <a:gd name="connsiteX13" fmla="*/ 8 w 25787"/>
                  <a:gd name="connsiteY13" fmla="*/ 142487 h 147673"/>
                  <a:gd name="connsiteX14" fmla="*/ 25071 w 25787"/>
                  <a:gd name="connsiteY14" fmla="*/ 7632 h 147673"/>
                  <a:gd name="connsiteX15" fmla="*/ 23343 w 25787"/>
                  <a:gd name="connsiteY15" fmla="*/ 716 h 147673"/>
                  <a:gd name="connsiteX16" fmla="*/ 16429 w 25787"/>
                  <a:gd name="connsiteY16" fmla="*/ 2445 h 147673"/>
                  <a:gd name="connsiteX17" fmla="*/ 25071 w 25787"/>
                  <a:gd name="connsiteY17" fmla="*/ 7632 h 14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787" h="147673">
                    <a:moveTo>
                      <a:pt x="8" y="112231"/>
                    </a:moveTo>
                    <a:lnTo>
                      <a:pt x="8" y="142487"/>
                    </a:lnTo>
                    <a:lnTo>
                      <a:pt x="10379" y="142487"/>
                    </a:lnTo>
                    <a:lnTo>
                      <a:pt x="10379" y="112231"/>
                    </a:lnTo>
                    <a:lnTo>
                      <a:pt x="8" y="112231"/>
                    </a:lnTo>
                    <a:close/>
                    <a:moveTo>
                      <a:pt x="15564" y="3310"/>
                    </a:moveTo>
                    <a:cubicBezTo>
                      <a:pt x="-856" y="34430"/>
                      <a:pt x="8" y="69008"/>
                      <a:pt x="8" y="112231"/>
                    </a:cubicBezTo>
                    <a:lnTo>
                      <a:pt x="10379" y="112231"/>
                    </a:lnTo>
                    <a:cubicBezTo>
                      <a:pt x="10379" y="68144"/>
                      <a:pt x="9514" y="36159"/>
                      <a:pt x="25071" y="8496"/>
                    </a:cubicBezTo>
                    <a:lnTo>
                      <a:pt x="15564" y="3310"/>
                    </a:lnTo>
                    <a:close/>
                    <a:moveTo>
                      <a:pt x="8" y="142487"/>
                    </a:moveTo>
                    <a:cubicBezTo>
                      <a:pt x="8" y="145080"/>
                      <a:pt x="2600" y="147673"/>
                      <a:pt x="5193" y="147673"/>
                    </a:cubicBezTo>
                    <a:cubicBezTo>
                      <a:pt x="7786" y="147673"/>
                      <a:pt x="10379" y="145080"/>
                      <a:pt x="10379" y="142487"/>
                    </a:cubicBezTo>
                    <a:lnTo>
                      <a:pt x="8" y="142487"/>
                    </a:lnTo>
                    <a:close/>
                    <a:moveTo>
                      <a:pt x="25071" y="7632"/>
                    </a:moveTo>
                    <a:cubicBezTo>
                      <a:pt x="26799" y="5038"/>
                      <a:pt x="25071" y="2445"/>
                      <a:pt x="23343" y="716"/>
                    </a:cubicBezTo>
                    <a:cubicBezTo>
                      <a:pt x="20750" y="-1013"/>
                      <a:pt x="18157" y="716"/>
                      <a:pt x="16429" y="2445"/>
                    </a:cubicBezTo>
                    <a:lnTo>
                      <a:pt x="25071" y="763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92" name="Freeform 18080">
                <a:extLst>
                  <a:ext uri="{FF2B5EF4-FFF2-40B4-BE49-F238E27FC236}">
                    <a16:creationId xmlns:a16="http://schemas.microsoft.com/office/drawing/2014/main" id="{964624F9-E967-422D-A0E0-C75DAACC37B5}"/>
                  </a:ext>
                </a:extLst>
              </p:cNvPr>
              <p:cNvSpPr/>
              <p:nvPr/>
            </p:nvSpPr>
            <p:spPr>
              <a:xfrm>
                <a:off x="7595257" y="1888168"/>
                <a:ext cx="28520" cy="151357"/>
              </a:xfrm>
              <a:custGeom>
                <a:avLst/>
                <a:gdLst>
                  <a:gd name="connsiteX0" fmla="*/ 6914 w 28520"/>
                  <a:gd name="connsiteY0" fmla="*/ 151357 h 151357"/>
                  <a:gd name="connsiteX1" fmla="*/ 0 w 28520"/>
                  <a:gd name="connsiteY1" fmla="*/ 146171 h 151357"/>
                  <a:gd name="connsiteX2" fmla="*/ 0 w 28520"/>
                  <a:gd name="connsiteY2" fmla="*/ 146171 h 151357"/>
                  <a:gd name="connsiteX3" fmla="*/ 0 w 28520"/>
                  <a:gd name="connsiteY3" fmla="*/ 107270 h 151357"/>
                  <a:gd name="connsiteX4" fmla="*/ 14692 w 28520"/>
                  <a:gd name="connsiteY4" fmla="*/ 5265 h 151357"/>
                  <a:gd name="connsiteX5" fmla="*/ 14692 w 28520"/>
                  <a:gd name="connsiteY5" fmla="*/ 5265 h 151357"/>
                  <a:gd name="connsiteX6" fmla="*/ 15556 w 28520"/>
                  <a:gd name="connsiteY6" fmla="*/ 3536 h 151357"/>
                  <a:gd name="connsiteX7" fmla="*/ 15556 w 28520"/>
                  <a:gd name="connsiteY7" fmla="*/ 3536 h 151357"/>
                  <a:gd name="connsiteX8" fmla="*/ 16421 w 28520"/>
                  <a:gd name="connsiteY8" fmla="*/ 1807 h 151357"/>
                  <a:gd name="connsiteX9" fmla="*/ 16421 w 28520"/>
                  <a:gd name="connsiteY9" fmla="*/ 1807 h 151357"/>
                  <a:gd name="connsiteX10" fmla="*/ 25064 w 28520"/>
                  <a:gd name="connsiteY10" fmla="*/ 942 h 151357"/>
                  <a:gd name="connsiteX11" fmla="*/ 28520 w 28520"/>
                  <a:gd name="connsiteY11" fmla="*/ 5265 h 151357"/>
                  <a:gd name="connsiteX12" fmla="*/ 28520 w 28520"/>
                  <a:gd name="connsiteY12" fmla="*/ 8722 h 151357"/>
                  <a:gd name="connsiteX13" fmla="*/ 28520 w 28520"/>
                  <a:gd name="connsiteY13" fmla="*/ 8722 h 151357"/>
                  <a:gd name="connsiteX14" fmla="*/ 27656 w 28520"/>
                  <a:gd name="connsiteY14" fmla="*/ 10451 h 151357"/>
                  <a:gd name="connsiteX15" fmla="*/ 12964 w 28520"/>
                  <a:gd name="connsiteY15" fmla="*/ 108135 h 151357"/>
                  <a:gd name="connsiteX16" fmla="*/ 12964 w 28520"/>
                  <a:gd name="connsiteY16" fmla="*/ 146171 h 151357"/>
                  <a:gd name="connsiteX17" fmla="*/ 12964 w 28520"/>
                  <a:gd name="connsiteY17" fmla="*/ 146171 h 151357"/>
                  <a:gd name="connsiteX18" fmla="*/ 6914 w 28520"/>
                  <a:gd name="connsiteY18" fmla="*/ 151357 h 151357"/>
                  <a:gd name="connsiteX19" fmla="*/ 5186 w 28520"/>
                  <a:gd name="connsiteY19" fmla="*/ 146171 h 151357"/>
                  <a:gd name="connsiteX20" fmla="*/ 8643 w 28520"/>
                  <a:gd name="connsiteY20" fmla="*/ 146171 h 151357"/>
                  <a:gd name="connsiteX21" fmla="*/ 5186 w 28520"/>
                  <a:gd name="connsiteY21" fmla="*/ 146171 h 151357"/>
                  <a:gd name="connsiteX22" fmla="*/ 4321 w 28520"/>
                  <a:gd name="connsiteY22" fmla="*/ 141848 h 151357"/>
                  <a:gd name="connsiteX23" fmla="*/ 10371 w 28520"/>
                  <a:gd name="connsiteY23" fmla="*/ 141848 h 151357"/>
                  <a:gd name="connsiteX24" fmla="*/ 10371 w 28520"/>
                  <a:gd name="connsiteY24" fmla="*/ 115915 h 151357"/>
                  <a:gd name="connsiteX25" fmla="*/ 4321 w 28520"/>
                  <a:gd name="connsiteY25" fmla="*/ 115915 h 151357"/>
                  <a:gd name="connsiteX26" fmla="*/ 4321 w 28520"/>
                  <a:gd name="connsiteY26" fmla="*/ 141848 h 151357"/>
                  <a:gd name="connsiteX27" fmla="*/ 4321 w 28520"/>
                  <a:gd name="connsiteY27" fmla="*/ 111593 h 151357"/>
                  <a:gd name="connsiteX28" fmla="*/ 10371 w 28520"/>
                  <a:gd name="connsiteY28" fmla="*/ 111593 h 151357"/>
                  <a:gd name="connsiteX29" fmla="*/ 10371 w 28520"/>
                  <a:gd name="connsiteY29" fmla="*/ 108999 h 151357"/>
                  <a:gd name="connsiteX30" fmla="*/ 24199 w 28520"/>
                  <a:gd name="connsiteY30" fmla="*/ 11316 h 151357"/>
                  <a:gd name="connsiteX31" fmla="*/ 19014 w 28520"/>
                  <a:gd name="connsiteY31" fmla="*/ 8722 h 151357"/>
                  <a:gd name="connsiteX32" fmla="*/ 4321 w 28520"/>
                  <a:gd name="connsiteY32" fmla="*/ 108135 h 151357"/>
                  <a:gd name="connsiteX33" fmla="*/ 4321 w 28520"/>
                  <a:gd name="connsiteY33" fmla="*/ 111593 h 151357"/>
                  <a:gd name="connsiteX34" fmla="*/ 21606 w 28520"/>
                  <a:gd name="connsiteY34" fmla="*/ 4400 h 151357"/>
                  <a:gd name="connsiteX35" fmla="*/ 24199 w 28520"/>
                  <a:gd name="connsiteY35" fmla="*/ 6129 h 151357"/>
                  <a:gd name="connsiteX36" fmla="*/ 23335 w 28520"/>
                  <a:gd name="connsiteY36" fmla="*/ 4400 h 151357"/>
                  <a:gd name="connsiteX37" fmla="*/ 21606 w 28520"/>
                  <a:gd name="connsiteY37" fmla="*/ 440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8520" h="151357">
                    <a:moveTo>
                      <a:pt x="6914" y="151357"/>
                    </a:moveTo>
                    <a:cubicBezTo>
                      <a:pt x="3457" y="151357"/>
                      <a:pt x="865" y="149628"/>
                      <a:pt x="0" y="146171"/>
                    </a:cubicBezTo>
                    <a:lnTo>
                      <a:pt x="0" y="146171"/>
                    </a:lnTo>
                    <a:lnTo>
                      <a:pt x="0" y="107270"/>
                    </a:lnTo>
                    <a:cubicBezTo>
                      <a:pt x="0" y="68370"/>
                      <a:pt x="0" y="35521"/>
                      <a:pt x="14692" y="5265"/>
                    </a:cubicBezTo>
                    <a:lnTo>
                      <a:pt x="14692" y="5265"/>
                    </a:lnTo>
                    <a:lnTo>
                      <a:pt x="15556" y="3536"/>
                    </a:lnTo>
                    <a:lnTo>
                      <a:pt x="15556" y="3536"/>
                    </a:lnTo>
                    <a:lnTo>
                      <a:pt x="16421" y="1807"/>
                    </a:lnTo>
                    <a:lnTo>
                      <a:pt x="16421" y="1807"/>
                    </a:lnTo>
                    <a:cubicBezTo>
                      <a:pt x="19014" y="78"/>
                      <a:pt x="22471" y="-786"/>
                      <a:pt x="25064" y="942"/>
                    </a:cubicBezTo>
                    <a:cubicBezTo>
                      <a:pt x="26792" y="1807"/>
                      <a:pt x="27656" y="3536"/>
                      <a:pt x="28520" y="5265"/>
                    </a:cubicBezTo>
                    <a:cubicBezTo>
                      <a:pt x="28520" y="6129"/>
                      <a:pt x="28520" y="7858"/>
                      <a:pt x="28520" y="8722"/>
                    </a:cubicBezTo>
                    <a:lnTo>
                      <a:pt x="28520" y="8722"/>
                    </a:lnTo>
                    <a:lnTo>
                      <a:pt x="27656" y="10451"/>
                    </a:lnTo>
                    <a:cubicBezTo>
                      <a:pt x="12964" y="37249"/>
                      <a:pt x="12964" y="66641"/>
                      <a:pt x="12964" y="108135"/>
                    </a:cubicBezTo>
                    <a:lnTo>
                      <a:pt x="12964" y="146171"/>
                    </a:lnTo>
                    <a:lnTo>
                      <a:pt x="12964" y="146171"/>
                    </a:lnTo>
                    <a:cubicBezTo>
                      <a:pt x="12964" y="149628"/>
                      <a:pt x="10371" y="151357"/>
                      <a:pt x="6914" y="151357"/>
                    </a:cubicBezTo>
                    <a:close/>
                    <a:moveTo>
                      <a:pt x="5186" y="146171"/>
                    </a:moveTo>
                    <a:cubicBezTo>
                      <a:pt x="6050" y="147035"/>
                      <a:pt x="7778" y="147035"/>
                      <a:pt x="8643" y="146171"/>
                    </a:cubicBezTo>
                    <a:lnTo>
                      <a:pt x="5186" y="146171"/>
                    </a:lnTo>
                    <a:close/>
                    <a:moveTo>
                      <a:pt x="4321" y="141848"/>
                    </a:moveTo>
                    <a:lnTo>
                      <a:pt x="10371" y="141848"/>
                    </a:lnTo>
                    <a:lnTo>
                      <a:pt x="10371" y="115915"/>
                    </a:lnTo>
                    <a:lnTo>
                      <a:pt x="4321" y="115915"/>
                    </a:lnTo>
                    <a:lnTo>
                      <a:pt x="4321" y="141848"/>
                    </a:lnTo>
                    <a:close/>
                    <a:moveTo>
                      <a:pt x="4321" y="111593"/>
                    </a:moveTo>
                    <a:lnTo>
                      <a:pt x="10371" y="111593"/>
                    </a:lnTo>
                    <a:lnTo>
                      <a:pt x="10371" y="108999"/>
                    </a:lnTo>
                    <a:cubicBezTo>
                      <a:pt x="10371" y="68370"/>
                      <a:pt x="10371" y="38114"/>
                      <a:pt x="24199" y="11316"/>
                    </a:cubicBezTo>
                    <a:lnTo>
                      <a:pt x="19014" y="8722"/>
                    </a:lnTo>
                    <a:cubicBezTo>
                      <a:pt x="4321" y="37249"/>
                      <a:pt x="4321" y="68370"/>
                      <a:pt x="4321" y="108135"/>
                    </a:cubicBezTo>
                    <a:lnTo>
                      <a:pt x="4321" y="111593"/>
                    </a:lnTo>
                    <a:close/>
                    <a:moveTo>
                      <a:pt x="21606" y="4400"/>
                    </a:moveTo>
                    <a:lnTo>
                      <a:pt x="24199" y="6129"/>
                    </a:lnTo>
                    <a:cubicBezTo>
                      <a:pt x="24199" y="5265"/>
                      <a:pt x="23335" y="5265"/>
                      <a:pt x="23335" y="4400"/>
                    </a:cubicBezTo>
                    <a:cubicBezTo>
                      <a:pt x="22471" y="4400"/>
                      <a:pt x="22471" y="4400"/>
                      <a:pt x="21606" y="440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88" name="Graphic 16831">
              <a:extLst>
                <a:ext uri="{FF2B5EF4-FFF2-40B4-BE49-F238E27FC236}">
                  <a16:creationId xmlns:a16="http://schemas.microsoft.com/office/drawing/2014/main" id="{BDC51E9A-D163-4716-95F7-047D46097428}"/>
                </a:ext>
              </a:extLst>
            </p:cNvPr>
            <p:cNvGrpSpPr/>
            <p:nvPr/>
          </p:nvGrpSpPr>
          <p:grpSpPr>
            <a:xfrm>
              <a:off x="7362773" y="1952215"/>
              <a:ext cx="113217" cy="162517"/>
              <a:chOff x="7362773" y="1952215"/>
              <a:chExt cx="113217" cy="162517"/>
            </a:xfrm>
            <a:solidFill>
              <a:srgbClr val="355464"/>
            </a:solidFill>
          </p:grpSpPr>
          <p:sp>
            <p:nvSpPr>
              <p:cNvPr id="89" name="Freeform 18082">
                <a:extLst>
                  <a:ext uri="{FF2B5EF4-FFF2-40B4-BE49-F238E27FC236}">
                    <a16:creationId xmlns:a16="http://schemas.microsoft.com/office/drawing/2014/main" id="{2D634FDE-2FE0-4C30-9F77-C3C4EE97BD94}"/>
                  </a:ext>
                </a:extLst>
              </p:cNvPr>
              <p:cNvSpPr/>
              <p:nvPr/>
            </p:nvSpPr>
            <p:spPr>
              <a:xfrm>
                <a:off x="7363637" y="1958266"/>
                <a:ext cx="109760" cy="154737"/>
              </a:xfrm>
              <a:custGeom>
                <a:avLst/>
                <a:gdLst>
                  <a:gd name="connsiteX0" fmla="*/ 75190 w 109760"/>
                  <a:gd name="connsiteY0" fmla="*/ 11238 h 154737"/>
                  <a:gd name="connsiteX1" fmla="*/ 75190 w 109760"/>
                  <a:gd name="connsiteY1" fmla="*/ 11238 h 154737"/>
                  <a:gd name="connsiteX2" fmla="*/ 76919 w 109760"/>
                  <a:gd name="connsiteY2" fmla="*/ 10373 h 154737"/>
                  <a:gd name="connsiteX3" fmla="*/ 73462 w 109760"/>
                  <a:gd name="connsiteY3" fmla="*/ 864 h 154737"/>
                  <a:gd name="connsiteX4" fmla="*/ 69140 w 109760"/>
                  <a:gd name="connsiteY4" fmla="*/ 3458 h 154737"/>
                  <a:gd name="connsiteX5" fmla="*/ 75190 w 109760"/>
                  <a:gd name="connsiteY5" fmla="*/ 11238 h 154737"/>
                  <a:gd name="connsiteX6" fmla="*/ 10371 w 109760"/>
                  <a:gd name="connsiteY6" fmla="*/ 87310 h 154737"/>
                  <a:gd name="connsiteX7" fmla="*/ 75190 w 109760"/>
                  <a:gd name="connsiteY7" fmla="*/ 10373 h 154737"/>
                  <a:gd name="connsiteX8" fmla="*/ 67412 w 109760"/>
                  <a:gd name="connsiteY8" fmla="*/ 3458 h 154737"/>
                  <a:gd name="connsiteX9" fmla="*/ 2593 w 109760"/>
                  <a:gd name="connsiteY9" fmla="*/ 80394 h 154737"/>
                  <a:gd name="connsiteX10" fmla="*/ 10371 w 109760"/>
                  <a:gd name="connsiteY10" fmla="*/ 87310 h 154737"/>
                  <a:gd name="connsiteX11" fmla="*/ 10371 w 109760"/>
                  <a:gd name="connsiteY11" fmla="*/ 87310 h 154737"/>
                  <a:gd name="connsiteX12" fmla="*/ 10371 w 109760"/>
                  <a:gd name="connsiteY12" fmla="*/ 87310 h 154737"/>
                  <a:gd name="connsiteX13" fmla="*/ 10371 w 109760"/>
                  <a:gd name="connsiteY13" fmla="*/ 87310 h 154737"/>
                  <a:gd name="connsiteX14" fmla="*/ 10371 w 109760"/>
                  <a:gd name="connsiteY14" fmla="*/ 87310 h 154737"/>
                  <a:gd name="connsiteX15" fmla="*/ 2593 w 109760"/>
                  <a:gd name="connsiteY15" fmla="*/ 80394 h 154737"/>
                  <a:gd name="connsiteX16" fmla="*/ 0 w 109760"/>
                  <a:gd name="connsiteY16" fmla="*/ 87310 h 154737"/>
                  <a:gd name="connsiteX17" fmla="*/ 10371 w 109760"/>
                  <a:gd name="connsiteY17" fmla="*/ 87310 h 154737"/>
                  <a:gd name="connsiteX18" fmla="*/ 10371 w 109760"/>
                  <a:gd name="connsiteY18" fmla="*/ 86445 h 154737"/>
                  <a:gd name="connsiteX19" fmla="*/ 10371 w 109760"/>
                  <a:gd name="connsiteY19" fmla="*/ 86445 h 154737"/>
                  <a:gd name="connsiteX20" fmla="*/ 10371 w 109760"/>
                  <a:gd name="connsiteY20" fmla="*/ 86445 h 154737"/>
                  <a:gd name="connsiteX21" fmla="*/ 10371 w 109760"/>
                  <a:gd name="connsiteY21" fmla="*/ 86445 h 154737"/>
                  <a:gd name="connsiteX22" fmla="*/ 10371 w 109760"/>
                  <a:gd name="connsiteY22" fmla="*/ 86445 h 154737"/>
                  <a:gd name="connsiteX23" fmla="*/ 0 w 109760"/>
                  <a:gd name="connsiteY23" fmla="*/ 88174 h 154737"/>
                  <a:gd name="connsiteX24" fmla="*/ 3457 w 109760"/>
                  <a:gd name="connsiteY24" fmla="*/ 94225 h 154737"/>
                  <a:gd name="connsiteX25" fmla="*/ 10371 w 109760"/>
                  <a:gd name="connsiteY25" fmla="*/ 86445 h 154737"/>
                  <a:gd name="connsiteX26" fmla="*/ 10371 w 109760"/>
                  <a:gd name="connsiteY26" fmla="*/ 86445 h 154737"/>
                  <a:gd name="connsiteX27" fmla="*/ 10371 w 109760"/>
                  <a:gd name="connsiteY27" fmla="*/ 86445 h 154737"/>
                  <a:gd name="connsiteX28" fmla="*/ 10371 w 109760"/>
                  <a:gd name="connsiteY28" fmla="*/ 86445 h 154737"/>
                  <a:gd name="connsiteX29" fmla="*/ 10371 w 109760"/>
                  <a:gd name="connsiteY29" fmla="*/ 86445 h 154737"/>
                  <a:gd name="connsiteX30" fmla="*/ 3457 w 109760"/>
                  <a:gd name="connsiteY30" fmla="*/ 94225 h 154737"/>
                  <a:gd name="connsiteX31" fmla="*/ 10371 w 109760"/>
                  <a:gd name="connsiteY31" fmla="*/ 96819 h 154737"/>
                  <a:gd name="connsiteX32" fmla="*/ 10371 w 109760"/>
                  <a:gd name="connsiteY32" fmla="*/ 86445 h 154737"/>
                  <a:gd name="connsiteX33" fmla="*/ 44941 w 109760"/>
                  <a:gd name="connsiteY33" fmla="*/ 86445 h 154737"/>
                  <a:gd name="connsiteX34" fmla="*/ 10371 w 109760"/>
                  <a:gd name="connsiteY34" fmla="*/ 86445 h 154737"/>
                  <a:gd name="connsiteX35" fmla="*/ 10371 w 109760"/>
                  <a:gd name="connsiteY35" fmla="*/ 96819 h 154737"/>
                  <a:gd name="connsiteX36" fmla="*/ 44941 w 109760"/>
                  <a:gd name="connsiteY36" fmla="*/ 96819 h 154737"/>
                  <a:gd name="connsiteX37" fmla="*/ 44941 w 109760"/>
                  <a:gd name="connsiteY37" fmla="*/ 86445 h 154737"/>
                  <a:gd name="connsiteX38" fmla="*/ 34570 w 109760"/>
                  <a:gd name="connsiteY38" fmla="*/ 145228 h 154737"/>
                  <a:gd name="connsiteX39" fmla="*/ 50127 w 109760"/>
                  <a:gd name="connsiteY39" fmla="*/ 93361 h 154737"/>
                  <a:gd name="connsiteX40" fmla="*/ 40620 w 109760"/>
                  <a:gd name="connsiteY40" fmla="*/ 90768 h 154737"/>
                  <a:gd name="connsiteX41" fmla="*/ 25064 w 109760"/>
                  <a:gd name="connsiteY41" fmla="*/ 142635 h 154737"/>
                  <a:gd name="connsiteX42" fmla="*/ 34570 w 109760"/>
                  <a:gd name="connsiteY42" fmla="*/ 145228 h 154737"/>
                  <a:gd name="connsiteX43" fmla="*/ 34570 w 109760"/>
                  <a:gd name="connsiteY43" fmla="*/ 144364 h 154737"/>
                  <a:gd name="connsiteX44" fmla="*/ 34570 w 109760"/>
                  <a:gd name="connsiteY44" fmla="*/ 144364 h 154737"/>
                  <a:gd name="connsiteX45" fmla="*/ 34570 w 109760"/>
                  <a:gd name="connsiteY45" fmla="*/ 144364 h 154737"/>
                  <a:gd name="connsiteX46" fmla="*/ 34570 w 109760"/>
                  <a:gd name="connsiteY46" fmla="*/ 144364 h 154737"/>
                  <a:gd name="connsiteX47" fmla="*/ 25064 w 109760"/>
                  <a:gd name="connsiteY47" fmla="*/ 142635 h 154737"/>
                  <a:gd name="connsiteX48" fmla="*/ 25928 w 109760"/>
                  <a:gd name="connsiteY48" fmla="*/ 148686 h 154737"/>
                  <a:gd name="connsiteX49" fmla="*/ 34570 w 109760"/>
                  <a:gd name="connsiteY49" fmla="*/ 144364 h 154737"/>
                  <a:gd name="connsiteX50" fmla="*/ 33706 w 109760"/>
                  <a:gd name="connsiteY50" fmla="*/ 144364 h 154737"/>
                  <a:gd name="connsiteX51" fmla="*/ 33706 w 109760"/>
                  <a:gd name="connsiteY51" fmla="*/ 144364 h 154737"/>
                  <a:gd name="connsiteX52" fmla="*/ 33706 w 109760"/>
                  <a:gd name="connsiteY52" fmla="*/ 144364 h 154737"/>
                  <a:gd name="connsiteX53" fmla="*/ 33706 w 109760"/>
                  <a:gd name="connsiteY53" fmla="*/ 144364 h 154737"/>
                  <a:gd name="connsiteX54" fmla="*/ 33706 w 109760"/>
                  <a:gd name="connsiteY54" fmla="*/ 144364 h 154737"/>
                  <a:gd name="connsiteX55" fmla="*/ 33706 w 109760"/>
                  <a:gd name="connsiteY55" fmla="*/ 144364 h 154737"/>
                  <a:gd name="connsiteX56" fmla="*/ 33706 w 109760"/>
                  <a:gd name="connsiteY56" fmla="*/ 144364 h 154737"/>
                  <a:gd name="connsiteX57" fmla="*/ 33706 w 109760"/>
                  <a:gd name="connsiteY57" fmla="*/ 144364 h 154737"/>
                  <a:gd name="connsiteX58" fmla="*/ 33706 w 109760"/>
                  <a:gd name="connsiteY58" fmla="*/ 144364 h 154737"/>
                  <a:gd name="connsiteX59" fmla="*/ 25064 w 109760"/>
                  <a:gd name="connsiteY59" fmla="*/ 149551 h 154737"/>
                  <a:gd name="connsiteX60" fmla="*/ 29385 w 109760"/>
                  <a:gd name="connsiteY60" fmla="*/ 153873 h 154737"/>
                  <a:gd name="connsiteX61" fmla="*/ 33706 w 109760"/>
                  <a:gd name="connsiteY61" fmla="*/ 144364 h 154737"/>
                  <a:gd name="connsiteX62" fmla="*/ 34570 w 109760"/>
                  <a:gd name="connsiteY62" fmla="*/ 144364 h 154737"/>
                  <a:gd name="connsiteX63" fmla="*/ 34570 w 109760"/>
                  <a:gd name="connsiteY63" fmla="*/ 144364 h 154737"/>
                  <a:gd name="connsiteX64" fmla="*/ 34570 w 109760"/>
                  <a:gd name="connsiteY64" fmla="*/ 144364 h 154737"/>
                  <a:gd name="connsiteX65" fmla="*/ 34570 w 109760"/>
                  <a:gd name="connsiteY65" fmla="*/ 144364 h 154737"/>
                  <a:gd name="connsiteX66" fmla="*/ 34570 w 109760"/>
                  <a:gd name="connsiteY66" fmla="*/ 144364 h 154737"/>
                  <a:gd name="connsiteX67" fmla="*/ 34570 w 109760"/>
                  <a:gd name="connsiteY67" fmla="*/ 144364 h 154737"/>
                  <a:gd name="connsiteX68" fmla="*/ 30249 w 109760"/>
                  <a:gd name="connsiteY68" fmla="*/ 153873 h 154737"/>
                  <a:gd name="connsiteX69" fmla="*/ 36299 w 109760"/>
                  <a:gd name="connsiteY69" fmla="*/ 154737 h 154737"/>
                  <a:gd name="connsiteX70" fmla="*/ 34570 w 109760"/>
                  <a:gd name="connsiteY70" fmla="*/ 144364 h 154737"/>
                  <a:gd name="connsiteX71" fmla="*/ 33706 w 109760"/>
                  <a:gd name="connsiteY71" fmla="*/ 144364 h 154737"/>
                  <a:gd name="connsiteX72" fmla="*/ 33706 w 109760"/>
                  <a:gd name="connsiteY72" fmla="*/ 144364 h 154737"/>
                  <a:gd name="connsiteX73" fmla="*/ 33706 w 109760"/>
                  <a:gd name="connsiteY73" fmla="*/ 144364 h 154737"/>
                  <a:gd name="connsiteX74" fmla="*/ 33706 w 109760"/>
                  <a:gd name="connsiteY74" fmla="*/ 144364 h 154737"/>
                  <a:gd name="connsiteX75" fmla="*/ 35434 w 109760"/>
                  <a:gd name="connsiteY75" fmla="*/ 153873 h 154737"/>
                  <a:gd name="connsiteX76" fmla="*/ 41484 w 109760"/>
                  <a:gd name="connsiteY76" fmla="*/ 150415 h 154737"/>
                  <a:gd name="connsiteX77" fmla="*/ 33706 w 109760"/>
                  <a:gd name="connsiteY77" fmla="*/ 144364 h 154737"/>
                  <a:gd name="connsiteX78" fmla="*/ 99389 w 109760"/>
                  <a:gd name="connsiteY78" fmla="*/ 67427 h 154737"/>
                  <a:gd name="connsiteX79" fmla="*/ 33706 w 109760"/>
                  <a:gd name="connsiteY79" fmla="*/ 144364 h 154737"/>
                  <a:gd name="connsiteX80" fmla="*/ 41484 w 109760"/>
                  <a:gd name="connsiteY80" fmla="*/ 151279 h 154737"/>
                  <a:gd name="connsiteX81" fmla="*/ 107168 w 109760"/>
                  <a:gd name="connsiteY81" fmla="*/ 74343 h 154737"/>
                  <a:gd name="connsiteX82" fmla="*/ 99389 w 109760"/>
                  <a:gd name="connsiteY82" fmla="*/ 67427 h 154737"/>
                  <a:gd name="connsiteX83" fmla="*/ 99389 w 109760"/>
                  <a:gd name="connsiteY83" fmla="*/ 67427 h 154737"/>
                  <a:gd name="connsiteX84" fmla="*/ 99389 w 109760"/>
                  <a:gd name="connsiteY84" fmla="*/ 67427 h 154737"/>
                  <a:gd name="connsiteX85" fmla="*/ 99389 w 109760"/>
                  <a:gd name="connsiteY85" fmla="*/ 67427 h 154737"/>
                  <a:gd name="connsiteX86" fmla="*/ 108032 w 109760"/>
                  <a:gd name="connsiteY86" fmla="*/ 73479 h 154737"/>
                  <a:gd name="connsiteX87" fmla="*/ 109760 w 109760"/>
                  <a:gd name="connsiteY87" fmla="*/ 67427 h 154737"/>
                  <a:gd name="connsiteX88" fmla="*/ 99389 w 109760"/>
                  <a:gd name="connsiteY88" fmla="*/ 67427 h 154737"/>
                  <a:gd name="connsiteX89" fmla="*/ 99389 w 109760"/>
                  <a:gd name="connsiteY89" fmla="*/ 68292 h 154737"/>
                  <a:gd name="connsiteX90" fmla="*/ 99389 w 109760"/>
                  <a:gd name="connsiteY90" fmla="*/ 68292 h 154737"/>
                  <a:gd name="connsiteX91" fmla="*/ 99389 w 109760"/>
                  <a:gd name="connsiteY91" fmla="*/ 68292 h 154737"/>
                  <a:gd name="connsiteX92" fmla="*/ 109760 w 109760"/>
                  <a:gd name="connsiteY92" fmla="*/ 66563 h 154737"/>
                  <a:gd name="connsiteX93" fmla="*/ 106303 w 109760"/>
                  <a:gd name="connsiteY93" fmla="*/ 60512 h 154737"/>
                  <a:gd name="connsiteX94" fmla="*/ 99389 w 109760"/>
                  <a:gd name="connsiteY94" fmla="*/ 68292 h 154737"/>
                  <a:gd name="connsiteX95" fmla="*/ 99389 w 109760"/>
                  <a:gd name="connsiteY95" fmla="*/ 68292 h 154737"/>
                  <a:gd name="connsiteX96" fmla="*/ 99389 w 109760"/>
                  <a:gd name="connsiteY96" fmla="*/ 68292 h 154737"/>
                  <a:gd name="connsiteX97" fmla="*/ 99389 w 109760"/>
                  <a:gd name="connsiteY97" fmla="*/ 68292 h 154737"/>
                  <a:gd name="connsiteX98" fmla="*/ 99389 w 109760"/>
                  <a:gd name="connsiteY98" fmla="*/ 68292 h 154737"/>
                  <a:gd name="connsiteX99" fmla="*/ 99389 w 109760"/>
                  <a:gd name="connsiteY99" fmla="*/ 68292 h 154737"/>
                  <a:gd name="connsiteX100" fmla="*/ 106303 w 109760"/>
                  <a:gd name="connsiteY100" fmla="*/ 60512 h 154737"/>
                  <a:gd name="connsiteX101" fmla="*/ 99389 w 109760"/>
                  <a:gd name="connsiteY101" fmla="*/ 57918 h 154737"/>
                  <a:gd name="connsiteX102" fmla="*/ 99389 w 109760"/>
                  <a:gd name="connsiteY102" fmla="*/ 68292 h 154737"/>
                  <a:gd name="connsiteX103" fmla="*/ 63955 w 109760"/>
                  <a:gd name="connsiteY103" fmla="*/ 68292 h 154737"/>
                  <a:gd name="connsiteX104" fmla="*/ 98525 w 109760"/>
                  <a:gd name="connsiteY104" fmla="*/ 68292 h 154737"/>
                  <a:gd name="connsiteX105" fmla="*/ 98525 w 109760"/>
                  <a:gd name="connsiteY105" fmla="*/ 57918 h 154737"/>
                  <a:gd name="connsiteX106" fmla="*/ 63955 w 109760"/>
                  <a:gd name="connsiteY106" fmla="*/ 57918 h 154737"/>
                  <a:gd name="connsiteX107" fmla="*/ 63955 w 109760"/>
                  <a:gd name="connsiteY107" fmla="*/ 68292 h 154737"/>
                  <a:gd name="connsiteX108" fmla="*/ 75190 w 109760"/>
                  <a:gd name="connsiteY108" fmla="*/ 9509 h 154737"/>
                  <a:gd name="connsiteX109" fmla="*/ 59634 w 109760"/>
                  <a:gd name="connsiteY109" fmla="*/ 61376 h 154737"/>
                  <a:gd name="connsiteX110" fmla="*/ 69140 w 109760"/>
                  <a:gd name="connsiteY110" fmla="*/ 63970 h 154737"/>
                  <a:gd name="connsiteX111" fmla="*/ 84697 w 109760"/>
                  <a:gd name="connsiteY111" fmla="*/ 12102 h 154737"/>
                  <a:gd name="connsiteX112" fmla="*/ 75190 w 109760"/>
                  <a:gd name="connsiteY112" fmla="*/ 9509 h 154737"/>
                  <a:gd name="connsiteX113" fmla="*/ 75190 w 109760"/>
                  <a:gd name="connsiteY113" fmla="*/ 10373 h 154737"/>
                  <a:gd name="connsiteX114" fmla="*/ 75190 w 109760"/>
                  <a:gd name="connsiteY114" fmla="*/ 10373 h 154737"/>
                  <a:gd name="connsiteX115" fmla="*/ 75190 w 109760"/>
                  <a:gd name="connsiteY115" fmla="*/ 10373 h 154737"/>
                  <a:gd name="connsiteX116" fmla="*/ 75190 w 109760"/>
                  <a:gd name="connsiteY116" fmla="*/ 10373 h 154737"/>
                  <a:gd name="connsiteX117" fmla="*/ 84697 w 109760"/>
                  <a:gd name="connsiteY117" fmla="*/ 12967 h 154737"/>
                  <a:gd name="connsiteX118" fmla="*/ 83833 w 109760"/>
                  <a:gd name="connsiteY118" fmla="*/ 6916 h 154737"/>
                  <a:gd name="connsiteX119" fmla="*/ 75190 w 109760"/>
                  <a:gd name="connsiteY119" fmla="*/ 10373 h 154737"/>
                  <a:gd name="connsiteX120" fmla="*/ 75190 w 109760"/>
                  <a:gd name="connsiteY120" fmla="*/ 10373 h 154737"/>
                  <a:gd name="connsiteX121" fmla="*/ 75190 w 109760"/>
                  <a:gd name="connsiteY121" fmla="*/ 10373 h 154737"/>
                  <a:gd name="connsiteX122" fmla="*/ 75190 w 109760"/>
                  <a:gd name="connsiteY122" fmla="*/ 10373 h 154737"/>
                  <a:gd name="connsiteX123" fmla="*/ 75190 w 109760"/>
                  <a:gd name="connsiteY123" fmla="*/ 10373 h 154737"/>
                  <a:gd name="connsiteX124" fmla="*/ 75190 w 109760"/>
                  <a:gd name="connsiteY124" fmla="*/ 10373 h 154737"/>
                  <a:gd name="connsiteX125" fmla="*/ 75190 w 109760"/>
                  <a:gd name="connsiteY125" fmla="*/ 10373 h 154737"/>
                  <a:gd name="connsiteX126" fmla="*/ 75190 w 109760"/>
                  <a:gd name="connsiteY126" fmla="*/ 10373 h 154737"/>
                  <a:gd name="connsiteX127" fmla="*/ 75190 w 109760"/>
                  <a:gd name="connsiteY127" fmla="*/ 10373 h 154737"/>
                  <a:gd name="connsiteX128" fmla="*/ 75190 w 109760"/>
                  <a:gd name="connsiteY128" fmla="*/ 10373 h 154737"/>
                  <a:gd name="connsiteX129" fmla="*/ 83833 w 109760"/>
                  <a:gd name="connsiteY129" fmla="*/ 5187 h 154737"/>
                  <a:gd name="connsiteX130" fmla="*/ 79511 w 109760"/>
                  <a:gd name="connsiteY130" fmla="*/ 864 h 154737"/>
                  <a:gd name="connsiteX131" fmla="*/ 75190 w 109760"/>
                  <a:gd name="connsiteY131" fmla="*/ 10373 h 154737"/>
                  <a:gd name="connsiteX132" fmla="*/ 75190 w 109760"/>
                  <a:gd name="connsiteY132" fmla="*/ 10373 h 154737"/>
                  <a:gd name="connsiteX133" fmla="*/ 75190 w 109760"/>
                  <a:gd name="connsiteY133" fmla="*/ 10373 h 154737"/>
                  <a:gd name="connsiteX134" fmla="*/ 75190 w 109760"/>
                  <a:gd name="connsiteY134" fmla="*/ 10373 h 154737"/>
                  <a:gd name="connsiteX135" fmla="*/ 75190 w 109760"/>
                  <a:gd name="connsiteY135" fmla="*/ 10373 h 154737"/>
                  <a:gd name="connsiteX136" fmla="*/ 79511 w 109760"/>
                  <a:gd name="connsiteY136" fmla="*/ 864 h 154737"/>
                  <a:gd name="connsiteX137" fmla="*/ 73462 w 109760"/>
                  <a:gd name="connsiteY137" fmla="*/ 0 h 154737"/>
                  <a:gd name="connsiteX138" fmla="*/ 75190 w 109760"/>
                  <a:gd name="connsiteY138" fmla="*/ 10373 h 154737"/>
                  <a:gd name="connsiteX139" fmla="*/ 71733 w 109760"/>
                  <a:gd name="connsiteY139" fmla="*/ 6916 h 154737"/>
                  <a:gd name="connsiteX140" fmla="*/ 68276 w 109760"/>
                  <a:gd name="connsiteY140" fmla="*/ 3458 h 154737"/>
                  <a:gd name="connsiteX141" fmla="*/ 68276 w 109760"/>
                  <a:gd name="connsiteY141" fmla="*/ 3458 h 154737"/>
                  <a:gd name="connsiteX142" fmla="*/ 71733 w 109760"/>
                  <a:gd name="connsiteY142" fmla="*/ 6916 h 154737"/>
                  <a:gd name="connsiteX143" fmla="*/ 6050 w 109760"/>
                  <a:gd name="connsiteY143" fmla="*/ 83852 h 154737"/>
                  <a:gd name="connsiteX144" fmla="*/ 9507 w 109760"/>
                  <a:gd name="connsiteY144" fmla="*/ 87310 h 154737"/>
                  <a:gd name="connsiteX145" fmla="*/ 9507 w 109760"/>
                  <a:gd name="connsiteY145" fmla="*/ 87310 h 154737"/>
                  <a:gd name="connsiteX146" fmla="*/ 6050 w 109760"/>
                  <a:gd name="connsiteY146" fmla="*/ 83852 h 154737"/>
                  <a:gd name="connsiteX147" fmla="*/ 5185 w 109760"/>
                  <a:gd name="connsiteY147" fmla="*/ 87310 h 154737"/>
                  <a:gd name="connsiteX148" fmla="*/ 0 w 109760"/>
                  <a:gd name="connsiteY148" fmla="*/ 87310 h 154737"/>
                  <a:gd name="connsiteX149" fmla="*/ 0 w 109760"/>
                  <a:gd name="connsiteY149" fmla="*/ 88174 h 154737"/>
                  <a:gd name="connsiteX150" fmla="*/ 5185 w 109760"/>
                  <a:gd name="connsiteY150" fmla="*/ 87310 h 154737"/>
                  <a:gd name="connsiteX151" fmla="*/ 6914 w 109760"/>
                  <a:gd name="connsiteY151" fmla="*/ 89903 h 154737"/>
                  <a:gd name="connsiteX152" fmla="*/ 3457 w 109760"/>
                  <a:gd name="connsiteY152" fmla="*/ 93361 h 154737"/>
                  <a:gd name="connsiteX153" fmla="*/ 3457 w 109760"/>
                  <a:gd name="connsiteY153" fmla="*/ 93361 h 154737"/>
                  <a:gd name="connsiteX154" fmla="*/ 6914 w 109760"/>
                  <a:gd name="connsiteY154" fmla="*/ 89903 h 154737"/>
                  <a:gd name="connsiteX155" fmla="*/ 44941 w 109760"/>
                  <a:gd name="connsiteY155" fmla="*/ 91632 h 154737"/>
                  <a:gd name="connsiteX156" fmla="*/ 50127 w 109760"/>
                  <a:gd name="connsiteY156" fmla="*/ 93361 h 154737"/>
                  <a:gd name="connsiteX157" fmla="*/ 49263 w 109760"/>
                  <a:gd name="connsiteY157" fmla="*/ 89039 h 154737"/>
                  <a:gd name="connsiteX158" fmla="*/ 44941 w 109760"/>
                  <a:gd name="connsiteY158" fmla="*/ 87310 h 154737"/>
                  <a:gd name="connsiteX159" fmla="*/ 44941 w 109760"/>
                  <a:gd name="connsiteY159" fmla="*/ 91632 h 154737"/>
                  <a:gd name="connsiteX160" fmla="*/ 29385 w 109760"/>
                  <a:gd name="connsiteY160" fmla="*/ 143499 h 154737"/>
                  <a:gd name="connsiteX161" fmla="*/ 24199 w 109760"/>
                  <a:gd name="connsiteY161" fmla="*/ 141770 h 154737"/>
                  <a:gd name="connsiteX162" fmla="*/ 24199 w 109760"/>
                  <a:gd name="connsiteY162" fmla="*/ 141770 h 154737"/>
                  <a:gd name="connsiteX163" fmla="*/ 29385 w 109760"/>
                  <a:gd name="connsiteY163" fmla="*/ 143499 h 154737"/>
                  <a:gd name="connsiteX164" fmla="*/ 29385 w 109760"/>
                  <a:gd name="connsiteY164" fmla="*/ 146957 h 154737"/>
                  <a:gd name="connsiteX165" fmla="*/ 25064 w 109760"/>
                  <a:gd name="connsiteY165" fmla="*/ 148686 h 154737"/>
                  <a:gd name="connsiteX166" fmla="*/ 25064 w 109760"/>
                  <a:gd name="connsiteY166" fmla="*/ 148686 h 154737"/>
                  <a:gd name="connsiteX167" fmla="*/ 29385 w 109760"/>
                  <a:gd name="connsiteY167" fmla="*/ 146957 h 154737"/>
                  <a:gd name="connsiteX168" fmla="*/ 31977 w 109760"/>
                  <a:gd name="connsiteY168" fmla="*/ 148686 h 154737"/>
                  <a:gd name="connsiteX169" fmla="*/ 29385 w 109760"/>
                  <a:gd name="connsiteY169" fmla="*/ 153008 h 154737"/>
                  <a:gd name="connsiteX170" fmla="*/ 29385 w 109760"/>
                  <a:gd name="connsiteY170" fmla="*/ 153008 h 154737"/>
                  <a:gd name="connsiteX171" fmla="*/ 31977 w 109760"/>
                  <a:gd name="connsiteY171" fmla="*/ 148686 h 154737"/>
                  <a:gd name="connsiteX172" fmla="*/ 38027 w 109760"/>
                  <a:gd name="connsiteY172" fmla="*/ 147822 h 154737"/>
                  <a:gd name="connsiteX173" fmla="*/ 34570 w 109760"/>
                  <a:gd name="connsiteY173" fmla="*/ 144364 h 154737"/>
                  <a:gd name="connsiteX174" fmla="*/ 34570 w 109760"/>
                  <a:gd name="connsiteY174" fmla="*/ 144364 h 154737"/>
                  <a:gd name="connsiteX175" fmla="*/ 38027 w 109760"/>
                  <a:gd name="connsiteY175" fmla="*/ 147822 h 154737"/>
                  <a:gd name="connsiteX176" fmla="*/ 103710 w 109760"/>
                  <a:gd name="connsiteY176" fmla="*/ 70885 h 154737"/>
                  <a:gd name="connsiteX177" fmla="*/ 107168 w 109760"/>
                  <a:gd name="connsiteY177" fmla="*/ 74343 h 154737"/>
                  <a:gd name="connsiteX178" fmla="*/ 107168 w 109760"/>
                  <a:gd name="connsiteY178" fmla="*/ 73479 h 154737"/>
                  <a:gd name="connsiteX179" fmla="*/ 103710 w 109760"/>
                  <a:gd name="connsiteY179" fmla="*/ 70885 h 154737"/>
                  <a:gd name="connsiteX180" fmla="*/ 104574 w 109760"/>
                  <a:gd name="connsiteY180" fmla="*/ 67427 h 154737"/>
                  <a:gd name="connsiteX181" fmla="*/ 109760 w 109760"/>
                  <a:gd name="connsiteY181" fmla="*/ 67427 h 154737"/>
                  <a:gd name="connsiteX182" fmla="*/ 109760 w 109760"/>
                  <a:gd name="connsiteY182" fmla="*/ 66563 h 154737"/>
                  <a:gd name="connsiteX183" fmla="*/ 104574 w 109760"/>
                  <a:gd name="connsiteY183" fmla="*/ 67427 h 154737"/>
                  <a:gd name="connsiteX184" fmla="*/ 63955 w 109760"/>
                  <a:gd name="connsiteY184" fmla="*/ 63105 h 154737"/>
                  <a:gd name="connsiteX185" fmla="*/ 58769 w 109760"/>
                  <a:gd name="connsiteY185" fmla="*/ 61376 h 154737"/>
                  <a:gd name="connsiteX186" fmla="*/ 59634 w 109760"/>
                  <a:gd name="connsiteY186" fmla="*/ 65698 h 154737"/>
                  <a:gd name="connsiteX187" fmla="*/ 63955 w 109760"/>
                  <a:gd name="connsiteY187" fmla="*/ 67427 h 154737"/>
                  <a:gd name="connsiteX188" fmla="*/ 63955 w 109760"/>
                  <a:gd name="connsiteY188" fmla="*/ 63105 h 154737"/>
                  <a:gd name="connsiteX189" fmla="*/ 80375 w 109760"/>
                  <a:gd name="connsiteY189" fmla="*/ 11238 h 154737"/>
                  <a:gd name="connsiteX190" fmla="*/ 85561 w 109760"/>
                  <a:gd name="connsiteY190" fmla="*/ 12967 h 154737"/>
                  <a:gd name="connsiteX191" fmla="*/ 85561 w 109760"/>
                  <a:gd name="connsiteY191" fmla="*/ 12967 h 154737"/>
                  <a:gd name="connsiteX192" fmla="*/ 80375 w 109760"/>
                  <a:gd name="connsiteY192" fmla="*/ 11238 h 154737"/>
                  <a:gd name="connsiteX193" fmla="*/ 80375 w 109760"/>
                  <a:gd name="connsiteY193" fmla="*/ 7780 h 154737"/>
                  <a:gd name="connsiteX194" fmla="*/ 84697 w 109760"/>
                  <a:gd name="connsiteY194" fmla="*/ 6051 h 154737"/>
                  <a:gd name="connsiteX195" fmla="*/ 84697 w 109760"/>
                  <a:gd name="connsiteY195" fmla="*/ 6051 h 154737"/>
                  <a:gd name="connsiteX196" fmla="*/ 80375 w 109760"/>
                  <a:gd name="connsiteY196" fmla="*/ 7780 h 154737"/>
                  <a:gd name="connsiteX197" fmla="*/ 74326 w 109760"/>
                  <a:gd name="connsiteY197" fmla="*/ 5187 h 154737"/>
                  <a:gd name="connsiteX198" fmla="*/ 73462 w 109760"/>
                  <a:gd name="connsiteY198" fmla="*/ 0 h 154737"/>
                  <a:gd name="connsiteX199" fmla="*/ 72598 w 109760"/>
                  <a:gd name="connsiteY199" fmla="*/ 0 h 154737"/>
                  <a:gd name="connsiteX200" fmla="*/ 74326 w 109760"/>
                  <a:gd name="connsiteY200" fmla="*/ 5187 h 15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109760" h="154737">
                    <a:moveTo>
                      <a:pt x="75190" y="11238"/>
                    </a:moveTo>
                    <a:cubicBezTo>
                      <a:pt x="75190" y="10373"/>
                      <a:pt x="75190" y="10373"/>
                      <a:pt x="75190" y="11238"/>
                    </a:cubicBezTo>
                    <a:cubicBezTo>
                      <a:pt x="76054" y="11238"/>
                      <a:pt x="76054" y="10373"/>
                      <a:pt x="76919" y="10373"/>
                    </a:cubicBezTo>
                    <a:lnTo>
                      <a:pt x="73462" y="864"/>
                    </a:lnTo>
                    <a:cubicBezTo>
                      <a:pt x="71733" y="1729"/>
                      <a:pt x="70004" y="1729"/>
                      <a:pt x="69140" y="3458"/>
                    </a:cubicBezTo>
                    <a:lnTo>
                      <a:pt x="75190" y="11238"/>
                    </a:lnTo>
                    <a:close/>
                    <a:moveTo>
                      <a:pt x="10371" y="87310"/>
                    </a:moveTo>
                    <a:lnTo>
                      <a:pt x="75190" y="10373"/>
                    </a:lnTo>
                    <a:lnTo>
                      <a:pt x="67412" y="3458"/>
                    </a:lnTo>
                    <a:lnTo>
                      <a:pt x="2593" y="80394"/>
                    </a:lnTo>
                    <a:lnTo>
                      <a:pt x="10371" y="87310"/>
                    </a:lnTo>
                    <a:close/>
                    <a:moveTo>
                      <a:pt x="10371" y="87310"/>
                    </a:moveTo>
                    <a:cubicBezTo>
                      <a:pt x="10371" y="87310"/>
                      <a:pt x="10371" y="87310"/>
                      <a:pt x="10371" y="87310"/>
                    </a:cubicBezTo>
                    <a:cubicBezTo>
                      <a:pt x="10371" y="87310"/>
                      <a:pt x="10371" y="87310"/>
                      <a:pt x="10371" y="87310"/>
                    </a:cubicBezTo>
                    <a:cubicBezTo>
                      <a:pt x="10371" y="87310"/>
                      <a:pt x="10371" y="87310"/>
                      <a:pt x="10371" y="87310"/>
                    </a:cubicBezTo>
                    <a:lnTo>
                      <a:pt x="2593" y="80394"/>
                    </a:lnTo>
                    <a:cubicBezTo>
                      <a:pt x="864" y="82987"/>
                      <a:pt x="0" y="84717"/>
                      <a:pt x="0" y="87310"/>
                    </a:cubicBezTo>
                    <a:lnTo>
                      <a:pt x="10371" y="87310"/>
                    </a:lnTo>
                    <a:close/>
                    <a:moveTo>
                      <a:pt x="10371" y="86445"/>
                    </a:move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lnTo>
                      <a:pt x="0" y="88174"/>
                    </a:lnTo>
                    <a:cubicBezTo>
                      <a:pt x="0" y="90768"/>
                      <a:pt x="1729" y="92497"/>
                      <a:pt x="3457" y="94225"/>
                    </a:cubicBezTo>
                    <a:lnTo>
                      <a:pt x="10371" y="86445"/>
                    </a:lnTo>
                    <a:close/>
                    <a:moveTo>
                      <a:pt x="10371" y="86445"/>
                    </a:move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lnTo>
                      <a:pt x="3457" y="94225"/>
                    </a:lnTo>
                    <a:cubicBezTo>
                      <a:pt x="5185" y="95090"/>
                      <a:pt x="6914" y="96819"/>
                      <a:pt x="10371" y="96819"/>
                    </a:cubicBezTo>
                    <a:lnTo>
                      <a:pt x="10371" y="86445"/>
                    </a:lnTo>
                    <a:close/>
                    <a:moveTo>
                      <a:pt x="44941" y="86445"/>
                    </a:moveTo>
                    <a:lnTo>
                      <a:pt x="10371" y="86445"/>
                    </a:lnTo>
                    <a:lnTo>
                      <a:pt x="10371" y="96819"/>
                    </a:lnTo>
                    <a:lnTo>
                      <a:pt x="44941" y="96819"/>
                    </a:lnTo>
                    <a:lnTo>
                      <a:pt x="44941" y="86445"/>
                    </a:lnTo>
                    <a:close/>
                    <a:moveTo>
                      <a:pt x="34570" y="145228"/>
                    </a:moveTo>
                    <a:lnTo>
                      <a:pt x="50127" y="93361"/>
                    </a:lnTo>
                    <a:lnTo>
                      <a:pt x="40620" y="90768"/>
                    </a:lnTo>
                    <a:lnTo>
                      <a:pt x="25064" y="142635"/>
                    </a:lnTo>
                    <a:lnTo>
                      <a:pt x="34570" y="145228"/>
                    </a:lnTo>
                    <a:close/>
                    <a:moveTo>
                      <a:pt x="34570" y="144364"/>
                    </a:move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5228"/>
                      <a:pt x="34570" y="145228"/>
                      <a:pt x="34570" y="144364"/>
                    </a:cubicBezTo>
                    <a:lnTo>
                      <a:pt x="25064" y="142635"/>
                    </a:lnTo>
                    <a:cubicBezTo>
                      <a:pt x="25064" y="144364"/>
                      <a:pt x="24199" y="146093"/>
                      <a:pt x="25928" y="148686"/>
                    </a:cubicBezTo>
                    <a:lnTo>
                      <a:pt x="34570" y="144364"/>
                    </a:lnTo>
                    <a:close/>
                    <a:moveTo>
                      <a:pt x="33706" y="144364"/>
                    </a:moveTo>
                    <a:cubicBezTo>
                      <a:pt x="34570" y="144364"/>
                      <a:pt x="34570" y="144364"/>
                      <a:pt x="33706" y="144364"/>
                    </a:cubicBezTo>
                    <a:cubicBezTo>
                      <a:pt x="34570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lnTo>
                      <a:pt x="25064" y="149551"/>
                    </a:lnTo>
                    <a:cubicBezTo>
                      <a:pt x="25928" y="151279"/>
                      <a:pt x="27656" y="153008"/>
                      <a:pt x="29385" y="153873"/>
                    </a:cubicBezTo>
                    <a:lnTo>
                      <a:pt x="33706" y="144364"/>
                    </a:lnTo>
                    <a:close/>
                    <a:moveTo>
                      <a:pt x="34570" y="144364"/>
                    </a:move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3706" y="144364"/>
                      <a:pt x="33706" y="144364"/>
                      <a:pt x="34570" y="144364"/>
                    </a:cubicBezTo>
                    <a:lnTo>
                      <a:pt x="30249" y="153873"/>
                    </a:lnTo>
                    <a:cubicBezTo>
                      <a:pt x="31977" y="154737"/>
                      <a:pt x="33706" y="154737"/>
                      <a:pt x="36299" y="154737"/>
                    </a:cubicBezTo>
                    <a:lnTo>
                      <a:pt x="34570" y="144364"/>
                    </a:lnTo>
                    <a:close/>
                    <a:moveTo>
                      <a:pt x="33706" y="144364"/>
                    </a:move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4570" y="144364"/>
                      <a:pt x="33706" y="144364"/>
                    </a:cubicBezTo>
                    <a:lnTo>
                      <a:pt x="35434" y="153873"/>
                    </a:lnTo>
                    <a:cubicBezTo>
                      <a:pt x="38027" y="153008"/>
                      <a:pt x="39755" y="152144"/>
                      <a:pt x="41484" y="150415"/>
                    </a:cubicBezTo>
                    <a:lnTo>
                      <a:pt x="33706" y="144364"/>
                    </a:lnTo>
                    <a:close/>
                    <a:moveTo>
                      <a:pt x="99389" y="67427"/>
                    </a:moveTo>
                    <a:lnTo>
                      <a:pt x="33706" y="144364"/>
                    </a:lnTo>
                    <a:lnTo>
                      <a:pt x="41484" y="151279"/>
                    </a:lnTo>
                    <a:lnTo>
                      <a:pt x="107168" y="74343"/>
                    </a:lnTo>
                    <a:lnTo>
                      <a:pt x="99389" y="67427"/>
                    </a:lnTo>
                    <a:close/>
                    <a:moveTo>
                      <a:pt x="99389" y="67427"/>
                    </a:moveTo>
                    <a:cubicBezTo>
                      <a:pt x="99389" y="68292"/>
                      <a:pt x="99389" y="68292"/>
                      <a:pt x="99389" y="67427"/>
                    </a:cubicBezTo>
                    <a:cubicBezTo>
                      <a:pt x="99389" y="68292"/>
                      <a:pt x="99389" y="68292"/>
                      <a:pt x="99389" y="67427"/>
                    </a:cubicBezTo>
                    <a:lnTo>
                      <a:pt x="108032" y="73479"/>
                    </a:lnTo>
                    <a:cubicBezTo>
                      <a:pt x="109760" y="71750"/>
                      <a:pt x="109760" y="69156"/>
                      <a:pt x="109760" y="67427"/>
                    </a:cubicBezTo>
                    <a:lnTo>
                      <a:pt x="99389" y="67427"/>
                    </a:lnTo>
                    <a:close/>
                    <a:moveTo>
                      <a:pt x="99389" y="68292"/>
                    </a:move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lnTo>
                      <a:pt x="109760" y="66563"/>
                    </a:lnTo>
                    <a:cubicBezTo>
                      <a:pt x="109760" y="64834"/>
                      <a:pt x="108896" y="62241"/>
                      <a:pt x="106303" y="60512"/>
                    </a:cubicBezTo>
                    <a:lnTo>
                      <a:pt x="99389" y="68292"/>
                    </a:lnTo>
                    <a:close/>
                    <a:moveTo>
                      <a:pt x="99389" y="68292"/>
                    </a:move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lnTo>
                      <a:pt x="106303" y="60512"/>
                    </a:lnTo>
                    <a:cubicBezTo>
                      <a:pt x="104574" y="58783"/>
                      <a:pt x="101982" y="57918"/>
                      <a:pt x="99389" y="57918"/>
                    </a:cubicBezTo>
                    <a:lnTo>
                      <a:pt x="99389" y="68292"/>
                    </a:lnTo>
                    <a:close/>
                    <a:moveTo>
                      <a:pt x="63955" y="68292"/>
                    </a:moveTo>
                    <a:lnTo>
                      <a:pt x="98525" y="68292"/>
                    </a:lnTo>
                    <a:lnTo>
                      <a:pt x="98525" y="57918"/>
                    </a:lnTo>
                    <a:lnTo>
                      <a:pt x="63955" y="57918"/>
                    </a:lnTo>
                    <a:lnTo>
                      <a:pt x="63955" y="68292"/>
                    </a:lnTo>
                    <a:close/>
                    <a:moveTo>
                      <a:pt x="75190" y="9509"/>
                    </a:moveTo>
                    <a:lnTo>
                      <a:pt x="59634" y="61376"/>
                    </a:lnTo>
                    <a:lnTo>
                      <a:pt x="69140" y="63970"/>
                    </a:lnTo>
                    <a:lnTo>
                      <a:pt x="84697" y="12102"/>
                    </a:lnTo>
                    <a:lnTo>
                      <a:pt x="75190" y="9509"/>
                    </a:lnTo>
                    <a:close/>
                    <a:moveTo>
                      <a:pt x="75190" y="10373"/>
                    </a:move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lnTo>
                      <a:pt x="84697" y="12967"/>
                    </a:lnTo>
                    <a:cubicBezTo>
                      <a:pt x="84697" y="11238"/>
                      <a:pt x="85561" y="8645"/>
                      <a:pt x="83833" y="6916"/>
                    </a:cubicBezTo>
                    <a:lnTo>
                      <a:pt x="75190" y="10373"/>
                    </a:lnTo>
                    <a:close/>
                    <a:moveTo>
                      <a:pt x="75190" y="10373"/>
                    </a:move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lnTo>
                      <a:pt x="83833" y="5187"/>
                    </a:lnTo>
                    <a:cubicBezTo>
                      <a:pt x="82968" y="3458"/>
                      <a:pt x="81240" y="1729"/>
                      <a:pt x="79511" y="864"/>
                    </a:cubicBezTo>
                    <a:lnTo>
                      <a:pt x="75190" y="10373"/>
                    </a:lnTo>
                    <a:close/>
                    <a:moveTo>
                      <a:pt x="75190" y="10373"/>
                    </a:move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lnTo>
                      <a:pt x="79511" y="864"/>
                    </a:lnTo>
                    <a:cubicBezTo>
                      <a:pt x="77783" y="0"/>
                      <a:pt x="75190" y="0"/>
                      <a:pt x="73462" y="0"/>
                    </a:cubicBezTo>
                    <a:lnTo>
                      <a:pt x="75190" y="10373"/>
                    </a:lnTo>
                    <a:close/>
                    <a:moveTo>
                      <a:pt x="71733" y="6916"/>
                    </a:moveTo>
                    <a:lnTo>
                      <a:pt x="68276" y="3458"/>
                    </a:lnTo>
                    <a:cubicBezTo>
                      <a:pt x="68276" y="3458"/>
                      <a:pt x="68276" y="3458"/>
                      <a:pt x="68276" y="3458"/>
                    </a:cubicBezTo>
                    <a:lnTo>
                      <a:pt x="71733" y="6916"/>
                    </a:lnTo>
                    <a:close/>
                    <a:moveTo>
                      <a:pt x="6050" y="83852"/>
                    </a:moveTo>
                    <a:lnTo>
                      <a:pt x="9507" y="87310"/>
                    </a:lnTo>
                    <a:lnTo>
                      <a:pt x="9507" y="87310"/>
                    </a:lnTo>
                    <a:lnTo>
                      <a:pt x="6050" y="83852"/>
                    </a:lnTo>
                    <a:close/>
                    <a:moveTo>
                      <a:pt x="5185" y="87310"/>
                    </a:moveTo>
                    <a:lnTo>
                      <a:pt x="0" y="87310"/>
                    </a:lnTo>
                    <a:cubicBezTo>
                      <a:pt x="0" y="87310"/>
                      <a:pt x="0" y="88174"/>
                      <a:pt x="0" y="88174"/>
                    </a:cubicBezTo>
                    <a:lnTo>
                      <a:pt x="5185" y="87310"/>
                    </a:lnTo>
                    <a:close/>
                    <a:moveTo>
                      <a:pt x="6914" y="89903"/>
                    </a:moveTo>
                    <a:lnTo>
                      <a:pt x="3457" y="93361"/>
                    </a:lnTo>
                    <a:cubicBezTo>
                      <a:pt x="3457" y="93361"/>
                      <a:pt x="3457" y="93361"/>
                      <a:pt x="3457" y="93361"/>
                    </a:cubicBezTo>
                    <a:lnTo>
                      <a:pt x="6914" y="89903"/>
                    </a:lnTo>
                    <a:close/>
                    <a:moveTo>
                      <a:pt x="44941" y="91632"/>
                    </a:moveTo>
                    <a:lnTo>
                      <a:pt x="50127" y="93361"/>
                    </a:lnTo>
                    <a:cubicBezTo>
                      <a:pt x="50991" y="91632"/>
                      <a:pt x="50127" y="89903"/>
                      <a:pt x="49263" y="89039"/>
                    </a:cubicBezTo>
                    <a:cubicBezTo>
                      <a:pt x="48398" y="88174"/>
                      <a:pt x="46670" y="87310"/>
                      <a:pt x="44941" y="87310"/>
                    </a:cubicBezTo>
                    <a:lnTo>
                      <a:pt x="44941" y="91632"/>
                    </a:lnTo>
                    <a:close/>
                    <a:moveTo>
                      <a:pt x="29385" y="143499"/>
                    </a:moveTo>
                    <a:lnTo>
                      <a:pt x="24199" y="141770"/>
                    </a:lnTo>
                    <a:cubicBezTo>
                      <a:pt x="24199" y="141770"/>
                      <a:pt x="24199" y="141770"/>
                      <a:pt x="24199" y="141770"/>
                    </a:cubicBezTo>
                    <a:lnTo>
                      <a:pt x="29385" y="143499"/>
                    </a:lnTo>
                    <a:close/>
                    <a:moveTo>
                      <a:pt x="29385" y="146957"/>
                    </a:moveTo>
                    <a:lnTo>
                      <a:pt x="25064" y="148686"/>
                    </a:lnTo>
                    <a:cubicBezTo>
                      <a:pt x="25064" y="148686"/>
                      <a:pt x="25064" y="148686"/>
                      <a:pt x="25064" y="148686"/>
                    </a:cubicBezTo>
                    <a:lnTo>
                      <a:pt x="29385" y="146957"/>
                    </a:lnTo>
                    <a:close/>
                    <a:moveTo>
                      <a:pt x="31977" y="148686"/>
                    </a:moveTo>
                    <a:lnTo>
                      <a:pt x="29385" y="153008"/>
                    </a:lnTo>
                    <a:cubicBezTo>
                      <a:pt x="29385" y="153008"/>
                      <a:pt x="29385" y="153008"/>
                      <a:pt x="29385" y="153008"/>
                    </a:cubicBezTo>
                    <a:lnTo>
                      <a:pt x="31977" y="148686"/>
                    </a:lnTo>
                    <a:close/>
                    <a:moveTo>
                      <a:pt x="38027" y="147822"/>
                    </a:moveTo>
                    <a:lnTo>
                      <a:pt x="34570" y="144364"/>
                    </a:lnTo>
                    <a:cubicBezTo>
                      <a:pt x="34570" y="144364"/>
                      <a:pt x="34570" y="144364"/>
                      <a:pt x="34570" y="144364"/>
                    </a:cubicBezTo>
                    <a:lnTo>
                      <a:pt x="38027" y="147822"/>
                    </a:lnTo>
                    <a:close/>
                    <a:moveTo>
                      <a:pt x="103710" y="70885"/>
                    </a:moveTo>
                    <a:lnTo>
                      <a:pt x="107168" y="74343"/>
                    </a:lnTo>
                    <a:cubicBezTo>
                      <a:pt x="107168" y="74343"/>
                      <a:pt x="107168" y="74343"/>
                      <a:pt x="107168" y="73479"/>
                    </a:cubicBezTo>
                    <a:lnTo>
                      <a:pt x="103710" y="70885"/>
                    </a:lnTo>
                    <a:close/>
                    <a:moveTo>
                      <a:pt x="104574" y="67427"/>
                    </a:moveTo>
                    <a:lnTo>
                      <a:pt x="109760" y="67427"/>
                    </a:lnTo>
                    <a:cubicBezTo>
                      <a:pt x="109760" y="67427"/>
                      <a:pt x="109760" y="66563"/>
                      <a:pt x="109760" y="66563"/>
                    </a:cubicBezTo>
                    <a:lnTo>
                      <a:pt x="104574" y="67427"/>
                    </a:lnTo>
                    <a:close/>
                    <a:moveTo>
                      <a:pt x="63955" y="63105"/>
                    </a:moveTo>
                    <a:lnTo>
                      <a:pt x="58769" y="61376"/>
                    </a:lnTo>
                    <a:cubicBezTo>
                      <a:pt x="57905" y="63105"/>
                      <a:pt x="58769" y="64834"/>
                      <a:pt x="59634" y="65698"/>
                    </a:cubicBezTo>
                    <a:cubicBezTo>
                      <a:pt x="60498" y="66563"/>
                      <a:pt x="62226" y="67427"/>
                      <a:pt x="63955" y="67427"/>
                    </a:cubicBezTo>
                    <a:lnTo>
                      <a:pt x="63955" y="63105"/>
                    </a:lnTo>
                    <a:close/>
                    <a:moveTo>
                      <a:pt x="80375" y="11238"/>
                    </a:moveTo>
                    <a:lnTo>
                      <a:pt x="85561" y="12967"/>
                    </a:lnTo>
                    <a:cubicBezTo>
                      <a:pt x="85561" y="12967"/>
                      <a:pt x="85561" y="12967"/>
                      <a:pt x="85561" y="12967"/>
                    </a:cubicBezTo>
                    <a:lnTo>
                      <a:pt x="80375" y="11238"/>
                    </a:lnTo>
                    <a:close/>
                    <a:moveTo>
                      <a:pt x="80375" y="7780"/>
                    </a:moveTo>
                    <a:lnTo>
                      <a:pt x="84697" y="6051"/>
                    </a:lnTo>
                    <a:cubicBezTo>
                      <a:pt x="84697" y="6051"/>
                      <a:pt x="84697" y="6051"/>
                      <a:pt x="84697" y="6051"/>
                    </a:cubicBezTo>
                    <a:lnTo>
                      <a:pt x="80375" y="7780"/>
                    </a:lnTo>
                    <a:close/>
                    <a:moveTo>
                      <a:pt x="74326" y="5187"/>
                    </a:moveTo>
                    <a:lnTo>
                      <a:pt x="73462" y="0"/>
                    </a:lnTo>
                    <a:cubicBezTo>
                      <a:pt x="73462" y="0"/>
                      <a:pt x="72598" y="0"/>
                      <a:pt x="72598" y="0"/>
                    </a:cubicBezTo>
                    <a:lnTo>
                      <a:pt x="74326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90" name="Freeform 18083">
                <a:extLst>
                  <a:ext uri="{FF2B5EF4-FFF2-40B4-BE49-F238E27FC236}">
                    <a16:creationId xmlns:a16="http://schemas.microsoft.com/office/drawing/2014/main" id="{452B855C-0785-40E7-9900-370A6C8DDBD6}"/>
                  </a:ext>
                </a:extLst>
              </p:cNvPr>
              <p:cNvSpPr/>
              <p:nvPr/>
            </p:nvSpPr>
            <p:spPr>
              <a:xfrm>
                <a:off x="7362773" y="1952215"/>
                <a:ext cx="113217" cy="162517"/>
              </a:xfrm>
              <a:custGeom>
                <a:avLst/>
                <a:gdLst>
                  <a:gd name="connsiteX0" fmla="*/ 35434 w 113217"/>
                  <a:gd name="connsiteY0" fmla="*/ 162517 h 162517"/>
                  <a:gd name="connsiteX1" fmla="*/ 35434 w 113217"/>
                  <a:gd name="connsiteY1" fmla="*/ 162517 h 162517"/>
                  <a:gd name="connsiteX2" fmla="*/ 32842 w 113217"/>
                  <a:gd name="connsiteY2" fmla="*/ 161653 h 162517"/>
                  <a:gd name="connsiteX3" fmla="*/ 32842 w 113217"/>
                  <a:gd name="connsiteY3" fmla="*/ 161653 h 162517"/>
                  <a:gd name="connsiteX4" fmla="*/ 31977 w 113217"/>
                  <a:gd name="connsiteY4" fmla="*/ 161653 h 162517"/>
                  <a:gd name="connsiteX5" fmla="*/ 31977 w 113217"/>
                  <a:gd name="connsiteY5" fmla="*/ 161653 h 162517"/>
                  <a:gd name="connsiteX6" fmla="*/ 28520 w 113217"/>
                  <a:gd name="connsiteY6" fmla="*/ 159924 h 162517"/>
                  <a:gd name="connsiteX7" fmla="*/ 28520 w 113217"/>
                  <a:gd name="connsiteY7" fmla="*/ 159924 h 162517"/>
                  <a:gd name="connsiteX8" fmla="*/ 28520 w 113217"/>
                  <a:gd name="connsiteY8" fmla="*/ 159924 h 162517"/>
                  <a:gd name="connsiteX9" fmla="*/ 28520 w 113217"/>
                  <a:gd name="connsiteY9" fmla="*/ 159924 h 162517"/>
                  <a:gd name="connsiteX10" fmla="*/ 26792 w 113217"/>
                  <a:gd name="connsiteY10" fmla="*/ 158195 h 162517"/>
                  <a:gd name="connsiteX11" fmla="*/ 25063 w 113217"/>
                  <a:gd name="connsiteY11" fmla="*/ 159059 h 162517"/>
                  <a:gd name="connsiteX12" fmla="*/ 25928 w 113217"/>
                  <a:gd name="connsiteY12" fmla="*/ 157331 h 162517"/>
                  <a:gd name="connsiteX13" fmla="*/ 25928 w 113217"/>
                  <a:gd name="connsiteY13" fmla="*/ 156466 h 162517"/>
                  <a:gd name="connsiteX14" fmla="*/ 25928 w 113217"/>
                  <a:gd name="connsiteY14" fmla="*/ 156466 h 162517"/>
                  <a:gd name="connsiteX15" fmla="*/ 25928 w 113217"/>
                  <a:gd name="connsiteY15" fmla="*/ 155602 h 162517"/>
                  <a:gd name="connsiteX16" fmla="*/ 25928 w 113217"/>
                  <a:gd name="connsiteY16" fmla="*/ 155602 h 162517"/>
                  <a:gd name="connsiteX17" fmla="*/ 24199 w 113217"/>
                  <a:gd name="connsiteY17" fmla="*/ 152144 h 162517"/>
                  <a:gd name="connsiteX18" fmla="*/ 24199 w 113217"/>
                  <a:gd name="connsiteY18" fmla="*/ 152144 h 162517"/>
                  <a:gd name="connsiteX19" fmla="*/ 24199 w 113217"/>
                  <a:gd name="connsiteY19" fmla="*/ 151279 h 162517"/>
                  <a:gd name="connsiteX20" fmla="*/ 24199 w 113217"/>
                  <a:gd name="connsiteY20" fmla="*/ 151279 h 162517"/>
                  <a:gd name="connsiteX21" fmla="*/ 24199 w 113217"/>
                  <a:gd name="connsiteY21" fmla="*/ 147822 h 162517"/>
                  <a:gd name="connsiteX22" fmla="*/ 24199 w 113217"/>
                  <a:gd name="connsiteY22" fmla="*/ 147822 h 162517"/>
                  <a:gd name="connsiteX23" fmla="*/ 24199 w 113217"/>
                  <a:gd name="connsiteY23" fmla="*/ 146957 h 162517"/>
                  <a:gd name="connsiteX24" fmla="*/ 24199 w 113217"/>
                  <a:gd name="connsiteY24" fmla="*/ 146957 h 162517"/>
                  <a:gd name="connsiteX25" fmla="*/ 25063 w 113217"/>
                  <a:gd name="connsiteY25" fmla="*/ 143499 h 162517"/>
                  <a:gd name="connsiteX26" fmla="*/ 25063 w 113217"/>
                  <a:gd name="connsiteY26" fmla="*/ 143499 h 162517"/>
                  <a:gd name="connsiteX27" fmla="*/ 37163 w 113217"/>
                  <a:gd name="connsiteY27" fmla="*/ 102870 h 162517"/>
                  <a:gd name="connsiteX28" fmla="*/ 9507 w 113217"/>
                  <a:gd name="connsiteY28" fmla="*/ 102870 h 162517"/>
                  <a:gd name="connsiteX29" fmla="*/ 6049 w 113217"/>
                  <a:gd name="connsiteY29" fmla="*/ 101141 h 162517"/>
                  <a:gd name="connsiteX30" fmla="*/ 6049 w 113217"/>
                  <a:gd name="connsiteY30" fmla="*/ 101141 h 162517"/>
                  <a:gd name="connsiteX31" fmla="*/ 5185 w 113217"/>
                  <a:gd name="connsiteY31" fmla="*/ 100277 h 162517"/>
                  <a:gd name="connsiteX32" fmla="*/ 5185 w 113217"/>
                  <a:gd name="connsiteY32" fmla="*/ 100277 h 162517"/>
                  <a:gd name="connsiteX33" fmla="*/ 2593 w 113217"/>
                  <a:gd name="connsiteY33" fmla="*/ 97683 h 162517"/>
                  <a:gd name="connsiteX34" fmla="*/ 2593 w 113217"/>
                  <a:gd name="connsiteY34" fmla="*/ 97683 h 162517"/>
                  <a:gd name="connsiteX35" fmla="*/ 1728 w 113217"/>
                  <a:gd name="connsiteY35" fmla="*/ 96819 h 162517"/>
                  <a:gd name="connsiteX36" fmla="*/ 1728 w 113217"/>
                  <a:gd name="connsiteY36" fmla="*/ 96819 h 162517"/>
                  <a:gd name="connsiteX37" fmla="*/ 0 w 113217"/>
                  <a:gd name="connsiteY37" fmla="*/ 93361 h 162517"/>
                  <a:gd name="connsiteX38" fmla="*/ 0 w 113217"/>
                  <a:gd name="connsiteY38" fmla="*/ 93361 h 162517"/>
                  <a:gd name="connsiteX39" fmla="*/ 0 w 113217"/>
                  <a:gd name="connsiteY39" fmla="*/ 92497 h 162517"/>
                  <a:gd name="connsiteX40" fmla="*/ 0 w 113217"/>
                  <a:gd name="connsiteY40" fmla="*/ 92497 h 162517"/>
                  <a:gd name="connsiteX41" fmla="*/ 0 w 113217"/>
                  <a:gd name="connsiteY41" fmla="*/ 90768 h 162517"/>
                  <a:gd name="connsiteX42" fmla="*/ 0 w 113217"/>
                  <a:gd name="connsiteY42" fmla="*/ 89039 h 162517"/>
                  <a:gd name="connsiteX43" fmla="*/ 0 w 113217"/>
                  <a:gd name="connsiteY43" fmla="*/ 89039 h 162517"/>
                  <a:gd name="connsiteX44" fmla="*/ 0 w 113217"/>
                  <a:gd name="connsiteY44" fmla="*/ 88174 h 162517"/>
                  <a:gd name="connsiteX45" fmla="*/ 1728 w 113217"/>
                  <a:gd name="connsiteY45" fmla="*/ 83852 h 162517"/>
                  <a:gd name="connsiteX46" fmla="*/ 1728 w 113217"/>
                  <a:gd name="connsiteY46" fmla="*/ 83852 h 162517"/>
                  <a:gd name="connsiteX47" fmla="*/ 3457 w 113217"/>
                  <a:gd name="connsiteY47" fmla="*/ 82123 h 162517"/>
                  <a:gd name="connsiteX48" fmla="*/ 3457 w 113217"/>
                  <a:gd name="connsiteY48" fmla="*/ 82123 h 162517"/>
                  <a:gd name="connsiteX49" fmla="*/ 67412 w 113217"/>
                  <a:gd name="connsiteY49" fmla="*/ 6051 h 162517"/>
                  <a:gd name="connsiteX50" fmla="*/ 67412 w 113217"/>
                  <a:gd name="connsiteY50" fmla="*/ 6051 h 162517"/>
                  <a:gd name="connsiteX51" fmla="*/ 70004 w 113217"/>
                  <a:gd name="connsiteY51" fmla="*/ 3458 h 162517"/>
                  <a:gd name="connsiteX52" fmla="*/ 70004 w 113217"/>
                  <a:gd name="connsiteY52" fmla="*/ 3458 h 162517"/>
                  <a:gd name="connsiteX53" fmla="*/ 70868 w 113217"/>
                  <a:gd name="connsiteY53" fmla="*/ 2593 h 162517"/>
                  <a:gd name="connsiteX54" fmla="*/ 70868 w 113217"/>
                  <a:gd name="connsiteY54" fmla="*/ 2593 h 162517"/>
                  <a:gd name="connsiteX55" fmla="*/ 72597 w 113217"/>
                  <a:gd name="connsiteY55" fmla="*/ 1729 h 162517"/>
                  <a:gd name="connsiteX56" fmla="*/ 72597 w 113217"/>
                  <a:gd name="connsiteY56" fmla="*/ 1729 h 162517"/>
                  <a:gd name="connsiteX57" fmla="*/ 73462 w 113217"/>
                  <a:gd name="connsiteY57" fmla="*/ 864 h 162517"/>
                  <a:gd name="connsiteX58" fmla="*/ 73462 w 113217"/>
                  <a:gd name="connsiteY58" fmla="*/ 864 h 162517"/>
                  <a:gd name="connsiteX59" fmla="*/ 75190 w 113217"/>
                  <a:gd name="connsiteY59" fmla="*/ 864 h 162517"/>
                  <a:gd name="connsiteX60" fmla="*/ 76918 w 113217"/>
                  <a:gd name="connsiteY60" fmla="*/ 0 h 162517"/>
                  <a:gd name="connsiteX61" fmla="*/ 76918 w 113217"/>
                  <a:gd name="connsiteY61" fmla="*/ 0 h 162517"/>
                  <a:gd name="connsiteX62" fmla="*/ 77783 w 113217"/>
                  <a:gd name="connsiteY62" fmla="*/ 0 h 162517"/>
                  <a:gd name="connsiteX63" fmla="*/ 77783 w 113217"/>
                  <a:gd name="connsiteY63" fmla="*/ 0 h 162517"/>
                  <a:gd name="connsiteX64" fmla="*/ 77783 w 113217"/>
                  <a:gd name="connsiteY64" fmla="*/ 0 h 162517"/>
                  <a:gd name="connsiteX65" fmla="*/ 81240 w 113217"/>
                  <a:gd name="connsiteY65" fmla="*/ 864 h 162517"/>
                  <a:gd name="connsiteX66" fmla="*/ 81240 w 113217"/>
                  <a:gd name="connsiteY66" fmla="*/ 864 h 162517"/>
                  <a:gd name="connsiteX67" fmla="*/ 82968 w 113217"/>
                  <a:gd name="connsiteY67" fmla="*/ 1729 h 162517"/>
                  <a:gd name="connsiteX68" fmla="*/ 82968 w 113217"/>
                  <a:gd name="connsiteY68" fmla="*/ 1729 h 162517"/>
                  <a:gd name="connsiteX69" fmla="*/ 82968 w 113217"/>
                  <a:gd name="connsiteY69" fmla="*/ 1729 h 162517"/>
                  <a:gd name="connsiteX70" fmla="*/ 82968 w 113217"/>
                  <a:gd name="connsiteY70" fmla="*/ 1729 h 162517"/>
                  <a:gd name="connsiteX71" fmla="*/ 84697 w 113217"/>
                  <a:gd name="connsiteY71" fmla="*/ 2593 h 162517"/>
                  <a:gd name="connsiteX72" fmla="*/ 84697 w 113217"/>
                  <a:gd name="connsiteY72" fmla="*/ 2593 h 162517"/>
                  <a:gd name="connsiteX73" fmla="*/ 87289 w 113217"/>
                  <a:gd name="connsiteY73" fmla="*/ 5187 h 162517"/>
                  <a:gd name="connsiteX74" fmla="*/ 87289 w 113217"/>
                  <a:gd name="connsiteY74" fmla="*/ 5187 h 162517"/>
                  <a:gd name="connsiteX75" fmla="*/ 87289 w 113217"/>
                  <a:gd name="connsiteY75" fmla="*/ 6051 h 162517"/>
                  <a:gd name="connsiteX76" fmla="*/ 87289 w 113217"/>
                  <a:gd name="connsiteY76" fmla="*/ 6051 h 162517"/>
                  <a:gd name="connsiteX77" fmla="*/ 89018 w 113217"/>
                  <a:gd name="connsiteY77" fmla="*/ 9509 h 162517"/>
                  <a:gd name="connsiteX78" fmla="*/ 89018 w 113217"/>
                  <a:gd name="connsiteY78" fmla="*/ 9509 h 162517"/>
                  <a:gd name="connsiteX79" fmla="*/ 89018 w 113217"/>
                  <a:gd name="connsiteY79" fmla="*/ 10373 h 162517"/>
                  <a:gd name="connsiteX80" fmla="*/ 89018 w 113217"/>
                  <a:gd name="connsiteY80" fmla="*/ 10373 h 162517"/>
                  <a:gd name="connsiteX81" fmla="*/ 89018 w 113217"/>
                  <a:gd name="connsiteY81" fmla="*/ 13831 h 162517"/>
                  <a:gd name="connsiteX82" fmla="*/ 89018 w 113217"/>
                  <a:gd name="connsiteY82" fmla="*/ 13831 h 162517"/>
                  <a:gd name="connsiteX83" fmla="*/ 89018 w 113217"/>
                  <a:gd name="connsiteY83" fmla="*/ 14696 h 162517"/>
                  <a:gd name="connsiteX84" fmla="*/ 89018 w 113217"/>
                  <a:gd name="connsiteY84" fmla="*/ 14696 h 162517"/>
                  <a:gd name="connsiteX85" fmla="*/ 88153 w 113217"/>
                  <a:gd name="connsiteY85" fmla="*/ 18153 h 162517"/>
                  <a:gd name="connsiteX86" fmla="*/ 88153 w 113217"/>
                  <a:gd name="connsiteY86" fmla="*/ 18153 h 162517"/>
                  <a:gd name="connsiteX87" fmla="*/ 76054 w 113217"/>
                  <a:gd name="connsiteY87" fmla="*/ 58783 h 162517"/>
                  <a:gd name="connsiteX88" fmla="*/ 103710 w 113217"/>
                  <a:gd name="connsiteY88" fmla="*/ 58783 h 162517"/>
                  <a:gd name="connsiteX89" fmla="*/ 108032 w 113217"/>
                  <a:gd name="connsiteY89" fmla="*/ 60512 h 162517"/>
                  <a:gd name="connsiteX90" fmla="*/ 108032 w 113217"/>
                  <a:gd name="connsiteY90" fmla="*/ 60512 h 162517"/>
                  <a:gd name="connsiteX91" fmla="*/ 109760 w 113217"/>
                  <a:gd name="connsiteY91" fmla="*/ 62241 h 162517"/>
                  <a:gd name="connsiteX92" fmla="*/ 109760 w 113217"/>
                  <a:gd name="connsiteY92" fmla="*/ 62241 h 162517"/>
                  <a:gd name="connsiteX93" fmla="*/ 111488 w 113217"/>
                  <a:gd name="connsiteY93" fmla="*/ 63970 h 162517"/>
                  <a:gd name="connsiteX94" fmla="*/ 111488 w 113217"/>
                  <a:gd name="connsiteY94" fmla="*/ 63970 h 162517"/>
                  <a:gd name="connsiteX95" fmla="*/ 113217 w 113217"/>
                  <a:gd name="connsiteY95" fmla="*/ 66563 h 162517"/>
                  <a:gd name="connsiteX96" fmla="*/ 113217 w 113217"/>
                  <a:gd name="connsiteY96" fmla="*/ 66563 h 162517"/>
                  <a:gd name="connsiteX97" fmla="*/ 113217 w 113217"/>
                  <a:gd name="connsiteY97" fmla="*/ 68292 h 162517"/>
                  <a:gd name="connsiteX98" fmla="*/ 113217 w 113217"/>
                  <a:gd name="connsiteY98" fmla="*/ 68292 h 162517"/>
                  <a:gd name="connsiteX99" fmla="*/ 113217 w 113217"/>
                  <a:gd name="connsiteY99" fmla="*/ 70021 h 162517"/>
                  <a:gd name="connsiteX100" fmla="*/ 113217 w 113217"/>
                  <a:gd name="connsiteY100" fmla="*/ 71750 h 162517"/>
                  <a:gd name="connsiteX101" fmla="*/ 113217 w 113217"/>
                  <a:gd name="connsiteY101" fmla="*/ 71750 h 162517"/>
                  <a:gd name="connsiteX102" fmla="*/ 113217 w 113217"/>
                  <a:gd name="connsiteY102" fmla="*/ 73479 h 162517"/>
                  <a:gd name="connsiteX103" fmla="*/ 112353 w 113217"/>
                  <a:gd name="connsiteY103" fmla="*/ 76072 h 162517"/>
                  <a:gd name="connsiteX104" fmla="*/ 112353 w 113217"/>
                  <a:gd name="connsiteY104" fmla="*/ 76072 h 162517"/>
                  <a:gd name="connsiteX105" fmla="*/ 111488 w 113217"/>
                  <a:gd name="connsiteY105" fmla="*/ 76936 h 162517"/>
                  <a:gd name="connsiteX106" fmla="*/ 111488 w 113217"/>
                  <a:gd name="connsiteY106" fmla="*/ 76936 h 162517"/>
                  <a:gd name="connsiteX107" fmla="*/ 109760 w 113217"/>
                  <a:gd name="connsiteY107" fmla="*/ 79530 h 162517"/>
                  <a:gd name="connsiteX108" fmla="*/ 109760 w 113217"/>
                  <a:gd name="connsiteY108" fmla="*/ 79530 h 162517"/>
                  <a:gd name="connsiteX109" fmla="*/ 108896 w 113217"/>
                  <a:gd name="connsiteY109" fmla="*/ 80394 h 162517"/>
                  <a:gd name="connsiteX110" fmla="*/ 108896 w 113217"/>
                  <a:gd name="connsiteY110" fmla="*/ 80394 h 162517"/>
                  <a:gd name="connsiteX111" fmla="*/ 44941 w 113217"/>
                  <a:gd name="connsiteY111" fmla="*/ 154737 h 162517"/>
                  <a:gd name="connsiteX112" fmla="*/ 44077 w 113217"/>
                  <a:gd name="connsiteY112" fmla="*/ 155602 h 162517"/>
                  <a:gd name="connsiteX113" fmla="*/ 43213 w 113217"/>
                  <a:gd name="connsiteY113" fmla="*/ 156466 h 162517"/>
                  <a:gd name="connsiteX114" fmla="*/ 43213 w 113217"/>
                  <a:gd name="connsiteY114" fmla="*/ 156466 h 162517"/>
                  <a:gd name="connsiteX115" fmla="*/ 39755 w 113217"/>
                  <a:gd name="connsiteY115" fmla="*/ 158195 h 162517"/>
                  <a:gd name="connsiteX116" fmla="*/ 39755 w 113217"/>
                  <a:gd name="connsiteY116" fmla="*/ 158195 h 162517"/>
                  <a:gd name="connsiteX117" fmla="*/ 37163 w 113217"/>
                  <a:gd name="connsiteY117" fmla="*/ 158195 h 162517"/>
                  <a:gd name="connsiteX118" fmla="*/ 37163 w 113217"/>
                  <a:gd name="connsiteY118" fmla="*/ 158195 h 162517"/>
                  <a:gd name="connsiteX119" fmla="*/ 35434 w 113217"/>
                  <a:gd name="connsiteY119" fmla="*/ 162517 h 162517"/>
                  <a:gd name="connsiteX120" fmla="*/ 33706 w 113217"/>
                  <a:gd name="connsiteY120" fmla="*/ 158195 h 162517"/>
                  <a:gd name="connsiteX121" fmla="*/ 33706 w 113217"/>
                  <a:gd name="connsiteY121" fmla="*/ 158195 h 162517"/>
                  <a:gd name="connsiteX122" fmla="*/ 33706 w 113217"/>
                  <a:gd name="connsiteY122" fmla="*/ 158195 h 162517"/>
                  <a:gd name="connsiteX123" fmla="*/ 33706 w 113217"/>
                  <a:gd name="connsiteY123" fmla="*/ 158195 h 162517"/>
                  <a:gd name="connsiteX124" fmla="*/ 38891 w 113217"/>
                  <a:gd name="connsiteY124" fmla="*/ 156466 h 162517"/>
                  <a:gd name="connsiteX125" fmla="*/ 38891 w 113217"/>
                  <a:gd name="connsiteY125" fmla="*/ 157331 h 162517"/>
                  <a:gd name="connsiteX126" fmla="*/ 38891 w 113217"/>
                  <a:gd name="connsiteY126" fmla="*/ 156466 h 162517"/>
                  <a:gd name="connsiteX127" fmla="*/ 38891 w 113217"/>
                  <a:gd name="connsiteY127" fmla="*/ 156466 h 162517"/>
                  <a:gd name="connsiteX128" fmla="*/ 40619 w 113217"/>
                  <a:gd name="connsiteY128" fmla="*/ 152144 h 162517"/>
                  <a:gd name="connsiteX129" fmla="*/ 43213 w 113217"/>
                  <a:gd name="connsiteY129" fmla="*/ 153873 h 162517"/>
                  <a:gd name="connsiteX130" fmla="*/ 105439 w 113217"/>
                  <a:gd name="connsiteY130" fmla="*/ 80394 h 162517"/>
                  <a:gd name="connsiteX131" fmla="*/ 103710 w 113217"/>
                  <a:gd name="connsiteY131" fmla="*/ 78665 h 162517"/>
                  <a:gd name="connsiteX132" fmla="*/ 101117 w 113217"/>
                  <a:gd name="connsiteY132" fmla="*/ 76936 h 162517"/>
                  <a:gd name="connsiteX133" fmla="*/ 100253 w 113217"/>
                  <a:gd name="connsiteY133" fmla="*/ 77801 h 162517"/>
                  <a:gd name="connsiteX134" fmla="*/ 100253 w 113217"/>
                  <a:gd name="connsiteY134" fmla="*/ 77801 h 162517"/>
                  <a:gd name="connsiteX135" fmla="*/ 38891 w 113217"/>
                  <a:gd name="connsiteY135" fmla="*/ 149550 h 162517"/>
                  <a:gd name="connsiteX136" fmla="*/ 40619 w 113217"/>
                  <a:gd name="connsiteY136" fmla="*/ 152144 h 162517"/>
                  <a:gd name="connsiteX137" fmla="*/ 27656 w 113217"/>
                  <a:gd name="connsiteY137" fmla="*/ 151279 h 162517"/>
                  <a:gd name="connsiteX138" fmla="*/ 27656 w 113217"/>
                  <a:gd name="connsiteY138" fmla="*/ 151279 h 162517"/>
                  <a:gd name="connsiteX139" fmla="*/ 27656 w 113217"/>
                  <a:gd name="connsiteY139" fmla="*/ 151279 h 162517"/>
                  <a:gd name="connsiteX140" fmla="*/ 27656 w 113217"/>
                  <a:gd name="connsiteY140" fmla="*/ 151279 h 162517"/>
                  <a:gd name="connsiteX141" fmla="*/ 31113 w 113217"/>
                  <a:gd name="connsiteY141" fmla="*/ 147822 h 162517"/>
                  <a:gd name="connsiteX142" fmla="*/ 32842 w 113217"/>
                  <a:gd name="connsiteY142" fmla="*/ 148686 h 162517"/>
                  <a:gd name="connsiteX143" fmla="*/ 32842 w 113217"/>
                  <a:gd name="connsiteY143" fmla="*/ 147822 h 162517"/>
                  <a:gd name="connsiteX144" fmla="*/ 33706 w 113217"/>
                  <a:gd name="connsiteY144" fmla="*/ 147822 h 162517"/>
                  <a:gd name="connsiteX145" fmla="*/ 33706 w 113217"/>
                  <a:gd name="connsiteY145" fmla="*/ 147822 h 162517"/>
                  <a:gd name="connsiteX146" fmla="*/ 33706 w 113217"/>
                  <a:gd name="connsiteY146" fmla="*/ 147822 h 162517"/>
                  <a:gd name="connsiteX147" fmla="*/ 46669 w 113217"/>
                  <a:gd name="connsiteY147" fmla="*/ 105463 h 162517"/>
                  <a:gd name="connsiteX148" fmla="*/ 40619 w 113217"/>
                  <a:gd name="connsiteY148" fmla="*/ 105463 h 162517"/>
                  <a:gd name="connsiteX149" fmla="*/ 27656 w 113217"/>
                  <a:gd name="connsiteY149" fmla="*/ 146957 h 162517"/>
                  <a:gd name="connsiteX150" fmla="*/ 31113 w 113217"/>
                  <a:gd name="connsiteY150" fmla="*/ 147822 h 162517"/>
                  <a:gd name="connsiteX151" fmla="*/ 52719 w 113217"/>
                  <a:gd name="connsiteY151" fmla="*/ 102005 h 162517"/>
                  <a:gd name="connsiteX152" fmla="*/ 41484 w 113217"/>
                  <a:gd name="connsiteY152" fmla="*/ 140041 h 162517"/>
                  <a:gd name="connsiteX153" fmla="*/ 95068 w 113217"/>
                  <a:gd name="connsiteY153" fmla="*/ 76936 h 162517"/>
                  <a:gd name="connsiteX154" fmla="*/ 63090 w 113217"/>
                  <a:gd name="connsiteY154" fmla="*/ 76936 h 162517"/>
                  <a:gd name="connsiteX155" fmla="*/ 63090 w 113217"/>
                  <a:gd name="connsiteY155" fmla="*/ 76936 h 162517"/>
                  <a:gd name="connsiteX156" fmla="*/ 59633 w 113217"/>
                  <a:gd name="connsiteY156" fmla="*/ 74343 h 162517"/>
                  <a:gd name="connsiteX157" fmla="*/ 57905 w 113217"/>
                  <a:gd name="connsiteY157" fmla="*/ 70021 h 162517"/>
                  <a:gd name="connsiteX158" fmla="*/ 57905 w 113217"/>
                  <a:gd name="connsiteY158" fmla="*/ 70021 h 162517"/>
                  <a:gd name="connsiteX159" fmla="*/ 70868 w 113217"/>
                  <a:gd name="connsiteY159" fmla="*/ 26798 h 162517"/>
                  <a:gd name="connsiteX160" fmla="*/ 17285 w 113217"/>
                  <a:gd name="connsiteY160" fmla="*/ 90768 h 162517"/>
                  <a:gd name="connsiteX161" fmla="*/ 49262 w 113217"/>
                  <a:gd name="connsiteY161" fmla="*/ 90768 h 162517"/>
                  <a:gd name="connsiteX162" fmla="*/ 49262 w 113217"/>
                  <a:gd name="connsiteY162" fmla="*/ 90768 h 162517"/>
                  <a:gd name="connsiteX163" fmla="*/ 52719 w 113217"/>
                  <a:gd name="connsiteY163" fmla="*/ 93361 h 162517"/>
                  <a:gd name="connsiteX164" fmla="*/ 54448 w 113217"/>
                  <a:gd name="connsiteY164" fmla="*/ 97683 h 162517"/>
                  <a:gd name="connsiteX165" fmla="*/ 54448 w 113217"/>
                  <a:gd name="connsiteY165" fmla="*/ 97683 h 162517"/>
                  <a:gd name="connsiteX166" fmla="*/ 53583 w 113217"/>
                  <a:gd name="connsiteY166" fmla="*/ 99412 h 162517"/>
                  <a:gd name="connsiteX167" fmla="*/ 53583 w 113217"/>
                  <a:gd name="connsiteY167" fmla="*/ 99412 h 162517"/>
                  <a:gd name="connsiteX168" fmla="*/ 52719 w 113217"/>
                  <a:gd name="connsiteY168" fmla="*/ 102005 h 162517"/>
                  <a:gd name="connsiteX169" fmla="*/ 42348 w 113217"/>
                  <a:gd name="connsiteY169" fmla="*/ 100277 h 162517"/>
                  <a:gd name="connsiteX170" fmla="*/ 44077 w 113217"/>
                  <a:gd name="connsiteY170" fmla="*/ 100277 h 162517"/>
                  <a:gd name="connsiteX171" fmla="*/ 44077 w 113217"/>
                  <a:gd name="connsiteY171" fmla="*/ 99412 h 162517"/>
                  <a:gd name="connsiteX172" fmla="*/ 43213 w 113217"/>
                  <a:gd name="connsiteY172" fmla="*/ 99412 h 162517"/>
                  <a:gd name="connsiteX173" fmla="*/ 42348 w 113217"/>
                  <a:gd name="connsiteY173" fmla="*/ 100277 h 162517"/>
                  <a:gd name="connsiteX174" fmla="*/ 13828 w 113217"/>
                  <a:gd name="connsiteY174" fmla="*/ 100277 h 162517"/>
                  <a:gd name="connsiteX175" fmla="*/ 38027 w 113217"/>
                  <a:gd name="connsiteY175" fmla="*/ 100277 h 162517"/>
                  <a:gd name="connsiteX176" fmla="*/ 39755 w 113217"/>
                  <a:gd name="connsiteY176" fmla="*/ 94225 h 162517"/>
                  <a:gd name="connsiteX177" fmla="*/ 13828 w 113217"/>
                  <a:gd name="connsiteY177" fmla="*/ 94225 h 162517"/>
                  <a:gd name="connsiteX178" fmla="*/ 13828 w 113217"/>
                  <a:gd name="connsiteY178" fmla="*/ 100277 h 162517"/>
                  <a:gd name="connsiteX179" fmla="*/ 7778 w 113217"/>
                  <a:gd name="connsiteY179" fmla="*/ 99412 h 162517"/>
                  <a:gd name="connsiteX180" fmla="*/ 8643 w 113217"/>
                  <a:gd name="connsiteY180" fmla="*/ 99412 h 162517"/>
                  <a:gd name="connsiteX181" fmla="*/ 8643 w 113217"/>
                  <a:gd name="connsiteY181" fmla="*/ 98548 h 162517"/>
                  <a:gd name="connsiteX182" fmla="*/ 7778 w 113217"/>
                  <a:gd name="connsiteY182" fmla="*/ 99412 h 162517"/>
                  <a:gd name="connsiteX183" fmla="*/ 4321 w 113217"/>
                  <a:gd name="connsiteY183" fmla="*/ 95954 h 162517"/>
                  <a:gd name="connsiteX184" fmla="*/ 4321 w 113217"/>
                  <a:gd name="connsiteY184" fmla="*/ 95954 h 162517"/>
                  <a:gd name="connsiteX185" fmla="*/ 5185 w 113217"/>
                  <a:gd name="connsiteY185" fmla="*/ 95954 h 162517"/>
                  <a:gd name="connsiteX186" fmla="*/ 4321 w 113217"/>
                  <a:gd name="connsiteY186" fmla="*/ 95954 h 162517"/>
                  <a:gd name="connsiteX187" fmla="*/ 48398 w 113217"/>
                  <a:gd name="connsiteY187" fmla="*/ 95954 h 162517"/>
                  <a:gd name="connsiteX188" fmla="*/ 48398 w 113217"/>
                  <a:gd name="connsiteY188" fmla="*/ 95954 h 162517"/>
                  <a:gd name="connsiteX189" fmla="*/ 48398 w 113217"/>
                  <a:gd name="connsiteY189" fmla="*/ 95954 h 162517"/>
                  <a:gd name="connsiteX190" fmla="*/ 48398 w 113217"/>
                  <a:gd name="connsiteY190" fmla="*/ 95954 h 162517"/>
                  <a:gd name="connsiteX191" fmla="*/ 48398 w 113217"/>
                  <a:gd name="connsiteY191" fmla="*/ 95954 h 162517"/>
                  <a:gd name="connsiteX192" fmla="*/ 3457 w 113217"/>
                  <a:gd name="connsiteY192" fmla="*/ 90768 h 162517"/>
                  <a:gd name="connsiteX193" fmla="*/ 5185 w 113217"/>
                  <a:gd name="connsiteY193" fmla="*/ 90768 h 162517"/>
                  <a:gd name="connsiteX194" fmla="*/ 4321 w 113217"/>
                  <a:gd name="connsiteY194" fmla="*/ 89903 h 162517"/>
                  <a:gd name="connsiteX195" fmla="*/ 3457 w 113217"/>
                  <a:gd name="connsiteY195" fmla="*/ 90768 h 162517"/>
                  <a:gd name="connsiteX196" fmla="*/ 10371 w 113217"/>
                  <a:gd name="connsiteY196" fmla="*/ 89039 h 162517"/>
                  <a:gd name="connsiteX197" fmla="*/ 11235 w 113217"/>
                  <a:gd name="connsiteY197" fmla="*/ 89903 h 162517"/>
                  <a:gd name="connsiteX198" fmla="*/ 72597 w 113217"/>
                  <a:gd name="connsiteY198" fmla="*/ 17289 h 162517"/>
                  <a:gd name="connsiteX199" fmla="*/ 70868 w 113217"/>
                  <a:gd name="connsiteY199" fmla="*/ 14696 h 162517"/>
                  <a:gd name="connsiteX200" fmla="*/ 69140 w 113217"/>
                  <a:gd name="connsiteY200" fmla="*/ 12967 h 162517"/>
                  <a:gd name="connsiteX201" fmla="*/ 6914 w 113217"/>
                  <a:gd name="connsiteY201" fmla="*/ 86445 h 162517"/>
                  <a:gd name="connsiteX202" fmla="*/ 10371 w 113217"/>
                  <a:gd name="connsiteY202" fmla="*/ 89039 h 162517"/>
                  <a:gd name="connsiteX203" fmla="*/ 10371 w 113217"/>
                  <a:gd name="connsiteY203" fmla="*/ 89039 h 162517"/>
                  <a:gd name="connsiteX204" fmla="*/ 107167 w 113217"/>
                  <a:gd name="connsiteY204" fmla="*/ 76072 h 162517"/>
                  <a:gd name="connsiteX205" fmla="*/ 107167 w 113217"/>
                  <a:gd name="connsiteY205" fmla="*/ 76072 h 162517"/>
                  <a:gd name="connsiteX206" fmla="*/ 108032 w 113217"/>
                  <a:gd name="connsiteY206" fmla="*/ 76072 h 162517"/>
                  <a:gd name="connsiteX207" fmla="*/ 107167 w 113217"/>
                  <a:gd name="connsiteY207" fmla="*/ 76072 h 162517"/>
                  <a:gd name="connsiteX208" fmla="*/ 71733 w 113217"/>
                  <a:gd name="connsiteY208" fmla="*/ 72614 h 162517"/>
                  <a:gd name="connsiteX209" fmla="*/ 97661 w 113217"/>
                  <a:gd name="connsiteY209" fmla="*/ 72614 h 162517"/>
                  <a:gd name="connsiteX210" fmla="*/ 97661 w 113217"/>
                  <a:gd name="connsiteY210" fmla="*/ 66563 h 162517"/>
                  <a:gd name="connsiteX211" fmla="*/ 73462 w 113217"/>
                  <a:gd name="connsiteY211" fmla="*/ 66563 h 162517"/>
                  <a:gd name="connsiteX212" fmla="*/ 71733 w 113217"/>
                  <a:gd name="connsiteY212" fmla="*/ 72614 h 162517"/>
                  <a:gd name="connsiteX213" fmla="*/ 107167 w 113217"/>
                  <a:gd name="connsiteY213" fmla="*/ 70021 h 162517"/>
                  <a:gd name="connsiteX214" fmla="*/ 107167 w 113217"/>
                  <a:gd name="connsiteY214" fmla="*/ 70021 h 162517"/>
                  <a:gd name="connsiteX215" fmla="*/ 107167 w 113217"/>
                  <a:gd name="connsiteY215" fmla="*/ 70021 h 162517"/>
                  <a:gd name="connsiteX216" fmla="*/ 107167 w 113217"/>
                  <a:gd name="connsiteY216" fmla="*/ 70021 h 162517"/>
                  <a:gd name="connsiteX217" fmla="*/ 63090 w 113217"/>
                  <a:gd name="connsiteY217" fmla="*/ 70885 h 162517"/>
                  <a:gd name="connsiteX218" fmla="*/ 63090 w 113217"/>
                  <a:gd name="connsiteY218" fmla="*/ 70885 h 162517"/>
                  <a:gd name="connsiteX219" fmla="*/ 63090 w 113217"/>
                  <a:gd name="connsiteY219" fmla="*/ 70885 h 162517"/>
                  <a:gd name="connsiteX220" fmla="*/ 63090 w 113217"/>
                  <a:gd name="connsiteY220" fmla="*/ 70885 h 162517"/>
                  <a:gd name="connsiteX221" fmla="*/ 102846 w 113217"/>
                  <a:gd name="connsiteY221" fmla="*/ 66563 h 162517"/>
                  <a:gd name="connsiteX222" fmla="*/ 102846 w 113217"/>
                  <a:gd name="connsiteY222" fmla="*/ 68292 h 162517"/>
                  <a:gd name="connsiteX223" fmla="*/ 103710 w 113217"/>
                  <a:gd name="connsiteY223" fmla="*/ 67427 h 162517"/>
                  <a:gd name="connsiteX224" fmla="*/ 102846 w 113217"/>
                  <a:gd name="connsiteY224" fmla="*/ 66563 h 162517"/>
                  <a:gd name="connsiteX225" fmla="*/ 67412 w 113217"/>
                  <a:gd name="connsiteY225" fmla="*/ 67427 h 162517"/>
                  <a:gd name="connsiteX226" fmla="*/ 68276 w 113217"/>
                  <a:gd name="connsiteY226" fmla="*/ 67427 h 162517"/>
                  <a:gd name="connsiteX227" fmla="*/ 69140 w 113217"/>
                  <a:gd name="connsiteY227" fmla="*/ 65698 h 162517"/>
                  <a:gd name="connsiteX228" fmla="*/ 67412 w 113217"/>
                  <a:gd name="connsiteY228" fmla="*/ 65698 h 162517"/>
                  <a:gd name="connsiteX229" fmla="*/ 67412 w 113217"/>
                  <a:gd name="connsiteY229" fmla="*/ 67427 h 162517"/>
                  <a:gd name="connsiteX230" fmla="*/ 64819 w 113217"/>
                  <a:gd name="connsiteY230" fmla="*/ 62241 h 162517"/>
                  <a:gd name="connsiteX231" fmla="*/ 70868 w 113217"/>
                  <a:gd name="connsiteY231" fmla="*/ 62241 h 162517"/>
                  <a:gd name="connsiteX232" fmla="*/ 83832 w 113217"/>
                  <a:gd name="connsiteY232" fmla="*/ 20747 h 162517"/>
                  <a:gd name="connsiteX233" fmla="*/ 78647 w 113217"/>
                  <a:gd name="connsiteY233" fmla="*/ 19018 h 162517"/>
                  <a:gd name="connsiteX234" fmla="*/ 78647 w 113217"/>
                  <a:gd name="connsiteY234" fmla="*/ 19882 h 162517"/>
                  <a:gd name="connsiteX235" fmla="*/ 64819 w 113217"/>
                  <a:gd name="connsiteY235" fmla="*/ 62241 h 162517"/>
                  <a:gd name="connsiteX236" fmla="*/ 82968 w 113217"/>
                  <a:gd name="connsiteY236" fmla="*/ 15560 h 162517"/>
                  <a:gd name="connsiteX237" fmla="*/ 82968 w 113217"/>
                  <a:gd name="connsiteY237" fmla="*/ 15560 h 162517"/>
                  <a:gd name="connsiteX238" fmla="*/ 82968 w 113217"/>
                  <a:gd name="connsiteY238" fmla="*/ 15560 h 162517"/>
                  <a:gd name="connsiteX239" fmla="*/ 82968 w 113217"/>
                  <a:gd name="connsiteY239" fmla="*/ 15560 h 162517"/>
                  <a:gd name="connsiteX240" fmla="*/ 82104 w 113217"/>
                  <a:gd name="connsiteY240" fmla="*/ 10373 h 162517"/>
                  <a:gd name="connsiteX241" fmla="*/ 82104 w 113217"/>
                  <a:gd name="connsiteY241" fmla="*/ 10373 h 162517"/>
                  <a:gd name="connsiteX242" fmla="*/ 82104 w 113217"/>
                  <a:gd name="connsiteY242" fmla="*/ 10373 h 162517"/>
                  <a:gd name="connsiteX243" fmla="*/ 82104 w 113217"/>
                  <a:gd name="connsiteY243" fmla="*/ 10373 h 162517"/>
                  <a:gd name="connsiteX244" fmla="*/ 72597 w 113217"/>
                  <a:gd name="connsiteY244" fmla="*/ 9509 h 162517"/>
                  <a:gd name="connsiteX245" fmla="*/ 72597 w 113217"/>
                  <a:gd name="connsiteY245" fmla="*/ 9509 h 162517"/>
                  <a:gd name="connsiteX246" fmla="*/ 72597 w 113217"/>
                  <a:gd name="connsiteY246" fmla="*/ 9509 h 162517"/>
                  <a:gd name="connsiteX247" fmla="*/ 72597 w 113217"/>
                  <a:gd name="connsiteY247" fmla="*/ 9509 h 162517"/>
                  <a:gd name="connsiteX248" fmla="*/ 76918 w 113217"/>
                  <a:gd name="connsiteY248" fmla="*/ 8645 h 162517"/>
                  <a:gd name="connsiteX249" fmla="*/ 76918 w 113217"/>
                  <a:gd name="connsiteY249" fmla="*/ 8645 h 162517"/>
                  <a:gd name="connsiteX250" fmla="*/ 76918 w 113217"/>
                  <a:gd name="connsiteY250" fmla="*/ 8645 h 162517"/>
                  <a:gd name="connsiteX251" fmla="*/ 76918 w 113217"/>
                  <a:gd name="connsiteY251" fmla="*/ 8645 h 16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</a:cxnLst>
                <a:rect l="l" t="t" r="r" b="b"/>
                <a:pathLst>
                  <a:path w="113217" h="162517">
                    <a:moveTo>
                      <a:pt x="35434" y="162517"/>
                    </a:moveTo>
                    <a:lnTo>
                      <a:pt x="35434" y="162517"/>
                    </a:lnTo>
                    <a:cubicBezTo>
                      <a:pt x="34570" y="162517"/>
                      <a:pt x="33706" y="162517"/>
                      <a:pt x="32842" y="161653"/>
                    </a:cubicBezTo>
                    <a:lnTo>
                      <a:pt x="32842" y="161653"/>
                    </a:lnTo>
                    <a:lnTo>
                      <a:pt x="31977" y="161653"/>
                    </a:lnTo>
                    <a:lnTo>
                      <a:pt x="31977" y="161653"/>
                    </a:lnTo>
                    <a:lnTo>
                      <a:pt x="28520" y="159924"/>
                    </a:lnTo>
                    <a:lnTo>
                      <a:pt x="28520" y="159924"/>
                    </a:lnTo>
                    <a:lnTo>
                      <a:pt x="28520" y="159924"/>
                    </a:lnTo>
                    <a:lnTo>
                      <a:pt x="28520" y="159924"/>
                    </a:lnTo>
                    <a:cubicBezTo>
                      <a:pt x="27656" y="159059"/>
                      <a:pt x="26792" y="159059"/>
                      <a:pt x="26792" y="158195"/>
                    </a:cubicBezTo>
                    <a:lnTo>
                      <a:pt x="25063" y="159059"/>
                    </a:lnTo>
                    <a:lnTo>
                      <a:pt x="25928" y="157331"/>
                    </a:lnTo>
                    <a:cubicBezTo>
                      <a:pt x="25928" y="157331"/>
                      <a:pt x="25928" y="157331"/>
                      <a:pt x="25928" y="156466"/>
                    </a:cubicBezTo>
                    <a:lnTo>
                      <a:pt x="25928" y="156466"/>
                    </a:lnTo>
                    <a:lnTo>
                      <a:pt x="25928" y="155602"/>
                    </a:lnTo>
                    <a:lnTo>
                      <a:pt x="25928" y="155602"/>
                    </a:lnTo>
                    <a:lnTo>
                      <a:pt x="24199" y="152144"/>
                    </a:lnTo>
                    <a:lnTo>
                      <a:pt x="24199" y="152144"/>
                    </a:lnTo>
                    <a:lnTo>
                      <a:pt x="24199" y="151279"/>
                    </a:lnTo>
                    <a:lnTo>
                      <a:pt x="24199" y="151279"/>
                    </a:lnTo>
                    <a:cubicBezTo>
                      <a:pt x="24199" y="150415"/>
                      <a:pt x="24199" y="149550"/>
                      <a:pt x="24199" y="147822"/>
                    </a:cubicBezTo>
                    <a:lnTo>
                      <a:pt x="24199" y="147822"/>
                    </a:lnTo>
                    <a:lnTo>
                      <a:pt x="24199" y="146957"/>
                    </a:lnTo>
                    <a:lnTo>
                      <a:pt x="24199" y="146957"/>
                    </a:lnTo>
                    <a:lnTo>
                      <a:pt x="25063" y="143499"/>
                    </a:lnTo>
                    <a:lnTo>
                      <a:pt x="25063" y="143499"/>
                    </a:lnTo>
                    <a:lnTo>
                      <a:pt x="37163" y="102870"/>
                    </a:lnTo>
                    <a:lnTo>
                      <a:pt x="9507" y="102870"/>
                    </a:lnTo>
                    <a:cubicBezTo>
                      <a:pt x="7778" y="102870"/>
                      <a:pt x="6914" y="102005"/>
                      <a:pt x="6049" y="101141"/>
                    </a:cubicBezTo>
                    <a:lnTo>
                      <a:pt x="6049" y="101141"/>
                    </a:lnTo>
                    <a:lnTo>
                      <a:pt x="5185" y="100277"/>
                    </a:lnTo>
                    <a:lnTo>
                      <a:pt x="5185" y="100277"/>
                    </a:lnTo>
                    <a:lnTo>
                      <a:pt x="2593" y="97683"/>
                    </a:lnTo>
                    <a:lnTo>
                      <a:pt x="2593" y="97683"/>
                    </a:lnTo>
                    <a:lnTo>
                      <a:pt x="1728" y="96819"/>
                    </a:lnTo>
                    <a:lnTo>
                      <a:pt x="1728" y="96819"/>
                    </a:lnTo>
                    <a:cubicBezTo>
                      <a:pt x="864" y="95954"/>
                      <a:pt x="0" y="95090"/>
                      <a:pt x="0" y="93361"/>
                    </a:cubicBezTo>
                    <a:lnTo>
                      <a:pt x="0" y="93361"/>
                    </a:lnTo>
                    <a:lnTo>
                      <a:pt x="0" y="92497"/>
                    </a:lnTo>
                    <a:lnTo>
                      <a:pt x="0" y="92497"/>
                    </a:lnTo>
                    <a:lnTo>
                      <a:pt x="0" y="90768"/>
                    </a:lnTo>
                    <a:lnTo>
                      <a:pt x="0" y="89039"/>
                    </a:lnTo>
                    <a:lnTo>
                      <a:pt x="0" y="89039"/>
                    </a:lnTo>
                    <a:lnTo>
                      <a:pt x="0" y="88174"/>
                    </a:lnTo>
                    <a:cubicBezTo>
                      <a:pt x="0" y="86445"/>
                      <a:pt x="864" y="85581"/>
                      <a:pt x="1728" y="83852"/>
                    </a:cubicBezTo>
                    <a:lnTo>
                      <a:pt x="1728" y="83852"/>
                    </a:lnTo>
                    <a:lnTo>
                      <a:pt x="3457" y="82123"/>
                    </a:lnTo>
                    <a:cubicBezTo>
                      <a:pt x="3457" y="82123"/>
                      <a:pt x="3457" y="82123"/>
                      <a:pt x="3457" y="82123"/>
                    </a:cubicBezTo>
                    <a:lnTo>
                      <a:pt x="67412" y="6051"/>
                    </a:lnTo>
                    <a:lnTo>
                      <a:pt x="67412" y="6051"/>
                    </a:lnTo>
                    <a:lnTo>
                      <a:pt x="70004" y="3458"/>
                    </a:lnTo>
                    <a:lnTo>
                      <a:pt x="70004" y="3458"/>
                    </a:lnTo>
                    <a:lnTo>
                      <a:pt x="70868" y="2593"/>
                    </a:lnTo>
                    <a:lnTo>
                      <a:pt x="70868" y="2593"/>
                    </a:lnTo>
                    <a:cubicBezTo>
                      <a:pt x="71733" y="2593"/>
                      <a:pt x="71733" y="1729"/>
                      <a:pt x="72597" y="1729"/>
                    </a:cubicBezTo>
                    <a:lnTo>
                      <a:pt x="72597" y="1729"/>
                    </a:lnTo>
                    <a:lnTo>
                      <a:pt x="73462" y="864"/>
                    </a:lnTo>
                    <a:lnTo>
                      <a:pt x="73462" y="864"/>
                    </a:lnTo>
                    <a:lnTo>
                      <a:pt x="75190" y="864"/>
                    </a:lnTo>
                    <a:lnTo>
                      <a:pt x="76918" y="0"/>
                    </a:lnTo>
                    <a:lnTo>
                      <a:pt x="76918" y="0"/>
                    </a:lnTo>
                    <a:lnTo>
                      <a:pt x="77783" y="0"/>
                    </a:lnTo>
                    <a:lnTo>
                      <a:pt x="77783" y="0"/>
                    </a:lnTo>
                    <a:cubicBezTo>
                      <a:pt x="77783" y="0"/>
                      <a:pt x="77783" y="0"/>
                      <a:pt x="77783" y="0"/>
                    </a:cubicBezTo>
                    <a:cubicBezTo>
                      <a:pt x="78647" y="0"/>
                      <a:pt x="80375" y="0"/>
                      <a:pt x="81240" y="864"/>
                    </a:cubicBezTo>
                    <a:lnTo>
                      <a:pt x="81240" y="864"/>
                    </a:lnTo>
                    <a:lnTo>
                      <a:pt x="82968" y="1729"/>
                    </a:lnTo>
                    <a:cubicBezTo>
                      <a:pt x="82968" y="1729"/>
                      <a:pt x="82968" y="1729"/>
                      <a:pt x="82968" y="1729"/>
                    </a:cubicBezTo>
                    <a:lnTo>
                      <a:pt x="82968" y="1729"/>
                    </a:lnTo>
                    <a:cubicBezTo>
                      <a:pt x="82968" y="1729"/>
                      <a:pt x="82968" y="1729"/>
                      <a:pt x="82968" y="1729"/>
                    </a:cubicBezTo>
                    <a:lnTo>
                      <a:pt x="84697" y="2593"/>
                    </a:lnTo>
                    <a:lnTo>
                      <a:pt x="84697" y="2593"/>
                    </a:lnTo>
                    <a:cubicBezTo>
                      <a:pt x="85561" y="3458"/>
                      <a:pt x="86425" y="4322"/>
                      <a:pt x="87289" y="5187"/>
                    </a:cubicBezTo>
                    <a:lnTo>
                      <a:pt x="87289" y="5187"/>
                    </a:lnTo>
                    <a:lnTo>
                      <a:pt x="87289" y="6051"/>
                    </a:lnTo>
                    <a:lnTo>
                      <a:pt x="87289" y="6051"/>
                    </a:lnTo>
                    <a:lnTo>
                      <a:pt x="89018" y="9509"/>
                    </a:lnTo>
                    <a:lnTo>
                      <a:pt x="89018" y="9509"/>
                    </a:lnTo>
                    <a:lnTo>
                      <a:pt x="89018" y="10373"/>
                    </a:lnTo>
                    <a:lnTo>
                      <a:pt x="89018" y="10373"/>
                    </a:lnTo>
                    <a:cubicBezTo>
                      <a:pt x="89018" y="11238"/>
                      <a:pt x="89018" y="12102"/>
                      <a:pt x="89018" y="13831"/>
                    </a:cubicBezTo>
                    <a:lnTo>
                      <a:pt x="89018" y="13831"/>
                    </a:lnTo>
                    <a:lnTo>
                      <a:pt x="89018" y="14696"/>
                    </a:lnTo>
                    <a:lnTo>
                      <a:pt x="89018" y="14696"/>
                    </a:lnTo>
                    <a:lnTo>
                      <a:pt x="88153" y="18153"/>
                    </a:lnTo>
                    <a:lnTo>
                      <a:pt x="88153" y="18153"/>
                    </a:lnTo>
                    <a:lnTo>
                      <a:pt x="76054" y="58783"/>
                    </a:lnTo>
                    <a:lnTo>
                      <a:pt x="103710" y="58783"/>
                    </a:lnTo>
                    <a:cubicBezTo>
                      <a:pt x="105439" y="58783"/>
                      <a:pt x="106303" y="59647"/>
                      <a:pt x="108032" y="60512"/>
                    </a:cubicBezTo>
                    <a:lnTo>
                      <a:pt x="108032" y="60512"/>
                    </a:lnTo>
                    <a:lnTo>
                      <a:pt x="109760" y="62241"/>
                    </a:lnTo>
                    <a:lnTo>
                      <a:pt x="109760" y="62241"/>
                    </a:lnTo>
                    <a:lnTo>
                      <a:pt x="111488" y="63970"/>
                    </a:lnTo>
                    <a:lnTo>
                      <a:pt x="111488" y="63970"/>
                    </a:lnTo>
                    <a:cubicBezTo>
                      <a:pt x="112353" y="64834"/>
                      <a:pt x="112353" y="65698"/>
                      <a:pt x="113217" y="66563"/>
                    </a:cubicBezTo>
                    <a:lnTo>
                      <a:pt x="113217" y="66563"/>
                    </a:lnTo>
                    <a:lnTo>
                      <a:pt x="113217" y="68292"/>
                    </a:lnTo>
                    <a:lnTo>
                      <a:pt x="113217" y="68292"/>
                    </a:lnTo>
                    <a:lnTo>
                      <a:pt x="113217" y="70021"/>
                    </a:lnTo>
                    <a:lnTo>
                      <a:pt x="113217" y="71750"/>
                    </a:lnTo>
                    <a:lnTo>
                      <a:pt x="113217" y="71750"/>
                    </a:lnTo>
                    <a:lnTo>
                      <a:pt x="113217" y="73479"/>
                    </a:lnTo>
                    <a:cubicBezTo>
                      <a:pt x="113217" y="74343"/>
                      <a:pt x="112353" y="75207"/>
                      <a:pt x="112353" y="76072"/>
                    </a:cubicBezTo>
                    <a:lnTo>
                      <a:pt x="112353" y="76072"/>
                    </a:lnTo>
                    <a:lnTo>
                      <a:pt x="111488" y="76936"/>
                    </a:lnTo>
                    <a:lnTo>
                      <a:pt x="111488" y="76936"/>
                    </a:lnTo>
                    <a:lnTo>
                      <a:pt x="109760" y="79530"/>
                    </a:lnTo>
                    <a:lnTo>
                      <a:pt x="109760" y="79530"/>
                    </a:lnTo>
                    <a:lnTo>
                      <a:pt x="108896" y="80394"/>
                    </a:lnTo>
                    <a:lnTo>
                      <a:pt x="108896" y="80394"/>
                    </a:lnTo>
                    <a:lnTo>
                      <a:pt x="44941" y="154737"/>
                    </a:lnTo>
                    <a:cubicBezTo>
                      <a:pt x="44941" y="154737"/>
                      <a:pt x="44941" y="155602"/>
                      <a:pt x="44077" y="155602"/>
                    </a:cubicBezTo>
                    <a:lnTo>
                      <a:pt x="43213" y="156466"/>
                    </a:lnTo>
                    <a:lnTo>
                      <a:pt x="43213" y="156466"/>
                    </a:lnTo>
                    <a:cubicBezTo>
                      <a:pt x="42348" y="157331"/>
                      <a:pt x="41484" y="158195"/>
                      <a:pt x="39755" y="158195"/>
                    </a:cubicBezTo>
                    <a:lnTo>
                      <a:pt x="39755" y="158195"/>
                    </a:lnTo>
                    <a:lnTo>
                      <a:pt x="37163" y="158195"/>
                    </a:lnTo>
                    <a:cubicBezTo>
                      <a:pt x="37163" y="158195"/>
                      <a:pt x="37163" y="158195"/>
                      <a:pt x="37163" y="158195"/>
                    </a:cubicBezTo>
                    <a:lnTo>
                      <a:pt x="35434" y="162517"/>
                    </a:lnTo>
                    <a:close/>
                    <a:moveTo>
                      <a:pt x="33706" y="158195"/>
                    </a:moveTo>
                    <a:cubicBezTo>
                      <a:pt x="33706" y="158195"/>
                      <a:pt x="34570" y="158195"/>
                      <a:pt x="33706" y="158195"/>
                    </a:cubicBezTo>
                    <a:lnTo>
                      <a:pt x="33706" y="158195"/>
                    </a:lnTo>
                    <a:lnTo>
                      <a:pt x="33706" y="158195"/>
                    </a:lnTo>
                    <a:close/>
                    <a:moveTo>
                      <a:pt x="38891" y="156466"/>
                    </a:moveTo>
                    <a:lnTo>
                      <a:pt x="38891" y="157331"/>
                    </a:lnTo>
                    <a:cubicBezTo>
                      <a:pt x="38891" y="157331"/>
                      <a:pt x="38891" y="157331"/>
                      <a:pt x="38891" y="156466"/>
                    </a:cubicBezTo>
                    <a:lnTo>
                      <a:pt x="38891" y="156466"/>
                    </a:lnTo>
                    <a:close/>
                    <a:moveTo>
                      <a:pt x="40619" y="152144"/>
                    </a:moveTo>
                    <a:lnTo>
                      <a:pt x="43213" y="153873"/>
                    </a:lnTo>
                    <a:lnTo>
                      <a:pt x="105439" y="80394"/>
                    </a:lnTo>
                    <a:lnTo>
                      <a:pt x="103710" y="78665"/>
                    </a:lnTo>
                    <a:lnTo>
                      <a:pt x="101117" y="76936"/>
                    </a:lnTo>
                    <a:lnTo>
                      <a:pt x="100253" y="77801"/>
                    </a:lnTo>
                    <a:lnTo>
                      <a:pt x="100253" y="77801"/>
                    </a:lnTo>
                    <a:lnTo>
                      <a:pt x="38891" y="149550"/>
                    </a:lnTo>
                    <a:lnTo>
                      <a:pt x="40619" y="152144"/>
                    </a:lnTo>
                    <a:close/>
                    <a:moveTo>
                      <a:pt x="27656" y="151279"/>
                    </a:moveTo>
                    <a:cubicBezTo>
                      <a:pt x="27656" y="151279"/>
                      <a:pt x="27656" y="151279"/>
                      <a:pt x="27656" y="151279"/>
                    </a:cubicBezTo>
                    <a:lnTo>
                      <a:pt x="27656" y="151279"/>
                    </a:lnTo>
                    <a:lnTo>
                      <a:pt x="27656" y="151279"/>
                    </a:lnTo>
                    <a:close/>
                    <a:moveTo>
                      <a:pt x="31113" y="147822"/>
                    </a:moveTo>
                    <a:lnTo>
                      <a:pt x="32842" y="148686"/>
                    </a:lnTo>
                    <a:lnTo>
                      <a:pt x="32842" y="147822"/>
                    </a:lnTo>
                    <a:lnTo>
                      <a:pt x="33706" y="147822"/>
                    </a:lnTo>
                    <a:lnTo>
                      <a:pt x="33706" y="147822"/>
                    </a:lnTo>
                    <a:lnTo>
                      <a:pt x="33706" y="147822"/>
                    </a:lnTo>
                    <a:lnTo>
                      <a:pt x="46669" y="105463"/>
                    </a:lnTo>
                    <a:lnTo>
                      <a:pt x="40619" y="105463"/>
                    </a:lnTo>
                    <a:lnTo>
                      <a:pt x="27656" y="146957"/>
                    </a:lnTo>
                    <a:lnTo>
                      <a:pt x="31113" y="147822"/>
                    </a:lnTo>
                    <a:close/>
                    <a:moveTo>
                      <a:pt x="52719" y="102005"/>
                    </a:moveTo>
                    <a:lnTo>
                      <a:pt x="41484" y="140041"/>
                    </a:lnTo>
                    <a:lnTo>
                      <a:pt x="95068" y="76936"/>
                    </a:lnTo>
                    <a:lnTo>
                      <a:pt x="63090" y="76936"/>
                    </a:lnTo>
                    <a:lnTo>
                      <a:pt x="63090" y="76936"/>
                    </a:lnTo>
                    <a:cubicBezTo>
                      <a:pt x="61362" y="76072"/>
                      <a:pt x="60498" y="75207"/>
                      <a:pt x="59633" y="74343"/>
                    </a:cubicBezTo>
                    <a:cubicBezTo>
                      <a:pt x="58769" y="73479"/>
                      <a:pt x="57905" y="71750"/>
                      <a:pt x="57905" y="70021"/>
                    </a:cubicBezTo>
                    <a:lnTo>
                      <a:pt x="57905" y="70021"/>
                    </a:lnTo>
                    <a:lnTo>
                      <a:pt x="70868" y="26798"/>
                    </a:lnTo>
                    <a:lnTo>
                      <a:pt x="17285" y="90768"/>
                    </a:lnTo>
                    <a:lnTo>
                      <a:pt x="49262" y="90768"/>
                    </a:lnTo>
                    <a:lnTo>
                      <a:pt x="49262" y="90768"/>
                    </a:lnTo>
                    <a:cubicBezTo>
                      <a:pt x="50991" y="91632"/>
                      <a:pt x="51855" y="92497"/>
                      <a:pt x="52719" y="93361"/>
                    </a:cubicBezTo>
                    <a:cubicBezTo>
                      <a:pt x="53583" y="94225"/>
                      <a:pt x="54448" y="95954"/>
                      <a:pt x="54448" y="97683"/>
                    </a:cubicBezTo>
                    <a:lnTo>
                      <a:pt x="54448" y="97683"/>
                    </a:lnTo>
                    <a:lnTo>
                      <a:pt x="53583" y="99412"/>
                    </a:lnTo>
                    <a:cubicBezTo>
                      <a:pt x="53583" y="99412"/>
                      <a:pt x="53583" y="99412"/>
                      <a:pt x="53583" y="99412"/>
                    </a:cubicBezTo>
                    <a:lnTo>
                      <a:pt x="52719" y="102005"/>
                    </a:lnTo>
                    <a:close/>
                    <a:moveTo>
                      <a:pt x="42348" y="100277"/>
                    </a:moveTo>
                    <a:lnTo>
                      <a:pt x="44077" y="100277"/>
                    </a:lnTo>
                    <a:lnTo>
                      <a:pt x="44077" y="99412"/>
                    </a:lnTo>
                    <a:lnTo>
                      <a:pt x="43213" y="99412"/>
                    </a:lnTo>
                    <a:lnTo>
                      <a:pt x="42348" y="100277"/>
                    </a:lnTo>
                    <a:close/>
                    <a:moveTo>
                      <a:pt x="13828" y="100277"/>
                    </a:moveTo>
                    <a:lnTo>
                      <a:pt x="38027" y="100277"/>
                    </a:lnTo>
                    <a:lnTo>
                      <a:pt x="39755" y="94225"/>
                    </a:lnTo>
                    <a:lnTo>
                      <a:pt x="13828" y="94225"/>
                    </a:lnTo>
                    <a:lnTo>
                      <a:pt x="13828" y="100277"/>
                    </a:lnTo>
                    <a:close/>
                    <a:moveTo>
                      <a:pt x="7778" y="99412"/>
                    </a:moveTo>
                    <a:cubicBezTo>
                      <a:pt x="7778" y="99412"/>
                      <a:pt x="8643" y="99412"/>
                      <a:pt x="8643" y="99412"/>
                    </a:cubicBezTo>
                    <a:lnTo>
                      <a:pt x="8643" y="98548"/>
                    </a:lnTo>
                    <a:lnTo>
                      <a:pt x="7778" y="99412"/>
                    </a:lnTo>
                    <a:close/>
                    <a:moveTo>
                      <a:pt x="4321" y="95954"/>
                    </a:moveTo>
                    <a:cubicBezTo>
                      <a:pt x="4321" y="95954"/>
                      <a:pt x="4321" y="96819"/>
                      <a:pt x="4321" y="95954"/>
                    </a:cubicBezTo>
                    <a:lnTo>
                      <a:pt x="5185" y="95954"/>
                    </a:lnTo>
                    <a:lnTo>
                      <a:pt x="4321" y="95954"/>
                    </a:lnTo>
                    <a:close/>
                    <a:moveTo>
                      <a:pt x="48398" y="95954"/>
                    </a:moveTo>
                    <a:lnTo>
                      <a:pt x="48398" y="95954"/>
                    </a:lnTo>
                    <a:cubicBezTo>
                      <a:pt x="48398" y="95954"/>
                      <a:pt x="48398" y="95954"/>
                      <a:pt x="48398" y="95954"/>
                    </a:cubicBezTo>
                    <a:cubicBezTo>
                      <a:pt x="48398" y="95954"/>
                      <a:pt x="48398" y="95954"/>
                      <a:pt x="48398" y="95954"/>
                    </a:cubicBezTo>
                    <a:lnTo>
                      <a:pt x="48398" y="95954"/>
                    </a:lnTo>
                    <a:close/>
                    <a:moveTo>
                      <a:pt x="3457" y="90768"/>
                    </a:moveTo>
                    <a:lnTo>
                      <a:pt x="5185" y="90768"/>
                    </a:lnTo>
                    <a:lnTo>
                      <a:pt x="4321" y="89903"/>
                    </a:lnTo>
                    <a:cubicBezTo>
                      <a:pt x="3457" y="90768"/>
                      <a:pt x="3457" y="90768"/>
                      <a:pt x="3457" y="90768"/>
                    </a:cubicBezTo>
                    <a:close/>
                    <a:moveTo>
                      <a:pt x="10371" y="89039"/>
                    </a:moveTo>
                    <a:lnTo>
                      <a:pt x="11235" y="89903"/>
                    </a:lnTo>
                    <a:lnTo>
                      <a:pt x="72597" y="17289"/>
                    </a:lnTo>
                    <a:lnTo>
                      <a:pt x="70868" y="14696"/>
                    </a:lnTo>
                    <a:lnTo>
                      <a:pt x="69140" y="12967"/>
                    </a:lnTo>
                    <a:lnTo>
                      <a:pt x="6914" y="86445"/>
                    </a:lnTo>
                    <a:lnTo>
                      <a:pt x="10371" y="89039"/>
                    </a:lnTo>
                    <a:lnTo>
                      <a:pt x="10371" y="89039"/>
                    </a:lnTo>
                    <a:close/>
                    <a:moveTo>
                      <a:pt x="107167" y="76072"/>
                    </a:moveTo>
                    <a:lnTo>
                      <a:pt x="107167" y="76072"/>
                    </a:lnTo>
                    <a:cubicBezTo>
                      <a:pt x="108032" y="76072"/>
                      <a:pt x="108032" y="76072"/>
                      <a:pt x="108032" y="76072"/>
                    </a:cubicBezTo>
                    <a:lnTo>
                      <a:pt x="107167" y="76072"/>
                    </a:lnTo>
                    <a:close/>
                    <a:moveTo>
                      <a:pt x="71733" y="72614"/>
                    </a:moveTo>
                    <a:lnTo>
                      <a:pt x="97661" y="72614"/>
                    </a:lnTo>
                    <a:lnTo>
                      <a:pt x="97661" y="66563"/>
                    </a:lnTo>
                    <a:lnTo>
                      <a:pt x="73462" y="66563"/>
                    </a:lnTo>
                    <a:lnTo>
                      <a:pt x="71733" y="72614"/>
                    </a:lnTo>
                    <a:close/>
                    <a:moveTo>
                      <a:pt x="107167" y="70021"/>
                    </a:moveTo>
                    <a:lnTo>
                      <a:pt x="107167" y="70021"/>
                    </a:lnTo>
                    <a:lnTo>
                      <a:pt x="107167" y="70021"/>
                    </a:lnTo>
                    <a:cubicBezTo>
                      <a:pt x="107167" y="70885"/>
                      <a:pt x="107167" y="70885"/>
                      <a:pt x="107167" y="70021"/>
                    </a:cubicBezTo>
                    <a:close/>
                    <a:moveTo>
                      <a:pt x="63090" y="70885"/>
                    </a:moveTo>
                    <a:cubicBezTo>
                      <a:pt x="63090" y="70885"/>
                      <a:pt x="63090" y="70885"/>
                      <a:pt x="63090" y="70885"/>
                    </a:cubicBezTo>
                    <a:cubicBezTo>
                      <a:pt x="63090" y="70885"/>
                      <a:pt x="63090" y="70885"/>
                      <a:pt x="63090" y="70885"/>
                    </a:cubicBezTo>
                    <a:lnTo>
                      <a:pt x="63090" y="70885"/>
                    </a:lnTo>
                    <a:close/>
                    <a:moveTo>
                      <a:pt x="102846" y="66563"/>
                    </a:moveTo>
                    <a:lnTo>
                      <a:pt x="102846" y="68292"/>
                    </a:lnTo>
                    <a:lnTo>
                      <a:pt x="103710" y="67427"/>
                    </a:lnTo>
                    <a:cubicBezTo>
                      <a:pt x="102846" y="67427"/>
                      <a:pt x="102846" y="67427"/>
                      <a:pt x="102846" y="66563"/>
                    </a:cubicBezTo>
                    <a:close/>
                    <a:moveTo>
                      <a:pt x="67412" y="67427"/>
                    </a:moveTo>
                    <a:lnTo>
                      <a:pt x="68276" y="67427"/>
                    </a:lnTo>
                    <a:lnTo>
                      <a:pt x="69140" y="65698"/>
                    </a:lnTo>
                    <a:lnTo>
                      <a:pt x="67412" y="65698"/>
                    </a:lnTo>
                    <a:lnTo>
                      <a:pt x="67412" y="67427"/>
                    </a:lnTo>
                    <a:close/>
                    <a:moveTo>
                      <a:pt x="64819" y="62241"/>
                    </a:moveTo>
                    <a:lnTo>
                      <a:pt x="70868" y="62241"/>
                    </a:lnTo>
                    <a:lnTo>
                      <a:pt x="83832" y="20747"/>
                    </a:lnTo>
                    <a:lnTo>
                      <a:pt x="78647" y="19018"/>
                    </a:lnTo>
                    <a:lnTo>
                      <a:pt x="78647" y="19882"/>
                    </a:lnTo>
                    <a:lnTo>
                      <a:pt x="64819" y="62241"/>
                    </a:lnTo>
                    <a:close/>
                    <a:moveTo>
                      <a:pt x="82968" y="15560"/>
                    </a:moveTo>
                    <a:lnTo>
                      <a:pt x="82968" y="15560"/>
                    </a:lnTo>
                    <a:cubicBezTo>
                      <a:pt x="83832" y="15560"/>
                      <a:pt x="83832" y="15560"/>
                      <a:pt x="82968" y="15560"/>
                    </a:cubicBezTo>
                    <a:lnTo>
                      <a:pt x="82968" y="15560"/>
                    </a:lnTo>
                    <a:close/>
                    <a:moveTo>
                      <a:pt x="82104" y="10373"/>
                    </a:moveTo>
                    <a:lnTo>
                      <a:pt x="82104" y="10373"/>
                    </a:lnTo>
                    <a:lnTo>
                      <a:pt x="82104" y="10373"/>
                    </a:lnTo>
                    <a:cubicBezTo>
                      <a:pt x="82104" y="11238"/>
                      <a:pt x="82104" y="10373"/>
                      <a:pt x="82104" y="10373"/>
                    </a:cubicBezTo>
                    <a:close/>
                    <a:moveTo>
                      <a:pt x="72597" y="9509"/>
                    </a:moveTo>
                    <a:lnTo>
                      <a:pt x="72597" y="9509"/>
                    </a:lnTo>
                    <a:lnTo>
                      <a:pt x="72597" y="9509"/>
                    </a:lnTo>
                    <a:cubicBezTo>
                      <a:pt x="72597" y="9509"/>
                      <a:pt x="72597" y="9509"/>
                      <a:pt x="72597" y="9509"/>
                    </a:cubicBezTo>
                    <a:close/>
                    <a:moveTo>
                      <a:pt x="76918" y="8645"/>
                    </a:moveTo>
                    <a:lnTo>
                      <a:pt x="76918" y="8645"/>
                    </a:lnTo>
                    <a:lnTo>
                      <a:pt x="76918" y="8645"/>
                    </a:lnTo>
                    <a:cubicBezTo>
                      <a:pt x="77783" y="8645"/>
                      <a:pt x="76918" y="8645"/>
                      <a:pt x="76918" y="8645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</p:grpSp>
      <p:grpSp>
        <p:nvGrpSpPr>
          <p:cNvPr id="107" name="Graphic 16831">
            <a:extLst>
              <a:ext uri="{FF2B5EF4-FFF2-40B4-BE49-F238E27FC236}">
                <a16:creationId xmlns:a16="http://schemas.microsoft.com/office/drawing/2014/main" id="{0DAF95ED-3C42-40A0-8631-A2E39C3BDC67}"/>
              </a:ext>
            </a:extLst>
          </p:cNvPr>
          <p:cNvGrpSpPr/>
          <p:nvPr/>
        </p:nvGrpSpPr>
        <p:grpSpPr>
          <a:xfrm>
            <a:off x="4359218" y="2430420"/>
            <a:ext cx="329241" cy="415232"/>
            <a:chOff x="3802912" y="1249315"/>
            <a:chExt cx="272409" cy="364898"/>
          </a:xfrm>
          <a:solidFill>
            <a:srgbClr val="355464"/>
          </a:solidFill>
        </p:grpSpPr>
        <p:grpSp>
          <p:nvGrpSpPr>
            <p:cNvPr id="108" name="Graphic 16831">
              <a:extLst>
                <a:ext uri="{FF2B5EF4-FFF2-40B4-BE49-F238E27FC236}">
                  <a16:creationId xmlns:a16="http://schemas.microsoft.com/office/drawing/2014/main" id="{D2C8DC4E-0D97-4B30-AFB6-CD1A3123B7AA}"/>
                </a:ext>
              </a:extLst>
            </p:cNvPr>
            <p:cNvGrpSpPr/>
            <p:nvPr/>
          </p:nvGrpSpPr>
          <p:grpSpPr>
            <a:xfrm>
              <a:off x="3975763" y="1523446"/>
              <a:ext cx="44941" cy="44951"/>
              <a:chOff x="3975763" y="1523446"/>
              <a:chExt cx="44941" cy="44951"/>
            </a:xfrm>
            <a:solidFill>
              <a:srgbClr val="355464"/>
            </a:solidFill>
          </p:grpSpPr>
          <p:sp>
            <p:nvSpPr>
              <p:cNvPr id="118" name="Freeform 17209">
                <a:extLst>
                  <a:ext uri="{FF2B5EF4-FFF2-40B4-BE49-F238E27FC236}">
                    <a16:creationId xmlns:a16="http://schemas.microsoft.com/office/drawing/2014/main" id="{673D4335-7446-4F53-8EB5-D480CDA4201A}"/>
                  </a:ext>
                </a:extLst>
              </p:cNvPr>
              <p:cNvSpPr/>
              <p:nvPr/>
            </p:nvSpPr>
            <p:spPr>
              <a:xfrm>
                <a:off x="3978356" y="1526039"/>
                <a:ext cx="39755" cy="39764"/>
              </a:xfrm>
              <a:custGeom>
                <a:avLst/>
                <a:gdLst>
                  <a:gd name="connsiteX0" fmla="*/ 19878 w 39755"/>
                  <a:gd name="connsiteY0" fmla="*/ 31985 h 39764"/>
                  <a:gd name="connsiteX1" fmla="*/ 7778 w 39755"/>
                  <a:gd name="connsiteY1" fmla="*/ 19882 h 39764"/>
                  <a:gd name="connsiteX2" fmla="*/ 19878 w 39755"/>
                  <a:gd name="connsiteY2" fmla="*/ 7780 h 39764"/>
                  <a:gd name="connsiteX3" fmla="*/ 31977 w 39755"/>
                  <a:gd name="connsiteY3" fmla="*/ 19882 h 39764"/>
                  <a:gd name="connsiteX4" fmla="*/ 19878 w 39755"/>
                  <a:gd name="connsiteY4" fmla="*/ 31985 h 39764"/>
                  <a:gd name="connsiteX5" fmla="*/ 19878 w 39755"/>
                  <a:gd name="connsiteY5" fmla="*/ 0 h 39764"/>
                  <a:gd name="connsiteX6" fmla="*/ 0 w 39755"/>
                  <a:gd name="connsiteY6" fmla="*/ 19882 h 39764"/>
                  <a:gd name="connsiteX7" fmla="*/ 19878 w 39755"/>
                  <a:gd name="connsiteY7" fmla="*/ 39765 h 39764"/>
                  <a:gd name="connsiteX8" fmla="*/ 39756 w 39755"/>
                  <a:gd name="connsiteY8" fmla="*/ 19882 h 39764"/>
                  <a:gd name="connsiteX9" fmla="*/ 19878 w 39755"/>
                  <a:gd name="connsiteY9" fmla="*/ 0 h 3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755" h="39764">
                    <a:moveTo>
                      <a:pt x="19878" y="31985"/>
                    </a:moveTo>
                    <a:cubicBezTo>
                      <a:pt x="12964" y="31985"/>
                      <a:pt x="7778" y="26798"/>
                      <a:pt x="7778" y="19882"/>
                    </a:cubicBezTo>
                    <a:cubicBezTo>
                      <a:pt x="7778" y="12967"/>
                      <a:pt x="12964" y="7780"/>
                      <a:pt x="19878" y="7780"/>
                    </a:cubicBezTo>
                    <a:cubicBezTo>
                      <a:pt x="26792" y="7780"/>
                      <a:pt x="31977" y="12967"/>
                      <a:pt x="31977" y="19882"/>
                    </a:cubicBezTo>
                    <a:cubicBezTo>
                      <a:pt x="31977" y="26798"/>
                      <a:pt x="26792" y="31985"/>
                      <a:pt x="19878" y="31985"/>
                    </a:cubicBezTo>
                    <a:close/>
                    <a:moveTo>
                      <a:pt x="19878" y="0"/>
                    </a:moveTo>
                    <a:cubicBezTo>
                      <a:pt x="8643" y="0"/>
                      <a:pt x="0" y="8645"/>
                      <a:pt x="0" y="19882"/>
                    </a:cubicBezTo>
                    <a:cubicBezTo>
                      <a:pt x="0" y="31120"/>
                      <a:pt x="8643" y="39765"/>
                      <a:pt x="19878" y="39765"/>
                    </a:cubicBezTo>
                    <a:cubicBezTo>
                      <a:pt x="31113" y="39765"/>
                      <a:pt x="39756" y="31120"/>
                      <a:pt x="39756" y="19882"/>
                    </a:cubicBezTo>
                    <a:cubicBezTo>
                      <a:pt x="39756" y="9509"/>
                      <a:pt x="31113" y="0"/>
                      <a:pt x="19878" y="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19" name="Freeform 17210">
                <a:extLst>
                  <a:ext uri="{FF2B5EF4-FFF2-40B4-BE49-F238E27FC236}">
                    <a16:creationId xmlns:a16="http://schemas.microsoft.com/office/drawing/2014/main" id="{989798F9-F791-4710-87CC-95ADDA99393B}"/>
                  </a:ext>
                </a:extLst>
              </p:cNvPr>
              <p:cNvSpPr/>
              <p:nvPr/>
            </p:nvSpPr>
            <p:spPr>
              <a:xfrm>
                <a:off x="3975763" y="1523446"/>
                <a:ext cx="44941" cy="44951"/>
              </a:xfrm>
              <a:custGeom>
                <a:avLst/>
                <a:gdLst>
                  <a:gd name="connsiteX0" fmla="*/ 22471 w 44941"/>
                  <a:gd name="connsiteY0" fmla="*/ 44952 h 44951"/>
                  <a:gd name="connsiteX1" fmla="*/ 0 w 44941"/>
                  <a:gd name="connsiteY1" fmla="*/ 22476 h 44951"/>
                  <a:gd name="connsiteX2" fmla="*/ 22471 w 44941"/>
                  <a:gd name="connsiteY2" fmla="*/ 0 h 44951"/>
                  <a:gd name="connsiteX3" fmla="*/ 44941 w 44941"/>
                  <a:gd name="connsiteY3" fmla="*/ 22476 h 44951"/>
                  <a:gd name="connsiteX4" fmla="*/ 22471 w 44941"/>
                  <a:gd name="connsiteY4" fmla="*/ 44952 h 44951"/>
                  <a:gd name="connsiteX5" fmla="*/ 22471 w 44941"/>
                  <a:gd name="connsiteY5" fmla="*/ 5187 h 44951"/>
                  <a:gd name="connsiteX6" fmla="*/ 5186 w 44941"/>
                  <a:gd name="connsiteY6" fmla="*/ 22476 h 44951"/>
                  <a:gd name="connsiteX7" fmla="*/ 22471 w 44941"/>
                  <a:gd name="connsiteY7" fmla="*/ 39765 h 44951"/>
                  <a:gd name="connsiteX8" fmla="*/ 39756 w 44941"/>
                  <a:gd name="connsiteY8" fmla="*/ 22476 h 44951"/>
                  <a:gd name="connsiteX9" fmla="*/ 22471 w 44941"/>
                  <a:gd name="connsiteY9" fmla="*/ 5187 h 44951"/>
                  <a:gd name="connsiteX10" fmla="*/ 22471 w 44941"/>
                  <a:gd name="connsiteY10" fmla="*/ 37172 h 44951"/>
                  <a:gd name="connsiteX11" fmla="*/ 8643 w 44941"/>
                  <a:gd name="connsiteY11" fmla="*/ 23340 h 44951"/>
                  <a:gd name="connsiteX12" fmla="*/ 22471 w 44941"/>
                  <a:gd name="connsiteY12" fmla="*/ 9509 h 44951"/>
                  <a:gd name="connsiteX13" fmla="*/ 36299 w 44941"/>
                  <a:gd name="connsiteY13" fmla="*/ 23340 h 44951"/>
                  <a:gd name="connsiteX14" fmla="*/ 22471 w 44941"/>
                  <a:gd name="connsiteY14" fmla="*/ 37172 h 44951"/>
                  <a:gd name="connsiteX15" fmla="*/ 22471 w 44941"/>
                  <a:gd name="connsiteY15" fmla="*/ 12967 h 44951"/>
                  <a:gd name="connsiteX16" fmla="*/ 12964 w 44941"/>
                  <a:gd name="connsiteY16" fmla="*/ 22476 h 44951"/>
                  <a:gd name="connsiteX17" fmla="*/ 22471 w 44941"/>
                  <a:gd name="connsiteY17" fmla="*/ 31985 h 44951"/>
                  <a:gd name="connsiteX18" fmla="*/ 31977 w 44941"/>
                  <a:gd name="connsiteY18" fmla="*/ 22476 h 44951"/>
                  <a:gd name="connsiteX19" fmla="*/ 22471 w 44941"/>
                  <a:gd name="connsiteY19" fmla="*/ 12967 h 4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941" h="44951">
                    <a:moveTo>
                      <a:pt x="22471" y="44952"/>
                    </a:moveTo>
                    <a:cubicBezTo>
                      <a:pt x="10371" y="44952"/>
                      <a:pt x="0" y="35443"/>
                      <a:pt x="0" y="22476"/>
                    </a:cubicBezTo>
                    <a:cubicBezTo>
                      <a:pt x="0" y="10373"/>
                      <a:pt x="9507" y="0"/>
                      <a:pt x="22471" y="0"/>
                    </a:cubicBezTo>
                    <a:cubicBezTo>
                      <a:pt x="34570" y="0"/>
                      <a:pt x="44941" y="9509"/>
                      <a:pt x="44941" y="22476"/>
                    </a:cubicBezTo>
                    <a:cubicBezTo>
                      <a:pt x="44941" y="34578"/>
                      <a:pt x="34570" y="44952"/>
                      <a:pt x="22471" y="44952"/>
                    </a:cubicBezTo>
                    <a:close/>
                    <a:moveTo>
                      <a:pt x="22471" y="5187"/>
                    </a:moveTo>
                    <a:cubicBezTo>
                      <a:pt x="12964" y="5187"/>
                      <a:pt x="5186" y="12967"/>
                      <a:pt x="5186" y="22476"/>
                    </a:cubicBezTo>
                    <a:cubicBezTo>
                      <a:pt x="5186" y="31985"/>
                      <a:pt x="12964" y="39765"/>
                      <a:pt x="22471" y="39765"/>
                    </a:cubicBezTo>
                    <a:cubicBezTo>
                      <a:pt x="31977" y="39765"/>
                      <a:pt x="39756" y="31985"/>
                      <a:pt x="39756" y="22476"/>
                    </a:cubicBezTo>
                    <a:cubicBezTo>
                      <a:pt x="39756" y="12967"/>
                      <a:pt x="31977" y="5187"/>
                      <a:pt x="22471" y="5187"/>
                    </a:cubicBezTo>
                    <a:close/>
                    <a:moveTo>
                      <a:pt x="22471" y="37172"/>
                    </a:moveTo>
                    <a:cubicBezTo>
                      <a:pt x="14692" y="37172"/>
                      <a:pt x="8643" y="31120"/>
                      <a:pt x="8643" y="23340"/>
                    </a:cubicBezTo>
                    <a:cubicBezTo>
                      <a:pt x="8643" y="15560"/>
                      <a:pt x="14692" y="9509"/>
                      <a:pt x="22471" y="9509"/>
                    </a:cubicBezTo>
                    <a:cubicBezTo>
                      <a:pt x="30249" y="9509"/>
                      <a:pt x="36299" y="15560"/>
                      <a:pt x="36299" y="23340"/>
                    </a:cubicBezTo>
                    <a:cubicBezTo>
                      <a:pt x="36299" y="31120"/>
                      <a:pt x="30249" y="37172"/>
                      <a:pt x="22471" y="37172"/>
                    </a:cubicBezTo>
                    <a:close/>
                    <a:moveTo>
                      <a:pt x="22471" y="12967"/>
                    </a:moveTo>
                    <a:cubicBezTo>
                      <a:pt x="17285" y="12967"/>
                      <a:pt x="12964" y="17289"/>
                      <a:pt x="12964" y="22476"/>
                    </a:cubicBezTo>
                    <a:cubicBezTo>
                      <a:pt x="12964" y="27662"/>
                      <a:pt x="17285" y="31985"/>
                      <a:pt x="22471" y="31985"/>
                    </a:cubicBezTo>
                    <a:cubicBezTo>
                      <a:pt x="27656" y="31985"/>
                      <a:pt x="31977" y="27662"/>
                      <a:pt x="31977" y="22476"/>
                    </a:cubicBezTo>
                    <a:cubicBezTo>
                      <a:pt x="31977" y="17289"/>
                      <a:pt x="27656" y="12967"/>
                      <a:pt x="22471" y="1296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09" name="Graphic 16831">
              <a:extLst>
                <a:ext uri="{FF2B5EF4-FFF2-40B4-BE49-F238E27FC236}">
                  <a16:creationId xmlns:a16="http://schemas.microsoft.com/office/drawing/2014/main" id="{99CE3B0C-916F-4366-A80E-7EE78CA6594D}"/>
                </a:ext>
              </a:extLst>
            </p:cNvPr>
            <p:cNvGrpSpPr/>
            <p:nvPr/>
          </p:nvGrpSpPr>
          <p:grpSpPr>
            <a:xfrm>
              <a:off x="3843532" y="1523446"/>
              <a:ext cx="44941" cy="44951"/>
              <a:chOff x="3843532" y="1523446"/>
              <a:chExt cx="44941" cy="44951"/>
            </a:xfrm>
            <a:solidFill>
              <a:srgbClr val="355464"/>
            </a:solidFill>
          </p:grpSpPr>
          <p:sp>
            <p:nvSpPr>
              <p:cNvPr id="116" name="Freeform 17212">
                <a:extLst>
                  <a:ext uri="{FF2B5EF4-FFF2-40B4-BE49-F238E27FC236}">
                    <a16:creationId xmlns:a16="http://schemas.microsoft.com/office/drawing/2014/main" id="{0A4ECF02-1272-4AED-9C07-8AAFF34CD844}"/>
                  </a:ext>
                </a:extLst>
              </p:cNvPr>
              <p:cNvSpPr/>
              <p:nvPr/>
            </p:nvSpPr>
            <p:spPr>
              <a:xfrm>
                <a:off x="3846125" y="1526039"/>
                <a:ext cx="39755" cy="39764"/>
              </a:xfrm>
              <a:custGeom>
                <a:avLst/>
                <a:gdLst>
                  <a:gd name="connsiteX0" fmla="*/ 19878 w 39755"/>
                  <a:gd name="connsiteY0" fmla="*/ 31985 h 39764"/>
                  <a:gd name="connsiteX1" fmla="*/ 7778 w 39755"/>
                  <a:gd name="connsiteY1" fmla="*/ 19882 h 39764"/>
                  <a:gd name="connsiteX2" fmla="*/ 19878 w 39755"/>
                  <a:gd name="connsiteY2" fmla="*/ 7780 h 39764"/>
                  <a:gd name="connsiteX3" fmla="*/ 31977 w 39755"/>
                  <a:gd name="connsiteY3" fmla="*/ 19882 h 39764"/>
                  <a:gd name="connsiteX4" fmla="*/ 19878 w 39755"/>
                  <a:gd name="connsiteY4" fmla="*/ 31985 h 39764"/>
                  <a:gd name="connsiteX5" fmla="*/ 19878 w 39755"/>
                  <a:gd name="connsiteY5" fmla="*/ 0 h 39764"/>
                  <a:gd name="connsiteX6" fmla="*/ 0 w 39755"/>
                  <a:gd name="connsiteY6" fmla="*/ 19882 h 39764"/>
                  <a:gd name="connsiteX7" fmla="*/ 19878 w 39755"/>
                  <a:gd name="connsiteY7" fmla="*/ 39765 h 39764"/>
                  <a:gd name="connsiteX8" fmla="*/ 39756 w 39755"/>
                  <a:gd name="connsiteY8" fmla="*/ 19882 h 39764"/>
                  <a:gd name="connsiteX9" fmla="*/ 19878 w 39755"/>
                  <a:gd name="connsiteY9" fmla="*/ 0 h 3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755" h="39764">
                    <a:moveTo>
                      <a:pt x="19878" y="31985"/>
                    </a:moveTo>
                    <a:cubicBezTo>
                      <a:pt x="12964" y="31985"/>
                      <a:pt x="7778" y="26798"/>
                      <a:pt x="7778" y="19882"/>
                    </a:cubicBezTo>
                    <a:cubicBezTo>
                      <a:pt x="7778" y="12967"/>
                      <a:pt x="12964" y="7780"/>
                      <a:pt x="19878" y="7780"/>
                    </a:cubicBezTo>
                    <a:cubicBezTo>
                      <a:pt x="26792" y="7780"/>
                      <a:pt x="31977" y="12967"/>
                      <a:pt x="31977" y="19882"/>
                    </a:cubicBezTo>
                    <a:cubicBezTo>
                      <a:pt x="31977" y="26798"/>
                      <a:pt x="25928" y="31985"/>
                      <a:pt x="19878" y="31985"/>
                    </a:cubicBezTo>
                    <a:close/>
                    <a:moveTo>
                      <a:pt x="19878" y="0"/>
                    </a:moveTo>
                    <a:cubicBezTo>
                      <a:pt x="8643" y="0"/>
                      <a:pt x="0" y="8645"/>
                      <a:pt x="0" y="19882"/>
                    </a:cubicBezTo>
                    <a:cubicBezTo>
                      <a:pt x="0" y="31120"/>
                      <a:pt x="8643" y="39765"/>
                      <a:pt x="19878" y="39765"/>
                    </a:cubicBezTo>
                    <a:cubicBezTo>
                      <a:pt x="31113" y="39765"/>
                      <a:pt x="39756" y="31120"/>
                      <a:pt x="39756" y="19882"/>
                    </a:cubicBezTo>
                    <a:cubicBezTo>
                      <a:pt x="39756" y="9509"/>
                      <a:pt x="30249" y="0"/>
                      <a:pt x="19878" y="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17" name="Freeform 17213">
                <a:extLst>
                  <a:ext uri="{FF2B5EF4-FFF2-40B4-BE49-F238E27FC236}">
                    <a16:creationId xmlns:a16="http://schemas.microsoft.com/office/drawing/2014/main" id="{EADE8716-9DBB-4474-8B4A-03D3679541B6}"/>
                  </a:ext>
                </a:extLst>
              </p:cNvPr>
              <p:cNvSpPr/>
              <p:nvPr/>
            </p:nvSpPr>
            <p:spPr>
              <a:xfrm>
                <a:off x="3843532" y="1523446"/>
                <a:ext cx="44941" cy="44951"/>
              </a:xfrm>
              <a:custGeom>
                <a:avLst/>
                <a:gdLst>
                  <a:gd name="connsiteX0" fmla="*/ 22471 w 44941"/>
                  <a:gd name="connsiteY0" fmla="*/ 44952 h 44951"/>
                  <a:gd name="connsiteX1" fmla="*/ 0 w 44941"/>
                  <a:gd name="connsiteY1" fmla="*/ 22476 h 44951"/>
                  <a:gd name="connsiteX2" fmla="*/ 22471 w 44941"/>
                  <a:gd name="connsiteY2" fmla="*/ 0 h 44951"/>
                  <a:gd name="connsiteX3" fmla="*/ 44941 w 44941"/>
                  <a:gd name="connsiteY3" fmla="*/ 22476 h 44951"/>
                  <a:gd name="connsiteX4" fmla="*/ 22471 w 44941"/>
                  <a:gd name="connsiteY4" fmla="*/ 44952 h 44951"/>
                  <a:gd name="connsiteX5" fmla="*/ 22471 w 44941"/>
                  <a:gd name="connsiteY5" fmla="*/ 5187 h 44951"/>
                  <a:gd name="connsiteX6" fmla="*/ 5186 w 44941"/>
                  <a:gd name="connsiteY6" fmla="*/ 22476 h 44951"/>
                  <a:gd name="connsiteX7" fmla="*/ 22471 w 44941"/>
                  <a:gd name="connsiteY7" fmla="*/ 39765 h 44951"/>
                  <a:gd name="connsiteX8" fmla="*/ 39756 w 44941"/>
                  <a:gd name="connsiteY8" fmla="*/ 22476 h 44951"/>
                  <a:gd name="connsiteX9" fmla="*/ 22471 w 44941"/>
                  <a:gd name="connsiteY9" fmla="*/ 5187 h 44951"/>
                  <a:gd name="connsiteX10" fmla="*/ 22471 w 44941"/>
                  <a:gd name="connsiteY10" fmla="*/ 37172 h 44951"/>
                  <a:gd name="connsiteX11" fmla="*/ 8643 w 44941"/>
                  <a:gd name="connsiteY11" fmla="*/ 23340 h 44951"/>
                  <a:gd name="connsiteX12" fmla="*/ 22471 w 44941"/>
                  <a:gd name="connsiteY12" fmla="*/ 9509 h 44951"/>
                  <a:gd name="connsiteX13" fmla="*/ 36299 w 44941"/>
                  <a:gd name="connsiteY13" fmla="*/ 23340 h 44951"/>
                  <a:gd name="connsiteX14" fmla="*/ 22471 w 44941"/>
                  <a:gd name="connsiteY14" fmla="*/ 37172 h 44951"/>
                  <a:gd name="connsiteX15" fmla="*/ 22471 w 44941"/>
                  <a:gd name="connsiteY15" fmla="*/ 12967 h 44951"/>
                  <a:gd name="connsiteX16" fmla="*/ 12964 w 44941"/>
                  <a:gd name="connsiteY16" fmla="*/ 22476 h 44951"/>
                  <a:gd name="connsiteX17" fmla="*/ 22471 w 44941"/>
                  <a:gd name="connsiteY17" fmla="*/ 31985 h 44951"/>
                  <a:gd name="connsiteX18" fmla="*/ 31977 w 44941"/>
                  <a:gd name="connsiteY18" fmla="*/ 22476 h 44951"/>
                  <a:gd name="connsiteX19" fmla="*/ 22471 w 44941"/>
                  <a:gd name="connsiteY19" fmla="*/ 12967 h 4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941" h="44951">
                    <a:moveTo>
                      <a:pt x="22471" y="44952"/>
                    </a:moveTo>
                    <a:cubicBezTo>
                      <a:pt x="10371" y="44952"/>
                      <a:pt x="0" y="35443"/>
                      <a:pt x="0" y="22476"/>
                    </a:cubicBezTo>
                    <a:cubicBezTo>
                      <a:pt x="0" y="10373"/>
                      <a:pt x="9507" y="0"/>
                      <a:pt x="22471" y="0"/>
                    </a:cubicBezTo>
                    <a:cubicBezTo>
                      <a:pt x="34570" y="0"/>
                      <a:pt x="44941" y="9509"/>
                      <a:pt x="44941" y="22476"/>
                    </a:cubicBezTo>
                    <a:cubicBezTo>
                      <a:pt x="44077" y="34578"/>
                      <a:pt x="34570" y="44952"/>
                      <a:pt x="22471" y="44952"/>
                    </a:cubicBezTo>
                    <a:close/>
                    <a:moveTo>
                      <a:pt x="22471" y="5187"/>
                    </a:moveTo>
                    <a:cubicBezTo>
                      <a:pt x="12964" y="5187"/>
                      <a:pt x="5186" y="12967"/>
                      <a:pt x="5186" y="22476"/>
                    </a:cubicBezTo>
                    <a:cubicBezTo>
                      <a:pt x="5186" y="31985"/>
                      <a:pt x="12964" y="39765"/>
                      <a:pt x="22471" y="39765"/>
                    </a:cubicBezTo>
                    <a:cubicBezTo>
                      <a:pt x="31977" y="39765"/>
                      <a:pt x="39756" y="31985"/>
                      <a:pt x="39756" y="22476"/>
                    </a:cubicBezTo>
                    <a:cubicBezTo>
                      <a:pt x="39756" y="12967"/>
                      <a:pt x="31977" y="5187"/>
                      <a:pt x="22471" y="5187"/>
                    </a:cubicBezTo>
                    <a:close/>
                    <a:moveTo>
                      <a:pt x="22471" y="37172"/>
                    </a:moveTo>
                    <a:cubicBezTo>
                      <a:pt x="14692" y="37172"/>
                      <a:pt x="8643" y="31120"/>
                      <a:pt x="8643" y="23340"/>
                    </a:cubicBezTo>
                    <a:cubicBezTo>
                      <a:pt x="8643" y="15560"/>
                      <a:pt x="14692" y="9509"/>
                      <a:pt x="22471" y="9509"/>
                    </a:cubicBezTo>
                    <a:cubicBezTo>
                      <a:pt x="30249" y="9509"/>
                      <a:pt x="36299" y="15560"/>
                      <a:pt x="36299" y="23340"/>
                    </a:cubicBezTo>
                    <a:cubicBezTo>
                      <a:pt x="36299" y="31120"/>
                      <a:pt x="30249" y="37172"/>
                      <a:pt x="22471" y="37172"/>
                    </a:cubicBezTo>
                    <a:close/>
                    <a:moveTo>
                      <a:pt x="22471" y="12967"/>
                    </a:moveTo>
                    <a:cubicBezTo>
                      <a:pt x="17285" y="12967"/>
                      <a:pt x="12964" y="17289"/>
                      <a:pt x="12964" y="22476"/>
                    </a:cubicBezTo>
                    <a:cubicBezTo>
                      <a:pt x="12964" y="27662"/>
                      <a:pt x="17285" y="31985"/>
                      <a:pt x="22471" y="31985"/>
                    </a:cubicBezTo>
                    <a:cubicBezTo>
                      <a:pt x="27656" y="31985"/>
                      <a:pt x="31977" y="27662"/>
                      <a:pt x="31977" y="22476"/>
                    </a:cubicBezTo>
                    <a:cubicBezTo>
                      <a:pt x="31977" y="17289"/>
                      <a:pt x="27656" y="12967"/>
                      <a:pt x="22471" y="1296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10" name="Graphic 16831">
              <a:extLst>
                <a:ext uri="{FF2B5EF4-FFF2-40B4-BE49-F238E27FC236}">
                  <a16:creationId xmlns:a16="http://schemas.microsoft.com/office/drawing/2014/main" id="{3CA18ACA-450E-4FAD-B74B-C145D855758B}"/>
                </a:ext>
              </a:extLst>
            </p:cNvPr>
            <p:cNvGrpSpPr/>
            <p:nvPr/>
          </p:nvGrpSpPr>
          <p:grpSpPr>
            <a:xfrm>
              <a:off x="3842668" y="1402422"/>
              <a:ext cx="177171" cy="97683"/>
              <a:chOff x="3842668" y="1402422"/>
              <a:chExt cx="177171" cy="97683"/>
            </a:xfrm>
            <a:solidFill>
              <a:srgbClr val="355464"/>
            </a:solidFill>
          </p:grpSpPr>
          <p:sp>
            <p:nvSpPr>
              <p:cNvPr id="114" name="Freeform 17215">
                <a:extLst>
                  <a:ext uri="{FF2B5EF4-FFF2-40B4-BE49-F238E27FC236}">
                    <a16:creationId xmlns:a16="http://schemas.microsoft.com/office/drawing/2014/main" id="{1DB812B7-05E1-4CB0-9710-12E23DBBE6A3}"/>
                  </a:ext>
                </a:extLst>
              </p:cNvPr>
              <p:cNvSpPr/>
              <p:nvPr/>
            </p:nvSpPr>
            <p:spPr>
              <a:xfrm>
                <a:off x="3845261" y="1404151"/>
                <a:ext cx="172850" cy="93361"/>
              </a:xfrm>
              <a:custGeom>
                <a:avLst/>
                <a:gdLst>
                  <a:gd name="connsiteX0" fmla="*/ 7778 w 172850"/>
                  <a:gd name="connsiteY0" fmla="*/ 7780 h 93361"/>
                  <a:gd name="connsiteX1" fmla="*/ 165072 w 172850"/>
                  <a:gd name="connsiteY1" fmla="*/ 7780 h 93361"/>
                  <a:gd name="connsiteX2" fmla="*/ 165072 w 172850"/>
                  <a:gd name="connsiteY2" fmla="*/ 85581 h 93361"/>
                  <a:gd name="connsiteX3" fmla="*/ 8643 w 172850"/>
                  <a:gd name="connsiteY3" fmla="*/ 85581 h 93361"/>
                  <a:gd name="connsiteX4" fmla="*/ 8643 w 172850"/>
                  <a:gd name="connsiteY4" fmla="*/ 7780 h 93361"/>
                  <a:gd name="connsiteX5" fmla="*/ 0 w 172850"/>
                  <a:gd name="connsiteY5" fmla="*/ 93361 h 93361"/>
                  <a:gd name="connsiteX6" fmla="*/ 172851 w 172850"/>
                  <a:gd name="connsiteY6" fmla="*/ 93361 h 93361"/>
                  <a:gd name="connsiteX7" fmla="*/ 172851 w 172850"/>
                  <a:gd name="connsiteY7" fmla="*/ 0 h 93361"/>
                  <a:gd name="connsiteX8" fmla="*/ 0 w 172850"/>
                  <a:gd name="connsiteY8" fmla="*/ 0 h 93361"/>
                  <a:gd name="connsiteX9" fmla="*/ 0 w 172850"/>
                  <a:gd name="connsiteY9" fmla="*/ 93361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0" h="93361">
                    <a:moveTo>
                      <a:pt x="7778" y="7780"/>
                    </a:moveTo>
                    <a:lnTo>
                      <a:pt x="165072" y="7780"/>
                    </a:lnTo>
                    <a:lnTo>
                      <a:pt x="165072" y="85581"/>
                    </a:lnTo>
                    <a:lnTo>
                      <a:pt x="8643" y="85581"/>
                    </a:lnTo>
                    <a:lnTo>
                      <a:pt x="8643" y="7780"/>
                    </a:lnTo>
                    <a:close/>
                    <a:moveTo>
                      <a:pt x="0" y="93361"/>
                    </a:moveTo>
                    <a:lnTo>
                      <a:pt x="172851" y="93361"/>
                    </a:lnTo>
                    <a:lnTo>
                      <a:pt x="172851" y="0"/>
                    </a:lnTo>
                    <a:lnTo>
                      <a:pt x="0" y="0"/>
                    </a:lnTo>
                    <a:lnTo>
                      <a:pt x="0" y="9336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15" name="Freeform 17216">
                <a:extLst>
                  <a:ext uri="{FF2B5EF4-FFF2-40B4-BE49-F238E27FC236}">
                    <a16:creationId xmlns:a16="http://schemas.microsoft.com/office/drawing/2014/main" id="{EA468840-0345-4F0E-948F-10B46CFCCD90}"/>
                  </a:ext>
                </a:extLst>
              </p:cNvPr>
              <p:cNvSpPr/>
              <p:nvPr/>
            </p:nvSpPr>
            <p:spPr>
              <a:xfrm>
                <a:off x="3842668" y="1402422"/>
                <a:ext cx="177171" cy="97683"/>
              </a:xfrm>
              <a:custGeom>
                <a:avLst/>
                <a:gdLst>
                  <a:gd name="connsiteX0" fmla="*/ 177172 w 177171"/>
                  <a:gd name="connsiteY0" fmla="*/ 97683 h 97683"/>
                  <a:gd name="connsiteX1" fmla="*/ 0 w 177171"/>
                  <a:gd name="connsiteY1" fmla="*/ 97683 h 97683"/>
                  <a:gd name="connsiteX2" fmla="*/ 0 w 177171"/>
                  <a:gd name="connsiteY2" fmla="*/ 0 h 97683"/>
                  <a:gd name="connsiteX3" fmla="*/ 177172 w 177171"/>
                  <a:gd name="connsiteY3" fmla="*/ 0 h 97683"/>
                  <a:gd name="connsiteX4" fmla="*/ 177172 w 177171"/>
                  <a:gd name="connsiteY4" fmla="*/ 97683 h 97683"/>
                  <a:gd name="connsiteX5" fmla="*/ 5185 w 177171"/>
                  <a:gd name="connsiteY5" fmla="*/ 93361 h 97683"/>
                  <a:gd name="connsiteX6" fmla="*/ 172851 w 177171"/>
                  <a:gd name="connsiteY6" fmla="*/ 93361 h 97683"/>
                  <a:gd name="connsiteX7" fmla="*/ 172851 w 177171"/>
                  <a:gd name="connsiteY7" fmla="*/ 4322 h 97683"/>
                  <a:gd name="connsiteX8" fmla="*/ 5185 w 177171"/>
                  <a:gd name="connsiteY8" fmla="*/ 4322 h 97683"/>
                  <a:gd name="connsiteX9" fmla="*/ 5185 w 177171"/>
                  <a:gd name="connsiteY9" fmla="*/ 93361 h 97683"/>
                  <a:gd name="connsiteX10" fmla="*/ 169394 w 177171"/>
                  <a:gd name="connsiteY10" fmla="*/ 89903 h 97683"/>
                  <a:gd name="connsiteX11" fmla="*/ 7778 w 177171"/>
                  <a:gd name="connsiteY11" fmla="*/ 89903 h 97683"/>
                  <a:gd name="connsiteX12" fmla="*/ 7778 w 177171"/>
                  <a:gd name="connsiteY12" fmla="*/ 7780 h 97683"/>
                  <a:gd name="connsiteX13" fmla="*/ 169394 w 177171"/>
                  <a:gd name="connsiteY13" fmla="*/ 7780 h 97683"/>
                  <a:gd name="connsiteX14" fmla="*/ 169394 w 177171"/>
                  <a:gd name="connsiteY14" fmla="*/ 89903 h 97683"/>
                  <a:gd name="connsiteX15" fmla="*/ 12964 w 177171"/>
                  <a:gd name="connsiteY15" fmla="*/ 85581 h 97683"/>
                  <a:gd name="connsiteX16" fmla="*/ 165072 w 177171"/>
                  <a:gd name="connsiteY16" fmla="*/ 85581 h 97683"/>
                  <a:gd name="connsiteX17" fmla="*/ 165072 w 177171"/>
                  <a:gd name="connsiteY17" fmla="*/ 12102 h 97683"/>
                  <a:gd name="connsiteX18" fmla="*/ 12964 w 177171"/>
                  <a:gd name="connsiteY18" fmla="*/ 12102 h 97683"/>
                  <a:gd name="connsiteX19" fmla="*/ 12964 w 177171"/>
                  <a:gd name="connsiteY19" fmla="*/ 85581 h 9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171" h="97683">
                    <a:moveTo>
                      <a:pt x="177172" y="97683"/>
                    </a:moveTo>
                    <a:lnTo>
                      <a:pt x="0" y="97683"/>
                    </a:lnTo>
                    <a:lnTo>
                      <a:pt x="0" y="0"/>
                    </a:lnTo>
                    <a:lnTo>
                      <a:pt x="177172" y="0"/>
                    </a:lnTo>
                    <a:lnTo>
                      <a:pt x="177172" y="97683"/>
                    </a:lnTo>
                    <a:close/>
                    <a:moveTo>
                      <a:pt x="5185" y="93361"/>
                    </a:moveTo>
                    <a:lnTo>
                      <a:pt x="172851" y="93361"/>
                    </a:lnTo>
                    <a:lnTo>
                      <a:pt x="172851" y="4322"/>
                    </a:lnTo>
                    <a:lnTo>
                      <a:pt x="5185" y="4322"/>
                    </a:lnTo>
                    <a:lnTo>
                      <a:pt x="5185" y="93361"/>
                    </a:lnTo>
                    <a:close/>
                    <a:moveTo>
                      <a:pt x="169394" y="89903"/>
                    </a:moveTo>
                    <a:lnTo>
                      <a:pt x="7778" y="89903"/>
                    </a:lnTo>
                    <a:lnTo>
                      <a:pt x="7778" y="7780"/>
                    </a:lnTo>
                    <a:lnTo>
                      <a:pt x="169394" y="7780"/>
                    </a:lnTo>
                    <a:lnTo>
                      <a:pt x="169394" y="89903"/>
                    </a:lnTo>
                    <a:close/>
                    <a:moveTo>
                      <a:pt x="12964" y="85581"/>
                    </a:moveTo>
                    <a:lnTo>
                      <a:pt x="165072" y="85581"/>
                    </a:lnTo>
                    <a:lnTo>
                      <a:pt x="165072" y="12102"/>
                    </a:lnTo>
                    <a:lnTo>
                      <a:pt x="12964" y="12102"/>
                    </a:lnTo>
                    <a:lnTo>
                      <a:pt x="12964" y="8558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11" name="Graphic 16831">
              <a:extLst>
                <a:ext uri="{FF2B5EF4-FFF2-40B4-BE49-F238E27FC236}">
                  <a16:creationId xmlns:a16="http://schemas.microsoft.com/office/drawing/2014/main" id="{AC087220-8E28-4A05-AF08-9A0366B79505}"/>
                </a:ext>
              </a:extLst>
            </p:cNvPr>
            <p:cNvGrpSpPr/>
            <p:nvPr/>
          </p:nvGrpSpPr>
          <p:grpSpPr>
            <a:xfrm>
              <a:off x="3802912" y="1249315"/>
              <a:ext cx="272409" cy="364898"/>
              <a:chOff x="3802912" y="1249315"/>
              <a:chExt cx="272409" cy="364898"/>
            </a:xfrm>
            <a:solidFill>
              <a:srgbClr val="355464"/>
            </a:solidFill>
          </p:grpSpPr>
          <p:sp>
            <p:nvSpPr>
              <p:cNvPr id="112" name="Freeform 17218">
                <a:extLst>
                  <a:ext uri="{FF2B5EF4-FFF2-40B4-BE49-F238E27FC236}">
                    <a16:creationId xmlns:a16="http://schemas.microsoft.com/office/drawing/2014/main" id="{CBD12F5D-6535-488A-B6A6-3F8BF68F5CFD}"/>
                  </a:ext>
                </a:extLst>
              </p:cNvPr>
              <p:cNvSpPr/>
              <p:nvPr/>
            </p:nvSpPr>
            <p:spPr>
              <a:xfrm>
                <a:off x="3807234" y="1251082"/>
                <a:ext cx="266190" cy="362266"/>
              </a:xfrm>
              <a:custGeom>
                <a:avLst/>
                <a:gdLst>
                  <a:gd name="connsiteX0" fmla="*/ 199643 w 266190"/>
                  <a:gd name="connsiteY0" fmla="*/ 116762 h 362266"/>
                  <a:gd name="connsiteX1" fmla="*/ 198778 w 266190"/>
                  <a:gd name="connsiteY1" fmla="*/ 117626 h 362266"/>
                  <a:gd name="connsiteX2" fmla="*/ 133095 w 266190"/>
                  <a:gd name="connsiteY2" fmla="*/ 117626 h 362266"/>
                  <a:gd name="connsiteX3" fmla="*/ 216928 w 266190"/>
                  <a:gd name="connsiteY3" fmla="*/ 49334 h 362266"/>
                  <a:gd name="connsiteX4" fmla="*/ 218656 w 266190"/>
                  <a:gd name="connsiteY4" fmla="*/ 44148 h 362266"/>
                  <a:gd name="connsiteX5" fmla="*/ 213471 w 266190"/>
                  <a:gd name="connsiteY5" fmla="*/ 42419 h 362266"/>
                  <a:gd name="connsiteX6" fmla="*/ 125317 w 266190"/>
                  <a:gd name="connsiteY6" fmla="*/ 115033 h 362266"/>
                  <a:gd name="connsiteX7" fmla="*/ 162480 w 266190"/>
                  <a:gd name="connsiteY7" fmla="*/ 19943 h 362266"/>
                  <a:gd name="connsiteX8" fmla="*/ 162480 w 266190"/>
                  <a:gd name="connsiteY8" fmla="*/ 19943 h 362266"/>
                  <a:gd name="connsiteX9" fmla="*/ 257548 w 266190"/>
                  <a:gd name="connsiteY9" fmla="*/ 13027 h 362266"/>
                  <a:gd name="connsiteX10" fmla="*/ 199643 w 266190"/>
                  <a:gd name="connsiteY10" fmla="*/ 116762 h 362266"/>
                  <a:gd name="connsiteX11" fmla="*/ 217792 w 266190"/>
                  <a:gd name="connsiteY11" fmla="*/ 138373 h 362266"/>
                  <a:gd name="connsiteX12" fmla="*/ 217792 w 266190"/>
                  <a:gd name="connsiteY12" fmla="*/ 319908 h 362266"/>
                  <a:gd name="connsiteX13" fmla="*/ 204828 w 266190"/>
                  <a:gd name="connsiteY13" fmla="*/ 332875 h 362266"/>
                  <a:gd name="connsiteX14" fmla="*/ 44077 w 266190"/>
                  <a:gd name="connsiteY14" fmla="*/ 332875 h 362266"/>
                  <a:gd name="connsiteX15" fmla="*/ 31113 w 266190"/>
                  <a:gd name="connsiteY15" fmla="*/ 319908 h 362266"/>
                  <a:gd name="connsiteX16" fmla="*/ 31113 w 266190"/>
                  <a:gd name="connsiteY16" fmla="*/ 138373 h 362266"/>
                  <a:gd name="connsiteX17" fmla="*/ 44077 w 266190"/>
                  <a:gd name="connsiteY17" fmla="*/ 125406 h 362266"/>
                  <a:gd name="connsiteX18" fmla="*/ 119267 w 266190"/>
                  <a:gd name="connsiteY18" fmla="*/ 125406 h 362266"/>
                  <a:gd name="connsiteX19" fmla="*/ 119267 w 266190"/>
                  <a:gd name="connsiteY19" fmla="*/ 125406 h 362266"/>
                  <a:gd name="connsiteX20" fmla="*/ 120131 w 266190"/>
                  <a:gd name="connsiteY20" fmla="*/ 125406 h 362266"/>
                  <a:gd name="connsiteX21" fmla="*/ 120996 w 266190"/>
                  <a:gd name="connsiteY21" fmla="*/ 125406 h 362266"/>
                  <a:gd name="connsiteX22" fmla="*/ 124452 w 266190"/>
                  <a:gd name="connsiteY22" fmla="*/ 125406 h 362266"/>
                  <a:gd name="connsiteX23" fmla="*/ 127910 w 266190"/>
                  <a:gd name="connsiteY23" fmla="*/ 125406 h 362266"/>
                  <a:gd name="connsiteX24" fmla="*/ 206557 w 266190"/>
                  <a:gd name="connsiteY24" fmla="*/ 125406 h 362266"/>
                  <a:gd name="connsiteX25" fmla="*/ 217792 w 266190"/>
                  <a:gd name="connsiteY25" fmla="*/ 138373 h 362266"/>
                  <a:gd name="connsiteX26" fmla="*/ 208285 w 266190"/>
                  <a:gd name="connsiteY26" fmla="*/ 353622 h 362266"/>
                  <a:gd name="connsiteX27" fmla="*/ 184086 w 266190"/>
                  <a:gd name="connsiteY27" fmla="*/ 353622 h 362266"/>
                  <a:gd name="connsiteX28" fmla="*/ 184086 w 266190"/>
                  <a:gd name="connsiteY28" fmla="*/ 340655 h 362266"/>
                  <a:gd name="connsiteX29" fmla="*/ 205692 w 266190"/>
                  <a:gd name="connsiteY29" fmla="*/ 340655 h 362266"/>
                  <a:gd name="connsiteX30" fmla="*/ 209149 w 266190"/>
                  <a:gd name="connsiteY30" fmla="*/ 340655 h 362266"/>
                  <a:gd name="connsiteX31" fmla="*/ 209149 w 266190"/>
                  <a:gd name="connsiteY31" fmla="*/ 353622 h 362266"/>
                  <a:gd name="connsiteX32" fmla="*/ 68276 w 266190"/>
                  <a:gd name="connsiteY32" fmla="*/ 353622 h 362266"/>
                  <a:gd name="connsiteX33" fmla="*/ 44077 w 266190"/>
                  <a:gd name="connsiteY33" fmla="*/ 353622 h 362266"/>
                  <a:gd name="connsiteX34" fmla="*/ 44077 w 266190"/>
                  <a:gd name="connsiteY34" fmla="*/ 340655 h 362266"/>
                  <a:gd name="connsiteX35" fmla="*/ 44077 w 266190"/>
                  <a:gd name="connsiteY35" fmla="*/ 340655 h 362266"/>
                  <a:gd name="connsiteX36" fmla="*/ 68276 w 266190"/>
                  <a:gd name="connsiteY36" fmla="*/ 340655 h 362266"/>
                  <a:gd name="connsiteX37" fmla="*/ 68276 w 266190"/>
                  <a:gd name="connsiteY37" fmla="*/ 353622 h 362266"/>
                  <a:gd name="connsiteX38" fmla="*/ 68276 w 266190"/>
                  <a:gd name="connsiteY38" fmla="*/ 353622 h 362266"/>
                  <a:gd name="connsiteX39" fmla="*/ 32842 w 266190"/>
                  <a:gd name="connsiteY39" fmla="*/ 67488 h 362266"/>
                  <a:gd name="connsiteX40" fmla="*/ 87290 w 266190"/>
                  <a:gd name="connsiteY40" fmla="*/ 69217 h 362266"/>
                  <a:gd name="connsiteX41" fmla="*/ 87290 w 266190"/>
                  <a:gd name="connsiteY41" fmla="*/ 69217 h 362266"/>
                  <a:gd name="connsiteX42" fmla="*/ 115810 w 266190"/>
                  <a:gd name="connsiteY42" fmla="*/ 112440 h 362266"/>
                  <a:gd name="connsiteX43" fmla="*/ 57905 w 266190"/>
                  <a:gd name="connsiteY43" fmla="*/ 80455 h 362266"/>
                  <a:gd name="connsiteX44" fmla="*/ 53584 w 266190"/>
                  <a:gd name="connsiteY44" fmla="*/ 83913 h 362266"/>
                  <a:gd name="connsiteX45" fmla="*/ 57041 w 266190"/>
                  <a:gd name="connsiteY45" fmla="*/ 88235 h 362266"/>
                  <a:gd name="connsiteX46" fmla="*/ 109760 w 266190"/>
                  <a:gd name="connsiteY46" fmla="*/ 116762 h 362266"/>
                  <a:gd name="connsiteX47" fmla="*/ 57041 w 266190"/>
                  <a:gd name="connsiteY47" fmla="*/ 116762 h 362266"/>
                  <a:gd name="connsiteX48" fmla="*/ 32842 w 266190"/>
                  <a:gd name="connsiteY48" fmla="*/ 67488 h 362266"/>
                  <a:gd name="connsiteX49" fmla="*/ 232484 w 266190"/>
                  <a:gd name="connsiteY49" fmla="*/ 166036 h 362266"/>
                  <a:gd name="connsiteX50" fmla="*/ 241991 w 266190"/>
                  <a:gd name="connsiteY50" fmla="*/ 175545 h 362266"/>
                  <a:gd name="connsiteX51" fmla="*/ 241991 w 266190"/>
                  <a:gd name="connsiteY51" fmla="*/ 222225 h 362266"/>
                  <a:gd name="connsiteX52" fmla="*/ 232484 w 266190"/>
                  <a:gd name="connsiteY52" fmla="*/ 231734 h 362266"/>
                  <a:gd name="connsiteX53" fmla="*/ 225570 w 266190"/>
                  <a:gd name="connsiteY53" fmla="*/ 231734 h 362266"/>
                  <a:gd name="connsiteX54" fmla="*/ 225570 w 266190"/>
                  <a:gd name="connsiteY54" fmla="*/ 166900 h 362266"/>
                  <a:gd name="connsiteX55" fmla="*/ 232484 w 266190"/>
                  <a:gd name="connsiteY55" fmla="*/ 166900 h 362266"/>
                  <a:gd name="connsiteX56" fmla="*/ 15557 w 266190"/>
                  <a:gd name="connsiteY56" fmla="*/ 230870 h 362266"/>
                  <a:gd name="connsiteX57" fmla="*/ 6050 w 266190"/>
                  <a:gd name="connsiteY57" fmla="*/ 221361 h 362266"/>
                  <a:gd name="connsiteX58" fmla="*/ 6050 w 266190"/>
                  <a:gd name="connsiteY58" fmla="*/ 174680 h 362266"/>
                  <a:gd name="connsiteX59" fmla="*/ 15557 w 266190"/>
                  <a:gd name="connsiteY59" fmla="*/ 165171 h 362266"/>
                  <a:gd name="connsiteX60" fmla="*/ 22471 w 266190"/>
                  <a:gd name="connsiteY60" fmla="*/ 165171 h 362266"/>
                  <a:gd name="connsiteX61" fmla="*/ 22471 w 266190"/>
                  <a:gd name="connsiteY61" fmla="*/ 230005 h 362266"/>
                  <a:gd name="connsiteX62" fmla="*/ 15557 w 266190"/>
                  <a:gd name="connsiteY62" fmla="*/ 230005 h 362266"/>
                  <a:gd name="connsiteX63" fmla="*/ 257548 w 266190"/>
                  <a:gd name="connsiteY63" fmla="*/ 56250 h 362266"/>
                  <a:gd name="connsiteX64" fmla="*/ 266190 w 266190"/>
                  <a:gd name="connsiteY64" fmla="*/ 9570 h 362266"/>
                  <a:gd name="connsiteX65" fmla="*/ 263597 w 266190"/>
                  <a:gd name="connsiteY65" fmla="*/ 5247 h 362266"/>
                  <a:gd name="connsiteX66" fmla="*/ 159887 w 266190"/>
                  <a:gd name="connsiteY66" fmla="*/ 12163 h 362266"/>
                  <a:gd name="connsiteX67" fmla="*/ 116674 w 266190"/>
                  <a:gd name="connsiteY67" fmla="*/ 70946 h 362266"/>
                  <a:gd name="connsiteX68" fmla="*/ 115810 w 266190"/>
                  <a:gd name="connsiteY68" fmla="*/ 81319 h 362266"/>
                  <a:gd name="connsiteX69" fmla="*/ 91611 w 266190"/>
                  <a:gd name="connsiteY69" fmla="*/ 62301 h 362266"/>
                  <a:gd name="connsiteX70" fmla="*/ 28520 w 266190"/>
                  <a:gd name="connsiteY70" fmla="*/ 60572 h 362266"/>
                  <a:gd name="connsiteX71" fmla="*/ 25928 w 266190"/>
                  <a:gd name="connsiteY71" fmla="*/ 64895 h 362266"/>
                  <a:gd name="connsiteX72" fmla="*/ 46670 w 266190"/>
                  <a:gd name="connsiteY72" fmla="*/ 117626 h 362266"/>
                  <a:gd name="connsiteX73" fmla="*/ 44941 w 266190"/>
                  <a:gd name="connsiteY73" fmla="*/ 117626 h 362266"/>
                  <a:gd name="connsiteX74" fmla="*/ 24199 w 266190"/>
                  <a:gd name="connsiteY74" fmla="*/ 138373 h 362266"/>
                  <a:gd name="connsiteX75" fmla="*/ 24199 w 266190"/>
                  <a:gd name="connsiteY75" fmla="*/ 158256 h 362266"/>
                  <a:gd name="connsiteX76" fmla="*/ 17285 w 266190"/>
                  <a:gd name="connsiteY76" fmla="*/ 158256 h 362266"/>
                  <a:gd name="connsiteX77" fmla="*/ 0 w 266190"/>
                  <a:gd name="connsiteY77" fmla="*/ 175545 h 362266"/>
                  <a:gd name="connsiteX78" fmla="*/ 0 w 266190"/>
                  <a:gd name="connsiteY78" fmla="*/ 222225 h 362266"/>
                  <a:gd name="connsiteX79" fmla="*/ 17285 w 266190"/>
                  <a:gd name="connsiteY79" fmla="*/ 239514 h 362266"/>
                  <a:gd name="connsiteX80" fmla="*/ 24199 w 266190"/>
                  <a:gd name="connsiteY80" fmla="*/ 239514 h 362266"/>
                  <a:gd name="connsiteX81" fmla="*/ 24199 w 266190"/>
                  <a:gd name="connsiteY81" fmla="*/ 320773 h 362266"/>
                  <a:gd name="connsiteX82" fmla="*/ 37163 w 266190"/>
                  <a:gd name="connsiteY82" fmla="*/ 339791 h 362266"/>
                  <a:gd name="connsiteX83" fmla="*/ 37163 w 266190"/>
                  <a:gd name="connsiteY83" fmla="*/ 355351 h 362266"/>
                  <a:gd name="connsiteX84" fmla="*/ 44077 w 266190"/>
                  <a:gd name="connsiteY84" fmla="*/ 362267 h 362266"/>
                  <a:gd name="connsiteX85" fmla="*/ 70869 w 266190"/>
                  <a:gd name="connsiteY85" fmla="*/ 362267 h 362266"/>
                  <a:gd name="connsiteX86" fmla="*/ 77783 w 266190"/>
                  <a:gd name="connsiteY86" fmla="*/ 355351 h 362266"/>
                  <a:gd name="connsiteX87" fmla="*/ 77783 w 266190"/>
                  <a:gd name="connsiteY87" fmla="*/ 341520 h 362266"/>
                  <a:gd name="connsiteX88" fmla="*/ 178036 w 266190"/>
                  <a:gd name="connsiteY88" fmla="*/ 341520 h 362266"/>
                  <a:gd name="connsiteX89" fmla="*/ 178036 w 266190"/>
                  <a:gd name="connsiteY89" fmla="*/ 355351 h 362266"/>
                  <a:gd name="connsiteX90" fmla="*/ 184950 w 266190"/>
                  <a:gd name="connsiteY90" fmla="*/ 362267 h 362266"/>
                  <a:gd name="connsiteX91" fmla="*/ 211742 w 266190"/>
                  <a:gd name="connsiteY91" fmla="*/ 362267 h 362266"/>
                  <a:gd name="connsiteX92" fmla="*/ 218656 w 266190"/>
                  <a:gd name="connsiteY92" fmla="*/ 355351 h 362266"/>
                  <a:gd name="connsiteX93" fmla="*/ 218656 w 266190"/>
                  <a:gd name="connsiteY93" fmla="*/ 338062 h 362266"/>
                  <a:gd name="connsiteX94" fmla="*/ 228163 w 266190"/>
                  <a:gd name="connsiteY94" fmla="*/ 320773 h 362266"/>
                  <a:gd name="connsiteX95" fmla="*/ 228163 w 266190"/>
                  <a:gd name="connsiteY95" fmla="*/ 239514 h 362266"/>
                  <a:gd name="connsiteX96" fmla="*/ 235077 w 266190"/>
                  <a:gd name="connsiteY96" fmla="*/ 239514 h 362266"/>
                  <a:gd name="connsiteX97" fmla="*/ 252362 w 266190"/>
                  <a:gd name="connsiteY97" fmla="*/ 222225 h 362266"/>
                  <a:gd name="connsiteX98" fmla="*/ 252362 w 266190"/>
                  <a:gd name="connsiteY98" fmla="*/ 175545 h 362266"/>
                  <a:gd name="connsiteX99" fmla="*/ 235077 w 266190"/>
                  <a:gd name="connsiteY99" fmla="*/ 158256 h 362266"/>
                  <a:gd name="connsiteX100" fmla="*/ 228163 w 266190"/>
                  <a:gd name="connsiteY100" fmla="*/ 158256 h 362266"/>
                  <a:gd name="connsiteX101" fmla="*/ 228163 w 266190"/>
                  <a:gd name="connsiteY101" fmla="*/ 138373 h 362266"/>
                  <a:gd name="connsiteX102" fmla="*/ 215199 w 266190"/>
                  <a:gd name="connsiteY102" fmla="*/ 119355 h 362266"/>
                  <a:gd name="connsiteX103" fmla="*/ 257548 w 266190"/>
                  <a:gd name="connsiteY103" fmla="*/ 56250 h 36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266190" h="362266">
                    <a:moveTo>
                      <a:pt x="199643" y="116762"/>
                    </a:moveTo>
                    <a:cubicBezTo>
                      <a:pt x="199643" y="116762"/>
                      <a:pt x="198778" y="116762"/>
                      <a:pt x="198778" y="117626"/>
                    </a:cubicBezTo>
                    <a:lnTo>
                      <a:pt x="133095" y="117626"/>
                    </a:lnTo>
                    <a:cubicBezTo>
                      <a:pt x="142602" y="102066"/>
                      <a:pt x="165072" y="72675"/>
                      <a:pt x="216928" y="49334"/>
                    </a:cubicBezTo>
                    <a:cubicBezTo>
                      <a:pt x="218656" y="48470"/>
                      <a:pt x="219520" y="45877"/>
                      <a:pt x="218656" y="44148"/>
                    </a:cubicBezTo>
                    <a:cubicBezTo>
                      <a:pt x="217792" y="42419"/>
                      <a:pt x="215199" y="41554"/>
                      <a:pt x="213471" y="42419"/>
                    </a:cubicBezTo>
                    <a:cubicBezTo>
                      <a:pt x="158158" y="66623"/>
                      <a:pt x="133959" y="98608"/>
                      <a:pt x="125317" y="115033"/>
                    </a:cubicBezTo>
                    <a:cubicBezTo>
                      <a:pt x="120131" y="92557"/>
                      <a:pt x="114946" y="41554"/>
                      <a:pt x="162480" y="19943"/>
                    </a:cubicBezTo>
                    <a:cubicBezTo>
                      <a:pt x="162480" y="19943"/>
                      <a:pt x="162480" y="19943"/>
                      <a:pt x="162480" y="19943"/>
                    </a:cubicBezTo>
                    <a:cubicBezTo>
                      <a:pt x="162480" y="19943"/>
                      <a:pt x="203100" y="61"/>
                      <a:pt x="257548" y="13027"/>
                    </a:cubicBezTo>
                    <a:cubicBezTo>
                      <a:pt x="256683" y="27723"/>
                      <a:pt x="248041" y="95150"/>
                      <a:pt x="199643" y="116762"/>
                    </a:cubicBezTo>
                    <a:close/>
                    <a:moveTo>
                      <a:pt x="217792" y="138373"/>
                    </a:moveTo>
                    <a:lnTo>
                      <a:pt x="217792" y="319908"/>
                    </a:lnTo>
                    <a:cubicBezTo>
                      <a:pt x="217792" y="326824"/>
                      <a:pt x="211742" y="332875"/>
                      <a:pt x="204828" y="332875"/>
                    </a:cubicBezTo>
                    <a:lnTo>
                      <a:pt x="44077" y="332875"/>
                    </a:lnTo>
                    <a:cubicBezTo>
                      <a:pt x="37163" y="332875"/>
                      <a:pt x="31113" y="326824"/>
                      <a:pt x="31113" y="319908"/>
                    </a:cubicBezTo>
                    <a:lnTo>
                      <a:pt x="31113" y="138373"/>
                    </a:lnTo>
                    <a:cubicBezTo>
                      <a:pt x="31113" y="131458"/>
                      <a:pt x="37163" y="125406"/>
                      <a:pt x="44077" y="125406"/>
                    </a:cubicBezTo>
                    <a:lnTo>
                      <a:pt x="119267" y="125406"/>
                    </a:lnTo>
                    <a:cubicBezTo>
                      <a:pt x="119267" y="125406"/>
                      <a:pt x="119267" y="125406"/>
                      <a:pt x="119267" y="125406"/>
                    </a:cubicBezTo>
                    <a:cubicBezTo>
                      <a:pt x="119267" y="125406"/>
                      <a:pt x="119267" y="125406"/>
                      <a:pt x="120131" y="125406"/>
                    </a:cubicBezTo>
                    <a:cubicBezTo>
                      <a:pt x="120996" y="125406"/>
                      <a:pt x="120131" y="125406"/>
                      <a:pt x="120996" y="125406"/>
                    </a:cubicBezTo>
                    <a:lnTo>
                      <a:pt x="124452" y="125406"/>
                    </a:lnTo>
                    <a:lnTo>
                      <a:pt x="127910" y="125406"/>
                    </a:lnTo>
                    <a:lnTo>
                      <a:pt x="206557" y="125406"/>
                    </a:lnTo>
                    <a:cubicBezTo>
                      <a:pt x="212606" y="125406"/>
                      <a:pt x="217792" y="130593"/>
                      <a:pt x="217792" y="138373"/>
                    </a:cubicBezTo>
                    <a:close/>
                    <a:moveTo>
                      <a:pt x="208285" y="353622"/>
                    </a:moveTo>
                    <a:lnTo>
                      <a:pt x="184086" y="353622"/>
                    </a:lnTo>
                    <a:lnTo>
                      <a:pt x="184086" y="340655"/>
                    </a:lnTo>
                    <a:lnTo>
                      <a:pt x="205692" y="340655"/>
                    </a:lnTo>
                    <a:cubicBezTo>
                      <a:pt x="206557" y="340655"/>
                      <a:pt x="208285" y="340655"/>
                      <a:pt x="209149" y="340655"/>
                    </a:cubicBezTo>
                    <a:lnTo>
                      <a:pt x="209149" y="353622"/>
                    </a:lnTo>
                    <a:close/>
                    <a:moveTo>
                      <a:pt x="68276" y="353622"/>
                    </a:moveTo>
                    <a:lnTo>
                      <a:pt x="44077" y="353622"/>
                    </a:lnTo>
                    <a:lnTo>
                      <a:pt x="44077" y="340655"/>
                    </a:lnTo>
                    <a:cubicBezTo>
                      <a:pt x="44077" y="340655"/>
                      <a:pt x="44077" y="340655"/>
                      <a:pt x="44077" y="340655"/>
                    </a:cubicBezTo>
                    <a:lnTo>
                      <a:pt x="68276" y="340655"/>
                    </a:lnTo>
                    <a:lnTo>
                      <a:pt x="68276" y="353622"/>
                    </a:lnTo>
                    <a:lnTo>
                      <a:pt x="68276" y="353622"/>
                    </a:lnTo>
                    <a:close/>
                    <a:moveTo>
                      <a:pt x="32842" y="67488"/>
                    </a:moveTo>
                    <a:cubicBezTo>
                      <a:pt x="63955" y="59708"/>
                      <a:pt x="87290" y="69217"/>
                      <a:pt x="87290" y="69217"/>
                    </a:cubicBezTo>
                    <a:cubicBezTo>
                      <a:pt x="87290" y="69217"/>
                      <a:pt x="87290" y="69217"/>
                      <a:pt x="87290" y="69217"/>
                    </a:cubicBezTo>
                    <a:cubicBezTo>
                      <a:pt x="111489" y="78726"/>
                      <a:pt x="115810" y="99473"/>
                      <a:pt x="115810" y="112440"/>
                    </a:cubicBezTo>
                    <a:cubicBezTo>
                      <a:pt x="92475" y="83048"/>
                      <a:pt x="58769" y="80455"/>
                      <a:pt x="57905" y="80455"/>
                    </a:cubicBezTo>
                    <a:cubicBezTo>
                      <a:pt x="55312" y="80455"/>
                      <a:pt x="53584" y="82184"/>
                      <a:pt x="53584" y="83913"/>
                    </a:cubicBezTo>
                    <a:cubicBezTo>
                      <a:pt x="53584" y="86506"/>
                      <a:pt x="55312" y="88235"/>
                      <a:pt x="57041" y="88235"/>
                    </a:cubicBezTo>
                    <a:cubicBezTo>
                      <a:pt x="57041" y="88235"/>
                      <a:pt x="88154" y="90828"/>
                      <a:pt x="109760" y="116762"/>
                    </a:cubicBezTo>
                    <a:lnTo>
                      <a:pt x="57041" y="116762"/>
                    </a:lnTo>
                    <a:cubicBezTo>
                      <a:pt x="39756" y="102066"/>
                      <a:pt x="34570" y="76133"/>
                      <a:pt x="32842" y="67488"/>
                    </a:cubicBezTo>
                    <a:close/>
                    <a:moveTo>
                      <a:pt x="232484" y="166036"/>
                    </a:moveTo>
                    <a:cubicBezTo>
                      <a:pt x="237670" y="166036"/>
                      <a:pt x="241991" y="170358"/>
                      <a:pt x="241991" y="175545"/>
                    </a:cubicBezTo>
                    <a:lnTo>
                      <a:pt x="241991" y="222225"/>
                    </a:lnTo>
                    <a:cubicBezTo>
                      <a:pt x="241991" y="227412"/>
                      <a:pt x="237670" y="231734"/>
                      <a:pt x="232484" y="231734"/>
                    </a:cubicBezTo>
                    <a:lnTo>
                      <a:pt x="225570" y="231734"/>
                    </a:lnTo>
                    <a:lnTo>
                      <a:pt x="225570" y="166900"/>
                    </a:lnTo>
                    <a:lnTo>
                      <a:pt x="232484" y="166900"/>
                    </a:lnTo>
                    <a:close/>
                    <a:moveTo>
                      <a:pt x="15557" y="230870"/>
                    </a:moveTo>
                    <a:cubicBezTo>
                      <a:pt x="10371" y="230870"/>
                      <a:pt x="6050" y="226547"/>
                      <a:pt x="6050" y="221361"/>
                    </a:cubicBezTo>
                    <a:lnTo>
                      <a:pt x="6050" y="174680"/>
                    </a:lnTo>
                    <a:cubicBezTo>
                      <a:pt x="6050" y="169494"/>
                      <a:pt x="10371" y="165171"/>
                      <a:pt x="15557" y="165171"/>
                    </a:cubicBezTo>
                    <a:lnTo>
                      <a:pt x="22471" y="165171"/>
                    </a:lnTo>
                    <a:lnTo>
                      <a:pt x="22471" y="230005"/>
                    </a:lnTo>
                    <a:lnTo>
                      <a:pt x="15557" y="230005"/>
                    </a:lnTo>
                    <a:close/>
                    <a:moveTo>
                      <a:pt x="257548" y="56250"/>
                    </a:moveTo>
                    <a:cubicBezTo>
                      <a:pt x="265326" y="31181"/>
                      <a:pt x="266190" y="10434"/>
                      <a:pt x="266190" y="9570"/>
                    </a:cubicBezTo>
                    <a:cubicBezTo>
                      <a:pt x="266190" y="7841"/>
                      <a:pt x="265326" y="6112"/>
                      <a:pt x="263597" y="5247"/>
                    </a:cubicBezTo>
                    <a:cubicBezTo>
                      <a:pt x="204828" y="-9448"/>
                      <a:pt x="162480" y="11298"/>
                      <a:pt x="159887" y="12163"/>
                    </a:cubicBezTo>
                    <a:cubicBezTo>
                      <a:pt x="134824" y="23401"/>
                      <a:pt x="120131" y="43283"/>
                      <a:pt x="116674" y="70946"/>
                    </a:cubicBezTo>
                    <a:cubicBezTo>
                      <a:pt x="115810" y="74404"/>
                      <a:pt x="115810" y="77861"/>
                      <a:pt x="115810" y="81319"/>
                    </a:cubicBezTo>
                    <a:cubicBezTo>
                      <a:pt x="110624" y="73539"/>
                      <a:pt x="102846" y="66623"/>
                      <a:pt x="91611" y="62301"/>
                    </a:cubicBezTo>
                    <a:cubicBezTo>
                      <a:pt x="89882" y="61437"/>
                      <a:pt x="63091" y="50199"/>
                      <a:pt x="28520" y="60572"/>
                    </a:cubicBezTo>
                    <a:cubicBezTo>
                      <a:pt x="26792" y="61437"/>
                      <a:pt x="25928" y="63166"/>
                      <a:pt x="25928" y="64895"/>
                    </a:cubicBezTo>
                    <a:cubicBezTo>
                      <a:pt x="25928" y="66623"/>
                      <a:pt x="28520" y="96879"/>
                      <a:pt x="46670" y="117626"/>
                    </a:cubicBezTo>
                    <a:lnTo>
                      <a:pt x="44941" y="117626"/>
                    </a:lnTo>
                    <a:cubicBezTo>
                      <a:pt x="33706" y="117626"/>
                      <a:pt x="24199" y="127135"/>
                      <a:pt x="24199" y="138373"/>
                    </a:cubicBezTo>
                    <a:lnTo>
                      <a:pt x="24199" y="158256"/>
                    </a:lnTo>
                    <a:lnTo>
                      <a:pt x="17285" y="158256"/>
                    </a:lnTo>
                    <a:cubicBezTo>
                      <a:pt x="7778" y="158256"/>
                      <a:pt x="0" y="166036"/>
                      <a:pt x="0" y="175545"/>
                    </a:cubicBezTo>
                    <a:lnTo>
                      <a:pt x="0" y="222225"/>
                    </a:lnTo>
                    <a:cubicBezTo>
                      <a:pt x="0" y="231734"/>
                      <a:pt x="7778" y="239514"/>
                      <a:pt x="17285" y="239514"/>
                    </a:cubicBezTo>
                    <a:lnTo>
                      <a:pt x="24199" y="239514"/>
                    </a:lnTo>
                    <a:lnTo>
                      <a:pt x="24199" y="320773"/>
                    </a:lnTo>
                    <a:cubicBezTo>
                      <a:pt x="24199" y="329418"/>
                      <a:pt x="29385" y="336333"/>
                      <a:pt x="37163" y="339791"/>
                    </a:cubicBezTo>
                    <a:lnTo>
                      <a:pt x="37163" y="355351"/>
                    </a:lnTo>
                    <a:cubicBezTo>
                      <a:pt x="37163" y="358809"/>
                      <a:pt x="40620" y="362267"/>
                      <a:pt x="44077" y="362267"/>
                    </a:cubicBezTo>
                    <a:lnTo>
                      <a:pt x="70869" y="362267"/>
                    </a:lnTo>
                    <a:cubicBezTo>
                      <a:pt x="74326" y="362267"/>
                      <a:pt x="77783" y="358809"/>
                      <a:pt x="77783" y="355351"/>
                    </a:cubicBezTo>
                    <a:lnTo>
                      <a:pt x="77783" y="341520"/>
                    </a:lnTo>
                    <a:lnTo>
                      <a:pt x="178036" y="341520"/>
                    </a:lnTo>
                    <a:lnTo>
                      <a:pt x="178036" y="355351"/>
                    </a:lnTo>
                    <a:cubicBezTo>
                      <a:pt x="178036" y="358809"/>
                      <a:pt x="181493" y="362267"/>
                      <a:pt x="184950" y="362267"/>
                    </a:cubicBezTo>
                    <a:lnTo>
                      <a:pt x="211742" y="362267"/>
                    </a:lnTo>
                    <a:cubicBezTo>
                      <a:pt x="215199" y="362267"/>
                      <a:pt x="218656" y="358809"/>
                      <a:pt x="218656" y="355351"/>
                    </a:cubicBezTo>
                    <a:lnTo>
                      <a:pt x="218656" y="338062"/>
                    </a:lnTo>
                    <a:cubicBezTo>
                      <a:pt x="224706" y="334604"/>
                      <a:pt x="228163" y="327689"/>
                      <a:pt x="228163" y="320773"/>
                    </a:cubicBezTo>
                    <a:lnTo>
                      <a:pt x="228163" y="239514"/>
                    </a:lnTo>
                    <a:lnTo>
                      <a:pt x="235077" y="239514"/>
                    </a:lnTo>
                    <a:cubicBezTo>
                      <a:pt x="244584" y="239514"/>
                      <a:pt x="252362" y="231734"/>
                      <a:pt x="252362" y="222225"/>
                    </a:cubicBezTo>
                    <a:lnTo>
                      <a:pt x="252362" y="175545"/>
                    </a:lnTo>
                    <a:cubicBezTo>
                      <a:pt x="252362" y="166036"/>
                      <a:pt x="244584" y="158256"/>
                      <a:pt x="235077" y="158256"/>
                    </a:cubicBezTo>
                    <a:lnTo>
                      <a:pt x="228163" y="158256"/>
                    </a:lnTo>
                    <a:lnTo>
                      <a:pt x="228163" y="138373"/>
                    </a:lnTo>
                    <a:cubicBezTo>
                      <a:pt x="228163" y="129729"/>
                      <a:pt x="222977" y="121949"/>
                      <a:pt x="215199" y="119355"/>
                    </a:cubicBezTo>
                    <a:cubicBezTo>
                      <a:pt x="232484" y="106388"/>
                      <a:pt x="248041" y="84777"/>
                      <a:pt x="257548" y="5625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13" name="Freeform 17219">
                <a:extLst>
                  <a:ext uri="{FF2B5EF4-FFF2-40B4-BE49-F238E27FC236}">
                    <a16:creationId xmlns:a16="http://schemas.microsoft.com/office/drawing/2014/main" id="{2B391947-3586-4AFE-BC42-E0C5395AD27D}"/>
                  </a:ext>
                </a:extLst>
              </p:cNvPr>
              <p:cNvSpPr/>
              <p:nvPr/>
            </p:nvSpPr>
            <p:spPr>
              <a:xfrm>
                <a:off x="3802912" y="1249315"/>
                <a:ext cx="272409" cy="364898"/>
              </a:xfrm>
              <a:custGeom>
                <a:avLst/>
                <a:gdLst>
                  <a:gd name="connsiteX0" fmla="*/ 213471 w 272409"/>
                  <a:gd name="connsiteY0" fmla="*/ 364899 h 364898"/>
                  <a:gd name="connsiteX1" fmla="*/ 186679 w 272409"/>
                  <a:gd name="connsiteY1" fmla="*/ 364899 h 364898"/>
                  <a:gd name="connsiteX2" fmla="*/ 177172 w 272409"/>
                  <a:gd name="connsiteY2" fmla="*/ 355389 h 364898"/>
                  <a:gd name="connsiteX3" fmla="*/ 177172 w 272409"/>
                  <a:gd name="connsiteY3" fmla="*/ 343287 h 364898"/>
                  <a:gd name="connsiteX4" fmla="*/ 82104 w 272409"/>
                  <a:gd name="connsiteY4" fmla="*/ 343287 h 364898"/>
                  <a:gd name="connsiteX5" fmla="*/ 82104 w 272409"/>
                  <a:gd name="connsiteY5" fmla="*/ 355389 h 364898"/>
                  <a:gd name="connsiteX6" fmla="*/ 72597 w 272409"/>
                  <a:gd name="connsiteY6" fmla="*/ 364899 h 364898"/>
                  <a:gd name="connsiteX7" fmla="*/ 45805 w 272409"/>
                  <a:gd name="connsiteY7" fmla="*/ 364899 h 364898"/>
                  <a:gd name="connsiteX8" fmla="*/ 36299 w 272409"/>
                  <a:gd name="connsiteY8" fmla="*/ 355389 h 364898"/>
                  <a:gd name="connsiteX9" fmla="*/ 36299 w 272409"/>
                  <a:gd name="connsiteY9" fmla="*/ 340694 h 364898"/>
                  <a:gd name="connsiteX10" fmla="*/ 23335 w 272409"/>
                  <a:gd name="connsiteY10" fmla="*/ 319947 h 364898"/>
                  <a:gd name="connsiteX11" fmla="*/ 23335 w 272409"/>
                  <a:gd name="connsiteY11" fmla="*/ 241282 h 364898"/>
                  <a:gd name="connsiteX12" fmla="*/ 19014 w 272409"/>
                  <a:gd name="connsiteY12" fmla="*/ 241282 h 364898"/>
                  <a:gd name="connsiteX13" fmla="*/ 0 w 272409"/>
                  <a:gd name="connsiteY13" fmla="*/ 222264 h 364898"/>
                  <a:gd name="connsiteX14" fmla="*/ 0 w 272409"/>
                  <a:gd name="connsiteY14" fmla="*/ 175583 h 364898"/>
                  <a:gd name="connsiteX15" fmla="*/ 19014 w 272409"/>
                  <a:gd name="connsiteY15" fmla="*/ 156565 h 364898"/>
                  <a:gd name="connsiteX16" fmla="*/ 23335 w 272409"/>
                  <a:gd name="connsiteY16" fmla="*/ 156565 h 364898"/>
                  <a:gd name="connsiteX17" fmla="*/ 23335 w 272409"/>
                  <a:gd name="connsiteY17" fmla="*/ 139276 h 364898"/>
                  <a:gd name="connsiteX18" fmla="*/ 44077 w 272409"/>
                  <a:gd name="connsiteY18" fmla="*/ 116800 h 364898"/>
                  <a:gd name="connsiteX19" fmla="*/ 25928 w 272409"/>
                  <a:gd name="connsiteY19" fmla="*/ 66662 h 364898"/>
                  <a:gd name="connsiteX20" fmla="*/ 30249 w 272409"/>
                  <a:gd name="connsiteY20" fmla="*/ 60611 h 364898"/>
                  <a:gd name="connsiteX21" fmla="*/ 95068 w 272409"/>
                  <a:gd name="connsiteY21" fmla="*/ 62340 h 364898"/>
                  <a:gd name="connsiteX22" fmla="*/ 116674 w 272409"/>
                  <a:gd name="connsiteY22" fmla="*/ 77035 h 364898"/>
                  <a:gd name="connsiteX23" fmla="*/ 117539 w 272409"/>
                  <a:gd name="connsiteY23" fmla="*/ 72713 h 364898"/>
                  <a:gd name="connsiteX24" fmla="*/ 162480 w 272409"/>
                  <a:gd name="connsiteY24" fmla="*/ 12201 h 364898"/>
                  <a:gd name="connsiteX25" fmla="*/ 267919 w 272409"/>
                  <a:gd name="connsiteY25" fmla="*/ 5286 h 364898"/>
                  <a:gd name="connsiteX26" fmla="*/ 272240 w 272409"/>
                  <a:gd name="connsiteY26" fmla="*/ 11337 h 364898"/>
                  <a:gd name="connsiteX27" fmla="*/ 262733 w 272409"/>
                  <a:gd name="connsiteY27" fmla="*/ 58882 h 364898"/>
                  <a:gd name="connsiteX28" fmla="*/ 262733 w 272409"/>
                  <a:gd name="connsiteY28" fmla="*/ 58882 h 364898"/>
                  <a:gd name="connsiteX29" fmla="*/ 220385 w 272409"/>
                  <a:gd name="connsiteY29" fmla="*/ 120258 h 364898"/>
                  <a:gd name="connsiteX30" fmla="*/ 231620 w 272409"/>
                  <a:gd name="connsiteY30" fmla="*/ 140141 h 364898"/>
                  <a:gd name="connsiteX31" fmla="*/ 231620 w 272409"/>
                  <a:gd name="connsiteY31" fmla="*/ 157430 h 364898"/>
                  <a:gd name="connsiteX32" fmla="*/ 235941 w 272409"/>
                  <a:gd name="connsiteY32" fmla="*/ 157430 h 364898"/>
                  <a:gd name="connsiteX33" fmla="*/ 254955 w 272409"/>
                  <a:gd name="connsiteY33" fmla="*/ 176448 h 364898"/>
                  <a:gd name="connsiteX34" fmla="*/ 254955 w 272409"/>
                  <a:gd name="connsiteY34" fmla="*/ 223128 h 364898"/>
                  <a:gd name="connsiteX35" fmla="*/ 235941 w 272409"/>
                  <a:gd name="connsiteY35" fmla="*/ 242146 h 364898"/>
                  <a:gd name="connsiteX36" fmla="*/ 231620 w 272409"/>
                  <a:gd name="connsiteY36" fmla="*/ 242146 h 364898"/>
                  <a:gd name="connsiteX37" fmla="*/ 231620 w 272409"/>
                  <a:gd name="connsiteY37" fmla="*/ 320811 h 364898"/>
                  <a:gd name="connsiteX38" fmla="*/ 222113 w 272409"/>
                  <a:gd name="connsiteY38" fmla="*/ 339829 h 364898"/>
                  <a:gd name="connsiteX39" fmla="*/ 222113 w 272409"/>
                  <a:gd name="connsiteY39" fmla="*/ 356254 h 364898"/>
                  <a:gd name="connsiteX40" fmla="*/ 213471 w 272409"/>
                  <a:gd name="connsiteY40" fmla="*/ 364899 h 364898"/>
                  <a:gd name="connsiteX41" fmla="*/ 77783 w 272409"/>
                  <a:gd name="connsiteY41" fmla="*/ 339829 h 364898"/>
                  <a:gd name="connsiteX42" fmla="*/ 182358 w 272409"/>
                  <a:gd name="connsiteY42" fmla="*/ 339829 h 364898"/>
                  <a:gd name="connsiteX43" fmla="*/ 182358 w 272409"/>
                  <a:gd name="connsiteY43" fmla="*/ 356254 h 364898"/>
                  <a:gd name="connsiteX44" fmla="*/ 186679 w 272409"/>
                  <a:gd name="connsiteY44" fmla="*/ 360576 h 364898"/>
                  <a:gd name="connsiteX45" fmla="*/ 213471 w 272409"/>
                  <a:gd name="connsiteY45" fmla="*/ 360576 h 364898"/>
                  <a:gd name="connsiteX46" fmla="*/ 217792 w 272409"/>
                  <a:gd name="connsiteY46" fmla="*/ 356254 h 364898"/>
                  <a:gd name="connsiteX47" fmla="*/ 217792 w 272409"/>
                  <a:gd name="connsiteY47" fmla="*/ 337236 h 364898"/>
                  <a:gd name="connsiteX48" fmla="*/ 218656 w 272409"/>
                  <a:gd name="connsiteY48" fmla="*/ 336372 h 364898"/>
                  <a:gd name="connsiteX49" fmla="*/ 227299 w 272409"/>
                  <a:gd name="connsiteY49" fmla="*/ 320811 h 364898"/>
                  <a:gd name="connsiteX50" fmla="*/ 227299 w 272409"/>
                  <a:gd name="connsiteY50" fmla="*/ 237824 h 364898"/>
                  <a:gd name="connsiteX51" fmla="*/ 236805 w 272409"/>
                  <a:gd name="connsiteY51" fmla="*/ 237824 h 364898"/>
                  <a:gd name="connsiteX52" fmla="*/ 251498 w 272409"/>
                  <a:gd name="connsiteY52" fmla="*/ 223128 h 364898"/>
                  <a:gd name="connsiteX53" fmla="*/ 251498 w 272409"/>
                  <a:gd name="connsiteY53" fmla="*/ 176448 h 364898"/>
                  <a:gd name="connsiteX54" fmla="*/ 236805 w 272409"/>
                  <a:gd name="connsiteY54" fmla="*/ 161752 h 364898"/>
                  <a:gd name="connsiteX55" fmla="*/ 227299 w 272409"/>
                  <a:gd name="connsiteY55" fmla="*/ 161752 h 364898"/>
                  <a:gd name="connsiteX56" fmla="*/ 227299 w 272409"/>
                  <a:gd name="connsiteY56" fmla="*/ 139276 h 364898"/>
                  <a:gd name="connsiteX57" fmla="*/ 215199 w 272409"/>
                  <a:gd name="connsiteY57" fmla="*/ 121987 h 364898"/>
                  <a:gd name="connsiteX58" fmla="*/ 210878 w 272409"/>
                  <a:gd name="connsiteY58" fmla="*/ 120258 h 364898"/>
                  <a:gd name="connsiteX59" fmla="*/ 214335 w 272409"/>
                  <a:gd name="connsiteY59" fmla="*/ 117665 h 364898"/>
                  <a:gd name="connsiteX60" fmla="*/ 258412 w 272409"/>
                  <a:gd name="connsiteY60" fmla="*/ 56289 h 364898"/>
                  <a:gd name="connsiteX61" fmla="*/ 258412 w 272409"/>
                  <a:gd name="connsiteY61" fmla="*/ 56289 h 364898"/>
                  <a:gd name="connsiteX62" fmla="*/ 267054 w 272409"/>
                  <a:gd name="connsiteY62" fmla="*/ 9608 h 364898"/>
                  <a:gd name="connsiteX63" fmla="*/ 266190 w 272409"/>
                  <a:gd name="connsiteY63" fmla="*/ 7879 h 364898"/>
                  <a:gd name="connsiteX64" fmla="*/ 163344 w 272409"/>
                  <a:gd name="connsiteY64" fmla="*/ 14795 h 364898"/>
                  <a:gd name="connsiteX65" fmla="*/ 120996 w 272409"/>
                  <a:gd name="connsiteY65" fmla="*/ 71849 h 364898"/>
                  <a:gd name="connsiteX66" fmla="*/ 120131 w 272409"/>
                  <a:gd name="connsiteY66" fmla="*/ 82222 h 364898"/>
                  <a:gd name="connsiteX67" fmla="*/ 120131 w 272409"/>
                  <a:gd name="connsiteY67" fmla="*/ 89138 h 364898"/>
                  <a:gd name="connsiteX68" fmla="*/ 116674 w 272409"/>
                  <a:gd name="connsiteY68" fmla="*/ 83951 h 364898"/>
                  <a:gd name="connsiteX69" fmla="*/ 93339 w 272409"/>
                  <a:gd name="connsiteY69" fmla="*/ 65797 h 364898"/>
                  <a:gd name="connsiteX70" fmla="*/ 31977 w 272409"/>
                  <a:gd name="connsiteY70" fmla="*/ 64069 h 364898"/>
                  <a:gd name="connsiteX71" fmla="*/ 31113 w 272409"/>
                  <a:gd name="connsiteY71" fmla="*/ 65797 h 364898"/>
                  <a:gd name="connsiteX72" fmla="*/ 51855 w 272409"/>
                  <a:gd name="connsiteY72" fmla="*/ 116800 h 364898"/>
                  <a:gd name="connsiteX73" fmla="*/ 55312 w 272409"/>
                  <a:gd name="connsiteY73" fmla="*/ 120258 h 364898"/>
                  <a:gd name="connsiteX74" fmla="*/ 48398 w 272409"/>
                  <a:gd name="connsiteY74" fmla="*/ 120258 h 364898"/>
                  <a:gd name="connsiteX75" fmla="*/ 30249 w 272409"/>
                  <a:gd name="connsiteY75" fmla="*/ 138412 h 364898"/>
                  <a:gd name="connsiteX76" fmla="*/ 30249 w 272409"/>
                  <a:gd name="connsiteY76" fmla="*/ 160887 h 364898"/>
                  <a:gd name="connsiteX77" fmla="*/ 20742 w 272409"/>
                  <a:gd name="connsiteY77" fmla="*/ 160887 h 364898"/>
                  <a:gd name="connsiteX78" fmla="*/ 6050 w 272409"/>
                  <a:gd name="connsiteY78" fmla="*/ 175583 h 364898"/>
                  <a:gd name="connsiteX79" fmla="*/ 6050 w 272409"/>
                  <a:gd name="connsiteY79" fmla="*/ 222264 h 364898"/>
                  <a:gd name="connsiteX80" fmla="*/ 20742 w 272409"/>
                  <a:gd name="connsiteY80" fmla="*/ 236959 h 364898"/>
                  <a:gd name="connsiteX81" fmla="*/ 30249 w 272409"/>
                  <a:gd name="connsiteY81" fmla="*/ 236959 h 364898"/>
                  <a:gd name="connsiteX82" fmla="*/ 30249 w 272409"/>
                  <a:gd name="connsiteY82" fmla="*/ 319947 h 364898"/>
                  <a:gd name="connsiteX83" fmla="*/ 41484 w 272409"/>
                  <a:gd name="connsiteY83" fmla="*/ 337236 h 364898"/>
                  <a:gd name="connsiteX84" fmla="*/ 43213 w 272409"/>
                  <a:gd name="connsiteY84" fmla="*/ 338100 h 364898"/>
                  <a:gd name="connsiteX85" fmla="*/ 43213 w 272409"/>
                  <a:gd name="connsiteY85" fmla="*/ 355389 h 364898"/>
                  <a:gd name="connsiteX86" fmla="*/ 47534 w 272409"/>
                  <a:gd name="connsiteY86" fmla="*/ 359712 h 364898"/>
                  <a:gd name="connsiteX87" fmla="*/ 74326 w 272409"/>
                  <a:gd name="connsiteY87" fmla="*/ 359712 h 364898"/>
                  <a:gd name="connsiteX88" fmla="*/ 78647 w 272409"/>
                  <a:gd name="connsiteY88" fmla="*/ 355389 h 364898"/>
                  <a:gd name="connsiteX89" fmla="*/ 78647 w 272409"/>
                  <a:gd name="connsiteY89" fmla="*/ 339829 h 364898"/>
                  <a:gd name="connsiteX90" fmla="*/ 215199 w 272409"/>
                  <a:gd name="connsiteY90" fmla="*/ 357118 h 364898"/>
                  <a:gd name="connsiteX91" fmla="*/ 185815 w 272409"/>
                  <a:gd name="connsiteY91" fmla="*/ 357118 h 364898"/>
                  <a:gd name="connsiteX92" fmla="*/ 185815 w 272409"/>
                  <a:gd name="connsiteY92" fmla="*/ 339829 h 364898"/>
                  <a:gd name="connsiteX93" fmla="*/ 209149 w 272409"/>
                  <a:gd name="connsiteY93" fmla="*/ 339829 h 364898"/>
                  <a:gd name="connsiteX94" fmla="*/ 211742 w 272409"/>
                  <a:gd name="connsiteY94" fmla="*/ 339829 h 364898"/>
                  <a:gd name="connsiteX95" fmla="*/ 214335 w 272409"/>
                  <a:gd name="connsiteY95" fmla="*/ 338965 h 364898"/>
                  <a:gd name="connsiteX96" fmla="*/ 214335 w 272409"/>
                  <a:gd name="connsiteY96" fmla="*/ 357118 h 364898"/>
                  <a:gd name="connsiteX97" fmla="*/ 190136 w 272409"/>
                  <a:gd name="connsiteY97" fmla="*/ 352796 h 364898"/>
                  <a:gd name="connsiteX98" fmla="*/ 210014 w 272409"/>
                  <a:gd name="connsiteY98" fmla="*/ 352796 h 364898"/>
                  <a:gd name="connsiteX99" fmla="*/ 210014 w 272409"/>
                  <a:gd name="connsiteY99" fmla="*/ 344152 h 364898"/>
                  <a:gd name="connsiteX100" fmla="*/ 209149 w 272409"/>
                  <a:gd name="connsiteY100" fmla="*/ 344152 h 364898"/>
                  <a:gd name="connsiteX101" fmla="*/ 190136 w 272409"/>
                  <a:gd name="connsiteY101" fmla="*/ 344152 h 364898"/>
                  <a:gd name="connsiteX102" fmla="*/ 190136 w 272409"/>
                  <a:gd name="connsiteY102" fmla="*/ 352796 h 364898"/>
                  <a:gd name="connsiteX103" fmla="*/ 72597 w 272409"/>
                  <a:gd name="connsiteY103" fmla="*/ 357118 h 364898"/>
                  <a:gd name="connsiteX104" fmla="*/ 45805 w 272409"/>
                  <a:gd name="connsiteY104" fmla="*/ 357118 h 364898"/>
                  <a:gd name="connsiteX105" fmla="*/ 45805 w 272409"/>
                  <a:gd name="connsiteY105" fmla="*/ 339829 h 364898"/>
                  <a:gd name="connsiteX106" fmla="*/ 75190 w 272409"/>
                  <a:gd name="connsiteY106" fmla="*/ 339829 h 364898"/>
                  <a:gd name="connsiteX107" fmla="*/ 75190 w 272409"/>
                  <a:gd name="connsiteY107" fmla="*/ 355389 h 364898"/>
                  <a:gd name="connsiteX108" fmla="*/ 73462 w 272409"/>
                  <a:gd name="connsiteY108" fmla="*/ 355389 h 364898"/>
                  <a:gd name="connsiteX109" fmla="*/ 73462 w 272409"/>
                  <a:gd name="connsiteY109" fmla="*/ 357118 h 364898"/>
                  <a:gd name="connsiteX110" fmla="*/ 50127 w 272409"/>
                  <a:gd name="connsiteY110" fmla="*/ 352796 h 364898"/>
                  <a:gd name="connsiteX111" fmla="*/ 70005 w 272409"/>
                  <a:gd name="connsiteY111" fmla="*/ 352796 h 364898"/>
                  <a:gd name="connsiteX112" fmla="*/ 70005 w 272409"/>
                  <a:gd name="connsiteY112" fmla="*/ 344152 h 364898"/>
                  <a:gd name="connsiteX113" fmla="*/ 50127 w 272409"/>
                  <a:gd name="connsiteY113" fmla="*/ 344152 h 364898"/>
                  <a:gd name="connsiteX114" fmla="*/ 50127 w 272409"/>
                  <a:gd name="connsiteY114" fmla="*/ 352796 h 364898"/>
                  <a:gd name="connsiteX115" fmla="*/ 209149 w 272409"/>
                  <a:gd name="connsiteY115" fmla="*/ 336372 h 364898"/>
                  <a:gd name="connsiteX116" fmla="*/ 48398 w 272409"/>
                  <a:gd name="connsiteY116" fmla="*/ 336372 h 364898"/>
                  <a:gd name="connsiteX117" fmla="*/ 32842 w 272409"/>
                  <a:gd name="connsiteY117" fmla="*/ 320811 h 364898"/>
                  <a:gd name="connsiteX118" fmla="*/ 32842 w 272409"/>
                  <a:gd name="connsiteY118" fmla="*/ 139276 h 364898"/>
                  <a:gd name="connsiteX119" fmla="*/ 48398 w 272409"/>
                  <a:gd name="connsiteY119" fmla="*/ 123716 h 364898"/>
                  <a:gd name="connsiteX120" fmla="*/ 209149 w 272409"/>
                  <a:gd name="connsiteY120" fmla="*/ 123716 h 364898"/>
                  <a:gd name="connsiteX121" fmla="*/ 224706 w 272409"/>
                  <a:gd name="connsiteY121" fmla="*/ 139276 h 364898"/>
                  <a:gd name="connsiteX122" fmla="*/ 224706 w 272409"/>
                  <a:gd name="connsiteY122" fmla="*/ 320811 h 364898"/>
                  <a:gd name="connsiteX123" fmla="*/ 209149 w 272409"/>
                  <a:gd name="connsiteY123" fmla="*/ 336372 h 364898"/>
                  <a:gd name="connsiteX124" fmla="*/ 48398 w 272409"/>
                  <a:gd name="connsiteY124" fmla="*/ 128903 h 364898"/>
                  <a:gd name="connsiteX125" fmla="*/ 38027 w 272409"/>
                  <a:gd name="connsiteY125" fmla="*/ 139276 h 364898"/>
                  <a:gd name="connsiteX126" fmla="*/ 38027 w 272409"/>
                  <a:gd name="connsiteY126" fmla="*/ 320811 h 364898"/>
                  <a:gd name="connsiteX127" fmla="*/ 48398 w 272409"/>
                  <a:gd name="connsiteY127" fmla="*/ 331185 h 364898"/>
                  <a:gd name="connsiteX128" fmla="*/ 209149 w 272409"/>
                  <a:gd name="connsiteY128" fmla="*/ 331185 h 364898"/>
                  <a:gd name="connsiteX129" fmla="*/ 219520 w 272409"/>
                  <a:gd name="connsiteY129" fmla="*/ 320811 h 364898"/>
                  <a:gd name="connsiteX130" fmla="*/ 219520 w 272409"/>
                  <a:gd name="connsiteY130" fmla="*/ 139276 h 364898"/>
                  <a:gd name="connsiteX131" fmla="*/ 209149 w 272409"/>
                  <a:gd name="connsiteY131" fmla="*/ 128903 h 364898"/>
                  <a:gd name="connsiteX132" fmla="*/ 48398 w 272409"/>
                  <a:gd name="connsiteY132" fmla="*/ 128903 h 364898"/>
                  <a:gd name="connsiteX133" fmla="*/ 236805 w 272409"/>
                  <a:gd name="connsiteY133" fmla="*/ 234366 h 364898"/>
                  <a:gd name="connsiteX134" fmla="*/ 227299 w 272409"/>
                  <a:gd name="connsiteY134" fmla="*/ 234366 h 364898"/>
                  <a:gd name="connsiteX135" fmla="*/ 227299 w 272409"/>
                  <a:gd name="connsiteY135" fmla="*/ 165210 h 364898"/>
                  <a:gd name="connsiteX136" fmla="*/ 236805 w 272409"/>
                  <a:gd name="connsiteY136" fmla="*/ 165210 h 364898"/>
                  <a:gd name="connsiteX137" fmla="*/ 248041 w 272409"/>
                  <a:gd name="connsiteY137" fmla="*/ 176448 h 364898"/>
                  <a:gd name="connsiteX138" fmla="*/ 248041 w 272409"/>
                  <a:gd name="connsiteY138" fmla="*/ 223128 h 364898"/>
                  <a:gd name="connsiteX139" fmla="*/ 236805 w 272409"/>
                  <a:gd name="connsiteY139" fmla="*/ 234366 h 364898"/>
                  <a:gd name="connsiteX140" fmla="*/ 232484 w 272409"/>
                  <a:gd name="connsiteY140" fmla="*/ 230044 h 364898"/>
                  <a:gd name="connsiteX141" fmla="*/ 236805 w 272409"/>
                  <a:gd name="connsiteY141" fmla="*/ 230044 h 364898"/>
                  <a:gd name="connsiteX142" fmla="*/ 243719 w 272409"/>
                  <a:gd name="connsiteY142" fmla="*/ 223128 h 364898"/>
                  <a:gd name="connsiteX143" fmla="*/ 243719 w 272409"/>
                  <a:gd name="connsiteY143" fmla="*/ 176448 h 364898"/>
                  <a:gd name="connsiteX144" fmla="*/ 236805 w 272409"/>
                  <a:gd name="connsiteY144" fmla="*/ 169532 h 364898"/>
                  <a:gd name="connsiteX145" fmla="*/ 232484 w 272409"/>
                  <a:gd name="connsiteY145" fmla="*/ 169532 h 364898"/>
                  <a:gd name="connsiteX146" fmla="*/ 232484 w 272409"/>
                  <a:gd name="connsiteY146" fmla="*/ 230044 h 364898"/>
                  <a:gd name="connsiteX147" fmla="*/ 29385 w 272409"/>
                  <a:gd name="connsiteY147" fmla="*/ 234366 h 364898"/>
                  <a:gd name="connsiteX148" fmla="*/ 19878 w 272409"/>
                  <a:gd name="connsiteY148" fmla="*/ 234366 h 364898"/>
                  <a:gd name="connsiteX149" fmla="*/ 8643 w 272409"/>
                  <a:gd name="connsiteY149" fmla="*/ 223128 h 364898"/>
                  <a:gd name="connsiteX150" fmla="*/ 8643 w 272409"/>
                  <a:gd name="connsiteY150" fmla="*/ 176448 h 364898"/>
                  <a:gd name="connsiteX151" fmla="*/ 19878 w 272409"/>
                  <a:gd name="connsiteY151" fmla="*/ 165210 h 364898"/>
                  <a:gd name="connsiteX152" fmla="*/ 29385 w 272409"/>
                  <a:gd name="connsiteY152" fmla="*/ 165210 h 364898"/>
                  <a:gd name="connsiteX153" fmla="*/ 29385 w 272409"/>
                  <a:gd name="connsiteY153" fmla="*/ 234366 h 364898"/>
                  <a:gd name="connsiteX154" fmla="*/ 19878 w 272409"/>
                  <a:gd name="connsiteY154" fmla="*/ 169532 h 364898"/>
                  <a:gd name="connsiteX155" fmla="*/ 12964 w 272409"/>
                  <a:gd name="connsiteY155" fmla="*/ 176448 h 364898"/>
                  <a:gd name="connsiteX156" fmla="*/ 12964 w 272409"/>
                  <a:gd name="connsiteY156" fmla="*/ 223128 h 364898"/>
                  <a:gd name="connsiteX157" fmla="*/ 19878 w 272409"/>
                  <a:gd name="connsiteY157" fmla="*/ 230044 h 364898"/>
                  <a:gd name="connsiteX158" fmla="*/ 24199 w 272409"/>
                  <a:gd name="connsiteY158" fmla="*/ 230044 h 364898"/>
                  <a:gd name="connsiteX159" fmla="*/ 24199 w 272409"/>
                  <a:gd name="connsiteY159" fmla="*/ 169532 h 364898"/>
                  <a:gd name="connsiteX160" fmla="*/ 19878 w 272409"/>
                  <a:gd name="connsiteY160" fmla="*/ 169532 h 364898"/>
                  <a:gd name="connsiteX161" fmla="*/ 128774 w 272409"/>
                  <a:gd name="connsiteY161" fmla="*/ 122851 h 364898"/>
                  <a:gd name="connsiteX162" fmla="*/ 127910 w 272409"/>
                  <a:gd name="connsiteY162" fmla="*/ 116800 h 364898"/>
                  <a:gd name="connsiteX163" fmla="*/ 165072 w 272409"/>
                  <a:gd name="connsiteY163" fmla="*/ 19981 h 364898"/>
                  <a:gd name="connsiteX164" fmla="*/ 165937 w 272409"/>
                  <a:gd name="connsiteY164" fmla="*/ 19117 h 364898"/>
                  <a:gd name="connsiteX165" fmla="*/ 262733 w 272409"/>
                  <a:gd name="connsiteY165" fmla="*/ 11337 h 364898"/>
                  <a:gd name="connsiteX166" fmla="*/ 264462 w 272409"/>
                  <a:gd name="connsiteY166" fmla="*/ 12201 h 364898"/>
                  <a:gd name="connsiteX167" fmla="*/ 264462 w 272409"/>
                  <a:gd name="connsiteY167" fmla="*/ 13930 h 364898"/>
                  <a:gd name="connsiteX168" fmla="*/ 204828 w 272409"/>
                  <a:gd name="connsiteY168" fmla="*/ 120258 h 364898"/>
                  <a:gd name="connsiteX169" fmla="*/ 204828 w 272409"/>
                  <a:gd name="connsiteY169" fmla="*/ 120258 h 364898"/>
                  <a:gd name="connsiteX170" fmla="*/ 203964 w 272409"/>
                  <a:gd name="connsiteY170" fmla="*/ 121123 h 364898"/>
                  <a:gd name="connsiteX171" fmla="*/ 203100 w 272409"/>
                  <a:gd name="connsiteY171" fmla="*/ 121123 h 364898"/>
                  <a:gd name="connsiteX172" fmla="*/ 133095 w 272409"/>
                  <a:gd name="connsiteY172" fmla="*/ 121123 h 364898"/>
                  <a:gd name="connsiteX173" fmla="*/ 134824 w 272409"/>
                  <a:gd name="connsiteY173" fmla="*/ 117665 h 364898"/>
                  <a:gd name="connsiteX174" fmla="*/ 220385 w 272409"/>
                  <a:gd name="connsiteY174" fmla="*/ 48508 h 364898"/>
                  <a:gd name="connsiteX175" fmla="*/ 221249 w 272409"/>
                  <a:gd name="connsiteY175" fmla="*/ 45915 h 364898"/>
                  <a:gd name="connsiteX176" fmla="*/ 218656 w 272409"/>
                  <a:gd name="connsiteY176" fmla="*/ 45051 h 364898"/>
                  <a:gd name="connsiteX177" fmla="*/ 131367 w 272409"/>
                  <a:gd name="connsiteY177" fmla="*/ 116800 h 364898"/>
                  <a:gd name="connsiteX178" fmla="*/ 128774 w 272409"/>
                  <a:gd name="connsiteY178" fmla="*/ 122851 h 364898"/>
                  <a:gd name="connsiteX179" fmla="*/ 141738 w 272409"/>
                  <a:gd name="connsiteY179" fmla="*/ 116800 h 364898"/>
                  <a:gd name="connsiteX180" fmla="*/ 203100 w 272409"/>
                  <a:gd name="connsiteY180" fmla="*/ 116800 h 364898"/>
                  <a:gd name="connsiteX181" fmla="*/ 203964 w 272409"/>
                  <a:gd name="connsiteY181" fmla="*/ 116800 h 364898"/>
                  <a:gd name="connsiteX182" fmla="*/ 203964 w 272409"/>
                  <a:gd name="connsiteY182" fmla="*/ 116800 h 364898"/>
                  <a:gd name="connsiteX183" fmla="*/ 261005 w 272409"/>
                  <a:gd name="connsiteY183" fmla="*/ 15659 h 364898"/>
                  <a:gd name="connsiteX184" fmla="*/ 170258 w 272409"/>
                  <a:gd name="connsiteY184" fmla="*/ 22575 h 364898"/>
                  <a:gd name="connsiteX185" fmla="*/ 170258 w 272409"/>
                  <a:gd name="connsiteY185" fmla="*/ 23439 h 364898"/>
                  <a:gd name="connsiteX186" fmla="*/ 168529 w 272409"/>
                  <a:gd name="connsiteY186" fmla="*/ 23439 h 364898"/>
                  <a:gd name="connsiteX187" fmla="*/ 132231 w 272409"/>
                  <a:gd name="connsiteY187" fmla="*/ 109885 h 364898"/>
                  <a:gd name="connsiteX188" fmla="*/ 218656 w 272409"/>
                  <a:gd name="connsiteY188" fmla="*/ 41593 h 364898"/>
                  <a:gd name="connsiteX189" fmla="*/ 226434 w 272409"/>
                  <a:gd name="connsiteY189" fmla="*/ 45051 h 364898"/>
                  <a:gd name="connsiteX190" fmla="*/ 222977 w 272409"/>
                  <a:gd name="connsiteY190" fmla="*/ 52831 h 364898"/>
                  <a:gd name="connsiteX191" fmla="*/ 141738 w 272409"/>
                  <a:gd name="connsiteY191" fmla="*/ 116800 h 364898"/>
                  <a:gd name="connsiteX192" fmla="*/ 119267 w 272409"/>
                  <a:gd name="connsiteY192" fmla="*/ 121123 h 364898"/>
                  <a:gd name="connsiteX193" fmla="*/ 60498 w 272409"/>
                  <a:gd name="connsiteY193" fmla="*/ 121123 h 364898"/>
                  <a:gd name="connsiteX194" fmla="*/ 59633 w 272409"/>
                  <a:gd name="connsiteY194" fmla="*/ 120258 h 364898"/>
                  <a:gd name="connsiteX195" fmla="*/ 35434 w 272409"/>
                  <a:gd name="connsiteY195" fmla="*/ 68391 h 364898"/>
                  <a:gd name="connsiteX196" fmla="*/ 35434 w 272409"/>
                  <a:gd name="connsiteY196" fmla="*/ 66662 h 364898"/>
                  <a:gd name="connsiteX197" fmla="*/ 37163 w 272409"/>
                  <a:gd name="connsiteY197" fmla="*/ 65797 h 364898"/>
                  <a:gd name="connsiteX198" fmla="*/ 92475 w 272409"/>
                  <a:gd name="connsiteY198" fmla="*/ 67526 h 364898"/>
                  <a:gd name="connsiteX199" fmla="*/ 94204 w 272409"/>
                  <a:gd name="connsiteY199" fmla="*/ 67526 h 364898"/>
                  <a:gd name="connsiteX200" fmla="*/ 94204 w 272409"/>
                  <a:gd name="connsiteY200" fmla="*/ 68391 h 364898"/>
                  <a:gd name="connsiteX201" fmla="*/ 122724 w 272409"/>
                  <a:gd name="connsiteY201" fmla="*/ 113342 h 364898"/>
                  <a:gd name="connsiteX202" fmla="*/ 122724 w 272409"/>
                  <a:gd name="connsiteY202" fmla="*/ 119394 h 364898"/>
                  <a:gd name="connsiteX203" fmla="*/ 118403 w 272409"/>
                  <a:gd name="connsiteY203" fmla="*/ 114207 h 364898"/>
                  <a:gd name="connsiteX204" fmla="*/ 61362 w 272409"/>
                  <a:gd name="connsiteY204" fmla="*/ 83087 h 364898"/>
                  <a:gd name="connsiteX205" fmla="*/ 60498 w 272409"/>
                  <a:gd name="connsiteY205" fmla="*/ 83087 h 364898"/>
                  <a:gd name="connsiteX206" fmla="*/ 59633 w 272409"/>
                  <a:gd name="connsiteY206" fmla="*/ 83951 h 364898"/>
                  <a:gd name="connsiteX207" fmla="*/ 59633 w 272409"/>
                  <a:gd name="connsiteY207" fmla="*/ 84816 h 364898"/>
                  <a:gd name="connsiteX208" fmla="*/ 60498 w 272409"/>
                  <a:gd name="connsiteY208" fmla="*/ 85680 h 364898"/>
                  <a:gd name="connsiteX209" fmla="*/ 60498 w 272409"/>
                  <a:gd name="connsiteY209" fmla="*/ 85680 h 364898"/>
                  <a:gd name="connsiteX210" fmla="*/ 114946 w 272409"/>
                  <a:gd name="connsiteY210" fmla="*/ 115071 h 364898"/>
                  <a:gd name="connsiteX211" fmla="*/ 119267 w 272409"/>
                  <a:gd name="connsiteY211" fmla="*/ 121123 h 364898"/>
                  <a:gd name="connsiteX212" fmla="*/ 62226 w 272409"/>
                  <a:gd name="connsiteY212" fmla="*/ 116800 h 364898"/>
                  <a:gd name="connsiteX213" fmla="*/ 109760 w 272409"/>
                  <a:gd name="connsiteY213" fmla="*/ 116800 h 364898"/>
                  <a:gd name="connsiteX214" fmla="*/ 62226 w 272409"/>
                  <a:gd name="connsiteY214" fmla="*/ 92596 h 364898"/>
                  <a:gd name="connsiteX215" fmla="*/ 56176 w 272409"/>
                  <a:gd name="connsiteY215" fmla="*/ 85680 h 364898"/>
                  <a:gd name="connsiteX216" fmla="*/ 58769 w 272409"/>
                  <a:gd name="connsiteY216" fmla="*/ 81358 h 364898"/>
                  <a:gd name="connsiteX217" fmla="*/ 63091 w 272409"/>
                  <a:gd name="connsiteY217" fmla="*/ 79629 h 364898"/>
                  <a:gd name="connsiteX218" fmla="*/ 118403 w 272409"/>
                  <a:gd name="connsiteY218" fmla="*/ 107291 h 364898"/>
                  <a:gd name="connsiteX219" fmla="*/ 91611 w 272409"/>
                  <a:gd name="connsiteY219" fmla="*/ 72713 h 364898"/>
                  <a:gd name="connsiteX220" fmla="*/ 89882 w 272409"/>
                  <a:gd name="connsiteY220" fmla="*/ 71849 h 364898"/>
                  <a:gd name="connsiteX221" fmla="*/ 40620 w 272409"/>
                  <a:gd name="connsiteY221" fmla="*/ 70120 h 364898"/>
                  <a:gd name="connsiteX222" fmla="*/ 62226 w 272409"/>
                  <a:gd name="connsiteY222" fmla="*/ 116800 h 36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</a:cxnLst>
                <a:rect l="l" t="t" r="r" b="b"/>
                <a:pathLst>
                  <a:path w="272409" h="364898">
                    <a:moveTo>
                      <a:pt x="213471" y="364899"/>
                    </a:moveTo>
                    <a:lnTo>
                      <a:pt x="186679" y="364899"/>
                    </a:lnTo>
                    <a:cubicBezTo>
                      <a:pt x="181493" y="364899"/>
                      <a:pt x="177172" y="360576"/>
                      <a:pt x="177172" y="355389"/>
                    </a:cubicBezTo>
                    <a:lnTo>
                      <a:pt x="177172" y="343287"/>
                    </a:lnTo>
                    <a:lnTo>
                      <a:pt x="82104" y="343287"/>
                    </a:lnTo>
                    <a:lnTo>
                      <a:pt x="82104" y="355389"/>
                    </a:lnTo>
                    <a:cubicBezTo>
                      <a:pt x="82104" y="360576"/>
                      <a:pt x="77783" y="364899"/>
                      <a:pt x="72597" y="364899"/>
                    </a:cubicBezTo>
                    <a:lnTo>
                      <a:pt x="45805" y="364899"/>
                    </a:lnTo>
                    <a:cubicBezTo>
                      <a:pt x="40620" y="364899"/>
                      <a:pt x="36299" y="360576"/>
                      <a:pt x="36299" y="355389"/>
                    </a:cubicBezTo>
                    <a:lnTo>
                      <a:pt x="36299" y="340694"/>
                    </a:lnTo>
                    <a:cubicBezTo>
                      <a:pt x="28520" y="337236"/>
                      <a:pt x="23335" y="328591"/>
                      <a:pt x="23335" y="319947"/>
                    </a:cubicBezTo>
                    <a:lnTo>
                      <a:pt x="23335" y="241282"/>
                    </a:lnTo>
                    <a:lnTo>
                      <a:pt x="19014" y="241282"/>
                    </a:lnTo>
                    <a:cubicBezTo>
                      <a:pt x="8643" y="241282"/>
                      <a:pt x="0" y="232637"/>
                      <a:pt x="0" y="222264"/>
                    </a:cubicBezTo>
                    <a:lnTo>
                      <a:pt x="0" y="175583"/>
                    </a:lnTo>
                    <a:cubicBezTo>
                      <a:pt x="0" y="165210"/>
                      <a:pt x="8643" y="156565"/>
                      <a:pt x="19014" y="156565"/>
                    </a:cubicBezTo>
                    <a:lnTo>
                      <a:pt x="23335" y="156565"/>
                    </a:lnTo>
                    <a:lnTo>
                      <a:pt x="23335" y="139276"/>
                    </a:lnTo>
                    <a:cubicBezTo>
                      <a:pt x="23335" y="127174"/>
                      <a:pt x="31977" y="117665"/>
                      <a:pt x="44077" y="116800"/>
                    </a:cubicBezTo>
                    <a:cubicBezTo>
                      <a:pt x="27656" y="95189"/>
                      <a:pt x="25928" y="66662"/>
                      <a:pt x="25928" y="66662"/>
                    </a:cubicBezTo>
                    <a:cubicBezTo>
                      <a:pt x="25928" y="64069"/>
                      <a:pt x="27656" y="60611"/>
                      <a:pt x="30249" y="60611"/>
                    </a:cubicBezTo>
                    <a:cubicBezTo>
                      <a:pt x="64819" y="50237"/>
                      <a:pt x="91611" y="60611"/>
                      <a:pt x="95068" y="62340"/>
                    </a:cubicBezTo>
                    <a:cubicBezTo>
                      <a:pt x="103710" y="65797"/>
                      <a:pt x="111489" y="70984"/>
                      <a:pt x="116674" y="77035"/>
                    </a:cubicBezTo>
                    <a:cubicBezTo>
                      <a:pt x="116674" y="75306"/>
                      <a:pt x="116674" y="74442"/>
                      <a:pt x="117539" y="72713"/>
                    </a:cubicBezTo>
                    <a:cubicBezTo>
                      <a:pt x="121860" y="44186"/>
                      <a:pt x="137416" y="24304"/>
                      <a:pt x="162480" y="12201"/>
                    </a:cubicBezTo>
                    <a:cubicBezTo>
                      <a:pt x="170258" y="8744"/>
                      <a:pt x="211742" y="-8546"/>
                      <a:pt x="267919" y="5286"/>
                    </a:cubicBezTo>
                    <a:cubicBezTo>
                      <a:pt x="270511" y="6150"/>
                      <a:pt x="273104" y="8744"/>
                      <a:pt x="272240" y="11337"/>
                    </a:cubicBezTo>
                    <a:cubicBezTo>
                      <a:pt x="272240" y="11337"/>
                      <a:pt x="271376" y="32948"/>
                      <a:pt x="262733" y="58882"/>
                    </a:cubicBezTo>
                    <a:lnTo>
                      <a:pt x="262733" y="58882"/>
                    </a:lnTo>
                    <a:cubicBezTo>
                      <a:pt x="254091" y="86544"/>
                      <a:pt x="239398" y="107291"/>
                      <a:pt x="220385" y="120258"/>
                    </a:cubicBezTo>
                    <a:cubicBezTo>
                      <a:pt x="227299" y="124580"/>
                      <a:pt x="231620" y="131496"/>
                      <a:pt x="231620" y="140141"/>
                    </a:cubicBezTo>
                    <a:lnTo>
                      <a:pt x="231620" y="157430"/>
                    </a:lnTo>
                    <a:lnTo>
                      <a:pt x="235941" y="157430"/>
                    </a:lnTo>
                    <a:cubicBezTo>
                      <a:pt x="246312" y="157430"/>
                      <a:pt x="254955" y="166074"/>
                      <a:pt x="254955" y="176448"/>
                    </a:cubicBezTo>
                    <a:lnTo>
                      <a:pt x="254955" y="223128"/>
                    </a:lnTo>
                    <a:cubicBezTo>
                      <a:pt x="254955" y="233502"/>
                      <a:pt x="246312" y="242146"/>
                      <a:pt x="235941" y="242146"/>
                    </a:cubicBezTo>
                    <a:lnTo>
                      <a:pt x="231620" y="242146"/>
                    </a:lnTo>
                    <a:lnTo>
                      <a:pt x="231620" y="320811"/>
                    </a:lnTo>
                    <a:cubicBezTo>
                      <a:pt x="231620" y="328591"/>
                      <a:pt x="228163" y="335507"/>
                      <a:pt x="222113" y="339829"/>
                    </a:cubicBezTo>
                    <a:lnTo>
                      <a:pt x="222113" y="356254"/>
                    </a:lnTo>
                    <a:cubicBezTo>
                      <a:pt x="222977" y="361441"/>
                      <a:pt x="218656" y="364899"/>
                      <a:pt x="213471" y="364899"/>
                    </a:cubicBezTo>
                    <a:close/>
                    <a:moveTo>
                      <a:pt x="77783" y="339829"/>
                    </a:moveTo>
                    <a:lnTo>
                      <a:pt x="182358" y="339829"/>
                    </a:lnTo>
                    <a:lnTo>
                      <a:pt x="182358" y="356254"/>
                    </a:lnTo>
                    <a:cubicBezTo>
                      <a:pt x="182358" y="358847"/>
                      <a:pt x="184086" y="360576"/>
                      <a:pt x="186679" y="360576"/>
                    </a:cubicBezTo>
                    <a:lnTo>
                      <a:pt x="213471" y="360576"/>
                    </a:lnTo>
                    <a:cubicBezTo>
                      <a:pt x="216063" y="360576"/>
                      <a:pt x="217792" y="358847"/>
                      <a:pt x="217792" y="356254"/>
                    </a:cubicBezTo>
                    <a:lnTo>
                      <a:pt x="217792" y="337236"/>
                    </a:lnTo>
                    <a:lnTo>
                      <a:pt x="218656" y="336372"/>
                    </a:lnTo>
                    <a:cubicBezTo>
                      <a:pt x="223842" y="332914"/>
                      <a:pt x="227299" y="326863"/>
                      <a:pt x="227299" y="320811"/>
                    </a:cubicBezTo>
                    <a:lnTo>
                      <a:pt x="227299" y="237824"/>
                    </a:lnTo>
                    <a:lnTo>
                      <a:pt x="236805" y="237824"/>
                    </a:lnTo>
                    <a:cubicBezTo>
                      <a:pt x="244584" y="237824"/>
                      <a:pt x="251498" y="230908"/>
                      <a:pt x="251498" y="223128"/>
                    </a:cubicBezTo>
                    <a:lnTo>
                      <a:pt x="251498" y="176448"/>
                    </a:lnTo>
                    <a:cubicBezTo>
                      <a:pt x="251498" y="168668"/>
                      <a:pt x="244584" y="161752"/>
                      <a:pt x="236805" y="161752"/>
                    </a:cubicBezTo>
                    <a:lnTo>
                      <a:pt x="227299" y="161752"/>
                    </a:lnTo>
                    <a:lnTo>
                      <a:pt x="227299" y="139276"/>
                    </a:lnTo>
                    <a:cubicBezTo>
                      <a:pt x="227299" y="131496"/>
                      <a:pt x="222977" y="124580"/>
                      <a:pt x="215199" y="121987"/>
                    </a:cubicBezTo>
                    <a:lnTo>
                      <a:pt x="210878" y="120258"/>
                    </a:lnTo>
                    <a:lnTo>
                      <a:pt x="214335" y="117665"/>
                    </a:lnTo>
                    <a:cubicBezTo>
                      <a:pt x="233348" y="105562"/>
                      <a:pt x="248905" y="84816"/>
                      <a:pt x="258412" y="56289"/>
                    </a:cubicBezTo>
                    <a:lnTo>
                      <a:pt x="258412" y="56289"/>
                    </a:lnTo>
                    <a:cubicBezTo>
                      <a:pt x="266190" y="31219"/>
                      <a:pt x="267054" y="10472"/>
                      <a:pt x="267054" y="9608"/>
                    </a:cubicBezTo>
                    <a:cubicBezTo>
                      <a:pt x="267054" y="8744"/>
                      <a:pt x="266190" y="7879"/>
                      <a:pt x="266190" y="7879"/>
                    </a:cubicBezTo>
                    <a:cubicBezTo>
                      <a:pt x="211742" y="-5952"/>
                      <a:pt x="171122" y="11337"/>
                      <a:pt x="163344" y="14795"/>
                    </a:cubicBezTo>
                    <a:cubicBezTo>
                      <a:pt x="139145" y="26033"/>
                      <a:pt x="125317" y="45051"/>
                      <a:pt x="120996" y="71849"/>
                    </a:cubicBezTo>
                    <a:cubicBezTo>
                      <a:pt x="120131" y="75306"/>
                      <a:pt x="120131" y="78764"/>
                      <a:pt x="120131" y="82222"/>
                    </a:cubicBezTo>
                    <a:lnTo>
                      <a:pt x="120131" y="89138"/>
                    </a:lnTo>
                    <a:lnTo>
                      <a:pt x="116674" y="83951"/>
                    </a:lnTo>
                    <a:cubicBezTo>
                      <a:pt x="111489" y="76171"/>
                      <a:pt x="103710" y="70120"/>
                      <a:pt x="93339" y="65797"/>
                    </a:cubicBezTo>
                    <a:cubicBezTo>
                      <a:pt x="90747" y="64933"/>
                      <a:pt x="64819" y="54560"/>
                      <a:pt x="31977" y="64069"/>
                    </a:cubicBezTo>
                    <a:cubicBezTo>
                      <a:pt x="31113" y="64069"/>
                      <a:pt x="31113" y="64933"/>
                      <a:pt x="31113" y="65797"/>
                    </a:cubicBezTo>
                    <a:cubicBezTo>
                      <a:pt x="31113" y="65797"/>
                      <a:pt x="33706" y="96918"/>
                      <a:pt x="51855" y="116800"/>
                    </a:cubicBezTo>
                    <a:lnTo>
                      <a:pt x="55312" y="120258"/>
                    </a:lnTo>
                    <a:lnTo>
                      <a:pt x="48398" y="120258"/>
                    </a:lnTo>
                    <a:cubicBezTo>
                      <a:pt x="38027" y="120258"/>
                      <a:pt x="30249" y="128903"/>
                      <a:pt x="30249" y="138412"/>
                    </a:cubicBezTo>
                    <a:lnTo>
                      <a:pt x="30249" y="160887"/>
                    </a:lnTo>
                    <a:lnTo>
                      <a:pt x="20742" y="160887"/>
                    </a:lnTo>
                    <a:cubicBezTo>
                      <a:pt x="12964" y="160887"/>
                      <a:pt x="6050" y="167803"/>
                      <a:pt x="6050" y="175583"/>
                    </a:cubicBezTo>
                    <a:lnTo>
                      <a:pt x="6050" y="222264"/>
                    </a:lnTo>
                    <a:cubicBezTo>
                      <a:pt x="6050" y="230044"/>
                      <a:pt x="12964" y="236959"/>
                      <a:pt x="20742" y="236959"/>
                    </a:cubicBezTo>
                    <a:lnTo>
                      <a:pt x="30249" y="236959"/>
                    </a:lnTo>
                    <a:lnTo>
                      <a:pt x="30249" y="319947"/>
                    </a:lnTo>
                    <a:cubicBezTo>
                      <a:pt x="30249" y="327727"/>
                      <a:pt x="34570" y="333778"/>
                      <a:pt x="41484" y="337236"/>
                    </a:cubicBezTo>
                    <a:lnTo>
                      <a:pt x="43213" y="338100"/>
                    </a:lnTo>
                    <a:lnTo>
                      <a:pt x="43213" y="355389"/>
                    </a:lnTo>
                    <a:cubicBezTo>
                      <a:pt x="43213" y="357983"/>
                      <a:pt x="44941" y="359712"/>
                      <a:pt x="47534" y="359712"/>
                    </a:cubicBezTo>
                    <a:lnTo>
                      <a:pt x="74326" y="359712"/>
                    </a:lnTo>
                    <a:cubicBezTo>
                      <a:pt x="76919" y="359712"/>
                      <a:pt x="78647" y="357983"/>
                      <a:pt x="78647" y="355389"/>
                    </a:cubicBezTo>
                    <a:lnTo>
                      <a:pt x="78647" y="339829"/>
                    </a:lnTo>
                    <a:close/>
                    <a:moveTo>
                      <a:pt x="215199" y="357118"/>
                    </a:moveTo>
                    <a:lnTo>
                      <a:pt x="185815" y="357118"/>
                    </a:lnTo>
                    <a:lnTo>
                      <a:pt x="185815" y="339829"/>
                    </a:lnTo>
                    <a:lnTo>
                      <a:pt x="209149" y="339829"/>
                    </a:lnTo>
                    <a:cubicBezTo>
                      <a:pt x="210014" y="339829"/>
                      <a:pt x="210878" y="339829"/>
                      <a:pt x="211742" y="339829"/>
                    </a:cubicBezTo>
                    <a:lnTo>
                      <a:pt x="214335" y="338965"/>
                    </a:lnTo>
                    <a:lnTo>
                      <a:pt x="214335" y="357118"/>
                    </a:lnTo>
                    <a:close/>
                    <a:moveTo>
                      <a:pt x="190136" y="352796"/>
                    </a:moveTo>
                    <a:lnTo>
                      <a:pt x="210014" y="352796"/>
                    </a:lnTo>
                    <a:lnTo>
                      <a:pt x="210014" y="344152"/>
                    </a:lnTo>
                    <a:cubicBezTo>
                      <a:pt x="210014" y="344152"/>
                      <a:pt x="209149" y="344152"/>
                      <a:pt x="209149" y="344152"/>
                    </a:cubicBezTo>
                    <a:lnTo>
                      <a:pt x="190136" y="344152"/>
                    </a:lnTo>
                    <a:lnTo>
                      <a:pt x="190136" y="352796"/>
                    </a:lnTo>
                    <a:close/>
                    <a:moveTo>
                      <a:pt x="72597" y="357118"/>
                    </a:moveTo>
                    <a:lnTo>
                      <a:pt x="45805" y="357118"/>
                    </a:lnTo>
                    <a:lnTo>
                      <a:pt x="45805" y="339829"/>
                    </a:lnTo>
                    <a:lnTo>
                      <a:pt x="75190" y="339829"/>
                    </a:lnTo>
                    <a:lnTo>
                      <a:pt x="75190" y="355389"/>
                    </a:lnTo>
                    <a:lnTo>
                      <a:pt x="73462" y="355389"/>
                    </a:lnTo>
                    <a:lnTo>
                      <a:pt x="73462" y="357118"/>
                    </a:lnTo>
                    <a:close/>
                    <a:moveTo>
                      <a:pt x="50127" y="352796"/>
                    </a:moveTo>
                    <a:lnTo>
                      <a:pt x="70005" y="352796"/>
                    </a:lnTo>
                    <a:lnTo>
                      <a:pt x="70005" y="344152"/>
                    </a:lnTo>
                    <a:lnTo>
                      <a:pt x="50127" y="344152"/>
                    </a:lnTo>
                    <a:lnTo>
                      <a:pt x="50127" y="352796"/>
                    </a:lnTo>
                    <a:close/>
                    <a:moveTo>
                      <a:pt x="209149" y="336372"/>
                    </a:moveTo>
                    <a:lnTo>
                      <a:pt x="48398" y="336372"/>
                    </a:lnTo>
                    <a:cubicBezTo>
                      <a:pt x="39756" y="336372"/>
                      <a:pt x="32842" y="329456"/>
                      <a:pt x="32842" y="320811"/>
                    </a:cubicBezTo>
                    <a:lnTo>
                      <a:pt x="32842" y="139276"/>
                    </a:lnTo>
                    <a:cubicBezTo>
                      <a:pt x="32842" y="130631"/>
                      <a:pt x="39756" y="123716"/>
                      <a:pt x="48398" y="123716"/>
                    </a:cubicBezTo>
                    <a:lnTo>
                      <a:pt x="209149" y="123716"/>
                    </a:lnTo>
                    <a:cubicBezTo>
                      <a:pt x="217792" y="123716"/>
                      <a:pt x="224706" y="130631"/>
                      <a:pt x="224706" y="139276"/>
                    </a:cubicBezTo>
                    <a:lnTo>
                      <a:pt x="224706" y="320811"/>
                    </a:lnTo>
                    <a:cubicBezTo>
                      <a:pt x="224706" y="329456"/>
                      <a:pt x="217792" y="336372"/>
                      <a:pt x="209149" y="336372"/>
                    </a:cubicBezTo>
                    <a:close/>
                    <a:moveTo>
                      <a:pt x="48398" y="128903"/>
                    </a:moveTo>
                    <a:cubicBezTo>
                      <a:pt x="42348" y="128903"/>
                      <a:pt x="38027" y="134089"/>
                      <a:pt x="38027" y="139276"/>
                    </a:cubicBezTo>
                    <a:lnTo>
                      <a:pt x="38027" y="320811"/>
                    </a:lnTo>
                    <a:cubicBezTo>
                      <a:pt x="38027" y="326863"/>
                      <a:pt x="43213" y="331185"/>
                      <a:pt x="48398" y="331185"/>
                    </a:cubicBezTo>
                    <a:lnTo>
                      <a:pt x="209149" y="331185"/>
                    </a:lnTo>
                    <a:cubicBezTo>
                      <a:pt x="215199" y="331185"/>
                      <a:pt x="219520" y="325998"/>
                      <a:pt x="219520" y="320811"/>
                    </a:cubicBezTo>
                    <a:lnTo>
                      <a:pt x="219520" y="139276"/>
                    </a:lnTo>
                    <a:cubicBezTo>
                      <a:pt x="219520" y="133225"/>
                      <a:pt x="215199" y="128903"/>
                      <a:pt x="209149" y="128903"/>
                    </a:cubicBezTo>
                    <a:lnTo>
                      <a:pt x="48398" y="128903"/>
                    </a:lnTo>
                    <a:close/>
                    <a:moveTo>
                      <a:pt x="236805" y="234366"/>
                    </a:moveTo>
                    <a:lnTo>
                      <a:pt x="227299" y="234366"/>
                    </a:lnTo>
                    <a:lnTo>
                      <a:pt x="227299" y="165210"/>
                    </a:lnTo>
                    <a:lnTo>
                      <a:pt x="236805" y="165210"/>
                    </a:lnTo>
                    <a:cubicBezTo>
                      <a:pt x="242855" y="165210"/>
                      <a:pt x="248041" y="170396"/>
                      <a:pt x="248041" y="176448"/>
                    </a:cubicBezTo>
                    <a:lnTo>
                      <a:pt x="248041" y="223128"/>
                    </a:lnTo>
                    <a:cubicBezTo>
                      <a:pt x="248905" y="229179"/>
                      <a:pt x="243719" y="234366"/>
                      <a:pt x="236805" y="234366"/>
                    </a:cubicBezTo>
                    <a:close/>
                    <a:moveTo>
                      <a:pt x="232484" y="230044"/>
                    </a:moveTo>
                    <a:lnTo>
                      <a:pt x="236805" y="230044"/>
                    </a:lnTo>
                    <a:cubicBezTo>
                      <a:pt x="240263" y="230044"/>
                      <a:pt x="243719" y="226586"/>
                      <a:pt x="243719" y="223128"/>
                    </a:cubicBezTo>
                    <a:lnTo>
                      <a:pt x="243719" y="176448"/>
                    </a:lnTo>
                    <a:cubicBezTo>
                      <a:pt x="243719" y="172990"/>
                      <a:pt x="240263" y="169532"/>
                      <a:pt x="236805" y="169532"/>
                    </a:cubicBezTo>
                    <a:lnTo>
                      <a:pt x="232484" y="169532"/>
                    </a:lnTo>
                    <a:lnTo>
                      <a:pt x="232484" y="230044"/>
                    </a:lnTo>
                    <a:close/>
                    <a:moveTo>
                      <a:pt x="29385" y="234366"/>
                    </a:moveTo>
                    <a:lnTo>
                      <a:pt x="19878" y="234366"/>
                    </a:lnTo>
                    <a:cubicBezTo>
                      <a:pt x="13828" y="234366"/>
                      <a:pt x="8643" y="229179"/>
                      <a:pt x="8643" y="223128"/>
                    </a:cubicBezTo>
                    <a:lnTo>
                      <a:pt x="8643" y="176448"/>
                    </a:lnTo>
                    <a:cubicBezTo>
                      <a:pt x="8643" y="170396"/>
                      <a:pt x="13828" y="165210"/>
                      <a:pt x="19878" y="165210"/>
                    </a:cubicBezTo>
                    <a:lnTo>
                      <a:pt x="29385" y="165210"/>
                    </a:lnTo>
                    <a:lnTo>
                      <a:pt x="29385" y="234366"/>
                    </a:lnTo>
                    <a:close/>
                    <a:moveTo>
                      <a:pt x="19878" y="169532"/>
                    </a:moveTo>
                    <a:cubicBezTo>
                      <a:pt x="16421" y="169532"/>
                      <a:pt x="12964" y="172990"/>
                      <a:pt x="12964" y="176448"/>
                    </a:cubicBezTo>
                    <a:lnTo>
                      <a:pt x="12964" y="223128"/>
                    </a:lnTo>
                    <a:cubicBezTo>
                      <a:pt x="12964" y="226586"/>
                      <a:pt x="16421" y="230044"/>
                      <a:pt x="19878" y="230044"/>
                    </a:cubicBezTo>
                    <a:lnTo>
                      <a:pt x="24199" y="230044"/>
                    </a:lnTo>
                    <a:lnTo>
                      <a:pt x="24199" y="169532"/>
                    </a:lnTo>
                    <a:lnTo>
                      <a:pt x="19878" y="169532"/>
                    </a:lnTo>
                    <a:close/>
                    <a:moveTo>
                      <a:pt x="128774" y="122851"/>
                    </a:moveTo>
                    <a:lnTo>
                      <a:pt x="127910" y="116800"/>
                    </a:lnTo>
                    <a:cubicBezTo>
                      <a:pt x="123588" y="95189"/>
                      <a:pt x="117539" y="42457"/>
                      <a:pt x="165072" y="19981"/>
                    </a:cubicBezTo>
                    <a:lnTo>
                      <a:pt x="165937" y="19117"/>
                    </a:lnTo>
                    <a:cubicBezTo>
                      <a:pt x="165937" y="19117"/>
                      <a:pt x="207421" y="-765"/>
                      <a:pt x="262733" y="11337"/>
                    </a:cubicBezTo>
                    <a:lnTo>
                      <a:pt x="264462" y="12201"/>
                    </a:lnTo>
                    <a:lnTo>
                      <a:pt x="264462" y="13930"/>
                    </a:lnTo>
                    <a:cubicBezTo>
                      <a:pt x="262733" y="33813"/>
                      <a:pt x="253226" y="98647"/>
                      <a:pt x="204828" y="120258"/>
                    </a:cubicBezTo>
                    <a:cubicBezTo>
                      <a:pt x="204828" y="120258"/>
                      <a:pt x="204828" y="120258"/>
                      <a:pt x="204828" y="120258"/>
                    </a:cubicBezTo>
                    <a:lnTo>
                      <a:pt x="203964" y="121123"/>
                    </a:lnTo>
                    <a:lnTo>
                      <a:pt x="203100" y="121123"/>
                    </a:lnTo>
                    <a:lnTo>
                      <a:pt x="133095" y="121123"/>
                    </a:lnTo>
                    <a:lnTo>
                      <a:pt x="134824" y="117665"/>
                    </a:lnTo>
                    <a:cubicBezTo>
                      <a:pt x="144330" y="102105"/>
                      <a:pt x="167665" y="71849"/>
                      <a:pt x="220385" y="48508"/>
                    </a:cubicBezTo>
                    <a:cubicBezTo>
                      <a:pt x="221249" y="48508"/>
                      <a:pt x="221249" y="46779"/>
                      <a:pt x="221249" y="45915"/>
                    </a:cubicBezTo>
                    <a:cubicBezTo>
                      <a:pt x="221249" y="45051"/>
                      <a:pt x="219520" y="45051"/>
                      <a:pt x="218656" y="45051"/>
                    </a:cubicBezTo>
                    <a:cubicBezTo>
                      <a:pt x="164208" y="69255"/>
                      <a:pt x="140873" y="100376"/>
                      <a:pt x="131367" y="116800"/>
                    </a:cubicBezTo>
                    <a:lnTo>
                      <a:pt x="128774" y="122851"/>
                    </a:lnTo>
                    <a:close/>
                    <a:moveTo>
                      <a:pt x="141738" y="116800"/>
                    </a:moveTo>
                    <a:lnTo>
                      <a:pt x="203100" y="116800"/>
                    </a:lnTo>
                    <a:cubicBezTo>
                      <a:pt x="203100" y="116800"/>
                      <a:pt x="203100" y="116800"/>
                      <a:pt x="203964" y="116800"/>
                    </a:cubicBezTo>
                    <a:lnTo>
                      <a:pt x="203964" y="116800"/>
                    </a:lnTo>
                    <a:cubicBezTo>
                      <a:pt x="248905" y="96918"/>
                      <a:pt x="259276" y="37271"/>
                      <a:pt x="261005" y="15659"/>
                    </a:cubicBezTo>
                    <a:cubicBezTo>
                      <a:pt x="213471" y="5286"/>
                      <a:pt x="177172" y="19117"/>
                      <a:pt x="170258" y="22575"/>
                    </a:cubicBezTo>
                    <a:lnTo>
                      <a:pt x="170258" y="23439"/>
                    </a:lnTo>
                    <a:lnTo>
                      <a:pt x="168529" y="23439"/>
                    </a:lnTo>
                    <a:cubicBezTo>
                      <a:pt x="127045" y="42457"/>
                      <a:pt x="127910" y="87409"/>
                      <a:pt x="132231" y="109885"/>
                    </a:cubicBezTo>
                    <a:cubicBezTo>
                      <a:pt x="143466" y="92596"/>
                      <a:pt x="168529" y="64069"/>
                      <a:pt x="218656" y="41593"/>
                    </a:cubicBezTo>
                    <a:cubicBezTo>
                      <a:pt x="222113" y="39864"/>
                      <a:pt x="225570" y="41593"/>
                      <a:pt x="226434" y="45051"/>
                    </a:cubicBezTo>
                    <a:cubicBezTo>
                      <a:pt x="228163" y="48508"/>
                      <a:pt x="226434" y="51966"/>
                      <a:pt x="222977" y="52831"/>
                    </a:cubicBezTo>
                    <a:cubicBezTo>
                      <a:pt x="174579" y="74442"/>
                      <a:pt x="151244" y="101240"/>
                      <a:pt x="141738" y="116800"/>
                    </a:cubicBezTo>
                    <a:close/>
                    <a:moveTo>
                      <a:pt x="119267" y="121123"/>
                    </a:moveTo>
                    <a:lnTo>
                      <a:pt x="60498" y="121123"/>
                    </a:lnTo>
                    <a:lnTo>
                      <a:pt x="59633" y="120258"/>
                    </a:lnTo>
                    <a:cubicBezTo>
                      <a:pt x="42348" y="105562"/>
                      <a:pt x="37163" y="79629"/>
                      <a:pt x="35434" y="68391"/>
                    </a:cubicBezTo>
                    <a:lnTo>
                      <a:pt x="35434" y="66662"/>
                    </a:lnTo>
                    <a:lnTo>
                      <a:pt x="37163" y="65797"/>
                    </a:lnTo>
                    <a:cubicBezTo>
                      <a:pt x="65683" y="58017"/>
                      <a:pt x="89018" y="65797"/>
                      <a:pt x="92475" y="67526"/>
                    </a:cubicBezTo>
                    <a:lnTo>
                      <a:pt x="94204" y="67526"/>
                    </a:lnTo>
                    <a:lnTo>
                      <a:pt x="94204" y="68391"/>
                    </a:lnTo>
                    <a:cubicBezTo>
                      <a:pt x="118403" y="78764"/>
                      <a:pt x="122724" y="101240"/>
                      <a:pt x="122724" y="113342"/>
                    </a:cubicBezTo>
                    <a:lnTo>
                      <a:pt x="122724" y="119394"/>
                    </a:lnTo>
                    <a:lnTo>
                      <a:pt x="118403" y="114207"/>
                    </a:lnTo>
                    <a:cubicBezTo>
                      <a:pt x="95068" y="85680"/>
                      <a:pt x="63091" y="83087"/>
                      <a:pt x="61362" y="83087"/>
                    </a:cubicBezTo>
                    <a:cubicBezTo>
                      <a:pt x="60498" y="83087"/>
                      <a:pt x="60498" y="83087"/>
                      <a:pt x="60498" y="83087"/>
                    </a:cubicBezTo>
                    <a:cubicBezTo>
                      <a:pt x="60498" y="83087"/>
                      <a:pt x="59633" y="83951"/>
                      <a:pt x="59633" y="83951"/>
                    </a:cubicBezTo>
                    <a:cubicBezTo>
                      <a:pt x="59633" y="84816"/>
                      <a:pt x="59633" y="84816"/>
                      <a:pt x="59633" y="84816"/>
                    </a:cubicBezTo>
                    <a:cubicBezTo>
                      <a:pt x="59633" y="84816"/>
                      <a:pt x="60498" y="85680"/>
                      <a:pt x="60498" y="85680"/>
                    </a:cubicBezTo>
                    <a:lnTo>
                      <a:pt x="60498" y="85680"/>
                    </a:lnTo>
                    <a:cubicBezTo>
                      <a:pt x="60498" y="85680"/>
                      <a:pt x="92475" y="88273"/>
                      <a:pt x="114946" y="115071"/>
                    </a:cubicBezTo>
                    <a:lnTo>
                      <a:pt x="119267" y="121123"/>
                    </a:lnTo>
                    <a:close/>
                    <a:moveTo>
                      <a:pt x="62226" y="116800"/>
                    </a:moveTo>
                    <a:lnTo>
                      <a:pt x="109760" y="116800"/>
                    </a:lnTo>
                    <a:cubicBezTo>
                      <a:pt x="89018" y="95189"/>
                      <a:pt x="62226" y="92596"/>
                      <a:pt x="62226" y="92596"/>
                    </a:cubicBezTo>
                    <a:cubicBezTo>
                      <a:pt x="58769" y="92596"/>
                      <a:pt x="56176" y="89138"/>
                      <a:pt x="56176" y="85680"/>
                    </a:cubicBezTo>
                    <a:cubicBezTo>
                      <a:pt x="56176" y="83951"/>
                      <a:pt x="57041" y="82222"/>
                      <a:pt x="58769" y="81358"/>
                    </a:cubicBezTo>
                    <a:cubicBezTo>
                      <a:pt x="59633" y="80493"/>
                      <a:pt x="61362" y="79629"/>
                      <a:pt x="63091" y="79629"/>
                    </a:cubicBezTo>
                    <a:cubicBezTo>
                      <a:pt x="64819" y="79629"/>
                      <a:pt x="94204" y="82222"/>
                      <a:pt x="118403" y="107291"/>
                    </a:cubicBezTo>
                    <a:cubicBezTo>
                      <a:pt x="116674" y="94324"/>
                      <a:pt x="110624" y="79629"/>
                      <a:pt x="91611" y="72713"/>
                    </a:cubicBezTo>
                    <a:lnTo>
                      <a:pt x="89882" y="71849"/>
                    </a:lnTo>
                    <a:cubicBezTo>
                      <a:pt x="84697" y="70120"/>
                      <a:pt x="65683" y="64069"/>
                      <a:pt x="40620" y="70120"/>
                    </a:cubicBezTo>
                    <a:cubicBezTo>
                      <a:pt x="41484" y="81358"/>
                      <a:pt x="47534" y="103833"/>
                      <a:pt x="62226" y="11680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</p:grpSp>
      <p:grpSp>
        <p:nvGrpSpPr>
          <p:cNvPr id="120" name="Graphic 16831">
            <a:extLst>
              <a:ext uri="{FF2B5EF4-FFF2-40B4-BE49-F238E27FC236}">
                <a16:creationId xmlns:a16="http://schemas.microsoft.com/office/drawing/2014/main" id="{28BAA8BB-DB04-4A3E-A02F-A61C8B99A526}"/>
              </a:ext>
            </a:extLst>
          </p:cNvPr>
          <p:cNvGrpSpPr/>
          <p:nvPr/>
        </p:nvGrpSpPr>
        <p:grpSpPr>
          <a:xfrm>
            <a:off x="4365681" y="4184355"/>
            <a:ext cx="394963" cy="393327"/>
            <a:chOff x="4375048" y="1794020"/>
            <a:chExt cx="394963" cy="393326"/>
          </a:xfrm>
          <a:solidFill>
            <a:srgbClr val="355464"/>
          </a:solidFill>
        </p:grpSpPr>
        <p:grpSp>
          <p:nvGrpSpPr>
            <p:cNvPr id="121" name="Graphic 16831">
              <a:extLst>
                <a:ext uri="{FF2B5EF4-FFF2-40B4-BE49-F238E27FC236}">
                  <a16:creationId xmlns:a16="http://schemas.microsoft.com/office/drawing/2014/main" id="{42A9414B-8D7E-4918-9960-5DF85F603C72}"/>
                </a:ext>
              </a:extLst>
            </p:cNvPr>
            <p:cNvGrpSpPr/>
            <p:nvPr/>
          </p:nvGrpSpPr>
          <p:grpSpPr>
            <a:xfrm>
              <a:off x="4629139" y="1811309"/>
              <a:ext cx="129638" cy="96818"/>
              <a:chOff x="4629139" y="1811309"/>
              <a:chExt cx="129638" cy="96818"/>
            </a:xfrm>
            <a:solidFill>
              <a:srgbClr val="355464"/>
            </a:solidFill>
          </p:grpSpPr>
          <p:sp>
            <p:nvSpPr>
              <p:cNvPr id="179" name="Freeform 17852">
                <a:extLst>
                  <a:ext uri="{FF2B5EF4-FFF2-40B4-BE49-F238E27FC236}">
                    <a16:creationId xmlns:a16="http://schemas.microsoft.com/office/drawing/2014/main" id="{1EF1F711-69AC-43BC-A6A2-549E009CA1C2}"/>
                  </a:ext>
                </a:extLst>
              </p:cNvPr>
              <p:cNvSpPr/>
              <p:nvPr/>
            </p:nvSpPr>
            <p:spPr>
              <a:xfrm>
                <a:off x="4630867" y="1813038"/>
                <a:ext cx="126181" cy="92496"/>
              </a:xfrm>
              <a:custGeom>
                <a:avLst/>
                <a:gdLst>
                  <a:gd name="connsiteX0" fmla="*/ 114946 w 126181"/>
                  <a:gd name="connsiteY0" fmla="*/ 86445 h 92496"/>
                  <a:gd name="connsiteX1" fmla="*/ 116674 w 126181"/>
                  <a:gd name="connsiteY1" fmla="*/ 82988 h 92496"/>
                  <a:gd name="connsiteX2" fmla="*/ 120131 w 126181"/>
                  <a:gd name="connsiteY2" fmla="*/ 81259 h 92496"/>
                  <a:gd name="connsiteX3" fmla="*/ 120131 w 126181"/>
                  <a:gd name="connsiteY3" fmla="*/ 92497 h 92496"/>
                  <a:gd name="connsiteX4" fmla="*/ 124453 w 126181"/>
                  <a:gd name="connsiteY4" fmla="*/ 90768 h 92496"/>
                  <a:gd name="connsiteX5" fmla="*/ 126181 w 126181"/>
                  <a:gd name="connsiteY5" fmla="*/ 86445 h 92496"/>
                  <a:gd name="connsiteX6" fmla="*/ 114946 w 126181"/>
                  <a:gd name="connsiteY6" fmla="*/ 86445 h 92496"/>
                  <a:gd name="connsiteX7" fmla="*/ 114946 w 126181"/>
                  <a:gd name="connsiteY7" fmla="*/ 6051 h 92496"/>
                  <a:gd name="connsiteX8" fmla="*/ 114946 w 126181"/>
                  <a:gd name="connsiteY8" fmla="*/ 86445 h 92496"/>
                  <a:gd name="connsiteX9" fmla="*/ 126181 w 126181"/>
                  <a:gd name="connsiteY9" fmla="*/ 86445 h 92496"/>
                  <a:gd name="connsiteX10" fmla="*/ 126181 w 126181"/>
                  <a:gd name="connsiteY10" fmla="*/ 6051 h 92496"/>
                  <a:gd name="connsiteX11" fmla="*/ 114946 w 126181"/>
                  <a:gd name="connsiteY11" fmla="*/ 6051 h 92496"/>
                  <a:gd name="connsiteX12" fmla="*/ 119267 w 126181"/>
                  <a:gd name="connsiteY12" fmla="*/ 11238 h 92496"/>
                  <a:gd name="connsiteX13" fmla="*/ 115810 w 126181"/>
                  <a:gd name="connsiteY13" fmla="*/ 9509 h 92496"/>
                  <a:gd name="connsiteX14" fmla="*/ 114082 w 126181"/>
                  <a:gd name="connsiteY14" fmla="*/ 6051 h 92496"/>
                  <a:gd name="connsiteX15" fmla="*/ 125317 w 126181"/>
                  <a:gd name="connsiteY15" fmla="*/ 6051 h 92496"/>
                  <a:gd name="connsiteX16" fmla="*/ 123588 w 126181"/>
                  <a:gd name="connsiteY16" fmla="*/ 1729 h 92496"/>
                  <a:gd name="connsiteX17" fmla="*/ 119267 w 126181"/>
                  <a:gd name="connsiteY17" fmla="*/ 0 h 92496"/>
                  <a:gd name="connsiteX18" fmla="*/ 119267 w 126181"/>
                  <a:gd name="connsiteY18" fmla="*/ 11238 h 92496"/>
                  <a:gd name="connsiteX19" fmla="*/ 6914 w 126181"/>
                  <a:gd name="connsiteY19" fmla="*/ 11238 h 92496"/>
                  <a:gd name="connsiteX20" fmla="*/ 120131 w 126181"/>
                  <a:gd name="connsiteY20" fmla="*/ 11238 h 92496"/>
                  <a:gd name="connsiteX21" fmla="*/ 120131 w 126181"/>
                  <a:gd name="connsiteY21" fmla="*/ 0 h 92496"/>
                  <a:gd name="connsiteX22" fmla="*/ 6914 w 126181"/>
                  <a:gd name="connsiteY22" fmla="*/ 0 h 92496"/>
                  <a:gd name="connsiteX23" fmla="*/ 6914 w 126181"/>
                  <a:gd name="connsiteY23" fmla="*/ 11238 h 92496"/>
                  <a:gd name="connsiteX24" fmla="*/ 11235 w 126181"/>
                  <a:gd name="connsiteY24" fmla="*/ 6051 h 92496"/>
                  <a:gd name="connsiteX25" fmla="*/ 9507 w 126181"/>
                  <a:gd name="connsiteY25" fmla="*/ 9509 h 92496"/>
                  <a:gd name="connsiteX26" fmla="*/ 6050 w 126181"/>
                  <a:gd name="connsiteY26" fmla="*/ 11238 h 92496"/>
                  <a:gd name="connsiteX27" fmla="*/ 6050 w 126181"/>
                  <a:gd name="connsiteY27" fmla="*/ 0 h 92496"/>
                  <a:gd name="connsiteX28" fmla="*/ 1729 w 126181"/>
                  <a:gd name="connsiteY28" fmla="*/ 1729 h 92496"/>
                  <a:gd name="connsiteX29" fmla="*/ 0 w 126181"/>
                  <a:gd name="connsiteY29" fmla="*/ 6051 h 92496"/>
                  <a:gd name="connsiteX30" fmla="*/ 11235 w 126181"/>
                  <a:gd name="connsiteY30" fmla="*/ 6051 h 92496"/>
                  <a:gd name="connsiteX31" fmla="*/ 11235 w 126181"/>
                  <a:gd name="connsiteY31" fmla="*/ 86445 h 92496"/>
                  <a:gd name="connsiteX32" fmla="*/ 11235 w 126181"/>
                  <a:gd name="connsiteY32" fmla="*/ 6051 h 92496"/>
                  <a:gd name="connsiteX33" fmla="*/ 0 w 126181"/>
                  <a:gd name="connsiteY33" fmla="*/ 6051 h 92496"/>
                  <a:gd name="connsiteX34" fmla="*/ 0 w 126181"/>
                  <a:gd name="connsiteY34" fmla="*/ 86445 h 92496"/>
                  <a:gd name="connsiteX35" fmla="*/ 11235 w 126181"/>
                  <a:gd name="connsiteY35" fmla="*/ 86445 h 92496"/>
                  <a:gd name="connsiteX36" fmla="*/ 6914 w 126181"/>
                  <a:gd name="connsiteY36" fmla="*/ 81259 h 92496"/>
                  <a:gd name="connsiteX37" fmla="*/ 10371 w 126181"/>
                  <a:gd name="connsiteY37" fmla="*/ 82988 h 92496"/>
                  <a:gd name="connsiteX38" fmla="*/ 12100 w 126181"/>
                  <a:gd name="connsiteY38" fmla="*/ 86445 h 92496"/>
                  <a:gd name="connsiteX39" fmla="*/ 864 w 126181"/>
                  <a:gd name="connsiteY39" fmla="*/ 86445 h 92496"/>
                  <a:gd name="connsiteX40" fmla="*/ 2593 w 126181"/>
                  <a:gd name="connsiteY40" fmla="*/ 90768 h 92496"/>
                  <a:gd name="connsiteX41" fmla="*/ 6914 w 126181"/>
                  <a:gd name="connsiteY41" fmla="*/ 92497 h 92496"/>
                  <a:gd name="connsiteX42" fmla="*/ 6914 w 126181"/>
                  <a:gd name="connsiteY42" fmla="*/ 81259 h 92496"/>
                  <a:gd name="connsiteX43" fmla="*/ 119267 w 126181"/>
                  <a:gd name="connsiteY43" fmla="*/ 81259 h 92496"/>
                  <a:gd name="connsiteX44" fmla="*/ 6050 w 126181"/>
                  <a:gd name="connsiteY44" fmla="*/ 81259 h 92496"/>
                  <a:gd name="connsiteX45" fmla="*/ 6050 w 126181"/>
                  <a:gd name="connsiteY45" fmla="*/ 92497 h 92496"/>
                  <a:gd name="connsiteX46" fmla="*/ 119267 w 126181"/>
                  <a:gd name="connsiteY46" fmla="*/ 92497 h 92496"/>
                  <a:gd name="connsiteX47" fmla="*/ 119267 w 126181"/>
                  <a:gd name="connsiteY47" fmla="*/ 81259 h 9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6181" h="92496">
                    <a:moveTo>
                      <a:pt x="114946" y="86445"/>
                    </a:moveTo>
                    <a:cubicBezTo>
                      <a:pt x="114946" y="85581"/>
                      <a:pt x="114946" y="83852"/>
                      <a:pt x="116674" y="82988"/>
                    </a:cubicBezTo>
                    <a:cubicBezTo>
                      <a:pt x="117539" y="82123"/>
                      <a:pt x="119267" y="81259"/>
                      <a:pt x="120131" y="81259"/>
                    </a:cubicBezTo>
                    <a:lnTo>
                      <a:pt x="120131" y="92497"/>
                    </a:lnTo>
                    <a:cubicBezTo>
                      <a:pt x="121860" y="92497"/>
                      <a:pt x="123588" y="91632"/>
                      <a:pt x="124453" y="90768"/>
                    </a:cubicBezTo>
                    <a:cubicBezTo>
                      <a:pt x="126181" y="89039"/>
                      <a:pt x="126181" y="88174"/>
                      <a:pt x="126181" y="86445"/>
                    </a:cubicBezTo>
                    <a:lnTo>
                      <a:pt x="114946" y="86445"/>
                    </a:lnTo>
                    <a:close/>
                    <a:moveTo>
                      <a:pt x="114946" y="6051"/>
                    </a:moveTo>
                    <a:lnTo>
                      <a:pt x="114946" y="86445"/>
                    </a:lnTo>
                    <a:lnTo>
                      <a:pt x="126181" y="86445"/>
                    </a:lnTo>
                    <a:lnTo>
                      <a:pt x="126181" y="6051"/>
                    </a:lnTo>
                    <a:lnTo>
                      <a:pt x="114946" y="6051"/>
                    </a:lnTo>
                    <a:close/>
                    <a:moveTo>
                      <a:pt x="119267" y="11238"/>
                    </a:moveTo>
                    <a:cubicBezTo>
                      <a:pt x="118403" y="11238"/>
                      <a:pt x="116674" y="11238"/>
                      <a:pt x="115810" y="9509"/>
                    </a:cubicBezTo>
                    <a:cubicBezTo>
                      <a:pt x="114946" y="8645"/>
                      <a:pt x="114082" y="6916"/>
                      <a:pt x="114082" y="6051"/>
                    </a:cubicBezTo>
                    <a:lnTo>
                      <a:pt x="125317" y="6051"/>
                    </a:lnTo>
                    <a:cubicBezTo>
                      <a:pt x="125317" y="4322"/>
                      <a:pt x="124453" y="2593"/>
                      <a:pt x="123588" y="1729"/>
                    </a:cubicBezTo>
                    <a:cubicBezTo>
                      <a:pt x="121860" y="0"/>
                      <a:pt x="120996" y="0"/>
                      <a:pt x="119267" y="0"/>
                    </a:cubicBezTo>
                    <a:lnTo>
                      <a:pt x="119267" y="11238"/>
                    </a:lnTo>
                    <a:close/>
                    <a:moveTo>
                      <a:pt x="6914" y="11238"/>
                    </a:moveTo>
                    <a:lnTo>
                      <a:pt x="120131" y="11238"/>
                    </a:lnTo>
                    <a:lnTo>
                      <a:pt x="120131" y="0"/>
                    </a:lnTo>
                    <a:lnTo>
                      <a:pt x="6914" y="0"/>
                    </a:lnTo>
                    <a:lnTo>
                      <a:pt x="6914" y="11238"/>
                    </a:lnTo>
                    <a:close/>
                    <a:moveTo>
                      <a:pt x="11235" y="6051"/>
                    </a:moveTo>
                    <a:cubicBezTo>
                      <a:pt x="11235" y="6916"/>
                      <a:pt x="11235" y="8645"/>
                      <a:pt x="9507" y="9509"/>
                    </a:cubicBezTo>
                    <a:cubicBezTo>
                      <a:pt x="8643" y="10373"/>
                      <a:pt x="6914" y="11238"/>
                      <a:pt x="6050" y="11238"/>
                    </a:cubicBezTo>
                    <a:lnTo>
                      <a:pt x="6050" y="0"/>
                    </a:lnTo>
                    <a:cubicBezTo>
                      <a:pt x="4321" y="0"/>
                      <a:pt x="2593" y="865"/>
                      <a:pt x="1729" y="1729"/>
                    </a:cubicBezTo>
                    <a:cubicBezTo>
                      <a:pt x="0" y="3458"/>
                      <a:pt x="0" y="4322"/>
                      <a:pt x="0" y="6051"/>
                    </a:cubicBezTo>
                    <a:lnTo>
                      <a:pt x="11235" y="6051"/>
                    </a:lnTo>
                    <a:close/>
                    <a:moveTo>
                      <a:pt x="11235" y="86445"/>
                    </a:moveTo>
                    <a:lnTo>
                      <a:pt x="11235" y="6051"/>
                    </a:lnTo>
                    <a:lnTo>
                      <a:pt x="0" y="6051"/>
                    </a:lnTo>
                    <a:lnTo>
                      <a:pt x="0" y="86445"/>
                    </a:lnTo>
                    <a:lnTo>
                      <a:pt x="11235" y="86445"/>
                    </a:lnTo>
                    <a:close/>
                    <a:moveTo>
                      <a:pt x="6914" y="81259"/>
                    </a:moveTo>
                    <a:cubicBezTo>
                      <a:pt x="7778" y="81259"/>
                      <a:pt x="9507" y="81259"/>
                      <a:pt x="10371" y="82988"/>
                    </a:cubicBezTo>
                    <a:cubicBezTo>
                      <a:pt x="11235" y="83852"/>
                      <a:pt x="12100" y="85581"/>
                      <a:pt x="12100" y="86445"/>
                    </a:cubicBezTo>
                    <a:lnTo>
                      <a:pt x="864" y="86445"/>
                    </a:lnTo>
                    <a:cubicBezTo>
                      <a:pt x="864" y="88174"/>
                      <a:pt x="1729" y="89903"/>
                      <a:pt x="2593" y="90768"/>
                    </a:cubicBezTo>
                    <a:cubicBezTo>
                      <a:pt x="4321" y="92497"/>
                      <a:pt x="5186" y="92497"/>
                      <a:pt x="6914" y="92497"/>
                    </a:cubicBezTo>
                    <a:lnTo>
                      <a:pt x="6914" y="81259"/>
                    </a:lnTo>
                    <a:close/>
                    <a:moveTo>
                      <a:pt x="119267" y="81259"/>
                    </a:moveTo>
                    <a:lnTo>
                      <a:pt x="6050" y="81259"/>
                    </a:lnTo>
                    <a:lnTo>
                      <a:pt x="6050" y="92497"/>
                    </a:lnTo>
                    <a:lnTo>
                      <a:pt x="119267" y="92497"/>
                    </a:lnTo>
                    <a:lnTo>
                      <a:pt x="119267" y="8125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80" name="Freeform 17853">
                <a:extLst>
                  <a:ext uri="{FF2B5EF4-FFF2-40B4-BE49-F238E27FC236}">
                    <a16:creationId xmlns:a16="http://schemas.microsoft.com/office/drawing/2014/main" id="{66FAAD3D-ED14-42AC-933D-C86D18921E65}"/>
                  </a:ext>
                </a:extLst>
              </p:cNvPr>
              <p:cNvSpPr/>
              <p:nvPr/>
            </p:nvSpPr>
            <p:spPr>
              <a:xfrm>
                <a:off x="4629139" y="1811309"/>
                <a:ext cx="129638" cy="96818"/>
              </a:xfrm>
              <a:custGeom>
                <a:avLst/>
                <a:gdLst>
                  <a:gd name="connsiteX0" fmla="*/ 123588 w 129638"/>
                  <a:gd name="connsiteY0" fmla="*/ 96819 h 96818"/>
                  <a:gd name="connsiteX1" fmla="*/ 6050 w 129638"/>
                  <a:gd name="connsiteY1" fmla="*/ 96819 h 96818"/>
                  <a:gd name="connsiteX2" fmla="*/ 6050 w 129638"/>
                  <a:gd name="connsiteY2" fmla="*/ 96819 h 96818"/>
                  <a:gd name="connsiteX3" fmla="*/ 2593 w 129638"/>
                  <a:gd name="connsiteY3" fmla="*/ 94225 h 96818"/>
                  <a:gd name="connsiteX4" fmla="*/ 0 w 129638"/>
                  <a:gd name="connsiteY4" fmla="*/ 90768 h 96818"/>
                  <a:gd name="connsiteX5" fmla="*/ 0 w 129638"/>
                  <a:gd name="connsiteY5" fmla="*/ 90768 h 96818"/>
                  <a:gd name="connsiteX6" fmla="*/ 0 w 129638"/>
                  <a:gd name="connsiteY6" fmla="*/ 6051 h 96818"/>
                  <a:gd name="connsiteX7" fmla="*/ 0 w 129638"/>
                  <a:gd name="connsiteY7" fmla="*/ 6051 h 96818"/>
                  <a:gd name="connsiteX8" fmla="*/ 2593 w 129638"/>
                  <a:gd name="connsiteY8" fmla="*/ 2593 h 96818"/>
                  <a:gd name="connsiteX9" fmla="*/ 6050 w 129638"/>
                  <a:gd name="connsiteY9" fmla="*/ 0 h 96818"/>
                  <a:gd name="connsiteX10" fmla="*/ 6050 w 129638"/>
                  <a:gd name="connsiteY10" fmla="*/ 0 h 96818"/>
                  <a:gd name="connsiteX11" fmla="*/ 123588 w 129638"/>
                  <a:gd name="connsiteY11" fmla="*/ 0 h 96818"/>
                  <a:gd name="connsiteX12" fmla="*/ 123588 w 129638"/>
                  <a:gd name="connsiteY12" fmla="*/ 0 h 96818"/>
                  <a:gd name="connsiteX13" fmla="*/ 127045 w 129638"/>
                  <a:gd name="connsiteY13" fmla="*/ 2593 h 96818"/>
                  <a:gd name="connsiteX14" fmla="*/ 129638 w 129638"/>
                  <a:gd name="connsiteY14" fmla="*/ 6051 h 96818"/>
                  <a:gd name="connsiteX15" fmla="*/ 129638 w 129638"/>
                  <a:gd name="connsiteY15" fmla="*/ 6051 h 96818"/>
                  <a:gd name="connsiteX16" fmla="*/ 129638 w 129638"/>
                  <a:gd name="connsiteY16" fmla="*/ 90768 h 96818"/>
                  <a:gd name="connsiteX17" fmla="*/ 129638 w 129638"/>
                  <a:gd name="connsiteY17" fmla="*/ 90768 h 96818"/>
                  <a:gd name="connsiteX18" fmla="*/ 127045 w 129638"/>
                  <a:gd name="connsiteY18" fmla="*/ 94225 h 96818"/>
                  <a:gd name="connsiteX19" fmla="*/ 123588 w 129638"/>
                  <a:gd name="connsiteY19" fmla="*/ 96819 h 96818"/>
                  <a:gd name="connsiteX20" fmla="*/ 123588 w 129638"/>
                  <a:gd name="connsiteY20" fmla="*/ 96819 h 96818"/>
                  <a:gd name="connsiteX21" fmla="*/ 10371 w 129638"/>
                  <a:gd name="connsiteY21" fmla="*/ 92497 h 96818"/>
                  <a:gd name="connsiteX22" fmla="*/ 118403 w 129638"/>
                  <a:gd name="connsiteY22" fmla="*/ 92497 h 96818"/>
                  <a:gd name="connsiteX23" fmla="*/ 118403 w 129638"/>
                  <a:gd name="connsiteY23" fmla="*/ 90768 h 96818"/>
                  <a:gd name="connsiteX24" fmla="*/ 113217 w 129638"/>
                  <a:gd name="connsiteY24" fmla="*/ 90768 h 96818"/>
                  <a:gd name="connsiteX25" fmla="*/ 113217 w 129638"/>
                  <a:gd name="connsiteY25" fmla="*/ 85581 h 96818"/>
                  <a:gd name="connsiteX26" fmla="*/ 14692 w 129638"/>
                  <a:gd name="connsiteY26" fmla="*/ 85581 h 96818"/>
                  <a:gd name="connsiteX27" fmla="*/ 14692 w 129638"/>
                  <a:gd name="connsiteY27" fmla="*/ 90768 h 96818"/>
                  <a:gd name="connsiteX28" fmla="*/ 9507 w 129638"/>
                  <a:gd name="connsiteY28" fmla="*/ 90768 h 96818"/>
                  <a:gd name="connsiteX29" fmla="*/ 9507 w 129638"/>
                  <a:gd name="connsiteY29" fmla="*/ 92497 h 96818"/>
                  <a:gd name="connsiteX30" fmla="*/ 123588 w 129638"/>
                  <a:gd name="connsiteY30" fmla="*/ 90768 h 96818"/>
                  <a:gd name="connsiteX31" fmla="*/ 123588 w 129638"/>
                  <a:gd name="connsiteY31" fmla="*/ 91632 h 96818"/>
                  <a:gd name="connsiteX32" fmla="*/ 123588 w 129638"/>
                  <a:gd name="connsiteY32" fmla="*/ 90768 h 96818"/>
                  <a:gd name="connsiteX33" fmla="*/ 124452 w 129638"/>
                  <a:gd name="connsiteY33" fmla="*/ 90768 h 96818"/>
                  <a:gd name="connsiteX34" fmla="*/ 123588 w 129638"/>
                  <a:gd name="connsiteY34" fmla="*/ 90768 h 96818"/>
                  <a:gd name="connsiteX35" fmla="*/ 5186 w 129638"/>
                  <a:gd name="connsiteY35" fmla="*/ 90768 h 96818"/>
                  <a:gd name="connsiteX36" fmla="*/ 5186 w 129638"/>
                  <a:gd name="connsiteY36" fmla="*/ 90768 h 96818"/>
                  <a:gd name="connsiteX37" fmla="*/ 6050 w 129638"/>
                  <a:gd name="connsiteY37" fmla="*/ 91632 h 96818"/>
                  <a:gd name="connsiteX38" fmla="*/ 6050 w 129638"/>
                  <a:gd name="connsiteY38" fmla="*/ 90768 h 96818"/>
                  <a:gd name="connsiteX39" fmla="*/ 5186 w 129638"/>
                  <a:gd name="connsiteY39" fmla="*/ 90768 h 96818"/>
                  <a:gd name="connsiteX40" fmla="*/ 123588 w 129638"/>
                  <a:gd name="connsiteY40" fmla="*/ 85581 h 96818"/>
                  <a:gd name="connsiteX41" fmla="*/ 125317 w 129638"/>
                  <a:gd name="connsiteY41" fmla="*/ 85581 h 96818"/>
                  <a:gd name="connsiteX42" fmla="*/ 125317 w 129638"/>
                  <a:gd name="connsiteY42" fmla="*/ 9509 h 96818"/>
                  <a:gd name="connsiteX43" fmla="*/ 123588 w 129638"/>
                  <a:gd name="connsiteY43" fmla="*/ 9509 h 96818"/>
                  <a:gd name="connsiteX44" fmla="*/ 123588 w 129638"/>
                  <a:gd name="connsiteY44" fmla="*/ 14696 h 96818"/>
                  <a:gd name="connsiteX45" fmla="*/ 118403 w 129638"/>
                  <a:gd name="connsiteY45" fmla="*/ 14696 h 96818"/>
                  <a:gd name="connsiteX46" fmla="*/ 118403 w 129638"/>
                  <a:gd name="connsiteY46" fmla="*/ 80394 h 96818"/>
                  <a:gd name="connsiteX47" fmla="*/ 123588 w 129638"/>
                  <a:gd name="connsiteY47" fmla="*/ 80394 h 96818"/>
                  <a:gd name="connsiteX48" fmla="*/ 123588 w 129638"/>
                  <a:gd name="connsiteY48" fmla="*/ 85581 h 96818"/>
                  <a:gd name="connsiteX49" fmla="*/ 4321 w 129638"/>
                  <a:gd name="connsiteY49" fmla="*/ 85581 h 96818"/>
                  <a:gd name="connsiteX50" fmla="*/ 6050 w 129638"/>
                  <a:gd name="connsiteY50" fmla="*/ 85581 h 96818"/>
                  <a:gd name="connsiteX51" fmla="*/ 6050 w 129638"/>
                  <a:gd name="connsiteY51" fmla="*/ 80394 h 96818"/>
                  <a:gd name="connsiteX52" fmla="*/ 11235 w 129638"/>
                  <a:gd name="connsiteY52" fmla="*/ 80394 h 96818"/>
                  <a:gd name="connsiteX53" fmla="*/ 11235 w 129638"/>
                  <a:gd name="connsiteY53" fmla="*/ 14696 h 96818"/>
                  <a:gd name="connsiteX54" fmla="*/ 6050 w 129638"/>
                  <a:gd name="connsiteY54" fmla="*/ 14696 h 96818"/>
                  <a:gd name="connsiteX55" fmla="*/ 6050 w 129638"/>
                  <a:gd name="connsiteY55" fmla="*/ 9509 h 96818"/>
                  <a:gd name="connsiteX56" fmla="*/ 4321 w 129638"/>
                  <a:gd name="connsiteY56" fmla="*/ 9509 h 96818"/>
                  <a:gd name="connsiteX57" fmla="*/ 4321 w 129638"/>
                  <a:gd name="connsiteY57" fmla="*/ 85581 h 96818"/>
                  <a:gd name="connsiteX58" fmla="*/ 15556 w 129638"/>
                  <a:gd name="connsiteY58" fmla="*/ 81259 h 96818"/>
                  <a:gd name="connsiteX59" fmla="*/ 114081 w 129638"/>
                  <a:gd name="connsiteY59" fmla="*/ 81259 h 96818"/>
                  <a:gd name="connsiteX60" fmla="*/ 114081 w 129638"/>
                  <a:gd name="connsiteY60" fmla="*/ 15560 h 96818"/>
                  <a:gd name="connsiteX61" fmla="*/ 15556 w 129638"/>
                  <a:gd name="connsiteY61" fmla="*/ 15560 h 96818"/>
                  <a:gd name="connsiteX62" fmla="*/ 15556 w 129638"/>
                  <a:gd name="connsiteY62" fmla="*/ 81259 h 96818"/>
                  <a:gd name="connsiteX63" fmla="*/ 15556 w 129638"/>
                  <a:gd name="connsiteY63" fmla="*/ 10373 h 96818"/>
                  <a:gd name="connsiteX64" fmla="*/ 114081 w 129638"/>
                  <a:gd name="connsiteY64" fmla="*/ 10373 h 96818"/>
                  <a:gd name="connsiteX65" fmla="*/ 114081 w 129638"/>
                  <a:gd name="connsiteY65" fmla="*/ 6051 h 96818"/>
                  <a:gd name="connsiteX66" fmla="*/ 119267 w 129638"/>
                  <a:gd name="connsiteY66" fmla="*/ 6051 h 96818"/>
                  <a:gd name="connsiteX67" fmla="*/ 119267 w 129638"/>
                  <a:gd name="connsiteY67" fmla="*/ 4322 h 96818"/>
                  <a:gd name="connsiteX68" fmla="*/ 11235 w 129638"/>
                  <a:gd name="connsiteY68" fmla="*/ 4322 h 96818"/>
                  <a:gd name="connsiteX69" fmla="*/ 11235 w 129638"/>
                  <a:gd name="connsiteY69" fmla="*/ 6051 h 96818"/>
                  <a:gd name="connsiteX70" fmla="*/ 16421 w 129638"/>
                  <a:gd name="connsiteY70" fmla="*/ 6051 h 96818"/>
                  <a:gd name="connsiteX71" fmla="*/ 16421 w 129638"/>
                  <a:gd name="connsiteY71" fmla="*/ 10373 h 96818"/>
                  <a:gd name="connsiteX72" fmla="*/ 123588 w 129638"/>
                  <a:gd name="connsiteY72" fmla="*/ 6051 h 96818"/>
                  <a:gd name="connsiteX73" fmla="*/ 124452 w 129638"/>
                  <a:gd name="connsiteY73" fmla="*/ 6051 h 96818"/>
                  <a:gd name="connsiteX74" fmla="*/ 123588 w 129638"/>
                  <a:gd name="connsiteY74" fmla="*/ 6051 h 96818"/>
                  <a:gd name="connsiteX75" fmla="*/ 123588 w 129638"/>
                  <a:gd name="connsiteY75" fmla="*/ 5187 h 96818"/>
                  <a:gd name="connsiteX76" fmla="*/ 123588 w 129638"/>
                  <a:gd name="connsiteY76" fmla="*/ 6051 h 96818"/>
                  <a:gd name="connsiteX77" fmla="*/ 5186 w 129638"/>
                  <a:gd name="connsiteY77" fmla="*/ 6051 h 96818"/>
                  <a:gd name="connsiteX78" fmla="*/ 6050 w 129638"/>
                  <a:gd name="connsiteY78" fmla="*/ 6051 h 96818"/>
                  <a:gd name="connsiteX79" fmla="*/ 6050 w 129638"/>
                  <a:gd name="connsiteY79" fmla="*/ 5187 h 96818"/>
                  <a:gd name="connsiteX80" fmla="*/ 5186 w 129638"/>
                  <a:gd name="connsiteY80" fmla="*/ 6051 h 96818"/>
                  <a:gd name="connsiteX81" fmla="*/ 5186 w 129638"/>
                  <a:gd name="connsiteY81" fmla="*/ 6051 h 9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29638" h="96818">
                    <a:moveTo>
                      <a:pt x="123588" y="96819"/>
                    </a:moveTo>
                    <a:lnTo>
                      <a:pt x="6050" y="96819"/>
                    </a:lnTo>
                    <a:lnTo>
                      <a:pt x="6050" y="96819"/>
                    </a:lnTo>
                    <a:cubicBezTo>
                      <a:pt x="4321" y="96819"/>
                      <a:pt x="3457" y="95954"/>
                      <a:pt x="2593" y="94225"/>
                    </a:cubicBezTo>
                    <a:cubicBezTo>
                      <a:pt x="1728" y="93361"/>
                      <a:pt x="864" y="91632"/>
                      <a:pt x="0" y="90768"/>
                    </a:cubicBezTo>
                    <a:lnTo>
                      <a:pt x="0" y="90768"/>
                    </a:lnTo>
                    <a:lnTo>
                      <a:pt x="0" y="6051"/>
                    </a:lnTo>
                    <a:lnTo>
                      <a:pt x="0" y="6051"/>
                    </a:lnTo>
                    <a:cubicBezTo>
                      <a:pt x="0" y="4322"/>
                      <a:pt x="864" y="3458"/>
                      <a:pt x="2593" y="2593"/>
                    </a:cubicBezTo>
                    <a:cubicBezTo>
                      <a:pt x="4321" y="1729"/>
                      <a:pt x="5186" y="864"/>
                      <a:pt x="6050" y="0"/>
                    </a:cubicBezTo>
                    <a:lnTo>
                      <a:pt x="6050" y="0"/>
                    </a:lnTo>
                    <a:lnTo>
                      <a:pt x="123588" y="0"/>
                    </a:lnTo>
                    <a:lnTo>
                      <a:pt x="123588" y="0"/>
                    </a:lnTo>
                    <a:cubicBezTo>
                      <a:pt x="125317" y="0"/>
                      <a:pt x="126181" y="864"/>
                      <a:pt x="127045" y="2593"/>
                    </a:cubicBezTo>
                    <a:cubicBezTo>
                      <a:pt x="127909" y="4322"/>
                      <a:pt x="128774" y="5187"/>
                      <a:pt x="129638" y="6051"/>
                    </a:cubicBezTo>
                    <a:lnTo>
                      <a:pt x="129638" y="6051"/>
                    </a:lnTo>
                    <a:lnTo>
                      <a:pt x="129638" y="90768"/>
                    </a:lnTo>
                    <a:lnTo>
                      <a:pt x="129638" y="90768"/>
                    </a:lnTo>
                    <a:cubicBezTo>
                      <a:pt x="129638" y="92497"/>
                      <a:pt x="128774" y="93361"/>
                      <a:pt x="127045" y="94225"/>
                    </a:cubicBezTo>
                    <a:cubicBezTo>
                      <a:pt x="126181" y="95090"/>
                      <a:pt x="125317" y="95954"/>
                      <a:pt x="123588" y="96819"/>
                    </a:cubicBezTo>
                    <a:lnTo>
                      <a:pt x="123588" y="96819"/>
                    </a:lnTo>
                    <a:close/>
                    <a:moveTo>
                      <a:pt x="10371" y="92497"/>
                    </a:moveTo>
                    <a:lnTo>
                      <a:pt x="118403" y="92497"/>
                    </a:lnTo>
                    <a:lnTo>
                      <a:pt x="118403" y="90768"/>
                    </a:lnTo>
                    <a:lnTo>
                      <a:pt x="113217" y="90768"/>
                    </a:lnTo>
                    <a:lnTo>
                      <a:pt x="113217" y="85581"/>
                    </a:lnTo>
                    <a:lnTo>
                      <a:pt x="14692" y="85581"/>
                    </a:lnTo>
                    <a:lnTo>
                      <a:pt x="14692" y="90768"/>
                    </a:lnTo>
                    <a:lnTo>
                      <a:pt x="9507" y="90768"/>
                    </a:lnTo>
                    <a:lnTo>
                      <a:pt x="9507" y="92497"/>
                    </a:lnTo>
                    <a:close/>
                    <a:moveTo>
                      <a:pt x="123588" y="90768"/>
                    </a:moveTo>
                    <a:lnTo>
                      <a:pt x="123588" y="91632"/>
                    </a:lnTo>
                    <a:cubicBezTo>
                      <a:pt x="123588" y="91632"/>
                      <a:pt x="123588" y="91632"/>
                      <a:pt x="123588" y="90768"/>
                    </a:cubicBezTo>
                    <a:cubicBezTo>
                      <a:pt x="124452" y="90768"/>
                      <a:pt x="124452" y="90768"/>
                      <a:pt x="124452" y="90768"/>
                    </a:cubicBezTo>
                    <a:lnTo>
                      <a:pt x="123588" y="90768"/>
                    </a:lnTo>
                    <a:close/>
                    <a:moveTo>
                      <a:pt x="5186" y="90768"/>
                    </a:moveTo>
                    <a:cubicBezTo>
                      <a:pt x="5186" y="90768"/>
                      <a:pt x="5186" y="90768"/>
                      <a:pt x="5186" y="90768"/>
                    </a:cubicBezTo>
                    <a:cubicBezTo>
                      <a:pt x="6050" y="91632"/>
                      <a:pt x="6050" y="91632"/>
                      <a:pt x="6050" y="91632"/>
                    </a:cubicBezTo>
                    <a:lnTo>
                      <a:pt x="6050" y="90768"/>
                    </a:lnTo>
                    <a:lnTo>
                      <a:pt x="5186" y="90768"/>
                    </a:lnTo>
                    <a:close/>
                    <a:moveTo>
                      <a:pt x="123588" y="85581"/>
                    </a:moveTo>
                    <a:lnTo>
                      <a:pt x="125317" y="85581"/>
                    </a:lnTo>
                    <a:lnTo>
                      <a:pt x="125317" y="9509"/>
                    </a:lnTo>
                    <a:lnTo>
                      <a:pt x="123588" y="9509"/>
                    </a:lnTo>
                    <a:lnTo>
                      <a:pt x="123588" y="14696"/>
                    </a:lnTo>
                    <a:lnTo>
                      <a:pt x="118403" y="14696"/>
                    </a:lnTo>
                    <a:lnTo>
                      <a:pt x="118403" y="80394"/>
                    </a:lnTo>
                    <a:lnTo>
                      <a:pt x="123588" y="80394"/>
                    </a:lnTo>
                    <a:lnTo>
                      <a:pt x="123588" y="85581"/>
                    </a:lnTo>
                    <a:close/>
                    <a:moveTo>
                      <a:pt x="4321" y="85581"/>
                    </a:moveTo>
                    <a:lnTo>
                      <a:pt x="6050" y="85581"/>
                    </a:lnTo>
                    <a:lnTo>
                      <a:pt x="6050" y="80394"/>
                    </a:lnTo>
                    <a:lnTo>
                      <a:pt x="11235" y="80394"/>
                    </a:lnTo>
                    <a:lnTo>
                      <a:pt x="11235" y="14696"/>
                    </a:lnTo>
                    <a:lnTo>
                      <a:pt x="6050" y="14696"/>
                    </a:lnTo>
                    <a:lnTo>
                      <a:pt x="6050" y="9509"/>
                    </a:lnTo>
                    <a:lnTo>
                      <a:pt x="4321" y="9509"/>
                    </a:lnTo>
                    <a:lnTo>
                      <a:pt x="4321" y="85581"/>
                    </a:lnTo>
                    <a:close/>
                    <a:moveTo>
                      <a:pt x="15556" y="81259"/>
                    </a:moveTo>
                    <a:lnTo>
                      <a:pt x="114081" y="81259"/>
                    </a:lnTo>
                    <a:lnTo>
                      <a:pt x="114081" y="15560"/>
                    </a:lnTo>
                    <a:lnTo>
                      <a:pt x="15556" y="15560"/>
                    </a:lnTo>
                    <a:lnTo>
                      <a:pt x="15556" y="81259"/>
                    </a:lnTo>
                    <a:close/>
                    <a:moveTo>
                      <a:pt x="15556" y="10373"/>
                    </a:moveTo>
                    <a:lnTo>
                      <a:pt x="114081" y="10373"/>
                    </a:lnTo>
                    <a:lnTo>
                      <a:pt x="114081" y="6051"/>
                    </a:lnTo>
                    <a:lnTo>
                      <a:pt x="119267" y="6051"/>
                    </a:lnTo>
                    <a:lnTo>
                      <a:pt x="119267" y="4322"/>
                    </a:lnTo>
                    <a:lnTo>
                      <a:pt x="11235" y="4322"/>
                    </a:lnTo>
                    <a:lnTo>
                      <a:pt x="11235" y="6051"/>
                    </a:lnTo>
                    <a:lnTo>
                      <a:pt x="16421" y="6051"/>
                    </a:lnTo>
                    <a:lnTo>
                      <a:pt x="16421" y="10373"/>
                    </a:lnTo>
                    <a:close/>
                    <a:moveTo>
                      <a:pt x="123588" y="6051"/>
                    </a:moveTo>
                    <a:lnTo>
                      <a:pt x="124452" y="6051"/>
                    </a:lnTo>
                    <a:cubicBezTo>
                      <a:pt x="124452" y="5187"/>
                      <a:pt x="124452" y="5187"/>
                      <a:pt x="123588" y="6051"/>
                    </a:cubicBezTo>
                    <a:cubicBezTo>
                      <a:pt x="123588" y="5187"/>
                      <a:pt x="123588" y="5187"/>
                      <a:pt x="123588" y="5187"/>
                    </a:cubicBezTo>
                    <a:lnTo>
                      <a:pt x="123588" y="6051"/>
                    </a:lnTo>
                    <a:close/>
                    <a:moveTo>
                      <a:pt x="5186" y="6051"/>
                    </a:moveTo>
                    <a:lnTo>
                      <a:pt x="6050" y="6051"/>
                    </a:lnTo>
                    <a:lnTo>
                      <a:pt x="6050" y="5187"/>
                    </a:lnTo>
                    <a:cubicBezTo>
                      <a:pt x="6050" y="4322"/>
                      <a:pt x="6050" y="5187"/>
                      <a:pt x="5186" y="6051"/>
                    </a:cubicBezTo>
                    <a:cubicBezTo>
                      <a:pt x="5186" y="5187"/>
                      <a:pt x="5186" y="5187"/>
                      <a:pt x="5186" y="6051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22" name="Graphic 16831">
              <a:extLst>
                <a:ext uri="{FF2B5EF4-FFF2-40B4-BE49-F238E27FC236}">
                  <a16:creationId xmlns:a16="http://schemas.microsoft.com/office/drawing/2014/main" id="{CB1BAFAC-2E98-4B35-8AD5-422BF415472A}"/>
                </a:ext>
              </a:extLst>
            </p:cNvPr>
            <p:cNvGrpSpPr/>
            <p:nvPr/>
          </p:nvGrpSpPr>
          <p:grpSpPr>
            <a:xfrm>
              <a:off x="4658524" y="1851938"/>
              <a:ext cx="70004" cy="15560"/>
              <a:chOff x="4658524" y="1851938"/>
              <a:chExt cx="70004" cy="15560"/>
            </a:xfrm>
            <a:solidFill>
              <a:srgbClr val="355464"/>
            </a:solidFill>
          </p:grpSpPr>
          <p:sp>
            <p:nvSpPr>
              <p:cNvPr id="177" name="Freeform 17855">
                <a:extLst>
                  <a:ext uri="{FF2B5EF4-FFF2-40B4-BE49-F238E27FC236}">
                    <a16:creationId xmlns:a16="http://schemas.microsoft.com/office/drawing/2014/main" id="{71BD1E2C-D949-4EE6-9F21-AB78FA520091}"/>
                  </a:ext>
                </a:extLst>
              </p:cNvPr>
              <p:cNvSpPr/>
              <p:nvPr/>
            </p:nvSpPr>
            <p:spPr>
              <a:xfrm>
                <a:off x="4661116" y="1853667"/>
                <a:ext cx="65683" cy="11237"/>
              </a:xfrm>
              <a:custGeom>
                <a:avLst/>
                <a:gdLst>
                  <a:gd name="connsiteX0" fmla="*/ 0 w 65683"/>
                  <a:gd name="connsiteY0" fmla="*/ 0 h 11237"/>
                  <a:gd name="connsiteX1" fmla="*/ 65683 w 65683"/>
                  <a:gd name="connsiteY1" fmla="*/ 0 h 11237"/>
                  <a:gd name="connsiteX2" fmla="*/ 65683 w 65683"/>
                  <a:gd name="connsiteY2" fmla="*/ 11238 h 11237"/>
                  <a:gd name="connsiteX3" fmla="*/ 0 w 65683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83" h="11237">
                    <a:moveTo>
                      <a:pt x="0" y="0"/>
                    </a:moveTo>
                    <a:lnTo>
                      <a:pt x="65683" y="0"/>
                    </a:lnTo>
                    <a:lnTo>
                      <a:pt x="65683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78" name="Freeform 17856">
                <a:extLst>
                  <a:ext uri="{FF2B5EF4-FFF2-40B4-BE49-F238E27FC236}">
                    <a16:creationId xmlns:a16="http://schemas.microsoft.com/office/drawing/2014/main" id="{6F23BD97-4365-4055-AA2F-C84A2DD49FE8}"/>
                  </a:ext>
                </a:extLst>
              </p:cNvPr>
              <p:cNvSpPr/>
              <p:nvPr/>
            </p:nvSpPr>
            <p:spPr>
              <a:xfrm>
                <a:off x="4658524" y="1851938"/>
                <a:ext cx="70004" cy="15560"/>
              </a:xfrm>
              <a:custGeom>
                <a:avLst/>
                <a:gdLst>
                  <a:gd name="connsiteX0" fmla="*/ 70005 w 70004"/>
                  <a:gd name="connsiteY0" fmla="*/ 15560 h 15560"/>
                  <a:gd name="connsiteX1" fmla="*/ 0 w 70004"/>
                  <a:gd name="connsiteY1" fmla="*/ 15560 h 15560"/>
                  <a:gd name="connsiteX2" fmla="*/ 0 w 70004"/>
                  <a:gd name="connsiteY2" fmla="*/ 0 h 15560"/>
                  <a:gd name="connsiteX3" fmla="*/ 70005 w 70004"/>
                  <a:gd name="connsiteY3" fmla="*/ 0 h 15560"/>
                  <a:gd name="connsiteX4" fmla="*/ 70005 w 70004"/>
                  <a:gd name="connsiteY4" fmla="*/ 15560 h 15560"/>
                  <a:gd name="connsiteX5" fmla="*/ 5186 w 70004"/>
                  <a:gd name="connsiteY5" fmla="*/ 11238 h 15560"/>
                  <a:gd name="connsiteX6" fmla="*/ 65683 w 70004"/>
                  <a:gd name="connsiteY6" fmla="*/ 11238 h 15560"/>
                  <a:gd name="connsiteX7" fmla="*/ 65683 w 70004"/>
                  <a:gd name="connsiteY7" fmla="*/ 4322 h 15560"/>
                  <a:gd name="connsiteX8" fmla="*/ 5186 w 70004"/>
                  <a:gd name="connsiteY8" fmla="*/ 4322 h 15560"/>
                  <a:gd name="connsiteX9" fmla="*/ 5186 w 70004"/>
                  <a:gd name="connsiteY9" fmla="*/ 11238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004" h="15560">
                    <a:moveTo>
                      <a:pt x="70005" y="15560"/>
                    </a:moveTo>
                    <a:lnTo>
                      <a:pt x="0" y="15560"/>
                    </a:lnTo>
                    <a:lnTo>
                      <a:pt x="0" y="0"/>
                    </a:lnTo>
                    <a:lnTo>
                      <a:pt x="70005" y="0"/>
                    </a:lnTo>
                    <a:lnTo>
                      <a:pt x="70005" y="15560"/>
                    </a:lnTo>
                    <a:close/>
                    <a:moveTo>
                      <a:pt x="5186" y="11238"/>
                    </a:moveTo>
                    <a:lnTo>
                      <a:pt x="65683" y="11238"/>
                    </a:lnTo>
                    <a:lnTo>
                      <a:pt x="65683" y="4322"/>
                    </a:lnTo>
                    <a:lnTo>
                      <a:pt x="5186" y="4322"/>
                    </a:lnTo>
                    <a:lnTo>
                      <a:pt x="5186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23" name="Graphic 16831">
              <a:extLst>
                <a:ext uri="{FF2B5EF4-FFF2-40B4-BE49-F238E27FC236}">
                  <a16:creationId xmlns:a16="http://schemas.microsoft.com/office/drawing/2014/main" id="{4D4B1E03-6AAE-4BA9-92F1-506172A81D63}"/>
                </a:ext>
              </a:extLst>
            </p:cNvPr>
            <p:cNvGrpSpPr/>
            <p:nvPr/>
          </p:nvGrpSpPr>
          <p:grpSpPr>
            <a:xfrm>
              <a:off x="4686180" y="1897754"/>
              <a:ext cx="15556" cy="224757"/>
              <a:chOff x="4686180" y="1897754"/>
              <a:chExt cx="15556" cy="224757"/>
            </a:xfrm>
            <a:solidFill>
              <a:srgbClr val="355464"/>
            </a:solidFill>
          </p:grpSpPr>
          <p:sp>
            <p:nvSpPr>
              <p:cNvPr id="175" name="Freeform 17858">
                <a:extLst>
                  <a:ext uri="{FF2B5EF4-FFF2-40B4-BE49-F238E27FC236}">
                    <a16:creationId xmlns:a16="http://schemas.microsoft.com/office/drawing/2014/main" id="{3CEE6921-CC4A-40F9-A971-D9DB1BD09003}"/>
                  </a:ext>
                </a:extLst>
              </p:cNvPr>
              <p:cNvSpPr/>
              <p:nvPr/>
            </p:nvSpPr>
            <p:spPr>
              <a:xfrm>
                <a:off x="4688772" y="1900348"/>
                <a:ext cx="11235" cy="220435"/>
              </a:xfrm>
              <a:custGeom>
                <a:avLst/>
                <a:gdLst>
                  <a:gd name="connsiteX0" fmla="*/ 0 w 11235"/>
                  <a:gd name="connsiteY0" fmla="*/ 0 h 220435"/>
                  <a:gd name="connsiteX1" fmla="*/ 11235 w 11235"/>
                  <a:gd name="connsiteY1" fmla="*/ 0 h 220435"/>
                  <a:gd name="connsiteX2" fmla="*/ 11235 w 11235"/>
                  <a:gd name="connsiteY2" fmla="*/ 220436 h 220435"/>
                  <a:gd name="connsiteX3" fmla="*/ 0 w 11235"/>
                  <a:gd name="connsiteY3" fmla="*/ 220436 h 22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5" h="220435">
                    <a:moveTo>
                      <a:pt x="0" y="0"/>
                    </a:moveTo>
                    <a:lnTo>
                      <a:pt x="11235" y="0"/>
                    </a:lnTo>
                    <a:lnTo>
                      <a:pt x="11235" y="220436"/>
                    </a:lnTo>
                    <a:lnTo>
                      <a:pt x="0" y="22043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76" name="Freeform 17859">
                <a:extLst>
                  <a:ext uri="{FF2B5EF4-FFF2-40B4-BE49-F238E27FC236}">
                    <a16:creationId xmlns:a16="http://schemas.microsoft.com/office/drawing/2014/main" id="{8C89499F-CD94-482C-81A6-1E9F1FB7CDCF}"/>
                  </a:ext>
                </a:extLst>
              </p:cNvPr>
              <p:cNvSpPr/>
              <p:nvPr/>
            </p:nvSpPr>
            <p:spPr>
              <a:xfrm>
                <a:off x="4686180" y="1897754"/>
                <a:ext cx="15556" cy="224757"/>
              </a:xfrm>
              <a:custGeom>
                <a:avLst/>
                <a:gdLst>
                  <a:gd name="connsiteX0" fmla="*/ 15556 w 15556"/>
                  <a:gd name="connsiteY0" fmla="*/ 224758 h 224757"/>
                  <a:gd name="connsiteX1" fmla="*/ 0 w 15556"/>
                  <a:gd name="connsiteY1" fmla="*/ 224758 h 224757"/>
                  <a:gd name="connsiteX2" fmla="*/ 0 w 15556"/>
                  <a:gd name="connsiteY2" fmla="*/ 0 h 224757"/>
                  <a:gd name="connsiteX3" fmla="*/ 15556 w 15556"/>
                  <a:gd name="connsiteY3" fmla="*/ 0 h 224757"/>
                  <a:gd name="connsiteX4" fmla="*/ 15556 w 15556"/>
                  <a:gd name="connsiteY4" fmla="*/ 224758 h 224757"/>
                  <a:gd name="connsiteX5" fmla="*/ 4321 w 15556"/>
                  <a:gd name="connsiteY5" fmla="*/ 220436 h 224757"/>
                  <a:gd name="connsiteX6" fmla="*/ 11235 w 15556"/>
                  <a:gd name="connsiteY6" fmla="*/ 220436 h 224757"/>
                  <a:gd name="connsiteX7" fmla="*/ 11235 w 15556"/>
                  <a:gd name="connsiteY7" fmla="*/ 4322 h 224757"/>
                  <a:gd name="connsiteX8" fmla="*/ 4321 w 15556"/>
                  <a:gd name="connsiteY8" fmla="*/ 4322 h 224757"/>
                  <a:gd name="connsiteX9" fmla="*/ 4321 w 15556"/>
                  <a:gd name="connsiteY9" fmla="*/ 220436 h 224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56" h="224757">
                    <a:moveTo>
                      <a:pt x="15556" y="224758"/>
                    </a:moveTo>
                    <a:lnTo>
                      <a:pt x="0" y="224758"/>
                    </a:lnTo>
                    <a:lnTo>
                      <a:pt x="0" y="0"/>
                    </a:lnTo>
                    <a:lnTo>
                      <a:pt x="15556" y="0"/>
                    </a:lnTo>
                    <a:lnTo>
                      <a:pt x="15556" y="224758"/>
                    </a:lnTo>
                    <a:close/>
                    <a:moveTo>
                      <a:pt x="4321" y="220436"/>
                    </a:moveTo>
                    <a:lnTo>
                      <a:pt x="11235" y="220436"/>
                    </a:lnTo>
                    <a:lnTo>
                      <a:pt x="11235" y="4322"/>
                    </a:lnTo>
                    <a:lnTo>
                      <a:pt x="4321" y="4322"/>
                    </a:lnTo>
                    <a:lnTo>
                      <a:pt x="4321" y="22043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24" name="Graphic 16831">
              <a:extLst>
                <a:ext uri="{FF2B5EF4-FFF2-40B4-BE49-F238E27FC236}">
                  <a16:creationId xmlns:a16="http://schemas.microsoft.com/office/drawing/2014/main" id="{3CDC1A6F-2EEA-47E3-9193-12581353BC58}"/>
                </a:ext>
              </a:extLst>
            </p:cNvPr>
            <p:cNvGrpSpPr/>
            <p:nvPr/>
          </p:nvGrpSpPr>
          <p:grpSpPr>
            <a:xfrm>
              <a:off x="4618768" y="2039525"/>
              <a:ext cx="82104" cy="46680"/>
              <a:chOff x="4618768" y="2039525"/>
              <a:chExt cx="82104" cy="46680"/>
            </a:xfrm>
            <a:solidFill>
              <a:srgbClr val="355464"/>
            </a:solidFill>
          </p:grpSpPr>
          <p:sp>
            <p:nvSpPr>
              <p:cNvPr id="173" name="Freeform 17861">
                <a:extLst>
                  <a:ext uri="{FF2B5EF4-FFF2-40B4-BE49-F238E27FC236}">
                    <a16:creationId xmlns:a16="http://schemas.microsoft.com/office/drawing/2014/main" id="{32DE8784-7D6A-4EB0-9DC7-34EF02A893F8}"/>
                  </a:ext>
                </a:extLst>
              </p:cNvPr>
              <p:cNvSpPr/>
              <p:nvPr/>
            </p:nvSpPr>
            <p:spPr>
              <a:xfrm>
                <a:off x="4620496" y="2041254"/>
                <a:ext cx="76918" cy="41493"/>
              </a:xfrm>
              <a:custGeom>
                <a:avLst/>
                <a:gdLst>
                  <a:gd name="connsiteX0" fmla="*/ 32842 w 76918"/>
                  <a:gd name="connsiteY0" fmla="*/ 0 h 41493"/>
                  <a:gd name="connsiteX1" fmla="*/ 0 w 76918"/>
                  <a:gd name="connsiteY1" fmla="*/ 0 h 41493"/>
                  <a:gd name="connsiteX2" fmla="*/ 0 w 76918"/>
                  <a:gd name="connsiteY2" fmla="*/ 11238 h 41493"/>
                  <a:gd name="connsiteX3" fmla="*/ 32842 w 76918"/>
                  <a:gd name="connsiteY3" fmla="*/ 11238 h 41493"/>
                  <a:gd name="connsiteX4" fmla="*/ 32842 w 76918"/>
                  <a:gd name="connsiteY4" fmla="*/ 0 h 41493"/>
                  <a:gd name="connsiteX5" fmla="*/ 76919 w 76918"/>
                  <a:gd name="connsiteY5" fmla="*/ 32849 h 41493"/>
                  <a:gd name="connsiteX6" fmla="*/ 36298 w 76918"/>
                  <a:gd name="connsiteY6" fmla="*/ 1729 h 41493"/>
                  <a:gd name="connsiteX7" fmla="*/ 29385 w 76918"/>
                  <a:gd name="connsiteY7" fmla="*/ 10374 h 41493"/>
                  <a:gd name="connsiteX8" fmla="*/ 70005 w 76918"/>
                  <a:gd name="connsiteY8" fmla="*/ 41494 h 41493"/>
                  <a:gd name="connsiteX9" fmla="*/ 76919 w 76918"/>
                  <a:gd name="connsiteY9" fmla="*/ 32849 h 41493"/>
                  <a:gd name="connsiteX10" fmla="*/ 32842 w 76918"/>
                  <a:gd name="connsiteY10" fmla="*/ 6051 h 41493"/>
                  <a:gd name="connsiteX11" fmla="*/ 36298 w 76918"/>
                  <a:gd name="connsiteY11" fmla="*/ 1729 h 41493"/>
                  <a:gd name="connsiteX12" fmla="*/ 34570 w 76918"/>
                  <a:gd name="connsiteY12" fmla="*/ 865 h 41493"/>
                  <a:gd name="connsiteX13" fmla="*/ 32842 w 76918"/>
                  <a:gd name="connsiteY13" fmla="*/ 865 h 41493"/>
                  <a:gd name="connsiteX14" fmla="*/ 32842 w 76918"/>
                  <a:gd name="connsiteY14" fmla="*/ 6051 h 4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918" h="41493">
                    <a:moveTo>
                      <a:pt x="32842" y="0"/>
                    </a:moveTo>
                    <a:lnTo>
                      <a:pt x="0" y="0"/>
                    </a:lnTo>
                    <a:lnTo>
                      <a:pt x="0" y="11238"/>
                    </a:lnTo>
                    <a:lnTo>
                      <a:pt x="32842" y="11238"/>
                    </a:lnTo>
                    <a:lnTo>
                      <a:pt x="32842" y="0"/>
                    </a:lnTo>
                    <a:close/>
                    <a:moveTo>
                      <a:pt x="76919" y="32849"/>
                    </a:moveTo>
                    <a:lnTo>
                      <a:pt x="36298" y="1729"/>
                    </a:lnTo>
                    <a:lnTo>
                      <a:pt x="29385" y="10374"/>
                    </a:lnTo>
                    <a:lnTo>
                      <a:pt x="70005" y="41494"/>
                    </a:lnTo>
                    <a:lnTo>
                      <a:pt x="76919" y="32849"/>
                    </a:lnTo>
                    <a:close/>
                    <a:moveTo>
                      <a:pt x="32842" y="6051"/>
                    </a:moveTo>
                    <a:lnTo>
                      <a:pt x="36298" y="1729"/>
                    </a:lnTo>
                    <a:lnTo>
                      <a:pt x="34570" y="865"/>
                    </a:lnTo>
                    <a:lnTo>
                      <a:pt x="32842" y="865"/>
                    </a:lnTo>
                    <a:lnTo>
                      <a:pt x="32842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74" name="Freeform 17862">
                <a:extLst>
                  <a:ext uri="{FF2B5EF4-FFF2-40B4-BE49-F238E27FC236}">
                    <a16:creationId xmlns:a16="http://schemas.microsoft.com/office/drawing/2014/main" id="{5873AC33-BB49-4BAB-BEDC-AB305F69598B}"/>
                  </a:ext>
                </a:extLst>
              </p:cNvPr>
              <p:cNvSpPr/>
              <p:nvPr/>
            </p:nvSpPr>
            <p:spPr>
              <a:xfrm>
                <a:off x="4618768" y="2039525"/>
                <a:ext cx="82104" cy="46680"/>
              </a:xfrm>
              <a:custGeom>
                <a:avLst/>
                <a:gdLst>
                  <a:gd name="connsiteX0" fmla="*/ 72597 w 82104"/>
                  <a:gd name="connsiteY0" fmla="*/ 46681 h 46680"/>
                  <a:gd name="connsiteX1" fmla="*/ 31977 w 82104"/>
                  <a:gd name="connsiteY1" fmla="*/ 15560 h 46680"/>
                  <a:gd name="connsiteX2" fmla="*/ 0 w 82104"/>
                  <a:gd name="connsiteY2" fmla="*/ 15560 h 46680"/>
                  <a:gd name="connsiteX3" fmla="*/ 0 w 82104"/>
                  <a:gd name="connsiteY3" fmla="*/ 0 h 46680"/>
                  <a:gd name="connsiteX4" fmla="*/ 38027 w 82104"/>
                  <a:gd name="connsiteY4" fmla="*/ 0 h 46680"/>
                  <a:gd name="connsiteX5" fmla="*/ 41484 w 82104"/>
                  <a:gd name="connsiteY5" fmla="*/ 2593 h 46680"/>
                  <a:gd name="connsiteX6" fmla="*/ 41484 w 82104"/>
                  <a:gd name="connsiteY6" fmla="*/ 2593 h 46680"/>
                  <a:gd name="connsiteX7" fmla="*/ 82104 w 82104"/>
                  <a:gd name="connsiteY7" fmla="*/ 33714 h 46680"/>
                  <a:gd name="connsiteX8" fmla="*/ 72597 w 82104"/>
                  <a:gd name="connsiteY8" fmla="*/ 46681 h 46680"/>
                  <a:gd name="connsiteX9" fmla="*/ 37163 w 82104"/>
                  <a:gd name="connsiteY9" fmla="*/ 13831 h 46680"/>
                  <a:gd name="connsiteX10" fmla="*/ 71733 w 82104"/>
                  <a:gd name="connsiteY10" fmla="*/ 40629 h 46680"/>
                  <a:gd name="connsiteX11" fmla="*/ 76054 w 82104"/>
                  <a:gd name="connsiteY11" fmla="*/ 35443 h 46680"/>
                  <a:gd name="connsiteX12" fmla="*/ 38891 w 82104"/>
                  <a:gd name="connsiteY12" fmla="*/ 6916 h 46680"/>
                  <a:gd name="connsiteX13" fmla="*/ 37163 w 82104"/>
                  <a:gd name="connsiteY13" fmla="*/ 8645 h 46680"/>
                  <a:gd name="connsiteX14" fmla="*/ 37163 w 82104"/>
                  <a:gd name="connsiteY14" fmla="*/ 13831 h 46680"/>
                  <a:gd name="connsiteX15" fmla="*/ 4321 w 82104"/>
                  <a:gd name="connsiteY15" fmla="*/ 11238 h 46680"/>
                  <a:gd name="connsiteX16" fmla="*/ 29385 w 82104"/>
                  <a:gd name="connsiteY16" fmla="*/ 11238 h 46680"/>
                  <a:gd name="connsiteX17" fmla="*/ 32842 w 82104"/>
                  <a:gd name="connsiteY17" fmla="*/ 6916 h 46680"/>
                  <a:gd name="connsiteX18" fmla="*/ 32842 w 82104"/>
                  <a:gd name="connsiteY18" fmla="*/ 4322 h 46680"/>
                  <a:gd name="connsiteX19" fmla="*/ 4321 w 82104"/>
                  <a:gd name="connsiteY19" fmla="*/ 4322 h 46680"/>
                  <a:gd name="connsiteX20" fmla="*/ 4321 w 82104"/>
                  <a:gd name="connsiteY20" fmla="*/ 11238 h 4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2104" h="46680">
                    <a:moveTo>
                      <a:pt x="72597" y="46681"/>
                    </a:moveTo>
                    <a:lnTo>
                      <a:pt x="31977" y="15560"/>
                    </a:lnTo>
                    <a:lnTo>
                      <a:pt x="0" y="15560"/>
                    </a:lnTo>
                    <a:lnTo>
                      <a:pt x="0" y="0"/>
                    </a:lnTo>
                    <a:lnTo>
                      <a:pt x="38027" y="0"/>
                    </a:lnTo>
                    <a:lnTo>
                      <a:pt x="41484" y="2593"/>
                    </a:lnTo>
                    <a:lnTo>
                      <a:pt x="41484" y="2593"/>
                    </a:lnTo>
                    <a:lnTo>
                      <a:pt x="82104" y="33714"/>
                    </a:lnTo>
                    <a:lnTo>
                      <a:pt x="72597" y="46681"/>
                    </a:lnTo>
                    <a:close/>
                    <a:moveTo>
                      <a:pt x="37163" y="13831"/>
                    </a:moveTo>
                    <a:lnTo>
                      <a:pt x="71733" y="40629"/>
                    </a:lnTo>
                    <a:lnTo>
                      <a:pt x="76054" y="35443"/>
                    </a:lnTo>
                    <a:lnTo>
                      <a:pt x="38891" y="6916"/>
                    </a:lnTo>
                    <a:lnTo>
                      <a:pt x="37163" y="8645"/>
                    </a:lnTo>
                    <a:lnTo>
                      <a:pt x="37163" y="13831"/>
                    </a:lnTo>
                    <a:close/>
                    <a:moveTo>
                      <a:pt x="4321" y="11238"/>
                    </a:moveTo>
                    <a:lnTo>
                      <a:pt x="29385" y="11238"/>
                    </a:lnTo>
                    <a:lnTo>
                      <a:pt x="32842" y="6916"/>
                    </a:lnTo>
                    <a:lnTo>
                      <a:pt x="32842" y="4322"/>
                    </a:lnTo>
                    <a:lnTo>
                      <a:pt x="4321" y="4322"/>
                    </a:lnTo>
                    <a:lnTo>
                      <a:pt x="4321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25" name="Graphic 16831">
              <a:extLst>
                <a:ext uri="{FF2B5EF4-FFF2-40B4-BE49-F238E27FC236}">
                  <a16:creationId xmlns:a16="http://schemas.microsoft.com/office/drawing/2014/main" id="{F45B5916-1EA4-4E34-A22B-C27A9A5B36DD}"/>
                </a:ext>
              </a:extLst>
            </p:cNvPr>
            <p:cNvGrpSpPr/>
            <p:nvPr/>
          </p:nvGrpSpPr>
          <p:grpSpPr>
            <a:xfrm>
              <a:off x="4707786" y="2087070"/>
              <a:ext cx="59633" cy="93361"/>
              <a:chOff x="4707786" y="2087070"/>
              <a:chExt cx="59633" cy="93361"/>
            </a:xfrm>
            <a:solidFill>
              <a:srgbClr val="355464"/>
            </a:solidFill>
          </p:grpSpPr>
          <p:sp>
            <p:nvSpPr>
              <p:cNvPr id="171" name="Freeform 17864">
                <a:extLst>
                  <a:ext uri="{FF2B5EF4-FFF2-40B4-BE49-F238E27FC236}">
                    <a16:creationId xmlns:a16="http://schemas.microsoft.com/office/drawing/2014/main" id="{7471505C-697C-4C5D-A3FA-940358D2B844}"/>
                  </a:ext>
                </a:extLst>
              </p:cNvPr>
              <p:cNvSpPr/>
              <p:nvPr/>
            </p:nvSpPr>
            <p:spPr>
              <a:xfrm>
                <a:off x="4711243" y="2089663"/>
                <a:ext cx="53583" cy="88174"/>
              </a:xfrm>
              <a:custGeom>
                <a:avLst/>
                <a:gdLst>
                  <a:gd name="connsiteX0" fmla="*/ 51855 w 53583"/>
                  <a:gd name="connsiteY0" fmla="*/ 34578 h 88174"/>
                  <a:gd name="connsiteX1" fmla="*/ 6914 w 53583"/>
                  <a:gd name="connsiteY1" fmla="*/ 0 h 88174"/>
                  <a:gd name="connsiteX2" fmla="*/ 0 w 53583"/>
                  <a:gd name="connsiteY2" fmla="*/ 8645 h 88174"/>
                  <a:gd name="connsiteX3" fmla="*/ 44941 w 53583"/>
                  <a:gd name="connsiteY3" fmla="*/ 43223 h 88174"/>
                  <a:gd name="connsiteX4" fmla="*/ 51855 w 53583"/>
                  <a:gd name="connsiteY4" fmla="*/ 34578 h 88174"/>
                  <a:gd name="connsiteX5" fmla="*/ 53584 w 53583"/>
                  <a:gd name="connsiteY5" fmla="*/ 88174 h 88174"/>
                  <a:gd name="connsiteX6" fmla="*/ 53584 w 53583"/>
                  <a:gd name="connsiteY6" fmla="*/ 38900 h 88174"/>
                  <a:gd name="connsiteX7" fmla="*/ 42348 w 53583"/>
                  <a:gd name="connsiteY7" fmla="*/ 38900 h 88174"/>
                  <a:gd name="connsiteX8" fmla="*/ 42348 w 53583"/>
                  <a:gd name="connsiteY8" fmla="*/ 88174 h 88174"/>
                  <a:gd name="connsiteX9" fmla="*/ 53584 w 53583"/>
                  <a:gd name="connsiteY9" fmla="*/ 88174 h 88174"/>
                  <a:gd name="connsiteX10" fmla="*/ 48398 w 53583"/>
                  <a:gd name="connsiteY10" fmla="*/ 38900 h 88174"/>
                  <a:gd name="connsiteX11" fmla="*/ 53584 w 53583"/>
                  <a:gd name="connsiteY11" fmla="*/ 38900 h 88174"/>
                  <a:gd name="connsiteX12" fmla="*/ 50991 w 53583"/>
                  <a:gd name="connsiteY12" fmla="*/ 34578 h 88174"/>
                  <a:gd name="connsiteX13" fmla="*/ 48398 w 53583"/>
                  <a:gd name="connsiteY13" fmla="*/ 38900 h 8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583" h="88174">
                    <a:moveTo>
                      <a:pt x="51855" y="34578"/>
                    </a:moveTo>
                    <a:lnTo>
                      <a:pt x="6914" y="0"/>
                    </a:lnTo>
                    <a:lnTo>
                      <a:pt x="0" y="8645"/>
                    </a:lnTo>
                    <a:lnTo>
                      <a:pt x="44941" y="43223"/>
                    </a:lnTo>
                    <a:lnTo>
                      <a:pt x="51855" y="34578"/>
                    </a:lnTo>
                    <a:close/>
                    <a:moveTo>
                      <a:pt x="53584" y="88174"/>
                    </a:moveTo>
                    <a:lnTo>
                      <a:pt x="53584" y="38900"/>
                    </a:lnTo>
                    <a:lnTo>
                      <a:pt x="42348" y="38900"/>
                    </a:lnTo>
                    <a:lnTo>
                      <a:pt x="42348" y="88174"/>
                    </a:lnTo>
                    <a:lnTo>
                      <a:pt x="53584" y="88174"/>
                    </a:lnTo>
                    <a:close/>
                    <a:moveTo>
                      <a:pt x="48398" y="38900"/>
                    </a:moveTo>
                    <a:lnTo>
                      <a:pt x="53584" y="38900"/>
                    </a:lnTo>
                    <a:cubicBezTo>
                      <a:pt x="53584" y="37172"/>
                      <a:pt x="52720" y="35443"/>
                      <a:pt x="50991" y="34578"/>
                    </a:cubicBezTo>
                    <a:lnTo>
                      <a:pt x="48398" y="3890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72" name="Freeform 17865">
                <a:extLst>
                  <a:ext uri="{FF2B5EF4-FFF2-40B4-BE49-F238E27FC236}">
                    <a16:creationId xmlns:a16="http://schemas.microsoft.com/office/drawing/2014/main" id="{D8F743E1-3D12-4465-A453-0A363649CE61}"/>
                  </a:ext>
                </a:extLst>
              </p:cNvPr>
              <p:cNvSpPr/>
              <p:nvPr/>
            </p:nvSpPr>
            <p:spPr>
              <a:xfrm>
                <a:off x="4707786" y="2087070"/>
                <a:ext cx="59633" cy="93361"/>
              </a:xfrm>
              <a:custGeom>
                <a:avLst/>
                <a:gdLst>
                  <a:gd name="connsiteX0" fmla="*/ 59633 w 59633"/>
                  <a:gd name="connsiteY0" fmla="*/ 93361 h 93361"/>
                  <a:gd name="connsiteX1" fmla="*/ 44077 w 59633"/>
                  <a:gd name="connsiteY1" fmla="*/ 93361 h 93361"/>
                  <a:gd name="connsiteX2" fmla="*/ 44077 w 59633"/>
                  <a:gd name="connsiteY2" fmla="*/ 45816 h 93361"/>
                  <a:gd name="connsiteX3" fmla="*/ 0 w 59633"/>
                  <a:gd name="connsiteY3" fmla="*/ 12102 h 93361"/>
                  <a:gd name="connsiteX4" fmla="*/ 9507 w 59633"/>
                  <a:gd name="connsiteY4" fmla="*/ 0 h 93361"/>
                  <a:gd name="connsiteX5" fmla="*/ 57905 w 59633"/>
                  <a:gd name="connsiteY5" fmla="*/ 37172 h 93361"/>
                  <a:gd name="connsiteX6" fmla="*/ 57905 w 59633"/>
                  <a:gd name="connsiteY6" fmla="*/ 37172 h 93361"/>
                  <a:gd name="connsiteX7" fmla="*/ 58769 w 59633"/>
                  <a:gd name="connsiteY7" fmla="*/ 39765 h 93361"/>
                  <a:gd name="connsiteX8" fmla="*/ 58769 w 59633"/>
                  <a:gd name="connsiteY8" fmla="*/ 39765 h 93361"/>
                  <a:gd name="connsiteX9" fmla="*/ 58769 w 59633"/>
                  <a:gd name="connsiteY9" fmla="*/ 93361 h 93361"/>
                  <a:gd name="connsiteX10" fmla="*/ 48398 w 59633"/>
                  <a:gd name="connsiteY10" fmla="*/ 88174 h 93361"/>
                  <a:gd name="connsiteX11" fmla="*/ 55312 w 59633"/>
                  <a:gd name="connsiteY11" fmla="*/ 88174 h 93361"/>
                  <a:gd name="connsiteX12" fmla="*/ 55312 w 59633"/>
                  <a:gd name="connsiteY12" fmla="*/ 44087 h 93361"/>
                  <a:gd name="connsiteX13" fmla="*/ 52719 w 59633"/>
                  <a:gd name="connsiteY13" fmla="*/ 44087 h 93361"/>
                  <a:gd name="connsiteX14" fmla="*/ 48398 w 59633"/>
                  <a:gd name="connsiteY14" fmla="*/ 49274 h 93361"/>
                  <a:gd name="connsiteX15" fmla="*/ 48398 w 59633"/>
                  <a:gd name="connsiteY15" fmla="*/ 49274 h 93361"/>
                  <a:gd name="connsiteX16" fmla="*/ 48398 w 59633"/>
                  <a:gd name="connsiteY16" fmla="*/ 88174 h 93361"/>
                  <a:gd name="connsiteX17" fmla="*/ 6050 w 59633"/>
                  <a:gd name="connsiteY17" fmla="*/ 11238 h 93361"/>
                  <a:gd name="connsiteX18" fmla="*/ 43213 w 59633"/>
                  <a:gd name="connsiteY18" fmla="*/ 39765 h 93361"/>
                  <a:gd name="connsiteX19" fmla="*/ 43213 w 59633"/>
                  <a:gd name="connsiteY19" fmla="*/ 38900 h 93361"/>
                  <a:gd name="connsiteX20" fmla="*/ 50127 w 59633"/>
                  <a:gd name="connsiteY20" fmla="*/ 38900 h 93361"/>
                  <a:gd name="connsiteX21" fmla="*/ 51855 w 59633"/>
                  <a:gd name="connsiteY21" fmla="*/ 37172 h 93361"/>
                  <a:gd name="connsiteX22" fmla="*/ 10371 w 59633"/>
                  <a:gd name="connsiteY22" fmla="*/ 5187 h 93361"/>
                  <a:gd name="connsiteX23" fmla="*/ 6050 w 59633"/>
                  <a:gd name="connsiteY23" fmla="*/ 11238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633" h="93361">
                    <a:moveTo>
                      <a:pt x="59633" y="93361"/>
                    </a:moveTo>
                    <a:lnTo>
                      <a:pt x="44077" y="93361"/>
                    </a:lnTo>
                    <a:lnTo>
                      <a:pt x="44077" y="45816"/>
                    </a:lnTo>
                    <a:lnTo>
                      <a:pt x="0" y="12102"/>
                    </a:lnTo>
                    <a:lnTo>
                      <a:pt x="9507" y="0"/>
                    </a:lnTo>
                    <a:lnTo>
                      <a:pt x="57905" y="37172"/>
                    </a:lnTo>
                    <a:lnTo>
                      <a:pt x="57905" y="37172"/>
                    </a:lnTo>
                    <a:cubicBezTo>
                      <a:pt x="58769" y="38036"/>
                      <a:pt x="58769" y="38900"/>
                      <a:pt x="58769" y="39765"/>
                    </a:cubicBezTo>
                    <a:lnTo>
                      <a:pt x="58769" y="39765"/>
                    </a:lnTo>
                    <a:lnTo>
                      <a:pt x="58769" y="93361"/>
                    </a:lnTo>
                    <a:close/>
                    <a:moveTo>
                      <a:pt x="48398" y="88174"/>
                    </a:moveTo>
                    <a:lnTo>
                      <a:pt x="55312" y="88174"/>
                    </a:lnTo>
                    <a:lnTo>
                      <a:pt x="55312" y="44087"/>
                    </a:lnTo>
                    <a:lnTo>
                      <a:pt x="52719" y="44087"/>
                    </a:lnTo>
                    <a:lnTo>
                      <a:pt x="48398" y="49274"/>
                    </a:lnTo>
                    <a:lnTo>
                      <a:pt x="48398" y="49274"/>
                    </a:lnTo>
                    <a:lnTo>
                      <a:pt x="48398" y="88174"/>
                    </a:lnTo>
                    <a:close/>
                    <a:moveTo>
                      <a:pt x="6050" y="11238"/>
                    </a:moveTo>
                    <a:lnTo>
                      <a:pt x="43213" y="39765"/>
                    </a:lnTo>
                    <a:lnTo>
                      <a:pt x="43213" y="38900"/>
                    </a:lnTo>
                    <a:lnTo>
                      <a:pt x="50127" y="38900"/>
                    </a:lnTo>
                    <a:lnTo>
                      <a:pt x="51855" y="37172"/>
                    </a:lnTo>
                    <a:lnTo>
                      <a:pt x="10371" y="5187"/>
                    </a:lnTo>
                    <a:lnTo>
                      <a:pt x="605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26" name="Graphic 16831">
              <a:extLst>
                <a:ext uri="{FF2B5EF4-FFF2-40B4-BE49-F238E27FC236}">
                  <a16:creationId xmlns:a16="http://schemas.microsoft.com/office/drawing/2014/main" id="{EF4D6E08-039E-4E0D-98E8-B948E662A064}"/>
                </a:ext>
              </a:extLst>
            </p:cNvPr>
            <p:cNvGrpSpPr/>
            <p:nvPr/>
          </p:nvGrpSpPr>
          <p:grpSpPr>
            <a:xfrm>
              <a:off x="4610990" y="2077561"/>
              <a:ext cx="159022" cy="108056"/>
              <a:chOff x="4610990" y="2077561"/>
              <a:chExt cx="159022" cy="108056"/>
            </a:xfrm>
            <a:solidFill>
              <a:srgbClr val="355464"/>
            </a:solidFill>
          </p:grpSpPr>
          <p:sp>
            <p:nvSpPr>
              <p:cNvPr id="169" name="Freeform 17867">
                <a:extLst>
                  <a:ext uri="{FF2B5EF4-FFF2-40B4-BE49-F238E27FC236}">
                    <a16:creationId xmlns:a16="http://schemas.microsoft.com/office/drawing/2014/main" id="{238D5EA2-6E26-46E9-87FA-C1556921DF3A}"/>
                  </a:ext>
                </a:extLst>
              </p:cNvPr>
              <p:cNvSpPr/>
              <p:nvPr/>
            </p:nvSpPr>
            <p:spPr>
              <a:xfrm>
                <a:off x="4613582" y="2080154"/>
                <a:ext cx="153837" cy="102870"/>
              </a:xfrm>
              <a:custGeom>
                <a:avLst/>
                <a:gdLst>
                  <a:gd name="connsiteX0" fmla="*/ 56176 w 153837"/>
                  <a:gd name="connsiteY0" fmla="*/ 102870 h 102870"/>
                  <a:gd name="connsiteX1" fmla="*/ 153837 w 153837"/>
                  <a:gd name="connsiteY1" fmla="*/ 102870 h 102870"/>
                  <a:gd name="connsiteX2" fmla="*/ 153837 w 153837"/>
                  <a:gd name="connsiteY2" fmla="*/ 91632 h 102870"/>
                  <a:gd name="connsiteX3" fmla="*/ 56176 w 153837"/>
                  <a:gd name="connsiteY3" fmla="*/ 91632 h 102870"/>
                  <a:gd name="connsiteX4" fmla="*/ 56176 w 153837"/>
                  <a:gd name="connsiteY4" fmla="*/ 102870 h 102870"/>
                  <a:gd name="connsiteX5" fmla="*/ 50127 w 153837"/>
                  <a:gd name="connsiteY5" fmla="*/ 48409 h 102870"/>
                  <a:gd name="connsiteX6" fmla="*/ 50127 w 153837"/>
                  <a:gd name="connsiteY6" fmla="*/ 97683 h 102870"/>
                  <a:gd name="connsiteX7" fmla="*/ 61362 w 153837"/>
                  <a:gd name="connsiteY7" fmla="*/ 97683 h 102870"/>
                  <a:gd name="connsiteX8" fmla="*/ 61362 w 153837"/>
                  <a:gd name="connsiteY8" fmla="*/ 48409 h 102870"/>
                  <a:gd name="connsiteX9" fmla="*/ 50127 w 153837"/>
                  <a:gd name="connsiteY9" fmla="*/ 48409 h 102870"/>
                  <a:gd name="connsiteX10" fmla="*/ 0 w 153837"/>
                  <a:gd name="connsiteY10" fmla="*/ 8645 h 102870"/>
                  <a:gd name="connsiteX11" fmla="*/ 51855 w 153837"/>
                  <a:gd name="connsiteY11" fmla="*/ 52732 h 102870"/>
                  <a:gd name="connsiteX12" fmla="*/ 58769 w 153837"/>
                  <a:gd name="connsiteY12" fmla="*/ 44087 h 102870"/>
                  <a:gd name="connsiteX13" fmla="*/ 6914 w 153837"/>
                  <a:gd name="connsiteY13" fmla="*/ 0 h 102870"/>
                  <a:gd name="connsiteX14" fmla="*/ 0 w 153837"/>
                  <a:gd name="connsiteY14" fmla="*/ 8645 h 102870"/>
                  <a:gd name="connsiteX15" fmla="*/ 56176 w 153837"/>
                  <a:gd name="connsiteY15" fmla="*/ 97683 h 102870"/>
                  <a:gd name="connsiteX16" fmla="*/ 50991 w 153837"/>
                  <a:gd name="connsiteY16" fmla="*/ 97683 h 102870"/>
                  <a:gd name="connsiteX17" fmla="*/ 56176 w 153837"/>
                  <a:gd name="connsiteY17" fmla="*/ 102870 h 102870"/>
                  <a:gd name="connsiteX18" fmla="*/ 56176 w 153837"/>
                  <a:gd name="connsiteY18" fmla="*/ 97683 h 102870"/>
                  <a:gd name="connsiteX19" fmla="*/ 56176 w 153837"/>
                  <a:gd name="connsiteY19" fmla="*/ 48409 h 102870"/>
                  <a:gd name="connsiteX20" fmla="*/ 61362 w 153837"/>
                  <a:gd name="connsiteY20" fmla="*/ 48409 h 102870"/>
                  <a:gd name="connsiteX21" fmla="*/ 59634 w 153837"/>
                  <a:gd name="connsiteY21" fmla="*/ 44087 h 102870"/>
                  <a:gd name="connsiteX22" fmla="*/ 56176 w 153837"/>
                  <a:gd name="connsiteY22" fmla="*/ 48409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3837" h="102870">
                    <a:moveTo>
                      <a:pt x="56176" y="102870"/>
                    </a:moveTo>
                    <a:lnTo>
                      <a:pt x="153837" y="102870"/>
                    </a:lnTo>
                    <a:lnTo>
                      <a:pt x="153837" y="91632"/>
                    </a:lnTo>
                    <a:lnTo>
                      <a:pt x="56176" y="91632"/>
                    </a:lnTo>
                    <a:lnTo>
                      <a:pt x="56176" y="102870"/>
                    </a:lnTo>
                    <a:close/>
                    <a:moveTo>
                      <a:pt x="50127" y="48409"/>
                    </a:moveTo>
                    <a:lnTo>
                      <a:pt x="50127" y="97683"/>
                    </a:lnTo>
                    <a:lnTo>
                      <a:pt x="61362" y="97683"/>
                    </a:lnTo>
                    <a:lnTo>
                      <a:pt x="61362" y="48409"/>
                    </a:lnTo>
                    <a:lnTo>
                      <a:pt x="50127" y="48409"/>
                    </a:lnTo>
                    <a:close/>
                    <a:moveTo>
                      <a:pt x="0" y="8645"/>
                    </a:moveTo>
                    <a:lnTo>
                      <a:pt x="51855" y="52732"/>
                    </a:lnTo>
                    <a:lnTo>
                      <a:pt x="58769" y="44087"/>
                    </a:lnTo>
                    <a:lnTo>
                      <a:pt x="6914" y="0"/>
                    </a:lnTo>
                    <a:lnTo>
                      <a:pt x="0" y="8645"/>
                    </a:lnTo>
                    <a:close/>
                    <a:moveTo>
                      <a:pt x="56176" y="97683"/>
                    </a:moveTo>
                    <a:lnTo>
                      <a:pt x="50991" y="97683"/>
                    </a:lnTo>
                    <a:cubicBezTo>
                      <a:pt x="50991" y="101141"/>
                      <a:pt x="53584" y="102870"/>
                      <a:pt x="56176" y="102870"/>
                    </a:cubicBezTo>
                    <a:lnTo>
                      <a:pt x="56176" y="97683"/>
                    </a:lnTo>
                    <a:close/>
                    <a:moveTo>
                      <a:pt x="56176" y="48409"/>
                    </a:moveTo>
                    <a:lnTo>
                      <a:pt x="61362" y="48409"/>
                    </a:lnTo>
                    <a:cubicBezTo>
                      <a:pt x="61362" y="46681"/>
                      <a:pt x="60498" y="44952"/>
                      <a:pt x="59634" y="44087"/>
                    </a:cubicBezTo>
                    <a:lnTo>
                      <a:pt x="56176" y="484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70" name="Freeform 17868">
                <a:extLst>
                  <a:ext uri="{FF2B5EF4-FFF2-40B4-BE49-F238E27FC236}">
                    <a16:creationId xmlns:a16="http://schemas.microsoft.com/office/drawing/2014/main" id="{45236472-80F5-45ED-B5D4-0811CD69C5A0}"/>
                  </a:ext>
                </a:extLst>
              </p:cNvPr>
              <p:cNvSpPr/>
              <p:nvPr/>
            </p:nvSpPr>
            <p:spPr>
              <a:xfrm>
                <a:off x="4610990" y="2077561"/>
                <a:ext cx="159022" cy="108056"/>
              </a:xfrm>
              <a:custGeom>
                <a:avLst/>
                <a:gdLst>
                  <a:gd name="connsiteX0" fmla="*/ 159023 w 159022"/>
                  <a:gd name="connsiteY0" fmla="*/ 108057 h 108056"/>
                  <a:gd name="connsiteX1" fmla="*/ 56176 w 159022"/>
                  <a:gd name="connsiteY1" fmla="*/ 108057 h 108056"/>
                  <a:gd name="connsiteX2" fmla="*/ 56176 w 159022"/>
                  <a:gd name="connsiteY2" fmla="*/ 108057 h 108056"/>
                  <a:gd name="connsiteX3" fmla="*/ 50991 w 159022"/>
                  <a:gd name="connsiteY3" fmla="*/ 102870 h 108056"/>
                  <a:gd name="connsiteX4" fmla="*/ 50991 w 159022"/>
                  <a:gd name="connsiteY4" fmla="*/ 102870 h 108056"/>
                  <a:gd name="connsiteX5" fmla="*/ 50991 w 159022"/>
                  <a:gd name="connsiteY5" fmla="*/ 55325 h 108056"/>
                  <a:gd name="connsiteX6" fmla="*/ 0 w 159022"/>
                  <a:gd name="connsiteY6" fmla="*/ 12102 h 108056"/>
                  <a:gd name="connsiteX7" fmla="*/ 10371 w 159022"/>
                  <a:gd name="connsiteY7" fmla="*/ 0 h 108056"/>
                  <a:gd name="connsiteX8" fmla="*/ 65683 w 159022"/>
                  <a:gd name="connsiteY8" fmla="*/ 46680 h 108056"/>
                  <a:gd name="connsiteX9" fmla="*/ 65683 w 159022"/>
                  <a:gd name="connsiteY9" fmla="*/ 46680 h 108056"/>
                  <a:gd name="connsiteX10" fmla="*/ 66548 w 159022"/>
                  <a:gd name="connsiteY10" fmla="*/ 48409 h 108056"/>
                  <a:gd name="connsiteX11" fmla="*/ 66548 w 159022"/>
                  <a:gd name="connsiteY11" fmla="*/ 48409 h 108056"/>
                  <a:gd name="connsiteX12" fmla="*/ 66548 w 159022"/>
                  <a:gd name="connsiteY12" fmla="*/ 91632 h 108056"/>
                  <a:gd name="connsiteX13" fmla="*/ 159023 w 159022"/>
                  <a:gd name="connsiteY13" fmla="*/ 91632 h 108056"/>
                  <a:gd name="connsiteX14" fmla="*/ 159023 w 159022"/>
                  <a:gd name="connsiteY14" fmla="*/ 108057 h 108056"/>
                  <a:gd name="connsiteX15" fmla="*/ 60498 w 159022"/>
                  <a:gd name="connsiteY15" fmla="*/ 103734 h 108056"/>
                  <a:gd name="connsiteX16" fmla="*/ 153837 w 159022"/>
                  <a:gd name="connsiteY16" fmla="*/ 103734 h 108056"/>
                  <a:gd name="connsiteX17" fmla="*/ 153837 w 159022"/>
                  <a:gd name="connsiteY17" fmla="*/ 96819 h 108056"/>
                  <a:gd name="connsiteX18" fmla="*/ 65683 w 159022"/>
                  <a:gd name="connsiteY18" fmla="*/ 96819 h 108056"/>
                  <a:gd name="connsiteX19" fmla="*/ 65683 w 159022"/>
                  <a:gd name="connsiteY19" fmla="*/ 102005 h 108056"/>
                  <a:gd name="connsiteX20" fmla="*/ 60498 w 159022"/>
                  <a:gd name="connsiteY20" fmla="*/ 102005 h 108056"/>
                  <a:gd name="connsiteX21" fmla="*/ 60498 w 159022"/>
                  <a:gd name="connsiteY21" fmla="*/ 103734 h 108056"/>
                  <a:gd name="connsiteX22" fmla="*/ 56176 w 159022"/>
                  <a:gd name="connsiteY22" fmla="*/ 102870 h 108056"/>
                  <a:gd name="connsiteX23" fmla="*/ 56176 w 159022"/>
                  <a:gd name="connsiteY23" fmla="*/ 102870 h 108056"/>
                  <a:gd name="connsiteX24" fmla="*/ 56176 w 159022"/>
                  <a:gd name="connsiteY24" fmla="*/ 102870 h 108056"/>
                  <a:gd name="connsiteX25" fmla="*/ 60498 w 159022"/>
                  <a:gd name="connsiteY25" fmla="*/ 97683 h 108056"/>
                  <a:gd name="connsiteX26" fmla="*/ 61362 w 159022"/>
                  <a:gd name="connsiteY26" fmla="*/ 97683 h 108056"/>
                  <a:gd name="connsiteX27" fmla="*/ 61362 w 159022"/>
                  <a:gd name="connsiteY27" fmla="*/ 96819 h 108056"/>
                  <a:gd name="connsiteX28" fmla="*/ 60498 w 159022"/>
                  <a:gd name="connsiteY28" fmla="*/ 96819 h 108056"/>
                  <a:gd name="connsiteX29" fmla="*/ 60498 w 159022"/>
                  <a:gd name="connsiteY29" fmla="*/ 97683 h 108056"/>
                  <a:gd name="connsiteX30" fmla="*/ 55312 w 159022"/>
                  <a:gd name="connsiteY30" fmla="*/ 97683 h 108056"/>
                  <a:gd name="connsiteX31" fmla="*/ 56176 w 159022"/>
                  <a:gd name="connsiteY31" fmla="*/ 97683 h 108056"/>
                  <a:gd name="connsiteX32" fmla="*/ 56176 w 159022"/>
                  <a:gd name="connsiteY32" fmla="*/ 92497 h 108056"/>
                  <a:gd name="connsiteX33" fmla="*/ 61362 w 159022"/>
                  <a:gd name="connsiteY33" fmla="*/ 92497 h 108056"/>
                  <a:gd name="connsiteX34" fmla="*/ 61362 w 159022"/>
                  <a:gd name="connsiteY34" fmla="*/ 53596 h 108056"/>
                  <a:gd name="connsiteX35" fmla="*/ 58769 w 159022"/>
                  <a:gd name="connsiteY35" fmla="*/ 53596 h 108056"/>
                  <a:gd name="connsiteX36" fmla="*/ 54448 w 159022"/>
                  <a:gd name="connsiteY36" fmla="*/ 58783 h 108056"/>
                  <a:gd name="connsiteX37" fmla="*/ 54448 w 159022"/>
                  <a:gd name="connsiteY37" fmla="*/ 58783 h 108056"/>
                  <a:gd name="connsiteX38" fmla="*/ 54448 w 159022"/>
                  <a:gd name="connsiteY38" fmla="*/ 97683 h 108056"/>
                  <a:gd name="connsiteX39" fmla="*/ 50991 w 159022"/>
                  <a:gd name="connsiteY39" fmla="*/ 49274 h 108056"/>
                  <a:gd name="connsiteX40" fmla="*/ 57905 w 159022"/>
                  <a:gd name="connsiteY40" fmla="*/ 49274 h 108056"/>
                  <a:gd name="connsiteX41" fmla="*/ 59633 w 159022"/>
                  <a:gd name="connsiteY41" fmla="*/ 47545 h 108056"/>
                  <a:gd name="connsiteX42" fmla="*/ 11235 w 159022"/>
                  <a:gd name="connsiteY42" fmla="*/ 6051 h 108056"/>
                  <a:gd name="connsiteX43" fmla="*/ 6914 w 159022"/>
                  <a:gd name="connsiteY43" fmla="*/ 11238 h 108056"/>
                  <a:gd name="connsiteX44" fmla="*/ 50991 w 159022"/>
                  <a:gd name="connsiteY44" fmla="*/ 49274 h 10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022" h="108056">
                    <a:moveTo>
                      <a:pt x="159023" y="108057"/>
                    </a:moveTo>
                    <a:lnTo>
                      <a:pt x="56176" y="108057"/>
                    </a:lnTo>
                    <a:lnTo>
                      <a:pt x="56176" y="108057"/>
                    </a:lnTo>
                    <a:cubicBezTo>
                      <a:pt x="53584" y="107192"/>
                      <a:pt x="51855" y="105463"/>
                      <a:pt x="50991" y="102870"/>
                    </a:cubicBezTo>
                    <a:lnTo>
                      <a:pt x="50991" y="102870"/>
                    </a:lnTo>
                    <a:lnTo>
                      <a:pt x="50991" y="55325"/>
                    </a:lnTo>
                    <a:lnTo>
                      <a:pt x="0" y="12102"/>
                    </a:lnTo>
                    <a:lnTo>
                      <a:pt x="10371" y="0"/>
                    </a:lnTo>
                    <a:lnTo>
                      <a:pt x="65683" y="46680"/>
                    </a:lnTo>
                    <a:lnTo>
                      <a:pt x="65683" y="46680"/>
                    </a:lnTo>
                    <a:cubicBezTo>
                      <a:pt x="65683" y="47545"/>
                      <a:pt x="66548" y="48409"/>
                      <a:pt x="66548" y="48409"/>
                    </a:cubicBezTo>
                    <a:lnTo>
                      <a:pt x="66548" y="48409"/>
                    </a:lnTo>
                    <a:lnTo>
                      <a:pt x="66548" y="91632"/>
                    </a:lnTo>
                    <a:lnTo>
                      <a:pt x="159023" y="91632"/>
                    </a:lnTo>
                    <a:lnTo>
                      <a:pt x="159023" y="108057"/>
                    </a:lnTo>
                    <a:close/>
                    <a:moveTo>
                      <a:pt x="60498" y="103734"/>
                    </a:moveTo>
                    <a:lnTo>
                      <a:pt x="153837" y="103734"/>
                    </a:lnTo>
                    <a:lnTo>
                      <a:pt x="153837" y="96819"/>
                    </a:lnTo>
                    <a:lnTo>
                      <a:pt x="65683" y="96819"/>
                    </a:lnTo>
                    <a:lnTo>
                      <a:pt x="65683" y="102005"/>
                    </a:lnTo>
                    <a:lnTo>
                      <a:pt x="60498" y="102005"/>
                    </a:lnTo>
                    <a:lnTo>
                      <a:pt x="60498" y="103734"/>
                    </a:lnTo>
                    <a:close/>
                    <a:moveTo>
                      <a:pt x="56176" y="102870"/>
                    </a:moveTo>
                    <a:cubicBezTo>
                      <a:pt x="56176" y="102870"/>
                      <a:pt x="56176" y="102870"/>
                      <a:pt x="56176" y="102870"/>
                    </a:cubicBezTo>
                    <a:lnTo>
                      <a:pt x="56176" y="102870"/>
                    </a:lnTo>
                    <a:close/>
                    <a:moveTo>
                      <a:pt x="60498" y="97683"/>
                    </a:moveTo>
                    <a:lnTo>
                      <a:pt x="61362" y="97683"/>
                    </a:lnTo>
                    <a:lnTo>
                      <a:pt x="61362" y="96819"/>
                    </a:lnTo>
                    <a:lnTo>
                      <a:pt x="60498" y="96819"/>
                    </a:lnTo>
                    <a:lnTo>
                      <a:pt x="60498" y="97683"/>
                    </a:lnTo>
                    <a:close/>
                    <a:moveTo>
                      <a:pt x="55312" y="97683"/>
                    </a:moveTo>
                    <a:lnTo>
                      <a:pt x="56176" y="97683"/>
                    </a:lnTo>
                    <a:lnTo>
                      <a:pt x="56176" y="92497"/>
                    </a:lnTo>
                    <a:lnTo>
                      <a:pt x="61362" y="92497"/>
                    </a:lnTo>
                    <a:lnTo>
                      <a:pt x="61362" y="53596"/>
                    </a:lnTo>
                    <a:lnTo>
                      <a:pt x="58769" y="53596"/>
                    </a:lnTo>
                    <a:lnTo>
                      <a:pt x="54448" y="58783"/>
                    </a:lnTo>
                    <a:lnTo>
                      <a:pt x="54448" y="58783"/>
                    </a:lnTo>
                    <a:lnTo>
                      <a:pt x="54448" y="97683"/>
                    </a:lnTo>
                    <a:close/>
                    <a:moveTo>
                      <a:pt x="50991" y="49274"/>
                    </a:moveTo>
                    <a:lnTo>
                      <a:pt x="57905" y="49274"/>
                    </a:lnTo>
                    <a:lnTo>
                      <a:pt x="59633" y="47545"/>
                    </a:lnTo>
                    <a:lnTo>
                      <a:pt x="11235" y="6051"/>
                    </a:lnTo>
                    <a:lnTo>
                      <a:pt x="6914" y="11238"/>
                    </a:lnTo>
                    <a:lnTo>
                      <a:pt x="50991" y="492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27" name="Graphic 16831">
              <a:extLst>
                <a:ext uri="{FF2B5EF4-FFF2-40B4-BE49-F238E27FC236}">
                  <a16:creationId xmlns:a16="http://schemas.microsoft.com/office/drawing/2014/main" id="{12F67187-1344-44B0-AF34-3DD6E1194492}"/>
                </a:ext>
              </a:extLst>
            </p:cNvPr>
            <p:cNvGrpSpPr/>
            <p:nvPr/>
          </p:nvGrpSpPr>
          <p:grpSpPr>
            <a:xfrm>
              <a:off x="4558270" y="2111275"/>
              <a:ext cx="51855" cy="76071"/>
              <a:chOff x="4558270" y="2111275"/>
              <a:chExt cx="51855" cy="76071"/>
            </a:xfrm>
            <a:solidFill>
              <a:srgbClr val="355464"/>
            </a:solidFill>
          </p:grpSpPr>
          <p:sp>
            <p:nvSpPr>
              <p:cNvPr id="167" name="Freeform 17870">
                <a:extLst>
                  <a:ext uri="{FF2B5EF4-FFF2-40B4-BE49-F238E27FC236}">
                    <a16:creationId xmlns:a16="http://schemas.microsoft.com/office/drawing/2014/main" id="{7DD504C4-EEDA-4806-BD1C-6C418A8E87AC}"/>
                  </a:ext>
                </a:extLst>
              </p:cNvPr>
              <p:cNvSpPr/>
              <p:nvPr/>
            </p:nvSpPr>
            <p:spPr>
              <a:xfrm rot="-1758469">
                <a:off x="4578232" y="2113030"/>
                <a:ext cx="11235" cy="73478"/>
              </a:xfrm>
              <a:custGeom>
                <a:avLst/>
                <a:gdLst>
                  <a:gd name="connsiteX0" fmla="*/ 0 w 11235"/>
                  <a:gd name="connsiteY0" fmla="*/ 0 h 73478"/>
                  <a:gd name="connsiteX1" fmla="*/ 11235 w 11235"/>
                  <a:gd name="connsiteY1" fmla="*/ 0 h 73478"/>
                  <a:gd name="connsiteX2" fmla="*/ 11235 w 11235"/>
                  <a:gd name="connsiteY2" fmla="*/ 73478 h 73478"/>
                  <a:gd name="connsiteX3" fmla="*/ 0 w 11235"/>
                  <a:gd name="connsiteY3" fmla="*/ 73478 h 7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5" h="73478">
                    <a:moveTo>
                      <a:pt x="0" y="0"/>
                    </a:moveTo>
                    <a:lnTo>
                      <a:pt x="11235" y="0"/>
                    </a:lnTo>
                    <a:lnTo>
                      <a:pt x="11235" y="73478"/>
                    </a:lnTo>
                    <a:lnTo>
                      <a:pt x="0" y="7347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68" name="Freeform 17871">
                <a:extLst>
                  <a:ext uri="{FF2B5EF4-FFF2-40B4-BE49-F238E27FC236}">
                    <a16:creationId xmlns:a16="http://schemas.microsoft.com/office/drawing/2014/main" id="{B17D4FDF-600A-4D0F-BD0B-5DABAE810B4E}"/>
                  </a:ext>
                </a:extLst>
              </p:cNvPr>
              <p:cNvSpPr/>
              <p:nvPr/>
            </p:nvSpPr>
            <p:spPr>
              <a:xfrm>
                <a:off x="4558270" y="2111275"/>
                <a:ext cx="51855" cy="76071"/>
              </a:xfrm>
              <a:custGeom>
                <a:avLst/>
                <a:gdLst>
                  <a:gd name="connsiteX0" fmla="*/ 38027 w 51855"/>
                  <a:gd name="connsiteY0" fmla="*/ 76072 h 76071"/>
                  <a:gd name="connsiteX1" fmla="*/ 0 w 51855"/>
                  <a:gd name="connsiteY1" fmla="*/ 7780 h 76071"/>
                  <a:gd name="connsiteX2" fmla="*/ 13828 w 51855"/>
                  <a:gd name="connsiteY2" fmla="*/ 0 h 76071"/>
                  <a:gd name="connsiteX3" fmla="*/ 51855 w 51855"/>
                  <a:gd name="connsiteY3" fmla="*/ 68292 h 76071"/>
                  <a:gd name="connsiteX4" fmla="*/ 38027 w 51855"/>
                  <a:gd name="connsiteY4" fmla="*/ 76072 h 76071"/>
                  <a:gd name="connsiteX5" fmla="*/ 5186 w 51855"/>
                  <a:gd name="connsiteY5" fmla="*/ 9509 h 76071"/>
                  <a:gd name="connsiteX6" fmla="*/ 38891 w 51855"/>
                  <a:gd name="connsiteY6" fmla="*/ 70021 h 76071"/>
                  <a:gd name="connsiteX7" fmla="*/ 44941 w 51855"/>
                  <a:gd name="connsiteY7" fmla="*/ 66563 h 76071"/>
                  <a:gd name="connsiteX8" fmla="*/ 11235 w 51855"/>
                  <a:gd name="connsiteY8" fmla="*/ 6051 h 76071"/>
                  <a:gd name="connsiteX9" fmla="*/ 5186 w 51855"/>
                  <a:gd name="connsiteY9" fmla="*/ 9509 h 7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55" h="76071">
                    <a:moveTo>
                      <a:pt x="38027" y="76072"/>
                    </a:moveTo>
                    <a:lnTo>
                      <a:pt x="0" y="7780"/>
                    </a:lnTo>
                    <a:lnTo>
                      <a:pt x="13828" y="0"/>
                    </a:lnTo>
                    <a:lnTo>
                      <a:pt x="51855" y="68292"/>
                    </a:lnTo>
                    <a:lnTo>
                      <a:pt x="38027" y="76072"/>
                    </a:lnTo>
                    <a:close/>
                    <a:moveTo>
                      <a:pt x="5186" y="9509"/>
                    </a:moveTo>
                    <a:lnTo>
                      <a:pt x="38891" y="70021"/>
                    </a:lnTo>
                    <a:lnTo>
                      <a:pt x="44941" y="66563"/>
                    </a:lnTo>
                    <a:lnTo>
                      <a:pt x="11235" y="6051"/>
                    </a:lnTo>
                    <a:lnTo>
                      <a:pt x="5186" y="95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28" name="Graphic 16831">
              <a:extLst>
                <a:ext uri="{FF2B5EF4-FFF2-40B4-BE49-F238E27FC236}">
                  <a16:creationId xmlns:a16="http://schemas.microsoft.com/office/drawing/2014/main" id="{C0EFDB6D-8D2A-466A-90D0-D91B228B1C97}"/>
                </a:ext>
              </a:extLst>
            </p:cNvPr>
            <p:cNvGrpSpPr/>
            <p:nvPr/>
          </p:nvGrpSpPr>
          <p:grpSpPr>
            <a:xfrm>
              <a:off x="4375912" y="2111275"/>
              <a:ext cx="51855" cy="76071"/>
              <a:chOff x="4375912" y="2111275"/>
              <a:chExt cx="51855" cy="76071"/>
            </a:xfrm>
            <a:solidFill>
              <a:srgbClr val="355464"/>
            </a:solidFill>
          </p:grpSpPr>
          <p:sp>
            <p:nvSpPr>
              <p:cNvPr id="165" name="Freeform 17873">
                <a:extLst>
                  <a:ext uri="{FF2B5EF4-FFF2-40B4-BE49-F238E27FC236}">
                    <a16:creationId xmlns:a16="http://schemas.microsoft.com/office/drawing/2014/main" id="{4A5C092F-5AF8-4FAC-B7C8-546200EB6BB2}"/>
                  </a:ext>
                </a:extLst>
              </p:cNvPr>
              <p:cNvSpPr/>
              <p:nvPr/>
            </p:nvSpPr>
            <p:spPr>
              <a:xfrm rot="-3641531">
                <a:off x="4365776" y="2144077"/>
                <a:ext cx="73461" cy="11237"/>
              </a:xfrm>
              <a:custGeom>
                <a:avLst/>
                <a:gdLst>
                  <a:gd name="connsiteX0" fmla="*/ 0 w 73461"/>
                  <a:gd name="connsiteY0" fmla="*/ 0 h 11237"/>
                  <a:gd name="connsiteX1" fmla="*/ 73461 w 73461"/>
                  <a:gd name="connsiteY1" fmla="*/ 0 h 11237"/>
                  <a:gd name="connsiteX2" fmla="*/ 73461 w 73461"/>
                  <a:gd name="connsiteY2" fmla="*/ 11238 h 11237"/>
                  <a:gd name="connsiteX3" fmla="*/ 0 w 73461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461" h="11237">
                    <a:moveTo>
                      <a:pt x="0" y="0"/>
                    </a:moveTo>
                    <a:lnTo>
                      <a:pt x="73461" y="0"/>
                    </a:lnTo>
                    <a:lnTo>
                      <a:pt x="73461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66" name="Freeform 17874">
                <a:extLst>
                  <a:ext uri="{FF2B5EF4-FFF2-40B4-BE49-F238E27FC236}">
                    <a16:creationId xmlns:a16="http://schemas.microsoft.com/office/drawing/2014/main" id="{94F8985F-7A26-4CDE-954A-0F8C2B62172B}"/>
                  </a:ext>
                </a:extLst>
              </p:cNvPr>
              <p:cNvSpPr/>
              <p:nvPr/>
            </p:nvSpPr>
            <p:spPr>
              <a:xfrm>
                <a:off x="4375912" y="2111275"/>
                <a:ext cx="51855" cy="76071"/>
              </a:xfrm>
              <a:custGeom>
                <a:avLst/>
                <a:gdLst>
                  <a:gd name="connsiteX0" fmla="*/ 13828 w 51855"/>
                  <a:gd name="connsiteY0" fmla="*/ 76072 h 76071"/>
                  <a:gd name="connsiteX1" fmla="*/ 0 w 51855"/>
                  <a:gd name="connsiteY1" fmla="*/ 68292 h 76071"/>
                  <a:gd name="connsiteX2" fmla="*/ 38027 w 51855"/>
                  <a:gd name="connsiteY2" fmla="*/ 0 h 76071"/>
                  <a:gd name="connsiteX3" fmla="*/ 51855 w 51855"/>
                  <a:gd name="connsiteY3" fmla="*/ 7780 h 76071"/>
                  <a:gd name="connsiteX4" fmla="*/ 13828 w 51855"/>
                  <a:gd name="connsiteY4" fmla="*/ 76072 h 76071"/>
                  <a:gd name="connsiteX5" fmla="*/ 6914 w 51855"/>
                  <a:gd name="connsiteY5" fmla="*/ 66563 h 76071"/>
                  <a:gd name="connsiteX6" fmla="*/ 12964 w 51855"/>
                  <a:gd name="connsiteY6" fmla="*/ 70021 h 76071"/>
                  <a:gd name="connsiteX7" fmla="*/ 46670 w 51855"/>
                  <a:gd name="connsiteY7" fmla="*/ 9509 h 76071"/>
                  <a:gd name="connsiteX8" fmla="*/ 40620 w 51855"/>
                  <a:gd name="connsiteY8" fmla="*/ 6051 h 76071"/>
                  <a:gd name="connsiteX9" fmla="*/ 6914 w 51855"/>
                  <a:gd name="connsiteY9" fmla="*/ 66563 h 7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55" h="76071">
                    <a:moveTo>
                      <a:pt x="13828" y="76072"/>
                    </a:moveTo>
                    <a:lnTo>
                      <a:pt x="0" y="68292"/>
                    </a:lnTo>
                    <a:lnTo>
                      <a:pt x="38027" y="0"/>
                    </a:lnTo>
                    <a:lnTo>
                      <a:pt x="51855" y="7780"/>
                    </a:lnTo>
                    <a:lnTo>
                      <a:pt x="13828" y="76072"/>
                    </a:lnTo>
                    <a:close/>
                    <a:moveTo>
                      <a:pt x="6914" y="66563"/>
                    </a:moveTo>
                    <a:lnTo>
                      <a:pt x="12964" y="70021"/>
                    </a:lnTo>
                    <a:lnTo>
                      <a:pt x="46670" y="9509"/>
                    </a:lnTo>
                    <a:lnTo>
                      <a:pt x="40620" y="6051"/>
                    </a:lnTo>
                    <a:lnTo>
                      <a:pt x="6914" y="6656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29" name="Graphic 16831">
              <a:extLst>
                <a:ext uri="{FF2B5EF4-FFF2-40B4-BE49-F238E27FC236}">
                  <a16:creationId xmlns:a16="http://schemas.microsoft.com/office/drawing/2014/main" id="{28ACFB63-D735-41BC-A725-832BF8AE8942}"/>
                </a:ext>
              </a:extLst>
            </p:cNvPr>
            <p:cNvGrpSpPr/>
            <p:nvPr/>
          </p:nvGrpSpPr>
          <p:grpSpPr>
            <a:xfrm>
              <a:off x="4389741" y="2153633"/>
              <a:ext cx="200506" cy="15560"/>
              <a:chOff x="4389741" y="2153633"/>
              <a:chExt cx="200506" cy="15560"/>
            </a:xfrm>
            <a:solidFill>
              <a:srgbClr val="355464"/>
            </a:solidFill>
          </p:grpSpPr>
          <p:sp>
            <p:nvSpPr>
              <p:cNvPr id="163" name="Freeform 17876">
                <a:extLst>
                  <a:ext uri="{FF2B5EF4-FFF2-40B4-BE49-F238E27FC236}">
                    <a16:creationId xmlns:a16="http://schemas.microsoft.com/office/drawing/2014/main" id="{61944851-36AB-48E4-92E8-1128BBEF6702}"/>
                  </a:ext>
                </a:extLst>
              </p:cNvPr>
              <p:cNvSpPr/>
              <p:nvPr/>
            </p:nvSpPr>
            <p:spPr>
              <a:xfrm>
                <a:off x="4392333" y="2156226"/>
                <a:ext cx="196185" cy="11237"/>
              </a:xfrm>
              <a:custGeom>
                <a:avLst/>
                <a:gdLst>
                  <a:gd name="connsiteX0" fmla="*/ 0 w 196185"/>
                  <a:gd name="connsiteY0" fmla="*/ 0 h 11237"/>
                  <a:gd name="connsiteX1" fmla="*/ 196186 w 196185"/>
                  <a:gd name="connsiteY1" fmla="*/ 0 h 11237"/>
                  <a:gd name="connsiteX2" fmla="*/ 196186 w 196185"/>
                  <a:gd name="connsiteY2" fmla="*/ 11238 h 11237"/>
                  <a:gd name="connsiteX3" fmla="*/ 0 w 196185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185" h="11237">
                    <a:moveTo>
                      <a:pt x="0" y="0"/>
                    </a:moveTo>
                    <a:lnTo>
                      <a:pt x="196186" y="0"/>
                    </a:lnTo>
                    <a:lnTo>
                      <a:pt x="196186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64" name="Freeform 17877">
                <a:extLst>
                  <a:ext uri="{FF2B5EF4-FFF2-40B4-BE49-F238E27FC236}">
                    <a16:creationId xmlns:a16="http://schemas.microsoft.com/office/drawing/2014/main" id="{0B39BDEE-CE08-4FC7-A734-C043335C75B3}"/>
                  </a:ext>
                </a:extLst>
              </p:cNvPr>
              <p:cNvSpPr/>
              <p:nvPr/>
            </p:nvSpPr>
            <p:spPr>
              <a:xfrm>
                <a:off x="4389741" y="2153633"/>
                <a:ext cx="200506" cy="15560"/>
              </a:xfrm>
              <a:custGeom>
                <a:avLst/>
                <a:gdLst>
                  <a:gd name="connsiteX0" fmla="*/ 200507 w 200506"/>
                  <a:gd name="connsiteY0" fmla="*/ 15560 h 15560"/>
                  <a:gd name="connsiteX1" fmla="*/ 0 w 200506"/>
                  <a:gd name="connsiteY1" fmla="*/ 15560 h 15560"/>
                  <a:gd name="connsiteX2" fmla="*/ 0 w 200506"/>
                  <a:gd name="connsiteY2" fmla="*/ 0 h 15560"/>
                  <a:gd name="connsiteX3" fmla="*/ 200507 w 200506"/>
                  <a:gd name="connsiteY3" fmla="*/ 0 h 15560"/>
                  <a:gd name="connsiteX4" fmla="*/ 200507 w 200506"/>
                  <a:gd name="connsiteY4" fmla="*/ 15560 h 15560"/>
                  <a:gd name="connsiteX5" fmla="*/ 4321 w 200506"/>
                  <a:gd name="connsiteY5" fmla="*/ 11238 h 15560"/>
                  <a:gd name="connsiteX6" fmla="*/ 196186 w 200506"/>
                  <a:gd name="connsiteY6" fmla="*/ 11238 h 15560"/>
                  <a:gd name="connsiteX7" fmla="*/ 196186 w 200506"/>
                  <a:gd name="connsiteY7" fmla="*/ 4322 h 15560"/>
                  <a:gd name="connsiteX8" fmla="*/ 4321 w 200506"/>
                  <a:gd name="connsiteY8" fmla="*/ 4322 h 15560"/>
                  <a:gd name="connsiteX9" fmla="*/ 4321 w 200506"/>
                  <a:gd name="connsiteY9" fmla="*/ 11238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506" h="15560">
                    <a:moveTo>
                      <a:pt x="200507" y="15560"/>
                    </a:moveTo>
                    <a:lnTo>
                      <a:pt x="0" y="15560"/>
                    </a:lnTo>
                    <a:lnTo>
                      <a:pt x="0" y="0"/>
                    </a:lnTo>
                    <a:lnTo>
                      <a:pt x="200507" y="0"/>
                    </a:lnTo>
                    <a:lnTo>
                      <a:pt x="200507" y="15560"/>
                    </a:lnTo>
                    <a:close/>
                    <a:moveTo>
                      <a:pt x="4321" y="11238"/>
                    </a:moveTo>
                    <a:lnTo>
                      <a:pt x="196186" y="11238"/>
                    </a:lnTo>
                    <a:lnTo>
                      <a:pt x="196186" y="4322"/>
                    </a:lnTo>
                    <a:lnTo>
                      <a:pt x="4321" y="4322"/>
                    </a:lnTo>
                    <a:lnTo>
                      <a:pt x="4321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30" name="Graphic 16831">
              <a:extLst>
                <a:ext uri="{FF2B5EF4-FFF2-40B4-BE49-F238E27FC236}">
                  <a16:creationId xmlns:a16="http://schemas.microsoft.com/office/drawing/2014/main" id="{87A9DC91-54EF-4A66-B61A-6035E6F94FF4}"/>
                </a:ext>
              </a:extLst>
            </p:cNvPr>
            <p:cNvGrpSpPr/>
            <p:nvPr/>
          </p:nvGrpSpPr>
          <p:grpSpPr>
            <a:xfrm>
              <a:off x="4436410" y="1796613"/>
              <a:ext cx="35434" cy="50138"/>
              <a:chOff x="4436410" y="1796613"/>
              <a:chExt cx="35434" cy="50138"/>
            </a:xfrm>
            <a:solidFill>
              <a:srgbClr val="355464"/>
            </a:solidFill>
          </p:grpSpPr>
          <p:sp>
            <p:nvSpPr>
              <p:cNvPr id="161" name="Freeform 17879">
                <a:extLst>
                  <a:ext uri="{FF2B5EF4-FFF2-40B4-BE49-F238E27FC236}">
                    <a16:creationId xmlns:a16="http://schemas.microsoft.com/office/drawing/2014/main" id="{50906298-6A83-43BF-9C36-B67626752151}"/>
                  </a:ext>
                </a:extLst>
              </p:cNvPr>
              <p:cNvSpPr/>
              <p:nvPr/>
            </p:nvSpPr>
            <p:spPr>
              <a:xfrm rot="-1593903">
                <a:off x="4448487" y="1799951"/>
                <a:ext cx="11234" cy="44085"/>
              </a:xfrm>
              <a:custGeom>
                <a:avLst/>
                <a:gdLst>
                  <a:gd name="connsiteX0" fmla="*/ 0 w 11234"/>
                  <a:gd name="connsiteY0" fmla="*/ 0 h 44085"/>
                  <a:gd name="connsiteX1" fmla="*/ 11235 w 11234"/>
                  <a:gd name="connsiteY1" fmla="*/ 0 h 44085"/>
                  <a:gd name="connsiteX2" fmla="*/ 11235 w 11234"/>
                  <a:gd name="connsiteY2" fmla="*/ 44086 h 44085"/>
                  <a:gd name="connsiteX3" fmla="*/ 0 w 11234"/>
                  <a:gd name="connsiteY3" fmla="*/ 44086 h 44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4" h="44085">
                    <a:moveTo>
                      <a:pt x="0" y="0"/>
                    </a:moveTo>
                    <a:lnTo>
                      <a:pt x="11235" y="0"/>
                    </a:lnTo>
                    <a:lnTo>
                      <a:pt x="11235" y="44086"/>
                    </a:lnTo>
                    <a:lnTo>
                      <a:pt x="0" y="4408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62" name="Freeform 17880">
                <a:extLst>
                  <a:ext uri="{FF2B5EF4-FFF2-40B4-BE49-F238E27FC236}">
                    <a16:creationId xmlns:a16="http://schemas.microsoft.com/office/drawing/2014/main" id="{963B7FD9-64FA-4AEF-BEBB-A58810FABB6F}"/>
                  </a:ext>
                </a:extLst>
              </p:cNvPr>
              <p:cNvSpPr/>
              <p:nvPr/>
            </p:nvSpPr>
            <p:spPr>
              <a:xfrm>
                <a:off x="4436410" y="1796613"/>
                <a:ext cx="35434" cy="50138"/>
              </a:xfrm>
              <a:custGeom>
                <a:avLst/>
                <a:gdLst>
                  <a:gd name="connsiteX0" fmla="*/ 21606 w 35434"/>
                  <a:gd name="connsiteY0" fmla="*/ 50138 h 50138"/>
                  <a:gd name="connsiteX1" fmla="*/ 0 w 35434"/>
                  <a:gd name="connsiteY1" fmla="*/ 6916 h 50138"/>
                  <a:gd name="connsiteX2" fmla="*/ 13828 w 35434"/>
                  <a:gd name="connsiteY2" fmla="*/ 0 h 50138"/>
                  <a:gd name="connsiteX3" fmla="*/ 35434 w 35434"/>
                  <a:gd name="connsiteY3" fmla="*/ 43223 h 50138"/>
                  <a:gd name="connsiteX4" fmla="*/ 21606 w 35434"/>
                  <a:gd name="connsiteY4" fmla="*/ 50138 h 50138"/>
                  <a:gd name="connsiteX5" fmla="*/ 6050 w 35434"/>
                  <a:gd name="connsiteY5" fmla="*/ 9509 h 50138"/>
                  <a:gd name="connsiteX6" fmla="*/ 23335 w 35434"/>
                  <a:gd name="connsiteY6" fmla="*/ 44952 h 50138"/>
                  <a:gd name="connsiteX7" fmla="*/ 29385 w 35434"/>
                  <a:gd name="connsiteY7" fmla="*/ 42358 h 50138"/>
                  <a:gd name="connsiteX8" fmla="*/ 12100 w 35434"/>
                  <a:gd name="connsiteY8" fmla="*/ 6916 h 50138"/>
                  <a:gd name="connsiteX9" fmla="*/ 6050 w 35434"/>
                  <a:gd name="connsiteY9" fmla="*/ 9509 h 5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34" h="50138">
                    <a:moveTo>
                      <a:pt x="21606" y="50138"/>
                    </a:moveTo>
                    <a:lnTo>
                      <a:pt x="0" y="6916"/>
                    </a:lnTo>
                    <a:lnTo>
                      <a:pt x="13828" y="0"/>
                    </a:lnTo>
                    <a:lnTo>
                      <a:pt x="35434" y="43223"/>
                    </a:lnTo>
                    <a:lnTo>
                      <a:pt x="21606" y="50138"/>
                    </a:lnTo>
                    <a:close/>
                    <a:moveTo>
                      <a:pt x="6050" y="9509"/>
                    </a:moveTo>
                    <a:lnTo>
                      <a:pt x="23335" y="44952"/>
                    </a:lnTo>
                    <a:lnTo>
                      <a:pt x="29385" y="42358"/>
                    </a:lnTo>
                    <a:lnTo>
                      <a:pt x="12100" y="6916"/>
                    </a:lnTo>
                    <a:lnTo>
                      <a:pt x="6050" y="95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31" name="Graphic 16831">
              <a:extLst>
                <a:ext uri="{FF2B5EF4-FFF2-40B4-BE49-F238E27FC236}">
                  <a16:creationId xmlns:a16="http://schemas.microsoft.com/office/drawing/2014/main" id="{A06C3F7D-9B41-44E5-B2E0-6BF8A98F87C5}"/>
                </a:ext>
              </a:extLst>
            </p:cNvPr>
            <p:cNvGrpSpPr/>
            <p:nvPr/>
          </p:nvGrpSpPr>
          <p:grpSpPr>
            <a:xfrm>
              <a:off x="4514193" y="1796613"/>
              <a:ext cx="35434" cy="50138"/>
              <a:chOff x="4514193" y="1796613"/>
              <a:chExt cx="35434" cy="50138"/>
            </a:xfrm>
            <a:solidFill>
              <a:srgbClr val="355464"/>
            </a:solidFill>
          </p:grpSpPr>
          <p:sp>
            <p:nvSpPr>
              <p:cNvPr id="159" name="Freeform 17882">
                <a:extLst>
                  <a:ext uri="{FF2B5EF4-FFF2-40B4-BE49-F238E27FC236}">
                    <a16:creationId xmlns:a16="http://schemas.microsoft.com/office/drawing/2014/main" id="{875C5264-CE90-4409-9889-79F39C266029}"/>
                  </a:ext>
                </a:extLst>
              </p:cNvPr>
              <p:cNvSpPr/>
              <p:nvPr/>
            </p:nvSpPr>
            <p:spPr>
              <a:xfrm rot="-3806097">
                <a:off x="4510136" y="1816694"/>
                <a:ext cx="44075" cy="11237"/>
              </a:xfrm>
              <a:custGeom>
                <a:avLst/>
                <a:gdLst>
                  <a:gd name="connsiteX0" fmla="*/ 0 w 44075"/>
                  <a:gd name="connsiteY0" fmla="*/ 0 h 11237"/>
                  <a:gd name="connsiteX1" fmla="*/ 44076 w 44075"/>
                  <a:gd name="connsiteY1" fmla="*/ 0 h 11237"/>
                  <a:gd name="connsiteX2" fmla="*/ 44076 w 44075"/>
                  <a:gd name="connsiteY2" fmla="*/ 11238 h 11237"/>
                  <a:gd name="connsiteX3" fmla="*/ 0 w 44075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75" h="11237">
                    <a:moveTo>
                      <a:pt x="0" y="0"/>
                    </a:moveTo>
                    <a:lnTo>
                      <a:pt x="44076" y="0"/>
                    </a:lnTo>
                    <a:lnTo>
                      <a:pt x="44076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60" name="Freeform 17883">
                <a:extLst>
                  <a:ext uri="{FF2B5EF4-FFF2-40B4-BE49-F238E27FC236}">
                    <a16:creationId xmlns:a16="http://schemas.microsoft.com/office/drawing/2014/main" id="{195A911E-BB1C-4F1C-B2D1-A3210AE90923}"/>
                  </a:ext>
                </a:extLst>
              </p:cNvPr>
              <p:cNvSpPr/>
              <p:nvPr/>
            </p:nvSpPr>
            <p:spPr>
              <a:xfrm>
                <a:off x="4514193" y="1796613"/>
                <a:ext cx="35434" cy="50138"/>
              </a:xfrm>
              <a:custGeom>
                <a:avLst/>
                <a:gdLst>
                  <a:gd name="connsiteX0" fmla="*/ 13828 w 35434"/>
                  <a:gd name="connsiteY0" fmla="*/ 50138 h 50138"/>
                  <a:gd name="connsiteX1" fmla="*/ 0 w 35434"/>
                  <a:gd name="connsiteY1" fmla="*/ 43223 h 50138"/>
                  <a:gd name="connsiteX2" fmla="*/ 21606 w 35434"/>
                  <a:gd name="connsiteY2" fmla="*/ 0 h 50138"/>
                  <a:gd name="connsiteX3" fmla="*/ 35434 w 35434"/>
                  <a:gd name="connsiteY3" fmla="*/ 6916 h 50138"/>
                  <a:gd name="connsiteX4" fmla="*/ 13828 w 35434"/>
                  <a:gd name="connsiteY4" fmla="*/ 50138 h 50138"/>
                  <a:gd name="connsiteX5" fmla="*/ 6050 w 35434"/>
                  <a:gd name="connsiteY5" fmla="*/ 41494 h 50138"/>
                  <a:gd name="connsiteX6" fmla="*/ 12100 w 35434"/>
                  <a:gd name="connsiteY6" fmla="*/ 44087 h 50138"/>
                  <a:gd name="connsiteX7" fmla="*/ 29385 w 35434"/>
                  <a:gd name="connsiteY7" fmla="*/ 8645 h 50138"/>
                  <a:gd name="connsiteX8" fmla="*/ 23335 w 35434"/>
                  <a:gd name="connsiteY8" fmla="*/ 6051 h 50138"/>
                  <a:gd name="connsiteX9" fmla="*/ 6050 w 35434"/>
                  <a:gd name="connsiteY9" fmla="*/ 41494 h 5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34" h="50138">
                    <a:moveTo>
                      <a:pt x="13828" y="50138"/>
                    </a:moveTo>
                    <a:lnTo>
                      <a:pt x="0" y="43223"/>
                    </a:lnTo>
                    <a:lnTo>
                      <a:pt x="21606" y="0"/>
                    </a:lnTo>
                    <a:lnTo>
                      <a:pt x="35434" y="6916"/>
                    </a:lnTo>
                    <a:lnTo>
                      <a:pt x="13828" y="50138"/>
                    </a:lnTo>
                    <a:close/>
                    <a:moveTo>
                      <a:pt x="6050" y="41494"/>
                    </a:moveTo>
                    <a:lnTo>
                      <a:pt x="12100" y="44087"/>
                    </a:lnTo>
                    <a:lnTo>
                      <a:pt x="29385" y="8645"/>
                    </a:lnTo>
                    <a:lnTo>
                      <a:pt x="23335" y="6051"/>
                    </a:lnTo>
                    <a:lnTo>
                      <a:pt x="6050" y="4149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32" name="Graphic 16831">
              <a:extLst>
                <a:ext uri="{FF2B5EF4-FFF2-40B4-BE49-F238E27FC236}">
                  <a16:creationId xmlns:a16="http://schemas.microsoft.com/office/drawing/2014/main" id="{70259E25-40A2-418B-8D83-F140EC9F3E33}"/>
                </a:ext>
              </a:extLst>
            </p:cNvPr>
            <p:cNvGrpSpPr/>
            <p:nvPr/>
          </p:nvGrpSpPr>
          <p:grpSpPr>
            <a:xfrm>
              <a:off x="4455424" y="1884788"/>
              <a:ext cx="77782" cy="15560"/>
              <a:chOff x="4455424" y="1884788"/>
              <a:chExt cx="77782" cy="15560"/>
            </a:xfrm>
            <a:solidFill>
              <a:srgbClr val="355464"/>
            </a:solidFill>
          </p:grpSpPr>
          <p:sp>
            <p:nvSpPr>
              <p:cNvPr id="157" name="Freeform 17885">
                <a:extLst>
                  <a:ext uri="{FF2B5EF4-FFF2-40B4-BE49-F238E27FC236}">
                    <a16:creationId xmlns:a16="http://schemas.microsoft.com/office/drawing/2014/main" id="{17042340-CB6B-4804-8CFC-5EB6CC86BEFF}"/>
                  </a:ext>
                </a:extLst>
              </p:cNvPr>
              <p:cNvSpPr/>
              <p:nvPr/>
            </p:nvSpPr>
            <p:spPr>
              <a:xfrm>
                <a:off x="4457152" y="1886517"/>
                <a:ext cx="73461" cy="11237"/>
              </a:xfrm>
              <a:custGeom>
                <a:avLst/>
                <a:gdLst>
                  <a:gd name="connsiteX0" fmla="*/ 0 w 73461"/>
                  <a:gd name="connsiteY0" fmla="*/ 0 h 11237"/>
                  <a:gd name="connsiteX1" fmla="*/ 73462 w 73461"/>
                  <a:gd name="connsiteY1" fmla="*/ 0 h 11237"/>
                  <a:gd name="connsiteX2" fmla="*/ 73462 w 73461"/>
                  <a:gd name="connsiteY2" fmla="*/ 11238 h 11237"/>
                  <a:gd name="connsiteX3" fmla="*/ 0 w 73461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461" h="11237">
                    <a:moveTo>
                      <a:pt x="0" y="0"/>
                    </a:moveTo>
                    <a:lnTo>
                      <a:pt x="73462" y="0"/>
                    </a:lnTo>
                    <a:lnTo>
                      <a:pt x="73462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58" name="Freeform 17886">
                <a:extLst>
                  <a:ext uri="{FF2B5EF4-FFF2-40B4-BE49-F238E27FC236}">
                    <a16:creationId xmlns:a16="http://schemas.microsoft.com/office/drawing/2014/main" id="{2FB07790-BE60-4D2A-98C8-E2E6508F275D}"/>
                  </a:ext>
                </a:extLst>
              </p:cNvPr>
              <p:cNvSpPr/>
              <p:nvPr/>
            </p:nvSpPr>
            <p:spPr>
              <a:xfrm>
                <a:off x="4455424" y="1884788"/>
                <a:ext cx="77782" cy="15560"/>
              </a:xfrm>
              <a:custGeom>
                <a:avLst/>
                <a:gdLst>
                  <a:gd name="connsiteX0" fmla="*/ 77783 w 77782"/>
                  <a:gd name="connsiteY0" fmla="*/ 15560 h 15560"/>
                  <a:gd name="connsiteX1" fmla="*/ 0 w 77782"/>
                  <a:gd name="connsiteY1" fmla="*/ 15560 h 15560"/>
                  <a:gd name="connsiteX2" fmla="*/ 0 w 77782"/>
                  <a:gd name="connsiteY2" fmla="*/ 0 h 15560"/>
                  <a:gd name="connsiteX3" fmla="*/ 77783 w 77782"/>
                  <a:gd name="connsiteY3" fmla="*/ 0 h 15560"/>
                  <a:gd name="connsiteX4" fmla="*/ 77783 w 77782"/>
                  <a:gd name="connsiteY4" fmla="*/ 15560 h 15560"/>
                  <a:gd name="connsiteX5" fmla="*/ 4321 w 77782"/>
                  <a:gd name="connsiteY5" fmla="*/ 10373 h 15560"/>
                  <a:gd name="connsiteX6" fmla="*/ 73462 w 77782"/>
                  <a:gd name="connsiteY6" fmla="*/ 10373 h 15560"/>
                  <a:gd name="connsiteX7" fmla="*/ 73462 w 77782"/>
                  <a:gd name="connsiteY7" fmla="*/ 3458 h 15560"/>
                  <a:gd name="connsiteX8" fmla="*/ 4321 w 77782"/>
                  <a:gd name="connsiteY8" fmla="*/ 3458 h 15560"/>
                  <a:gd name="connsiteX9" fmla="*/ 4321 w 77782"/>
                  <a:gd name="connsiteY9" fmla="*/ 10373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782" h="15560">
                    <a:moveTo>
                      <a:pt x="77783" y="15560"/>
                    </a:moveTo>
                    <a:lnTo>
                      <a:pt x="0" y="15560"/>
                    </a:lnTo>
                    <a:lnTo>
                      <a:pt x="0" y="0"/>
                    </a:lnTo>
                    <a:lnTo>
                      <a:pt x="77783" y="0"/>
                    </a:lnTo>
                    <a:lnTo>
                      <a:pt x="77783" y="15560"/>
                    </a:lnTo>
                    <a:close/>
                    <a:moveTo>
                      <a:pt x="4321" y="10373"/>
                    </a:moveTo>
                    <a:lnTo>
                      <a:pt x="73462" y="10373"/>
                    </a:lnTo>
                    <a:lnTo>
                      <a:pt x="73462" y="3458"/>
                    </a:lnTo>
                    <a:lnTo>
                      <a:pt x="4321" y="3458"/>
                    </a:lnTo>
                    <a:lnTo>
                      <a:pt x="4321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33" name="Graphic 16831">
              <a:extLst>
                <a:ext uri="{FF2B5EF4-FFF2-40B4-BE49-F238E27FC236}">
                  <a16:creationId xmlns:a16="http://schemas.microsoft.com/office/drawing/2014/main" id="{19772521-A465-4746-943F-F088A5EF6905}"/>
                </a:ext>
              </a:extLst>
            </p:cNvPr>
            <p:cNvGrpSpPr/>
            <p:nvPr/>
          </p:nvGrpSpPr>
          <p:grpSpPr>
            <a:xfrm>
              <a:off x="4553084" y="1859718"/>
              <a:ext cx="26791" cy="173755"/>
              <a:chOff x="4553084" y="1859718"/>
              <a:chExt cx="26791" cy="173755"/>
            </a:xfrm>
            <a:solidFill>
              <a:srgbClr val="355464"/>
            </a:solidFill>
          </p:grpSpPr>
          <p:sp>
            <p:nvSpPr>
              <p:cNvPr id="155" name="Freeform 17888">
                <a:extLst>
                  <a:ext uri="{FF2B5EF4-FFF2-40B4-BE49-F238E27FC236}">
                    <a16:creationId xmlns:a16="http://schemas.microsoft.com/office/drawing/2014/main" id="{3264B4FF-36E6-4F0D-B8ED-3590E9E7A162}"/>
                  </a:ext>
                </a:extLst>
              </p:cNvPr>
              <p:cNvSpPr/>
              <p:nvPr/>
            </p:nvSpPr>
            <p:spPr>
              <a:xfrm rot="-5182233">
                <a:off x="4482089" y="1940668"/>
                <a:ext cx="169394" cy="11237"/>
              </a:xfrm>
              <a:custGeom>
                <a:avLst/>
                <a:gdLst>
                  <a:gd name="connsiteX0" fmla="*/ 0 w 169394"/>
                  <a:gd name="connsiteY0" fmla="*/ 0 h 11237"/>
                  <a:gd name="connsiteX1" fmla="*/ 169395 w 169394"/>
                  <a:gd name="connsiteY1" fmla="*/ 0 h 11237"/>
                  <a:gd name="connsiteX2" fmla="*/ 169395 w 169394"/>
                  <a:gd name="connsiteY2" fmla="*/ 11238 h 11237"/>
                  <a:gd name="connsiteX3" fmla="*/ 0 w 169394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94" h="11237">
                    <a:moveTo>
                      <a:pt x="0" y="0"/>
                    </a:moveTo>
                    <a:lnTo>
                      <a:pt x="169395" y="0"/>
                    </a:lnTo>
                    <a:lnTo>
                      <a:pt x="169395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56" name="Freeform 17889">
                <a:extLst>
                  <a:ext uri="{FF2B5EF4-FFF2-40B4-BE49-F238E27FC236}">
                    <a16:creationId xmlns:a16="http://schemas.microsoft.com/office/drawing/2014/main" id="{C6109C57-89EC-46C4-85E9-9ED659AC7FD6}"/>
                  </a:ext>
                </a:extLst>
              </p:cNvPr>
              <p:cNvSpPr/>
              <p:nvPr/>
            </p:nvSpPr>
            <p:spPr>
              <a:xfrm>
                <a:off x="4553084" y="1859718"/>
                <a:ext cx="26791" cy="173755"/>
              </a:xfrm>
              <a:custGeom>
                <a:avLst/>
                <a:gdLst>
                  <a:gd name="connsiteX0" fmla="*/ 15557 w 26791"/>
                  <a:gd name="connsiteY0" fmla="*/ 173755 h 173755"/>
                  <a:gd name="connsiteX1" fmla="*/ 0 w 26791"/>
                  <a:gd name="connsiteY1" fmla="*/ 172891 h 173755"/>
                  <a:gd name="connsiteX2" fmla="*/ 11235 w 26791"/>
                  <a:gd name="connsiteY2" fmla="*/ 0 h 173755"/>
                  <a:gd name="connsiteX3" fmla="*/ 26792 w 26791"/>
                  <a:gd name="connsiteY3" fmla="*/ 865 h 173755"/>
                  <a:gd name="connsiteX4" fmla="*/ 15557 w 26791"/>
                  <a:gd name="connsiteY4" fmla="*/ 173755 h 173755"/>
                  <a:gd name="connsiteX5" fmla="*/ 5186 w 26791"/>
                  <a:gd name="connsiteY5" fmla="*/ 168568 h 173755"/>
                  <a:gd name="connsiteX6" fmla="*/ 12100 w 26791"/>
                  <a:gd name="connsiteY6" fmla="*/ 168568 h 173755"/>
                  <a:gd name="connsiteX7" fmla="*/ 22471 w 26791"/>
                  <a:gd name="connsiteY7" fmla="*/ 4322 h 173755"/>
                  <a:gd name="connsiteX8" fmla="*/ 15557 w 26791"/>
                  <a:gd name="connsiteY8" fmla="*/ 4322 h 173755"/>
                  <a:gd name="connsiteX9" fmla="*/ 5186 w 26791"/>
                  <a:gd name="connsiteY9" fmla="*/ 168568 h 17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1" h="173755">
                    <a:moveTo>
                      <a:pt x="15557" y="173755"/>
                    </a:moveTo>
                    <a:lnTo>
                      <a:pt x="0" y="172891"/>
                    </a:lnTo>
                    <a:lnTo>
                      <a:pt x="11235" y="0"/>
                    </a:lnTo>
                    <a:lnTo>
                      <a:pt x="26792" y="865"/>
                    </a:lnTo>
                    <a:lnTo>
                      <a:pt x="15557" y="173755"/>
                    </a:lnTo>
                    <a:close/>
                    <a:moveTo>
                      <a:pt x="5186" y="168568"/>
                    </a:moveTo>
                    <a:lnTo>
                      <a:pt x="12100" y="168568"/>
                    </a:lnTo>
                    <a:lnTo>
                      <a:pt x="22471" y="4322"/>
                    </a:lnTo>
                    <a:lnTo>
                      <a:pt x="15557" y="4322"/>
                    </a:lnTo>
                    <a:lnTo>
                      <a:pt x="5186" y="16856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34" name="Graphic 16831">
              <a:extLst>
                <a:ext uri="{FF2B5EF4-FFF2-40B4-BE49-F238E27FC236}">
                  <a16:creationId xmlns:a16="http://schemas.microsoft.com/office/drawing/2014/main" id="{22419E06-41B9-4C68-A2CE-E1C73F2BA6A3}"/>
                </a:ext>
              </a:extLst>
            </p:cNvPr>
            <p:cNvGrpSpPr/>
            <p:nvPr/>
          </p:nvGrpSpPr>
          <p:grpSpPr>
            <a:xfrm>
              <a:off x="4536664" y="2056814"/>
              <a:ext cx="29384" cy="31120"/>
              <a:chOff x="4536664" y="2056814"/>
              <a:chExt cx="29384" cy="31120"/>
            </a:xfrm>
            <a:solidFill>
              <a:srgbClr val="355464"/>
            </a:solidFill>
          </p:grpSpPr>
          <p:sp>
            <p:nvSpPr>
              <p:cNvPr id="153" name="Freeform 17891">
                <a:extLst>
                  <a:ext uri="{FF2B5EF4-FFF2-40B4-BE49-F238E27FC236}">
                    <a16:creationId xmlns:a16="http://schemas.microsoft.com/office/drawing/2014/main" id="{1F51206A-71AC-41CB-B429-8867E0E50F74}"/>
                  </a:ext>
                </a:extLst>
              </p:cNvPr>
              <p:cNvSpPr/>
              <p:nvPr/>
            </p:nvSpPr>
            <p:spPr>
              <a:xfrm>
                <a:off x="4538392" y="2059407"/>
                <a:ext cx="25927" cy="26798"/>
              </a:xfrm>
              <a:custGeom>
                <a:avLst/>
                <a:gdLst>
                  <a:gd name="connsiteX0" fmla="*/ 3457 w 25927"/>
                  <a:gd name="connsiteY0" fmla="*/ 14696 h 26798"/>
                  <a:gd name="connsiteX1" fmla="*/ 0 w 25927"/>
                  <a:gd name="connsiteY1" fmla="*/ 14696 h 26798"/>
                  <a:gd name="connsiteX2" fmla="*/ 0 w 25927"/>
                  <a:gd name="connsiteY2" fmla="*/ 25934 h 26798"/>
                  <a:gd name="connsiteX3" fmla="*/ 3457 w 25927"/>
                  <a:gd name="connsiteY3" fmla="*/ 25934 h 26798"/>
                  <a:gd name="connsiteX4" fmla="*/ 3457 w 25927"/>
                  <a:gd name="connsiteY4" fmla="*/ 14696 h 26798"/>
                  <a:gd name="connsiteX5" fmla="*/ 13828 w 25927"/>
                  <a:gd name="connsiteY5" fmla="*/ 6051 h 26798"/>
                  <a:gd name="connsiteX6" fmla="*/ 3457 w 25927"/>
                  <a:gd name="connsiteY6" fmla="*/ 15560 h 26798"/>
                  <a:gd name="connsiteX7" fmla="*/ 3457 w 25927"/>
                  <a:gd name="connsiteY7" fmla="*/ 26798 h 26798"/>
                  <a:gd name="connsiteX8" fmla="*/ 25063 w 25927"/>
                  <a:gd name="connsiteY8" fmla="*/ 7780 h 26798"/>
                  <a:gd name="connsiteX9" fmla="*/ 13828 w 25927"/>
                  <a:gd name="connsiteY9" fmla="*/ 6051 h 26798"/>
                  <a:gd name="connsiteX10" fmla="*/ 14692 w 25927"/>
                  <a:gd name="connsiteY10" fmla="*/ 0 h 26798"/>
                  <a:gd name="connsiteX11" fmla="*/ 13828 w 25927"/>
                  <a:gd name="connsiteY11" fmla="*/ 6051 h 26798"/>
                  <a:gd name="connsiteX12" fmla="*/ 25063 w 25927"/>
                  <a:gd name="connsiteY12" fmla="*/ 6916 h 26798"/>
                  <a:gd name="connsiteX13" fmla="*/ 25928 w 25927"/>
                  <a:gd name="connsiteY13" fmla="*/ 865 h 26798"/>
                  <a:gd name="connsiteX14" fmla="*/ 14692 w 25927"/>
                  <a:gd name="connsiteY14" fmla="*/ 0 h 26798"/>
                  <a:gd name="connsiteX15" fmla="*/ 19013 w 25927"/>
                  <a:gd name="connsiteY15" fmla="*/ 6051 h 26798"/>
                  <a:gd name="connsiteX16" fmla="*/ 24199 w 25927"/>
                  <a:gd name="connsiteY16" fmla="*/ 6916 h 26798"/>
                  <a:gd name="connsiteX17" fmla="*/ 24199 w 25927"/>
                  <a:gd name="connsiteY17" fmla="*/ 6916 h 26798"/>
                  <a:gd name="connsiteX18" fmla="*/ 19013 w 25927"/>
                  <a:gd name="connsiteY18" fmla="*/ 6051 h 26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927" h="26798">
                    <a:moveTo>
                      <a:pt x="3457" y="14696"/>
                    </a:moveTo>
                    <a:lnTo>
                      <a:pt x="0" y="14696"/>
                    </a:lnTo>
                    <a:lnTo>
                      <a:pt x="0" y="25934"/>
                    </a:lnTo>
                    <a:lnTo>
                      <a:pt x="3457" y="25934"/>
                    </a:lnTo>
                    <a:lnTo>
                      <a:pt x="3457" y="14696"/>
                    </a:lnTo>
                    <a:close/>
                    <a:moveTo>
                      <a:pt x="13828" y="6051"/>
                    </a:moveTo>
                    <a:cubicBezTo>
                      <a:pt x="12964" y="11238"/>
                      <a:pt x="8643" y="15560"/>
                      <a:pt x="3457" y="15560"/>
                    </a:cubicBezTo>
                    <a:lnTo>
                      <a:pt x="3457" y="26798"/>
                    </a:lnTo>
                    <a:cubicBezTo>
                      <a:pt x="14692" y="26798"/>
                      <a:pt x="23335" y="18154"/>
                      <a:pt x="25063" y="7780"/>
                    </a:cubicBezTo>
                    <a:lnTo>
                      <a:pt x="13828" y="6051"/>
                    </a:lnTo>
                    <a:close/>
                    <a:moveTo>
                      <a:pt x="14692" y="0"/>
                    </a:moveTo>
                    <a:lnTo>
                      <a:pt x="13828" y="6051"/>
                    </a:lnTo>
                    <a:lnTo>
                      <a:pt x="25063" y="6916"/>
                    </a:lnTo>
                    <a:lnTo>
                      <a:pt x="25928" y="865"/>
                    </a:lnTo>
                    <a:lnTo>
                      <a:pt x="14692" y="0"/>
                    </a:lnTo>
                    <a:close/>
                    <a:moveTo>
                      <a:pt x="19013" y="6051"/>
                    </a:moveTo>
                    <a:lnTo>
                      <a:pt x="24199" y="6916"/>
                    </a:lnTo>
                    <a:lnTo>
                      <a:pt x="24199" y="6916"/>
                    </a:lnTo>
                    <a:lnTo>
                      <a:pt x="19013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54" name="Freeform 17892">
                <a:extLst>
                  <a:ext uri="{FF2B5EF4-FFF2-40B4-BE49-F238E27FC236}">
                    <a16:creationId xmlns:a16="http://schemas.microsoft.com/office/drawing/2014/main" id="{BDB9AC43-CACC-4C8B-BF32-365542C2724E}"/>
                  </a:ext>
                </a:extLst>
              </p:cNvPr>
              <p:cNvSpPr/>
              <p:nvPr/>
            </p:nvSpPr>
            <p:spPr>
              <a:xfrm>
                <a:off x="4536664" y="2056814"/>
                <a:ext cx="29384" cy="31120"/>
              </a:xfrm>
              <a:custGeom>
                <a:avLst/>
                <a:gdLst>
                  <a:gd name="connsiteX0" fmla="*/ 7778 w 29384"/>
                  <a:gd name="connsiteY0" fmla="*/ 31120 h 31120"/>
                  <a:gd name="connsiteX1" fmla="*/ 0 w 29384"/>
                  <a:gd name="connsiteY1" fmla="*/ 31120 h 31120"/>
                  <a:gd name="connsiteX2" fmla="*/ 0 w 29384"/>
                  <a:gd name="connsiteY2" fmla="*/ 15560 h 31120"/>
                  <a:gd name="connsiteX3" fmla="*/ 5186 w 29384"/>
                  <a:gd name="connsiteY3" fmla="*/ 15560 h 31120"/>
                  <a:gd name="connsiteX4" fmla="*/ 12964 w 29384"/>
                  <a:gd name="connsiteY4" fmla="*/ 8645 h 31120"/>
                  <a:gd name="connsiteX5" fmla="*/ 13828 w 29384"/>
                  <a:gd name="connsiteY5" fmla="*/ 0 h 31120"/>
                  <a:gd name="connsiteX6" fmla="*/ 29385 w 29384"/>
                  <a:gd name="connsiteY6" fmla="*/ 1729 h 31120"/>
                  <a:gd name="connsiteX7" fmla="*/ 28521 w 29384"/>
                  <a:gd name="connsiteY7" fmla="*/ 10373 h 31120"/>
                  <a:gd name="connsiteX8" fmla="*/ 28521 w 29384"/>
                  <a:gd name="connsiteY8" fmla="*/ 10373 h 31120"/>
                  <a:gd name="connsiteX9" fmla="*/ 28521 w 29384"/>
                  <a:gd name="connsiteY9" fmla="*/ 12102 h 31120"/>
                  <a:gd name="connsiteX10" fmla="*/ 28521 w 29384"/>
                  <a:gd name="connsiteY10" fmla="*/ 12102 h 31120"/>
                  <a:gd name="connsiteX11" fmla="*/ 7778 w 29384"/>
                  <a:gd name="connsiteY11" fmla="*/ 31120 h 31120"/>
                  <a:gd name="connsiteX12" fmla="*/ 7778 w 29384"/>
                  <a:gd name="connsiteY12" fmla="*/ 31120 h 31120"/>
                  <a:gd name="connsiteX13" fmla="*/ 7778 w 29384"/>
                  <a:gd name="connsiteY13" fmla="*/ 19882 h 31120"/>
                  <a:gd name="connsiteX14" fmla="*/ 7778 w 29384"/>
                  <a:gd name="connsiteY14" fmla="*/ 26798 h 31120"/>
                  <a:gd name="connsiteX15" fmla="*/ 24199 w 29384"/>
                  <a:gd name="connsiteY15" fmla="*/ 12102 h 31120"/>
                  <a:gd name="connsiteX16" fmla="*/ 17285 w 29384"/>
                  <a:gd name="connsiteY16" fmla="*/ 11238 h 31120"/>
                  <a:gd name="connsiteX17" fmla="*/ 7778 w 29384"/>
                  <a:gd name="connsiteY17" fmla="*/ 19882 h 31120"/>
                  <a:gd name="connsiteX18" fmla="*/ 21606 w 29384"/>
                  <a:gd name="connsiteY18" fmla="*/ 6916 h 31120"/>
                  <a:gd name="connsiteX19" fmla="*/ 25063 w 29384"/>
                  <a:gd name="connsiteY19" fmla="*/ 6916 h 31120"/>
                  <a:gd name="connsiteX20" fmla="*/ 25063 w 29384"/>
                  <a:gd name="connsiteY20" fmla="*/ 5187 h 31120"/>
                  <a:gd name="connsiteX21" fmla="*/ 18149 w 29384"/>
                  <a:gd name="connsiteY21" fmla="*/ 4322 h 31120"/>
                  <a:gd name="connsiteX22" fmla="*/ 18149 w 29384"/>
                  <a:gd name="connsiteY22" fmla="*/ 6051 h 31120"/>
                  <a:gd name="connsiteX23" fmla="*/ 21606 w 29384"/>
                  <a:gd name="connsiteY23" fmla="*/ 6916 h 3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384" h="31120">
                    <a:moveTo>
                      <a:pt x="7778" y="31120"/>
                    </a:moveTo>
                    <a:lnTo>
                      <a:pt x="0" y="31120"/>
                    </a:lnTo>
                    <a:lnTo>
                      <a:pt x="0" y="15560"/>
                    </a:lnTo>
                    <a:lnTo>
                      <a:pt x="5186" y="15560"/>
                    </a:lnTo>
                    <a:cubicBezTo>
                      <a:pt x="9507" y="15560"/>
                      <a:pt x="12964" y="12967"/>
                      <a:pt x="12964" y="8645"/>
                    </a:cubicBezTo>
                    <a:lnTo>
                      <a:pt x="13828" y="0"/>
                    </a:lnTo>
                    <a:lnTo>
                      <a:pt x="29385" y="1729"/>
                    </a:lnTo>
                    <a:lnTo>
                      <a:pt x="28521" y="10373"/>
                    </a:lnTo>
                    <a:cubicBezTo>
                      <a:pt x="28521" y="10373"/>
                      <a:pt x="28521" y="10373"/>
                      <a:pt x="28521" y="10373"/>
                    </a:cubicBezTo>
                    <a:lnTo>
                      <a:pt x="28521" y="12102"/>
                    </a:lnTo>
                    <a:lnTo>
                      <a:pt x="28521" y="12102"/>
                    </a:lnTo>
                    <a:cubicBezTo>
                      <a:pt x="26792" y="22476"/>
                      <a:pt x="18149" y="30256"/>
                      <a:pt x="7778" y="31120"/>
                    </a:cubicBezTo>
                    <a:lnTo>
                      <a:pt x="7778" y="31120"/>
                    </a:lnTo>
                    <a:close/>
                    <a:moveTo>
                      <a:pt x="7778" y="19882"/>
                    </a:moveTo>
                    <a:lnTo>
                      <a:pt x="7778" y="26798"/>
                    </a:lnTo>
                    <a:cubicBezTo>
                      <a:pt x="15557" y="25934"/>
                      <a:pt x="22471" y="19882"/>
                      <a:pt x="24199" y="12102"/>
                    </a:cubicBezTo>
                    <a:lnTo>
                      <a:pt x="17285" y="11238"/>
                    </a:lnTo>
                    <a:cubicBezTo>
                      <a:pt x="16421" y="15560"/>
                      <a:pt x="12099" y="19018"/>
                      <a:pt x="7778" y="19882"/>
                    </a:cubicBezTo>
                    <a:close/>
                    <a:moveTo>
                      <a:pt x="21606" y="6916"/>
                    </a:moveTo>
                    <a:lnTo>
                      <a:pt x="25063" y="6916"/>
                    </a:lnTo>
                    <a:lnTo>
                      <a:pt x="25063" y="5187"/>
                    </a:lnTo>
                    <a:lnTo>
                      <a:pt x="18149" y="4322"/>
                    </a:lnTo>
                    <a:lnTo>
                      <a:pt x="18149" y="6051"/>
                    </a:lnTo>
                    <a:lnTo>
                      <a:pt x="21606" y="691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35" name="Graphic 16831">
              <a:extLst>
                <a:ext uri="{FF2B5EF4-FFF2-40B4-BE49-F238E27FC236}">
                  <a16:creationId xmlns:a16="http://schemas.microsoft.com/office/drawing/2014/main" id="{19595CB8-992D-40C5-826D-31ECD3D91B50}"/>
                </a:ext>
              </a:extLst>
            </p:cNvPr>
            <p:cNvGrpSpPr/>
            <p:nvPr/>
          </p:nvGrpSpPr>
          <p:grpSpPr>
            <a:xfrm>
              <a:off x="4381098" y="2015320"/>
              <a:ext cx="225570" cy="23340"/>
              <a:chOff x="4381098" y="2015320"/>
              <a:chExt cx="225570" cy="23340"/>
            </a:xfrm>
            <a:solidFill>
              <a:srgbClr val="355464"/>
            </a:solidFill>
          </p:grpSpPr>
          <p:sp>
            <p:nvSpPr>
              <p:cNvPr id="151" name="Freeform 17894">
                <a:extLst>
                  <a:ext uri="{FF2B5EF4-FFF2-40B4-BE49-F238E27FC236}">
                    <a16:creationId xmlns:a16="http://schemas.microsoft.com/office/drawing/2014/main" id="{EA3BA88A-464C-4FCC-B4D4-E5449124D40B}"/>
                  </a:ext>
                </a:extLst>
              </p:cNvPr>
              <p:cNvSpPr/>
              <p:nvPr/>
            </p:nvSpPr>
            <p:spPr>
              <a:xfrm>
                <a:off x="4384555" y="2017049"/>
                <a:ext cx="219520" cy="19017"/>
              </a:xfrm>
              <a:custGeom>
                <a:avLst/>
                <a:gdLst>
                  <a:gd name="connsiteX0" fmla="*/ 177172 w 219520"/>
                  <a:gd name="connsiteY0" fmla="*/ 19018 h 19017"/>
                  <a:gd name="connsiteX1" fmla="*/ 219521 w 219520"/>
                  <a:gd name="connsiteY1" fmla="*/ 11238 h 19017"/>
                  <a:gd name="connsiteX2" fmla="*/ 217792 w 219520"/>
                  <a:gd name="connsiteY2" fmla="*/ 0 h 19017"/>
                  <a:gd name="connsiteX3" fmla="*/ 175444 w 219520"/>
                  <a:gd name="connsiteY3" fmla="*/ 7780 h 19017"/>
                  <a:gd name="connsiteX4" fmla="*/ 177172 w 219520"/>
                  <a:gd name="connsiteY4" fmla="*/ 19018 h 19017"/>
                  <a:gd name="connsiteX5" fmla="*/ 40620 w 219520"/>
                  <a:gd name="connsiteY5" fmla="*/ 19018 h 19017"/>
                  <a:gd name="connsiteX6" fmla="*/ 176308 w 219520"/>
                  <a:gd name="connsiteY6" fmla="*/ 19018 h 19017"/>
                  <a:gd name="connsiteX7" fmla="*/ 176308 w 219520"/>
                  <a:gd name="connsiteY7" fmla="*/ 7780 h 19017"/>
                  <a:gd name="connsiteX8" fmla="*/ 40620 w 219520"/>
                  <a:gd name="connsiteY8" fmla="*/ 7780 h 19017"/>
                  <a:gd name="connsiteX9" fmla="*/ 40620 w 219520"/>
                  <a:gd name="connsiteY9" fmla="*/ 19018 h 19017"/>
                  <a:gd name="connsiteX10" fmla="*/ 0 w 219520"/>
                  <a:gd name="connsiteY10" fmla="*/ 12102 h 19017"/>
                  <a:gd name="connsiteX11" fmla="*/ 39756 w 219520"/>
                  <a:gd name="connsiteY11" fmla="*/ 19018 h 19017"/>
                  <a:gd name="connsiteX12" fmla="*/ 41484 w 219520"/>
                  <a:gd name="connsiteY12" fmla="*/ 7780 h 19017"/>
                  <a:gd name="connsiteX13" fmla="*/ 1729 w 219520"/>
                  <a:gd name="connsiteY13" fmla="*/ 864 h 19017"/>
                  <a:gd name="connsiteX14" fmla="*/ 0 w 219520"/>
                  <a:gd name="connsiteY14" fmla="*/ 12102 h 19017"/>
                  <a:gd name="connsiteX15" fmla="*/ 176308 w 219520"/>
                  <a:gd name="connsiteY15" fmla="*/ 13831 h 19017"/>
                  <a:gd name="connsiteX16" fmla="*/ 176308 w 219520"/>
                  <a:gd name="connsiteY16" fmla="*/ 19018 h 19017"/>
                  <a:gd name="connsiteX17" fmla="*/ 177172 w 219520"/>
                  <a:gd name="connsiteY17" fmla="*/ 19018 h 19017"/>
                  <a:gd name="connsiteX18" fmla="*/ 178036 w 219520"/>
                  <a:gd name="connsiteY18" fmla="*/ 19018 h 19017"/>
                  <a:gd name="connsiteX19" fmla="*/ 176308 w 219520"/>
                  <a:gd name="connsiteY19" fmla="*/ 13831 h 19017"/>
                  <a:gd name="connsiteX20" fmla="*/ 40620 w 219520"/>
                  <a:gd name="connsiteY20" fmla="*/ 13831 h 19017"/>
                  <a:gd name="connsiteX21" fmla="*/ 39756 w 219520"/>
                  <a:gd name="connsiteY21" fmla="*/ 19018 h 19017"/>
                  <a:gd name="connsiteX22" fmla="*/ 40620 w 219520"/>
                  <a:gd name="connsiteY22" fmla="*/ 19018 h 19017"/>
                  <a:gd name="connsiteX23" fmla="*/ 41484 w 219520"/>
                  <a:gd name="connsiteY23" fmla="*/ 19018 h 19017"/>
                  <a:gd name="connsiteX24" fmla="*/ 41484 w 219520"/>
                  <a:gd name="connsiteY24" fmla="*/ 13831 h 1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520" h="19017">
                    <a:moveTo>
                      <a:pt x="177172" y="19018"/>
                    </a:moveTo>
                    <a:lnTo>
                      <a:pt x="219521" y="11238"/>
                    </a:lnTo>
                    <a:lnTo>
                      <a:pt x="217792" y="0"/>
                    </a:lnTo>
                    <a:lnTo>
                      <a:pt x="175444" y="7780"/>
                    </a:lnTo>
                    <a:lnTo>
                      <a:pt x="177172" y="19018"/>
                    </a:lnTo>
                    <a:close/>
                    <a:moveTo>
                      <a:pt x="40620" y="19018"/>
                    </a:moveTo>
                    <a:lnTo>
                      <a:pt x="176308" y="19018"/>
                    </a:lnTo>
                    <a:lnTo>
                      <a:pt x="176308" y="7780"/>
                    </a:lnTo>
                    <a:lnTo>
                      <a:pt x="40620" y="7780"/>
                    </a:lnTo>
                    <a:lnTo>
                      <a:pt x="40620" y="19018"/>
                    </a:lnTo>
                    <a:close/>
                    <a:moveTo>
                      <a:pt x="0" y="12102"/>
                    </a:moveTo>
                    <a:lnTo>
                      <a:pt x="39756" y="19018"/>
                    </a:lnTo>
                    <a:lnTo>
                      <a:pt x="41484" y="7780"/>
                    </a:lnTo>
                    <a:lnTo>
                      <a:pt x="1729" y="864"/>
                    </a:lnTo>
                    <a:lnTo>
                      <a:pt x="0" y="12102"/>
                    </a:lnTo>
                    <a:close/>
                    <a:moveTo>
                      <a:pt x="176308" y="13831"/>
                    </a:moveTo>
                    <a:lnTo>
                      <a:pt x="176308" y="19018"/>
                    </a:lnTo>
                    <a:lnTo>
                      <a:pt x="177172" y="19018"/>
                    </a:lnTo>
                    <a:lnTo>
                      <a:pt x="178036" y="19018"/>
                    </a:lnTo>
                    <a:lnTo>
                      <a:pt x="176308" y="13831"/>
                    </a:lnTo>
                    <a:close/>
                    <a:moveTo>
                      <a:pt x="40620" y="13831"/>
                    </a:moveTo>
                    <a:lnTo>
                      <a:pt x="39756" y="19018"/>
                    </a:lnTo>
                    <a:lnTo>
                      <a:pt x="40620" y="19018"/>
                    </a:lnTo>
                    <a:lnTo>
                      <a:pt x="41484" y="19018"/>
                    </a:lnTo>
                    <a:lnTo>
                      <a:pt x="41484" y="1383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52" name="Freeform 17895">
                <a:extLst>
                  <a:ext uri="{FF2B5EF4-FFF2-40B4-BE49-F238E27FC236}">
                    <a16:creationId xmlns:a16="http://schemas.microsoft.com/office/drawing/2014/main" id="{67945DCA-2A5F-4AD3-8CE1-5A5E6072F897}"/>
                  </a:ext>
                </a:extLst>
              </p:cNvPr>
              <p:cNvSpPr/>
              <p:nvPr/>
            </p:nvSpPr>
            <p:spPr>
              <a:xfrm>
                <a:off x="4381098" y="2015320"/>
                <a:ext cx="225570" cy="23340"/>
              </a:xfrm>
              <a:custGeom>
                <a:avLst/>
                <a:gdLst>
                  <a:gd name="connsiteX0" fmla="*/ 178901 w 225570"/>
                  <a:gd name="connsiteY0" fmla="*/ 23340 h 23340"/>
                  <a:gd name="connsiteX1" fmla="*/ 178901 w 225570"/>
                  <a:gd name="connsiteY1" fmla="*/ 23340 h 23340"/>
                  <a:gd name="connsiteX2" fmla="*/ 41484 w 225570"/>
                  <a:gd name="connsiteY2" fmla="*/ 23340 h 23340"/>
                  <a:gd name="connsiteX3" fmla="*/ 41484 w 225570"/>
                  <a:gd name="connsiteY3" fmla="*/ 23340 h 23340"/>
                  <a:gd name="connsiteX4" fmla="*/ 0 w 225570"/>
                  <a:gd name="connsiteY4" fmla="*/ 15560 h 23340"/>
                  <a:gd name="connsiteX5" fmla="*/ 2593 w 225570"/>
                  <a:gd name="connsiteY5" fmla="*/ 0 h 23340"/>
                  <a:gd name="connsiteX6" fmla="*/ 44077 w 225570"/>
                  <a:gd name="connsiteY6" fmla="*/ 7780 h 23340"/>
                  <a:gd name="connsiteX7" fmla="*/ 178901 w 225570"/>
                  <a:gd name="connsiteY7" fmla="*/ 7780 h 23340"/>
                  <a:gd name="connsiteX8" fmla="*/ 222978 w 225570"/>
                  <a:gd name="connsiteY8" fmla="*/ 0 h 23340"/>
                  <a:gd name="connsiteX9" fmla="*/ 225570 w 225570"/>
                  <a:gd name="connsiteY9" fmla="*/ 15560 h 23340"/>
                  <a:gd name="connsiteX10" fmla="*/ 178901 w 225570"/>
                  <a:gd name="connsiteY10" fmla="*/ 23340 h 23340"/>
                  <a:gd name="connsiteX11" fmla="*/ 45806 w 225570"/>
                  <a:gd name="connsiteY11" fmla="*/ 19018 h 23340"/>
                  <a:gd name="connsiteX12" fmla="*/ 177172 w 225570"/>
                  <a:gd name="connsiteY12" fmla="*/ 19018 h 23340"/>
                  <a:gd name="connsiteX13" fmla="*/ 177172 w 225570"/>
                  <a:gd name="connsiteY13" fmla="*/ 15560 h 23340"/>
                  <a:gd name="connsiteX14" fmla="*/ 176308 w 225570"/>
                  <a:gd name="connsiteY14" fmla="*/ 12102 h 23340"/>
                  <a:gd name="connsiteX15" fmla="*/ 45806 w 225570"/>
                  <a:gd name="connsiteY15" fmla="*/ 12102 h 23340"/>
                  <a:gd name="connsiteX16" fmla="*/ 44941 w 225570"/>
                  <a:gd name="connsiteY16" fmla="*/ 15560 h 23340"/>
                  <a:gd name="connsiteX17" fmla="*/ 44941 w 225570"/>
                  <a:gd name="connsiteY17" fmla="*/ 19018 h 23340"/>
                  <a:gd name="connsiteX18" fmla="*/ 6050 w 225570"/>
                  <a:gd name="connsiteY18" fmla="*/ 12102 h 23340"/>
                  <a:gd name="connsiteX19" fmla="*/ 41484 w 225570"/>
                  <a:gd name="connsiteY19" fmla="*/ 19018 h 23340"/>
                  <a:gd name="connsiteX20" fmla="*/ 42348 w 225570"/>
                  <a:gd name="connsiteY20" fmla="*/ 15560 h 23340"/>
                  <a:gd name="connsiteX21" fmla="*/ 42348 w 225570"/>
                  <a:gd name="connsiteY21" fmla="*/ 12102 h 23340"/>
                  <a:gd name="connsiteX22" fmla="*/ 7778 w 225570"/>
                  <a:gd name="connsiteY22" fmla="*/ 6051 h 23340"/>
                  <a:gd name="connsiteX23" fmla="*/ 6050 w 225570"/>
                  <a:gd name="connsiteY23" fmla="*/ 12102 h 23340"/>
                  <a:gd name="connsiteX24" fmla="*/ 182358 w 225570"/>
                  <a:gd name="connsiteY24" fmla="*/ 15560 h 23340"/>
                  <a:gd name="connsiteX25" fmla="*/ 183222 w 225570"/>
                  <a:gd name="connsiteY25" fmla="*/ 19018 h 23340"/>
                  <a:gd name="connsiteX26" fmla="*/ 221249 w 225570"/>
                  <a:gd name="connsiteY26" fmla="*/ 12102 h 23340"/>
                  <a:gd name="connsiteX27" fmla="*/ 220385 w 225570"/>
                  <a:gd name="connsiteY27" fmla="*/ 5187 h 23340"/>
                  <a:gd name="connsiteX28" fmla="*/ 182358 w 225570"/>
                  <a:gd name="connsiteY28" fmla="*/ 12102 h 23340"/>
                  <a:gd name="connsiteX29" fmla="*/ 182358 w 225570"/>
                  <a:gd name="connsiteY29" fmla="*/ 15560 h 2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5570" h="23340">
                    <a:moveTo>
                      <a:pt x="178901" y="23340"/>
                    </a:moveTo>
                    <a:lnTo>
                      <a:pt x="178901" y="23340"/>
                    </a:lnTo>
                    <a:lnTo>
                      <a:pt x="41484" y="23340"/>
                    </a:lnTo>
                    <a:lnTo>
                      <a:pt x="41484" y="23340"/>
                    </a:lnTo>
                    <a:lnTo>
                      <a:pt x="0" y="15560"/>
                    </a:lnTo>
                    <a:lnTo>
                      <a:pt x="2593" y="0"/>
                    </a:lnTo>
                    <a:lnTo>
                      <a:pt x="44077" y="7780"/>
                    </a:lnTo>
                    <a:lnTo>
                      <a:pt x="178901" y="7780"/>
                    </a:lnTo>
                    <a:lnTo>
                      <a:pt x="222978" y="0"/>
                    </a:lnTo>
                    <a:lnTo>
                      <a:pt x="225570" y="15560"/>
                    </a:lnTo>
                    <a:lnTo>
                      <a:pt x="178901" y="23340"/>
                    </a:lnTo>
                    <a:close/>
                    <a:moveTo>
                      <a:pt x="45806" y="19018"/>
                    </a:moveTo>
                    <a:lnTo>
                      <a:pt x="177172" y="19018"/>
                    </a:lnTo>
                    <a:lnTo>
                      <a:pt x="177172" y="15560"/>
                    </a:lnTo>
                    <a:lnTo>
                      <a:pt x="176308" y="12102"/>
                    </a:lnTo>
                    <a:lnTo>
                      <a:pt x="45806" y="12102"/>
                    </a:lnTo>
                    <a:lnTo>
                      <a:pt x="44941" y="15560"/>
                    </a:lnTo>
                    <a:lnTo>
                      <a:pt x="44941" y="19018"/>
                    </a:lnTo>
                    <a:close/>
                    <a:moveTo>
                      <a:pt x="6050" y="12102"/>
                    </a:moveTo>
                    <a:lnTo>
                      <a:pt x="41484" y="19018"/>
                    </a:lnTo>
                    <a:lnTo>
                      <a:pt x="42348" y="15560"/>
                    </a:lnTo>
                    <a:lnTo>
                      <a:pt x="42348" y="12102"/>
                    </a:lnTo>
                    <a:lnTo>
                      <a:pt x="7778" y="6051"/>
                    </a:lnTo>
                    <a:lnTo>
                      <a:pt x="6050" y="12102"/>
                    </a:lnTo>
                    <a:close/>
                    <a:moveTo>
                      <a:pt x="182358" y="15560"/>
                    </a:moveTo>
                    <a:lnTo>
                      <a:pt x="183222" y="19018"/>
                    </a:lnTo>
                    <a:lnTo>
                      <a:pt x="221249" y="12102"/>
                    </a:lnTo>
                    <a:lnTo>
                      <a:pt x="220385" y="5187"/>
                    </a:lnTo>
                    <a:lnTo>
                      <a:pt x="182358" y="12102"/>
                    </a:lnTo>
                    <a:lnTo>
                      <a:pt x="182358" y="1556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36" name="Graphic 16831">
              <a:extLst>
                <a:ext uri="{FF2B5EF4-FFF2-40B4-BE49-F238E27FC236}">
                  <a16:creationId xmlns:a16="http://schemas.microsoft.com/office/drawing/2014/main" id="{7E37852F-7EB3-443A-A441-374883BCFEF1}"/>
                </a:ext>
              </a:extLst>
            </p:cNvPr>
            <p:cNvGrpSpPr/>
            <p:nvPr/>
          </p:nvGrpSpPr>
          <p:grpSpPr>
            <a:xfrm>
              <a:off x="4384555" y="1916772"/>
              <a:ext cx="217792" cy="31984"/>
              <a:chOff x="4384555" y="1916772"/>
              <a:chExt cx="217792" cy="31984"/>
            </a:xfrm>
            <a:solidFill>
              <a:srgbClr val="355464"/>
            </a:solidFill>
          </p:grpSpPr>
          <p:sp>
            <p:nvSpPr>
              <p:cNvPr id="149" name="Freeform 17897">
                <a:extLst>
                  <a:ext uri="{FF2B5EF4-FFF2-40B4-BE49-F238E27FC236}">
                    <a16:creationId xmlns:a16="http://schemas.microsoft.com/office/drawing/2014/main" id="{3C1F744C-E934-4EDE-A627-69677FA23B68}"/>
                  </a:ext>
                </a:extLst>
              </p:cNvPr>
              <p:cNvSpPr/>
              <p:nvPr/>
            </p:nvSpPr>
            <p:spPr>
              <a:xfrm>
                <a:off x="4388012" y="1918501"/>
                <a:ext cx="210013" cy="26798"/>
              </a:xfrm>
              <a:custGeom>
                <a:avLst/>
                <a:gdLst>
                  <a:gd name="connsiteX0" fmla="*/ 177172 w 210013"/>
                  <a:gd name="connsiteY0" fmla="*/ 11238 h 26798"/>
                  <a:gd name="connsiteX1" fmla="*/ 204828 w 210013"/>
                  <a:gd name="connsiteY1" fmla="*/ 26798 h 26798"/>
                  <a:gd name="connsiteX2" fmla="*/ 210014 w 210013"/>
                  <a:gd name="connsiteY2" fmla="*/ 17289 h 26798"/>
                  <a:gd name="connsiteX3" fmla="*/ 182357 w 210013"/>
                  <a:gd name="connsiteY3" fmla="*/ 1729 h 26798"/>
                  <a:gd name="connsiteX4" fmla="*/ 177172 w 210013"/>
                  <a:gd name="connsiteY4" fmla="*/ 11238 h 26798"/>
                  <a:gd name="connsiteX5" fmla="*/ 30249 w 210013"/>
                  <a:gd name="connsiteY5" fmla="*/ 12102 h 26798"/>
                  <a:gd name="connsiteX6" fmla="*/ 180629 w 210013"/>
                  <a:gd name="connsiteY6" fmla="*/ 12102 h 26798"/>
                  <a:gd name="connsiteX7" fmla="*/ 180629 w 210013"/>
                  <a:gd name="connsiteY7" fmla="*/ 865 h 26798"/>
                  <a:gd name="connsiteX8" fmla="*/ 30249 w 210013"/>
                  <a:gd name="connsiteY8" fmla="*/ 865 h 26798"/>
                  <a:gd name="connsiteX9" fmla="*/ 30249 w 210013"/>
                  <a:gd name="connsiteY9" fmla="*/ 12102 h 26798"/>
                  <a:gd name="connsiteX10" fmla="*/ 5185 w 210013"/>
                  <a:gd name="connsiteY10" fmla="*/ 26798 h 26798"/>
                  <a:gd name="connsiteX11" fmla="*/ 32842 w 210013"/>
                  <a:gd name="connsiteY11" fmla="*/ 11238 h 26798"/>
                  <a:gd name="connsiteX12" fmla="*/ 27656 w 210013"/>
                  <a:gd name="connsiteY12" fmla="*/ 1729 h 26798"/>
                  <a:gd name="connsiteX13" fmla="*/ 0 w 210013"/>
                  <a:gd name="connsiteY13" fmla="*/ 17289 h 26798"/>
                  <a:gd name="connsiteX14" fmla="*/ 5185 w 210013"/>
                  <a:gd name="connsiteY14" fmla="*/ 26798 h 26798"/>
                  <a:gd name="connsiteX15" fmla="*/ 180629 w 210013"/>
                  <a:gd name="connsiteY15" fmla="*/ 6051 h 26798"/>
                  <a:gd name="connsiteX16" fmla="*/ 183222 w 210013"/>
                  <a:gd name="connsiteY16" fmla="*/ 865 h 26798"/>
                  <a:gd name="connsiteX17" fmla="*/ 182357 w 210013"/>
                  <a:gd name="connsiteY17" fmla="*/ 0 h 26798"/>
                  <a:gd name="connsiteX18" fmla="*/ 180629 w 210013"/>
                  <a:gd name="connsiteY18" fmla="*/ 0 h 26798"/>
                  <a:gd name="connsiteX19" fmla="*/ 180629 w 210013"/>
                  <a:gd name="connsiteY19" fmla="*/ 6051 h 26798"/>
                  <a:gd name="connsiteX20" fmla="*/ 30249 w 210013"/>
                  <a:gd name="connsiteY20" fmla="*/ 6051 h 26798"/>
                  <a:gd name="connsiteX21" fmla="*/ 30249 w 210013"/>
                  <a:gd name="connsiteY21" fmla="*/ 865 h 26798"/>
                  <a:gd name="connsiteX22" fmla="*/ 28520 w 210013"/>
                  <a:gd name="connsiteY22" fmla="*/ 865 h 26798"/>
                  <a:gd name="connsiteX23" fmla="*/ 27656 w 210013"/>
                  <a:gd name="connsiteY23" fmla="*/ 1729 h 26798"/>
                  <a:gd name="connsiteX24" fmla="*/ 30249 w 210013"/>
                  <a:gd name="connsiteY24" fmla="*/ 6051 h 26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013" h="26798">
                    <a:moveTo>
                      <a:pt x="177172" y="11238"/>
                    </a:moveTo>
                    <a:lnTo>
                      <a:pt x="204828" y="26798"/>
                    </a:lnTo>
                    <a:lnTo>
                      <a:pt x="210014" y="17289"/>
                    </a:lnTo>
                    <a:lnTo>
                      <a:pt x="182357" y="1729"/>
                    </a:lnTo>
                    <a:lnTo>
                      <a:pt x="177172" y="11238"/>
                    </a:lnTo>
                    <a:close/>
                    <a:moveTo>
                      <a:pt x="30249" y="12102"/>
                    </a:moveTo>
                    <a:lnTo>
                      <a:pt x="180629" y="12102"/>
                    </a:lnTo>
                    <a:lnTo>
                      <a:pt x="180629" y="865"/>
                    </a:lnTo>
                    <a:lnTo>
                      <a:pt x="30249" y="865"/>
                    </a:lnTo>
                    <a:lnTo>
                      <a:pt x="30249" y="12102"/>
                    </a:lnTo>
                    <a:close/>
                    <a:moveTo>
                      <a:pt x="5185" y="26798"/>
                    </a:moveTo>
                    <a:lnTo>
                      <a:pt x="32842" y="11238"/>
                    </a:lnTo>
                    <a:lnTo>
                      <a:pt x="27656" y="1729"/>
                    </a:lnTo>
                    <a:lnTo>
                      <a:pt x="0" y="17289"/>
                    </a:lnTo>
                    <a:lnTo>
                      <a:pt x="5185" y="26798"/>
                    </a:lnTo>
                    <a:close/>
                    <a:moveTo>
                      <a:pt x="180629" y="6051"/>
                    </a:moveTo>
                    <a:lnTo>
                      <a:pt x="183222" y="865"/>
                    </a:lnTo>
                    <a:lnTo>
                      <a:pt x="182357" y="0"/>
                    </a:lnTo>
                    <a:lnTo>
                      <a:pt x="180629" y="0"/>
                    </a:lnTo>
                    <a:lnTo>
                      <a:pt x="180629" y="6051"/>
                    </a:lnTo>
                    <a:close/>
                    <a:moveTo>
                      <a:pt x="30249" y="6051"/>
                    </a:moveTo>
                    <a:lnTo>
                      <a:pt x="30249" y="865"/>
                    </a:lnTo>
                    <a:lnTo>
                      <a:pt x="28520" y="865"/>
                    </a:lnTo>
                    <a:lnTo>
                      <a:pt x="27656" y="1729"/>
                    </a:lnTo>
                    <a:lnTo>
                      <a:pt x="30249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50" name="Freeform 17898">
                <a:extLst>
                  <a:ext uri="{FF2B5EF4-FFF2-40B4-BE49-F238E27FC236}">
                    <a16:creationId xmlns:a16="http://schemas.microsoft.com/office/drawing/2014/main" id="{428A7123-CFAD-41BE-B4D1-AFA64E9084E5}"/>
                  </a:ext>
                </a:extLst>
              </p:cNvPr>
              <p:cNvSpPr/>
              <p:nvPr/>
            </p:nvSpPr>
            <p:spPr>
              <a:xfrm>
                <a:off x="4384555" y="1916772"/>
                <a:ext cx="217792" cy="31984"/>
              </a:xfrm>
              <a:custGeom>
                <a:avLst/>
                <a:gdLst>
                  <a:gd name="connsiteX0" fmla="*/ 7778 w 217792"/>
                  <a:gd name="connsiteY0" fmla="*/ 31985 h 31984"/>
                  <a:gd name="connsiteX1" fmla="*/ 0 w 217792"/>
                  <a:gd name="connsiteY1" fmla="*/ 18154 h 31984"/>
                  <a:gd name="connsiteX2" fmla="*/ 31977 w 217792"/>
                  <a:gd name="connsiteY2" fmla="*/ 0 h 31984"/>
                  <a:gd name="connsiteX3" fmla="*/ 31977 w 217792"/>
                  <a:gd name="connsiteY3" fmla="*/ 0 h 31984"/>
                  <a:gd name="connsiteX4" fmla="*/ 186679 w 217792"/>
                  <a:gd name="connsiteY4" fmla="*/ 0 h 31984"/>
                  <a:gd name="connsiteX5" fmla="*/ 217792 w 217792"/>
                  <a:gd name="connsiteY5" fmla="*/ 18154 h 31984"/>
                  <a:gd name="connsiteX6" fmla="*/ 210014 w 217792"/>
                  <a:gd name="connsiteY6" fmla="*/ 31985 h 31984"/>
                  <a:gd name="connsiteX7" fmla="*/ 182358 w 217792"/>
                  <a:gd name="connsiteY7" fmla="*/ 16425 h 31984"/>
                  <a:gd name="connsiteX8" fmla="*/ 182358 w 217792"/>
                  <a:gd name="connsiteY8" fmla="*/ 17289 h 31984"/>
                  <a:gd name="connsiteX9" fmla="*/ 182358 w 217792"/>
                  <a:gd name="connsiteY9" fmla="*/ 16425 h 31984"/>
                  <a:gd name="connsiteX10" fmla="*/ 36299 w 217792"/>
                  <a:gd name="connsiteY10" fmla="*/ 16425 h 31984"/>
                  <a:gd name="connsiteX11" fmla="*/ 36299 w 217792"/>
                  <a:gd name="connsiteY11" fmla="*/ 17289 h 31984"/>
                  <a:gd name="connsiteX12" fmla="*/ 36299 w 217792"/>
                  <a:gd name="connsiteY12" fmla="*/ 16425 h 31984"/>
                  <a:gd name="connsiteX13" fmla="*/ 7778 w 217792"/>
                  <a:gd name="connsiteY13" fmla="*/ 31985 h 31984"/>
                  <a:gd name="connsiteX14" fmla="*/ 6050 w 217792"/>
                  <a:gd name="connsiteY14" fmla="*/ 19882 h 31984"/>
                  <a:gd name="connsiteX15" fmla="*/ 9507 w 217792"/>
                  <a:gd name="connsiteY15" fmla="*/ 25934 h 31984"/>
                  <a:gd name="connsiteX16" fmla="*/ 31113 w 217792"/>
                  <a:gd name="connsiteY16" fmla="*/ 13831 h 31984"/>
                  <a:gd name="connsiteX17" fmla="*/ 31113 w 217792"/>
                  <a:gd name="connsiteY17" fmla="*/ 9509 h 31984"/>
                  <a:gd name="connsiteX18" fmla="*/ 29385 w 217792"/>
                  <a:gd name="connsiteY18" fmla="*/ 6916 h 31984"/>
                  <a:gd name="connsiteX19" fmla="*/ 6050 w 217792"/>
                  <a:gd name="connsiteY19" fmla="*/ 19882 h 31984"/>
                  <a:gd name="connsiteX20" fmla="*/ 185815 w 217792"/>
                  <a:gd name="connsiteY20" fmla="*/ 12967 h 31984"/>
                  <a:gd name="connsiteX21" fmla="*/ 207421 w 217792"/>
                  <a:gd name="connsiteY21" fmla="*/ 25069 h 31984"/>
                  <a:gd name="connsiteX22" fmla="*/ 210878 w 217792"/>
                  <a:gd name="connsiteY22" fmla="*/ 19018 h 31984"/>
                  <a:gd name="connsiteX23" fmla="*/ 186679 w 217792"/>
                  <a:gd name="connsiteY23" fmla="*/ 5187 h 31984"/>
                  <a:gd name="connsiteX24" fmla="*/ 184950 w 217792"/>
                  <a:gd name="connsiteY24" fmla="*/ 7780 h 31984"/>
                  <a:gd name="connsiteX25" fmla="*/ 184950 w 217792"/>
                  <a:gd name="connsiteY25" fmla="*/ 12967 h 31984"/>
                  <a:gd name="connsiteX26" fmla="*/ 38027 w 217792"/>
                  <a:gd name="connsiteY26" fmla="*/ 11238 h 31984"/>
                  <a:gd name="connsiteX27" fmla="*/ 178901 w 217792"/>
                  <a:gd name="connsiteY27" fmla="*/ 11238 h 31984"/>
                  <a:gd name="connsiteX28" fmla="*/ 181493 w 217792"/>
                  <a:gd name="connsiteY28" fmla="*/ 6916 h 31984"/>
                  <a:gd name="connsiteX29" fmla="*/ 181493 w 217792"/>
                  <a:gd name="connsiteY29" fmla="*/ 4322 h 31984"/>
                  <a:gd name="connsiteX30" fmla="*/ 35434 w 217792"/>
                  <a:gd name="connsiteY30" fmla="*/ 4322 h 31984"/>
                  <a:gd name="connsiteX31" fmla="*/ 35434 w 217792"/>
                  <a:gd name="connsiteY31" fmla="*/ 6916 h 31984"/>
                  <a:gd name="connsiteX32" fmla="*/ 38027 w 217792"/>
                  <a:gd name="connsiteY32" fmla="*/ 11238 h 3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7792" h="31984">
                    <a:moveTo>
                      <a:pt x="7778" y="31985"/>
                    </a:moveTo>
                    <a:lnTo>
                      <a:pt x="0" y="18154"/>
                    </a:lnTo>
                    <a:lnTo>
                      <a:pt x="31977" y="0"/>
                    </a:lnTo>
                    <a:lnTo>
                      <a:pt x="31977" y="0"/>
                    </a:lnTo>
                    <a:lnTo>
                      <a:pt x="186679" y="0"/>
                    </a:lnTo>
                    <a:lnTo>
                      <a:pt x="217792" y="18154"/>
                    </a:lnTo>
                    <a:lnTo>
                      <a:pt x="210014" y="31985"/>
                    </a:lnTo>
                    <a:lnTo>
                      <a:pt x="182358" y="16425"/>
                    </a:lnTo>
                    <a:lnTo>
                      <a:pt x="182358" y="17289"/>
                    </a:lnTo>
                    <a:lnTo>
                      <a:pt x="182358" y="16425"/>
                    </a:lnTo>
                    <a:lnTo>
                      <a:pt x="36299" y="16425"/>
                    </a:lnTo>
                    <a:lnTo>
                      <a:pt x="36299" y="17289"/>
                    </a:lnTo>
                    <a:lnTo>
                      <a:pt x="36299" y="16425"/>
                    </a:lnTo>
                    <a:lnTo>
                      <a:pt x="7778" y="31985"/>
                    </a:lnTo>
                    <a:close/>
                    <a:moveTo>
                      <a:pt x="6050" y="19882"/>
                    </a:moveTo>
                    <a:lnTo>
                      <a:pt x="9507" y="25934"/>
                    </a:lnTo>
                    <a:lnTo>
                      <a:pt x="31113" y="13831"/>
                    </a:lnTo>
                    <a:lnTo>
                      <a:pt x="31113" y="9509"/>
                    </a:lnTo>
                    <a:lnTo>
                      <a:pt x="29385" y="6916"/>
                    </a:lnTo>
                    <a:lnTo>
                      <a:pt x="6050" y="19882"/>
                    </a:lnTo>
                    <a:close/>
                    <a:moveTo>
                      <a:pt x="185815" y="12967"/>
                    </a:moveTo>
                    <a:lnTo>
                      <a:pt x="207421" y="25069"/>
                    </a:lnTo>
                    <a:lnTo>
                      <a:pt x="210878" y="19018"/>
                    </a:lnTo>
                    <a:lnTo>
                      <a:pt x="186679" y="5187"/>
                    </a:lnTo>
                    <a:lnTo>
                      <a:pt x="184950" y="7780"/>
                    </a:lnTo>
                    <a:lnTo>
                      <a:pt x="184950" y="12967"/>
                    </a:lnTo>
                    <a:close/>
                    <a:moveTo>
                      <a:pt x="38027" y="11238"/>
                    </a:moveTo>
                    <a:lnTo>
                      <a:pt x="178901" y="11238"/>
                    </a:lnTo>
                    <a:lnTo>
                      <a:pt x="181493" y="6916"/>
                    </a:lnTo>
                    <a:lnTo>
                      <a:pt x="181493" y="4322"/>
                    </a:lnTo>
                    <a:lnTo>
                      <a:pt x="35434" y="4322"/>
                    </a:lnTo>
                    <a:lnTo>
                      <a:pt x="35434" y="6916"/>
                    </a:lnTo>
                    <a:lnTo>
                      <a:pt x="38027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37" name="Graphic 16831">
              <a:extLst>
                <a:ext uri="{FF2B5EF4-FFF2-40B4-BE49-F238E27FC236}">
                  <a16:creationId xmlns:a16="http://schemas.microsoft.com/office/drawing/2014/main" id="{65AA63C0-5FFF-4DE3-AD64-42AA8C2B5829}"/>
                </a:ext>
              </a:extLst>
            </p:cNvPr>
            <p:cNvGrpSpPr/>
            <p:nvPr/>
          </p:nvGrpSpPr>
          <p:grpSpPr>
            <a:xfrm>
              <a:off x="4375048" y="1851074"/>
              <a:ext cx="233348" cy="277489"/>
              <a:chOff x="4375048" y="1851074"/>
              <a:chExt cx="233348" cy="277489"/>
            </a:xfrm>
            <a:solidFill>
              <a:srgbClr val="355464"/>
            </a:solidFill>
          </p:grpSpPr>
          <p:sp>
            <p:nvSpPr>
              <p:cNvPr id="147" name="Freeform 17900">
                <a:extLst>
                  <a:ext uri="{FF2B5EF4-FFF2-40B4-BE49-F238E27FC236}">
                    <a16:creationId xmlns:a16="http://schemas.microsoft.com/office/drawing/2014/main" id="{76577753-0B4B-41E3-B3F5-476E5E4CA084}"/>
                  </a:ext>
                </a:extLst>
              </p:cNvPr>
              <p:cNvSpPr/>
              <p:nvPr/>
            </p:nvSpPr>
            <p:spPr>
              <a:xfrm>
                <a:off x="4377621" y="1853667"/>
                <a:ext cx="230775" cy="273167"/>
              </a:xfrm>
              <a:custGeom>
                <a:avLst/>
                <a:gdLst>
                  <a:gd name="connsiteX0" fmla="*/ 169413 w 230775"/>
                  <a:gd name="connsiteY0" fmla="*/ 261065 h 273167"/>
                  <a:gd name="connsiteX1" fmla="*/ 62246 w 230775"/>
                  <a:gd name="connsiteY1" fmla="*/ 261065 h 273167"/>
                  <a:gd name="connsiteX2" fmla="*/ 62246 w 230775"/>
                  <a:gd name="connsiteY2" fmla="*/ 272303 h 273167"/>
                  <a:gd name="connsiteX3" fmla="*/ 169413 w 230775"/>
                  <a:gd name="connsiteY3" fmla="*/ 272303 h 273167"/>
                  <a:gd name="connsiteX4" fmla="*/ 169413 w 230775"/>
                  <a:gd name="connsiteY4" fmla="*/ 261065 h 273167"/>
                  <a:gd name="connsiteX5" fmla="*/ 218676 w 230775"/>
                  <a:gd name="connsiteY5" fmla="*/ 210062 h 273167"/>
                  <a:gd name="connsiteX6" fmla="*/ 168549 w 230775"/>
                  <a:gd name="connsiteY6" fmla="*/ 261065 h 273167"/>
                  <a:gd name="connsiteX7" fmla="*/ 168549 w 230775"/>
                  <a:gd name="connsiteY7" fmla="*/ 272303 h 273167"/>
                  <a:gd name="connsiteX8" fmla="*/ 229911 w 230775"/>
                  <a:gd name="connsiteY8" fmla="*/ 209198 h 273167"/>
                  <a:gd name="connsiteX9" fmla="*/ 218676 w 230775"/>
                  <a:gd name="connsiteY9" fmla="*/ 210062 h 273167"/>
                  <a:gd name="connsiteX10" fmla="*/ 214355 w 230775"/>
                  <a:gd name="connsiteY10" fmla="*/ 44087 h 273167"/>
                  <a:gd name="connsiteX11" fmla="*/ 219540 w 230775"/>
                  <a:gd name="connsiteY11" fmla="*/ 210062 h 273167"/>
                  <a:gd name="connsiteX12" fmla="*/ 230776 w 230775"/>
                  <a:gd name="connsiteY12" fmla="*/ 210062 h 273167"/>
                  <a:gd name="connsiteX13" fmla="*/ 225590 w 230775"/>
                  <a:gd name="connsiteY13" fmla="*/ 44087 h 273167"/>
                  <a:gd name="connsiteX14" fmla="*/ 214355 w 230775"/>
                  <a:gd name="connsiteY14" fmla="*/ 44087 h 273167"/>
                  <a:gd name="connsiteX15" fmla="*/ 179784 w 230775"/>
                  <a:gd name="connsiteY15" fmla="*/ 11238 h 273167"/>
                  <a:gd name="connsiteX16" fmla="*/ 213490 w 230775"/>
                  <a:gd name="connsiteY16" fmla="*/ 44087 h 273167"/>
                  <a:gd name="connsiteX17" fmla="*/ 224726 w 230775"/>
                  <a:gd name="connsiteY17" fmla="*/ 44087 h 273167"/>
                  <a:gd name="connsiteX18" fmla="*/ 179784 w 230775"/>
                  <a:gd name="connsiteY18" fmla="*/ 0 h 273167"/>
                  <a:gd name="connsiteX19" fmla="*/ 179784 w 230775"/>
                  <a:gd name="connsiteY19" fmla="*/ 11238 h 273167"/>
                  <a:gd name="connsiteX20" fmla="*/ 51011 w 230775"/>
                  <a:gd name="connsiteY20" fmla="*/ 11238 h 273167"/>
                  <a:gd name="connsiteX21" fmla="*/ 179784 w 230775"/>
                  <a:gd name="connsiteY21" fmla="*/ 11238 h 273167"/>
                  <a:gd name="connsiteX22" fmla="*/ 179784 w 230775"/>
                  <a:gd name="connsiteY22" fmla="*/ 0 h 273167"/>
                  <a:gd name="connsiteX23" fmla="*/ 51011 w 230775"/>
                  <a:gd name="connsiteY23" fmla="*/ 0 h 273167"/>
                  <a:gd name="connsiteX24" fmla="*/ 51011 w 230775"/>
                  <a:gd name="connsiteY24" fmla="*/ 11238 h 273167"/>
                  <a:gd name="connsiteX25" fmla="*/ 17305 w 230775"/>
                  <a:gd name="connsiteY25" fmla="*/ 44087 h 273167"/>
                  <a:gd name="connsiteX26" fmla="*/ 51011 w 230775"/>
                  <a:gd name="connsiteY26" fmla="*/ 11238 h 273167"/>
                  <a:gd name="connsiteX27" fmla="*/ 51011 w 230775"/>
                  <a:gd name="connsiteY27" fmla="*/ 0 h 273167"/>
                  <a:gd name="connsiteX28" fmla="*/ 6070 w 230775"/>
                  <a:gd name="connsiteY28" fmla="*/ 44087 h 273167"/>
                  <a:gd name="connsiteX29" fmla="*/ 17305 w 230775"/>
                  <a:gd name="connsiteY29" fmla="*/ 44087 h 273167"/>
                  <a:gd name="connsiteX30" fmla="*/ 12119 w 230775"/>
                  <a:gd name="connsiteY30" fmla="*/ 210062 h 273167"/>
                  <a:gd name="connsiteX31" fmla="*/ 17305 w 230775"/>
                  <a:gd name="connsiteY31" fmla="*/ 44087 h 273167"/>
                  <a:gd name="connsiteX32" fmla="*/ 6070 w 230775"/>
                  <a:gd name="connsiteY32" fmla="*/ 44087 h 273167"/>
                  <a:gd name="connsiteX33" fmla="*/ 884 w 230775"/>
                  <a:gd name="connsiteY33" fmla="*/ 210062 h 273167"/>
                  <a:gd name="connsiteX34" fmla="*/ 12119 w 230775"/>
                  <a:gd name="connsiteY34" fmla="*/ 210062 h 273167"/>
                  <a:gd name="connsiteX35" fmla="*/ 61382 w 230775"/>
                  <a:gd name="connsiteY35" fmla="*/ 261065 h 273167"/>
                  <a:gd name="connsiteX36" fmla="*/ 11255 w 230775"/>
                  <a:gd name="connsiteY36" fmla="*/ 210062 h 273167"/>
                  <a:gd name="connsiteX37" fmla="*/ 20 w 230775"/>
                  <a:gd name="connsiteY37" fmla="*/ 210062 h 273167"/>
                  <a:gd name="connsiteX38" fmla="*/ 61382 w 230775"/>
                  <a:gd name="connsiteY38" fmla="*/ 273167 h 273167"/>
                  <a:gd name="connsiteX39" fmla="*/ 61382 w 230775"/>
                  <a:gd name="connsiteY39" fmla="*/ 261065 h 273167"/>
                  <a:gd name="connsiteX40" fmla="*/ 224726 w 230775"/>
                  <a:gd name="connsiteY40" fmla="*/ 210062 h 273167"/>
                  <a:gd name="connsiteX41" fmla="*/ 229911 w 230775"/>
                  <a:gd name="connsiteY41" fmla="*/ 210062 h 273167"/>
                  <a:gd name="connsiteX42" fmla="*/ 229911 w 230775"/>
                  <a:gd name="connsiteY42" fmla="*/ 210062 h 273167"/>
                  <a:gd name="connsiteX43" fmla="*/ 224726 w 230775"/>
                  <a:gd name="connsiteY43" fmla="*/ 210062 h 273167"/>
                  <a:gd name="connsiteX44" fmla="*/ 219540 w 230775"/>
                  <a:gd name="connsiteY44" fmla="*/ 44087 h 273167"/>
                  <a:gd name="connsiteX45" fmla="*/ 214355 w 230775"/>
                  <a:gd name="connsiteY45" fmla="*/ 44087 h 273167"/>
                  <a:gd name="connsiteX46" fmla="*/ 214355 w 230775"/>
                  <a:gd name="connsiteY46" fmla="*/ 44087 h 273167"/>
                  <a:gd name="connsiteX47" fmla="*/ 219540 w 230775"/>
                  <a:gd name="connsiteY47" fmla="*/ 44087 h 273167"/>
                  <a:gd name="connsiteX48" fmla="*/ 11255 w 230775"/>
                  <a:gd name="connsiteY48" fmla="*/ 44087 h 273167"/>
                  <a:gd name="connsiteX49" fmla="*/ 16440 w 230775"/>
                  <a:gd name="connsiteY49" fmla="*/ 44087 h 273167"/>
                  <a:gd name="connsiteX50" fmla="*/ 16440 w 230775"/>
                  <a:gd name="connsiteY50" fmla="*/ 44087 h 273167"/>
                  <a:gd name="connsiteX51" fmla="*/ 11255 w 230775"/>
                  <a:gd name="connsiteY51" fmla="*/ 44087 h 273167"/>
                  <a:gd name="connsiteX52" fmla="*/ 6070 w 230775"/>
                  <a:gd name="connsiteY52" fmla="*/ 210062 h 273167"/>
                  <a:gd name="connsiteX53" fmla="*/ 884 w 230775"/>
                  <a:gd name="connsiteY53" fmla="*/ 210062 h 273167"/>
                  <a:gd name="connsiteX54" fmla="*/ 884 w 230775"/>
                  <a:gd name="connsiteY54" fmla="*/ 210062 h 273167"/>
                  <a:gd name="connsiteX55" fmla="*/ 6070 w 230775"/>
                  <a:gd name="connsiteY55" fmla="*/ 210062 h 27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30775" h="273167">
                    <a:moveTo>
                      <a:pt x="169413" y="261065"/>
                    </a:moveTo>
                    <a:lnTo>
                      <a:pt x="62246" y="261065"/>
                    </a:lnTo>
                    <a:lnTo>
                      <a:pt x="62246" y="272303"/>
                    </a:lnTo>
                    <a:lnTo>
                      <a:pt x="169413" y="272303"/>
                    </a:lnTo>
                    <a:lnTo>
                      <a:pt x="169413" y="261065"/>
                    </a:lnTo>
                    <a:close/>
                    <a:moveTo>
                      <a:pt x="218676" y="210062"/>
                    </a:moveTo>
                    <a:cubicBezTo>
                      <a:pt x="219540" y="238589"/>
                      <a:pt x="197069" y="261065"/>
                      <a:pt x="168549" y="261065"/>
                    </a:cubicBezTo>
                    <a:lnTo>
                      <a:pt x="168549" y="272303"/>
                    </a:lnTo>
                    <a:cubicBezTo>
                      <a:pt x="203119" y="272303"/>
                      <a:pt x="230776" y="243776"/>
                      <a:pt x="229911" y="209198"/>
                    </a:cubicBezTo>
                    <a:lnTo>
                      <a:pt x="218676" y="210062"/>
                    </a:lnTo>
                    <a:close/>
                    <a:moveTo>
                      <a:pt x="214355" y="44087"/>
                    </a:moveTo>
                    <a:lnTo>
                      <a:pt x="219540" y="210062"/>
                    </a:lnTo>
                    <a:lnTo>
                      <a:pt x="230776" y="210062"/>
                    </a:lnTo>
                    <a:lnTo>
                      <a:pt x="225590" y="44087"/>
                    </a:lnTo>
                    <a:lnTo>
                      <a:pt x="214355" y="44087"/>
                    </a:lnTo>
                    <a:close/>
                    <a:moveTo>
                      <a:pt x="179784" y="11238"/>
                    </a:moveTo>
                    <a:cubicBezTo>
                      <a:pt x="197934" y="11238"/>
                      <a:pt x="213490" y="25934"/>
                      <a:pt x="213490" y="44087"/>
                    </a:cubicBezTo>
                    <a:lnTo>
                      <a:pt x="224726" y="44087"/>
                    </a:lnTo>
                    <a:cubicBezTo>
                      <a:pt x="223861" y="19882"/>
                      <a:pt x="203984" y="0"/>
                      <a:pt x="179784" y="0"/>
                    </a:cubicBezTo>
                    <a:lnTo>
                      <a:pt x="179784" y="11238"/>
                    </a:lnTo>
                    <a:close/>
                    <a:moveTo>
                      <a:pt x="51011" y="11238"/>
                    </a:moveTo>
                    <a:lnTo>
                      <a:pt x="179784" y="11238"/>
                    </a:lnTo>
                    <a:lnTo>
                      <a:pt x="179784" y="0"/>
                    </a:lnTo>
                    <a:lnTo>
                      <a:pt x="51011" y="0"/>
                    </a:lnTo>
                    <a:lnTo>
                      <a:pt x="51011" y="11238"/>
                    </a:lnTo>
                    <a:close/>
                    <a:moveTo>
                      <a:pt x="17305" y="44087"/>
                    </a:moveTo>
                    <a:cubicBezTo>
                      <a:pt x="18169" y="25934"/>
                      <a:pt x="32861" y="11238"/>
                      <a:pt x="51011" y="11238"/>
                    </a:cubicBezTo>
                    <a:lnTo>
                      <a:pt x="51011" y="0"/>
                    </a:lnTo>
                    <a:cubicBezTo>
                      <a:pt x="26812" y="0"/>
                      <a:pt x="6934" y="19018"/>
                      <a:pt x="6070" y="44087"/>
                    </a:cubicBezTo>
                    <a:lnTo>
                      <a:pt x="17305" y="44087"/>
                    </a:lnTo>
                    <a:close/>
                    <a:moveTo>
                      <a:pt x="12119" y="210062"/>
                    </a:moveTo>
                    <a:lnTo>
                      <a:pt x="17305" y="44087"/>
                    </a:lnTo>
                    <a:lnTo>
                      <a:pt x="6070" y="44087"/>
                    </a:lnTo>
                    <a:lnTo>
                      <a:pt x="884" y="210062"/>
                    </a:lnTo>
                    <a:lnTo>
                      <a:pt x="12119" y="210062"/>
                    </a:lnTo>
                    <a:close/>
                    <a:moveTo>
                      <a:pt x="61382" y="261065"/>
                    </a:moveTo>
                    <a:cubicBezTo>
                      <a:pt x="33726" y="261065"/>
                      <a:pt x="10391" y="237725"/>
                      <a:pt x="11255" y="210062"/>
                    </a:cubicBezTo>
                    <a:lnTo>
                      <a:pt x="20" y="210062"/>
                    </a:lnTo>
                    <a:cubicBezTo>
                      <a:pt x="-845" y="244640"/>
                      <a:pt x="26812" y="273167"/>
                      <a:pt x="61382" y="273167"/>
                    </a:cubicBezTo>
                    <a:lnTo>
                      <a:pt x="61382" y="261065"/>
                    </a:lnTo>
                    <a:close/>
                    <a:moveTo>
                      <a:pt x="224726" y="210062"/>
                    </a:moveTo>
                    <a:lnTo>
                      <a:pt x="229911" y="210062"/>
                    </a:lnTo>
                    <a:lnTo>
                      <a:pt x="229911" y="210062"/>
                    </a:lnTo>
                    <a:lnTo>
                      <a:pt x="224726" y="210062"/>
                    </a:lnTo>
                    <a:close/>
                    <a:moveTo>
                      <a:pt x="219540" y="44087"/>
                    </a:moveTo>
                    <a:lnTo>
                      <a:pt x="214355" y="44087"/>
                    </a:lnTo>
                    <a:lnTo>
                      <a:pt x="214355" y="44087"/>
                    </a:lnTo>
                    <a:lnTo>
                      <a:pt x="219540" y="44087"/>
                    </a:lnTo>
                    <a:close/>
                    <a:moveTo>
                      <a:pt x="11255" y="44087"/>
                    </a:moveTo>
                    <a:lnTo>
                      <a:pt x="16440" y="44087"/>
                    </a:lnTo>
                    <a:lnTo>
                      <a:pt x="16440" y="44087"/>
                    </a:lnTo>
                    <a:lnTo>
                      <a:pt x="11255" y="44087"/>
                    </a:lnTo>
                    <a:close/>
                    <a:moveTo>
                      <a:pt x="6070" y="210062"/>
                    </a:moveTo>
                    <a:lnTo>
                      <a:pt x="884" y="210062"/>
                    </a:lnTo>
                    <a:lnTo>
                      <a:pt x="884" y="210062"/>
                    </a:lnTo>
                    <a:lnTo>
                      <a:pt x="6070" y="21006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48" name="Freeform 17901">
                <a:extLst>
                  <a:ext uri="{FF2B5EF4-FFF2-40B4-BE49-F238E27FC236}">
                    <a16:creationId xmlns:a16="http://schemas.microsoft.com/office/drawing/2014/main" id="{34546E7D-D545-4F40-A791-38D2E6725560}"/>
                  </a:ext>
                </a:extLst>
              </p:cNvPr>
              <p:cNvSpPr/>
              <p:nvPr/>
            </p:nvSpPr>
            <p:spPr>
              <a:xfrm>
                <a:off x="4375048" y="1851074"/>
                <a:ext cx="233348" cy="277489"/>
              </a:xfrm>
              <a:custGeom>
                <a:avLst/>
                <a:gdLst>
                  <a:gd name="connsiteX0" fmla="*/ 173715 w 233348"/>
                  <a:gd name="connsiteY0" fmla="*/ 277490 h 277489"/>
                  <a:gd name="connsiteX1" fmla="*/ 61362 w 233348"/>
                  <a:gd name="connsiteY1" fmla="*/ 277490 h 277489"/>
                  <a:gd name="connsiteX2" fmla="*/ 18149 w 233348"/>
                  <a:gd name="connsiteY2" fmla="*/ 258472 h 277489"/>
                  <a:gd name="connsiteX3" fmla="*/ 0 w 233348"/>
                  <a:gd name="connsiteY3" fmla="*/ 214385 h 277489"/>
                  <a:gd name="connsiteX4" fmla="*/ 0 w 233348"/>
                  <a:gd name="connsiteY4" fmla="*/ 214385 h 277489"/>
                  <a:gd name="connsiteX5" fmla="*/ 5185 w 233348"/>
                  <a:gd name="connsiteY5" fmla="*/ 44087 h 277489"/>
                  <a:gd name="connsiteX6" fmla="*/ 50127 w 233348"/>
                  <a:gd name="connsiteY6" fmla="*/ 0 h 277489"/>
                  <a:gd name="connsiteX7" fmla="*/ 50127 w 233348"/>
                  <a:gd name="connsiteY7" fmla="*/ 0 h 277489"/>
                  <a:gd name="connsiteX8" fmla="*/ 183222 w 233348"/>
                  <a:gd name="connsiteY8" fmla="*/ 0 h 277489"/>
                  <a:gd name="connsiteX9" fmla="*/ 228163 w 233348"/>
                  <a:gd name="connsiteY9" fmla="*/ 44087 h 277489"/>
                  <a:gd name="connsiteX10" fmla="*/ 228163 w 233348"/>
                  <a:gd name="connsiteY10" fmla="*/ 44087 h 277489"/>
                  <a:gd name="connsiteX11" fmla="*/ 233348 w 233348"/>
                  <a:gd name="connsiteY11" fmla="*/ 214385 h 277489"/>
                  <a:gd name="connsiteX12" fmla="*/ 233348 w 233348"/>
                  <a:gd name="connsiteY12" fmla="*/ 214385 h 277489"/>
                  <a:gd name="connsiteX13" fmla="*/ 215199 w 233348"/>
                  <a:gd name="connsiteY13" fmla="*/ 258472 h 277489"/>
                  <a:gd name="connsiteX14" fmla="*/ 173715 w 233348"/>
                  <a:gd name="connsiteY14" fmla="*/ 277490 h 277489"/>
                  <a:gd name="connsiteX15" fmla="*/ 173715 w 233348"/>
                  <a:gd name="connsiteY15" fmla="*/ 277490 h 277489"/>
                  <a:gd name="connsiteX16" fmla="*/ 66547 w 233348"/>
                  <a:gd name="connsiteY16" fmla="*/ 273167 h 277489"/>
                  <a:gd name="connsiteX17" fmla="*/ 169393 w 233348"/>
                  <a:gd name="connsiteY17" fmla="*/ 273167 h 277489"/>
                  <a:gd name="connsiteX18" fmla="*/ 169393 w 233348"/>
                  <a:gd name="connsiteY18" fmla="*/ 266252 h 277489"/>
                  <a:gd name="connsiteX19" fmla="*/ 66547 w 233348"/>
                  <a:gd name="connsiteY19" fmla="*/ 266252 h 277489"/>
                  <a:gd name="connsiteX20" fmla="*/ 66547 w 233348"/>
                  <a:gd name="connsiteY20" fmla="*/ 273167 h 277489"/>
                  <a:gd name="connsiteX21" fmla="*/ 173715 w 233348"/>
                  <a:gd name="connsiteY21" fmla="*/ 266252 h 277489"/>
                  <a:gd name="connsiteX22" fmla="*/ 173715 w 233348"/>
                  <a:gd name="connsiteY22" fmla="*/ 273167 h 277489"/>
                  <a:gd name="connsiteX23" fmla="*/ 213470 w 233348"/>
                  <a:gd name="connsiteY23" fmla="*/ 255014 h 277489"/>
                  <a:gd name="connsiteX24" fmla="*/ 229891 w 233348"/>
                  <a:gd name="connsiteY24" fmla="*/ 214385 h 277489"/>
                  <a:gd name="connsiteX25" fmla="*/ 222977 w 233348"/>
                  <a:gd name="connsiteY25" fmla="*/ 214385 h 277489"/>
                  <a:gd name="connsiteX26" fmla="*/ 208285 w 233348"/>
                  <a:gd name="connsiteY26" fmla="*/ 249827 h 277489"/>
                  <a:gd name="connsiteX27" fmla="*/ 173715 w 233348"/>
                  <a:gd name="connsiteY27" fmla="*/ 266252 h 277489"/>
                  <a:gd name="connsiteX28" fmla="*/ 5185 w 233348"/>
                  <a:gd name="connsiteY28" fmla="*/ 214385 h 277489"/>
                  <a:gd name="connsiteX29" fmla="*/ 21606 w 233348"/>
                  <a:gd name="connsiteY29" fmla="*/ 255014 h 277489"/>
                  <a:gd name="connsiteX30" fmla="*/ 61362 w 233348"/>
                  <a:gd name="connsiteY30" fmla="*/ 273167 h 277489"/>
                  <a:gd name="connsiteX31" fmla="*/ 61362 w 233348"/>
                  <a:gd name="connsiteY31" fmla="*/ 266252 h 277489"/>
                  <a:gd name="connsiteX32" fmla="*/ 25928 w 233348"/>
                  <a:gd name="connsiteY32" fmla="*/ 250692 h 277489"/>
                  <a:gd name="connsiteX33" fmla="*/ 11235 w 233348"/>
                  <a:gd name="connsiteY33" fmla="*/ 215249 h 277489"/>
                  <a:gd name="connsiteX34" fmla="*/ 5185 w 233348"/>
                  <a:gd name="connsiteY34" fmla="*/ 214385 h 277489"/>
                  <a:gd name="connsiteX35" fmla="*/ 169393 w 233348"/>
                  <a:gd name="connsiteY35" fmla="*/ 261930 h 277489"/>
                  <a:gd name="connsiteX36" fmla="*/ 171986 w 233348"/>
                  <a:gd name="connsiteY36" fmla="*/ 261930 h 277489"/>
                  <a:gd name="connsiteX37" fmla="*/ 205692 w 233348"/>
                  <a:gd name="connsiteY37" fmla="*/ 247234 h 277489"/>
                  <a:gd name="connsiteX38" fmla="*/ 219520 w 233348"/>
                  <a:gd name="connsiteY38" fmla="*/ 212656 h 277489"/>
                  <a:gd name="connsiteX39" fmla="*/ 219520 w 233348"/>
                  <a:gd name="connsiteY39" fmla="*/ 212656 h 277489"/>
                  <a:gd name="connsiteX40" fmla="*/ 214335 w 233348"/>
                  <a:gd name="connsiteY40" fmla="*/ 46681 h 277489"/>
                  <a:gd name="connsiteX41" fmla="*/ 182357 w 233348"/>
                  <a:gd name="connsiteY41" fmla="*/ 15560 h 277489"/>
                  <a:gd name="connsiteX42" fmla="*/ 53584 w 233348"/>
                  <a:gd name="connsiteY42" fmla="*/ 15560 h 277489"/>
                  <a:gd name="connsiteX43" fmla="*/ 21606 w 233348"/>
                  <a:gd name="connsiteY43" fmla="*/ 46681 h 277489"/>
                  <a:gd name="connsiteX44" fmla="*/ 21606 w 233348"/>
                  <a:gd name="connsiteY44" fmla="*/ 49274 h 277489"/>
                  <a:gd name="connsiteX45" fmla="*/ 16421 w 233348"/>
                  <a:gd name="connsiteY45" fmla="*/ 212656 h 277489"/>
                  <a:gd name="connsiteX46" fmla="*/ 30249 w 233348"/>
                  <a:gd name="connsiteY46" fmla="*/ 247234 h 277489"/>
                  <a:gd name="connsiteX47" fmla="*/ 63955 w 233348"/>
                  <a:gd name="connsiteY47" fmla="*/ 261930 h 277489"/>
                  <a:gd name="connsiteX48" fmla="*/ 169393 w 233348"/>
                  <a:gd name="connsiteY48" fmla="*/ 261930 h 277489"/>
                  <a:gd name="connsiteX49" fmla="*/ 6050 w 233348"/>
                  <a:gd name="connsiteY49" fmla="*/ 210062 h 277489"/>
                  <a:gd name="connsiteX50" fmla="*/ 12964 w 233348"/>
                  <a:gd name="connsiteY50" fmla="*/ 210062 h 277489"/>
                  <a:gd name="connsiteX51" fmla="*/ 18149 w 233348"/>
                  <a:gd name="connsiteY51" fmla="*/ 48409 h 277489"/>
                  <a:gd name="connsiteX52" fmla="*/ 11235 w 233348"/>
                  <a:gd name="connsiteY52" fmla="*/ 48409 h 277489"/>
                  <a:gd name="connsiteX53" fmla="*/ 6050 w 233348"/>
                  <a:gd name="connsiteY53" fmla="*/ 210062 h 277489"/>
                  <a:gd name="connsiteX54" fmla="*/ 218656 w 233348"/>
                  <a:gd name="connsiteY54" fmla="*/ 49274 h 277489"/>
                  <a:gd name="connsiteX55" fmla="*/ 223842 w 233348"/>
                  <a:gd name="connsiteY55" fmla="*/ 210927 h 277489"/>
                  <a:gd name="connsiteX56" fmla="*/ 230756 w 233348"/>
                  <a:gd name="connsiteY56" fmla="*/ 210927 h 277489"/>
                  <a:gd name="connsiteX57" fmla="*/ 225570 w 233348"/>
                  <a:gd name="connsiteY57" fmla="*/ 49274 h 277489"/>
                  <a:gd name="connsiteX58" fmla="*/ 218656 w 233348"/>
                  <a:gd name="connsiteY58" fmla="*/ 49274 h 277489"/>
                  <a:gd name="connsiteX59" fmla="*/ 184950 w 233348"/>
                  <a:gd name="connsiteY59" fmla="*/ 12102 h 277489"/>
                  <a:gd name="connsiteX60" fmla="*/ 218656 w 233348"/>
                  <a:gd name="connsiteY60" fmla="*/ 44952 h 277489"/>
                  <a:gd name="connsiteX61" fmla="*/ 225570 w 233348"/>
                  <a:gd name="connsiteY61" fmla="*/ 44952 h 277489"/>
                  <a:gd name="connsiteX62" fmla="*/ 184950 w 233348"/>
                  <a:gd name="connsiteY62" fmla="*/ 6051 h 277489"/>
                  <a:gd name="connsiteX63" fmla="*/ 184950 w 233348"/>
                  <a:gd name="connsiteY63" fmla="*/ 12102 h 277489"/>
                  <a:gd name="connsiteX64" fmla="*/ 10371 w 233348"/>
                  <a:gd name="connsiteY64" fmla="*/ 44087 h 277489"/>
                  <a:gd name="connsiteX65" fmla="*/ 17285 w 233348"/>
                  <a:gd name="connsiteY65" fmla="*/ 44087 h 277489"/>
                  <a:gd name="connsiteX66" fmla="*/ 50991 w 233348"/>
                  <a:gd name="connsiteY66" fmla="*/ 11238 h 277489"/>
                  <a:gd name="connsiteX67" fmla="*/ 50991 w 233348"/>
                  <a:gd name="connsiteY67" fmla="*/ 4322 h 277489"/>
                  <a:gd name="connsiteX68" fmla="*/ 10371 w 233348"/>
                  <a:gd name="connsiteY68" fmla="*/ 44087 h 277489"/>
                  <a:gd name="connsiteX69" fmla="*/ 56176 w 233348"/>
                  <a:gd name="connsiteY69" fmla="*/ 12102 h 277489"/>
                  <a:gd name="connsiteX70" fmla="*/ 180629 w 233348"/>
                  <a:gd name="connsiteY70" fmla="*/ 12102 h 277489"/>
                  <a:gd name="connsiteX71" fmla="*/ 180629 w 233348"/>
                  <a:gd name="connsiteY71" fmla="*/ 5187 h 277489"/>
                  <a:gd name="connsiteX72" fmla="*/ 56176 w 233348"/>
                  <a:gd name="connsiteY72" fmla="*/ 5187 h 277489"/>
                  <a:gd name="connsiteX73" fmla="*/ 56176 w 233348"/>
                  <a:gd name="connsiteY73" fmla="*/ 12102 h 27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233348" h="277489">
                    <a:moveTo>
                      <a:pt x="173715" y="277490"/>
                    </a:moveTo>
                    <a:lnTo>
                      <a:pt x="61362" y="277490"/>
                    </a:lnTo>
                    <a:cubicBezTo>
                      <a:pt x="44941" y="276625"/>
                      <a:pt x="29385" y="270574"/>
                      <a:pt x="18149" y="258472"/>
                    </a:cubicBezTo>
                    <a:cubicBezTo>
                      <a:pt x="6914" y="246369"/>
                      <a:pt x="0" y="230809"/>
                      <a:pt x="0" y="214385"/>
                    </a:cubicBezTo>
                    <a:lnTo>
                      <a:pt x="0" y="214385"/>
                    </a:lnTo>
                    <a:lnTo>
                      <a:pt x="5185" y="44087"/>
                    </a:lnTo>
                    <a:cubicBezTo>
                      <a:pt x="6914" y="19882"/>
                      <a:pt x="25928" y="1729"/>
                      <a:pt x="50127" y="0"/>
                    </a:cubicBezTo>
                    <a:lnTo>
                      <a:pt x="50127" y="0"/>
                    </a:lnTo>
                    <a:lnTo>
                      <a:pt x="183222" y="0"/>
                    </a:lnTo>
                    <a:cubicBezTo>
                      <a:pt x="207421" y="865"/>
                      <a:pt x="226434" y="19882"/>
                      <a:pt x="228163" y="44087"/>
                    </a:cubicBezTo>
                    <a:lnTo>
                      <a:pt x="228163" y="44087"/>
                    </a:lnTo>
                    <a:lnTo>
                      <a:pt x="233348" y="214385"/>
                    </a:lnTo>
                    <a:lnTo>
                      <a:pt x="233348" y="214385"/>
                    </a:lnTo>
                    <a:cubicBezTo>
                      <a:pt x="233348" y="230809"/>
                      <a:pt x="227299" y="246369"/>
                      <a:pt x="215199" y="258472"/>
                    </a:cubicBezTo>
                    <a:cubicBezTo>
                      <a:pt x="205692" y="269710"/>
                      <a:pt x="190136" y="276625"/>
                      <a:pt x="173715" y="277490"/>
                    </a:cubicBezTo>
                    <a:lnTo>
                      <a:pt x="173715" y="277490"/>
                    </a:lnTo>
                    <a:close/>
                    <a:moveTo>
                      <a:pt x="66547" y="273167"/>
                    </a:moveTo>
                    <a:lnTo>
                      <a:pt x="169393" y="273167"/>
                    </a:lnTo>
                    <a:lnTo>
                      <a:pt x="169393" y="266252"/>
                    </a:lnTo>
                    <a:lnTo>
                      <a:pt x="66547" y="266252"/>
                    </a:lnTo>
                    <a:lnTo>
                      <a:pt x="66547" y="273167"/>
                    </a:lnTo>
                    <a:close/>
                    <a:moveTo>
                      <a:pt x="173715" y="266252"/>
                    </a:moveTo>
                    <a:lnTo>
                      <a:pt x="173715" y="273167"/>
                    </a:lnTo>
                    <a:cubicBezTo>
                      <a:pt x="189271" y="272303"/>
                      <a:pt x="203100" y="266252"/>
                      <a:pt x="213470" y="255014"/>
                    </a:cubicBezTo>
                    <a:cubicBezTo>
                      <a:pt x="223842" y="243776"/>
                      <a:pt x="229891" y="229945"/>
                      <a:pt x="229891" y="214385"/>
                    </a:cubicBezTo>
                    <a:lnTo>
                      <a:pt x="222977" y="214385"/>
                    </a:lnTo>
                    <a:cubicBezTo>
                      <a:pt x="222977" y="227351"/>
                      <a:pt x="217792" y="240318"/>
                      <a:pt x="208285" y="249827"/>
                    </a:cubicBezTo>
                    <a:cubicBezTo>
                      <a:pt x="199642" y="260201"/>
                      <a:pt x="187543" y="265387"/>
                      <a:pt x="173715" y="266252"/>
                    </a:cubicBezTo>
                    <a:close/>
                    <a:moveTo>
                      <a:pt x="5185" y="214385"/>
                    </a:moveTo>
                    <a:cubicBezTo>
                      <a:pt x="5185" y="229945"/>
                      <a:pt x="11235" y="243776"/>
                      <a:pt x="21606" y="255014"/>
                    </a:cubicBezTo>
                    <a:cubicBezTo>
                      <a:pt x="31977" y="266252"/>
                      <a:pt x="46670" y="272303"/>
                      <a:pt x="61362" y="273167"/>
                    </a:cubicBezTo>
                    <a:lnTo>
                      <a:pt x="61362" y="266252"/>
                    </a:lnTo>
                    <a:cubicBezTo>
                      <a:pt x="48398" y="265387"/>
                      <a:pt x="35434" y="260201"/>
                      <a:pt x="25928" y="250692"/>
                    </a:cubicBezTo>
                    <a:cubicBezTo>
                      <a:pt x="16421" y="241183"/>
                      <a:pt x="11235" y="228216"/>
                      <a:pt x="11235" y="215249"/>
                    </a:cubicBezTo>
                    <a:lnTo>
                      <a:pt x="5185" y="214385"/>
                    </a:lnTo>
                    <a:close/>
                    <a:moveTo>
                      <a:pt x="169393" y="261930"/>
                    </a:moveTo>
                    <a:lnTo>
                      <a:pt x="171986" y="261930"/>
                    </a:lnTo>
                    <a:cubicBezTo>
                      <a:pt x="184950" y="261930"/>
                      <a:pt x="197050" y="256743"/>
                      <a:pt x="205692" y="247234"/>
                    </a:cubicBezTo>
                    <a:cubicBezTo>
                      <a:pt x="214335" y="237725"/>
                      <a:pt x="219520" y="225622"/>
                      <a:pt x="219520" y="212656"/>
                    </a:cubicBezTo>
                    <a:lnTo>
                      <a:pt x="219520" y="212656"/>
                    </a:lnTo>
                    <a:lnTo>
                      <a:pt x="214335" y="46681"/>
                    </a:lnTo>
                    <a:cubicBezTo>
                      <a:pt x="213470" y="29392"/>
                      <a:pt x="199642" y="15560"/>
                      <a:pt x="182357" y="15560"/>
                    </a:cubicBezTo>
                    <a:lnTo>
                      <a:pt x="53584" y="15560"/>
                    </a:lnTo>
                    <a:cubicBezTo>
                      <a:pt x="36298" y="15560"/>
                      <a:pt x="22470" y="29392"/>
                      <a:pt x="21606" y="46681"/>
                    </a:cubicBezTo>
                    <a:lnTo>
                      <a:pt x="21606" y="49274"/>
                    </a:lnTo>
                    <a:lnTo>
                      <a:pt x="16421" y="212656"/>
                    </a:lnTo>
                    <a:cubicBezTo>
                      <a:pt x="16421" y="225622"/>
                      <a:pt x="20742" y="237725"/>
                      <a:pt x="30249" y="247234"/>
                    </a:cubicBezTo>
                    <a:cubicBezTo>
                      <a:pt x="38891" y="256743"/>
                      <a:pt x="50991" y="261930"/>
                      <a:pt x="63955" y="261930"/>
                    </a:cubicBezTo>
                    <a:lnTo>
                      <a:pt x="169393" y="261930"/>
                    </a:lnTo>
                    <a:close/>
                    <a:moveTo>
                      <a:pt x="6050" y="210062"/>
                    </a:moveTo>
                    <a:lnTo>
                      <a:pt x="12964" y="210062"/>
                    </a:lnTo>
                    <a:lnTo>
                      <a:pt x="18149" y="48409"/>
                    </a:lnTo>
                    <a:lnTo>
                      <a:pt x="11235" y="48409"/>
                    </a:lnTo>
                    <a:lnTo>
                      <a:pt x="6050" y="210062"/>
                    </a:lnTo>
                    <a:close/>
                    <a:moveTo>
                      <a:pt x="218656" y="49274"/>
                    </a:moveTo>
                    <a:lnTo>
                      <a:pt x="223842" y="210927"/>
                    </a:lnTo>
                    <a:lnTo>
                      <a:pt x="230756" y="210927"/>
                    </a:lnTo>
                    <a:lnTo>
                      <a:pt x="225570" y="49274"/>
                    </a:lnTo>
                    <a:lnTo>
                      <a:pt x="218656" y="49274"/>
                    </a:lnTo>
                    <a:close/>
                    <a:moveTo>
                      <a:pt x="184950" y="12102"/>
                    </a:moveTo>
                    <a:cubicBezTo>
                      <a:pt x="203100" y="12967"/>
                      <a:pt x="216927" y="26798"/>
                      <a:pt x="218656" y="44952"/>
                    </a:cubicBezTo>
                    <a:lnTo>
                      <a:pt x="225570" y="44952"/>
                    </a:lnTo>
                    <a:cubicBezTo>
                      <a:pt x="223842" y="23340"/>
                      <a:pt x="206557" y="6916"/>
                      <a:pt x="184950" y="6051"/>
                    </a:cubicBezTo>
                    <a:lnTo>
                      <a:pt x="184950" y="12102"/>
                    </a:lnTo>
                    <a:close/>
                    <a:moveTo>
                      <a:pt x="10371" y="44087"/>
                    </a:moveTo>
                    <a:lnTo>
                      <a:pt x="17285" y="44087"/>
                    </a:lnTo>
                    <a:cubicBezTo>
                      <a:pt x="19013" y="25934"/>
                      <a:pt x="32842" y="12102"/>
                      <a:pt x="50991" y="11238"/>
                    </a:cubicBezTo>
                    <a:lnTo>
                      <a:pt x="50991" y="4322"/>
                    </a:lnTo>
                    <a:cubicBezTo>
                      <a:pt x="29385" y="6051"/>
                      <a:pt x="12099" y="22476"/>
                      <a:pt x="10371" y="44087"/>
                    </a:cubicBezTo>
                    <a:close/>
                    <a:moveTo>
                      <a:pt x="56176" y="12102"/>
                    </a:moveTo>
                    <a:lnTo>
                      <a:pt x="180629" y="12102"/>
                    </a:lnTo>
                    <a:lnTo>
                      <a:pt x="180629" y="5187"/>
                    </a:lnTo>
                    <a:lnTo>
                      <a:pt x="56176" y="5187"/>
                    </a:lnTo>
                    <a:lnTo>
                      <a:pt x="56176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38" name="Graphic 16831">
              <a:extLst>
                <a:ext uri="{FF2B5EF4-FFF2-40B4-BE49-F238E27FC236}">
                  <a16:creationId xmlns:a16="http://schemas.microsoft.com/office/drawing/2014/main" id="{F4B7448A-9F11-44B3-A969-89E3CC99A56C}"/>
                </a:ext>
              </a:extLst>
            </p:cNvPr>
            <p:cNvGrpSpPr/>
            <p:nvPr/>
          </p:nvGrpSpPr>
          <p:grpSpPr>
            <a:xfrm>
              <a:off x="4406161" y="1859718"/>
              <a:ext cx="26791" cy="173755"/>
              <a:chOff x="4406161" y="1859718"/>
              <a:chExt cx="26791" cy="173755"/>
            </a:xfrm>
            <a:solidFill>
              <a:srgbClr val="355464"/>
            </a:solidFill>
          </p:grpSpPr>
          <p:sp>
            <p:nvSpPr>
              <p:cNvPr id="145" name="Freeform 17903">
                <a:extLst>
                  <a:ext uri="{FF2B5EF4-FFF2-40B4-BE49-F238E27FC236}">
                    <a16:creationId xmlns:a16="http://schemas.microsoft.com/office/drawing/2014/main" id="{6DAC551D-9DE3-4F49-9D0E-EBDF428EEA0F}"/>
                  </a:ext>
                </a:extLst>
              </p:cNvPr>
              <p:cNvSpPr/>
              <p:nvPr/>
            </p:nvSpPr>
            <p:spPr>
              <a:xfrm rot="-219221">
                <a:off x="4414055" y="1862361"/>
                <a:ext cx="11235" cy="169438"/>
              </a:xfrm>
              <a:custGeom>
                <a:avLst/>
                <a:gdLst>
                  <a:gd name="connsiteX0" fmla="*/ 0 w 11235"/>
                  <a:gd name="connsiteY0" fmla="*/ 0 h 169438"/>
                  <a:gd name="connsiteX1" fmla="*/ 11236 w 11235"/>
                  <a:gd name="connsiteY1" fmla="*/ 0 h 169438"/>
                  <a:gd name="connsiteX2" fmla="*/ 11236 w 11235"/>
                  <a:gd name="connsiteY2" fmla="*/ 169439 h 169438"/>
                  <a:gd name="connsiteX3" fmla="*/ 0 w 11235"/>
                  <a:gd name="connsiteY3" fmla="*/ 169439 h 16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5" h="169438">
                    <a:moveTo>
                      <a:pt x="0" y="0"/>
                    </a:moveTo>
                    <a:lnTo>
                      <a:pt x="11236" y="0"/>
                    </a:lnTo>
                    <a:lnTo>
                      <a:pt x="11236" y="169439"/>
                    </a:lnTo>
                    <a:lnTo>
                      <a:pt x="0" y="16943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46" name="Freeform 17904">
                <a:extLst>
                  <a:ext uri="{FF2B5EF4-FFF2-40B4-BE49-F238E27FC236}">
                    <a16:creationId xmlns:a16="http://schemas.microsoft.com/office/drawing/2014/main" id="{3DF20294-0736-4202-88A8-ACA2563D8155}"/>
                  </a:ext>
                </a:extLst>
              </p:cNvPr>
              <p:cNvSpPr/>
              <p:nvPr/>
            </p:nvSpPr>
            <p:spPr>
              <a:xfrm>
                <a:off x="4406161" y="1859718"/>
                <a:ext cx="26791" cy="173755"/>
              </a:xfrm>
              <a:custGeom>
                <a:avLst/>
                <a:gdLst>
                  <a:gd name="connsiteX0" fmla="*/ 11235 w 26791"/>
                  <a:gd name="connsiteY0" fmla="*/ 173755 h 173755"/>
                  <a:gd name="connsiteX1" fmla="*/ 0 w 26791"/>
                  <a:gd name="connsiteY1" fmla="*/ 865 h 173755"/>
                  <a:gd name="connsiteX2" fmla="*/ 15557 w 26791"/>
                  <a:gd name="connsiteY2" fmla="*/ 0 h 173755"/>
                  <a:gd name="connsiteX3" fmla="*/ 26792 w 26791"/>
                  <a:gd name="connsiteY3" fmla="*/ 172891 h 173755"/>
                  <a:gd name="connsiteX4" fmla="*/ 11235 w 26791"/>
                  <a:gd name="connsiteY4" fmla="*/ 173755 h 173755"/>
                  <a:gd name="connsiteX5" fmla="*/ 4321 w 26791"/>
                  <a:gd name="connsiteY5" fmla="*/ 5187 h 173755"/>
                  <a:gd name="connsiteX6" fmla="*/ 14692 w 26791"/>
                  <a:gd name="connsiteY6" fmla="*/ 169433 h 173755"/>
                  <a:gd name="connsiteX7" fmla="*/ 21606 w 26791"/>
                  <a:gd name="connsiteY7" fmla="*/ 169433 h 173755"/>
                  <a:gd name="connsiteX8" fmla="*/ 11235 w 26791"/>
                  <a:gd name="connsiteY8" fmla="*/ 5187 h 173755"/>
                  <a:gd name="connsiteX9" fmla="*/ 4321 w 26791"/>
                  <a:gd name="connsiteY9" fmla="*/ 5187 h 17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1" h="173755">
                    <a:moveTo>
                      <a:pt x="11235" y="173755"/>
                    </a:moveTo>
                    <a:lnTo>
                      <a:pt x="0" y="865"/>
                    </a:lnTo>
                    <a:lnTo>
                      <a:pt x="15557" y="0"/>
                    </a:lnTo>
                    <a:lnTo>
                      <a:pt x="26792" y="172891"/>
                    </a:lnTo>
                    <a:lnTo>
                      <a:pt x="11235" y="173755"/>
                    </a:lnTo>
                    <a:close/>
                    <a:moveTo>
                      <a:pt x="4321" y="5187"/>
                    </a:moveTo>
                    <a:lnTo>
                      <a:pt x="14692" y="169433"/>
                    </a:lnTo>
                    <a:lnTo>
                      <a:pt x="21606" y="169433"/>
                    </a:lnTo>
                    <a:lnTo>
                      <a:pt x="11235" y="5187"/>
                    </a:lnTo>
                    <a:lnTo>
                      <a:pt x="4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39" name="Graphic 16831">
              <a:extLst>
                <a:ext uri="{FF2B5EF4-FFF2-40B4-BE49-F238E27FC236}">
                  <a16:creationId xmlns:a16="http://schemas.microsoft.com/office/drawing/2014/main" id="{7C7DF919-C744-45AA-9191-12768A67549C}"/>
                </a:ext>
              </a:extLst>
            </p:cNvPr>
            <p:cNvGrpSpPr/>
            <p:nvPr/>
          </p:nvGrpSpPr>
          <p:grpSpPr>
            <a:xfrm>
              <a:off x="4419989" y="2056814"/>
              <a:ext cx="31977" cy="31120"/>
              <a:chOff x="4419989" y="2056814"/>
              <a:chExt cx="31977" cy="31120"/>
            </a:xfrm>
            <a:solidFill>
              <a:srgbClr val="355464"/>
            </a:solidFill>
          </p:grpSpPr>
          <p:sp>
            <p:nvSpPr>
              <p:cNvPr id="143" name="Freeform 17906">
                <a:extLst>
                  <a:ext uri="{FF2B5EF4-FFF2-40B4-BE49-F238E27FC236}">
                    <a16:creationId xmlns:a16="http://schemas.microsoft.com/office/drawing/2014/main" id="{FBC9D8A6-0E43-4915-A499-28ED6E8ABDAF}"/>
                  </a:ext>
                </a:extLst>
              </p:cNvPr>
              <p:cNvSpPr/>
              <p:nvPr/>
            </p:nvSpPr>
            <p:spPr>
              <a:xfrm>
                <a:off x="4422582" y="2059407"/>
                <a:ext cx="26791" cy="25933"/>
              </a:xfrm>
              <a:custGeom>
                <a:avLst/>
                <a:gdLst>
                  <a:gd name="connsiteX0" fmla="*/ 21606 w 26791"/>
                  <a:gd name="connsiteY0" fmla="*/ 25934 h 25933"/>
                  <a:gd name="connsiteX1" fmla="*/ 26792 w 26791"/>
                  <a:gd name="connsiteY1" fmla="*/ 25934 h 25933"/>
                  <a:gd name="connsiteX2" fmla="*/ 26792 w 26791"/>
                  <a:gd name="connsiteY2" fmla="*/ 14696 h 25933"/>
                  <a:gd name="connsiteX3" fmla="*/ 21606 w 26791"/>
                  <a:gd name="connsiteY3" fmla="*/ 14696 h 25933"/>
                  <a:gd name="connsiteX4" fmla="*/ 21606 w 26791"/>
                  <a:gd name="connsiteY4" fmla="*/ 25934 h 25933"/>
                  <a:gd name="connsiteX5" fmla="*/ 0 w 26791"/>
                  <a:gd name="connsiteY5" fmla="*/ 6916 h 25933"/>
                  <a:gd name="connsiteX6" fmla="*/ 21606 w 26791"/>
                  <a:gd name="connsiteY6" fmla="*/ 25934 h 25933"/>
                  <a:gd name="connsiteX7" fmla="*/ 21606 w 26791"/>
                  <a:gd name="connsiteY7" fmla="*/ 14696 h 25933"/>
                  <a:gd name="connsiteX8" fmla="*/ 11235 w 26791"/>
                  <a:gd name="connsiteY8" fmla="*/ 5187 h 25933"/>
                  <a:gd name="connsiteX9" fmla="*/ 0 w 26791"/>
                  <a:gd name="connsiteY9" fmla="*/ 6916 h 25933"/>
                  <a:gd name="connsiteX10" fmla="*/ 0 w 26791"/>
                  <a:gd name="connsiteY10" fmla="*/ 865 h 25933"/>
                  <a:gd name="connsiteX11" fmla="*/ 864 w 26791"/>
                  <a:gd name="connsiteY11" fmla="*/ 6916 h 25933"/>
                  <a:gd name="connsiteX12" fmla="*/ 12099 w 26791"/>
                  <a:gd name="connsiteY12" fmla="*/ 6051 h 25933"/>
                  <a:gd name="connsiteX13" fmla="*/ 11235 w 26791"/>
                  <a:gd name="connsiteY13" fmla="*/ 0 h 25933"/>
                  <a:gd name="connsiteX14" fmla="*/ 0 w 26791"/>
                  <a:gd name="connsiteY14" fmla="*/ 865 h 25933"/>
                  <a:gd name="connsiteX15" fmla="*/ 6050 w 26791"/>
                  <a:gd name="connsiteY15" fmla="*/ 6051 h 25933"/>
                  <a:gd name="connsiteX16" fmla="*/ 864 w 26791"/>
                  <a:gd name="connsiteY16" fmla="*/ 6916 h 25933"/>
                  <a:gd name="connsiteX17" fmla="*/ 864 w 26791"/>
                  <a:gd name="connsiteY17" fmla="*/ 6916 h 25933"/>
                  <a:gd name="connsiteX18" fmla="*/ 6050 w 26791"/>
                  <a:gd name="connsiteY18" fmla="*/ 6051 h 2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791" h="25933">
                    <a:moveTo>
                      <a:pt x="21606" y="25934"/>
                    </a:moveTo>
                    <a:lnTo>
                      <a:pt x="26792" y="25934"/>
                    </a:lnTo>
                    <a:lnTo>
                      <a:pt x="26792" y="14696"/>
                    </a:lnTo>
                    <a:lnTo>
                      <a:pt x="21606" y="14696"/>
                    </a:lnTo>
                    <a:lnTo>
                      <a:pt x="21606" y="25934"/>
                    </a:lnTo>
                    <a:close/>
                    <a:moveTo>
                      <a:pt x="0" y="6916"/>
                    </a:moveTo>
                    <a:cubicBezTo>
                      <a:pt x="864" y="18154"/>
                      <a:pt x="10371" y="25934"/>
                      <a:pt x="21606" y="25934"/>
                    </a:cubicBezTo>
                    <a:lnTo>
                      <a:pt x="21606" y="14696"/>
                    </a:lnTo>
                    <a:cubicBezTo>
                      <a:pt x="16421" y="14696"/>
                      <a:pt x="12099" y="10373"/>
                      <a:pt x="11235" y="5187"/>
                    </a:cubicBezTo>
                    <a:lnTo>
                      <a:pt x="0" y="6916"/>
                    </a:lnTo>
                    <a:close/>
                    <a:moveTo>
                      <a:pt x="0" y="865"/>
                    </a:moveTo>
                    <a:lnTo>
                      <a:pt x="864" y="6916"/>
                    </a:lnTo>
                    <a:lnTo>
                      <a:pt x="12099" y="6051"/>
                    </a:lnTo>
                    <a:lnTo>
                      <a:pt x="11235" y="0"/>
                    </a:lnTo>
                    <a:lnTo>
                      <a:pt x="0" y="865"/>
                    </a:lnTo>
                    <a:close/>
                    <a:moveTo>
                      <a:pt x="6050" y="6051"/>
                    </a:moveTo>
                    <a:lnTo>
                      <a:pt x="864" y="6916"/>
                    </a:lnTo>
                    <a:lnTo>
                      <a:pt x="864" y="6916"/>
                    </a:lnTo>
                    <a:lnTo>
                      <a:pt x="6050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44" name="Freeform 17907">
                <a:extLst>
                  <a:ext uri="{FF2B5EF4-FFF2-40B4-BE49-F238E27FC236}">
                    <a16:creationId xmlns:a16="http://schemas.microsoft.com/office/drawing/2014/main" id="{F31DB33C-A2EA-419F-BDEC-C9265104765E}"/>
                  </a:ext>
                </a:extLst>
              </p:cNvPr>
              <p:cNvSpPr/>
              <p:nvPr/>
            </p:nvSpPr>
            <p:spPr>
              <a:xfrm>
                <a:off x="4419989" y="2056814"/>
                <a:ext cx="31977" cy="31120"/>
              </a:xfrm>
              <a:custGeom>
                <a:avLst/>
                <a:gdLst>
                  <a:gd name="connsiteX0" fmla="*/ 31113 w 31977"/>
                  <a:gd name="connsiteY0" fmla="*/ 31120 h 31120"/>
                  <a:gd name="connsiteX1" fmla="*/ 21606 w 31977"/>
                  <a:gd name="connsiteY1" fmla="*/ 31120 h 31120"/>
                  <a:gd name="connsiteX2" fmla="*/ 864 w 31977"/>
                  <a:gd name="connsiteY2" fmla="*/ 12102 h 31120"/>
                  <a:gd name="connsiteX3" fmla="*/ 864 w 31977"/>
                  <a:gd name="connsiteY3" fmla="*/ 12102 h 31120"/>
                  <a:gd name="connsiteX4" fmla="*/ 0 w 31977"/>
                  <a:gd name="connsiteY4" fmla="*/ 1729 h 31120"/>
                  <a:gd name="connsiteX5" fmla="*/ 15557 w 31977"/>
                  <a:gd name="connsiteY5" fmla="*/ 0 h 31120"/>
                  <a:gd name="connsiteX6" fmla="*/ 16421 w 31977"/>
                  <a:gd name="connsiteY6" fmla="*/ 7780 h 31120"/>
                  <a:gd name="connsiteX7" fmla="*/ 24199 w 31977"/>
                  <a:gd name="connsiteY7" fmla="*/ 14696 h 31120"/>
                  <a:gd name="connsiteX8" fmla="*/ 31977 w 31977"/>
                  <a:gd name="connsiteY8" fmla="*/ 14696 h 31120"/>
                  <a:gd name="connsiteX9" fmla="*/ 31977 w 31977"/>
                  <a:gd name="connsiteY9" fmla="*/ 31120 h 31120"/>
                  <a:gd name="connsiteX10" fmla="*/ 25928 w 31977"/>
                  <a:gd name="connsiteY10" fmla="*/ 26798 h 31120"/>
                  <a:gd name="connsiteX11" fmla="*/ 25928 w 31977"/>
                  <a:gd name="connsiteY11" fmla="*/ 26798 h 31120"/>
                  <a:gd name="connsiteX12" fmla="*/ 26792 w 31977"/>
                  <a:gd name="connsiteY12" fmla="*/ 19882 h 31120"/>
                  <a:gd name="connsiteX13" fmla="*/ 25928 w 31977"/>
                  <a:gd name="connsiteY13" fmla="*/ 19882 h 31120"/>
                  <a:gd name="connsiteX14" fmla="*/ 25928 w 31977"/>
                  <a:gd name="connsiteY14" fmla="*/ 26798 h 31120"/>
                  <a:gd name="connsiteX15" fmla="*/ 5186 w 31977"/>
                  <a:gd name="connsiteY15" fmla="*/ 11238 h 31120"/>
                  <a:gd name="connsiteX16" fmla="*/ 21606 w 31977"/>
                  <a:gd name="connsiteY16" fmla="*/ 25934 h 31120"/>
                  <a:gd name="connsiteX17" fmla="*/ 21606 w 31977"/>
                  <a:gd name="connsiteY17" fmla="*/ 19882 h 31120"/>
                  <a:gd name="connsiteX18" fmla="*/ 12099 w 31977"/>
                  <a:gd name="connsiteY18" fmla="*/ 11238 h 31120"/>
                  <a:gd name="connsiteX19" fmla="*/ 5186 w 31977"/>
                  <a:gd name="connsiteY19" fmla="*/ 11238 h 31120"/>
                  <a:gd name="connsiteX20" fmla="*/ 4321 w 31977"/>
                  <a:gd name="connsiteY20" fmla="*/ 5187 h 31120"/>
                  <a:gd name="connsiteX21" fmla="*/ 4321 w 31977"/>
                  <a:gd name="connsiteY21" fmla="*/ 6916 h 31120"/>
                  <a:gd name="connsiteX22" fmla="*/ 11235 w 31977"/>
                  <a:gd name="connsiteY22" fmla="*/ 6051 h 31120"/>
                  <a:gd name="connsiteX23" fmla="*/ 11235 w 31977"/>
                  <a:gd name="connsiteY23" fmla="*/ 4322 h 31120"/>
                  <a:gd name="connsiteX24" fmla="*/ 4321 w 31977"/>
                  <a:gd name="connsiteY24" fmla="*/ 5187 h 3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977" h="31120">
                    <a:moveTo>
                      <a:pt x="31113" y="31120"/>
                    </a:moveTo>
                    <a:lnTo>
                      <a:pt x="21606" y="31120"/>
                    </a:lnTo>
                    <a:cubicBezTo>
                      <a:pt x="11235" y="30256"/>
                      <a:pt x="2593" y="22476"/>
                      <a:pt x="864" y="12102"/>
                    </a:cubicBezTo>
                    <a:lnTo>
                      <a:pt x="864" y="12102"/>
                    </a:lnTo>
                    <a:lnTo>
                      <a:pt x="0" y="1729"/>
                    </a:lnTo>
                    <a:lnTo>
                      <a:pt x="15557" y="0"/>
                    </a:lnTo>
                    <a:lnTo>
                      <a:pt x="16421" y="7780"/>
                    </a:lnTo>
                    <a:cubicBezTo>
                      <a:pt x="16421" y="12102"/>
                      <a:pt x="19878" y="14696"/>
                      <a:pt x="24199" y="14696"/>
                    </a:cubicBezTo>
                    <a:lnTo>
                      <a:pt x="31977" y="14696"/>
                    </a:lnTo>
                    <a:lnTo>
                      <a:pt x="31977" y="31120"/>
                    </a:lnTo>
                    <a:close/>
                    <a:moveTo>
                      <a:pt x="25928" y="26798"/>
                    </a:moveTo>
                    <a:lnTo>
                      <a:pt x="25928" y="26798"/>
                    </a:lnTo>
                    <a:lnTo>
                      <a:pt x="26792" y="19882"/>
                    </a:lnTo>
                    <a:lnTo>
                      <a:pt x="25928" y="19882"/>
                    </a:lnTo>
                    <a:lnTo>
                      <a:pt x="25928" y="26798"/>
                    </a:lnTo>
                    <a:close/>
                    <a:moveTo>
                      <a:pt x="5186" y="11238"/>
                    </a:moveTo>
                    <a:cubicBezTo>
                      <a:pt x="6914" y="19018"/>
                      <a:pt x="13828" y="25069"/>
                      <a:pt x="21606" y="25934"/>
                    </a:cubicBezTo>
                    <a:lnTo>
                      <a:pt x="21606" y="19882"/>
                    </a:lnTo>
                    <a:cubicBezTo>
                      <a:pt x="17285" y="19018"/>
                      <a:pt x="12964" y="15560"/>
                      <a:pt x="12099" y="11238"/>
                    </a:cubicBezTo>
                    <a:lnTo>
                      <a:pt x="5186" y="11238"/>
                    </a:lnTo>
                    <a:close/>
                    <a:moveTo>
                      <a:pt x="4321" y="5187"/>
                    </a:moveTo>
                    <a:lnTo>
                      <a:pt x="4321" y="6916"/>
                    </a:lnTo>
                    <a:lnTo>
                      <a:pt x="11235" y="6051"/>
                    </a:lnTo>
                    <a:lnTo>
                      <a:pt x="11235" y="4322"/>
                    </a:lnTo>
                    <a:lnTo>
                      <a:pt x="4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40" name="Graphic 16831">
              <a:extLst>
                <a:ext uri="{FF2B5EF4-FFF2-40B4-BE49-F238E27FC236}">
                  <a16:creationId xmlns:a16="http://schemas.microsoft.com/office/drawing/2014/main" id="{C5B8855F-7032-4C16-9A12-DEDA74751578}"/>
                </a:ext>
              </a:extLst>
            </p:cNvPr>
            <p:cNvGrpSpPr/>
            <p:nvPr/>
          </p:nvGrpSpPr>
          <p:grpSpPr>
            <a:xfrm>
              <a:off x="4391469" y="1794020"/>
              <a:ext cx="202235" cy="26797"/>
              <a:chOff x="4391469" y="1794020"/>
              <a:chExt cx="202235" cy="26797"/>
            </a:xfrm>
            <a:solidFill>
              <a:srgbClr val="355464"/>
            </a:solidFill>
          </p:grpSpPr>
          <p:sp>
            <p:nvSpPr>
              <p:cNvPr id="141" name="Freeform 17909">
                <a:extLst>
                  <a:ext uri="{FF2B5EF4-FFF2-40B4-BE49-F238E27FC236}">
                    <a16:creationId xmlns:a16="http://schemas.microsoft.com/office/drawing/2014/main" id="{F1538301-2A00-4552-94AE-7CED575D240E}"/>
                  </a:ext>
                </a:extLst>
              </p:cNvPr>
              <p:cNvSpPr/>
              <p:nvPr/>
            </p:nvSpPr>
            <p:spPr>
              <a:xfrm>
                <a:off x="4394062" y="1796613"/>
                <a:ext cx="198778" cy="19017"/>
              </a:xfrm>
              <a:custGeom>
                <a:avLst/>
                <a:gdLst>
                  <a:gd name="connsiteX0" fmla="*/ 163344 w 198778"/>
                  <a:gd name="connsiteY0" fmla="*/ 11238 h 19017"/>
                  <a:gd name="connsiteX1" fmla="*/ 196186 w 198778"/>
                  <a:gd name="connsiteY1" fmla="*/ 19018 h 19017"/>
                  <a:gd name="connsiteX2" fmla="*/ 198778 w 198778"/>
                  <a:gd name="connsiteY2" fmla="*/ 7780 h 19017"/>
                  <a:gd name="connsiteX3" fmla="*/ 165937 w 198778"/>
                  <a:gd name="connsiteY3" fmla="*/ 0 h 19017"/>
                  <a:gd name="connsiteX4" fmla="*/ 163344 w 198778"/>
                  <a:gd name="connsiteY4" fmla="*/ 11238 h 19017"/>
                  <a:gd name="connsiteX5" fmla="*/ 33706 w 198778"/>
                  <a:gd name="connsiteY5" fmla="*/ 11238 h 19017"/>
                  <a:gd name="connsiteX6" fmla="*/ 164208 w 198778"/>
                  <a:gd name="connsiteY6" fmla="*/ 11238 h 19017"/>
                  <a:gd name="connsiteX7" fmla="*/ 164208 w 198778"/>
                  <a:gd name="connsiteY7" fmla="*/ 0 h 19017"/>
                  <a:gd name="connsiteX8" fmla="*/ 33706 w 198778"/>
                  <a:gd name="connsiteY8" fmla="*/ 0 h 19017"/>
                  <a:gd name="connsiteX9" fmla="*/ 33706 w 198778"/>
                  <a:gd name="connsiteY9" fmla="*/ 11238 h 19017"/>
                  <a:gd name="connsiteX10" fmla="*/ 2593 w 198778"/>
                  <a:gd name="connsiteY10" fmla="*/ 19018 h 19017"/>
                  <a:gd name="connsiteX11" fmla="*/ 35434 w 198778"/>
                  <a:gd name="connsiteY11" fmla="*/ 11238 h 19017"/>
                  <a:gd name="connsiteX12" fmla="*/ 32842 w 198778"/>
                  <a:gd name="connsiteY12" fmla="*/ 0 h 19017"/>
                  <a:gd name="connsiteX13" fmla="*/ 0 w 198778"/>
                  <a:gd name="connsiteY13" fmla="*/ 7780 h 19017"/>
                  <a:gd name="connsiteX14" fmla="*/ 2593 w 198778"/>
                  <a:gd name="connsiteY14" fmla="*/ 19018 h 19017"/>
                  <a:gd name="connsiteX15" fmla="*/ 164208 w 198778"/>
                  <a:gd name="connsiteY15" fmla="*/ 6051 h 19017"/>
                  <a:gd name="connsiteX16" fmla="*/ 165937 w 198778"/>
                  <a:gd name="connsiteY16" fmla="*/ 864 h 19017"/>
                  <a:gd name="connsiteX17" fmla="*/ 165072 w 198778"/>
                  <a:gd name="connsiteY17" fmla="*/ 864 h 19017"/>
                  <a:gd name="connsiteX18" fmla="*/ 164208 w 198778"/>
                  <a:gd name="connsiteY18" fmla="*/ 864 h 19017"/>
                  <a:gd name="connsiteX19" fmla="*/ 164208 w 198778"/>
                  <a:gd name="connsiteY19" fmla="*/ 6051 h 19017"/>
                  <a:gd name="connsiteX20" fmla="*/ 33706 w 198778"/>
                  <a:gd name="connsiteY20" fmla="*/ 6051 h 19017"/>
                  <a:gd name="connsiteX21" fmla="*/ 33706 w 198778"/>
                  <a:gd name="connsiteY21" fmla="*/ 864 h 19017"/>
                  <a:gd name="connsiteX22" fmla="*/ 32842 w 198778"/>
                  <a:gd name="connsiteY22" fmla="*/ 864 h 19017"/>
                  <a:gd name="connsiteX23" fmla="*/ 31977 w 198778"/>
                  <a:gd name="connsiteY23" fmla="*/ 864 h 19017"/>
                  <a:gd name="connsiteX24" fmla="*/ 33706 w 198778"/>
                  <a:gd name="connsiteY24" fmla="*/ 6051 h 1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778" h="19017">
                    <a:moveTo>
                      <a:pt x="163344" y="11238"/>
                    </a:moveTo>
                    <a:lnTo>
                      <a:pt x="196186" y="19018"/>
                    </a:lnTo>
                    <a:lnTo>
                      <a:pt x="198778" y="7780"/>
                    </a:lnTo>
                    <a:lnTo>
                      <a:pt x="165937" y="0"/>
                    </a:lnTo>
                    <a:lnTo>
                      <a:pt x="163344" y="11238"/>
                    </a:lnTo>
                    <a:close/>
                    <a:moveTo>
                      <a:pt x="33706" y="11238"/>
                    </a:moveTo>
                    <a:lnTo>
                      <a:pt x="164208" y="11238"/>
                    </a:lnTo>
                    <a:lnTo>
                      <a:pt x="164208" y="0"/>
                    </a:lnTo>
                    <a:lnTo>
                      <a:pt x="33706" y="0"/>
                    </a:lnTo>
                    <a:lnTo>
                      <a:pt x="33706" y="11238"/>
                    </a:lnTo>
                    <a:close/>
                    <a:moveTo>
                      <a:pt x="2593" y="19018"/>
                    </a:moveTo>
                    <a:lnTo>
                      <a:pt x="35434" y="11238"/>
                    </a:lnTo>
                    <a:lnTo>
                      <a:pt x="32842" y="0"/>
                    </a:lnTo>
                    <a:lnTo>
                      <a:pt x="0" y="7780"/>
                    </a:lnTo>
                    <a:lnTo>
                      <a:pt x="2593" y="19018"/>
                    </a:lnTo>
                    <a:close/>
                    <a:moveTo>
                      <a:pt x="164208" y="6051"/>
                    </a:moveTo>
                    <a:lnTo>
                      <a:pt x="165937" y="864"/>
                    </a:lnTo>
                    <a:lnTo>
                      <a:pt x="165072" y="864"/>
                    </a:lnTo>
                    <a:lnTo>
                      <a:pt x="164208" y="864"/>
                    </a:lnTo>
                    <a:lnTo>
                      <a:pt x="164208" y="6051"/>
                    </a:lnTo>
                    <a:close/>
                    <a:moveTo>
                      <a:pt x="33706" y="6051"/>
                    </a:moveTo>
                    <a:lnTo>
                      <a:pt x="33706" y="864"/>
                    </a:lnTo>
                    <a:lnTo>
                      <a:pt x="32842" y="864"/>
                    </a:lnTo>
                    <a:lnTo>
                      <a:pt x="31977" y="864"/>
                    </a:lnTo>
                    <a:lnTo>
                      <a:pt x="33706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42" name="Freeform 17910">
                <a:extLst>
                  <a:ext uri="{FF2B5EF4-FFF2-40B4-BE49-F238E27FC236}">
                    <a16:creationId xmlns:a16="http://schemas.microsoft.com/office/drawing/2014/main" id="{8A76A0DD-6C03-4230-9FA5-5EA76F83954D}"/>
                  </a:ext>
                </a:extLst>
              </p:cNvPr>
              <p:cNvSpPr/>
              <p:nvPr/>
            </p:nvSpPr>
            <p:spPr>
              <a:xfrm>
                <a:off x="4391469" y="1794020"/>
                <a:ext cx="202235" cy="26797"/>
              </a:xfrm>
              <a:custGeom>
                <a:avLst/>
                <a:gdLst>
                  <a:gd name="connsiteX0" fmla="*/ 38891 w 202235"/>
                  <a:gd name="connsiteY0" fmla="*/ 26798 h 26797"/>
                  <a:gd name="connsiteX1" fmla="*/ 36298 w 202235"/>
                  <a:gd name="connsiteY1" fmla="*/ 16425 h 26797"/>
                  <a:gd name="connsiteX2" fmla="*/ 3457 w 202235"/>
                  <a:gd name="connsiteY2" fmla="*/ 24205 h 26797"/>
                  <a:gd name="connsiteX3" fmla="*/ 0 w 202235"/>
                  <a:gd name="connsiteY3" fmla="*/ 8645 h 26797"/>
                  <a:gd name="connsiteX4" fmla="*/ 32842 w 202235"/>
                  <a:gd name="connsiteY4" fmla="*/ 864 h 26797"/>
                  <a:gd name="connsiteX5" fmla="*/ 32842 w 202235"/>
                  <a:gd name="connsiteY5" fmla="*/ 864 h 26797"/>
                  <a:gd name="connsiteX6" fmla="*/ 34570 w 202235"/>
                  <a:gd name="connsiteY6" fmla="*/ 0 h 26797"/>
                  <a:gd name="connsiteX7" fmla="*/ 34570 w 202235"/>
                  <a:gd name="connsiteY7" fmla="*/ 0 h 26797"/>
                  <a:gd name="connsiteX8" fmla="*/ 35434 w 202235"/>
                  <a:gd name="connsiteY8" fmla="*/ 0 h 26797"/>
                  <a:gd name="connsiteX9" fmla="*/ 36298 w 202235"/>
                  <a:gd name="connsiteY9" fmla="*/ 0 h 26797"/>
                  <a:gd name="connsiteX10" fmla="*/ 36298 w 202235"/>
                  <a:gd name="connsiteY10" fmla="*/ 0 h 26797"/>
                  <a:gd name="connsiteX11" fmla="*/ 165937 w 202235"/>
                  <a:gd name="connsiteY11" fmla="*/ 0 h 26797"/>
                  <a:gd name="connsiteX12" fmla="*/ 165937 w 202235"/>
                  <a:gd name="connsiteY12" fmla="*/ 0 h 26797"/>
                  <a:gd name="connsiteX13" fmla="*/ 166801 w 202235"/>
                  <a:gd name="connsiteY13" fmla="*/ 0 h 26797"/>
                  <a:gd name="connsiteX14" fmla="*/ 167665 w 202235"/>
                  <a:gd name="connsiteY14" fmla="*/ 0 h 26797"/>
                  <a:gd name="connsiteX15" fmla="*/ 167665 w 202235"/>
                  <a:gd name="connsiteY15" fmla="*/ 0 h 26797"/>
                  <a:gd name="connsiteX16" fmla="*/ 202235 w 202235"/>
                  <a:gd name="connsiteY16" fmla="*/ 8645 h 26797"/>
                  <a:gd name="connsiteX17" fmla="*/ 198778 w 202235"/>
                  <a:gd name="connsiteY17" fmla="*/ 24205 h 26797"/>
                  <a:gd name="connsiteX18" fmla="*/ 165937 w 202235"/>
                  <a:gd name="connsiteY18" fmla="*/ 16425 h 26797"/>
                  <a:gd name="connsiteX19" fmla="*/ 163344 w 202235"/>
                  <a:gd name="connsiteY19" fmla="*/ 26798 h 26797"/>
                  <a:gd name="connsiteX20" fmla="*/ 163344 w 202235"/>
                  <a:gd name="connsiteY20" fmla="*/ 16425 h 26797"/>
                  <a:gd name="connsiteX21" fmla="*/ 37163 w 202235"/>
                  <a:gd name="connsiteY21" fmla="*/ 16425 h 26797"/>
                  <a:gd name="connsiteX22" fmla="*/ 37163 w 202235"/>
                  <a:gd name="connsiteY22" fmla="*/ 26798 h 26797"/>
                  <a:gd name="connsiteX23" fmla="*/ 5186 w 202235"/>
                  <a:gd name="connsiteY23" fmla="*/ 12967 h 26797"/>
                  <a:gd name="connsiteX24" fmla="*/ 6914 w 202235"/>
                  <a:gd name="connsiteY24" fmla="*/ 19882 h 26797"/>
                  <a:gd name="connsiteX25" fmla="*/ 34570 w 202235"/>
                  <a:gd name="connsiteY25" fmla="*/ 12967 h 26797"/>
                  <a:gd name="connsiteX26" fmla="*/ 34570 w 202235"/>
                  <a:gd name="connsiteY26" fmla="*/ 9509 h 26797"/>
                  <a:gd name="connsiteX27" fmla="*/ 33706 w 202235"/>
                  <a:gd name="connsiteY27" fmla="*/ 6916 h 26797"/>
                  <a:gd name="connsiteX28" fmla="*/ 5186 w 202235"/>
                  <a:gd name="connsiteY28" fmla="*/ 12967 h 26797"/>
                  <a:gd name="connsiteX29" fmla="*/ 169394 w 202235"/>
                  <a:gd name="connsiteY29" fmla="*/ 12102 h 26797"/>
                  <a:gd name="connsiteX30" fmla="*/ 197050 w 202235"/>
                  <a:gd name="connsiteY30" fmla="*/ 19018 h 26797"/>
                  <a:gd name="connsiteX31" fmla="*/ 198778 w 202235"/>
                  <a:gd name="connsiteY31" fmla="*/ 12102 h 26797"/>
                  <a:gd name="connsiteX32" fmla="*/ 170258 w 202235"/>
                  <a:gd name="connsiteY32" fmla="*/ 5187 h 26797"/>
                  <a:gd name="connsiteX33" fmla="*/ 169394 w 202235"/>
                  <a:gd name="connsiteY33" fmla="*/ 7780 h 26797"/>
                  <a:gd name="connsiteX34" fmla="*/ 169394 w 202235"/>
                  <a:gd name="connsiteY34" fmla="*/ 12102 h 26797"/>
                  <a:gd name="connsiteX35" fmla="*/ 39756 w 202235"/>
                  <a:gd name="connsiteY35" fmla="*/ 11238 h 26797"/>
                  <a:gd name="connsiteX36" fmla="*/ 163344 w 202235"/>
                  <a:gd name="connsiteY36" fmla="*/ 11238 h 26797"/>
                  <a:gd name="connsiteX37" fmla="*/ 164208 w 202235"/>
                  <a:gd name="connsiteY37" fmla="*/ 7780 h 26797"/>
                  <a:gd name="connsiteX38" fmla="*/ 164208 w 202235"/>
                  <a:gd name="connsiteY38" fmla="*/ 4322 h 26797"/>
                  <a:gd name="connsiteX39" fmla="*/ 38027 w 202235"/>
                  <a:gd name="connsiteY39" fmla="*/ 4322 h 26797"/>
                  <a:gd name="connsiteX40" fmla="*/ 38027 w 202235"/>
                  <a:gd name="connsiteY40" fmla="*/ 7780 h 26797"/>
                  <a:gd name="connsiteX41" fmla="*/ 39756 w 202235"/>
                  <a:gd name="connsiteY41" fmla="*/ 11238 h 26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02235" h="26797">
                    <a:moveTo>
                      <a:pt x="38891" y="26798"/>
                    </a:moveTo>
                    <a:lnTo>
                      <a:pt x="36298" y="16425"/>
                    </a:lnTo>
                    <a:lnTo>
                      <a:pt x="3457" y="24205"/>
                    </a:lnTo>
                    <a:lnTo>
                      <a:pt x="0" y="8645"/>
                    </a:lnTo>
                    <a:lnTo>
                      <a:pt x="32842" y="864"/>
                    </a:lnTo>
                    <a:lnTo>
                      <a:pt x="32842" y="864"/>
                    </a:lnTo>
                    <a:lnTo>
                      <a:pt x="34570" y="0"/>
                    </a:lnTo>
                    <a:lnTo>
                      <a:pt x="34570" y="0"/>
                    </a:lnTo>
                    <a:lnTo>
                      <a:pt x="35434" y="0"/>
                    </a:lnTo>
                    <a:lnTo>
                      <a:pt x="36298" y="0"/>
                    </a:lnTo>
                    <a:lnTo>
                      <a:pt x="36298" y="0"/>
                    </a:lnTo>
                    <a:lnTo>
                      <a:pt x="165937" y="0"/>
                    </a:lnTo>
                    <a:lnTo>
                      <a:pt x="165937" y="0"/>
                    </a:lnTo>
                    <a:lnTo>
                      <a:pt x="166801" y="0"/>
                    </a:lnTo>
                    <a:lnTo>
                      <a:pt x="167665" y="0"/>
                    </a:lnTo>
                    <a:lnTo>
                      <a:pt x="167665" y="0"/>
                    </a:lnTo>
                    <a:lnTo>
                      <a:pt x="202235" y="8645"/>
                    </a:lnTo>
                    <a:lnTo>
                      <a:pt x="198778" y="24205"/>
                    </a:lnTo>
                    <a:lnTo>
                      <a:pt x="165937" y="16425"/>
                    </a:lnTo>
                    <a:lnTo>
                      <a:pt x="163344" y="26798"/>
                    </a:lnTo>
                    <a:lnTo>
                      <a:pt x="163344" y="16425"/>
                    </a:lnTo>
                    <a:lnTo>
                      <a:pt x="37163" y="16425"/>
                    </a:lnTo>
                    <a:lnTo>
                      <a:pt x="37163" y="26798"/>
                    </a:lnTo>
                    <a:close/>
                    <a:moveTo>
                      <a:pt x="5186" y="12967"/>
                    </a:moveTo>
                    <a:lnTo>
                      <a:pt x="6914" y="19882"/>
                    </a:lnTo>
                    <a:lnTo>
                      <a:pt x="34570" y="12967"/>
                    </a:lnTo>
                    <a:lnTo>
                      <a:pt x="34570" y="9509"/>
                    </a:lnTo>
                    <a:lnTo>
                      <a:pt x="33706" y="6916"/>
                    </a:lnTo>
                    <a:lnTo>
                      <a:pt x="5186" y="12967"/>
                    </a:lnTo>
                    <a:close/>
                    <a:moveTo>
                      <a:pt x="169394" y="12102"/>
                    </a:moveTo>
                    <a:lnTo>
                      <a:pt x="197050" y="19018"/>
                    </a:lnTo>
                    <a:lnTo>
                      <a:pt x="198778" y="12102"/>
                    </a:lnTo>
                    <a:lnTo>
                      <a:pt x="170258" y="5187"/>
                    </a:lnTo>
                    <a:lnTo>
                      <a:pt x="169394" y="7780"/>
                    </a:lnTo>
                    <a:lnTo>
                      <a:pt x="169394" y="12102"/>
                    </a:lnTo>
                    <a:close/>
                    <a:moveTo>
                      <a:pt x="39756" y="11238"/>
                    </a:moveTo>
                    <a:lnTo>
                      <a:pt x="163344" y="11238"/>
                    </a:lnTo>
                    <a:lnTo>
                      <a:pt x="164208" y="7780"/>
                    </a:lnTo>
                    <a:lnTo>
                      <a:pt x="164208" y="4322"/>
                    </a:lnTo>
                    <a:lnTo>
                      <a:pt x="38027" y="4322"/>
                    </a:lnTo>
                    <a:lnTo>
                      <a:pt x="38027" y="7780"/>
                    </a:lnTo>
                    <a:lnTo>
                      <a:pt x="39756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</p:grpSp>
      <p:graphicFrame>
        <p:nvGraphicFramePr>
          <p:cNvPr id="181" name="Content Placeholder 5">
            <a:extLst>
              <a:ext uri="{FF2B5EF4-FFF2-40B4-BE49-F238E27FC236}">
                <a16:creationId xmlns:a16="http://schemas.microsoft.com/office/drawing/2014/main" id="{28EA4B55-F6AA-408B-B95C-92A2E6C7A872}"/>
              </a:ext>
            </a:extLst>
          </p:cNvPr>
          <p:cNvGraphicFramePr>
            <a:graphicFrameLocks/>
          </p:cNvGraphicFramePr>
          <p:nvPr/>
        </p:nvGraphicFramePr>
        <p:xfrm>
          <a:off x="5118825" y="1417643"/>
          <a:ext cx="8425543" cy="4902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82" name="Graphic 16831">
            <a:extLst>
              <a:ext uri="{FF2B5EF4-FFF2-40B4-BE49-F238E27FC236}">
                <a16:creationId xmlns:a16="http://schemas.microsoft.com/office/drawing/2014/main" id="{C1F03E81-A23A-4B27-AA8F-895A5659CB4B}"/>
              </a:ext>
            </a:extLst>
          </p:cNvPr>
          <p:cNvGrpSpPr/>
          <p:nvPr/>
        </p:nvGrpSpPr>
        <p:grpSpPr>
          <a:xfrm>
            <a:off x="1309535" y="2477513"/>
            <a:ext cx="404471" cy="411480"/>
            <a:chOff x="3149537" y="1784511"/>
            <a:chExt cx="404470" cy="411480"/>
          </a:xfrm>
          <a:solidFill>
            <a:srgbClr val="355464"/>
          </a:solidFill>
        </p:grpSpPr>
        <p:grpSp>
          <p:nvGrpSpPr>
            <p:cNvPr id="183" name="Graphic 16831">
              <a:extLst>
                <a:ext uri="{FF2B5EF4-FFF2-40B4-BE49-F238E27FC236}">
                  <a16:creationId xmlns:a16="http://schemas.microsoft.com/office/drawing/2014/main" id="{96822C34-3C9C-4A9D-B0D5-B9FF3D67C645}"/>
                </a:ext>
              </a:extLst>
            </p:cNvPr>
            <p:cNvGrpSpPr/>
            <p:nvPr/>
          </p:nvGrpSpPr>
          <p:grpSpPr>
            <a:xfrm>
              <a:off x="3314609" y="1872685"/>
              <a:ext cx="75190" cy="15560"/>
              <a:chOff x="3314609" y="1872685"/>
              <a:chExt cx="75190" cy="15560"/>
            </a:xfrm>
            <a:solidFill>
              <a:srgbClr val="355464"/>
            </a:solidFill>
          </p:grpSpPr>
          <p:sp>
            <p:nvSpPr>
              <p:cNvPr id="223" name="Freeform 17959">
                <a:extLst>
                  <a:ext uri="{FF2B5EF4-FFF2-40B4-BE49-F238E27FC236}">
                    <a16:creationId xmlns:a16="http://schemas.microsoft.com/office/drawing/2014/main" id="{FE58AE13-EF6C-4FA3-8651-26B01714DA35}"/>
                  </a:ext>
                </a:extLst>
              </p:cNvPr>
              <p:cNvSpPr/>
              <p:nvPr/>
            </p:nvSpPr>
            <p:spPr>
              <a:xfrm>
                <a:off x="3316338" y="1874414"/>
                <a:ext cx="70868" cy="12102"/>
              </a:xfrm>
              <a:custGeom>
                <a:avLst/>
                <a:gdLst>
                  <a:gd name="connsiteX0" fmla="*/ 35434 w 70868"/>
                  <a:gd name="connsiteY0" fmla="*/ 864 h 12102"/>
                  <a:gd name="connsiteX1" fmla="*/ 0 w 70868"/>
                  <a:gd name="connsiteY1" fmla="*/ 1729 h 12102"/>
                  <a:gd name="connsiteX2" fmla="*/ 0 w 70868"/>
                  <a:gd name="connsiteY2" fmla="*/ 12102 h 12102"/>
                  <a:gd name="connsiteX3" fmla="*/ 35434 w 70868"/>
                  <a:gd name="connsiteY3" fmla="*/ 11238 h 12102"/>
                  <a:gd name="connsiteX4" fmla="*/ 35434 w 70868"/>
                  <a:gd name="connsiteY4" fmla="*/ 864 h 12102"/>
                  <a:gd name="connsiteX5" fmla="*/ 70869 w 70868"/>
                  <a:gd name="connsiteY5" fmla="*/ 864 h 12102"/>
                  <a:gd name="connsiteX6" fmla="*/ 35434 w 70868"/>
                  <a:gd name="connsiteY6" fmla="*/ 0 h 12102"/>
                  <a:gd name="connsiteX7" fmla="*/ 35434 w 70868"/>
                  <a:gd name="connsiteY7" fmla="*/ 10373 h 12102"/>
                  <a:gd name="connsiteX8" fmla="*/ 70869 w 70868"/>
                  <a:gd name="connsiteY8" fmla="*/ 11238 h 12102"/>
                  <a:gd name="connsiteX9" fmla="*/ 70869 w 70868"/>
                  <a:gd name="connsiteY9" fmla="*/ 864 h 12102"/>
                  <a:gd name="connsiteX10" fmla="*/ 35434 w 70868"/>
                  <a:gd name="connsiteY10" fmla="*/ 6051 h 12102"/>
                  <a:gd name="connsiteX11" fmla="*/ 35434 w 70868"/>
                  <a:gd name="connsiteY11" fmla="*/ 864 h 12102"/>
                  <a:gd name="connsiteX12" fmla="*/ 35434 w 70868"/>
                  <a:gd name="connsiteY12" fmla="*/ 864 h 12102"/>
                  <a:gd name="connsiteX13" fmla="*/ 35434 w 70868"/>
                  <a:gd name="connsiteY13" fmla="*/ 6051 h 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68" h="12102">
                    <a:moveTo>
                      <a:pt x="35434" y="864"/>
                    </a:moveTo>
                    <a:lnTo>
                      <a:pt x="0" y="1729"/>
                    </a:lnTo>
                    <a:lnTo>
                      <a:pt x="0" y="12102"/>
                    </a:lnTo>
                    <a:lnTo>
                      <a:pt x="35434" y="11238"/>
                    </a:lnTo>
                    <a:lnTo>
                      <a:pt x="35434" y="864"/>
                    </a:lnTo>
                    <a:close/>
                    <a:moveTo>
                      <a:pt x="70869" y="864"/>
                    </a:moveTo>
                    <a:lnTo>
                      <a:pt x="35434" y="0"/>
                    </a:lnTo>
                    <a:lnTo>
                      <a:pt x="35434" y="10373"/>
                    </a:lnTo>
                    <a:lnTo>
                      <a:pt x="70869" y="11238"/>
                    </a:lnTo>
                    <a:lnTo>
                      <a:pt x="70869" y="864"/>
                    </a:lnTo>
                    <a:close/>
                    <a:moveTo>
                      <a:pt x="35434" y="6051"/>
                    </a:moveTo>
                    <a:lnTo>
                      <a:pt x="35434" y="864"/>
                    </a:lnTo>
                    <a:cubicBezTo>
                      <a:pt x="35434" y="864"/>
                      <a:pt x="35434" y="864"/>
                      <a:pt x="35434" y="864"/>
                    </a:cubicBezTo>
                    <a:lnTo>
                      <a:pt x="35434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24" name="Freeform 17960">
                <a:extLst>
                  <a:ext uri="{FF2B5EF4-FFF2-40B4-BE49-F238E27FC236}">
                    <a16:creationId xmlns:a16="http://schemas.microsoft.com/office/drawing/2014/main" id="{36210A03-0721-4ACA-BEA6-A1973A6B894C}"/>
                  </a:ext>
                </a:extLst>
              </p:cNvPr>
              <p:cNvSpPr/>
              <p:nvPr/>
            </p:nvSpPr>
            <p:spPr>
              <a:xfrm>
                <a:off x="3314609" y="1872685"/>
                <a:ext cx="75190" cy="15560"/>
              </a:xfrm>
              <a:custGeom>
                <a:avLst/>
                <a:gdLst>
                  <a:gd name="connsiteX0" fmla="*/ 74326 w 75190"/>
                  <a:gd name="connsiteY0" fmla="*/ 15560 h 15560"/>
                  <a:gd name="connsiteX1" fmla="*/ 37163 w 75190"/>
                  <a:gd name="connsiteY1" fmla="*/ 14696 h 15560"/>
                  <a:gd name="connsiteX2" fmla="*/ 0 w 75190"/>
                  <a:gd name="connsiteY2" fmla="*/ 15560 h 15560"/>
                  <a:gd name="connsiteX3" fmla="*/ 0 w 75190"/>
                  <a:gd name="connsiteY3" fmla="*/ 865 h 15560"/>
                  <a:gd name="connsiteX4" fmla="*/ 35434 w 75190"/>
                  <a:gd name="connsiteY4" fmla="*/ 0 h 15560"/>
                  <a:gd name="connsiteX5" fmla="*/ 37163 w 75190"/>
                  <a:gd name="connsiteY5" fmla="*/ 0 h 15560"/>
                  <a:gd name="connsiteX6" fmla="*/ 39756 w 75190"/>
                  <a:gd name="connsiteY6" fmla="*/ 0 h 15560"/>
                  <a:gd name="connsiteX7" fmla="*/ 39756 w 75190"/>
                  <a:gd name="connsiteY7" fmla="*/ 0 h 15560"/>
                  <a:gd name="connsiteX8" fmla="*/ 75190 w 75190"/>
                  <a:gd name="connsiteY8" fmla="*/ 865 h 15560"/>
                  <a:gd name="connsiteX9" fmla="*/ 74326 w 75190"/>
                  <a:gd name="connsiteY9" fmla="*/ 15560 h 15560"/>
                  <a:gd name="connsiteX10" fmla="*/ 38891 w 75190"/>
                  <a:gd name="connsiteY10" fmla="*/ 10374 h 15560"/>
                  <a:gd name="connsiteX11" fmla="*/ 70005 w 75190"/>
                  <a:gd name="connsiteY11" fmla="*/ 10374 h 15560"/>
                  <a:gd name="connsiteX12" fmla="*/ 70005 w 75190"/>
                  <a:gd name="connsiteY12" fmla="*/ 4322 h 15560"/>
                  <a:gd name="connsiteX13" fmla="*/ 38891 w 75190"/>
                  <a:gd name="connsiteY13" fmla="*/ 4322 h 15560"/>
                  <a:gd name="connsiteX14" fmla="*/ 38891 w 75190"/>
                  <a:gd name="connsiteY14" fmla="*/ 6916 h 15560"/>
                  <a:gd name="connsiteX15" fmla="*/ 38891 w 75190"/>
                  <a:gd name="connsiteY15" fmla="*/ 10374 h 15560"/>
                  <a:gd name="connsiteX16" fmla="*/ 3457 w 75190"/>
                  <a:gd name="connsiteY16" fmla="*/ 5187 h 15560"/>
                  <a:gd name="connsiteX17" fmla="*/ 3457 w 75190"/>
                  <a:gd name="connsiteY17" fmla="*/ 11238 h 15560"/>
                  <a:gd name="connsiteX18" fmla="*/ 34570 w 75190"/>
                  <a:gd name="connsiteY18" fmla="*/ 11238 h 15560"/>
                  <a:gd name="connsiteX19" fmla="*/ 34570 w 75190"/>
                  <a:gd name="connsiteY19" fmla="*/ 8645 h 15560"/>
                  <a:gd name="connsiteX20" fmla="*/ 34570 w 75190"/>
                  <a:gd name="connsiteY20" fmla="*/ 6051 h 15560"/>
                  <a:gd name="connsiteX21" fmla="*/ 3457 w 75190"/>
                  <a:gd name="connsiteY21" fmla="*/ 5187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5190" h="15560">
                    <a:moveTo>
                      <a:pt x="74326" y="15560"/>
                    </a:moveTo>
                    <a:lnTo>
                      <a:pt x="37163" y="14696"/>
                    </a:lnTo>
                    <a:lnTo>
                      <a:pt x="0" y="15560"/>
                    </a:lnTo>
                    <a:lnTo>
                      <a:pt x="0" y="865"/>
                    </a:lnTo>
                    <a:lnTo>
                      <a:pt x="35434" y="0"/>
                    </a:lnTo>
                    <a:lnTo>
                      <a:pt x="37163" y="0"/>
                    </a:lnTo>
                    <a:lnTo>
                      <a:pt x="39756" y="0"/>
                    </a:lnTo>
                    <a:lnTo>
                      <a:pt x="39756" y="0"/>
                    </a:lnTo>
                    <a:lnTo>
                      <a:pt x="75190" y="865"/>
                    </a:lnTo>
                    <a:lnTo>
                      <a:pt x="74326" y="15560"/>
                    </a:lnTo>
                    <a:close/>
                    <a:moveTo>
                      <a:pt x="38891" y="10374"/>
                    </a:moveTo>
                    <a:lnTo>
                      <a:pt x="70005" y="10374"/>
                    </a:lnTo>
                    <a:lnTo>
                      <a:pt x="70005" y="4322"/>
                    </a:lnTo>
                    <a:lnTo>
                      <a:pt x="38891" y="4322"/>
                    </a:lnTo>
                    <a:lnTo>
                      <a:pt x="38891" y="6916"/>
                    </a:lnTo>
                    <a:lnTo>
                      <a:pt x="38891" y="10374"/>
                    </a:lnTo>
                    <a:close/>
                    <a:moveTo>
                      <a:pt x="3457" y="5187"/>
                    </a:moveTo>
                    <a:lnTo>
                      <a:pt x="3457" y="11238"/>
                    </a:lnTo>
                    <a:lnTo>
                      <a:pt x="34570" y="11238"/>
                    </a:lnTo>
                    <a:lnTo>
                      <a:pt x="34570" y="8645"/>
                    </a:lnTo>
                    <a:lnTo>
                      <a:pt x="34570" y="6051"/>
                    </a:lnTo>
                    <a:lnTo>
                      <a:pt x="3457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84" name="Graphic 16831">
              <a:extLst>
                <a:ext uri="{FF2B5EF4-FFF2-40B4-BE49-F238E27FC236}">
                  <a16:creationId xmlns:a16="http://schemas.microsoft.com/office/drawing/2014/main" id="{03CC4E9A-AC7F-405F-9A6E-4A4672FE7DB9}"/>
                </a:ext>
              </a:extLst>
            </p:cNvPr>
            <p:cNvGrpSpPr/>
            <p:nvPr/>
          </p:nvGrpSpPr>
          <p:grpSpPr>
            <a:xfrm>
              <a:off x="3323252" y="1830327"/>
              <a:ext cx="57040" cy="15560"/>
              <a:chOff x="3323252" y="1830327"/>
              <a:chExt cx="57040" cy="15560"/>
            </a:xfrm>
            <a:solidFill>
              <a:srgbClr val="355464"/>
            </a:solidFill>
          </p:grpSpPr>
          <p:sp>
            <p:nvSpPr>
              <p:cNvPr id="221" name="Freeform 17962">
                <a:extLst>
                  <a:ext uri="{FF2B5EF4-FFF2-40B4-BE49-F238E27FC236}">
                    <a16:creationId xmlns:a16="http://schemas.microsoft.com/office/drawing/2014/main" id="{8C691117-C833-4A03-BE6E-2FF5A782F906}"/>
                  </a:ext>
                </a:extLst>
              </p:cNvPr>
              <p:cNvSpPr/>
              <p:nvPr/>
            </p:nvSpPr>
            <p:spPr>
              <a:xfrm>
                <a:off x="3325845" y="1832056"/>
                <a:ext cx="51855" cy="12102"/>
              </a:xfrm>
              <a:custGeom>
                <a:avLst/>
                <a:gdLst>
                  <a:gd name="connsiteX0" fmla="*/ 25928 w 51855"/>
                  <a:gd name="connsiteY0" fmla="*/ 865 h 12102"/>
                  <a:gd name="connsiteX1" fmla="*/ 0 w 51855"/>
                  <a:gd name="connsiteY1" fmla="*/ 1729 h 12102"/>
                  <a:gd name="connsiteX2" fmla="*/ 0 w 51855"/>
                  <a:gd name="connsiteY2" fmla="*/ 12102 h 12102"/>
                  <a:gd name="connsiteX3" fmla="*/ 25928 w 51855"/>
                  <a:gd name="connsiteY3" fmla="*/ 11238 h 12102"/>
                  <a:gd name="connsiteX4" fmla="*/ 25928 w 51855"/>
                  <a:gd name="connsiteY4" fmla="*/ 865 h 12102"/>
                  <a:gd name="connsiteX5" fmla="*/ 51855 w 51855"/>
                  <a:gd name="connsiteY5" fmla="*/ 865 h 12102"/>
                  <a:gd name="connsiteX6" fmla="*/ 25928 w 51855"/>
                  <a:gd name="connsiteY6" fmla="*/ 0 h 12102"/>
                  <a:gd name="connsiteX7" fmla="*/ 25928 w 51855"/>
                  <a:gd name="connsiteY7" fmla="*/ 10373 h 12102"/>
                  <a:gd name="connsiteX8" fmla="*/ 51855 w 51855"/>
                  <a:gd name="connsiteY8" fmla="*/ 11238 h 12102"/>
                  <a:gd name="connsiteX9" fmla="*/ 51855 w 51855"/>
                  <a:gd name="connsiteY9" fmla="*/ 865 h 12102"/>
                  <a:gd name="connsiteX10" fmla="*/ 25928 w 51855"/>
                  <a:gd name="connsiteY10" fmla="*/ 6051 h 12102"/>
                  <a:gd name="connsiteX11" fmla="*/ 25928 w 51855"/>
                  <a:gd name="connsiteY11" fmla="*/ 865 h 12102"/>
                  <a:gd name="connsiteX12" fmla="*/ 25928 w 51855"/>
                  <a:gd name="connsiteY12" fmla="*/ 865 h 12102"/>
                  <a:gd name="connsiteX13" fmla="*/ 25928 w 51855"/>
                  <a:gd name="connsiteY13" fmla="*/ 6051 h 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855" h="12102">
                    <a:moveTo>
                      <a:pt x="25928" y="865"/>
                    </a:moveTo>
                    <a:lnTo>
                      <a:pt x="0" y="1729"/>
                    </a:lnTo>
                    <a:lnTo>
                      <a:pt x="0" y="12102"/>
                    </a:lnTo>
                    <a:lnTo>
                      <a:pt x="25928" y="11238"/>
                    </a:lnTo>
                    <a:lnTo>
                      <a:pt x="25928" y="865"/>
                    </a:lnTo>
                    <a:close/>
                    <a:moveTo>
                      <a:pt x="51855" y="865"/>
                    </a:moveTo>
                    <a:lnTo>
                      <a:pt x="25928" y="0"/>
                    </a:lnTo>
                    <a:lnTo>
                      <a:pt x="25928" y="10373"/>
                    </a:lnTo>
                    <a:lnTo>
                      <a:pt x="51855" y="11238"/>
                    </a:lnTo>
                    <a:lnTo>
                      <a:pt x="51855" y="865"/>
                    </a:lnTo>
                    <a:close/>
                    <a:moveTo>
                      <a:pt x="25928" y="6051"/>
                    </a:moveTo>
                    <a:lnTo>
                      <a:pt x="25928" y="865"/>
                    </a:lnTo>
                    <a:cubicBezTo>
                      <a:pt x="25928" y="865"/>
                      <a:pt x="25928" y="865"/>
                      <a:pt x="25928" y="865"/>
                    </a:cubicBezTo>
                    <a:lnTo>
                      <a:pt x="25928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22" name="Freeform 17963">
                <a:extLst>
                  <a:ext uri="{FF2B5EF4-FFF2-40B4-BE49-F238E27FC236}">
                    <a16:creationId xmlns:a16="http://schemas.microsoft.com/office/drawing/2014/main" id="{A6D56B54-F73F-4A36-9CAA-C2FDABAE6922}"/>
                  </a:ext>
                </a:extLst>
              </p:cNvPr>
              <p:cNvSpPr/>
              <p:nvPr/>
            </p:nvSpPr>
            <p:spPr>
              <a:xfrm>
                <a:off x="3323252" y="1830327"/>
                <a:ext cx="57040" cy="15560"/>
              </a:xfrm>
              <a:custGeom>
                <a:avLst/>
                <a:gdLst>
                  <a:gd name="connsiteX0" fmla="*/ 57041 w 57040"/>
                  <a:gd name="connsiteY0" fmla="*/ 15560 h 15560"/>
                  <a:gd name="connsiteX1" fmla="*/ 28520 w 57040"/>
                  <a:gd name="connsiteY1" fmla="*/ 14696 h 15560"/>
                  <a:gd name="connsiteX2" fmla="*/ 0 w 57040"/>
                  <a:gd name="connsiteY2" fmla="*/ 15560 h 15560"/>
                  <a:gd name="connsiteX3" fmla="*/ 0 w 57040"/>
                  <a:gd name="connsiteY3" fmla="*/ 865 h 15560"/>
                  <a:gd name="connsiteX4" fmla="*/ 26792 w 57040"/>
                  <a:gd name="connsiteY4" fmla="*/ 0 h 15560"/>
                  <a:gd name="connsiteX5" fmla="*/ 28520 w 57040"/>
                  <a:gd name="connsiteY5" fmla="*/ 0 h 15560"/>
                  <a:gd name="connsiteX6" fmla="*/ 30249 w 57040"/>
                  <a:gd name="connsiteY6" fmla="*/ 0 h 15560"/>
                  <a:gd name="connsiteX7" fmla="*/ 30249 w 57040"/>
                  <a:gd name="connsiteY7" fmla="*/ 0 h 15560"/>
                  <a:gd name="connsiteX8" fmla="*/ 56176 w 57040"/>
                  <a:gd name="connsiteY8" fmla="*/ 865 h 15560"/>
                  <a:gd name="connsiteX9" fmla="*/ 57041 w 57040"/>
                  <a:gd name="connsiteY9" fmla="*/ 15560 h 15560"/>
                  <a:gd name="connsiteX10" fmla="*/ 4321 w 57040"/>
                  <a:gd name="connsiteY10" fmla="*/ 5187 h 15560"/>
                  <a:gd name="connsiteX11" fmla="*/ 4321 w 57040"/>
                  <a:gd name="connsiteY11" fmla="*/ 11238 h 15560"/>
                  <a:gd name="connsiteX12" fmla="*/ 25928 w 57040"/>
                  <a:gd name="connsiteY12" fmla="*/ 11238 h 15560"/>
                  <a:gd name="connsiteX13" fmla="*/ 25928 w 57040"/>
                  <a:gd name="connsiteY13" fmla="*/ 8645 h 15560"/>
                  <a:gd name="connsiteX14" fmla="*/ 25928 w 57040"/>
                  <a:gd name="connsiteY14" fmla="*/ 6051 h 15560"/>
                  <a:gd name="connsiteX15" fmla="*/ 4321 w 57040"/>
                  <a:gd name="connsiteY15" fmla="*/ 5187 h 15560"/>
                  <a:gd name="connsiteX16" fmla="*/ 30249 w 57040"/>
                  <a:gd name="connsiteY16" fmla="*/ 10373 h 15560"/>
                  <a:gd name="connsiteX17" fmla="*/ 51855 w 57040"/>
                  <a:gd name="connsiteY17" fmla="*/ 10373 h 15560"/>
                  <a:gd name="connsiteX18" fmla="*/ 51855 w 57040"/>
                  <a:gd name="connsiteY18" fmla="*/ 4322 h 15560"/>
                  <a:gd name="connsiteX19" fmla="*/ 30249 w 57040"/>
                  <a:gd name="connsiteY19" fmla="*/ 4322 h 15560"/>
                  <a:gd name="connsiteX20" fmla="*/ 30249 w 57040"/>
                  <a:gd name="connsiteY20" fmla="*/ 6916 h 15560"/>
                  <a:gd name="connsiteX21" fmla="*/ 30249 w 57040"/>
                  <a:gd name="connsiteY21" fmla="*/ 10373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040" h="15560">
                    <a:moveTo>
                      <a:pt x="57041" y="15560"/>
                    </a:moveTo>
                    <a:lnTo>
                      <a:pt x="28520" y="14696"/>
                    </a:lnTo>
                    <a:lnTo>
                      <a:pt x="0" y="15560"/>
                    </a:lnTo>
                    <a:lnTo>
                      <a:pt x="0" y="865"/>
                    </a:lnTo>
                    <a:lnTo>
                      <a:pt x="26792" y="0"/>
                    </a:lnTo>
                    <a:lnTo>
                      <a:pt x="28520" y="0"/>
                    </a:lnTo>
                    <a:lnTo>
                      <a:pt x="30249" y="0"/>
                    </a:lnTo>
                    <a:lnTo>
                      <a:pt x="30249" y="0"/>
                    </a:lnTo>
                    <a:lnTo>
                      <a:pt x="56176" y="865"/>
                    </a:lnTo>
                    <a:lnTo>
                      <a:pt x="57041" y="15560"/>
                    </a:lnTo>
                    <a:close/>
                    <a:moveTo>
                      <a:pt x="4321" y="5187"/>
                    </a:moveTo>
                    <a:lnTo>
                      <a:pt x="4321" y="11238"/>
                    </a:lnTo>
                    <a:lnTo>
                      <a:pt x="25928" y="11238"/>
                    </a:lnTo>
                    <a:lnTo>
                      <a:pt x="25928" y="8645"/>
                    </a:lnTo>
                    <a:lnTo>
                      <a:pt x="25928" y="6051"/>
                    </a:lnTo>
                    <a:lnTo>
                      <a:pt x="4321" y="5187"/>
                    </a:lnTo>
                    <a:close/>
                    <a:moveTo>
                      <a:pt x="30249" y="10373"/>
                    </a:moveTo>
                    <a:lnTo>
                      <a:pt x="51855" y="10373"/>
                    </a:lnTo>
                    <a:lnTo>
                      <a:pt x="51855" y="4322"/>
                    </a:lnTo>
                    <a:lnTo>
                      <a:pt x="30249" y="4322"/>
                    </a:lnTo>
                    <a:lnTo>
                      <a:pt x="30249" y="6916"/>
                    </a:lnTo>
                    <a:lnTo>
                      <a:pt x="30249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85" name="Graphic 16831">
              <a:extLst>
                <a:ext uri="{FF2B5EF4-FFF2-40B4-BE49-F238E27FC236}">
                  <a16:creationId xmlns:a16="http://schemas.microsoft.com/office/drawing/2014/main" id="{6E961E2F-189C-4BD5-8510-B006A85FD3F9}"/>
                </a:ext>
              </a:extLst>
            </p:cNvPr>
            <p:cNvGrpSpPr/>
            <p:nvPr/>
          </p:nvGrpSpPr>
          <p:grpSpPr>
            <a:xfrm>
              <a:off x="3289546" y="1982471"/>
              <a:ext cx="123588" cy="14695"/>
              <a:chOff x="3289546" y="1982471"/>
              <a:chExt cx="123588" cy="14695"/>
            </a:xfrm>
            <a:solidFill>
              <a:srgbClr val="355464"/>
            </a:solidFill>
          </p:grpSpPr>
          <p:sp>
            <p:nvSpPr>
              <p:cNvPr id="219" name="Freeform 17965">
                <a:extLst>
                  <a:ext uri="{FF2B5EF4-FFF2-40B4-BE49-F238E27FC236}">
                    <a16:creationId xmlns:a16="http://schemas.microsoft.com/office/drawing/2014/main" id="{58B98B2A-11CD-4A92-AEE8-5A0DE49F2650}"/>
                  </a:ext>
                </a:extLst>
              </p:cNvPr>
              <p:cNvSpPr/>
              <p:nvPr/>
            </p:nvSpPr>
            <p:spPr>
              <a:xfrm>
                <a:off x="3292139" y="1985064"/>
                <a:ext cx="118402" cy="10373"/>
              </a:xfrm>
              <a:custGeom>
                <a:avLst/>
                <a:gdLst>
                  <a:gd name="connsiteX0" fmla="*/ 59634 w 118402"/>
                  <a:gd name="connsiteY0" fmla="*/ 0 h 10373"/>
                  <a:gd name="connsiteX1" fmla="*/ 0 w 118402"/>
                  <a:gd name="connsiteY1" fmla="*/ 0 h 10373"/>
                  <a:gd name="connsiteX2" fmla="*/ 0 w 118402"/>
                  <a:gd name="connsiteY2" fmla="*/ 10374 h 10373"/>
                  <a:gd name="connsiteX3" fmla="*/ 59634 w 118402"/>
                  <a:gd name="connsiteY3" fmla="*/ 10374 h 10373"/>
                  <a:gd name="connsiteX4" fmla="*/ 59634 w 118402"/>
                  <a:gd name="connsiteY4" fmla="*/ 0 h 10373"/>
                  <a:gd name="connsiteX5" fmla="*/ 118403 w 118402"/>
                  <a:gd name="connsiteY5" fmla="*/ 0 h 10373"/>
                  <a:gd name="connsiteX6" fmla="*/ 58769 w 118402"/>
                  <a:gd name="connsiteY6" fmla="*/ 0 h 10373"/>
                  <a:gd name="connsiteX7" fmla="*/ 58769 w 118402"/>
                  <a:gd name="connsiteY7" fmla="*/ 10374 h 10373"/>
                  <a:gd name="connsiteX8" fmla="*/ 118403 w 118402"/>
                  <a:gd name="connsiteY8" fmla="*/ 10374 h 10373"/>
                  <a:gd name="connsiteX9" fmla="*/ 118403 w 118402"/>
                  <a:gd name="connsiteY9" fmla="*/ 0 h 1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02" h="10373">
                    <a:moveTo>
                      <a:pt x="59634" y="0"/>
                    </a:moveTo>
                    <a:lnTo>
                      <a:pt x="0" y="0"/>
                    </a:lnTo>
                    <a:lnTo>
                      <a:pt x="0" y="10374"/>
                    </a:lnTo>
                    <a:lnTo>
                      <a:pt x="59634" y="10374"/>
                    </a:lnTo>
                    <a:lnTo>
                      <a:pt x="59634" y="0"/>
                    </a:lnTo>
                    <a:close/>
                    <a:moveTo>
                      <a:pt x="118403" y="0"/>
                    </a:moveTo>
                    <a:lnTo>
                      <a:pt x="58769" y="0"/>
                    </a:lnTo>
                    <a:lnTo>
                      <a:pt x="58769" y="10374"/>
                    </a:lnTo>
                    <a:lnTo>
                      <a:pt x="118403" y="10374"/>
                    </a:lnTo>
                    <a:lnTo>
                      <a:pt x="118403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20" name="Freeform 17966">
                <a:extLst>
                  <a:ext uri="{FF2B5EF4-FFF2-40B4-BE49-F238E27FC236}">
                    <a16:creationId xmlns:a16="http://schemas.microsoft.com/office/drawing/2014/main" id="{69988FEF-F9E0-4280-8661-9DF60B9C4790}"/>
                  </a:ext>
                </a:extLst>
              </p:cNvPr>
              <p:cNvSpPr/>
              <p:nvPr/>
            </p:nvSpPr>
            <p:spPr>
              <a:xfrm>
                <a:off x="3289546" y="1982471"/>
                <a:ext cx="123588" cy="14695"/>
              </a:xfrm>
              <a:custGeom>
                <a:avLst/>
                <a:gdLst>
                  <a:gd name="connsiteX0" fmla="*/ 123588 w 123588"/>
                  <a:gd name="connsiteY0" fmla="*/ 14696 h 14695"/>
                  <a:gd name="connsiteX1" fmla="*/ 0 w 123588"/>
                  <a:gd name="connsiteY1" fmla="*/ 14696 h 14695"/>
                  <a:gd name="connsiteX2" fmla="*/ 0 w 123588"/>
                  <a:gd name="connsiteY2" fmla="*/ 0 h 14695"/>
                  <a:gd name="connsiteX3" fmla="*/ 123588 w 123588"/>
                  <a:gd name="connsiteY3" fmla="*/ 0 h 14695"/>
                  <a:gd name="connsiteX4" fmla="*/ 123588 w 123588"/>
                  <a:gd name="connsiteY4" fmla="*/ 14696 h 14695"/>
                  <a:gd name="connsiteX5" fmla="*/ 63955 w 123588"/>
                  <a:gd name="connsiteY5" fmla="*/ 10373 h 14695"/>
                  <a:gd name="connsiteX6" fmla="*/ 118403 w 123588"/>
                  <a:gd name="connsiteY6" fmla="*/ 10373 h 14695"/>
                  <a:gd name="connsiteX7" fmla="*/ 118403 w 123588"/>
                  <a:gd name="connsiteY7" fmla="*/ 4322 h 14695"/>
                  <a:gd name="connsiteX8" fmla="*/ 63955 w 123588"/>
                  <a:gd name="connsiteY8" fmla="*/ 4322 h 14695"/>
                  <a:gd name="connsiteX9" fmla="*/ 63955 w 123588"/>
                  <a:gd name="connsiteY9" fmla="*/ 10373 h 14695"/>
                  <a:gd name="connsiteX10" fmla="*/ 5185 w 123588"/>
                  <a:gd name="connsiteY10" fmla="*/ 10373 h 14695"/>
                  <a:gd name="connsiteX11" fmla="*/ 59633 w 123588"/>
                  <a:gd name="connsiteY11" fmla="*/ 10373 h 14695"/>
                  <a:gd name="connsiteX12" fmla="*/ 59633 w 123588"/>
                  <a:gd name="connsiteY12" fmla="*/ 4322 h 14695"/>
                  <a:gd name="connsiteX13" fmla="*/ 5185 w 123588"/>
                  <a:gd name="connsiteY13" fmla="*/ 4322 h 14695"/>
                  <a:gd name="connsiteX14" fmla="*/ 5185 w 123588"/>
                  <a:gd name="connsiteY14" fmla="*/ 10373 h 1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588" h="14695">
                    <a:moveTo>
                      <a:pt x="123588" y="14696"/>
                    </a:moveTo>
                    <a:lnTo>
                      <a:pt x="0" y="14696"/>
                    </a:lnTo>
                    <a:lnTo>
                      <a:pt x="0" y="0"/>
                    </a:lnTo>
                    <a:lnTo>
                      <a:pt x="123588" y="0"/>
                    </a:lnTo>
                    <a:lnTo>
                      <a:pt x="123588" y="14696"/>
                    </a:lnTo>
                    <a:close/>
                    <a:moveTo>
                      <a:pt x="63955" y="10373"/>
                    </a:moveTo>
                    <a:lnTo>
                      <a:pt x="118403" y="10373"/>
                    </a:lnTo>
                    <a:lnTo>
                      <a:pt x="118403" y="4322"/>
                    </a:lnTo>
                    <a:lnTo>
                      <a:pt x="63955" y="4322"/>
                    </a:lnTo>
                    <a:lnTo>
                      <a:pt x="63955" y="10373"/>
                    </a:lnTo>
                    <a:close/>
                    <a:moveTo>
                      <a:pt x="5185" y="10373"/>
                    </a:moveTo>
                    <a:lnTo>
                      <a:pt x="59633" y="10373"/>
                    </a:lnTo>
                    <a:lnTo>
                      <a:pt x="59633" y="4322"/>
                    </a:lnTo>
                    <a:lnTo>
                      <a:pt x="5185" y="4322"/>
                    </a:lnTo>
                    <a:lnTo>
                      <a:pt x="5185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86" name="Graphic 16831">
              <a:extLst>
                <a:ext uri="{FF2B5EF4-FFF2-40B4-BE49-F238E27FC236}">
                  <a16:creationId xmlns:a16="http://schemas.microsoft.com/office/drawing/2014/main" id="{9CAFB3D7-114B-4F2B-B644-EE12A3552562}"/>
                </a:ext>
              </a:extLst>
            </p:cNvPr>
            <p:cNvGrpSpPr/>
            <p:nvPr/>
          </p:nvGrpSpPr>
          <p:grpSpPr>
            <a:xfrm>
              <a:off x="3300781" y="1931468"/>
              <a:ext cx="101981" cy="15560"/>
              <a:chOff x="3300781" y="1931468"/>
              <a:chExt cx="101981" cy="15560"/>
            </a:xfrm>
            <a:solidFill>
              <a:srgbClr val="355464"/>
            </a:solidFill>
          </p:grpSpPr>
          <p:sp>
            <p:nvSpPr>
              <p:cNvPr id="217" name="Freeform 17968">
                <a:extLst>
                  <a:ext uri="{FF2B5EF4-FFF2-40B4-BE49-F238E27FC236}">
                    <a16:creationId xmlns:a16="http://schemas.microsoft.com/office/drawing/2014/main" id="{2CC01F75-3F9A-4268-9B8B-128040A594EC}"/>
                  </a:ext>
                </a:extLst>
              </p:cNvPr>
              <p:cNvSpPr/>
              <p:nvPr/>
            </p:nvSpPr>
            <p:spPr>
              <a:xfrm>
                <a:off x="3303374" y="1934061"/>
                <a:ext cx="96796" cy="11237"/>
              </a:xfrm>
              <a:custGeom>
                <a:avLst/>
                <a:gdLst>
                  <a:gd name="connsiteX0" fmla="*/ 48398 w 96796"/>
                  <a:gd name="connsiteY0" fmla="*/ 0 h 11237"/>
                  <a:gd name="connsiteX1" fmla="*/ 0 w 96796"/>
                  <a:gd name="connsiteY1" fmla="*/ 865 h 11237"/>
                  <a:gd name="connsiteX2" fmla="*/ 0 w 96796"/>
                  <a:gd name="connsiteY2" fmla="*/ 11238 h 11237"/>
                  <a:gd name="connsiteX3" fmla="*/ 48398 w 96796"/>
                  <a:gd name="connsiteY3" fmla="*/ 10373 h 11237"/>
                  <a:gd name="connsiteX4" fmla="*/ 48398 w 96796"/>
                  <a:gd name="connsiteY4" fmla="*/ 0 h 11237"/>
                  <a:gd name="connsiteX5" fmla="*/ 96796 w 96796"/>
                  <a:gd name="connsiteY5" fmla="*/ 865 h 11237"/>
                  <a:gd name="connsiteX6" fmla="*/ 48398 w 96796"/>
                  <a:gd name="connsiteY6" fmla="*/ 0 h 11237"/>
                  <a:gd name="connsiteX7" fmla="*/ 48398 w 96796"/>
                  <a:gd name="connsiteY7" fmla="*/ 10373 h 11237"/>
                  <a:gd name="connsiteX8" fmla="*/ 96796 w 96796"/>
                  <a:gd name="connsiteY8" fmla="*/ 11238 h 11237"/>
                  <a:gd name="connsiteX9" fmla="*/ 96796 w 96796"/>
                  <a:gd name="connsiteY9" fmla="*/ 865 h 11237"/>
                  <a:gd name="connsiteX10" fmla="*/ 48398 w 96796"/>
                  <a:gd name="connsiteY10" fmla="*/ 5187 h 11237"/>
                  <a:gd name="connsiteX11" fmla="*/ 48398 w 96796"/>
                  <a:gd name="connsiteY11" fmla="*/ 0 h 11237"/>
                  <a:gd name="connsiteX12" fmla="*/ 48398 w 96796"/>
                  <a:gd name="connsiteY12" fmla="*/ 0 h 11237"/>
                  <a:gd name="connsiteX13" fmla="*/ 48398 w 96796"/>
                  <a:gd name="connsiteY13" fmla="*/ 5187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796" h="11237">
                    <a:moveTo>
                      <a:pt x="48398" y="0"/>
                    </a:moveTo>
                    <a:lnTo>
                      <a:pt x="0" y="865"/>
                    </a:lnTo>
                    <a:lnTo>
                      <a:pt x="0" y="11238"/>
                    </a:lnTo>
                    <a:lnTo>
                      <a:pt x="48398" y="10373"/>
                    </a:lnTo>
                    <a:lnTo>
                      <a:pt x="48398" y="0"/>
                    </a:lnTo>
                    <a:close/>
                    <a:moveTo>
                      <a:pt x="96796" y="865"/>
                    </a:moveTo>
                    <a:lnTo>
                      <a:pt x="48398" y="0"/>
                    </a:lnTo>
                    <a:lnTo>
                      <a:pt x="48398" y="10373"/>
                    </a:lnTo>
                    <a:lnTo>
                      <a:pt x="96796" y="11238"/>
                    </a:lnTo>
                    <a:lnTo>
                      <a:pt x="96796" y="865"/>
                    </a:lnTo>
                    <a:close/>
                    <a:moveTo>
                      <a:pt x="48398" y="5187"/>
                    </a:moveTo>
                    <a:lnTo>
                      <a:pt x="48398" y="0"/>
                    </a:lnTo>
                    <a:lnTo>
                      <a:pt x="48398" y="0"/>
                    </a:lnTo>
                    <a:lnTo>
                      <a:pt x="48398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18" name="Freeform 17969">
                <a:extLst>
                  <a:ext uri="{FF2B5EF4-FFF2-40B4-BE49-F238E27FC236}">
                    <a16:creationId xmlns:a16="http://schemas.microsoft.com/office/drawing/2014/main" id="{89E0765D-00BF-4C0E-879D-469E93277E7B}"/>
                  </a:ext>
                </a:extLst>
              </p:cNvPr>
              <p:cNvSpPr/>
              <p:nvPr/>
            </p:nvSpPr>
            <p:spPr>
              <a:xfrm>
                <a:off x="3300781" y="1931468"/>
                <a:ext cx="101981" cy="15560"/>
              </a:xfrm>
              <a:custGeom>
                <a:avLst/>
                <a:gdLst>
                  <a:gd name="connsiteX0" fmla="*/ 0 w 101981"/>
                  <a:gd name="connsiteY0" fmla="*/ 15560 h 15560"/>
                  <a:gd name="connsiteX1" fmla="*/ 0 w 101981"/>
                  <a:gd name="connsiteY1" fmla="*/ 865 h 15560"/>
                  <a:gd name="connsiteX2" fmla="*/ 48398 w 101981"/>
                  <a:gd name="connsiteY2" fmla="*/ 0 h 15560"/>
                  <a:gd name="connsiteX3" fmla="*/ 50991 w 101981"/>
                  <a:gd name="connsiteY3" fmla="*/ 0 h 15560"/>
                  <a:gd name="connsiteX4" fmla="*/ 53584 w 101981"/>
                  <a:gd name="connsiteY4" fmla="*/ 0 h 15560"/>
                  <a:gd name="connsiteX5" fmla="*/ 53584 w 101981"/>
                  <a:gd name="connsiteY5" fmla="*/ 0 h 15560"/>
                  <a:gd name="connsiteX6" fmla="*/ 101982 w 101981"/>
                  <a:gd name="connsiteY6" fmla="*/ 865 h 15560"/>
                  <a:gd name="connsiteX7" fmla="*/ 101982 w 101981"/>
                  <a:gd name="connsiteY7" fmla="*/ 15560 h 15560"/>
                  <a:gd name="connsiteX8" fmla="*/ 51855 w 101981"/>
                  <a:gd name="connsiteY8" fmla="*/ 14696 h 15560"/>
                  <a:gd name="connsiteX9" fmla="*/ 0 w 101981"/>
                  <a:gd name="connsiteY9" fmla="*/ 15560 h 15560"/>
                  <a:gd name="connsiteX10" fmla="*/ 52720 w 101981"/>
                  <a:gd name="connsiteY10" fmla="*/ 10373 h 15560"/>
                  <a:gd name="connsiteX11" fmla="*/ 96797 w 101981"/>
                  <a:gd name="connsiteY11" fmla="*/ 10373 h 15560"/>
                  <a:gd name="connsiteX12" fmla="*/ 96797 w 101981"/>
                  <a:gd name="connsiteY12" fmla="*/ 4322 h 15560"/>
                  <a:gd name="connsiteX13" fmla="*/ 52720 w 101981"/>
                  <a:gd name="connsiteY13" fmla="*/ 4322 h 15560"/>
                  <a:gd name="connsiteX14" fmla="*/ 52720 w 101981"/>
                  <a:gd name="connsiteY14" fmla="*/ 6916 h 15560"/>
                  <a:gd name="connsiteX15" fmla="*/ 52720 w 101981"/>
                  <a:gd name="connsiteY15" fmla="*/ 10373 h 15560"/>
                  <a:gd name="connsiteX16" fmla="*/ 4321 w 101981"/>
                  <a:gd name="connsiteY16" fmla="*/ 5187 h 15560"/>
                  <a:gd name="connsiteX17" fmla="*/ 4321 w 101981"/>
                  <a:gd name="connsiteY17" fmla="*/ 11238 h 15560"/>
                  <a:gd name="connsiteX18" fmla="*/ 48398 w 101981"/>
                  <a:gd name="connsiteY18" fmla="*/ 11238 h 15560"/>
                  <a:gd name="connsiteX19" fmla="*/ 48398 w 101981"/>
                  <a:gd name="connsiteY19" fmla="*/ 8645 h 15560"/>
                  <a:gd name="connsiteX20" fmla="*/ 48398 w 101981"/>
                  <a:gd name="connsiteY20" fmla="*/ 6051 h 15560"/>
                  <a:gd name="connsiteX21" fmla="*/ 4321 w 101981"/>
                  <a:gd name="connsiteY21" fmla="*/ 5187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1981" h="15560">
                    <a:moveTo>
                      <a:pt x="0" y="15560"/>
                    </a:moveTo>
                    <a:lnTo>
                      <a:pt x="0" y="865"/>
                    </a:lnTo>
                    <a:lnTo>
                      <a:pt x="48398" y="0"/>
                    </a:lnTo>
                    <a:lnTo>
                      <a:pt x="50991" y="0"/>
                    </a:lnTo>
                    <a:lnTo>
                      <a:pt x="53584" y="0"/>
                    </a:lnTo>
                    <a:lnTo>
                      <a:pt x="53584" y="0"/>
                    </a:lnTo>
                    <a:lnTo>
                      <a:pt x="101982" y="865"/>
                    </a:lnTo>
                    <a:lnTo>
                      <a:pt x="101982" y="15560"/>
                    </a:lnTo>
                    <a:lnTo>
                      <a:pt x="51855" y="14696"/>
                    </a:lnTo>
                    <a:lnTo>
                      <a:pt x="0" y="15560"/>
                    </a:lnTo>
                    <a:close/>
                    <a:moveTo>
                      <a:pt x="52720" y="10373"/>
                    </a:moveTo>
                    <a:lnTo>
                      <a:pt x="96797" y="10373"/>
                    </a:lnTo>
                    <a:lnTo>
                      <a:pt x="96797" y="4322"/>
                    </a:lnTo>
                    <a:lnTo>
                      <a:pt x="52720" y="4322"/>
                    </a:lnTo>
                    <a:lnTo>
                      <a:pt x="52720" y="6916"/>
                    </a:lnTo>
                    <a:lnTo>
                      <a:pt x="52720" y="10373"/>
                    </a:lnTo>
                    <a:close/>
                    <a:moveTo>
                      <a:pt x="4321" y="5187"/>
                    </a:moveTo>
                    <a:lnTo>
                      <a:pt x="4321" y="11238"/>
                    </a:lnTo>
                    <a:lnTo>
                      <a:pt x="48398" y="11238"/>
                    </a:lnTo>
                    <a:lnTo>
                      <a:pt x="48398" y="8645"/>
                    </a:lnTo>
                    <a:lnTo>
                      <a:pt x="48398" y="6051"/>
                    </a:lnTo>
                    <a:lnTo>
                      <a:pt x="4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87" name="Graphic 16831">
              <a:extLst>
                <a:ext uri="{FF2B5EF4-FFF2-40B4-BE49-F238E27FC236}">
                  <a16:creationId xmlns:a16="http://schemas.microsoft.com/office/drawing/2014/main" id="{8782B44E-FCB8-4268-85E9-6CBD401FDE7A}"/>
                </a:ext>
              </a:extLst>
            </p:cNvPr>
            <p:cNvGrpSpPr/>
            <p:nvPr/>
          </p:nvGrpSpPr>
          <p:grpSpPr>
            <a:xfrm>
              <a:off x="3275718" y="2049898"/>
              <a:ext cx="153837" cy="15560"/>
              <a:chOff x="3275718" y="2049898"/>
              <a:chExt cx="153837" cy="15560"/>
            </a:xfrm>
            <a:solidFill>
              <a:srgbClr val="355464"/>
            </a:solidFill>
          </p:grpSpPr>
          <p:sp>
            <p:nvSpPr>
              <p:cNvPr id="215" name="Freeform 17971">
                <a:extLst>
                  <a:ext uri="{FF2B5EF4-FFF2-40B4-BE49-F238E27FC236}">
                    <a16:creationId xmlns:a16="http://schemas.microsoft.com/office/drawing/2014/main" id="{806AFCF9-8C61-4104-AED5-E0C6D2B4B9C5}"/>
                  </a:ext>
                </a:extLst>
              </p:cNvPr>
              <p:cNvSpPr/>
              <p:nvPr/>
            </p:nvSpPr>
            <p:spPr>
              <a:xfrm>
                <a:off x="3277446" y="2052492"/>
                <a:ext cx="147787" cy="12102"/>
              </a:xfrm>
              <a:custGeom>
                <a:avLst/>
                <a:gdLst>
                  <a:gd name="connsiteX0" fmla="*/ 74326 w 147787"/>
                  <a:gd name="connsiteY0" fmla="*/ 865 h 12102"/>
                  <a:gd name="connsiteX1" fmla="*/ 0 w 147787"/>
                  <a:gd name="connsiteY1" fmla="*/ 1729 h 12102"/>
                  <a:gd name="connsiteX2" fmla="*/ 0 w 147787"/>
                  <a:gd name="connsiteY2" fmla="*/ 12102 h 12102"/>
                  <a:gd name="connsiteX3" fmla="*/ 74326 w 147787"/>
                  <a:gd name="connsiteY3" fmla="*/ 11238 h 12102"/>
                  <a:gd name="connsiteX4" fmla="*/ 74326 w 147787"/>
                  <a:gd name="connsiteY4" fmla="*/ 865 h 12102"/>
                  <a:gd name="connsiteX5" fmla="*/ 147787 w 147787"/>
                  <a:gd name="connsiteY5" fmla="*/ 865 h 12102"/>
                  <a:gd name="connsiteX6" fmla="*/ 73462 w 147787"/>
                  <a:gd name="connsiteY6" fmla="*/ 0 h 12102"/>
                  <a:gd name="connsiteX7" fmla="*/ 73462 w 147787"/>
                  <a:gd name="connsiteY7" fmla="*/ 10373 h 12102"/>
                  <a:gd name="connsiteX8" fmla="*/ 147787 w 147787"/>
                  <a:gd name="connsiteY8" fmla="*/ 11238 h 12102"/>
                  <a:gd name="connsiteX9" fmla="*/ 147787 w 147787"/>
                  <a:gd name="connsiteY9" fmla="*/ 865 h 12102"/>
                  <a:gd name="connsiteX10" fmla="*/ 74326 w 147787"/>
                  <a:gd name="connsiteY10" fmla="*/ 5187 h 12102"/>
                  <a:gd name="connsiteX11" fmla="*/ 74326 w 147787"/>
                  <a:gd name="connsiteY11" fmla="*/ 0 h 12102"/>
                  <a:gd name="connsiteX12" fmla="*/ 74326 w 147787"/>
                  <a:gd name="connsiteY12" fmla="*/ 0 h 12102"/>
                  <a:gd name="connsiteX13" fmla="*/ 74326 w 147787"/>
                  <a:gd name="connsiteY13" fmla="*/ 5187 h 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7787" h="12102">
                    <a:moveTo>
                      <a:pt x="74326" y="865"/>
                    </a:moveTo>
                    <a:lnTo>
                      <a:pt x="0" y="1729"/>
                    </a:lnTo>
                    <a:lnTo>
                      <a:pt x="0" y="12102"/>
                    </a:lnTo>
                    <a:lnTo>
                      <a:pt x="74326" y="11238"/>
                    </a:lnTo>
                    <a:lnTo>
                      <a:pt x="74326" y="865"/>
                    </a:lnTo>
                    <a:close/>
                    <a:moveTo>
                      <a:pt x="147787" y="865"/>
                    </a:moveTo>
                    <a:lnTo>
                      <a:pt x="73462" y="0"/>
                    </a:lnTo>
                    <a:lnTo>
                      <a:pt x="73462" y="10373"/>
                    </a:lnTo>
                    <a:lnTo>
                      <a:pt x="147787" y="11238"/>
                    </a:lnTo>
                    <a:lnTo>
                      <a:pt x="147787" y="865"/>
                    </a:lnTo>
                    <a:close/>
                    <a:moveTo>
                      <a:pt x="74326" y="5187"/>
                    </a:moveTo>
                    <a:lnTo>
                      <a:pt x="74326" y="0"/>
                    </a:lnTo>
                    <a:lnTo>
                      <a:pt x="74326" y="0"/>
                    </a:lnTo>
                    <a:lnTo>
                      <a:pt x="74326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16" name="Freeform 17972">
                <a:extLst>
                  <a:ext uri="{FF2B5EF4-FFF2-40B4-BE49-F238E27FC236}">
                    <a16:creationId xmlns:a16="http://schemas.microsoft.com/office/drawing/2014/main" id="{379622E3-7F31-40E5-88BA-D1F9F70078C9}"/>
                  </a:ext>
                </a:extLst>
              </p:cNvPr>
              <p:cNvSpPr/>
              <p:nvPr/>
            </p:nvSpPr>
            <p:spPr>
              <a:xfrm>
                <a:off x="3275718" y="2049898"/>
                <a:ext cx="153837" cy="15560"/>
              </a:xfrm>
              <a:custGeom>
                <a:avLst/>
                <a:gdLst>
                  <a:gd name="connsiteX0" fmla="*/ 152109 w 153837"/>
                  <a:gd name="connsiteY0" fmla="*/ 15560 h 15560"/>
                  <a:gd name="connsiteX1" fmla="*/ 76054 w 153837"/>
                  <a:gd name="connsiteY1" fmla="*/ 14696 h 15560"/>
                  <a:gd name="connsiteX2" fmla="*/ 0 w 153837"/>
                  <a:gd name="connsiteY2" fmla="*/ 15560 h 15560"/>
                  <a:gd name="connsiteX3" fmla="*/ 0 w 153837"/>
                  <a:gd name="connsiteY3" fmla="*/ 865 h 15560"/>
                  <a:gd name="connsiteX4" fmla="*/ 74326 w 153837"/>
                  <a:gd name="connsiteY4" fmla="*/ 0 h 15560"/>
                  <a:gd name="connsiteX5" fmla="*/ 76919 w 153837"/>
                  <a:gd name="connsiteY5" fmla="*/ 0 h 15560"/>
                  <a:gd name="connsiteX6" fmla="*/ 79511 w 153837"/>
                  <a:gd name="connsiteY6" fmla="*/ 0 h 15560"/>
                  <a:gd name="connsiteX7" fmla="*/ 79511 w 153837"/>
                  <a:gd name="connsiteY7" fmla="*/ 0 h 15560"/>
                  <a:gd name="connsiteX8" fmla="*/ 153837 w 153837"/>
                  <a:gd name="connsiteY8" fmla="*/ 865 h 15560"/>
                  <a:gd name="connsiteX9" fmla="*/ 152109 w 153837"/>
                  <a:gd name="connsiteY9" fmla="*/ 15560 h 15560"/>
                  <a:gd name="connsiteX10" fmla="*/ 77783 w 153837"/>
                  <a:gd name="connsiteY10" fmla="*/ 11238 h 15560"/>
                  <a:gd name="connsiteX11" fmla="*/ 146923 w 153837"/>
                  <a:gd name="connsiteY11" fmla="*/ 11238 h 15560"/>
                  <a:gd name="connsiteX12" fmla="*/ 146923 w 153837"/>
                  <a:gd name="connsiteY12" fmla="*/ 5187 h 15560"/>
                  <a:gd name="connsiteX13" fmla="*/ 77783 w 153837"/>
                  <a:gd name="connsiteY13" fmla="*/ 5187 h 15560"/>
                  <a:gd name="connsiteX14" fmla="*/ 77783 w 153837"/>
                  <a:gd name="connsiteY14" fmla="*/ 7780 h 15560"/>
                  <a:gd name="connsiteX15" fmla="*/ 77783 w 153837"/>
                  <a:gd name="connsiteY15" fmla="*/ 11238 h 15560"/>
                  <a:gd name="connsiteX16" fmla="*/ 4321 w 153837"/>
                  <a:gd name="connsiteY16" fmla="*/ 6051 h 15560"/>
                  <a:gd name="connsiteX17" fmla="*/ 4321 w 153837"/>
                  <a:gd name="connsiteY17" fmla="*/ 12102 h 15560"/>
                  <a:gd name="connsiteX18" fmla="*/ 73462 w 153837"/>
                  <a:gd name="connsiteY18" fmla="*/ 12102 h 15560"/>
                  <a:gd name="connsiteX19" fmla="*/ 73462 w 153837"/>
                  <a:gd name="connsiteY19" fmla="*/ 9509 h 15560"/>
                  <a:gd name="connsiteX20" fmla="*/ 73462 w 153837"/>
                  <a:gd name="connsiteY20" fmla="*/ 6916 h 15560"/>
                  <a:gd name="connsiteX21" fmla="*/ 4321 w 153837"/>
                  <a:gd name="connsiteY21" fmla="*/ 6051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3837" h="15560">
                    <a:moveTo>
                      <a:pt x="152109" y="15560"/>
                    </a:moveTo>
                    <a:lnTo>
                      <a:pt x="76054" y="14696"/>
                    </a:lnTo>
                    <a:lnTo>
                      <a:pt x="0" y="15560"/>
                    </a:lnTo>
                    <a:lnTo>
                      <a:pt x="0" y="865"/>
                    </a:lnTo>
                    <a:lnTo>
                      <a:pt x="74326" y="0"/>
                    </a:lnTo>
                    <a:lnTo>
                      <a:pt x="76919" y="0"/>
                    </a:lnTo>
                    <a:lnTo>
                      <a:pt x="79511" y="0"/>
                    </a:lnTo>
                    <a:lnTo>
                      <a:pt x="79511" y="0"/>
                    </a:lnTo>
                    <a:lnTo>
                      <a:pt x="153837" y="865"/>
                    </a:lnTo>
                    <a:lnTo>
                      <a:pt x="152109" y="15560"/>
                    </a:lnTo>
                    <a:close/>
                    <a:moveTo>
                      <a:pt x="77783" y="11238"/>
                    </a:moveTo>
                    <a:lnTo>
                      <a:pt x="146923" y="11238"/>
                    </a:lnTo>
                    <a:lnTo>
                      <a:pt x="146923" y="5187"/>
                    </a:lnTo>
                    <a:lnTo>
                      <a:pt x="77783" y="5187"/>
                    </a:lnTo>
                    <a:lnTo>
                      <a:pt x="77783" y="7780"/>
                    </a:lnTo>
                    <a:lnTo>
                      <a:pt x="77783" y="11238"/>
                    </a:lnTo>
                    <a:close/>
                    <a:moveTo>
                      <a:pt x="4321" y="6051"/>
                    </a:moveTo>
                    <a:lnTo>
                      <a:pt x="4321" y="12102"/>
                    </a:lnTo>
                    <a:lnTo>
                      <a:pt x="73462" y="12102"/>
                    </a:lnTo>
                    <a:lnTo>
                      <a:pt x="73462" y="9509"/>
                    </a:lnTo>
                    <a:lnTo>
                      <a:pt x="73462" y="6916"/>
                    </a:lnTo>
                    <a:lnTo>
                      <a:pt x="4321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88" name="Graphic 16831">
              <a:extLst>
                <a:ext uri="{FF2B5EF4-FFF2-40B4-BE49-F238E27FC236}">
                  <a16:creationId xmlns:a16="http://schemas.microsoft.com/office/drawing/2014/main" id="{819036EE-0742-4171-9EE2-2C036F3DF758}"/>
                </a:ext>
              </a:extLst>
            </p:cNvPr>
            <p:cNvGrpSpPr/>
            <p:nvPr/>
          </p:nvGrpSpPr>
          <p:grpSpPr>
            <a:xfrm>
              <a:off x="3226455" y="1832056"/>
              <a:ext cx="76054" cy="55325"/>
              <a:chOff x="3226455" y="1832056"/>
              <a:chExt cx="76054" cy="55325"/>
            </a:xfrm>
            <a:solidFill>
              <a:srgbClr val="355464"/>
            </a:solidFill>
          </p:grpSpPr>
          <p:sp>
            <p:nvSpPr>
              <p:cNvPr id="213" name="Freeform 17974">
                <a:extLst>
                  <a:ext uri="{FF2B5EF4-FFF2-40B4-BE49-F238E27FC236}">
                    <a16:creationId xmlns:a16="http://schemas.microsoft.com/office/drawing/2014/main" id="{784E7D6B-7813-45AC-B8DE-05FF4F64620F}"/>
                  </a:ext>
                </a:extLst>
              </p:cNvPr>
              <p:cNvSpPr/>
              <p:nvPr/>
            </p:nvSpPr>
            <p:spPr>
              <a:xfrm>
                <a:off x="3228690" y="1832920"/>
                <a:ext cx="72090" cy="51867"/>
              </a:xfrm>
              <a:custGeom>
                <a:avLst/>
                <a:gdLst>
                  <a:gd name="connsiteX0" fmla="*/ 5543 w 72090"/>
                  <a:gd name="connsiteY0" fmla="*/ 51867 h 51867"/>
                  <a:gd name="connsiteX1" fmla="*/ 63448 w 72090"/>
                  <a:gd name="connsiteY1" fmla="*/ 51867 h 51867"/>
                  <a:gd name="connsiteX2" fmla="*/ 63448 w 72090"/>
                  <a:gd name="connsiteY2" fmla="*/ 41494 h 51867"/>
                  <a:gd name="connsiteX3" fmla="*/ 5543 w 72090"/>
                  <a:gd name="connsiteY3" fmla="*/ 41494 h 51867"/>
                  <a:gd name="connsiteX4" fmla="*/ 5543 w 72090"/>
                  <a:gd name="connsiteY4" fmla="*/ 51867 h 51867"/>
                  <a:gd name="connsiteX5" fmla="*/ 14186 w 72090"/>
                  <a:gd name="connsiteY5" fmla="*/ 3458 h 51867"/>
                  <a:gd name="connsiteX6" fmla="*/ 358 w 72090"/>
                  <a:gd name="connsiteY6" fmla="*/ 45816 h 51867"/>
                  <a:gd name="connsiteX7" fmla="*/ 9865 w 72090"/>
                  <a:gd name="connsiteY7" fmla="*/ 49274 h 51867"/>
                  <a:gd name="connsiteX8" fmla="*/ 23693 w 72090"/>
                  <a:gd name="connsiteY8" fmla="*/ 6916 h 51867"/>
                  <a:gd name="connsiteX9" fmla="*/ 14186 w 72090"/>
                  <a:gd name="connsiteY9" fmla="*/ 3458 h 51867"/>
                  <a:gd name="connsiteX10" fmla="*/ 72091 w 72090"/>
                  <a:gd name="connsiteY10" fmla="*/ 0 h 51867"/>
                  <a:gd name="connsiteX11" fmla="*/ 19372 w 72090"/>
                  <a:gd name="connsiteY11" fmla="*/ 0 h 51867"/>
                  <a:gd name="connsiteX12" fmla="*/ 19372 w 72090"/>
                  <a:gd name="connsiteY12" fmla="*/ 10373 h 51867"/>
                  <a:gd name="connsiteX13" fmla="*/ 72091 w 72090"/>
                  <a:gd name="connsiteY13" fmla="*/ 10373 h 51867"/>
                  <a:gd name="connsiteX14" fmla="*/ 72091 w 72090"/>
                  <a:gd name="connsiteY14" fmla="*/ 0 h 51867"/>
                  <a:gd name="connsiteX15" fmla="*/ 5543 w 72090"/>
                  <a:gd name="connsiteY15" fmla="*/ 47545 h 51867"/>
                  <a:gd name="connsiteX16" fmla="*/ 358 w 72090"/>
                  <a:gd name="connsiteY16" fmla="*/ 45816 h 51867"/>
                  <a:gd name="connsiteX17" fmla="*/ 1222 w 72090"/>
                  <a:gd name="connsiteY17" fmla="*/ 50138 h 51867"/>
                  <a:gd name="connsiteX18" fmla="*/ 5543 w 72090"/>
                  <a:gd name="connsiteY18" fmla="*/ 51867 h 51867"/>
                  <a:gd name="connsiteX19" fmla="*/ 5543 w 72090"/>
                  <a:gd name="connsiteY19" fmla="*/ 47545 h 51867"/>
                  <a:gd name="connsiteX20" fmla="*/ 19372 w 72090"/>
                  <a:gd name="connsiteY20" fmla="*/ 5187 h 51867"/>
                  <a:gd name="connsiteX21" fmla="*/ 19372 w 72090"/>
                  <a:gd name="connsiteY21" fmla="*/ 0 h 51867"/>
                  <a:gd name="connsiteX22" fmla="*/ 14186 w 72090"/>
                  <a:gd name="connsiteY22" fmla="*/ 3458 h 51867"/>
                  <a:gd name="connsiteX23" fmla="*/ 19372 w 72090"/>
                  <a:gd name="connsiteY23" fmla="*/ 5187 h 5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2090" h="51867">
                    <a:moveTo>
                      <a:pt x="5543" y="51867"/>
                    </a:moveTo>
                    <a:lnTo>
                      <a:pt x="63448" y="51867"/>
                    </a:lnTo>
                    <a:lnTo>
                      <a:pt x="63448" y="41494"/>
                    </a:lnTo>
                    <a:lnTo>
                      <a:pt x="5543" y="41494"/>
                    </a:lnTo>
                    <a:lnTo>
                      <a:pt x="5543" y="51867"/>
                    </a:lnTo>
                    <a:close/>
                    <a:moveTo>
                      <a:pt x="14186" y="3458"/>
                    </a:moveTo>
                    <a:lnTo>
                      <a:pt x="358" y="45816"/>
                    </a:lnTo>
                    <a:lnTo>
                      <a:pt x="9865" y="49274"/>
                    </a:lnTo>
                    <a:lnTo>
                      <a:pt x="23693" y="6916"/>
                    </a:lnTo>
                    <a:lnTo>
                      <a:pt x="14186" y="3458"/>
                    </a:lnTo>
                    <a:close/>
                    <a:moveTo>
                      <a:pt x="72091" y="0"/>
                    </a:moveTo>
                    <a:lnTo>
                      <a:pt x="19372" y="0"/>
                    </a:lnTo>
                    <a:lnTo>
                      <a:pt x="19372" y="10373"/>
                    </a:lnTo>
                    <a:lnTo>
                      <a:pt x="72091" y="10373"/>
                    </a:lnTo>
                    <a:lnTo>
                      <a:pt x="72091" y="0"/>
                    </a:lnTo>
                    <a:close/>
                    <a:moveTo>
                      <a:pt x="5543" y="47545"/>
                    </a:moveTo>
                    <a:lnTo>
                      <a:pt x="358" y="45816"/>
                    </a:lnTo>
                    <a:cubicBezTo>
                      <a:pt x="-506" y="47545"/>
                      <a:pt x="358" y="49274"/>
                      <a:pt x="1222" y="50138"/>
                    </a:cubicBezTo>
                    <a:cubicBezTo>
                      <a:pt x="2086" y="51867"/>
                      <a:pt x="3815" y="51867"/>
                      <a:pt x="5543" y="51867"/>
                    </a:cubicBezTo>
                    <a:lnTo>
                      <a:pt x="5543" y="47545"/>
                    </a:lnTo>
                    <a:close/>
                    <a:moveTo>
                      <a:pt x="19372" y="5187"/>
                    </a:moveTo>
                    <a:lnTo>
                      <a:pt x="19372" y="0"/>
                    </a:lnTo>
                    <a:cubicBezTo>
                      <a:pt x="16779" y="0"/>
                      <a:pt x="15050" y="1729"/>
                      <a:pt x="14186" y="3458"/>
                    </a:cubicBezTo>
                    <a:lnTo>
                      <a:pt x="19372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14" name="Freeform 17975">
                <a:extLst>
                  <a:ext uri="{FF2B5EF4-FFF2-40B4-BE49-F238E27FC236}">
                    <a16:creationId xmlns:a16="http://schemas.microsoft.com/office/drawing/2014/main" id="{1B9F1FB0-C129-4F61-AA00-5DD0912E5B54}"/>
                  </a:ext>
                </a:extLst>
              </p:cNvPr>
              <p:cNvSpPr/>
              <p:nvPr/>
            </p:nvSpPr>
            <p:spPr>
              <a:xfrm>
                <a:off x="3226455" y="1832056"/>
                <a:ext cx="76054" cy="55325"/>
              </a:xfrm>
              <a:custGeom>
                <a:avLst/>
                <a:gdLst>
                  <a:gd name="connsiteX0" fmla="*/ 68276 w 76054"/>
                  <a:gd name="connsiteY0" fmla="*/ 55325 h 55325"/>
                  <a:gd name="connsiteX1" fmla="*/ 5185 w 76054"/>
                  <a:gd name="connsiteY1" fmla="*/ 55325 h 55325"/>
                  <a:gd name="connsiteX2" fmla="*/ 5185 w 76054"/>
                  <a:gd name="connsiteY2" fmla="*/ 55325 h 55325"/>
                  <a:gd name="connsiteX3" fmla="*/ 1728 w 76054"/>
                  <a:gd name="connsiteY3" fmla="*/ 52732 h 55325"/>
                  <a:gd name="connsiteX4" fmla="*/ 0 w 76054"/>
                  <a:gd name="connsiteY4" fmla="*/ 48409 h 55325"/>
                  <a:gd name="connsiteX5" fmla="*/ 0 w 76054"/>
                  <a:gd name="connsiteY5" fmla="*/ 48409 h 55325"/>
                  <a:gd name="connsiteX6" fmla="*/ 864 w 76054"/>
                  <a:gd name="connsiteY6" fmla="*/ 46681 h 55325"/>
                  <a:gd name="connsiteX7" fmla="*/ 864 w 76054"/>
                  <a:gd name="connsiteY7" fmla="*/ 46681 h 55325"/>
                  <a:gd name="connsiteX8" fmla="*/ 1728 w 76054"/>
                  <a:gd name="connsiteY8" fmla="*/ 44952 h 55325"/>
                  <a:gd name="connsiteX9" fmla="*/ 1728 w 76054"/>
                  <a:gd name="connsiteY9" fmla="*/ 44952 h 55325"/>
                  <a:gd name="connsiteX10" fmla="*/ 15557 w 76054"/>
                  <a:gd name="connsiteY10" fmla="*/ 2593 h 55325"/>
                  <a:gd name="connsiteX11" fmla="*/ 15557 w 76054"/>
                  <a:gd name="connsiteY11" fmla="*/ 2593 h 55325"/>
                  <a:gd name="connsiteX12" fmla="*/ 19014 w 76054"/>
                  <a:gd name="connsiteY12" fmla="*/ 0 h 55325"/>
                  <a:gd name="connsiteX13" fmla="*/ 19014 w 76054"/>
                  <a:gd name="connsiteY13" fmla="*/ 0 h 55325"/>
                  <a:gd name="connsiteX14" fmla="*/ 76054 w 76054"/>
                  <a:gd name="connsiteY14" fmla="*/ 0 h 55325"/>
                  <a:gd name="connsiteX15" fmla="*/ 76054 w 76054"/>
                  <a:gd name="connsiteY15" fmla="*/ 14696 h 55325"/>
                  <a:gd name="connsiteX16" fmla="*/ 25928 w 76054"/>
                  <a:gd name="connsiteY16" fmla="*/ 14696 h 55325"/>
                  <a:gd name="connsiteX17" fmla="*/ 17285 w 76054"/>
                  <a:gd name="connsiteY17" fmla="*/ 42358 h 55325"/>
                  <a:gd name="connsiteX18" fmla="*/ 67412 w 76054"/>
                  <a:gd name="connsiteY18" fmla="*/ 42358 h 55325"/>
                  <a:gd name="connsiteX19" fmla="*/ 67412 w 76054"/>
                  <a:gd name="connsiteY19" fmla="*/ 55325 h 55325"/>
                  <a:gd name="connsiteX20" fmla="*/ 14692 w 76054"/>
                  <a:gd name="connsiteY20" fmla="*/ 51003 h 55325"/>
                  <a:gd name="connsiteX21" fmla="*/ 63955 w 76054"/>
                  <a:gd name="connsiteY21" fmla="*/ 51003 h 55325"/>
                  <a:gd name="connsiteX22" fmla="*/ 63955 w 76054"/>
                  <a:gd name="connsiteY22" fmla="*/ 44952 h 55325"/>
                  <a:gd name="connsiteX23" fmla="*/ 16421 w 76054"/>
                  <a:gd name="connsiteY23" fmla="*/ 44952 h 55325"/>
                  <a:gd name="connsiteX24" fmla="*/ 14692 w 76054"/>
                  <a:gd name="connsiteY24" fmla="*/ 51003 h 55325"/>
                  <a:gd name="connsiteX25" fmla="*/ 5185 w 76054"/>
                  <a:gd name="connsiteY25" fmla="*/ 49274 h 55325"/>
                  <a:gd name="connsiteX26" fmla="*/ 5185 w 76054"/>
                  <a:gd name="connsiteY26" fmla="*/ 49274 h 55325"/>
                  <a:gd name="connsiteX27" fmla="*/ 5185 w 76054"/>
                  <a:gd name="connsiteY27" fmla="*/ 49274 h 55325"/>
                  <a:gd name="connsiteX28" fmla="*/ 5185 w 76054"/>
                  <a:gd name="connsiteY28" fmla="*/ 49274 h 55325"/>
                  <a:gd name="connsiteX29" fmla="*/ 9507 w 76054"/>
                  <a:gd name="connsiteY29" fmla="*/ 46681 h 55325"/>
                  <a:gd name="connsiteX30" fmla="*/ 10371 w 76054"/>
                  <a:gd name="connsiteY30" fmla="*/ 46681 h 55325"/>
                  <a:gd name="connsiteX31" fmla="*/ 11235 w 76054"/>
                  <a:gd name="connsiteY31" fmla="*/ 44952 h 55325"/>
                  <a:gd name="connsiteX32" fmla="*/ 9507 w 76054"/>
                  <a:gd name="connsiteY32" fmla="*/ 44952 h 55325"/>
                  <a:gd name="connsiteX33" fmla="*/ 9507 w 76054"/>
                  <a:gd name="connsiteY33" fmla="*/ 46681 h 55325"/>
                  <a:gd name="connsiteX34" fmla="*/ 6914 w 76054"/>
                  <a:gd name="connsiteY34" fmla="*/ 40629 h 55325"/>
                  <a:gd name="connsiteX35" fmla="*/ 12964 w 76054"/>
                  <a:gd name="connsiteY35" fmla="*/ 40629 h 55325"/>
                  <a:gd name="connsiteX36" fmla="*/ 21606 w 76054"/>
                  <a:gd name="connsiteY36" fmla="*/ 12967 h 55325"/>
                  <a:gd name="connsiteX37" fmla="*/ 19014 w 76054"/>
                  <a:gd name="connsiteY37" fmla="*/ 12967 h 55325"/>
                  <a:gd name="connsiteX38" fmla="*/ 19014 w 76054"/>
                  <a:gd name="connsiteY38" fmla="*/ 6916 h 55325"/>
                  <a:gd name="connsiteX39" fmla="*/ 18149 w 76054"/>
                  <a:gd name="connsiteY39" fmla="*/ 6916 h 55325"/>
                  <a:gd name="connsiteX40" fmla="*/ 6914 w 76054"/>
                  <a:gd name="connsiteY40" fmla="*/ 40629 h 55325"/>
                  <a:gd name="connsiteX41" fmla="*/ 28520 w 76054"/>
                  <a:gd name="connsiteY41" fmla="*/ 8645 h 55325"/>
                  <a:gd name="connsiteX42" fmla="*/ 72597 w 76054"/>
                  <a:gd name="connsiteY42" fmla="*/ 8645 h 55325"/>
                  <a:gd name="connsiteX43" fmla="*/ 72597 w 76054"/>
                  <a:gd name="connsiteY43" fmla="*/ 2593 h 55325"/>
                  <a:gd name="connsiteX44" fmla="*/ 23335 w 76054"/>
                  <a:gd name="connsiteY44" fmla="*/ 2593 h 55325"/>
                  <a:gd name="connsiteX45" fmla="*/ 23335 w 76054"/>
                  <a:gd name="connsiteY45" fmla="*/ 3458 h 55325"/>
                  <a:gd name="connsiteX46" fmla="*/ 28520 w 76054"/>
                  <a:gd name="connsiteY46" fmla="*/ 5187 h 55325"/>
                  <a:gd name="connsiteX47" fmla="*/ 28520 w 76054"/>
                  <a:gd name="connsiteY47" fmla="*/ 8645 h 5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76054" h="55325">
                    <a:moveTo>
                      <a:pt x="68276" y="55325"/>
                    </a:moveTo>
                    <a:lnTo>
                      <a:pt x="5185" y="55325"/>
                    </a:lnTo>
                    <a:lnTo>
                      <a:pt x="5185" y="55325"/>
                    </a:lnTo>
                    <a:cubicBezTo>
                      <a:pt x="3457" y="54461"/>
                      <a:pt x="2593" y="53596"/>
                      <a:pt x="1728" y="52732"/>
                    </a:cubicBezTo>
                    <a:cubicBezTo>
                      <a:pt x="864" y="51867"/>
                      <a:pt x="0" y="50138"/>
                      <a:pt x="0" y="48409"/>
                    </a:cubicBezTo>
                    <a:lnTo>
                      <a:pt x="0" y="48409"/>
                    </a:lnTo>
                    <a:lnTo>
                      <a:pt x="864" y="46681"/>
                    </a:lnTo>
                    <a:cubicBezTo>
                      <a:pt x="864" y="46681"/>
                      <a:pt x="864" y="46681"/>
                      <a:pt x="864" y="46681"/>
                    </a:cubicBezTo>
                    <a:lnTo>
                      <a:pt x="1728" y="44952"/>
                    </a:lnTo>
                    <a:lnTo>
                      <a:pt x="1728" y="44952"/>
                    </a:lnTo>
                    <a:lnTo>
                      <a:pt x="15557" y="2593"/>
                    </a:lnTo>
                    <a:lnTo>
                      <a:pt x="15557" y="2593"/>
                    </a:lnTo>
                    <a:cubicBezTo>
                      <a:pt x="16421" y="1729"/>
                      <a:pt x="18149" y="0"/>
                      <a:pt x="19014" y="0"/>
                    </a:cubicBezTo>
                    <a:lnTo>
                      <a:pt x="19014" y="0"/>
                    </a:lnTo>
                    <a:lnTo>
                      <a:pt x="76054" y="0"/>
                    </a:lnTo>
                    <a:lnTo>
                      <a:pt x="76054" y="14696"/>
                    </a:lnTo>
                    <a:lnTo>
                      <a:pt x="25928" y="14696"/>
                    </a:lnTo>
                    <a:lnTo>
                      <a:pt x="17285" y="42358"/>
                    </a:lnTo>
                    <a:lnTo>
                      <a:pt x="67412" y="42358"/>
                    </a:lnTo>
                    <a:lnTo>
                      <a:pt x="67412" y="55325"/>
                    </a:lnTo>
                    <a:close/>
                    <a:moveTo>
                      <a:pt x="14692" y="51003"/>
                    </a:moveTo>
                    <a:lnTo>
                      <a:pt x="63955" y="51003"/>
                    </a:lnTo>
                    <a:lnTo>
                      <a:pt x="63955" y="44952"/>
                    </a:lnTo>
                    <a:lnTo>
                      <a:pt x="16421" y="44952"/>
                    </a:lnTo>
                    <a:lnTo>
                      <a:pt x="14692" y="51003"/>
                    </a:lnTo>
                    <a:close/>
                    <a:moveTo>
                      <a:pt x="5185" y="49274"/>
                    </a:moveTo>
                    <a:cubicBezTo>
                      <a:pt x="5185" y="49274"/>
                      <a:pt x="5185" y="49274"/>
                      <a:pt x="5185" y="49274"/>
                    </a:cubicBezTo>
                    <a:cubicBezTo>
                      <a:pt x="5185" y="49274"/>
                      <a:pt x="5185" y="50138"/>
                      <a:pt x="5185" y="49274"/>
                    </a:cubicBezTo>
                    <a:lnTo>
                      <a:pt x="5185" y="49274"/>
                    </a:lnTo>
                    <a:close/>
                    <a:moveTo>
                      <a:pt x="9507" y="46681"/>
                    </a:moveTo>
                    <a:lnTo>
                      <a:pt x="10371" y="46681"/>
                    </a:lnTo>
                    <a:lnTo>
                      <a:pt x="11235" y="44952"/>
                    </a:lnTo>
                    <a:lnTo>
                      <a:pt x="9507" y="44952"/>
                    </a:lnTo>
                    <a:lnTo>
                      <a:pt x="9507" y="46681"/>
                    </a:lnTo>
                    <a:close/>
                    <a:moveTo>
                      <a:pt x="6914" y="40629"/>
                    </a:moveTo>
                    <a:lnTo>
                      <a:pt x="12964" y="40629"/>
                    </a:lnTo>
                    <a:lnTo>
                      <a:pt x="21606" y="12967"/>
                    </a:lnTo>
                    <a:lnTo>
                      <a:pt x="19014" y="12967"/>
                    </a:lnTo>
                    <a:lnTo>
                      <a:pt x="19014" y="6916"/>
                    </a:lnTo>
                    <a:lnTo>
                      <a:pt x="18149" y="6916"/>
                    </a:lnTo>
                    <a:lnTo>
                      <a:pt x="6914" y="40629"/>
                    </a:lnTo>
                    <a:close/>
                    <a:moveTo>
                      <a:pt x="28520" y="8645"/>
                    </a:moveTo>
                    <a:lnTo>
                      <a:pt x="72597" y="8645"/>
                    </a:lnTo>
                    <a:lnTo>
                      <a:pt x="72597" y="2593"/>
                    </a:lnTo>
                    <a:lnTo>
                      <a:pt x="23335" y="2593"/>
                    </a:lnTo>
                    <a:lnTo>
                      <a:pt x="23335" y="3458"/>
                    </a:lnTo>
                    <a:lnTo>
                      <a:pt x="28520" y="5187"/>
                    </a:lnTo>
                    <a:lnTo>
                      <a:pt x="28520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89" name="Graphic 16831">
              <a:extLst>
                <a:ext uri="{FF2B5EF4-FFF2-40B4-BE49-F238E27FC236}">
                  <a16:creationId xmlns:a16="http://schemas.microsoft.com/office/drawing/2014/main" id="{341B402D-E4C6-4B9F-8EEE-2C75C7BE53EA}"/>
                </a:ext>
              </a:extLst>
            </p:cNvPr>
            <p:cNvGrpSpPr/>
            <p:nvPr/>
          </p:nvGrpSpPr>
          <p:grpSpPr>
            <a:xfrm>
              <a:off x="3190157" y="1933197"/>
              <a:ext cx="86425" cy="63969"/>
              <a:chOff x="3190157" y="1933197"/>
              <a:chExt cx="86425" cy="63969"/>
            </a:xfrm>
            <a:solidFill>
              <a:srgbClr val="355464"/>
            </a:solidFill>
          </p:grpSpPr>
          <p:sp>
            <p:nvSpPr>
              <p:cNvPr id="211" name="Freeform 17977">
                <a:extLst>
                  <a:ext uri="{FF2B5EF4-FFF2-40B4-BE49-F238E27FC236}">
                    <a16:creationId xmlns:a16="http://schemas.microsoft.com/office/drawing/2014/main" id="{AAF1B826-16C9-48E8-9B68-45FD403A4503}"/>
                  </a:ext>
                </a:extLst>
              </p:cNvPr>
              <p:cNvSpPr/>
              <p:nvPr/>
            </p:nvSpPr>
            <p:spPr>
              <a:xfrm>
                <a:off x="3192391" y="1934061"/>
                <a:ext cx="83326" cy="61376"/>
              </a:xfrm>
              <a:custGeom>
                <a:avLst/>
                <a:gdLst>
                  <a:gd name="connsiteX0" fmla="*/ 5544 w 83326"/>
                  <a:gd name="connsiteY0" fmla="*/ 61376 h 61376"/>
                  <a:gd name="connsiteX1" fmla="*/ 66041 w 83326"/>
                  <a:gd name="connsiteY1" fmla="*/ 61376 h 61376"/>
                  <a:gd name="connsiteX2" fmla="*/ 66041 w 83326"/>
                  <a:gd name="connsiteY2" fmla="*/ 51003 h 61376"/>
                  <a:gd name="connsiteX3" fmla="*/ 5544 w 83326"/>
                  <a:gd name="connsiteY3" fmla="*/ 51003 h 61376"/>
                  <a:gd name="connsiteX4" fmla="*/ 5544 w 83326"/>
                  <a:gd name="connsiteY4" fmla="*/ 61376 h 61376"/>
                  <a:gd name="connsiteX5" fmla="*/ 17643 w 83326"/>
                  <a:gd name="connsiteY5" fmla="*/ 3458 h 61376"/>
                  <a:gd name="connsiteX6" fmla="*/ 1222 w 83326"/>
                  <a:gd name="connsiteY6" fmla="*/ 54461 h 61376"/>
                  <a:gd name="connsiteX7" fmla="*/ 10729 w 83326"/>
                  <a:gd name="connsiteY7" fmla="*/ 57918 h 61376"/>
                  <a:gd name="connsiteX8" fmla="*/ 27150 w 83326"/>
                  <a:gd name="connsiteY8" fmla="*/ 6916 h 61376"/>
                  <a:gd name="connsiteX9" fmla="*/ 17643 w 83326"/>
                  <a:gd name="connsiteY9" fmla="*/ 3458 h 61376"/>
                  <a:gd name="connsiteX10" fmla="*/ 83326 w 83326"/>
                  <a:gd name="connsiteY10" fmla="*/ 0 h 61376"/>
                  <a:gd name="connsiteX11" fmla="*/ 22829 w 83326"/>
                  <a:gd name="connsiteY11" fmla="*/ 0 h 61376"/>
                  <a:gd name="connsiteX12" fmla="*/ 22829 w 83326"/>
                  <a:gd name="connsiteY12" fmla="*/ 10373 h 61376"/>
                  <a:gd name="connsiteX13" fmla="*/ 83326 w 83326"/>
                  <a:gd name="connsiteY13" fmla="*/ 10373 h 61376"/>
                  <a:gd name="connsiteX14" fmla="*/ 83326 w 83326"/>
                  <a:gd name="connsiteY14" fmla="*/ 0 h 61376"/>
                  <a:gd name="connsiteX15" fmla="*/ 5544 w 83326"/>
                  <a:gd name="connsiteY15" fmla="*/ 56189 h 61376"/>
                  <a:gd name="connsiteX16" fmla="*/ 358 w 83326"/>
                  <a:gd name="connsiteY16" fmla="*/ 54461 h 61376"/>
                  <a:gd name="connsiteX17" fmla="*/ 1222 w 83326"/>
                  <a:gd name="connsiteY17" fmla="*/ 58783 h 61376"/>
                  <a:gd name="connsiteX18" fmla="*/ 5544 w 83326"/>
                  <a:gd name="connsiteY18" fmla="*/ 60512 h 61376"/>
                  <a:gd name="connsiteX19" fmla="*/ 5544 w 83326"/>
                  <a:gd name="connsiteY19" fmla="*/ 56189 h 61376"/>
                  <a:gd name="connsiteX20" fmla="*/ 21964 w 83326"/>
                  <a:gd name="connsiteY20" fmla="*/ 5187 h 61376"/>
                  <a:gd name="connsiteX21" fmla="*/ 21964 w 83326"/>
                  <a:gd name="connsiteY21" fmla="*/ 0 h 61376"/>
                  <a:gd name="connsiteX22" fmla="*/ 16779 w 83326"/>
                  <a:gd name="connsiteY22" fmla="*/ 3458 h 61376"/>
                  <a:gd name="connsiteX23" fmla="*/ 21964 w 83326"/>
                  <a:gd name="connsiteY23" fmla="*/ 5187 h 6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3326" h="61376">
                    <a:moveTo>
                      <a:pt x="5544" y="61376"/>
                    </a:moveTo>
                    <a:lnTo>
                      <a:pt x="66041" y="61376"/>
                    </a:lnTo>
                    <a:lnTo>
                      <a:pt x="66041" y="51003"/>
                    </a:lnTo>
                    <a:lnTo>
                      <a:pt x="5544" y="51003"/>
                    </a:lnTo>
                    <a:lnTo>
                      <a:pt x="5544" y="61376"/>
                    </a:lnTo>
                    <a:close/>
                    <a:moveTo>
                      <a:pt x="17643" y="3458"/>
                    </a:moveTo>
                    <a:lnTo>
                      <a:pt x="1222" y="54461"/>
                    </a:lnTo>
                    <a:lnTo>
                      <a:pt x="10729" y="57918"/>
                    </a:lnTo>
                    <a:lnTo>
                      <a:pt x="27150" y="6916"/>
                    </a:lnTo>
                    <a:lnTo>
                      <a:pt x="17643" y="3458"/>
                    </a:lnTo>
                    <a:close/>
                    <a:moveTo>
                      <a:pt x="83326" y="0"/>
                    </a:moveTo>
                    <a:lnTo>
                      <a:pt x="22829" y="0"/>
                    </a:lnTo>
                    <a:lnTo>
                      <a:pt x="22829" y="10373"/>
                    </a:lnTo>
                    <a:lnTo>
                      <a:pt x="83326" y="10373"/>
                    </a:lnTo>
                    <a:lnTo>
                      <a:pt x="83326" y="0"/>
                    </a:lnTo>
                    <a:close/>
                    <a:moveTo>
                      <a:pt x="5544" y="56189"/>
                    </a:moveTo>
                    <a:lnTo>
                      <a:pt x="358" y="54461"/>
                    </a:lnTo>
                    <a:cubicBezTo>
                      <a:pt x="-506" y="56189"/>
                      <a:pt x="358" y="57918"/>
                      <a:pt x="1222" y="58783"/>
                    </a:cubicBezTo>
                    <a:cubicBezTo>
                      <a:pt x="2087" y="60512"/>
                      <a:pt x="3815" y="60512"/>
                      <a:pt x="5544" y="60512"/>
                    </a:cubicBezTo>
                    <a:lnTo>
                      <a:pt x="5544" y="56189"/>
                    </a:lnTo>
                    <a:close/>
                    <a:moveTo>
                      <a:pt x="21964" y="5187"/>
                    </a:moveTo>
                    <a:lnTo>
                      <a:pt x="21964" y="0"/>
                    </a:lnTo>
                    <a:cubicBezTo>
                      <a:pt x="19372" y="0"/>
                      <a:pt x="17643" y="1729"/>
                      <a:pt x="16779" y="3458"/>
                    </a:cubicBezTo>
                    <a:lnTo>
                      <a:pt x="21964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12" name="Freeform 17978">
                <a:extLst>
                  <a:ext uri="{FF2B5EF4-FFF2-40B4-BE49-F238E27FC236}">
                    <a16:creationId xmlns:a16="http://schemas.microsoft.com/office/drawing/2014/main" id="{9FF2CF3B-0287-4AE9-B272-A9D7471B476D}"/>
                  </a:ext>
                </a:extLst>
              </p:cNvPr>
              <p:cNvSpPr/>
              <p:nvPr/>
            </p:nvSpPr>
            <p:spPr>
              <a:xfrm>
                <a:off x="3190157" y="1933197"/>
                <a:ext cx="86425" cy="63969"/>
              </a:xfrm>
              <a:custGeom>
                <a:avLst/>
                <a:gdLst>
                  <a:gd name="connsiteX0" fmla="*/ 70004 w 86425"/>
                  <a:gd name="connsiteY0" fmla="*/ 63970 h 63969"/>
                  <a:gd name="connsiteX1" fmla="*/ 5185 w 86425"/>
                  <a:gd name="connsiteY1" fmla="*/ 63970 h 63969"/>
                  <a:gd name="connsiteX2" fmla="*/ 5185 w 86425"/>
                  <a:gd name="connsiteY2" fmla="*/ 63970 h 63969"/>
                  <a:gd name="connsiteX3" fmla="*/ 1728 w 86425"/>
                  <a:gd name="connsiteY3" fmla="*/ 61376 h 63969"/>
                  <a:gd name="connsiteX4" fmla="*/ 0 w 86425"/>
                  <a:gd name="connsiteY4" fmla="*/ 57054 h 63969"/>
                  <a:gd name="connsiteX5" fmla="*/ 0 w 86425"/>
                  <a:gd name="connsiteY5" fmla="*/ 57054 h 63969"/>
                  <a:gd name="connsiteX6" fmla="*/ 864 w 86425"/>
                  <a:gd name="connsiteY6" fmla="*/ 55325 h 63969"/>
                  <a:gd name="connsiteX7" fmla="*/ 864 w 86425"/>
                  <a:gd name="connsiteY7" fmla="*/ 55325 h 63969"/>
                  <a:gd name="connsiteX8" fmla="*/ 17285 w 86425"/>
                  <a:gd name="connsiteY8" fmla="*/ 4322 h 63969"/>
                  <a:gd name="connsiteX9" fmla="*/ 17285 w 86425"/>
                  <a:gd name="connsiteY9" fmla="*/ 4322 h 63969"/>
                  <a:gd name="connsiteX10" fmla="*/ 18149 w 86425"/>
                  <a:gd name="connsiteY10" fmla="*/ 2593 h 63969"/>
                  <a:gd name="connsiteX11" fmla="*/ 18149 w 86425"/>
                  <a:gd name="connsiteY11" fmla="*/ 2593 h 63969"/>
                  <a:gd name="connsiteX12" fmla="*/ 21606 w 86425"/>
                  <a:gd name="connsiteY12" fmla="*/ 0 h 63969"/>
                  <a:gd name="connsiteX13" fmla="*/ 21606 w 86425"/>
                  <a:gd name="connsiteY13" fmla="*/ 0 h 63969"/>
                  <a:gd name="connsiteX14" fmla="*/ 86425 w 86425"/>
                  <a:gd name="connsiteY14" fmla="*/ 0 h 63969"/>
                  <a:gd name="connsiteX15" fmla="*/ 86425 w 86425"/>
                  <a:gd name="connsiteY15" fmla="*/ 14696 h 63969"/>
                  <a:gd name="connsiteX16" fmla="*/ 28520 w 86425"/>
                  <a:gd name="connsiteY16" fmla="*/ 14696 h 63969"/>
                  <a:gd name="connsiteX17" fmla="*/ 16421 w 86425"/>
                  <a:gd name="connsiteY17" fmla="*/ 51003 h 63969"/>
                  <a:gd name="connsiteX18" fmla="*/ 69140 w 86425"/>
                  <a:gd name="connsiteY18" fmla="*/ 51003 h 63969"/>
                  <a:gd name="connsiteX19" fmla="*/ 69140 w 86425"/>
                  <a:gd name="connsiteY19" fmla="*/ 63970 h 63969"/>
                  <a:gd name="connsiteX20" fmla="*/ 14692 w 86425"/>
                  <a:gd name="connsiteY20" fmla="*/ 59647 h 63969"/>
                  <a:gd name="connsiteX21" fmla="*/ 65683 w 86425"/>
                  <a:gd name="connsiteY21" fmla="*/ 59647 h 63969"/>
                  <a:gd name="connsiteX22" fmla="*/ 65683 w 86425"/>
                  <a:gd name="connsiteY22" fmla="*/ 53596 h 63969"/>
                  <a:gd name="connsiteX23" fmla="*/ 16421 w 86425"/>
                  <a:gd name="connsiteY23" fmla="*/ 53596 h 63969"/>
                  <a:gd name="connsiteX24" fmla="*/ 14692 w 86425"/>
                  <a:gd name="connsiteY24" fmla="*/ 59647 h 63969"/>
                  <a:gd name="connsiteX25" fmla="*/ 5185 w 86425"/>
                  <a:gd name="connsiteY25" fmla="*/ 58783 h 63969"/>
                  <a:gd name="connsiteX26" fmla="*/ 5185 w 86425"/>
                  <a:gd name="connsiteY26" fmla="*/ 58783 h 63969"/>
                  <a:gd name="connsiteX27" fmla="*/ 5185 w 86425"/>
                  <a:gd name="connsiteY27" fmla="*/ 58783 h 63969"/>
                  <a:gd name="connsiteX28" fmla="*/ 5185 w 86425"/>
                  <a:gd name="connsiteY28" fmla="*/ 58783 h 63969"/>
                  <a:gd name="connsiteX29" fmla="*/ 10371 w 86425"/>
                  <a:gd name="connsiteY29" fmla="*/ 55325 h 63969"/>
                  <a:gd name="connsiteX30" fmla="*/ 11235 w 86425"/>
                  <a:gd name="connsiteY30" fmla="*/ 55325 h 63969"/>
                  <a:gd name="connsiteX31" fmla="*/ 12099 w 86425"/>
                  <a:gd name="connsiteY31" fmla="*/ 53596 h 63969"/>
                  <a:gd name="connsiteX32" fmla="*/ 10371 w 86425"/>
                  <a:gd name="connsiteY32" fmla="*/ 53596 h 63969"/>
                  <a:gd name="connsiteX33" fmla="*/ 10371 w 86425"/>
                  <a:gd name="connsiteY33" fmla="*/ 55325 h 63969"/>
                  <a:gd name="connsiteX34" fmla="*/ 6914 w 86425"/>
                  <a:gd name="connsiteY34" fmla="*/ 50138 h 63969"/>
                  <a:gd name="connsiteX35" fmla="*/ 12964 w 86425"/>
                  <a:gd name="connsiteY35" fmla="*/ 50138 h 63969"/>
                  <a:gd name="connsiteX36" fmla="*/ 25063 w 86425"/>
                  <a:gd name="connsiteY36" fmla="*/ 13831 h 63969"/>
                  <a:gd name="connsiteX37" fmla="*/ 22471 w 86425"/>
                  <a:gd name="connsiteY37" fmla="*/ 13831 h 63969"/>
                  <a:gd name="connsiteX38" fmla="*/ 22471 w 86425"/>
                  <a:gd name="connsiteY38" fmla="*/ 7780 h 63969"/>
                  <a:gd name="connsiteX39" fmla="*/ 21606 w 86425"/>
                  <a:gd name="connsiteY39" fmla="*/ 7780 h 63969"/>
                  <a:gd name="connsiteX40" fmla="*/ 6914 w 86425"/>
                  <a:gd name="connsiteY40" fmla="*/ 50138 h 63969"/>
                  <a:gd name="connsiteX41" fmla="*/ 31113 w 86425"/>
                  <a:gd name="connsiteY41" fmla="*/ 8645 h 63969"/>
                  <a:gd name="connsiteX42" fmla="*/ 82968 w 86425"/>
                  <a:gd name="connsiteY42" fmla="*/ 8645 h 63969"/>
                  <a:gd name="connsiteX43" fmla="*/ 82968 w 86425"/>
                  <a:gd name="connsiteY43" fmla="*/ 2593 h 63969"/>
                  <a:gd name="connsiteX44" fmla="*/ 26792 w 86425"/>
                  <a:gd name="connsiteY44" fmla="*/ 2593 h 63969"/>
                  <a:gd name="connsiteX45" fmla="*/ 26792 w 86425"/>
                  <a:gd name="connsiteY45" fmla="*/ 3458 h 63969"/>
                  <a:gd name="connsiteX46" fmla="*/ 31977 w 86425"/>
                  <a:gd name="connsiteY46" fmla="*/ 5187 h 63969"/>
                  <a:gd name="connsiteX47" fmla="*/ 31113 w 86425"/>
                  <a:gd name="connsiteY47" fmla="*/ 8645 h 6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6425" h="63969">
                    <a:moveTo>
                      <a:pt x="70004" y="63970"/>
                    </a:moveTo>
                    <a:lnTo>
                      <a:pt x="5185" y="63970"/>
                    </a:lnTo>
                    <a:lnTo>
                      <a:pt x="5185" y="63970"/>
                    </a:lnTo>
                    <a:cubicBezTo>
                      <a:pt x="3457" y="63105"/>
                      <a:pt x="2593" y="62241"/>
                      <a:pt x="1728" y="61376"/>
                    </a:cubicBezTo>
                    <a:cubicBezTo>
                      <a:pt x="864" y="60512"/>
                      <a:pt x="0" y="58783"/>
                      <a:pt x="0" y="57054"/>
                    </a:cubicBezTo>
                    <a:lnTo>
                      <a:pt x="0" y="57054"/>
                    </a:lnTo>
                    <a:lnTo>
                      <a:pt x="864" y="55325"/>
                    </a:lnTo>
                    <a:cubicBezTo>
                      <a:pt x="864" y="55325"/>
                      <a:pt x="864" y="55325"/>
                      <a:pt x="864" y="55325"/>
                    </a:cubicBezTo>
                    <a:lnTo>
                      <a:pt x="17285" y="4322"/>
                    </a:lnTo>
                    <a:cubicBezTo>
                      <a:pt x="17285" y="4322"/>
                      <a:pt x="17285" y="4322"/>
                      <a:pt x="17285" y="4322"/>
                    </a:cubicBezTo>
                    <a:lnTo>
                      <a:pt x="18149" y="2593"/>
                    </a:lnTo>
                    <a:lnTo>
                      <a:pt x="18149" y="2593"/>
                    </a:lnTo>
                    <a:cubicBezTo>
                      <a:pt x="19014" y="1729"/>
                      <a:pt x="20742" y="0"/>
                      <a:pt x="21606" y="0"/>
                    </a:cubicBezTo>
                    <a:lnTo>
                      <a:pt x="21606" y="0"/>
                    </a:lnTo>
                    <a:lnTo>
                      <a:pt x="86425" y="0"/>
                    </a:lnTo>
                    <a:lnTo>
                      <a:pt x="86425" y="14696"/>
                    </a:lnTo>
                    <a:lnTo>
                      <a:pt x="28520" y="14696"/>
                    </a:lnTo>
                    <a:lnTo>
                      <a:pt x="16421" y="51003"/>
                    </a:lnTo>
                    <a:lnTo>
                      <a:pt x="69140" y="51003"/>
                    </a:lnTo>
                    <a:lnTo>
                      <a:pt x="69140" y="63970"/>
                    </a:lnTo>
                    <a:close/>
                    <a:moveTo>
                      <a:pt x="14692" y="59647"/>
                    </a:moveTo>
                    <a:lnTo>
                      <a:pt x="65683" y="59647"/>
                    </a:lnTo>
                    <a:lnTo>
                      <a:pt x="65683" y="53596"/>
                    </a:lnTo>
                    <a:lnTo>
                      <a:pt x="16421" y="53596"/>
                    </a:lnTo>
                    <a:lnTo>
                      <a:pt x="14692" y="59647"/>
                    </a:lnTo>
                    <a:close/>
                    <a:moveTo>
                      <a:pt x="5185" y="58783"/>
                    </a:moveTo>
                    <a:cubicBezTo>
                      <a:pt x="5185" y="58783"/>
                      <a:pt x="5185" y="58783"/>
                      <a:pt x="5185" y="58783"/>
                    </a:cubicBezTo>
                    <a:cubicBezTo>
                      <a:pt x="6050" y="58783"/>
                      <a:pt x="6050" y="58783"/>
                      <a:pt x="5185" y="58783"/>
                    </a:cubicBezTo>
                    <a:lnTo>
                      <a:pt x="5185" y="58783"/>
                    </a:lnTo>
                    <a:close/>
                    <a:moveTo>
                      <a:pt x="10371" y="55325"/>
                    </a:moveTo>
                    <a:lnTo>
                      <a:pt x="11235" y="55325"/>
                    </a:lnTo>
                    <a:lnTo>
                      <a:pt x="12099" y="53596"/>
                    </a:lnTo>
                    <a:lnTo>
                      <a:pt x="10371" y="53596"/>
                    </a:lnTo>
                    <a:lnTo>
                      <a:pt x="10371" y="55325"/>
                    </a:lnTo>
                    <a:close/>
                    <a:moveTo>
                      <a:pt x="6914" y="50138"/>
                    </a:moveTo>
                    <a:lnTo>
                      <a:pt x="12964" y="50138"/>
                    </a:lnTo>
                    <a:lnTo>
                      <a:pt x="25063" y="13831"/>
                    </a:lnTo>
                    <a:lnTo>
                      <a:pt x="22471" y="13831"/>
                    </a:lnTo>
                    <a:lnTo>
                      <a:pt x="22471" y="7780"/>
                    </a:lnTo>
                    <a:lnTo>
                      <a:pt x="21606" y="7780"/>
                    </a:lnTo>
                    <a:lnTo>
                      <a:pt x="6914" y="50138"/>
                    </a:lnTo>
                    <a:close/>
                    <a:moveTo>
                      <a:pt x="31113" y="8645"/>
                    </a:moveTo>
                    <a:lnTo>
                      <a:pt x="82968" y="8645"/>
                    </a:lnTo>
                    <a:lnTo>
                      <a:pt x="82968" y="2593"/>
                    </a:lnTo>
                    <a:lnTo>
                      <a:pt x="26792" y="2593"/>
                    </a:lnTo>
                    <a:lnTo>
                      <a:pt x="26792" y="3458"/>
                    </a:lnTo>
                    <a:lnTo>
                      <a:pt x="31977" y="5187"/>
                    </a:lnTo>
                    <a:lnTo>
                      <a:pt x="31113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90" name="Graphic 16831">
              <a:extLst>
                <a:ext uri="{FF2B5EF4-FFF2-40B4-BE49-F238E27FC236}">
                  <a16:creationId xmlns:a16="http://schemas.microsoft.com/office/drawing/2014/main" id="{64CF5EB7-B560-4CF4-B557-03D3CEB4D600}"/>
                </a:ext>
              </a:extLst>
            </p:cNvPr>
            <p:cNvGrpSpPr/>
            <p:nvPr/>
          </p:nvGrpSpPr>
          <p:grpSpPr>
            <a:xfrm>
              <a:off x="3149537" y="2052492"/>
              <a:ext cx="95067" cy="72614"/>
              <a:chOff x="3149537" y="2052492"/>
              <a:chExt cx="95067" cy="72614"/>
            </a:xfrm>
            <a:solidFill>
              <a:srgbClr val="355464"/>
            </a:solidFill>
          </p:grpSpPr>
          <p:sp>
            <p:nvSpPr>
              <p:cNvPr id="209" name="Freeform 17980">
                <a:extLst>
                  <a:ext uri="{FF2B5EF4-FFF2-40B4-BE49-F238E27FC236}">
                    <a16:creationId xmlns:a16="http://schemas.microsoft.com/office/drawing/2014/main" id="{E33F8A11-1E2A-4EAE-BC8B-33EAE5C7D266}"/>
                  </a:ext>
                </a:extLst>
              </p:cNvPr>
              <p:cNvSpPr/>
              <p:nvPr/>
            </p:nvSpPr>
            <p:spPr>
              <a:xfrm>
                <a:off x="3150907" y="2052492"/>
                <a:ext cx="90240" cy="70020"/>
              </a:xfrm>
              <a:custGeom>
                <a:avLst/>
                <a:gdLst>
                  <a:gd name="connsiteX0" fmla="*/ 5543 w 90240"/>
                  <a:gd name="connsiteY0" fmla="*/ 70021 h 70020"/>
                  <a:gd name="connsiteX1" fmla="*/ 72955 w 90240"/>
                  <a:gd name="connsiteY1" fmla="*/ 70021 h 70020"/>
                  <a:gd name="connsiteX2" fmla="*/ 72955 w 90240"/>
                  <a:gd name="connsiteY2" fmla="*/ 59647 h 70020"/>
                  <a:gd name="connsiteX3" fmla="*/ 5543 w 90240"/>
                  <a:gd name="connsiteY3" fmla="*/ 59647 h 70020"/>
                  <a:gd name="connsiteX4" fmla="*/ 5543 w 90240"/>
                  <a:gd name="connsiteY4" fmla="*/ 70021 h 70020"/>
                  <a:gd name="connsiteX5" fmla="*/ 20236 w 90240"/>
                  <a:gd name="connsiteY5" fmla="*/ 4322 h 70020"/>
                  <a:gd name="connsiteX6" fmla="*/ 1222 w 90240"/>
                  <a:gd name="connsiteY6" fmla="*/ 63970 h 70020"/>
                  <a:gd name="connsiteX7" fmla="*/ 10729 w 90240"/>
                  <a:gd name="connsiteY7" fmla="*/ 67427 h 70020"/>
                  <a:gd name="connsiteX8" fmla="*/ 29743 w 90240"/>
                  <a:gd name="connsiteY8" fmla="*/ 7780 h 70020"/>
                  <a:gd name="connsiteX9" fmla="*/ 20236 w 90240"/>
                  <a:gd name="connsiteY9" fmla="*/ 4322 h 70020"/>
                  <a:gd name="connsiteX10" fmla="*/ 90240 w 90240"/>
                  <a:gd name="connsiteY10" fmla="*/ 865 h 70020"/>
                  <a:gd name="connsiteX11" fmla="*/ 24557 w 90240"/>
                  <a:gd name="connsiteY11" fmla="*/ 865 h 70020"/>
                  <a:gd name="connsiteX12" fmla="*/ 24557 w 90240"/>
                  <a:gd name="connsiteY12" fmla="*/ 11238 h 70020"/>
                  <a:gd name="connsiteX13" fmla="*/ 90240 w 90240"/>
                  <a:gd name="connsiteY13" fmla="*/ 11238 h 70020"/>
                  <a:gd name="connsiteX14" fmla="*/ 90240 w 90240"/>
                  <a:gd name="connsiteY14" fmla="*/ 865 h 70020"/>
                  <a:gd name="connsiteX15" fmla="*/ 5543 w 90240"/>
                  <a:gd name="connsiteY15" fmla="*/ 64834 h 70020"/>
                  <a:gd name="connsiteX16" fmla="*/ 358 w 90240"/>
                  <a:gd name="connsiteY16" fmla="*/ 63105 h 70020"/>
                  <a:gd name="connsiteX17" fmla="*/ 1222 w 90240"/>
                  <a:gd name="connsiteY17" fmla="*/ 67427 h 70020"/>
                  <a:gd name="connsiteX18" fmla="*/ 5543 w 90240"/>
                  <a:gd name="connsiteY18" fmla="*/ 69156 h 70020"/>
                  <a:gd name="connsiteX19" fmla="*/ 5543 w 90240"/>
                  <a:gd name="connsiteY19" fmla="*/ 64834 h 70020"/>
                  <a:gd name="connsiteX20" fmla="*/ 25421 w 90240"/>
                  <a:gd name="connsiteY20" fmla="*/ 5187 h 70020"/>
                  <a:gd name="connsiteX21" fmla="*/ 25421 w 90240"/>
                  <a:gd name="connsiteY21" fmla="*/ 0 h 70020"/>
                  <a:gd name="connsiteX22" fmla="*/ 20236 w 90240"/>
                  <a:gd name="connsiteY22" fmla="*/ 3458 h 70020"/>
                  <a:gd name="connsiteX23" fmla="*/ 25421 w 90240"/>
                  <a:gd name="connsiteY23" fmla="*/ 5187 h 7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240" h="70020">
                    <a:moveTo>
                      <a:pt x="5543" y="70021"/>
                    </a:moveTo>
                    <a:lnTo>
                      <a:pt x="72955" y="70021"/>
                    </a:lnTo>
                    <a:lnTo>
                      <a:pt x="72955" y="59647"/>
                    </a:lnTo>
                    <a:lnTo>
                      <a:pt x="5543" y="59647"/>
                    </a:lnTo>
                    <a:lnTo>
                      <a:pt x="5543" y="70021"/>
                    </a:lnTo>
                    <a:close/>
                    <a:moveTo>
                      <a:pt x="20236" y="4322"/>
                    </a:moveTo>
                    <a:lnTo>
                      <a:pt x="1222" y="63970"/>
                    </a:lnTo>
                    <a:lnTo>
                      <a:pt x="10729" y="67427"/>
                    </a:lnTo>
                    <a:lnTo>
                      <a:pt x="29743" y="7780"/>
                    </a:lnTo>
                    <a:lnTo>
                      <a:pt x="20236" y="4322"/>
                    </a:lnTo>
                    <a:close/>
                    <a:moveTo>
                      <a:pt x="90240" y="865"/>
                    </a:moveTo>
                    <a:lnTo>
                      <a:pt x="24557" y="865"/>
                    </a:lnTo>
                    <a:lnTo>
                      <a:pt x="24557" y="11238"/>
                    </a:lnTo>
                    <a:lnTo>
                      <a:pt x="90240" y="11238"/>
                    </a:lnTo>
                    <a:lnTo>
                      <a:pt x="90240" y="865"/>
                    </a:lnTo>
                    <a:close/>
                    <a:moveTo>
                      <a:pt x="5543" y="64834"/>
                    </a:moveTo>
                    <a:lnTo>
                      <a:pt x="358" y="63105"/>
                    </a:lnTo>
                    <a:cubicBezTo>
                      <a:pt x="-506" y="64834"/>
                      <a:pt x="358" y="66563"/>
                      <a:pt x="1222" y="67427"/>
                    </a:cubicBezTo>
                    <a:cubicBezTo>
                      <a:pt x="2086" y="69156"/>
                      <a:pt x="3815" y="69156"/>
                      <a:pt x="5543" y="69156"/>
                    </a:cubicBezTo>
                    <a:lnTo>
                      <a:pt x="5543" y="64834"/>
                    </a:lnTo>
                    <a:close/>
                    <a:moveTo>
                      <a:pt x="25421" y="5187"/>
                    </a:moveTo>
                    <a:lnTo>
                      <a:pt x="25421" y="0"/>
                    </a:lnTo>
                    <a:cubicBezTo>
                      <a:pt x="22829" y="0"/>
                      <a:pt x="21100" y="1729"/>
                      <a:pt x="20236" y="3458"/>
                    </a:cubicBezTo>
                    <a:lnTo>
                      <a:pt x="254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10" name="Freeform 17981">
                <a:extLst>
                  <a:ext uri="{FF2B5EF4-FFF2-40B4-BE49-F238E27FC236}">
                    <a16:creationId xmlns:a16="http://schemas.microsoft.com/office/drawing/2014/main" id="{99D81E04-D254-4A77-8652-2CEF02604342}"/>
                  </a:ext>
                </a:extLst>
              </p:cNvPr>
              <p:cNvSpPr/>
              <p:nvPr/>
            </p:nvSpPr>
            <p:spPr>
              <a:xfrm>
                <a:off x="3149537" y="2052492"/>
                <a:ext cx="95067" cy="72614"/>
              </a:xfrm>
              <a:custGeom>
                <a:avLst/>
                <a:gdLst>
                  <a:gd name="connsiteX0" fmla="*/ 76919 w 95067"/>
                  <a:gd name="connsiteY0" fmla="*/ 72614 h 72614"/>
                  <a:gd name="connsiteX1" fmla="*/ 5186 w 95067"/>
                  <a:gd name="connsiteY1" fmla="*/ 72614 h 72614"/>
                  <a:gd name="connsiteX2" fmla="*/ 5186 w 95067"/>
                  <a:gd name="connsiteY2" fmla="*/ 72614 h 72614"/>
                  <a:gd name="connsiteX3" fmla="*/ 1729 w 95067"/>
                  <a:gd name="connsiteY3" fmla="*/ 70021 h 72614"/>
                  <a:gd name="connsiteX4" fmla="*/ 0 w 95067"/>
                  <a:gd name="connsiteY4" fmla="*/ 65699 h 72614"/>
                  <a:gd name="connsiteX5" fmla="*/ 0 w 95067"/>
                  <a:gd name="connsiteY5" fmla="*/ 65699 h 72614"/>
                  <a:gd name="connsiteX6" fmla="*/ 864 w 95067"/>
                  <a:gd name="connsiteY6" fmla="*/ 63970 h 72614"/>
                  <a:gd name="connsiteX7" fmla="*/ 864 w 95067"/>
                  <a:gd name="connsiteY7" fmla="*/ 63970 h 72614"/>
                  <a:gd name="connsiteX8" fmla="*/ 864 w 95067"/>
                  <a:gd name="connsiteY8" fmla="*/ 63970 h 72614"/>
                  <a:gd name="connsiteX9" fmla="*/ 19878 w 95067"/>
                  <a:gd name="connsiteY9" fmla="*/ 6916 h 72614"/>
                  <a:gd name="connsiteX10" fmla="*/ 19878 w 95067"/>
                  <a:gd name="connsiteY10" fmla="*/ 6916 h 72614"/>
                  <a:gd name="connsiteX11" fmla="*/ 21606 w 95067"/>
                  <a:gd name="connsiteY11" fmla="*/ 2593 h 72614"/>
                  <a:gd name="connsiteX12" fmla="*/ 21606 w 95067"/>
                  <a:gd name="connsiteY12" fmla="*/ 2593 h 72614"/>
                  <a:gd name="connsiteX13" fmla="*/ 25063 w 95067"/>
                  <a:gd name="connsiteY13" fmla="*/ 0 h 72614"/>
                  <a:gd name="connsiteX14" fmla="*/ 25063 w 95067"/>
                  <a:gd name="connsiteY14" fmla="*/ 0 h 72614"/>
                  <a:gd name="connsiteX15" fmla="*/ 95068 w 95067"/>
                  <a:gd name="connsiteY15" fmla="*/ 0 h 72614"/>
                  <a:gd name="connsiteX16" fmla="*/ 95068 w 95067"/>
                  <a:gd name="connsiteY16" fmla="*/ 14696 h 72614"/>
                  <a:gd name="connsiteX17" fmla="*/ 32842 w 95067"/>
                  <a:gd name="connsiteY17" fmla="*/ 14696 h 72614"/>
                  <a:gd name="connsiteX18" fmla="*/ 18149 w 95067"/>
                  <a:gd name="connsiteY18" fmla="*/ 59647 h 72614"/>
                  <a:gd name="connsiteX19" fmla="*/ 77783 w 95067"/>
                  <a:gd name="connsiteY19" fmla="*/ 59647 h 72614"/>
                  <a:gd name="connsiteX20" fmla="*/ 77783 w 95067"/>
                  <a:gd name="connsiteY20" fmla="*/ 72614 h 72614"/>
                  <a:gd name="connsiteX21" fmla="*/ 13828 w 95067"/>
                  <a:gd name="connsiteY21" fmla="*/ 67427 h 72614"/>
                  <a:gd name="connsiteX22" fmla="*/ 72597 w 95067"/>
                  <a:gd name="connsiteY22" fmla="*/ 67427 h 72614"/>
                  <a:gd name="connsiteX23" fmla="*/ 72597 w 95067"/>
                  <a:gd name="connsiteY23" fmla="*/ 61376 h 72614"/>
                  <a:gd name="connsiteX24" fmla="*/ 15557 w 95067"/>
                  <a:gd name="connsiteY24" fmla="*/ 61376 h 72614"/>
                  <a:gd name="connsiteX25" fmla="*/ 13828 w 95067"/>
                  <a:gd name="connsiteY25" fmla="*/ 67427 h 72614"/>
                  <a:gd name="connsiteX26" fmla="*/ 5186 w 95067"/>
                  <a:gd name="connsiteY26" fmla="*/ 66563 h 72614"/>
                  <a:gd name="connsiteX27" fmla="*/ 5186 w 95067"/>
                  <a:gd name="connsiteY27" fmla="*/ 66563 h 72614"/>
                  <a:gd name="connsiteX28" fmla="*/ 5186 w 95067"/>
                  <a:gd name="connsiteY28" fmla="*/ 66563 h 72614"/>
                  <a:gd name="connsiteX29" fmla="*/ 5186 w 95067"/>
                  <a:gd name="connsiteY29" fmla="*/ 66563 h 72614"/>
                  <a:gd name="connsiteX30" fmla="*/ 9507 w 95067"/>
                  <a:gd name="connsiteY30" fmla="*/ 63105 h 72614"/>
                  <a:gd name="connsiteX31" fmla="*/ 10371 w 95067"/>
                  <a:gd name="connsiteY31" fmla="*/ 63105 h 72614"/>
                  <a:gd name="connsiteX32" fmla="*/ 11235 w 95067"/>
                  <a:gd name="connsiteY32" fmla="*/ 61376 h 72614"/>
                  <a:gd name="connsiteX33" fmla="*/ 9507 w 95067"/>
                  <a:gd name="connsiteY33" fmla="*/ 61376 h 72614"/>
                  <a:gd name="connsiteX34" fmla="*/ 9507 w 95067"/>
                  <a:gd name="connsiteY34" fmla="*/ 63105 h 72614"/>
                  <a:gd name="connsiteX35" fmla="*/ 6914 w 95067"/>
                  <a:gd name="connsiteY35" fmla="*/ 57918 h 72614"/>
                  <a:gd name="connsiteX36" fmla="*/ 12964 w 95067"/>
                  <a:gd name="connsiteY36" fmla="*/ 57918 h 72614"/>
                  <a:gd name="connsiteX37" fmla="*/ 27656 w 95067"/>
                  <a:gd name="connsiteY37" fmla="*/ 12967 h 72614"/>
                  <a:gd name="connsiteX38" fmla="*/ 25063 w 95067"/>
                  <a:gd name="connsiteY38" fmla="*/ 12967 h 72614"/>
                  <a:gd name="connsiteX39" fmla="*/ 25063 w 95067"/>
                  <a:gd name="connsiteY39" fmla="*/ 6916 h 72614"/>
                  <a:gd name="connsiteX40" fmla="*/ 24199 w 95067"/>
                  <a:gd name="connsiteY40" fmla="*/ 6916 h 72614"/>
                  <a:gd name="connsiteX41" fmla="*/ 6914 w 95067"/>
                  <a:gd name="connsiteY41" fmla="*/ 57918 h 72614"/>
                  <a:gd name="connsiteX42" fmla="*/ 32842 w 95067"/>
                  <a:gd name="connsiteY42" fmla="*/ 8645 h 72614"/>
                  <a:gd name="connsiteX43" fmla="*/ 89018 w 95067"/>
                  <a:gd name="connsiteY43" fmla="*/ 8645 h 72614"/>
                  <a:gd name="connsiteX44" fmla="*/ 89018 w 95067"/>
                  <a:gd name="connsiteY44" fmla="*/ 2593 h 72614"/>
                  <a:gd name="connsiteX45" fmla="*/ 28520 w 95067"/>
                  <a:gd name="connsiteY45" fmla="*/ 2593 h 72614"/>
                  <a:gd name="connsiteX46" fmla="*/ 28520 w 95067"/>
                  <a:gd name="connsiteY46" fmla="*/ 3458 h 72614"/>
                  <a:gd name="connsiteX47" fmla="*/ 33706 w 95067"/>
                  <a:gd name="connsiteY47" fmla="*/ 5187 h 72614"/>
                  <a:gd name="connsiteX48" fmla="*/ 32842 w 95067"/>
                  <a:gd name="connsiteY48" fmla="*/ 8645 h 7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5067" h="72614">
                    <a:moveTo>
                      <a:pt x="76919" y="72614"/>
                    </a:moveTo>
                    <a:lnTo>
                      <a:pt x="5186" y="72614"/>
                    </a:lnTo>
                    <a:lnTo>
                      <a:pt x="5186" y="72614"/>
                    </a:lnTo>
                    <a:cubicBezTo>
                      <a:pt x="3457" y="71750"/>
                      <a:pt x="2593" y="70885"/>
                      <a:pt x="1729" y="70021"/>
                    </a:cubicBezTo>
                    <a:cubicBezTo>
                      <a:pt x="864" y="69156"/>
                      <a:pt x="0" y="67427"/>
                      <a:pt x="0" y="65699"/>
                    </a:cubicBezTo>
                    <a:lnTo>
                      <a:pt x="0" y="65699"/>
                    </a:lnTo>
                    <a:lnTo>
                      <a:pt x="864" y="63970"/>
                    </a:lnTo>
                    <a:cubicBezTo>
                      <a:pt x="864" y="63970"/>
                      <a:pt x="864" y="63970"/>
                      <a:pt x="864" y="63970"/>
                    </a:cubicBezTo>
                    <a:lnTo>
                      <a:pt x="864" y="63970"/>
                    </a:lnTo>
                    <a:lnTo>
                      <a:pt x="19878" y="6916"/>
                    </a:lnTo>
                    <a:lnTo>
                      <a:pt x="19878" y="6916"/>
                    </a:lnTo>
                    <a:lnTo>
                      <a:pt x="21606" y="2593"/>
                    </a:lnTo>
                    <a:lnTo>
                      <a:pt x="21606" y="2593"/>
                    </a:lnTo>
                    <a:cubicBezTo>
                      <a:pt x="22471" y="1729"/>
                      <a:pt x="24199" y="0"/>
                      <a:pt x="25063" y="0"/>
                    </a:cubicBezTo>
                    <a:lnTo>
                      <a:pt x="25063" y="0"/>
                    </a:lnTo>
                    <a:lnTo>
                      <a:pt x="95068" y="0"/>
                    </a:lnTo>
                    <a:lnTo>
                      <a:pt x="95068" y="14696"/>
                    </a:lnTo>
                    <a:lnTo>
                      <a:pt x="32842" y="14696"/>
                    </a:lnTo>
                    <a:lnTo>
                      <a:pt x="18149" y="59647"/>
                    </a:lnTo>
                    <a:lnTo>
                      <a:pt x="77783" y="59647"/>
                    </a:lnTo>
                    <a:lnTo>
                      <a:pt x="77783" y="72614"/>
                    </a:lnTo>
                    <a:close/>
                    <a:moveTo>
                      <a:pt x="13828" y="67427"/>
                    </a:moveTo>
                    <a:lnTo>
                      <a:pt x="72597" y="67427"/>
                    </a:lnTo>
                    <a:lnTo>
                      <a:pt x="72597" y="61376"/>
                    </a:lnTo>
                    <a:lnTo>
                      <a:pt x="15557" y="61376"/>
                    </a:lnTo>
                    <a:lnTo>
                      <a:pt x="13828" y="67427"/>
                    </a:lnTo>
                    <a:close/>
                    <a:moveTo>
                      <a:pt x="5186" y="66563"/>
                    </a:moveTo>
                    <a:cubicBezTo>
                      <a:pt x="5186" y="66563"/>
                      <a:pt x="5186" y="66563"/>
                      <a:pt x="5186" y="66563"/>
                    </a:cubicBezTo>
                    <a:cubicBezTo>
                      <a:pt x="5186" y="66563"/>
                      <a:pt x="5186" y="66563"/>
                      <a:pt x="5186" y="66563"/>
                    </a:cubicBezTo>
                    <a:lnTo>
                      <a:pt x="5186" y="66563"/>
                    </a:lnTo>
                    <a:close/>
                    <a:moveTo>
                      <a:pt x="9507" y="63105"/>
                    </a:moveTo>
                    <a:lnTo>
                      <a:pt x="10371" y="63105"/>
                    </a:lnTo>
                    <a:lnTo>
                      <a:pt x="11235" y="61376"/>
                    </a:lnTo>
                    <a:lnTo>
                      <a:pt x="9507" y="61376"/>
                    </a:lnTo>
                    <a:lnTo>
                      <a:pt x="9507" y="63105"/>
                    </a:lnTo>
                    <a:close/>
                    <a:moveTo>
                      <a:pt x="6914" y="57918"/>
                    </a:moveTo>
                    <a:lnTo>
                      <a:pt x="12964" y="57918"/>
                    </a:lnTo>
                    <a:lnTo>
                      <a:pt x="27656" y="12967"/>
                    </a:lnTo>
                    <a:lnTo>
                      <a:pt x="25063" y="12967"/>
                    </a:lnTo>
                    <a:lnTo>
                      <a:pt x="25063" y="6916"/>
                    </a:lnTo>
                    <a:lnTo>
                      <a:pt x="24199" y="6916"/>
                    </a:lnTo>
                    <a:lnTo>
                      <a:pt x="6914" y="57918"/>
                    </a:lnTo>
                    <a:close/>
                    <a:moveTo>
                      <a:pt x="32842" y="8645"/>
                    </a:moveTo>
                    <a:lnTo>
                      <a:pt x="89018" y="8645"/>
                    </a:lnTo>
                    <a:lnTo>
                      <a:pt x="89018" y="2593"/>
                    </a:lnTo>
                    <a:lnTo>
                      <a:pt x="28520" y="2593"/>
                    </a:lnTo>
                    <a:lnTo>
                      <a:pt x="28520" y="3458"/>
                    </a:lnTo>
                    <a:lnTo>
                      <a:pt x="33706" y="5187"/>
                    </a:lnTo>
                    <a:lnTo>
                      <a:pt x="32842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91" name="Graphic 16831">
              <a:extLst>
                <a:ext uri="{FF2B5EF4-FFF2-40B4-BE49-F238E27FC236}">
                  <a16:creationId xmlns:a16="http://schemas.microsoft.com/office/drawing/2014/main" id="{6EBE7478-457D-4B1D-B0F8-C9807BF804F3}"/>
                </a:ext>
              </a:extLst>
            </p:cNvPr>
            <p:cNvGrpSpPr/>
            <p:nvPr/>
          </p:nvGrpSpPr>
          <p:grpSpPr>
            <a:xfrm>
              <a:off x="3399306" y="1830327"/>
              <a:ext cx="76054" cy="57054"/>
              <a:chOff x="3399306" y="1830327"/>
              <a:chExt cx="76054" cy="57054"/>
            </a:xfrm>
            <a:solidFill>
              <a:srgbClr val="355464"/>
            </a:solidFill>
          </p:grpSpPr>
          <p:sp>
            <p:nvSpPr>
              <p:cNvPr id="207" name="Freeform 17983">
                <a:extLst>
                  <a:ext uri="{FF2B5EF4-FFF2-40B4-BE49-F238E27FC236}">
                    <a16:creationId xmlns:a16="http://schemas.microsoft.com/office/drawing/2014/main" id="{EEB3D0AE-D8E1-44AB-9A94-1EFD8C08F41D}"/>
                  </a:ext>
                </a:extLst>
              </p:cNvPr>
              <p:cNvSpPr/>
              <p:nvPr/>
            </p:nvSpPr>
            <p:spPr>
              <a:xfrm>
                <a:off x="3402763" y="1832056"/>
                <a:ext cx="71733" cy="53596"/>
              </a:xfrm>
              <a:custGeom>
                <a:avLst/>
                <a:gdLst>
                  <a:gd name="connsiteX0" fmla="*/ 66548 w 71733"/>
                  <a:gd name="connsiteY0" fmla="*/ 43223 h 53596"/>
                  <a:gd name="connsiteX1" fmla="*/ 8643 w 71733"/>
                  <a:gd name="connsiteY1" fmla="*/ 43223 h 53596"/>
                  <a:gd name="connsiteX2" fmla="*/ 8643 w 71733"/>
                  <a:gd name="connsiteY2" fmla="*/ 53596 h 53596"/>
                  <a:gd name="connsiteX3" fmla="*/ 66548 w 71733"/>
                  <a:gd name="connsiteY3" fmla="*/ 53596 h 53596"/>
                  <a:gd name="connsiteX4" fmla="*/ 66548 w 71733"/>
                  <a:gd name="connsiteY4" fmla="*/ 43223 h 53596"/>
                  <a:gd name="connsiteX5" fmla="*/ 47534 w 71733"/>
                  <a:gd name="connsiteY5" fmla="*/ 6916 h 53596"/>
                  <a:gd name="connsiteX6" fmla="*/ 61362 w 71733"/>
                  <a:gd name="connsiteY6" fmla="*/ 49274 h 53596"/>
                  <a:gd name="connsiteX7" fmla="*/ 70869 w 71733"/>
                  <a:gd name="connsiteY7" fmla="*/ 45816 h 53596"/>
                  <a:gd name="connsiteX8" fmla="*/ 57041 w 71733"/>
                  <a:gd name="connsiteY8" fmla="*/ 3458 h 53596"/>
                  <a:gd name="connsiteX9" fmla="*/ 47534 w 71733"/>
                  <a:gd name="connsiteY9" fmla="*/ 6916 h 53596"/>
                  <a:gd name="connsiteX10" fmla="*/ 0 w 71733"/>
                  <a:gd name="connsiteY10" fmla="*/ 10373 h 53596"/>
                  <a:gd name="connsiteX11" fmla="*/ 52720 w 71733"/>
                  <a:gd name="connsiteY11" fmla="*/ 10373 h 53596"/>
                  <a:gd name="connsiteX12" fmla="*/ 52720 w 71733"/>
                  <a:gd name="connsiteY12" fmla="*/ 0 h 53596"/>
                  <a:gd name="connsiteX13" fmla="*/ 0 w 71733"/>
                  <a:gd name="connsiteY13" fmla="*/ 0 h 53596"/>
                  <a:gd name="connsiteX14" fmla="*/ 0 w 71733"/>
                  <a:gd name="connsiteY14" fmla="*/ 10373 h 53596"/>
                  <a:gd name="connsiteX15" fmla="*/ 66548 w 71733"/>
                  <a:gd name="connsiteY15" fmla="*/ 48409 h 53596"/>
                  <a:gd name="connsiteX16" fmla="*/ 66548 w 71733"/>
                  <a:gd name="connsiteY16" fmla="*/ 53596 h 53596"/>
                  <a:gd name="connsiteX17" fmla="*/ 70869 w 71733"/>
                  <a:gd name="connsiteY17" fmla="*/ 51867 h 53596"/>
                  <a:gd name="connsiteX18" fmla="*/ 71733 w 71733"/>
                  <a:gd name="connsiteY18" fmla="*/ 47545 h 53596"/>
                  <a:gd name="connsiteX19" fmla="*/ 66548 w 71733"/>
                  <a:gd name="connsiteY19" fmla="*/ 48409 h 53596"/>
                  <a:gd name="connsiteX20" fmla="*/ 52720 w 71733"/>
                  <a:gd name="connsiteY20" fmla="*/ 6051 h 53596"/>
                  <a:gd name="connsiteX21" fmla="*/ 57905 w 71733"/>
                  <a:gd name="connsiteY21" fmla="*/ 4322 h 53596"/>
                  <a:gd name="connsiteX22" fmla="*/ 52720 w 71733"/>
                  <a:gd name="connsiteY22" fmla="*/ 865 h 53596"/>
                  <a:gd name="connsiteX23" fmla="*/ 52720 w 71733"/>
                  <a:gd name="connsiteY23" fmla="*/ 6051 h 5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733" h="53596">
                    <a:moveTo>
                      <a:pt x="66548" y="43223"/>
                    </a:moveTo>
                    <a:lnTo>
                      <a:pt x="8643" y="43223"/>
                    </a:lnTo>
                    <a:lnTo>
                      <a:pt x="8643" y="53596"/>
                    </a:lnTo>
                    <a:lnTo>
                      <a:pt x="66548" y="53596"/>
                    </a:lnTo>
                    <a:lnTo>
                      <a:pt x="66548" y="43223"/>
                    </a:lnTo>
                    <a:close/>
                    <a:moveTo>
                      <a:pt x="47534" y="6916"/>
                    </a:moveTo>
                    <a:lnTo>
                      <a:pt x="61362" y="49274"/>
                    </a:lnTo>
                    <a:lnTo>
                      <a:pt x="70869" y="45816"/>
                    </a:lnTo>
                    <a:lnTo>
                      <a:pt x="57041" y="3458"/>
                    </a:lnTo>
                    <a:lnTo>
                      <a:pt x="47534" y="6916"/>
                    </a:lnTo>
                    <a:close/>
                    <a:moveTo>
                      <a:pt x="0" y="10373"/>
                    </a:moveTo>
                    <a:lnTo>
                      <a:pt x="52720" y="10373"/>
                    </a:lnTo>
                    <a:lnTo>
                      <a:pt x="52720" y="0"/>
                    </a:lnTo>
                    <a:lnTo>
                      <a:pt x="0" y="0"/>
                    </a:lnTo>
                    <a:lnTo>
                      <a:pt x="0" y="10373"/>
                    </a:lnTo>
                    <a:close/>
                    <a:moveTo>
                      <a:pt x="66548" y="48409"/>
                    </a:moveTo>
                    <a:lnTo>
                      <a:pt x="66548" y="53596"/>
                    </a:lnTo>
                    <a:cubicBezTo>
                      <a:pt x="68276" y="53596"/>
                      <a:pt x="70005" y="52732"/>
                      <a:pt x="70869" y="51867"/>
                    </a:cubicBezTo>
                    <a:cubicBezTo>
                      <a:pt x="71733" y="50138"/>
                      <a:pt x="71733" y="49274"/>
                      <a:pt x="71733" y="47545"/>
                    </a:cubicBezTo>
                    <a:lnTo>
                      <a:pt x="66548" y="48409"/>
                    </a:lnTo>
                    <a:close/>
                    <a:moveTo>
                      <a:pt x="52720" y="6051"/>
                    </a:moveTo>
                    <a:lnTo>
                      <a:pt x="57905" y="4322"/>
                    </a:lnTo>
                    <a:cubicBezTo>
                      <a:pt x="57041" y="2593"/>
                      <a:pt x="55312" y="865"/>
                      <a:pt x="52720" y="865"/>
                    </a:cubicBezTo>
                    <a:lnTo>
                      <a:pt x="52720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08" name="Freeform 17984">
                <a:extLst>
                  <a:ext uri="{FF2B5EF4-FFF2-40B4-BE49-F238E27FC236}">
                    <a16:creationId xmlns:a16="http://schemas.microsoft.com/office/drawing/2014/main" id="{F63D741C-8D1A-47BB-942C-C57377F72703}"/>
                  </a:ext>
                </a:extLst>
              </p:cNvPr>
              <p:cNvSpPr/>
              <p:nvPr/>
            </p:nvSpPr>
            <p:spPr>
              <a:xfrm>
                <a:off x="3399306" y="1830327"/>
                <a:ext cx="76054" cy="57054"/>
              </a:xfrm>
              <a:custGeom>
                <a:avLst/>
                <a:gdLst>
                  <a:gd name="connsiteX0" fmla="*/ 71733 w 76054"/>
                  <a:gd name="connsiteY0" fmla="*/ 57054 h 57054"/>
                  <a:gd name="connsiteX1" fmla="*/ 8643 w 76054"/>
                  <a:gd name="connsiteY1" fmla="*/ 57054 h 57054"/>
                  <a:gd name="connsiteX2" fmla="*/ 8643 w 76054"/>
                  <a:gd name="connsiteY2" fmla="*/ 42358 h 57054"/>
                  <a:gd name="connsiteX3" fmla="*/ 58769 w 76054"/>
                  <a:gd name="connsiteY3" fmla="*/ 42358 h 57054"/>
                  <a:gd name="connsiteX4" fmla="*/ 50127 w 76054"/>
                  <a:gd name="connsiteY4" fmla="*/ 14696 h 57054"/>
                  <a:gd name="connsiteX5" fmla="*/ 0 w 76054"/>
                  <a:gd name="connsiteY5" fmla="*/ 14696 h 57054"/>
                  <a:gd name="connsiteX6" fmla="*/ 0 w 76054"/>
                  <a:gd name="connsiteY6" fmla="*/ 0 h 57054"/>
                  <a:gd name="connsiteX7" fmla="*/ 57041 w 76054"/>
                  <a:gd name="connsiteY7" fmla="*/ 0 h 57054"/>
                  <a:gd name="connsiteX8" fmla="*/ 57041 w 76054"/>
                  <a:gd name="connsiteY8" fmla="*/ 0 h 57054"/>
                  <a:gd name="connsiteX9" fmla="*/ 60498 w 76054"/>
                  <a:gd name="connsiteY9" fmla="*/ 2593 h 57054"/>
                  <a:gd name="connsiteX10" fmla="*/ 60498 w 76054"/>
                  <a:gd name="connsiteY10" fmla="*/ 2593 h 57054"/>
                  <a:gd name="connsiteX11" fmla="*/ 74326 w 76054"/>
                  <a:gd name="connsiteY11" fmla="*/ 44952 h 57054"/>
                  <a:gd name="connsiteX12" fmla="*/ 74326 w 76054"/>
                  <a:gd name="connsiteY12" fmla="*/ 44952 h 57054"/>
                  <a:gd name="connsiteX13" fmla="*/ 75190 w 76054"/>
                  <a:gd name="connsiteY13" fmla="*/ 46680 h 57054"/>
                  <a:gd name="connsiteX14" fmla="*/ 75190 w 76054"/>
                  <a:gd name="connsiteY14" fmla="*/ 46680 h 57054"/>
                  <a:gd name="connsiteX15" fmla="*/ 76054 w 76054"/>
                  <a:gd name="connsiteY15" fmla="*/ 48409 h 57054"/>
                  <a:gd name="connsiteX16" fmla="*/ 76054 w 76054"/>
                  <a:gd name="connsiteY16" fmla="*/ 48409 h 57054"/>
                  <a:gd name="connsiteX17" fmla="*/ 74326 w 76054"/>
                  <a:gd name="connsiteY17" fmla="*/ 52732 h 57054"/>
                  <a:gd name="connsiteX18" fmla="*/ 71733 w 76054"/>
                  <a:gd name="connsiteY18" fmla="*/ 57054 h 57054"/>
                  <a:gd name="connsiteX19" fmla="*/ 71733 w 76054"/>
                  <a:gd name="connsiteY19" fmla="*/ 57054 h 57054"/>
                  <a:gd name="connsiteX20" fmla="*/ 13828 w 76054"/>
                  <a:gd name="connsiteY20" fmla="*/ 52732 h 57054"/>
                  <a:gd name="connsiteX21" fmla="*/ 63091 w 76054"/>
                  <a:gd name="connsiteY21" fmla="*/ 52732 h 57054"/>
                  <a:gd name="connsiteX22" fmla="*/ 61362 w 76054"/>
                  <a:gd name="connsiteY22" fmla="*/ 46680 h 57054"/>
                  <a:gd name="connsiteX23" fmla="*/ 13828 w 76054"/>
                  <a:gd name="connsiteY23" fmla="*/ 46680 h 57054"/>
                  <a:gd name="connsiteX24" fmla="*/ 13828 w 76054"/>
                  <a:gd name="connsiteY24" fmla="*/ 52732 h 57054"/>
                  <a:gd name="connsiteX25" fmla="*/ 71733 w 76054"/>
                  <a:gd name="connsiteY25" fmla="*/ 51003 h 57054"/>
                  <a:gd name="connsiteX26" fmla="*/ 71733 w 76054"/>
                  <a:gd name="connsiteY26" fmla="*/ 51003 h 57054"/>
                  <a:gd name="connsiteX27" fmla="*/ 71733 w 76054"/>
                  <a:gd name="connsiteY27" fmla="*/ 51003 h 57054"/>
                  <a:gd name="connsiteX28" fmla="*/ 71733 w 76054"/>
                  <a:gd name="connsiteY28" fmla="*/ 51003 h 57054"/>
                  <a:gd name="connsiteX29" fmla="*/ 71733 w 76054"/>
                  <a:gd name="connsiteY29" fmla="*/ 51003 h 57054"/>
                  <a:gd name="connsiteX30" fmla="*/ 65683 w 76054"/>
                  <a:gd name="connsiteY30" fmla="*/ 46680 h 57054"/>
                  <a:gd name="connsiteX31" fmla="*/ 66548 w 76054"/>
                  <a:gd name="connsiteY31" fmla="*/ 48409 h 57054"/>
                  <a:gd name="connsiteX32" fmla="*/ 67412 w 76054"/>
                  <a:gd name="connsiteY32" fmla="*/ 48409 h 57054"/>
                  <a:gd name="connsiteX33" fmla="*/ 67412 w 76054"/>
                  <a:gd name="connsiteY33" fmla="*/ 47545 h 57054"/>
                  <a:gd name="connsiteX34" fmla="*/ 65683 w 76054"/>
                  <a:gd name="connsiteY34" fmla="*/ 47545 h 57054"/>
                  <a:gd name="connsiteX35" fmla="*/ 64819 w 76054"/>
                  <a:gd name="connsiteY35" fmla="*/ 42358 h 57054"/>
                  <a:gd name="connsiteX36" fmla="*/ 70869 w 76054"/>
                  <a:gd name="connsiteY36" fmla="*/ 42358 h 57054"/>
                  <a:gd name="connsiteX37" fmla="*/ 59633 w 76054"/>
                  <a:gd name="connsiteY37" fmla="*/ 8645 h 57054"/>
                  <a:gd name="connsiteX38" fmla="*/ 58769 w 76054"/>
                  <a:gd name="connsiteY38" fmla="*/ 8645 h 57054"/>
                  <a:gd name="connsiteX39" fmla="*/ 58769 w 76054"/>
                  <a:gd name="connsiteY39" fmla="*/ 14696 h 57054"/>
                  <a:gd name="connsiteX40" fmla="*/ 56176 w 76054"/>
                  <a:gd name="connsiteY40" fmla="*/ 14696 h 57054"/>
                  <a:gd name="connsiteX41" fmla="*/ 64819 w 76054"/>
                  <a:gd name="connsiteY41" fmla="*/ 42358 h 57054"/>
                  <a:gd name="connsiteX42" fmla="*/ 5185 w 76054"/>
                  <a:gd name="connsiteY42" fmla="*/ 10373 h 57054"/>
                  <a:gd name="connsiteX43" fmla="*/ 49262 w 76054"/>
                  <a:gd name="connsiteY43" fmla="*/ 10373 h 57054"/>
                  <a:gd name="connsiteX44" fmla="*/ 48398 w 76054"/>
                  <a:gd name="connsiteY44" fmla="*/ 7780 h 57054"/>
                  <a:gd name="connsiteX45" fmla="*/ 53584 w 76054"/>
                  <a:gd name="connsiteY45" fmla="*/ 6051 h 57054"/>
                  <a:gd name="connsiteX46" fmla="*/ 53584 w 76054"/>
                  <a:gd name="connsiteY46" fmla="*/ 4322 h 57054"/>
                  <a:gd name="connsiteX47" fmla="*/ 5185 w 76054"/>
                  <a:gd name="connsiteY47" fmla="*/ 4322 h 57054"/>
                  <a:gd name="connsiteX48" fmla="*/ 5185 w 76054"/>
                  <a:gd name="connsiteY48" fmla="*/ 10373 h 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054" h="57054">
                    <a:moveTo>
                      <a:pt x="71733" y="57054"/>
                    </a:moveTo>
                    <a:lnTo>
                      <a:pt x="8643" y="57054"/>
                    </a:lnTo>
                    <a:lnTo>
                      <a:pt x="8643" y="42358"/>
                    </a:lnTo>
                    <a:lnTo>
                      <a:pt x="58769" y="42358"/>
                    </a:lnTo>
                    <a:lnTo>
                      <a:pt x="50127" y="14696"/>
                    </a:lnTo>
                    <a:lnTo>
                      <a:pt x="0" y="14696"/>
                    </a:lnTo>
                    <a:lnTo>
                      <a:pt x="0" y="0"/>
                    </a:lnTo>
                    <a:lnTo>
                      <a:pt x="57041" y="0"/>
                    </a:lnTo>
                    <a:lnTo>
                      <a:pt x="57041" y="0"/>
                    </a:lnTo>
                    <a:cubicBezTo>
                      <a:pt x="58769" y="865"/>
                      <a:pt x="59633" y="1729"/>
                      <a:pt x="60498" y="2593"/>
                    </a:cubicBezTo>
                    <a:lnTo>
                      <a:pt x="60498" y="2593"/>
                    </a:lnTo>
                    <a:lnTo>
                      <a:pt x="74326" y="44952"/>
                    </a:lnTo>
                    <a:lnTo>
                      <a:pt x="74326" y="44952"/>
                    </a:lnTo>
                    <a:lnTo>
                      <a:pt x="75190" y="46680"/>
                    </a:lnTo>
                    <a:cubicBezTo>
                      <a:pt x="75190" y="46680"/>
                      <a:pt x="75190" y="46680"/>
                      <a:pt x="75190" y="46680"/>
                    </a:cubicBezTo>
                    <a:lnTo>
                      <a:pt x="76054" y="48409"/>
                    </a:lnTo>
                    <a:lnTo>
                      <a:pt x="76054" y="48409"/>
                    </a:lnTo>
                    <a:cubicBezTo>
                      <a:pt x="76054" y="50138"/>
                      <a:pt x="75190" y="51867"/>
                      <a:pt x="74326" y="52732"/>
                    </a:cubicBezTo>
                    <a:cubicBezTo>
                      <a:pt x="75190" y="55325"/>
                      <a:pt x="73462" y="56189"/>
                      <a:pt x="71733" y="57054"/>
                    </a:cubicBezTo>
                    <a:lnTo>
                      <a:pt x="71733" y="57054"/>
                    </a:lnTo>
                    <a:close/>
                    <a:moveTo>
                      <a:pt x="13828" y="52732"/>
                    </a:moveTo>
                    <a:lnTo>
                      <a:pt x="63091" y="52732"/>
                    </a:lnTo>
                    <a:lnTo>
                      <a:pt x="61362" y="46680"/>
                    </a:lnTo>
                    <a:lnTo>
                      <a:pt x="13828" y="46680"/>
                    </a:lnTo>
                    <a:lnTo>
                      <a:pt x="13828" y="52732"/>
                    </a:lnTo>
                    <a:close/>
                    <a:moveTo>
                      <a:pt x="71733" y="51003"/>
                    </a:moveTo>
                    <a:lnTo>
                      <a:pt x="71733" y="51003"/>
                    </a:lnTo>
                    <a:cubicBezTo>
                      <a:pt x="71733" y="51867"/>
                      <a:pt x="71733" y="51003"/>
                      <a:pt x="71733" y="51003"/>
                    </a:cubicBezTo>
                    <a:cubicBezTo>
                      <a:pt x="71733" y="51003"/>
                      <a:pt x="71733" y="51003"/>
                      <a:pt x="71733" y="51003"/>
                    </a:cubicBezTo>
                    <a:lnTo>
                      <a:pt x="71733" y="51003"/>
                    </a:lnTo>
                    <a:close/>
                    <a:moveTo>
                      <a:pt x="65683" y="46680"/>
                    </a:moveTo>
                    <a:lnTo>
                      <a:pt x="66548" y="48409"/>
                    </a:lnTo>
                    <a:lnTo>
                      <a:pt x="67412" y="48409"/>
                    </a:lnTo>
                    <a:lnTo>
                      <a:pt x="67412" y="47545"/>
                    </a:lnTo>
                    <a:lnTo>
                      <a:pt x="65683" y="47545"/>
                    </a:lnTo>
                    <a:close/>
                    <a:moveTo>
                      <a:pt x="64819" y="42358"/>
                    </a:moveTo>
                    <a:lnTo>
                      <a:pt x="70869" y="42358"/>
                    </a:lnTo>
                    <a:lnTo>
                      <a:pt x="59633" y="8645"/>
                    </a:lnTo>
                    <a:lnTo>
                      <a:pt x="58769" y="8645"/>
                    </a:lnTo>
                    <a:lnTo>
                      <a:pt x="58769" y="14696"/>
                    </a:lnTo>
                    <a:lnTo>
                      <a:pt x="56176" y="14696"/>
                    </a:lnTo>
                    <a:lnTo>
                      <a:pt x="64819" y="42358"/>
                    </a:lnTo>
                    <a:close/>
                    <a:moveTo>
                      <a:pt x="5185" y="10373"/>
                    </a:moveTo>
                    <a:lnTo>
                      <a:pt x="49262" y="10373"/>
                    </a:lnTo>
                    <a:lnTo>
                      <a:pt x="48398" y="7780"/>
                    </a:lnTo>
                    <a:lnTo>
                      <a:pt x="53584" y="6051"/>
                    </a:lnTo>
                    <a:lnTo>
                      <a:pt x="53584" y="4322"/>
                    </a:lnTo>
                    <a:lnTo>
                      <a:pt x="5185" y="4322"/>
                    </a:lnTo>
                    <a:lnTo>
                      <a:pt x="5185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92" name="Graphic 16831">
              <a:extLst>
                <a:ext uri="{FF2B5EF4-FFF2-40B4-BE49-F238E27FC236}">
                  <a16:creationId xmlns:a16="http://schemas.microsoft.com/office/drawing/2014/main" id="{63EEEFF9-2FA3-4429-8101-B9503D419DBD}"/>
                </a:ext>
              </a:extLst>
            </p:cNvPr>
            <p:cNvGrpSpPr/>
            <p:nvPr/>
          </p:nvGrpSpPr>
          <p:grpSpPr>
            <a:xfrm>
              <a:off x="3425234" y="1932333"/>
              <a:ext cx="86425" cy="64834"/>
              <a:chOff x="3425234" y="1932333"/>
              <a:chExt cx="86425" cy="64834"/>
            </a:xfrm>
            <a:solidFill>
              <a:srgbClr val="355464"/>
            </a:solidFill>
          </p:grpSpPr>
          <p:sp>
            <p:nvSpPr>
              <p:cNvPr id="205" name="Freeform 17986">
                <a:extLst>
                  <a:ext uri="{FF2B5EF4-FFF2-40B4-BE49-F238E27FC236}">
                    <a16:creationId xmlns:a16="http://schemas.microsoft.com/office/drawing/2014/main" id="{E469E289-C290-4D40-A641-C542F3FFC311}"/>
                  </a:ext>
                </a:extLst>
              </p:cNvPr>
              <p:cNvSpPr/>
              <p:nvPr/>
            </p:nvSpPr>
            <p:spPr>
              <a:xfrm>
                <a:off x="3427826" y="1934061"/>
                <a:ext cx="82104" cy="61376"/>
              </a:xfrm>
              <a:custGeom>
                <a:avLst/>
                <a:gdLst>
                  <a:gd name="connsiteX0" fmla="*/ 76919 w 82104"/>
                  <a:gd name="connsiteY0" fmla="*/ 51003 h 61376"/>
                  <a:gd name="connsiteX1" fmla="*/ 16421 w 82104"/>
                  <a:gd name="connsiteY1" fmla="*/ 51003 h 61376"/>
                  <a:gd name="connsiteX2" fmla="*/ 16421 w 82104"/>
                  <a:gd name="connsiteY2" fmla="*/ 61376 h 61376"/>
                  <a:gd name="connsiteX3" fmla="*/ 76919 w 82104"/>
                  <a:gd name="connsiteY3" fmla="*/ 61376 h 61376"/>
                  <a:gd name="connsiteX4" fmla="*/ 76919 w 82104"/>
                  <a:gd name="connsiteY4" fmla="*/ 51003 h 61376"/>
                  <a:gd name="connsiteX5" fmla="*/ 56176 w 82104"/>
                  <a:gd name="connsiteY5" fmla="*/ 6916 h 61376"/>
                  <a:gd name="connsiteX6" fmla="*/ 72597 w 82104"/>
                  <a:gd name="connsiteY6" fmla="*/ 57918 h 61376"/>
                  <a:gd name="connsiteX7" fmla="*/ 82104 w 82104"/>
                  <a:gd name="connsiteY7" fmla="*/ 54461 h 61376"/>
                  <a:gd name="connsiteX8" fmla="*/ 65683 w 82104"/>
                  <a:gd name="connsiteY8" fmla="*/ 3458 h 61376"/>
                  <a:gd name="connsiteX9" fmla="*/ 56176 w 82104"/>
                  <a:gd name="connsiteY9" fmla="*/ 6916 h 61376"/>
                  <a:gd name="connsiteX10" fmla="*/ 0 w 82104"/>
                  <a:gd name="connsiteY10" fmla="*/ 10373 h 61376"/>
                  <a:gd name="connsiteX11" fmla="*/ 60498 w 82104"/>
                  <a:gd name="connsiteY11" fmla="*/ 10373 h 61376"/>
                  <a:gd name="connsiteX12" fmla="*/ 60498 w 82104"/>
                  <a:gd name="connsiteY12" fmla="*/ 0 h 61376"/>
                  <a:gd name="connsiteX13" fmla="*/ 0 w 82104"/>
                  <a:gd name="connsiteY13" fmla="*/ 0 h 61376"/>
                  <a:gd name="connsiteX14" fmla="*/ 0 w 82104"/>
                  <a:gd name="connsiteY14" fmla="*/ 10373 h 61376"/>
                  <a:gd name="connsiteX15" fmla="*/ 76919 w 82104"/>
                  <a:gd name="connsiteY15" fmla="*/ 56189 h 61376"/>
                  <a:gd name="connsiteX16" fmla="*/ 76919 w 82104"/>
                  <a:gd name="connsiteY16" fmla="*/ 61376 h 61376"/>
                  <a:gd name="connsiteX17" fmla="*/ 81240 w 82104"/>
                  <a:gd name="connsiteY17" fmla="*/ 59647 h 61376"/>
                  <a:gd name="connsiteX18" fmla="*/ 82104 w 82104"/>
                  <a:gd name="connsiteY18" fmla="*/ 55325 h 61376"/>
                  <a:gd name="connsiteX19" fmla="*/ 76919 w 82104"/>
                  <a:gd name="connsiteY19" fmla="*/ 56189 h 61376"/>
                  <a:gd name="connsiteX20" fmla="*/ 60498 w 82104"/>
                  <a:gd name="connsiteY20" fmla="*/ 5187 h 61376"/>
                  <a:gd name="connsiteX21" fmla="*/ 65683 w 82104"/>
                  <a:gd name="connsiteY21" fmla="*/ 3458 h 61376"/>
                  <a:gd name="connsiteX22" fmla="*/ 60498 w 82104"/>
                  <a:gd name="connsiteY22" fmla="*/ 0 h 61376"/>
                  <a:gd name="connsiteX23" fmla="*/ 60498 w 82104"/>
                  <a:gd name="connsiteY23" fmla="*/ 5187 h 6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2104" h="61376">
                    <a:moveTo>
                      <a:pt x="76919" y="51003"/>
                    </a:moveTo>
                    <a:lnTo>
                      <a:pt x="16421" y="51003"/>
                    </a:lnTo>
                    <a:lnTo>
                      <a:pt x="16421" y="61376"/>
                    </a:lnTo>
                    <a:lnTo>
                      <a:pt x="76919" y="61376"/>
                    </a:lnTo>
                    <a:lnTo>
                      <a:pt x="76919" y="51003"/>
                    </a:lnTo>
                    <a:close/>
                    <a:moveTo>
                      <a:pt x="56176" y="6916"/>
                    </a:moveTo>
                    <a:lnTo>
                      <a:pt x="72597" y="57918"/>
                    </a:lnTo>
                    <a:lnTo>
                      <a:pt x="82104" y="54461"/>
                    </a:lnTo>
                    <a:lnTo>
                      <a:pt x="65683" y="3458"/>
                    </a:lnTo>
                    <a:lnTo>
                      <a:pt x="56176" y="6916"/>
                    </a:lnTo>
                    <a:close/>
                    <a:moveTo>
                      <a:pt x="0" y="10373"/>
                    </a:moveTo>
                    <a:lnTo>
                      <a:pt x="60498" y="10373"/>
                    </a:lnTo>
                    <a:lnTo>
                      <a:pt x="60498" y="0"/>
                    </a:lnTo>
                    <a:lnTo>
                      <a:pt x="0" y="0"/>
                    </a:lnTo>
                    <a:lnTo>
                      <a:pt x="0" y="10373"/>
                    </a:lnTo>
                    <a:close/>
                    <a:moveTo>
                      <a:pt x="76919" y="56189"/>
                    </a:moveTo>
                    <a:lnTo>
                      <a:pt x="76919" y="61376"/>
                    </a:lnTo>
                    <a:cubicBezTo>
                      <a:pt x="78647" y="61376"/>
                      <a:pt x="80375" y="60512"/>
                      <a:pt x="81240" y="59647"/>
                    </a:cubicBezTo>
                    <a:cubicBezTo>
                      <a:pt x="82104" y="57918"/>
                      <a:pt x="82104" y="57054"/>
                      <a:pt x="82104" y="55325"/>
                    </a:cubicBezTo>
                    <a:lnTo>
                      <a:pt x="76919" y="56189"/>
                    </a:lnTo>
                    <a:close/>
                    <a:moveTo>
                      <a:pt x="60498" y="5187"/>
                    </a:moveTo>
                    <a:lnTo>
                      <a:pt x="65683" y="3458"/>
                    </a:lnTo>
                    <a:cubicBezTo>
                      <a:pt x="64819" y="1729"/>
                      <a:pt x="63090" y="0"/>
                      <a:pt x="60498" y="0"/>
                    </a:cubicBezTo>
                    <a:lnTo>
                      <a:pt x="60498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06" name="Freeform 17987">
                <a:extLst>
                  <a:ext uri="{FF2B5EF4-FFF2-40B4-BE49-F238E27FC236}">
                    <a16:creationId xmlns:a16="http://schemas.microsoft.com/office/drawing/2014/main" id="{CB87F38D-123F-46F6-8382-DE3BA6292CF9}"/>
                  </a:ext>
                </a:extLst>
              </p:cNvPr>
              <p:cNvSpPr/>
              <p:nvPr/>
            </p:nvSpPr>
            <p:spPr>
              <a:xfrm>
                <a:off x="3425234" y="1932333"/>
                <a:ext cx="86425" cy="64834"/>
              </a:xfrm>
              <a:custGeom>
                <a:avLst/>
                <a:gdLst>
                  <a:gd name="connsiteX0" fmla="*/ 82104 w 86425"/>
                  <a:gd name="connsiteY0" fmla="*/ 64834 h 64834"/>
                  <a:gd name="connsiteX1" fmla="*/ 17285 w 86425"/>
                  <a:gd name="connsiteY1" fmla="*/ 64834 h 64834"/>
                  <a:gd name="connsiteX2" fmla="*/ 17285 w 86425"/>
                  <a:gd name="connsiteY2" fmla="*/ 50138 h 64834"/>
                  <a:gd name="connsiteX3" fmla="*/ 70004 w 86425"/>
                  <a:gd name="connsiteY3" fmla="*/ 50138 h 64834"/>
                  <a:gd name="connsiteX4" fmla="*/ 57905 w 86425"/>
                  <a:gd name="connsiteY4" fmla="*/ 14696 h 64834"/>
                  <a:gd name="connsiteX5" fmla="*/ 0 w 86425"/>
                  <a:gd name="connsiteY5" fmla="*/ 14696 h 64834"/>
                  <a:gd name="connsiteX6" fmla="*/ 0 w 86425"/>
                  <a:gd name="connsiteY6" fmla="*/ 0 h 64834"/>
                  <a:gd name="connsiteX7" fmla="*/ 64819 w 86425"/>
                  <a:gd name="connsiteY7" fmla="*/ 0 h 64834"/>
                  <a:gd name="connsiteX8" fmla="*/ 64819 w 86425"/>
                  <a:gd name="connsiteY8" fmla="*/ 0 h 64834"/>
                  <a:gd name="connsiteX9" fmla="*/ 68276 w 86425"/>
                  <a:gd name="connsiteY9" fmla="*/ 2593 h 64834"/>
                  <a:gd name="connsiteX10" fmla="*/ 68276 w 86425"/>
                  <a:gd name="connsiteY10" fmla="*/ 2593 h 64834"/>
                  <a:gd name="connsiteX11" fmla="*/ 84697 w 86425"/>
                  <a:gd name="connsiteY11" fmla="*/ 53596 h 64834"/>
                  <a:gd name="connsiteX12" fmla="*/ 84697 w 86425"/>
                  <a:gd name="connsiteY12" fmla="*/ 53596 h 64834"/>
                  <a:gd name="connsiteX13" fmla="*/ 86425 w 86425"/>
                  <a:gd name="connsiteY13" fmla="*/ 57918 h 64834"/>
                  <a:gd name="connsiteX14" fmla="*/ 86425 w 86425"/>
                  <a:gd name="connsiteY14" fmla="*/ 57918 h 64834"/>
                  <a:gd name="connsiteX15" fmla="*/ 84697 w 86425"/>
                  <a:gd name="connsiteY15" fmla="*/ 62241 h 64834"/>
                  <a:gd name="connsiteX16" fmla="*/ 82104 w 86425"/>
                  <a:gd name="connsiteY16" fmla="*/ 64834 h 64834"/>
                  <a:gd name="connsiteX17" fmla="*/ 82104 w 86425"/>
                  <a:gd name="connsiteY17" fmla="*/ 64834 h 64834"/>
                  <a:gd name="connsiteX18" fmla="*/ 21606 w 86425"/>
                  <a:gd name="connsiteY18" fmla="*/ 60512 h 64834"/>
                  <a:gd name="connsiteX19" fmla="*/ 72597 w 86425"/>
                  <a:gd name="connsiteY19" fmla="*/ 60512 h 64834"/>
                  <a:gd name="connsiteX20" fmla="*/ 70869 w 86425"/>
                  <a:gd name="connsiteY20" fmla="*/ 54461 h 64834"/>
                  <a:gd name="connsiteX21" fmla="*/ 21606 w 86425"/>
                  <a:gd name="connsiteY21" fmla="*/ 54461 h 64834"/>
                  <a:gd name="connsiteX22" fmla="*/ 21606 w 86425"/>
                  <a:gd name="connsiteY22" fmla="*/ 60512 h 64834"/>
                  <a:gd name="connsiteX23" fmla="*/ 82104 w 86425"/>
                  <a:gd name="connsiteY23" fmla="*/ 59647 h 64834"/>
                  <a:gd name="connsiteX24" fmla="*/ 82104 w 86425"/>
                  <a:gd name="connsiteY24" fmla="*/ 59647 h 64834"/>
                  <a:gd name="connsiteX25" fmla="*/ 82104 w 86425"/>
                  <a:gd name="connsiteY25" fmla="*/ 59647 h 64834"/>
                  <a:gd name="connsiteX26" fmla="*/ 82104 w 86425"/>
                  <a:gd name="connsiteY26" fmla="*/ 59647 h 64834"/>
                  <a:gd name="connsiteX27" fmla="*/ 82104 w 86425"/>
                  <a:gd name="connsiteY27" fmla="*/ 59647 h 64834"/>
                  <a:gd name="connsiteX28" fmla="*/ 76054 w 86425"/>
                  <a:gd name="connsiteY28" fmla="*/ 55325 h 64834"/>
                  <a:gd name="connsiteX29" fmla="*/ 76919 w 86425"/>
                  <a:gd name="connsiteY29" fmla="*/ 57054 h 64834"/>
                  <a:gd name="connsiteX30" fmla="*/ 77783 w 86425"/>
                  <a:gd name="connsiteY30" fmla="*/ 57054 h 64834"/>
                  <a:gd name="connsiteX31" fmla="*/ 77783 w 86425"/>
                  <a:gd name="connsiteY31" fmla="*/ 56189 h 64834"/>
                  <a:gd name="connsiteX32" fmla="*/ 76054 w 86425"/>
                  <a:gd name="connsiteY32" fmla="*/ 56189 h 64834"/>
                  <a:gd name="connsiteX33" fmla="*/ 74326 w 86425"/>
                  <a:gd name="connsiteY33" fmla="*/ 51003 h 64834"/>
                  <a:gd name="connsiteX34" fmla="*/ 80376 w 86425"/>
                  <a:gd name="connsiteY34" fmla="*/ 51003 h 64834"/>
                  <a:gd name="connsiteX35" fmla="*/ 66548 w 86425"/>
                  <a:gd name="connsiteY35" fmla="*/ 8645 h 64834"/>
                  <a:gd name="connsiteX36" fmla="*/ 65683 w 86425"/>
                  <a:gd name="connsiteY36" fmla="*/ 8645 h 64834"/>
                  <a:gd name="connsiteX37" fmla="*/ 65683 w 86425"/>
                  <a:gd name="connsiteY37" fmla="*/ 14696 h 64834"/>
                  <a:gd name="connsiteX38" fmla="*/ 63091 w 86425"/>
                  <a:gd name="connsiteY38" fmla="*/ 14696 h 64834"/>
                  <a:gd name="connsiteX39" fmla="*/ 74326 w 86425"/>
                  <a:gd name="connsiteY39" fmla="*/ 51003 h 64834"/>
                  <a:gd name="connsiteX40" fmla="*/ 5185 w 86425"/>
                  <a:gd name="connsiteY40" fmla="*/ 9509 h 64834"/>
                  <a:gd name="connsiteX41" fmla="*/ 57041 w 86425"/>
                  <a:gd name="connsiteY41" fmla="*/ 9509 h 64834"/>
                  <a:gd name="connsiteX42" fmla="*/ 56176 w 86425"/>
                  <a:gd name="connsiteY42" fmla="*/ 6916 h 64834"/>
                  <a:gd name="connsiteX43" fmla="*/ 61362 w 86425"/>
                  <a:gd name="connsiteY43" fmla="*/ 5187 h 64834"/>
                  <a:gd name="connsiteX44" fmla="*/ 61362 w 86425"/>
                  <a:gd name="connsiteY44" fmla="*/ 4322 h 64834"/>
                  <a:gd name="connsiteX45" fmla="*/ 5185 w 86425"/>
                  <a:gd name="connsiteY45" fmla="*/ 4322 h 64834"/>
                  <a:gd name="connsiteX46" fmla="*/ 5185 w 86425"/>
                  <a:gd name="connsiteY46" fmla="*/ 9509 h 6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6425" h="64834">
                    <a:moveTo>
                      <a:pt x="82104" y="64834"/>
                    </a:moveTo>
                    <a:lnTo>
                      <a:pt x="17285" y="64834"/>
                    </a:lnTo>
                    <a:lnTo>
                      <a:pt x="17285" y="50138"/>
                    </a:lnTo>
                    <a:lnTo>
                      <a:pt x="70004" y="50138"/>
                    </a:lnTo>
                    <a:lnTo>
                      <a:pt x="57905" y="14696"/>
                    </a:lnTo>
                    <a:lnTo>
                      <a:pt x="0" y="14696"/>
                    </a:lnTo>
                    <a:lnTo>
                      <a:pt x="0" y="0"/>
                    </a:lnTo>
                    <a:lnTo>
                      <a:pt x="64819" y="0"/>
                    </a:lnTo>
                    <a:lnTo>
                      <a:pt x="64819" y="0"/>
                    </a:lnTo>
                    <a:cubicBezTo>
                      <a:pt x="66548" y="864"/>
                      <a:pt x="67412" y="1729"/>
                      <a:pt x="68276" y="2593"/>
                    </a:cubicBezTo>
                    <a:lnTo>
                      <a:pt x="68276" y="2593"/>
                    </a:lnTo>
                    <a:lnTo>
                      <a:pt x="84697" y="53596"/>
                    </a:lnTo>
                    <a:lnTo>
                      <a:pt x="84697" y="53596"/>
                    </a:lnTo>
                    <a:lnTo>
                      <a:pt x="86425" y="57918"/>
                    </a:lnTo>
                    <a:lnTo>
                      <a:pt x="86425" y="57918"/>
                    </a:lnTo>
                    <a:cubicBezTo>
                      <a:pt x="86425" y="59647"/>
                      <a:pt x="85561" y="61376"/>
                      <a:pt x="84697" y="62241"/>
                    </a:cubicBezTo>
                    <a:cubicBezTo>
                      <a:pt x="84697" y="63105"/>
                      <a:pt x="83833" y="64834"/>
                      <a:pt x="82104" y="64834"/>
                    </a:cubicBezTo>
                    <a:lnTo>
                      <a:pt x="82104" y="64834"/>
                    </a:lnTo>
                    <a:close/>
                    <a:moveTo>
                      <a:pt x="21606" y="60512"/>
                    </a:moveTo>
                    <a:lnTo>
                      <a:pt x="72597" y="60512"/>
                    </a:lnTo>
                    <a:lnTo>
                      <a:pt x="70869" y="54461"/>
                    </a:lnTo>
                    <a:lnTo>
                      <a:pt x="21606" y="54461"/>
                    </a:lnTo>
                    <a:lnTo>
                      <a:pt x="21606" y="60512"/>
                    </a:lnTo>
                    <a:close/>
                    <a:moveTo>
                      <a:pt x="82104" y="59647"/>
                    </a:moveTo>
                    <a:lnTo>
                      <a:pt x="82104" y="59647"/>
                    </a:lnTo>
                    <a:cubicBezTo>
                      <a:pt x="82104" y="59647"/>
                      <a:pt x="82104" y="59647"/>
                      <a:pt x="82104" y="59647"/>
                    </a:cubicBezTo>
                    <a:cubicBezTo>
                      <a:pt x="82104" y="59647"/>
                      <a:pt x="82104" y="59647"/>
                      <a:pt x="82104" y="59647"/>
                    </a:cubicBezTo>
                    <a:lnTo>
                      <a:pt x="82104" y="59647"/>
                    </a:lnTo>
                    <a:close/>
                    <a:moveTo>
                      <a:pt x="76054" y="55325"/>
                    </a:moveTo>
                    <a:lnTo>
                      <a:pt x="76919" y="57054"/>
                    </a:lnTo>
                    <a:lnTo>
                      <a:pt x="77783" y="57054"/>
                    </a:lnTo>
                    <a:lnTo>
                      <a:pt x="77783" y="56189"/>
                    </a:lnTo>
                    <a:lnTo>
                      <a:pt x="76054" y="56189"/>
                    </a:lnTo>
                    <a:close/>
                    <a:moveTo>
                      <a:pt x="74326" y="51003"/>
                    </a:moveTo>
                    <a:lnTo>
                      <a:pt x="80376" y="51003"/>
                    </a:lnTo>
                    <a:lnTo>
                      <a:pt x="66548" y="8645"/>
                    </a:lnTo>
                    <a:lnTo>
                      <a:pt x="65683" y="8645"/>
                    </a:lnTo>
                    <a:lnTo>
                      <a:pt x="65683" y="14696"/>
                    </a:lnTo>
                    <a:lnTo>
                      <a:pt x="63091" y="14696"/>
                    </a:lnTo>
                    <a:lnTo>
                      <a:pt x="74326" y="51003"/>
                    </a:lnTo>
                    <a:close/>
                    <a:moveTo>
                      <a:pt x="5185" y="9509"/>
                    </a:moveTo>
                    <a:lnTo>
                      <a:pt x="57041" y="9509"/>
                    </a:lnTo>
                    <a:lnTo>
                      <a:pt x="56176" y="6916"/>
                    </a:lnTo>
                    <a:lnTo>
                      <a:pt x="61362" y="5187"/>
                    </a:lnTo>
                    <a:lnTo>
                      <a:pt x="61362" y="4322"/>
                    </a:lnTo>
                    <a:lnTo>
                      <a:pt x="5185" y="4322"/>
                    </a:lnTo>
                    <a:lnTo>
                      <a:pt x="5185" y="95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93" name="Graphic 16831">
              <a:extLst>
                <a:ext uri="{FF2B5EF4-FFF2-40B4-BE49-F238E27FC236}">
                  <a16:creationId xmlns:a16="http://schemas.microsoft.com/office/drawing/2014/main" id="{D2B64501-81FB-4661-B32E-2C49BAAE8903}"/>
                </a:ext>
              </a:extLst>
            </p:cNvPr>
            <p:cNvGrpSpPr/>
            <p:nvPr/>
          </p:nvGrpSpPr>
          <p:grpSpPr>
            <a:xfrm>
              <a:off x="3458940" y="2050763"/>
              <a:ext cx="95067" cy="74343"/>
              <a:chOff x="3458940" y="2050763"/>
              <a:chExt cx="95067" cy="74343"/>
            </a:xfrm>
            <a:solidFill>
              <a:srgbClr val="355464"/>
            </a:solidFill>
          </p:grpSpPr>
          <p:sp>
            <p:nvSpPr>
              <p:cNvPr id="203" name="Freeform 17989">
                <a:extLst>
                  <a:ext uri="{FF2B5EF4-FFF2-40B4-BE49-F238E27FC236}">
                    <a16:creationId xmlns:a16="http://schemas.microsoft.com/office/drawing/2014/main" id="{EE266D1D-C06E-4D19-977E-5CB5C40EEA52}"/>
                  </a:ext>
                </a:extLst>
              </p:cNvPr>
              <p:cNvSpPr/>
              <p:nvPr/>
            </p:nvSpPr>
            <p:spPr>
              <a:xfrm>
                <a:off x="3461532" y="2052492"/>
                <a:ext cx="89882" cy="70020"/>
              </a:xfrm>
              <a:custGeom>
                <a:avLst/>
                <a:gdLst>
                  <a:gd name="connsiteX0" fmla="*/ 84697 w 89882"/>
                  <a:gd name="connsiteY0" fmla="*/ 59647 h 70020"/>
                  <a:gd name="connsiteX1" fmla="*/ 17285 w 89882"/>
                  <a:gd name="connsiteY1" fmla="*/ 59647 h 70020"/>
                  <a:gd name="connsiteX2" fmla="*/ 17285 w 89882"/>
                  <a:gd name="connsiteY2" fmla="*/ 70021 h 70020"/>
                  <a:gd name="connsiteX3" fmla="*/ 84697 w 89882"/>
                  <a:gd name="connsiteY3" fmla="*/ 70021 h 70020"/>
                  <a:gd name="connsiteX4" fmla="*/ 84697 w 89882"/>
                  <a:gd name="connsiteY4" fmla="*/ 59647 h 70020"/>
                  <a:gd name="connsiteX5" fmla="*/ 60498 w 89882"/>
                  <a:gd name="connsiteY5" fmla="*/ 6916 h 70020"/>
                  <a:gd name="connsiteX6" fmla="*/ 79511 w 89882"/>
                  <a:gd name="connsiteY6" fmla="*/ 66563 h 70020"/>
                  <a:gd name="connsiteX7" fmla="*/ 89018 w 89882"/>
                  <a:gd name="connsiteY7" fmla="*/ 63105 h 70020"/>
                  <a:gd name="connsiteX8" fmla="*/ 70005 w 89882"/>
                  <a:gd name="connsiteY8" fmla="*/ 3458 h 70020"/>
                  <a:gd name="connsiteX9" fmla="*/ 60498 w 89882"/>
                  <a:gd name="connsiteY9" fmla="*/ 6916 h 70020"/>
                  <a:gd name="connsiteX10" fmla="*/ 0 w 89882"/>
                  <a:gd name="connsiteY10" fmla="*/ 10373 h 70020"/>
                  <a:gd name="connsiteX11" fmla="*/ 65683 w 89882"/>
                  <a:gd name="connsiteY11" fmla="*/ 10373 h 70020"/>
                  <a:gd name="connsiteX12" fmla="*/ 65683 w 89882"/>
                  <a:gd name="connsiteY12" fmla="*/ 0 h 70020"/>
                  <a:gd name="connsiteX13" fmla="*/ 0 w 89882"/>
                  <a:gd name="connsiteY13" fmla="*/ 0 h 70020"/>
                  <a:gd name="connsiteX14" fmla="*/ 0 w 89882"/>
                  <a:gd name="connsiteY14" fmla="*/ 10373 h 70020"/>
                  <a:gd name="connsiteX15" fmla="*/ 84697 w 89882"/>
                  <a:gd name="connsiteY15" fmla="*/ 64834 h 70020"/>
                  <a:gd name="connsiteX16" fmla="*/ 84697 w 89882"/>
                  <a:gd name="connsiteY16" fmla="*/ 70021 h 70020"/>
                  <a:gd name="connsiteX17" fmla="*/ 89018 w 89882"/>
                  <a:gd name="connsiteY17" fmla="*/ 68292 h 70020"/>
                  <a:gd name="connsiteX18" fmla="*/ 89882 w 89882"/>
                  <a:gd name="connsiteY18" fmla="*/ 63970 h 70020"/>
                  <a:gd name="connsiteX19" fmla="*/ 84697 w 89882"/>
                  <a:gd name="connsiteY19" fmla="*/ 64834 h 70020"/>
                  <a:gd name="connsiteX20" fmla="*/ 65683 w 89882"/>
                  <a:gd name="connsiteY20" fmla="*/ 5187 h 70020"/>
                  <a:gd name="connsiteX21" fmla="*/ 70869 w 89882"/>
                  <a:gd name="connsiteY21" fmla="*/ 3458 h 70020"/>
                  <a:gd name="connsiteX22" fmla="*/ 65683 w 89882"/>
                  <a:gd name="connsiteY22" fmla="*/ 0 h 70020"/>
                  <a:gd name="connsiteX23" fmla="*/ 65683 w 89882"/>
                  <a:gd name="connsiteY23" fmla="*/ 5187 h 7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9882" h="70020">
                    <a:moveTo>
                      <a:pt x="84697" y="59647"/>
                    </a:moveTo>
                    <a:lnTo>
                      <a:pt x="17285" y="59647"/>
                    </a:lnTo>
                    <a:lnTo>
                      <a:pt x="17285" y="70021"/>
                    </a:lnTo>
                    <a:lnTo>
                      <a:pt x="84697" y="70021"/>
                    </a:lnTo>
                    <a:lnTo>
                      <a:pt x="84697" y="59647"/>
                    </a:lnTo>
                    <a:close/>
                    <a:moveTo>
                      <a:pt x="60498" y="6916"/>
                    </a:moveTo>
                    <a:lnTo>
                      <a:pt x="79511" y="66563"/>
                    </a:lnTo>
                    <a:lnTo>
                      <a:pt x="89018" y="63105"/>
                    </a:lnTo>
                    <a:lnTo>
                      <a:pt x="70005" y="3458"/>
                    </a:lnTo>
                    <a:lnTo>
                      <a:pt x="60498" y="6916"/>
                    </a:lnTo>
                    <a:close/>
                    <a:moveTo>
                      <a:pt x="0" y="10373"/>
                    </a:moveTo>
                    <a:lnTo>
                      <a:pt x="65683" y="10373"/>
                    </a:lnTo>
                    <a:lnTo>
                      <a:pt x="65683" y="0"/>
                    </a:lnTo>
                    <a:lnTo>
                      <a:pt x="0" y="0"/>
                    </a:lnTo>
                    <a:lnTo>
                      <a:pt x="0" y="10373"/>
                    </a:lnTo>
                    <a:close/>
                    <a:moveTo>
                      <a:pt x="84697" y="64834"/>
                    </a:moveTo>
                    <a:lnTo>
                      <a:pt x="84697" y="70021"/>
                    </a:lnTo>
                    <a:cubicBezTo>
                      <a:pt x="86425" y="70021"/>
                      <a:pt x="88154" y="69156"/>
                      <a:pt x="89018" y="68292"/>
                    </a:cubicBezTo>
                    <a:cubicBezTo>
                      <a:pt x="89882" y="66563"/>
                      <a:pt x="89882" y="65699"/>
                      <a:pt x="89882" y="63970"/>
                    </a:cubicBezTo>
                    <a:lnTo>
                      <a:pt x="84697" y="64834"/>
                    </a:lnTo>
                    <a:close/>
                    <a:moveTo>
                      <a:pt x="65683" y="5187"/>
                    </a:moveTo>
                    <a:lnTo>
                      <a:pt x="70869" y="3458"/>
                    </a:lnTo>
                    <a:cubicBezTo>
                      <a:pt x="70005" y="1729"/>
                      <a:pt x="68276" y="0"/>
                      <a:pt x="65683" y="0"/>
                    </a:cubicBezTo>
                    <a:lnTo>
                      <a:pt x="65683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04" name="Freeform 17990">
                <a:extLst>
                  <a:ext uri="{FF2B5EF4-FFF2-40B4-BE49-F238E27FC236}">
                    <a16:creationId xmlns:a16="http://schemas.microsoft.com/office/drawing/2014/main" id="{72DF97A1-8BFC-4171-98D9-D3436C0B736C}"/>
                  </a:ext>
                </a:extLst>
              </p:cNvPr>
              <p:cNvSpPr/>
              <p:nvPr/>
            </p:nvSpPr>
            <p:spPr>
              <a:xfrm>
                <a:off x="3458940" y="2050763"/>
                <a:ext cx="95067" cy="74343"/>
              </a:xfrm>
              <a:custGeom>
                <a:avLst/>
                <a:gdLst>
                  <a:gd name="connsiteX0" fmla="*/ 89882 w 95067"/>
                  <a:gd name="connsiteY0" fmla="*/ 74343 h 74343"/>
                  <a:gd name="connsiteX1" fmla="*/ 17285 w 95067"/>
                  <a:gd name="connsiteY1" fmla="*/ 74343 h 74343"/>
                  <a:gd name="connsiteX2" fmla="*/ 17285 w 95067"/>
                  <a:gd name="connsiteY2" fmla="*/ 59647 h 74343"/>
                  <a:gd name="connsiteX3" fmla="*/ 76919 w 95067"/>
                  <a:gd name="connsiteY3" fmla="*/ 59647 h 74343"/>
                  <a:gd name="connsiteX4" fmla="*/ 62226 w 95067"/>
                  <a:gd name="connsiteY4" fmla="*/ 14696 h 74343"/>
                  <a:gd name="connsiteX5" fmla="*/ 0 w 95067"/>
                  <a:gd name="connsiteY5" fmla="*/ 14696 h 74343"/>
                  <a:gd name="connsiteX6" fmla="*/ 0 w 95067"/>
                  <a:gd name="connsiteY6" fmla="*/ 0 h 74343"/>
                  <a:gd name="connsiteX7" fmla="*/ 70005 w 95067"/>
                  <a:gd name="connsiteY7" fmla="*/ 0 h 74343"/>
                  <a:gd name="connsiteX8" fmla="*/ 70005 w 95067"/>
                  <a:gd name="connsiteY8" fmla="*/ 0 h 74343"/>
                  <a:gd name="connsiteX9" fmla="*/ 73462 w 95067"/>
                  <a:gd name="connsiteY9" fmla="*/ 2593 h 74343"/>
                  <a:gd name="connsiteX10" fmla="*/ 73462 w 95067"/>
                  <a:gd name="connsiteY10" fmla="*/ 2593 h 74343"/>
                  <a:gd name="connsiteX11" fmla="*/ 75190 w 95067"/>
                  <a:gd name="connsiteY11" fmla="*/ 6916 h 74343"/>
                  <a:gd name="connsiteX12" fmla="*/ 75190 w 95067"/>
                  <a:gd name="connsiteY12" fmla="*/ 6916 h 74343"/>
                  <a:gd name="connsiteX13" fmla="*/ 94204 w 95067"/>
                  <a:gd name="connsiteY13" fmla="*/ 63970 h 74343"/>
                  <a:gd name="connsiteX14" fmla="*/ 94204 w 95067"/>
                  <a:gd name="connsiteY14" fmla="*/ 63970 h 74343"/>
                  <a:gd name="connsiteX15" fmla="*/ 95068 w 95067"/>
                  <a:gd name="connsiteY15" fmla="*/ 65699 h 74343"/>
                  <a:gd name="connsiteX16" fmla="*/ 95068 w 95067"/>
                  <a:gd name="connsiteY16" fmla="*/ 65699 h 74343"/>
                  <a:gd name="connsiteX17" fmla="*/ 93339 w 95067"/>
                  <a:gd name="connsiteY17" fmla="*/ 70021 h 74343"/>
                  <a:gd name="connsiteX18" fmla="*/ 89882 w 95067"/>
                  <a:gd name="connsiteY18" fmla="*/ 74343 h 74343"/>
                  <a:gd name="connsiteX19" fmla="*/ 89882 w 95067"/>
                  <a:gd name="connsiteY19" fmla="*/ 74343 h 74343"/>
                  <a:gd name="connsiteX20" fmla="*/ 22471 w 95067"/>
                  <a:gd name="connsiteY20" fmla="*/ 69156 h 74343"/>
                  <a:gd name="connsiteX21" fmla="*/ 81240 w 95067"/>
                  <a:gd name="connsiteY21" fmla="*/ 69156 h 74343"/>
                  <a:gd name="connsiteX22" fmla="*/ 79511 w 95067"/>
                  <a:gd name="connsiteY22" fmla="*/ 63105 h 74343"/>
                  <a:gd name="connsiteX23" fmla="*/ 22471 w 95067"/>
                  <a:gd name="connsiteY23" fmla="*/ 63105 h 74343"/>
                  <a:gd name="connsiteX24" fmla="*/ 22471 w 95067"/>
                  <a:gd name="connsiteY24" fmla="*/ 69156 h 74343"/>
                  <a:gd name="connsiteX25" fmla="*/ 89882 w 95067"/>
                  <a:gd name="connsiteY25" fmla="*/ 68292 h 74343"/>
                  <a:gd name="connsiteX26" fmla="*/ 89882 w 95067"/>
                  <a:gd name="connsiteY26" fmla="*/ 68292 h 74343"/>
                  <a:gd name="connsiteX27" fmla="*/ 89882 w 95067"/>
                  <a:gd name="connsiteY27" fmla="*/ 68292 h 74343"/>
                  <a:gd name="connsiteX28" fmla="*/ 89882 w 95067"/>
                  <a:gd name="connsiteY28" fmla="*/ 68292 h 74343"/>
                  <a:gd name="connsiteX29" fmla="*/ 89882 w 95067"/>
                  <a:gd name="connsiteY29" fmla="*/ 68292 h 74343"/>
                  <a:gd name="connsiteX30" fmla="*/ 83833 w 95067"/>
                  <a:gd name="connsiteY30" fmla="*/ 63970 h 74343"/>
                  <a:gd name="connsiteX31" fmla="*/ 84697 w 95067"/>
                  <a:gd name="connsiteY31" fmla="*/ 65699 h 74343"/>
                  <a:gd name="connsiteX32" fmla="*/ 85561 w 95067"/>
                  <a:gd name="connsiteY32" fmla="*/ 65699 h 74343"/>
                  <a:gd name="connsiteX33" fmla="*/ 85561 w 95067"/>
                  <a:gd name="connsiteY33" fmla="*/ 64834 h 74343"/>
                  <a:gd name="connsiteX34" fmla="*/ 83833 w 95067"/>
                  <a:gd name="connsiteY34" fmla="*/ 64834 h 74343"/>
                  <a:gd name="connsiteX35" fmla="*/ 82104 w 95067"/>
                  <a:gd name="connsiteY35" fmla="*/ 59647 h 74343"/>
                  <a:gd name="connsiteX36" fmla="*/ 88154 w 95067"/>
                  <a:gd name="connsiteY36" fmla="*/ 59647 h 74343"/>
                  <a:gd name="connsiteX37" fmla="*/ 71733 w 95067"/>
                  <a:gd name="connsiteY37" fmla="*/ 8645 h 74343"/>
                  <a:gd name="connsiteX38" fmla="*/ 70869 w 95067"/>
                  <a:gd name="connsiteY38" fmla="*/ 8645 h 74343"/>
                  <a:gd name="connsiteX39" fmla="*/ 70869 w 95067"/>
                  <a:gd name="connsiteY39" fmla="*/ 14696 h 74343"/>
                  <a:gd name="connsiteX40" fmla="*/ 67412 w 95067"/>
                  <a:gd name="connsiteY40" fmla="*/ 14696 h 74343"/>
                  <a:gd name="connsiteX41" fmla="*/ 82104 w 95067"/>
                  <a:gd name="connsiteY41" fmla="*/ 59647 h 74343"/>
                  <a:gd name="connsiteX42" fmla="*/ 5186 w 95067"/>
                  <a:gd name="connsiteY42" fmla="*/ 10373 h 74343"/>
                  <a:gd name="connsiteX43" fmla="*/ 61362 w 95067"/>
                  <a:gd name="connsiteY43" fmla="*/ 10373 h 74343"/>
                  <a:gd name="connsiteX44" fmla="*/ 60498 w 95067"/>
                  <a:gd name="connsiteY44" fmla="*/ 7780 h 74343"/>
                  <a:gd name="connsiteX45" fmla="*/ 65683 w 95067"/>
                  <a:gd name="connsiteY45" fmla="*/ 6051 h 74343"/>
                  <a:gd name="connsiteX46" fmla="*/ 65683 w 95067"/>
                  <a:gd name="connsiteY46" fmla="*/ 5187 h 74343"/>
                  <a:gd name="connsiteX47" fmla="*/ 5186 w 95067"/>
                  <a:gd name="connsiteY47" fmla="*/ 5187 h 74343"/>
                  <a:gd name="connsiteX48" fmla="*/ 5186 w 95067"/>
                  <a:gd name="connsiteY48" fmla="*/ 10373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5067" h="74343">
                    <a:moveTo>
                      <a:pt x="89882" y="74343"/>
                    </a:moveTo>
                    <a:lnTo>
                      <a:pt x="17285" y="74343"/>
                    </a:lnTo>
                    <a:lnTo>
                      <a:pt x="17285" y="59647"/>
                    </a:lnTo>
                    <a:lnTo>
                      <a:pt x="76919" y="59647"/>
                    </a:lnTo>
                    <a:lnTo>
                      <a:pt x="62226" y="14696"/>
                    </a:lnTo>
                    <a:lnTo>
                      <a:pt x="0" y="14696"/>
                    </a:lnTo>
                    <a:lnTo>
                      <a:pt x="0" y="0"/>
                    </a:lnTo>
                    <a:lnTo>
                      <a:pt x="70005" y="0"/>
                    </a:lnTo>
                    <a:lnTo>
                      <a:pt x="70005" y="0"/>
                    </a:lnTo>
                    <a:cubicBezTo>
                      <a:pt x="71733" y="865"/>
                      <a:pt x="72597" y="1729"/>
                      <a:pt x="73462" y="2593"/>
                    </a:cubicBezTo>
                    <a:lnTo>
                      <a:pt x="73462" y="2593"/>
                    </a:lnTo>
                    <a:lnTo>
                      <a:pt x="75190" y="6916"/>
                    </a:lnTo>
                    <a:lnTo>
                      <a:pt x="75190" y="6916"/>
                    </a:lnTo>
                    <a:lnTo>
                      <a:pt x="94204" y="63970"/>
                    </a:lnTo>
                    <a:cubicBezTo>
                      <a:pt x="94204" y="63970"/>
                      <a:pt x="94204" y="63970"/>
                      <a:pt x="94204" y="63970"/>
                    </a:cubicBezTo>
                    <a:lnTo>
                      <a:pt x="95068" y="65699"/>
                    </a:lnTo>
                    <a:lnTo>
                      <a:pt x="95068" y="65699"/>
                    </a:lnTo>
                    <a:cubicBezTo>
                      <a:pt x="95068" y="67427"/>
                      <a:pt x="94204" y="69156"/>
                      <a:pt x="93339" y="70021"/>
                    </a:cubicBezTo>
                    <a:cubicBezTo>
                      <a:pt x="92475" y="72614"/>
                      <a:pt x="91611" y="73479"/>
                      <a:pt x="89882" y="74343"/>
                    </a:cubicBezTo>
                    <a:lnTo>
                      <a:pt x="89882" y="74343"/>
                    </a:lnTo>
                    <a:close/>
                    <a:moveTo>
                      <a:pt x="22471" y="69156"/>
                    </a:moveTo>
                    <a:lnTo>
                      <a:pt x="81240" y="69156"/>
                    </a:lnTo>
                    <a:lnTo>
                      <a:pt x="79511" y="63105"/>
                    </a:lnTo>
                    <a:lnTo>
                      <a:pt x="22471" y="63105"/>
                    </a:lnTo>
                    <a:lnTo>
                      <a:pt x="22471" y="69156"/>
                    </a:lnTo>
                    <a:close/>
                    <a:moveTo>
                      <a:pt x="89882" y="68292"/>
                    </a:moveTo>
                    <a:lnTo>
                      <a:pt x="89882" y="68292"/>
                    </a:lnTo>
                    <a:cubicBezTo>
                      <a:pt x="89882" y="68292"/>
                      <a:pt x="89882" y="68292"/>
                      <a:pt x="89882" y="68292"/>
                    </a:cubicBezTo>
                    <a:cubicBezTo>
                      <a:pt x="89882" y="68292"/>
                      <a:pt x="89882" y="68292"/>
                      <a:pt x="89882" y="68292"/>
                    </a:cubicBezTo>
                    <a:lnTo>
                      <a:pt x="89882" y="68292"/>
                    </a:lnTo>
                    <a:close/>
                    <a:moveTo>
                      <a:pt x="83833" y="63970"/>
                    </a:moveTo>
                    <a:lnTo>
                      <a:pt x="84697" y="65699"/>
                    </a:lnTo>
                    <a:lnTo>
                      <a:pt x="85561" y="65699"/>
                    </a:lnTo>
                    <a:lnTo>
                      <a:pt x="85561" y="64834"/>
                    </a:lnTo>
                    <a:lnTo>
                      <a:pt x="83833" y="64834"/>
                    </a:lnTo>
                    <a:close/>
                    <a:moveTo>
                      <a:pt x="82104" y="59647"/>
                    </a:moveTo>
                    <a:lnTo>
                      <a:pt x="88154" y="59647"/>
                    </a:lnTo>
                    <a:lnTo>
                      <a:pt x="71733" y="8645"/>
                    </a:lnTo>
                    <a:lnTo>
                      <a:pt x="70869" y="8645"/>
                    </a:lnTo>
                    <a:lnTo>
                      <a:pt x="70869" y="14696"/>
                    </a:lnTo>
                    <a:lnTo>
                      <a:pt x="67412" y="14696"/>
                    </a:lnTo>
                    <a:lnTo>
                      <a:pt x="82104" y="59647"/>
                    </a:lnTo>
                    <a:close/>
                    <a:moveTo>
                      <a:pt x="5186" y="10373"/>
                    </a:moveTo>
                    <a:lnTo>
                      <a:pt x="61362" y="10373"/>
                    </a:lnTo>
                    <a:lnTo>
                      <a:pt x="60498" y="7780"/>
                    </a:lnTo>
                    <a:lnTo>
                      <a:pt x="65683" y="6051"/>
                    </a:lnTo>
                    <a:lnTo>
                      <a:pt x="65683" y="5187"/>
                    </a:lnTo>
                    <a:lnTo>
                      <a:pt x="5186" y="5187"/>
                    </a:lnTo>
                    <a:lnTo>
                      <a:pt x="5186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94" name="Graphic 16831">
              <a:extLst>
                <a:ext uri="{FF2B5EF4-FFF2-40B4-BE49-F238E27FC236}">
                  <a16:creationId xmlns:a16="http://schemas.microsoft.com/office/drawing/2014/main" id="{09AB73E9-61D0-44BA-8408-46A894E42095}"/>
                </a:ext>
              </a:extLst>
            </p:cNvPr>
            <p:cNvGrpSpPr/>
            <p:nvPr/>
          </p:nvGrpSpPr>
          <p:grpSpPr>
            <a:xfrm>
              <a:off x="3198799" y="1784511"/>
              <a:ext cx="120131" cy="410615"/>
              <a:chOff x="3198799" y="1784511"/>
              <a:chExt cx="120131" cy="410615"/>
            </a:xfrm>
            <a:solidFill>
              <a:srgbClr val="355464"/>
            </a:solidFill>
          </p:grpSpPr>
          <p:sp>
            <p:nvSpPr>
              <p:cNvPr id="201" name="Freeform 17992">
                <a:extLst>
                  <a:ext uri="{FF2B5EF4-FFF2-40B4-BE49-F238E27FC236}">
                    <a16:creationId xmlns:a16="http://schemas.microsoft.com/office/drawing/2014/main" id="{55FD68EB-BAA6-4625-B7B6-19A9ACC9C08F}"/>
                  </a:ext>
                </a:extLst>
              </p:cNvPr>
              <p:cNvSpPr/>
              <p:nvPr/>
            </p:nvSpPr>
            <p:spPr>
              <a:xfrm rot="-4522806">
                <a:off x="3050189" y="1985507"/>
                <a:ext cx="415696" cy="10373"/>
              </a:xfrm>
              <a:custGeom>
                <a:avLst/>
                <a:gdLst>
                  <a:gd name="connsiteX0" fmla="*/ 0 w 415696"/>
                  <a:gd name="connsiteY0" fmla="*/ 0 h 10373"/>
                  <a:gd name="connsiteX1" fmla="*/ 415697 w 415696"/>
                  <a:gd name="connsiteY1" fmla="*/ 0 h 10373"/>
                  <a:gd name="connsiteX2" fmla="*/ 415697 w 415696"/>
                  <a:gd name="connsiteY2" fmla="*/ 10373 h 10373"/>
                  <a:gd name="connsiteX3" fmla="*/ 0 w 415696"/>
                  <a:gd name="connsiteY3" fmla="*/ 10373 h 1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696" h="10373">
                    <a:moveTo>
                      <a:pt x="0" y="0"/>
                    </a:moveTo>
                    <a:lnTo>
                      <a:pt x="415697" y="0"/>
                    </a:lnTo>
                    <a:lnTo>
                      <a:pt x="415697" y="10373"/>
                    </a:lnTo>
                    <a:lnTo>
                      <a:pt x="0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02" name="Freeform 17993">
                <a:extLst>
                  <a:ext uri="{FF2B5EF4-FFF2-40B4-BE49-F238E27FC236}">
                    <a16:creationId xmlns:a16="http://schemas.microsoft.com/office/drawing/2014/main" id="{78DC8ED5-2EFD-4EF8-97AB-BF2A3268704F}"/>
                  </a:ext>
                </a:extLst>
              </p:cNvPr>
              <p:cNvSpPr/>
              <p:nvPr/>
            </p:nvSpPr>
            <p:spPr>
              <a:xfrm>
                <a:off x="3198799" y="1784511"/>
                <a:ext cx="120131" cy="410615"/>
              </a:xfrm>
              <a:custGeom>
                <a:avLst/>
                <a:gdLst>
                  <a:gd name="connsiteX0" fmla="*/ 13828 w 120131"/>
                  <a:gd name="connsiteY0" fmla="*/ 410616 h 410615"/>
                  <a:gd name="connsiteX1" fmla="*/ 0 w 120131"/>
                  <a:gd name="connsiteY1" fmla="*/ 407158 h 410615"/>
                  <a:gd name="connsiteX2" fmla="*/ 864 w 120131"/>
                  <a:gd name="connsiteY2" fmla="*/ 404564 h 410615"/>
                  <a:gd name="connsiteX3" fmla="*/ 106303 w 120131"/>
                  <a:gd name="connsiteY3" fmla="*/ 0 h 410615"/>
                  <a:gd name="connsiteX4" fmla="*/ 120131 w 120131"/>
                  <a:gd name="connsiteY4" fmla="*/ 3458 h 410615"/>
                  <a:gd name="connsiteX5" fmla="*/ 119267 w 120131"/>
                  <a:gd name="connsiteY5" fmla="*/ 6051 h 410615"/>
                  <a:gd name="connsiteX6" fmla="*/ 13828 w 120131"/>
                  <a:gd name="connsiteY6" fmla="*/ 410616 h 410615"/>
                  <a:gd name="connsiteX7" fmla="*/ 5185 w 120131"/>
                  <a:gd name="connsiteY7" fmla="*/ 403700 h 410615"/>
                  <a:gd name="connsiteX8" fmla="*/ 10371 w 120131"/>
                  <a:gd name="connsiteY8" fmla="*/ 405429 h 410615"/>
                  <a:gd name="connsiteX9" fmla="*/ 114081 w 120131"/>
                  <a:gd name="connsiteY9" fmla="*/ 7780 h 410615"/>
                  <a:gd name="connsiteX10" fmla="*/ 108896 w 120131"/>
                  <a:gd name="connsiteY10" fmla="*/ 6051 h 410615"/>
                  <a:gd name="connsiteX11" fmla="*/ 5185 w 120131"/>
                  <a:gd name="connsiteY11" fmla="*/ 403700 h 410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131" h="410615">
                    <a:moveTo>
                      <a:pt x="13828" y="410616"/>
                    </a:moveTo>
                    <a:lnTo>
                      <a:pt x="0" y="407158"/>
                    </a:lnTo>
                    <a:lnTo>
                      <a:pt x="864" y="404564"/>
                    </a:lnTo>
                    <a:lnTo>
                      <a:pt x="106303" y="0"/>
                    </a:lnTo>
                    <a:lnTo>
                      <a:pt x="120131" y="3458"/>
                    </a:lnTo>
                    <a:lnTo>
                      <a:pt x="119267" y="6051"/>
                    </a:lnTo>
                    <a:lnTo>
                      <a:pt x="13828" y="410616"/>
                    </a:lnTo>
                    <a:close/>
                    <a:moveTo>
                      <a:pt x="5185" y="403700"/>
                    </a:moveTo>
                    <a:lnTo>
                      <a:pt x="10371" y="405429"/>
                    </a:lnTo>
                    <a:lnTo>
                      <a:pt x="114081" y="7780"/>
                    </a:lnTo>
                    <a:lnTo>
                      <a:pt x="108896" y="6051"/>
                    </a:lnTo>
                    <a:lnTo>
                      <a:pt x="5185" y="40370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95" name="Graphic 16831">
              <a:extLst>
                <a:ext uri="{FF2B5EF4-FFF2-40B4-BE49-F238E27FC236}">
                  <a16:creationId xmlns:a16="http://schemas.microsoft.com/office/drawing/2014/main" id="{B93FFCDF-3938-4F38-8E13-EA283D6344DE}"/>
                </a:ext>
              </a:extLst>
            </p:cNvPr>
            <p:cNvGrpSpPr/>
            <p:nvPr/>
          </p:nvGrpSpPr>
          <p:grpSpPr>
            <a:xfrm>
              <a:off x="3239419" y="2109546"/>
              <a:ext cx="221248" cy="86445"/>
              <a:chOff x="3239419" y="2109546"/>
              <a:chExt cx="221248" cy="86445"/>
            </a:xfrm>
            <a:solidFill>
              <a:srgbClr val="355464"/>
            </a:solidFill>
          </p:grpSpPr>
          <p:sp>
            <p:nvSpPr>
              <p:cNvPr id="199" name="Freeform 17995">
                <a:extLst>
                  <a:ext uri="{FF2B5EF4-FFF2-40B4-BE49-F238E27FC236}">
                    <a16:creationId xmlns:a16="http://schemas.microsoft.com/office/drawing/2014/main" id="{ACEFEC2B-C43C-44B2-908B-054B4FC73144}"/>
                  </a:ext>
                </a:extLst>
              </p:cNvPr>
              <p:cNvSpPr/>
              <p:nvPr/>
            </p:nvSpPr>
            <p:spPr>
              <a:xfrm>
                <a:off x="3242876" y="2112139"/>
                <a:ext cx="216927" cy="81258"/>
              </a:xfrm>
              <a:custGeom>
                <a:avLst/>
                <a:gdLst>
                  <a:gd name="connsiteX0" fmla="*/ 16421 w 216927"/>
                  <a:gd name="connsiteY0" fmla="*/ 4322 h 81258"/>
                  <a:gd name="connsiteX1" fmla="*/ 0 w 216927"/>
                  <a:gd name="connsiteY1" fmla="*/ 78665 h 81258"/>
                  <a:gd name="connsiteX2" fmla="*/ 9507 w 216927"/>
                  <a:gd name="connsiteY2" fmla="*/ 80394 h 81258"/>
                  <a:gd name="connsiteX3" fmla="*/ 25928 w 216927"/>
                  <a:gd name="connsiteY3" fmla="*/ 6051 h 81258"/>
                  <a:gd name="connsiteX4" fmla="*/ 16421 w 216927"/>
                  <a:gd name="connsiteY4" fmla="*/ 4322 h 81258"/>
                  <a:gd name="connsiteX5" fmla="*/ 195321 w 216927"/>
                  <a:gd name="connsiteY5" fmla="*/ 0 h 81258"/>
                  <a:gd name="connsiteX6" fmla="*/ 21606 w 216927"/>
                  <a:gd name="connsiteY6" fmla="*/ 0 h 81258"/>
                  <a:gd name="connsiteX7" fmla="*/ 21606 w 216927"/>
                  <a:gd name="connsiteY7" fmla="*/ 10373 h 81258"/>
                  <a:gd name="connsiteX8" fmla="*/ 195321 w 216927"/>
                  <a:gd name="connsiteY8" fmla="*/ 10373 h 81258"/>
                  <a:gd name="connsiteX9" fmla="*/ 195321 w 216927"/>
                  <a:gd name="connsiteY9" fmla="*/ 0 h 81258"/>
                  <a:gd name="connsiteX10" fmla="*/ 216928 w 216927"/>
                  <a:gd name="connsiteY10" fmla="*/ 78665 h 81258"/>
                  <a:gd name="connsiteX11" fmla="*/ 200507 w 216927"/>
                  <a:gd name="connsiteY11" fmla="*/ 4322 h 81258"/>
                  <a:gd name="connsiteX12" fmla="*/ 191000 w 216927"/>
                  <a:gd name="connsiteY12" fmla="*/ 6916 h 81258"/>
                  <a:gd name="connsiteX13" fmla="*/ 207421 w 216927"/>
                  <a:gd name="connsiteY13" fmla="*/ 81259 h 81258"/>
                  <a:gd name="connsiteX14" fmla="*/ 216928 w 216927"/>
                  <a:gd name="connsiteY14" fmla="*/ 78665 h 81258"/>
                  <a:gd name="connsiteX15" fmla="*/ 21606 w 216927"/>
                  <a:gd name="connsiteY15" fmla="*/ 5187 h 81258"/>
                  <a:gd name="connsiteX16" fmla="*/ 21606 w 216927"/>
                  <a:gd name="connsiteY16" fmla="*/ 0 h 81258"/>
                  <a:gd name="connsiteX17" fmla="*/ 16421 w 216927"/>
                  <a:gd name="connsiteY17" fmla="*/ 4322 h 81258"/>
                  <a:gd name="connsiteX18" fmla="*/ 21606 w 216927"/>
                  <a:gd name="connsiteY18" fmla="*/ 5187 h 81258"/>
                  <a:gd name="connsiteX19" fmla="*/ 195321 w 216927"/>
                  <a:gd name="connsiteY19" fmla="*/ 5187 h 81258"/>
                  <a:gd name="connsiteX20" fmla="*/ 200507 w 216927"/>
                  <a:gd name="connsiteY20" fmla="*/ 4322 h 81258"/>
                  <a:gd name="connsiteX21" fmla="*/ 195321 w 216927"/>
                  <a:gd name="connsiteY21" fmla="*/ 0 h 81258"/>
                  <a:gd name="connsiteX22" fmla="*/ 195321 w 216927"/>
                  <a:gd name="connsiteY22" fmla="*/ 5187 h 8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6927" h="81258">
                    <a:moveTo>
                      <a:pt x="16421" y="4322"/>
                    </a:moveTo>
                    <a:lnTo>
                      <a:pt x="0" y="78665"/>
                    </a:lnTo>
                    <a:lnTo>
                      <a:pt x="9507" y="80394"/>
                    </a:lnTo>
                    <a:lnTo>
                      <a:pt x="25928" y="6051"/>
                    </a:lnTo>
                    <a:lnTo>
                      <a:pt x="16421" y="4322"/>
                    </a:lnTo>
                    <a:close/>
                    <a:moveTo>
                      <a:pt x="195321" y="0"/>
                    </a:moveTo>
                    <a:lnTo>
                      <a:pt x="21606" y="0"/>
                    </a:lnTo>
                    <a:lnTo>
                      <a:pt x="21606" y="10373"/>
                    </a:lnTo>
                    <a:lnTo>
                      <a:pt x="195321" y="10373"/>
                    </a:lnTo>
                    <a:lnTo>
                      <a:pt x="195321" y="0"/>
                    </a:lnTo>
                    <a:close/>
                    <a:moveTo>
                      <a:pt x="216928" y="78665"/>
                    </a:moveTo>
                    <a:lnTo>
                      <a:pt x="200507" y="4322"/>
                    </a:lnTo>
                    <a:lnTo>
                      <a:pt x="191000" y="6916"/>
                    </a:lnTo>
                    <a:lnTo>
                      <a:pt x="207421" y="81259"/>
                    </a:lnTo>
                    <a:lnTo>
                      <a:pt x="216928" y="78665"/>
                    </a:lnTo>
                    <a:close/>
                    <a:moveTo>
                      <a:pt x="21606" y="5187"/>
                    </a:moveTo>
                    <a:lnTo>
                      <a:pt x="21606" y="0"/>
                    </a:lnTo>
                    <a:cubicBezTo>
                      <a:pt x="19014" y="0"/>
                      <a:pt x="17285" y="1729"/>
                      <a:pt x="16421" y="4322"/>
                    </a:cubicBezTo>
                    <a:lnTo>
                      <a:pt x="21606" y="5187"/>
                    </a:lnTo>
                    <a:close/>
                    <a:moveTo>
                      <a:pt x="195321" y="5187"/>
                    </a:moveTo>
                    <a:lnTo>
                      <a:pt x="200507" y="4322"/>
                    </a:lnTo>
                    <a:cubicBezTo>
                      <a:pt x="199643" y="1729"/>
                      <a:pt x="197914" y="0"/>
                      <a:pt x="195321" y="0"/>
                    </a:cubicBezTo>
                    <a:lnTo>
                      <a:pt x="195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00" name="Freeform 17996">
                <a:extLst>
                  <a:ext uri="{FF2B5EF4-FFF2-40B4-BE49-F238E27FC236}">
                    <a16:creationId xmlns:a16="http://schemas.microsoft.com/office/drawing/2014/main" id="{1ADCE1D8-EAA6-4BF8-B48B-B451838FE0F1}"/>
                  </a:ext>
                </a:extLst>
              </p:cNvPr>
              <p:cNvSpPr/>
              <p:nvPr/>
            </p:nvSpPr>
            <p:spPr>
              <a:xfrm>
                <a:off x="3239419" y="2109546"/>
                <a:ext cx="221248" cy="86445"/>
              </a:xfrm>
              <a:custGeom>
                <a:avLst/>
                <a:gdLst>
                  <a:gd name="connsiteX0" fmla="*/ 208285 w 221248"/>
                  <a:gd name="connsiteY0" fmla="*/ 86445 h 86445"/>
                  <a:gd name="connsiteX1" fmla="*/ 192729 w 221248"/>
                  <a:gd name="connsiteY1" fmla="*/ 15560 h 86445"/>
                  <a:gd name="connsiteX2" fmla="*/ 30249 w 221248"/>
                  <a:gd name="connsiteY2" fmla="*/ 15560 h 86445"/>
                  <a:gd name="connsiteX3" fmla="*/ 14692 w 221248"/>
                  <a:gd name="connsiteY3" fmla="*/ 86445 h 86445"/>
                  <a:gd name="connsiteX4" fmla="*/ 0 w 221248"/>
                  <a:gd name="connsiteY4" fmla="*/ 82987 h 86445"/>
                  <a:gd name="connsiteX5" fmla="*/ 16421 w 221248"/>
                  <a:gd name="connsiteY5" fmla="*/ 6051 h 86445"/>
                  <a:gd name="connsiteX6" fmla="*/ 16421 w 221248"/>
                  <a:gd name="connsiteY6" fmla="*/ 6051 h 86445"/>
                  <a:gd name="connsiteX7" fmla="*/ 17285 w 221248"/>
                  <a:gd name="connsiteY7" fmla="*/ 3458 h 86445"/>
                  <a:gd name="connsiteX8" fmla="*/ 17285 w 221248"/>
                  <a:gd name="connsiteY8" fmla="*/ 3458 h 86445"/>
                  <a:gd name="connsiteX9" fmla="*/ 21606 w 221248"/>
                  <a:gd name="connsiteY9" fmla="*/ 0 h 86445"/>
                  <a:gd name="connsiteX10" fmla="*/ 21606 w 221248"/>
                  <a:gd name="connsiteY10" fmla="*/ 0 h 86445"/>
                  <a:gd name="connsiteX11" fmla="*/ 199643 w 221248"/>
                  <a:gd name="connsiteY11" fmla="*/ 0 h 86445"/>
                  <a:gd name="connsiteX12" fmla="*/ 199643 w 221248"/>
                  <a:gd name="connsiteY12" fmla="*/ 0 h 86445"/>
                  <a:gd name="connsiteX13" fmla="*/ 203964 w 221248"/>
                  <a:gd name="connsiteY13" fmla="*/ 3458 h 86445"/>
                  <a:gd name="connsiteX14" fmla="*/ 203964 w 221248"/>
                  <a:gd name="connsiteY14" fmla="*/ 3458 h 86445"/>
                  <a:gd name="connsiteX15" fmla="*/ 204828 w 221248"/>
                  <a:gd name="connsiteY15" fmla="*/ 6051 h 86445"/>
                  <a:gd name="connsiteX16" fmla="*/ 204828 w 221248"/>
                  <a:gd name="connsiteY16" fmla="*/ 6051 h 86445"/>
                  <a:gd name="connsiteX17" fmla="*/ 221249 w 221248"/>
                  <a:gd name="connsiteY17" fmla="*/ 82987 h 86445"/>
                  <a:gd name="connsiteX18" fmla="*/ 208285 w 221248"/>
                  <a:gd name="connsiteY18" fmla="*/ 86445 h 86445"/>
                  <a:gd name="connsiteX19" fmla="*/ 197914 w 221248"/>
                  <a:gd name="connsiteY19" fmla="*/ 15560 h 86445"/>
                  <a:gd name="connsiteX20" fmla="*/ 212606 w 221248"/>
                  <a:gd name="connsiteY20" fmla="*/ 81259 h 86445"/>
                  <a:gd name="connsiteX21" fmla="*/ 217792 w 221248"/>
                  <a:gd name="connsiteY21" fmla="*/ 80394 h 86445"/>
                  <a:gd name="connsiteX22" fmla="*/ 202235 w 221248"/>
                  <a:gd name="connsiteY22" fmla="*/ 10373 h 86445"/>
                  <a:gd name="connsiteX23" fmla="*/ 201371 w 221248"/>
                  <a:gd name="connsiteY23" fmla="*/ 10373 h 86445"/>
                  <a:gd name="connsiteX24" fmla="*/ 201371 w 221248"/>
                  <a:gd name="connsiteY24" fmla="*/ 15560 h 86445"/>
                  <a:gd name="connsiteX25" fmla="*/ 197914 w 221248"/>
                  <a:gd name="connsiteY25" fmla="*/ 15560 h 86445"/>
                  <a:gd name="connsiteX26" fmla="*/ 6914 w 221248"/>
                  <a:gd name="connsiteY26" fmla="*/ 79530 h 86445"/>
                  <a:gd name="connsiteX27" fmla="*/ 12099 w 221248"/>
                  <a:gd name="connsiteY27" fmla="*/ 80394 h 86445"/>
                  <a:gd name="connsiteX28" fmla="*/ 25928 w 221248"/>
                  <a:gd name="connsiteY28" fmla="*/ 14696 h 86445"/>
                  <a:gd name="connsiteX29" fmla="*/ 22471 w 221248"/>
                  <a:gd name="connsiteY29" fmla="*/ 14696 h 86445"/>
                  <a:gd name="connsiteX30" fmla="*/ 22471 w 221248"/>
                  <a:gd name="connsiteY30" fmla="*/ 9509 h 86445"/>
                  <a:gd name="connsiteX31" fmla="*/ 21606 w 221248"/>
                  <a:gd name="connsiteY31" fmla="*/ 9509 h 86445"/>
                  <a:gd name="connsiteX32" fmla="*/ 6914 w 221248"/>
                  <a:gd name="connsiteY32" fmla="*/ 79530 h 86445"/>
                  <a:gd name="connsiteX33" fmla="*/ 197050 w 221248"/>
                  <a:gd name="connsiteY33" fmla="*/ 10373 h 86445"/>
                  <a:gd name="connsiteX34" fmla="*/ 197050 w 221248"/>
                  <a:gd name="connsiteY34" fmla="*/ 10373 h 86445"/>
                  <a:gd name="connsiteX35" fmla="*/ 197050 w 221248"/>
                  <a:gd name="connsiteY35" fmla="*/ 10373 h 86445"/>
                  <a:gd name="connsiteX36" fmla="*/ 197050 w 221248"/>
                  <a:gd name="connsiteY36" fmla="*/ 10373 h 86445"/>
                  <a:gd name="connsiteX37" fmla="*/ 31977 w 221248"/>
                  <a:gd name="connsiteY37" fmla="*/ 10373 h 86445"/>
                  <a:gd name="connsiteX38" fmla="*/ 191864 w 221248"/>
                  <a:gd name="connsiteY38" fmla="*/ 10373 h 86445"/>
                  <a:gd name="connsiteX39" fmla="*/ 191000 w 221248"/>
                  <a:gd name="connsiteY39" fmla="*/ 6916 h 86445"/>
                  <a:gd name="connsiteX40" fmla="*/ 196186 w 221248"/>
                  <a:gd name="connsiteY40" fmla="*/ 6051 h 86445"/>
                  <a:gd name="connsiteX41" fmla="*/ 196186 w 221248"/>
                  <a:gd name="connsiteY41" fmla="*/ 5187 h 86445"/>
                  <a:gd name="connsiteX42" fmla="*/ 27656 w 221248"/>
                  <a:gd name="connsiteY42" fmla="*/ 5187 h 86445"/>
                  <a:gd name="connsiteX43" fmla="*/ 27656 w 221248"/>
                  <a:gd name="connsiteY43" fmla="*/ 6051 h 86445"/>
                  <a:gd name="connsiteX44" fmla="*/ 32842 w 221248"/>
                  <a:gd name="connsiteY44" fmla="*/ 6916 h 86445"/>
                  <a:gd name="connsiteX45" fmla="*/ 31977 w 221248"/>
                  <a:gd name="connsiteY45" fmla="*/ 10373 h 86445"/>
                  <a:gd name="connsiteX46" fmla="*/ 27656 w 221248"/>
                  <a:gd name="connsiteY46" fmla="*/ 10373 h 86445"/>
                  <a:gd name="connsiteX47" fmla="*/ 27656 w 221248"/>
                  <a:gd name="connsiteY47" fmla="*/ 10373 h 86445"/>
                  <a:gd name="connsiteX48" fmla="*/ 27656 w 221248"/>
                  <a:gd name="connsiteY48" fmla="*/ 10373 h 86445"/>
                  <a:gd name="connsiteX49" fmla="*/ 27656 w 221248"/>
                  <a:gd name="connsiteY49" fmla="*/ 10373 h 8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21248" h="86445">
                    <a:moveTo>
                      <a:pt x="208285" y="86445"/>
                    </a:moveTo>
                    <a:lnTo>
                      <a:pt x="192729" y="15560"/>
                    </a:lnTo>
                    <a:lnTo>
                      <a:pt x="30249" y="15560"/>
                    </a:lnTo>
                    <a:lnTo>
                      <a:pt x="14692" y="86445"/>
                    </a:lnTo>
                    <a:lnTo>
                      <a:pt x="0" y="82987"/>
                    </a:lnTo>
                    <a:lnTo>
                      <a:pt x="16421" y="6051"/>
                    </a:lnTo>
                    <a:cubicBezTo>
                      <a:pt x="16421" y="6051"/>
                      <a:pt x="16421" y="6051"/>
                      <a:pt x="16421" y="6051"/>
                    </a:cubicBezTo>
                    <a:lnTo>
                      <a:pt x="17285" y="3458"/>
                    </a:lnTo>
                    <a:lnTo>
                      <a:pt x="17285" y="3458"/>
                    </a:lnTo>
                    <a:cubicBezTo>
                      <a:pt x="18149" y="1729"/>
                      <a:pt x="19878" y="864"/>
                      <a:pt x="21606" y="0"/>
                    </a:cubicBezTo>
                    <a:lnTo>
                      <a:pt x="21606" y="0"/>
                    </a:lnTo>
                    <a:lnTo>
                      <a:pt x="199643" y="0"/>
                    </a:lnTo>
                    <a:lnTo>
                      <a:pt x="199643" y="0"/>
                    </a:lnTo>
                    <a:cubicBezTo>
                      <a:pt x="201371" y="864"/>
                      <a:pt x="203100" y="1729"/>
                      <a:pt x="203964" y="3458"/>
                    </a:cubicBezTo>
                    <a:lnTo>
                      <a:pt x="203964" y="3458"/>
                    </a:lnTo>
                    <a:lnTo>
                      <a:pt x="204828" y="6051"/>
                    </a:lnTo>
                    <a:cubicBezTo>
                      <a:pt x="204828" y="6051"/>
                      <a:pt x="204828" y="6051"/>
                      <a:pt x="204828" y="6051"/>
                    </a:cubicBezTo>
                    <a:lnTo>
                      <a:pt x="221249" y="82987"/>
                    </a:lnTo>
                    <a:lnTo>
                      <a:pt x="208285" y="86445"/>
                    </a:lnTo>
                    <a:close/>
                    <a:moveTo>
                      <a:pt x="197914" y="15560"/>
                    </a:moveTo>
                    <a:lnTo>
                      <a:pt x="212606" y="81259"/>
                    </a:lnTo>
                    <a:lnTo>
                      <a:pt x="217792" y="80394"/>
                    </a:lnTo>
                    <a:lnTo>
                      <a:pt x="202235" y="10373"/>
                    </a:lnTo>
                    <a:lnTo>
                      <a:pt x="201371" y="10373"/>
                    </a:lnTo>
                    <a:lnTo>
                      <a:pt x="201371" y="15560"/>
                    </a:lnTo>
                    <a:lnTo>
                      <a:pt x="197914" y="15560"/>
                    </a:lnTo>
                    <a:close/>
                    <a:moveTo>
                      <a:pt x="6914" y="79530"/>
                    </a:moveTo>
                    <a:lnTo>
                      <a:pt x="12099" y="80394"/>
                    </a:lnTo>
                    <a:lnTo>
                      <a:pt x="25928" y="14696"/>
                    </a:lnTo>
                    <a:lnTo>
                      <a:pt x="22471" y="14696"/>
                    </a:lnTo>
                    <a:lnTo>
                      <a:pt x="22471" y="9509"/>
                    </a:lnTo>
                    <a:lnTo>
                      <a:pt x="21606" y="9509"/>
                    </a:lnTo>
                    <a:lnTo>
                      <a:pt x="6914" y="79530"/>
                    </a:lnTo>
                    <a:close/>
                    <a:moveTo>
                      <a:pt x="197050" y="10373"/>
                    </a:moveTo>
                    <a:lnTo>
                      <a:pt x="197050" y="10373"/>
                    </a:lnTo>
                    <a:lnTo>
                      <a:pt x="197050" y="10373"/>
                    </a:lnTo>
                    <a:lnTo>
                      <a:pt x="197050" y="10373"/>
                    </a:lnTo>
                    <a:close/>
                    <a:moveTo>
                      <a:pt x="31977" y="10373"/>
                    </a:moveTo>
                    <a:lnTo>
                      <a:pt x="191864" y="10373"/>
                    </a:lnTo>
                    <a:lnTo>
                      <a:pt x="191000" y="6916"/>
                    </a:lnTo>
                    <a:lnTo>
                      <a:pt x="196186" y="6051"/>
                    </a:lnTo>
                    <a:lnTo>
                      <a:pt x="196186" y="5187"/>
                    </a:lnTo>
                    <a:lnTo>
                      <a:pt x="27656" y="5187"/>
                    </a:lnTo>
                    <a:lnTo>
                      <a:pt x="27656" y="6051"/>
                    </a:lnTo>
                    <a:lnTo>
                      <a:pt x="32842" y="6916"/>
                    </a:lnTo>
                    <a:lnTo>
                      <a:pt x="31977" y="10373"/>
                    </a:lnTo>
                    <a:close/>
                    <a:moveTo>
                      <a:pt x="27656" y="10373"/>
                    </a:moveTo>
                    <a:lnTo>
                      <a:pt x="27656" y="10373"/>
                    </a:lnTo>
                    <a:lnTo>
                      <a:pt x="27656" y="10373"/>
                    </a:lnTo>
                    <a:lnTo>
                      <a:pt x="27656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196" name="Graphic 16831">
              <a:extLst>
                <a:ext uri="{FF2B5EF4-FFF2-40B4-BE49-F238E27FC236}">
                  <a16:creationId xmlns:a16="http://schemas.microsoft.com/office/drawing/2014/main" id="{8DE9B588-8E78-4770-95D8-589E71DEA769}"/>
                </a:ext>
              </a:extLst>
            </p:cNvPr>
            <p:cNvGrpSpPr/>
            <p:nvPr/>
          </p:nvGrpSpPr>
          <p:grpSpPr>
            <a:xfrm>
              <a:off x="3384614" y="1784511"/>
              <a:ext cx="120131" cy="410615"/>
              <a:chOff x="3384614" y="1784511"/>
              <a:chExt cx="120131" cy="410615"/>
            </a:xfrm>
            <a:solidFill>
              <a:srgbClr val="355464"/>
            </a:solidFill>
          </p:grpSpPr>
          <p:sp>
            <p:nvSpPr>
              <p:cNvPr id="197" name="Freeform 17998">
                <a:extLst>
                  <a:ext uri="{FF2B5EF4-FFF2-40B4-BE49-F238E27FC236}">
                    <a16:creationId xmlns:a16="http://schemas.microsoft.com/office/drawing/2014/main" id="{576CDA6D-6EC8-4182-A338-C9F5D5A69683}"/>
                  </a:ext>
                </a:extLst>
              </p:cNvPr>
              <p:cNvSpPr/>
              <p:nvPr/>
            </p:nvSpPr>
            <p:spPr>
              <a:xfrm rot="-877195">
                <a:off x="3439941" y="1782688"/>
                <a:ext cx="10370" cy="415793"/>
              </a:xfrm>
              <a:custGeom>
                <a:avLst/>
                <a:gdLst>
                  <a:gd name="connsiteX0" fmla="*/ 0 w 10370"/>
                  <a:gd name="connsiteY0" fmla="*/ 0 h 415793"/>
                  <a:gd name="connsiteX1" fmla="*/ 10371 w 10370"/>
                  <a:gd name="connsiteY1" fmla="*/ 0 h 415793"/>
                  <a:gd name="connsiteX2" fmla="*/ 10371 w 10370"/>
                  <a:gd name="connsiteY2" fmla="*/ 415793 h 415793"/>
                  <a:gd name="connsiteX3" fmla="*/ 0 w 10370"/>
                  <a:gd name="connsiteY3" fmla="*/ 415793 h 41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0" h="415793">
                    <a:moveTo>
                      <a:pt x="0" y="0"/>
                    </a:moveTo>
                    <a:lnTo>
                      <a:pt x="10371" y="0"/>
                    </a:lnTo>
                    <a:lnTo>
                      <a:pt x="10371" y="415793"/>
                    </a:lnTo>
                    <a:lnTo>
                      <a:pt x="0" y="41579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198" name="Freeform 17999">
                <a:extLst>
                  <a:ext uri="{FF2B5EF4-FFF2-40B4-BE49-F238E27FC236}">
                    <a16:creationId xmlns:a16="http://schemas.microsoft.com/office/drawing/2014/main" id="{13A8832A-9785-4A43-A7D6-49FC6BB10EAD}"/>
                  </a:ext>
                </a:extLst>
              </p:cNvPr>
              <p:cNvSpPr/>
              <p:nvPr/>
            </p:nvSpPr>
            <p:spPr>
              <a:xfrm>
                <a:off x="3384614" y="1784511"/>
                <a:ext cx="120131" cy="410615"/>
              </a:xfrm>
              <a:custGeom>
                <a:avLst/>
                <a:gdLst>
                  <a:gd name="connsiteX0" fmla="*/ 106303 w 120131"/>
                  <a:gd name="connsiteY0" fmla="*/ 410616 h 410615"/>
                  <a:gd name="connsiteX1" fmla="*/ 105439 w 120131"/>
                  <a:gd name="connsiteY1" fmla="*/ 408022 h 410615"/>
                  <a:gd name="connsiteX2" fmla="*/ 0 w 120131"/>
                  <a:gd name="connsiteY2" fmla="*/ 3458 h 410615"/>
                  <a:gd name="connsiteX3" fmla="*/ 13828 w 120131"/>
                  <a:gd name="connsiteY3" fmla="*/ 0 h 410615"/>
                  <a:gd name="connsiteX4" fmla="*/ 14692 w 120131"/>
                  <a:gd name="connsiteY4" fmla="*/ 2593 h 410615"/>
                  <a:gd name="connsiteX5" fmla="*/ 120131 w 120131"/>
                  <a:gd name="connsiteY5" fmla="*/ 407158 h 410615"/>
                  <a:gd name="connsiteX6" fmla="*/ 106303 w 120131"/>
                  <a:gd name="connsiteY6" fmla="*/ 410616 h 410615"/>
                  <a:gd name="connsiteX7" fmla="*/ 6050 w 120131"/>
                  <a:gd name="connsiteY7" fmla="*/ 7780 h 410615"/>
                  <a:gd name="connsiteX8" fmla="*/ 109760 w 120131"/>
                  <a:gd name="connsiteY8" fmla="*/ 405429 h 410615"/>
                  <a:gd name="connsiteX9" fmla="*/ 114946 w 120131"/>
                  <a:gd name="connsiteY9" fmla="*/ 403700 h 410615"/>
                  <a:gd name="connsiteX10" fmla="*/ 11235 w 120131"/>
                  <a:gd name="connsiteY10" fmla="*/ 6051 h 410615"/>
                  <a:gd name="connsiteX11" fmla="*/ 6050 w 120131"/>
                  <a:gd name="connsiteY11" fmla="*/ 7780 h 410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131" h="410615">
                    <a:moveTo>
                      <a:pt x="106303" y="410616"/>
                    </a:moveTo>
                    <a:lnTo>
                      <a:pt x="105439" y="408022"/>
                    </a:lnTo>
                    <a:lnTo>
                      <a:pt x="0" y="3458"/>
                    </a:lnTo>
                    <a:lnTo>
                      <a:pt x="13828" y="0"/>
                    </a:lnTo>
                    <a:lnTo>
                      <a:pt x="14692" y="2593"/>
                    </a:lnTo>
                    <a:lnTo>
                      <a:pt x="120131" y="407158"/>
                    </a:lnTo>
                    <a:lnTo>
                      <a:pt x="106303" y="410616"/>
                    </a:lnTo>
                    <a:close/>
                    <a:moveTo>
                      <a:pt x="6050" y="7780"/>
                    </a:moveTo>
                    <a:lnTo>
                      <a:pt x="109760" y="405429"/>
                    </a:lnTo>
                    <a:lnTo>
                      <a:pt x="114946" y="403700"/>
                    </a:lnTo>
                    <a:lnTo>
                      <a:pt x="11235" y="6051"/>
                    </a:lnTo>
                    <a:lnTo>
                      <a:pt x="6050" y="778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</p:grpSp>
      <p:grpSp>
        <p:nvGrpSpPr>
          <p:cNvPr id="225" name="Graphic 16831">
            <a:extLst>
              <a:ext uri="{FF2B5EF4-FFF2-40B4-BE49-F238E27FC236}">
                <a16:creationId xmlns:a16="http://schemas.microsoft.com/office/drawing/2014/main" id="{589B2BA8-21DB-4FD4-84F4-74B61C0723BE}"/>
              </a:ext>
            </a:extLst>
          </p:cNvPr>
          <p:cNvGrpSpPr/>
          <p:nvPr/>
        </p:nvGrpSpPr>
        <p:grpSpPr>
          <a:xfrm>
            <a:off x="7559259" y="2137027"/>
            <a:ext cx="404471" cy="411480"/>
            <a:chOff x="3149537" y="1784511"/>
            <a:chExt cx="404470" cy="411480"/>
          </a:xfrm>
          <a:solidFill>
            <a:srgbClr val="355464"/>
          </a:solidFill>
        </p:grpSpPr>
        <p:grpSp>
          <p:nvGrpSpPr>
            <p:cNvPr id="226" name="Graphic 16831">
              <a:extLst>
                <a:ext uri="{FF2B5EF4-FFF2-40B4-BE49-F238E27FC236}">
                  <a16:creationId xmlns:a16="http://schemas.microsoft.com/office/drawing/2014/main" id="{42CB0577-BAC2-4051-8A54-826E7EBBA2FD}"/>
                </a:ext>
              </a:extLst>
            </p:cNvPr>
            <p:cNvGrpSpPr/>
            <p:nvPr/>
          </p:nvGrpSpPr>
          <p:grpSpPr>
            <a:xfrm>
              <a:off x="3314609" y="1872685"/>
              <a:ext cx="75190" cy="15560"/>
              <a:chOff x="3314609" y="1872685"/>
              <a:chExt cx="75190" cy="15560"/>
            </a:xfrm>
            <a:solidFill>
              <a:srgbClr val="355464"/>
            </a:solidFill>
          </p:grpSpPr>
          <p:sp>
            <p:nvSpPr>
              <p:cNvPr id="266" name="Freeform 17959">
                <a:extLst>
                  <a:ext uri="{FF2B5EF4-FFF2-40B4-BE49-F238E27FC236}">
                    <a16:creationId xmlns:a16="http://schemas.microsoft.com/office/drawing/2014/main" id="{80AB849C-CCC0-4C1C-B870-D0D60A01EDFC}"/>
                  </a:ext>
                </a:extLst>
              </p:cNvPr>
              <p:cNvSpPr/>
              <p:nvPr/>
            </p:nvSpPr>
            <p:spPr>
              <a:xfrm>
                <a:off x="3316338" y="1874414"/>
                <a:ext cx="70868" cy="12102"/>
              </a:xfrm>
              <a:custGeom>
                <a:avLst/>
                <a:gdLst>
                  <a:gd name="connsiteX0" fmla="*/ 35434 w 70868"/>
                  <a:gd name="connsiteY0" fmla="*/ 864 h 12102"/>
                  <a:gd name="connsiteX1" fmla="*/ 0 w 70868"/>
                  <a:gd name="connsiteY1" fmla="*/ 1729 h 12102"/>
                  <a:gd name="connsiteX2" fmla="*/ 0 w 70868"/>
                  <a:gd name="connsiteY2" fmla="*/ 12102 h 12102"/>
                  <a:gd name="connsiteX3" fmla="*/ 35434 w 70868"/>
                  <a:gd name="connsiteY3" fmla="*/ 11238 h 12102"/>
                  <a:gd name="connsiteX4" fmla="*/ 35434 w 70868"/>
                  <a:gd name="connsiteY4" fmla="*/ 864 h 12102"/>
                  <a:gd name="connsiteX5" fmla="*/ 70869 w 70868"/>
                  <a:gd name="connsiteY5" fmla="*/ 864 h 12102"/>
                  <a:gd name="connsiteX6" fmla="*/ 35434 w 70868"/>
                  <a:gd name="connsiteY6" fmla="*/ 0 h 12102"/>
                  <a:gd name="connsiteX7" fmla="*/ 35434 w 70868"/>
                  <a:gd name="connsiteY7" fmla="*/ 10373 h 12102"/>
                  <a:gd name="connsiteX8" fmla="*/ 70869 w 70868"/>
                  <a:gd name="connsiteY8" fmla="*/ 11238 h 12102"/>
                  <a:gd name="connsiteX9" fmla="*/ 70869 w 70868"/>
                  <a:gd name="connsiteY9" fmla="*/ 864 h 12102"/>
                  <a:gd name="connsiteX10" fmla="*/ 35434 w 70868"/>
                  <a:gd name="connsiteY10" fmla="*/ 6051 h 12102"/>
                  <a:gd name="connsiteX11" fmla="*/ 35434 w 70868"/>
                  <a:gd name="connsiteY11" fmla="*/ 864 h 12102"/>
                  <a:gd name="connsiteX12" fmla="*/ 35434 w 70868"/>
                  <a:gd name="connsiteY12" fmla="*/ 864 h 12102"/>
                  <a:gd name="connsiteX13" fmla="*/ 35434 w 70868"/>
                  <a:gd name="connsiteY13" fmla="*/ 6051 h 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68" h="12102">
                    <a:moveTo>
                      <a:pt x="35434" y="864"/>
                    </a:moveTo>
                    <a:lnTo>
                      <a:pt x="0" y="1729"/>
                    </a:lnTo>
                    <a:lnTo>
                      <a:pt x="0" y="12102"/>
                    </a:lnTo>
                    <a:lnTo>
                      <a:pt x="35434" y="11238"/>
                    </a:lnTo>
                    <a:lnTo>
                      <a:pt x="35434" y="864"/>
                    </a:lnTo>
                    <a:close/>
                    <a:moveTo>
                      <a:pt x="70869" y="864"/>
                    </a:moveTo>
                    <a:lnTo>
                      <a:pt x="35434" y="0"/>
                    </a:lnTo>
                    <a:lnTo>
                      <a:pt x="35434" y="10373"/>
                    </a:lnTo>
                    <a:lnTo>
                      <a:pt x="70869" y="11238"/>
                    </a:lnTo>
                    <a:lnTo>
                      <a:pt x="70869" y="864"/>
                    </a:lnTo>
                    <a:close/>
                    <a:moveTo>
                      <a:pt x="35434" y="6051"/>
                    </a:moveTo>
                    <a:lnTo>
                      <a:pt x="35434" y="864"/>
                    </a:lnTo>
                    <a:cubicBezTo>
                      <a:pt x="35434" y="864"/>
                      <a:pt x="35434" y="864"/>
                      <a:pt x="35434" y="864"/>
                    </a:cubicBezTo>
                    <a:lnTo>
                      <a:pt x="35434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67" name="Freeform 17960">
                <a:extLst>
                  <a:ext uri="{FF2B5EF4-FFF2-40B4-BE49-F238E27FC236}">
                    <a16:creationId xmlns:a16="http://schemas.microsoft.com/office/drawing/2014/main" id="{ED4CD5FD-4174-462F-A3B2-3F2E9C130C97}"/>
                  </a:ext>
                </a:extLst>
              </p:cNvPr>
              <p:cNvSpPr/>
              <p:nvPr/>
            </p:nvSpPr>
            <p:spPr>
              <a:xfrm>
                <a:off x="3314609" y="1872685"/>
                <a:ext cx="75190" cy="15560"/>
              </a:xfrm>
              <a:custGeom>
                <a:avLst/>
                <a:gdLst>
                  <a:gd name="connsiteX0" fmla="*/ 74326 w 75190"/>
                  <a:gd name="connsiteY0" fmla="*/ 15560 h 15560"/>
                  <a:gd name="connsiteX1" fmla="*/ 37163 w 75190"/>
                  <a:gd name="connsiteY1" fmla="*/ 14696 h 15560"/>
                  <a:gd name="connsiteX2" fmla="*/ 0 w 75190"/>
                  <a:gd name="connsiteY2" fmla="*/ 15560 h 15560"/>
                  <a:gd name="connsiteX3" fmla="*/ 0 w 75190"/>
                  <a:gd name="connsiteY3" fmla="*/ 865 h 15560"/>
                  <a:gd name="connsiteX4" fmla="*/ 35434 w 75190"/>
                  <a:gd name="connsiteY4" fmla="*/ 0 h 15560"/>
                  <a:gd name="connsiteX5" fmla="*/ 37163 w 75190"/>
                  <a:gd name="connsiteY5" fmla="*/ 0 h 15560"/>
                  <a:gd name="connsiteX6" fmla="*/ 39756 w 75190"/>
                  <a:gd name="connsiteY6" fmla="*/ 0 h 15560"/>
                  <a:gd name="connsiteX7" fmla="*/ 39756 w 75190"/>
                  <a:gd name="connsiteY7" fmla="*/ 0 h 15560"/>
                  <a:gd name="connsiteX8" fmla="*/ 75190 w 75190"/>
                  <a:gd name="connsiteY8" fmla="*/ 865 h 15560"/>
                  <a:gd name="connsiteX9" fmla="*/ 74326 w 75190"/>
                  <a:gd name="connsiteY9" fmla="*/ 15560 h 15560"/>
                  <a:gd name="connsiteX10" fmla="*/ 38891 w 75190"/>
                  <a:gd name="connsiteY10" fmla="*/ 10374 h 15560"/>
                  <a:gd name="connsiteX11" fmla="*/ 70005 w 75190"/>
                  <a:gd name="connsiteY11" fmla="*/ 10374 h 15560"/>
                  <a:gd name="connsiteX12" fmla="*/ 70005 w 75190"/>
                  <a:gd name="connsiteY12" fmla="*/ 4322 h 15560"/>
                  <a:gd name="connsiteX13" fmla="*/ 38891 w 75190"/>
                  <a:gd name="connsiteY13" fmla="*/ 4322 h 15560"/>
                  <a:gd name="connsiteX14" fmla="*/ 38891 w 75190"/>
                  <a:gd name="connsiteY14" fmla="*/ 6916 h 15560"/>
                  <a:gd name="connsiteX15" fmla="*/ 38891 w 75190"/>
                  <a:gd name="connsiteY15" fmla="*/ 10374 h 15560"/>
                  <a:gd name="connsiteX16" fmla="*/ 3457 w 75190"/>
                  <a:gd name="connsiteY16" fmla="*/ 5187 h 15560"/>
                  <a:gd name="connsiteX17" fmla="*/ 3457 w 75190"/>
                  <a:gd name="connsiteY17" fmla="*/ 11238 h 15560"/>
                  <a:gd name="connsiteX18" fmla="*/ 34570 w 75190"/>
                  <a:gd name="connsiteY18" fmla="*/ 11238 h 15560"/>
                  <a:gd name="connsiteX19" fmla="*/ 34570 w 75190"/>
                  <a:gd name="connsiteY19" fmla="*/ 8645 h 15560"/>
                  <a:gd name="connsiteX20" fmla="*/ 34570 w 75190"/>
                  <a:gd name="connsiteY20" fmla="*/ 6051 h 15560"/>
                  <a:gd name="connsiteX21" fmla="*/ 3457 w 75190"/>
                  <a:gd name="connsiteY21" fmla="*/ 5187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5190" h="15560">
                    <a:moveTo>
                      <a:pt x="74326" y="15560"/>
                    </a:moveTo>
                    <a:lnTo>
                      <a:pt x="37163" y="14696"/>
                    </a:lnTo>
                    <a:lnTo>
                      <a:pt x="0" y="15560"/>
                    </a:lnTo>
                    <a:lnTo>
                      <a:pt x="0" y="865"/>
                    </a:lnTo>
                    <a:lnTo>
                      <a:pt x="35434" y="0"/>
                    </a:lnTo>
                    <a:lnTo>
                      <a:pt x="37163" y="0"/>
                    </a:lnTo>
                    <a:lnTo>
                      <a:pt x="39756" y="0"/>
                    </a:lnTo>
                    <a:lnTo>
                      <a:pt x="39756" y="0"/>
                    </a:lnTo>
                    <a:lnTo>
                      <a:pt x="75190" y="865"/>
                    </a:lnTo>
                    <a:lnTo>
                      <a:pt x="74326" y="15560"/>
                    </a:lnTo>
                    <a:close/>
                    <a:moveTo>
                      <a:pt x="38891" y="10374"/>
                    </a:moveTo>
                    <a:lnTo>
                      <a:pt x="70005" y="10374"/>
                    </a:lnTo>
                    <a:lnTo>
                      <a:pt x="70005" y="4322"/>
                    </a:lnTo>
                    <a:lnTo>
                      <a:pt x="38891" y="4322"/>
                    </a:lnTo>
                    <a:lnTo>
                      <a:pt x="38891" y="6916"/>
                    </a:lnTo>
                    <a:lnTo>
                      <a:pt x="38891" y="10374"/>
                    </a:lnTo>
                    <a:close/>
                    <a:moveTo>
                      <a:pt x="3457" y="5187"/>
                    </a:moveTo>
                    <a:lnTo>
                      <a:pt x="3457" y="11238"/>
                    </a:lnTo>
                    <a:lnTo>
                      <a:pt x="34570" y="11238"/>
                    </a:lnTo>
                    <a:lnTo>
                      <a:pt x="34570" y="8645"/>
                    </a:lnTo>
                    <a:lnTo>
                      <a:pt x="34570" y="6051"/>
                    </a:lnTo>
                    <a:lnTo>
                      <a:pt x="3457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27" name="Graphic 16831">
              <a:extLst>
                <a:ext uri="{FF2B5EF4-FFF2-40B4-BE49-F238E27FC236}">
                  <a16:creationId xmlns:a16="http://schemas.microsoft.com/office/drawing/2014/main" id="{FCA1F31E-0DE7-484A-B5F5-5DF2442F51EA}"/>
                </a:ext>
              </a:extLst>
            </p:cNvPr>
            <p:cNvGrpSpPr/>
            <p:nvPr/>
          </p:nvGrpSpPr>
          <p:grpSpPr>
            <a:xfrm>
              <a:off x="3323252" y="1830327"/>
              <a:ext cx="57040" cy="15560"/>
              <a:chOff x="3323252" y="1830327"/>
              <a:chExt cx="57040" cy="15560"/>
            </a:xfrm>
            <a:solidFill>
              <a:srgbClr val="355464"/>
            </a:solidFill>
          </p:grpSpPr>
          <p:sp>
            <p:nvSpPr>
              <p:cNvPr id="264" name="Freeform 17962">
                <a:extLst>
                  <a:ext uri="{FF2B5EF4-FFF2-40B4-BE49-F238E27FC236}">
                    <a16:creationId xmlns:a16="http://schemas.microsoft.com/office/drawing/2014/main" id="{5E0A6426-E96A-4F75-B513-8F51FDE30A63}"/>
                  </a:ext>
                </a:extLst>
              </p:cNvPr>
              <p:cNvSpPr/>
              <p:nvPr/>
            </p:nvSpPr>
            <p:spPr>
              <a:xfrm>
                <a:off x="3325845" y="1832056"/>
                <a:ext cx="51855" cy="12102"/>
              </a:xfrm>
              <a:custGeom>
                <a:avLst/>
                <a:gdLst>
                  <a:gd name="connsiteX0" fmla="*/ 25928 w 51855"/>
                  <a:gd name="connsiteY0" fmla="*/ 865 h 12102"/>
                  <a:gd name="connsiteX1" fmla="*/ 0 w 51855"/>
                  <a:gd name="connsiteY1" fmla="*/ 1729 h 12102"/>
                  <a:gd name="connsiteX2" fmla="*/ 0 w 51855"/>
                  <a:gd name="connsiteY2" fmla="*/ 12102 h 12102"/>
                  <a:gd name="connsiteX3" fmla="*/ 25928 w 51855"/>
                  <a:gd name="connsiteY3" fmla="*/ 11238 h 12102"/>
                  <a:gd name="connsiteX4" fmla="*/ 25928 w 51855"/>
                  <a:gd name="connsiteY4" fmla="*/ 865 h 12102"/>
                  <a:gd name="connsiteX5" fmla="*/ 51855 w 51855"/>
                  <a:gd name="connsiteY5" fmla="*/ 865 h 12102"/>
                  <a:gd name="connsiteX6" fmla="*/ 25928 w 51855"/>
                  <a:gd name="connsiteY6" fmla="*/ 0 h 12102"/>
                  <a:gd name="connsiteX7" fmla="*/ 25928 w 51855"/>
                  <a:gd name="connsiteY7" fmla="*/ 10373 h 12102"/>
                  <a:gd name="connsiteX8" fmla="*/ 51855 w 51855"/>
                  <a:gd name="connsiteY8" fmla="*/ 11238 h 12102"/>
                  <a:gd name="connsiteX9" fmla="*/ 51855 w 51855"/>
                  <a:gd name="connsiteY9" fmla="*/ 865 h 12102"/>
                  <a:gd name="connsiteX10" fmla="*/ 25928 w 51855"/>
                  <a:gd name="connsiteY10" fmla="*/ 6051 h 12102"/>
                  <a:gd name="connsiteX11" fmla="*/ 25928 w 51855"/>
                  <a:gd name="connsiteY11" fmla="*/ 865 h 12102"/>
                  <a:gd name="connsiteX12" fmla="*/ 25928 w 51855"/>
                  <a:gd name="connsiteY12" fmla="*/ 865 h 12102"/>
                  <a:gd name="connsiteX13" fmla="*/ 25928 w 51855"/>
                  <a:gd name="connsiteY13" fmla="*/ 6051 h 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855" h="12102">
                    <a:moveTo>
                      <a:pt x="25928" y="865"/>
                    </a:moveTo>
                    <a:lnTo>
                      <a:pt x="0" y="1729"/>
                    </a:lnTo>
                    <a:lnTo>
                      <a:pt x="0" y="12102"/>
                    </a:lnTo>
                    <a:lnTo>
                      <a:pt x="25928" y="11238"/>
                    </a:lnTo>
                    <a:lnTo>
                      <a:pt x="25928" y="865"/>
                    </a:lnTo>
                    <a:close/>
                    <a:moveTo>
                      <a:pt x="51855" y="865"/>
                    </a:moveTo>
                    <a:lnTo>
                      <a:pt x="25928" y="0"/>
                    </a:lnTo>
                    <a:lnTo>
                      <a:pt x="25928" y="10373"/>
                    </a:lnTo>
                    <a:lnTo>
                      <a:pt x="51855" y="11238"/>
                    </a:lnTo>
                    <a:lnTo>
                      <a:pt x="51855" y="865"/>
                    </a:lnTo>
                    <a:close/>
                    <a:moveTo>
                      <a:pt x="25928" y="6051"/>
                    </a:moveTo>
                    <a:lnTo>
                      <a:pt x="25928" y="865"/>
                    </a:lnTo>
                    <a:cubicBezTo>
                      <a:pt x="25928" y="865"/>
                      <a:pt x="25928" y="865"/>
                      <a:pt x="25928" y="865"/>
                    </a:cubicBezTo>
                    <a:lnTo>
                      <a:pt x="25928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65" name="Freeform 17963">
                <a:extLst>
                  <a:ext uri="{FF2B5EF4-FFF2-40B4-BE49-F238E27FC236}">
                    <a16:creationId xmlns:a16="http://schemas.microsoft.com/office/drawing/2014/main" id="{282DAB71-738C-47D9-B7DE-669B947196A4}"/>
                  </a:ext>
                </a:extLst>
              </p:cNvPr>
              <p:cNvSpPr/>
              <p:nvPr/>
            </p:nvSpPr>
            <p:spPr>
              <a:xfrm>
                <a:off x="3323252" y="1830327"/>
                <a:ext cx="57040" cy="15560"/>
              </a:xfrm>
              <a:custGeom>
                <a:avLst/>
                <a:gdLst>
                  <a:gd name="connsiteX0" fmla="*/ 57041 w 57040"/>
                  <a:gd name="connsiteY0" fmla="*/ 15560 h 15560"/>
                  <a:gd name="connsiteX1" fmla="*/ 28520 w 57040"/>
                  <a:gd name="connsiteY1" fmla="*/ 14696 h 15560"/>
                  <a:gd name="connsiteX2" fmla="*/ 0 w 57040"/>
                  <a:gd name="connsiteY2" fmla="*/ 15560 h 15560"/>
                  <a:gd name="connsiteX3" fmla="*/ 0 w 57040"/>
                  <a:gd name="connsiteY3" fmla="*/ 865 h 15560"/>
                  <a:gd name="connsiteX4" fmla="*/ 26792 w 57040"/>
                  <a:gd name="connsiteY4" fmla="*/ 0 h 15560"/>
                  <a:gd name="connsiteX5" fmla="*/ 28520 w 57040"/>
                  <a:gd name="connsiteY5" fmla="*/ 0 h 15560"/>
                  <a:gd name="connsiteX6" fmla="*/ 30249 w 57040"/>
                  <a:gd name="connsiteY6" fmla="*/ 0 h 15560"/>
                  <a:gd name="connsiteX7" fmla="*/ 30249 w 57040"/>
                  <a:gd name="connsiteY7" fmla="*/ 0 h 15560"/>
                  <a:gd name="connsiteX8" fmla="*/ 56176 w 57040"/>
                  <a:gd name="connsiteY8" fmla="*/ 865 h 15560"/>
                  <a:gd name="connsiteX9" fmla="*/ 57041 w 57040"/>
                  <a:gd name="connsiteY9" fmla="*/ 15560 h 15560"/>
                  <a:gd name="connsiteX10" fmla="*/ 4321 w 57040"/>
                  <a:gd name="connsiteY10" fmla="*/ 5187 h 15560"/>
                  <a:gd name="connsiteX11" fmla="*/ 4321 w 57040"/>
                  <a:gd name="connsiteY11" fmla="*/ 11238 h 15560"/>
                  <a:gd name="connsiteX12" fmla="*/ 25928 w 57040"/>
                  <a:gd name="connsiteY12" fmla="*/ 11238 h 15560"/>
                  <a:gd name="connsiteX13" fmla="*/ 25928 w 57040"/>
                  <a:gd name="connsiteY13" fmla="*/ 8645 h 15560"/>
                  <a:gd name="connsiteX14" fmla="*/ 25928 w 57040"/>
                  <a:gd name="connsiteY14" fmla="*/ 6051 h 15560"/>
                  <a:gd name="connsiteX15" fmla="*/ 4321 w 57040"/>
                  <a:gd name="connsiteY15" fmla="*/ 5187 h 15560"/>
                  <a:gd name="connsiteX16" fmla="*/ 30249 w 57040"/>
                  <a:gd name="connsiteY16" fmla="*/ 10373 h 15560"/>
                  <a:gd name="connsiteX17" fmla="*/ 51855 w 57040"/>
                  <a:gd name="connsiteY17" fmla="*/ 10373 h 15560"/>
                  <a:gd name="connsiteX18" fmla="*/ 51855 w 57040"/>
                  <a:gd name="connsiteY18" fmla="*/ 4322 h 15560"/>
                  <a:gd name="connsiteX19" fmla="*/ 30249 w 57040"/>
                  <a:gd name="connsiteY19" fmla="*/ 4322 h 15560"/>
                  <a:gd name="connsiteX20" fmla="*/ 30249 w 57040"/>
                  <a:gd name="connsiteY20" fmla="*/ 6916 h 15560"/>
                  <a:gd name="connsiteX21" fmla="*/ 30249 w 57040"/>
                  <a:gd name="connsiteY21" fmla="*/ 10373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040" h="15560">
                    <a:moveTo>
                      <a:pt x="57041" y="15560"/>
                    </a:moveTo>
                    <a:lnTo>
                      <a:pt x="28520" y="14696"/>
                    </a:lnTo>
                    <a:lnTo>
                      <a:pt x="0" y="15560"/>
                    </a:lnTo>
                    <a:lnTo>
                      <a:pt x="0" y="865"/>
                    </a:lnTo>
                    <a:lnTo>
                      <a:pt x="26792" y="0"/>
                    </a:lnTo>
                    <a:lnTo>
                      <a:pt x="28520" y="0"/>
                    </a:lnTo>
                    <a:lnTo>
                      <a:pt x="30249" y="0"/>
                    </a:lnTo>
                    <a:lnTo>
                      <a:pt x="30249" y="0"/>
                    </a:lnTo>
                    <a:lnTo>
                      <a:pt x="56176" y="865"/>
                    </a:lnTo>
                    <a:lnTo>
                      <a:pt x="57041" y="15560"/>
                    </a:lnTo>
                    <a:close/>
                    <a:moveTo>
                      <a:pt x="4321" y="5187"/>
                    </a:moveTo>
                    <a:lnTo>
                      <a:pt x="4321" y="11238"/>
                    </a:lnTo>
                    <a:lnTo>
                      <a:pt x="25928" y="11238"/>
                    </a:lnTo>
                    <a:lnTo>
                      <a:pt x="25928" y="8645"/>
                    </a:lnTo>
                    <a:lnTo>
                      <a:pt x="25928" y="6051"/>
                    </a:lnTo>
                    <a:lnTo>
                      <a:pt x="4321" y="5187"/>
                    </a:lnTo>
                    <a:close/>
                    <a:moveTo>
                      <a:pt x="30249" y="10373"/>
                    </a:moveTo>
                    <a:lnTo>
                      <a:pt x="51855" y="10373"/>
                    </a:lnTo>
                    <a:lnTo>
                      <a:pt x="51855" y="4322"/>
                    </a:lnTo>
                    <a:lnTo>
                      <a:pt x="30249" y="4322"/>
                    </a:lnTo>
                    <a:lnTo>
                      <a:pt x="30249" y="6916"/>
                    </a:lnTo>
                    <a:lnTo>
                      <a:pt x="30249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28" name="Graphic 16831">
              <a:extLst>
                <a:ext uri="{FF2B5EF4-FFF2-40B4-BE49-F238E27FC236}">
                  <a16:creationId xmlns:a16="http://schemas.microsoft.com/office/drawing/2014/main" id="{3ADC2B42-FAFF-458D-93F0-8F6192C8B2C5}"/>
                </a:ext>
              </a:extLst>
            </p:cNvPr>
            <p:cNvGrpSpPr/>
            <p:nvPr/>
          </p:nvGrpSpPr>
          <p:grpSpPr>
            <a:xfrm>
              <a:off x="3289546" y="1982471"/>
              <a:ext cx="123588" cy="14695"/>
              <a:chOff x="3289546" y="1982471"/>
              <a:chExt cx="123588" cy="14695"/>
            </a:xfrm>
            <a:solidFill>
              <a:srgbClr val="355464"/>
            </a:solidFill>
          </p:grpSpPr>
          <p:sp>
            <p:nvSpPr>
              <p:cNvPr id="262" name="Freeform 17965">
                <a:extLst>
                  <a:ext uri="{FF2B5EF4-FFF2-40B4-BE49-F238E27FC236}">
                    <a16:creationId xmlns:a16="http://schemas.microsoft.com/office/drawing/2014/main" id="{60278A90-A8DE-45CB-834B-A72EE60ADB99}"/>
                  </a:ext>
                </a:extLst>
              </p:cNvPr>
              <p:cNvSpPr/>
              <p:nvPr/>
            </p:nvSpPr>
            <p:spPr>
              <a:xfrm>
                <a:off x="3292139" y="1985064"/>
                <a:ext cx="118402" cy="10373"/>
              </a:xfrm>
              <a:custGeom>
                <a:avLst/>
                <a:gdLst>
                  <a:gd name="connsiteX0" fmla="*/ 59634 w 118402"/>
                  <a:gd name="connsiteY0" fmla="*/ 0 h 10373"/>
                  <a:gd name="connsiteX1" fmla="*/ 0 w 118402"/>
                  <a:gd name="connsiteY1" fmla="*/ 0 h 10373"/>
                  <a:gd name="connsiteX2" fmla="*/ 0 w 118402"/>
                  <a:gd name="connsiteY2" fmla="*/ 10374 h 10373"/>
                  <a:gd name="connsiteX3" fmla="*/ 59634 w 118402"/>
                  <a:gd name="connsiteY3" fmla="*/ 10374 h 10373"/>
                  <a:gd name="connsiteX4" fmla="*/ 59634 w 118402"/>
                  <a:gd name="connsiteY4" fmla="*/ 0 h 10373"/>
                  <a:gd name="connsiteX5" fmla="*/ 118403 w 118402"/>
                  <a:gd name="connsiteY5" fmla="*/ 0 h 10373"/>
                  <a:gd name="connsiteX6" fmla="*/ 58769 w 118402"/>
                  <a:gd name="connsiteY6" fmla="*/ 0 h 10373"/>
                  <a:gd name="connsiteX7" fmla="*/ 58769 w 118402"/>
                  <a:gd name="connsiteY7" fmla="*/ 10374 h 10373"/>
                  <a:gd name="connsiteX8" fmla="*/ 118403 w 118402"/>
                  <a:gd name="connsiteY8" fmla="*/ 10374 h 10373"/>
                  <a:gd name="connsiteX9" fmla="*/ 118403 w 118402"/>
                  <a:gd name="connsiteY9" fmla="*/ 0 h 1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02" h="10373">
                    <a:moveTo>
                      <a:pt x="59634" y="0"/>
                    </a:moveTo>
                    <a:lnTo>
                      <a:pt x="0" y="0"/>
                    </a:lnTo>
                    <a:lnTo>
                      <a:pt x="0" y="10374"/>
                    </a:lnTo>
                    <a:lnTo>
                      <a:pt x="59634" y="10374"/>
                    </a:lnTo>
                    <a:lnTo>
                      <a:pt x="59634" y="0"/>
                    </a:lnTo>
                    <a:close/>
                    <a:moveTo>
                      <a:pt x="118403" y="0"/>
                    </a:moveTo>
                    <a:lnTo>
                      <a:pt x="58769" y="0"/>
                    </a:lnTo>
                    <a:lnTo>
                      <a:pt x="58769" y="10374"/>
                    </a:lnTo>
                    <a:lnTo>
                      <a:pt x="118403" y="10374"/>
                    </a:lnTo>
                    <a:lnTo>
                      <a:pt x="118403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63" name="Freeform 17966">
                <a:extLst>
                  <a:ext uri="{FF2B5EF4-FFF2-40B4-BE49-F238E27FC236}">
                    <a16:creationId xmlns:a16="http://schemas.microsoft.com/office/drawing/2014/main" id="{CE554429-9494-40AC-8D63-B54C3EA6F635}"/>
                  </a:ext>
                </a:extLst>
              </p:cNvPr>
              <p:cNvSpPr/>
              <p:nvPr/>
            </p:nvSpPr>
            <p:spPr>
              <a:xfrm>
                <a:off x="3289546" y="1982471"/>
                <a:ext cx="123588" cy="14695"/>
              </a:xfrm>
              <a:custGeom>
                <a:avLst/>
                <a:gdLst>
                  <a:gd name="connsiteX0" fmla="*/ 123588 w 123588"/>
                  <a:gd name="connsiteY0" fmla="*/ 14696 h 14695"/>
                  <a:gd name="connsiteX1" fmla="*/ 0 w 123588"/>
                  <a:gd name="connsiteY1" fmla="*/ 14696 h 14695"/>
                  <a:gd name="connsiteX2" fmla="*/ 0 w 123588"/>
                  <a:gd name="connsiteY2" fmla="*/ 0 h 14695"/>
                  <a:gd name="connsiteX3" fmla="*/ 123588 w 123588"/>
                  <a:gd name="connsiteY3" fmla="*/ 0 h 14695"/>
                  <a:gd name="connsiteX4" fmla="*/ 123588 w 123588"/>
                  <a:gd name="connsiteY4" fmla="*/ 14696 h 14695"/>
                  <a:gd name="connsiteX5" fmla="*/ 63955 w 123588"/>
                  <a:gd name="connsiteY5" fmla="*/ 10373 h 14695"/>
                  <a:gd name="connsiteX6" fmla="*/ 118403 w 123588"/>
                  <a:gd name="connsiteY6" fmla="*/ 10373 h 14695"/>
                  <a:gd name="connsiteX7" fmla="*/ 118403 w 123588"/>
                  <a:gd name="connsiteY7" fmla="*/ 4322 h 14695"/>
                  <a:gd name="connsiteX8" fmla="*/ 63955 w 123588"/>
                  <a:gd name="connsiteY8" fmla="*/ 4322 h 14695"/>
                  <a:gd name="connsiteX9" fmla="*/ 63955 w 123588"/>
                  <a:gd name="connsiteY9" fmla="*/ 10373 h 14695"/>
                  <a:gd name="connsiteX10" fmla="*/ 5185 w 123588"/>
                  <a:gd name="connsiteY10" fmla="*/ 10373 h 14695"/>
                  <a:gd name="connsiteX11" fmla="*/ 59633 w 123588"/>
                  <a:gd name="connsiteY11" fmla="*/ 10373 h 14695"/>
                  <a:gd name="connsiteX12" fmla="*/ 59633 w 123588"/>
                  <a:gd name="connsiteY12" fmla="*/ 4322 h 14695"/>
                  <a:gd name="connsiteX13" fmla="*/ 5185 w 123588"/>
                  <a:gd name="connsiteY13" fmla="*/ 4322 h 14695"/>
                  <a:gd name="connsiteX14" fmla="*/ 5185 w 123588"/>
                  <a:gd name="connsiteY14" fmla="*/ 10373 h 1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588" h="14695">
                    <a:moveTo>
                      <a:pt x="123588" y="14696"/>
                    </a:moveTo>
                    <a:lnTo>
                      <a:pt x="0" y="14696"/>
                    </a:lnTo>
                    <a:lnTo>
                      <a:pt x="0" y="0"/>
                    </a:lnTo>
                    <a:lnTo>
                      <a:pt x="123588" y="0"/>
                    </a:lnTo>
                    <a:lnTo>
                      <a:pt x="123588" y="14696"/>
                    </a:lnTo>
                    <a:close/>
                    <a:moveTo>
                      <a:pt x="63955" y="10373"/>
                    </a:moveTo>
                    <a:lnTo>
                      <a:pt x="118403" y="10373"/>
                    </a:lnTo>
                    <a:lnTo>
                      <a:pt x="118403" y="4322"/>
                    </a:lnTo>
                    <a:lnTo>
                      <a:pt x="63955" y="4322"/>
                    </a:lnTo>
                    <a:lnTo>
                      <a:pt x="63955" y="10373"/>
                    </a:lnTo>
                    <a:close/>
                    <a:moveTo>
                      <a:pt x="5185" y="10373"/>
                    </a:moveTo>
                    <a:lnTo>
                      <a:pt x="59633" y="10373"/>
                    </a:lnTo>
                    <a:lnTo>
                      <a:pt x="59633" y="4322"/>
                    </a:lnTo>
                    <a:lnTo>
                      <a:pt x="5185" y="4322"/>
                    </a:lnTo>
                    <a:lnTo>
                      <a:pt x="5185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29" name="Graphic 16831">
              <a:extLst>
                <a:ext uri="{FF2B5EF4-FFF2-40B4-BE49-F238E27FC236}">
                  <a16:creationId xmlns:a16="http://schemas.microsoft.com/office/drawing/2014/main" id="{3EC73A70-2518-4DE8-AB30-A7378EA8AD9C}"/>
                </a:ext>
              </a:extLst>
            </p:cNvPr>
            <p:cNvGrpSpPr/>
            <p:nvPr/>
          </p:nvGrpSpPr>
          <p:grpSpPr>
            <a:xfrm>
              <a:off x="3300781" y="1931468"/>
              <a:ext cx="101981" cy="15560"/>
              <a:chOff x="3300781" y="1931468"/>
              <a:chExt cx="101981" cy="15560"/>
            </a:xfrm>
            <a:solidFill>
              <a:srgbClr val="355464"/>
            </a:solidFill>
          </p:grpSpPr>
          <p:sp>
            <p:nvSpPr>
              <p:cNvPr id="260" name="Freeform 17968">
                <a:extLst>
                  <a:ext uri="{FF2B5EF4-FFF2-40B4-BE49-F238E27FC236}">
                    <a16:creationId xmlns:a16="http://schemas.microsoft.com/office/drawing/2014/main" id="{2C0AB8F1-DDA6-4EE7-A70A-CC38275DF496}"/>
                  </a:ext>
                </a:extLst>
              </p:cNvPr>
              <p:cNvSpPr/>
              <p:nvPr/>
            </p:nvSpPr>
            <p:spPr>
              <a:xfrm>
                <a:off x="3303374" y="1934061"/>
                <a:ext cx="96796" cy="11237"/>
              </a:xfrm>
              <a:custGeom>
                <a:avLst/>
                <a:gdLst>
                  <a:gd name="connsiteX0" fmla="*/ 48398 w 96796"/>
                  <a:gd name="connsiteY0" fmla="*/ 0 h 11237"/>
                  <a:gd name="connsiteX1" fmla="*/ 0 w 96796"/>
                  <a:gd name="connsiteY1" fmla="*/ 865 h 11237"/>
                  <a:gd name="connsiteX2" fmla="*/ 0 w 96796"/>
                  <a:gd name="connsiteY2" fmla="*/ 11238 h 11237"/>
                  <a:gd name="connsiteX3" fmla="*/ 48398 w 96796"/>
                  <a:gd name="connsiteY3" fmla="*/ 10373 h 11237"/>
                  <a:gd name="connsiteX4" fmla="*/ 48398 w 96796"/>
                  <a:gd name="connsiteY4" fmla="*/ 0 h 11237"/>
                  <a:gd name="connsiteX5" fmla="*/ 96796 w 96796"/>
                  <a:gd name="connsiteY5" fmla="*/ 865 h 11237"/>
                  <a:gd name="connsiteX6" fmla="*/ 48398 w 96796"/>
                  <a:gd name="connsiteY6" fmla="*/ 0 h 11237"/>
                  <a:gd name="connsiteX7" fmla="*/ 48398 w 96796"/>
                  <a:gd name="connsiteY7" fmla="*/ 10373 h 11237"/>
                  <a:gd name="connsiteX8" fmla="*/ 96796 w 96796"/>
                  <a:gd name="connsiteY8" fmla="*/ 11238 h 11237"/>
                  <a:gd name="connsiteX9" fmla="*/ 96796 w 96796"/>
                  <a:gd name="connsiteY9" fmla="*/ 865 h 11237"/>
                  <a:gd name="connsiteX10" fmla="*/ 48398 w 96796"/>
                  <a:gd name="connsiteY10" fmla="*/ 5187 h 11237"/>
                  <a:gd name="connsiteX11" fmla="*/ 48398 w 96796"/>
                  <a:gd name="connsiteY11" fmla="*/ 0 h 11237"/>
                  <a:gd name="connsiteX12" fmla="*/ 48398 w 96796"/>
                  <a:gd name="connsiteY12" fmla="*/ 0 h 11237"/>
                  <a:gd name="connsiteX13" fmla="*/ 48398 w 96796"/>
                  <a:gd name="connsiteY13" fmla="*/ 5187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796" h="11237">
                    <a:moveTo>
                      <a:pt x="48398" y="0"/>
                    </a:moveTo>
                    <a:lnTo>
                      <a:pt x="0" y="865"/>
                    </a:lnTo>
                    <a:lnTo>
                      <a:pt x="0" y="11238"/>
                    </a:lnTo>
                    <a:lnTo>
                      <a:pt x="48398" y="10373"/>
                    </a:lnTo>
                    <a:lnTo>
                      <a:pt x="48398" y="0"/>
                    </a:lnTo>
                    <a:close/>
                    <a:moveTo>
                      <a:pt x="96796" y="865"/>
                    </a:moveTo>
                    <a:lnTo>
                      <a:pt x="48398" y="0"/>
                    </a:lnTo>
                    <a:lnTo>
                      <a:pt x="48398" y="10373"/>
                    </a:lnTo>
                    <a:lnTo>
                      <a:pt x="96796" y="11238"/>
                    </a:lnTo>
                    <a:lnTo>
                      <a:pt x="96796" y="865"/>
                    </a:lnTo>
                    <a:close/>
                    <a:moveTo>
                      <a:pt x="48398" y="5187"/>
                    </a:moveTo>
                    <a:lnTo>
                      <a:pt x="48398" y="0"/>
                    </a:lnTo>
                    <a:lnTo>
                      <a:pt x="48398" y="0"/>
                    </a:lnTo>
                    <a:lnTo>
                      <a:pt x="48398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61" name="Freeform 17969">
                <a:extLst>
                  <a:ext uri="{FF2B5EF4-FFF2-40B4-BE49-F238E27FC236}">
                    <a16:creationId xmlns:a16="http://schemas.microsoft.com/office/drawing/2014/main" id="{127E9BDD-3F3B-4D39-88D5-957F47794EB9}"/>
                  </a:ext>
                </a:extLst>
              </p:cNvPr>
              <p:cNvSpPr/>
              <p:nvPr/>
            </p:nvSpPr>
            <p:spPr>
              <a:xfrm>
                <a:off x="3300781" y="1931468"/>
                <a:ext cx="101981" cy="15560"/>
              </a:xfrm>
              <a:custGeom>
                <a:avLst/>
                <a:gdLst>
                  <a:gd name="connsiteX0" fmla="*/ 0 w 101981"/>
                  <a:gd name="connsiteY0" fmla="*/ 15560 h 15560"/>
                  <a:gd name="connsiteX1" fmla="*/ 0 w 101981"/>
                  <a:gd name="connsiteY1" fmla="*/ 865 h 15560"/>
                  <a:gd name="connsiteX2" fmla="*/ 48398 w 101981"/>
                  <a:gd name="connsiteY2" fmla="*/ 0 h 15560"/>
                  <a:gd name="connsiteX3" fmla="*/ 50991 w 101981"/>
                  <a:gd name="connsiteY3" fmla="*/ 0 h 15560"/>
                  <a:gd name="connsiteX4" fmla="*/ 53584 w 101981"/>
                  <a:gd name="connsiteY4" fmla="*/ 0 h 15560"/>
                  <a:gd name="connsiteX5" fmla="*/ 53584 w 101981"/>
                  <a:gd name="connsiteY5" fmla="*/ 0 h 15560"/>
                  <a:gd name="connsiteX6" fmla="*/ 101982 w 101981"/>
                  <a:gd name="connsiteY6" fmla="*/ 865 h 15560"/>
                  <a:gd name="connsiteX7" fmla="*/ 101982 w 101981"/>
                  <a:gd name="connsiteY7" fmla="*/ 15560 h 15560"/>
                  <a:gd name="connsiteX8" fmla="*/ 51855 w 101981"/>
                  <a:gd name="connsiteY8" fmla="*/ 14696 h 15560"/>
                  <a:gd name="connsiteX9" fmla="*/ 0 w 101981"/>
                  <a:gd name="connsiteY9" fmla="*/ 15560 h 15560"/>
                  <a:gd name="connsiteX10" fmla="*/ 52720 w 101981"/>
                  <a:gd name="connsiteY10" fmla="*/ 10373 h 15560"/>
                  <a:gd name="connsiteX11" fmla="*/ 96797 w 101981"/>
                  <a:gd name="connsiteY11" fmla="*/ 10373 h 15560"/>
                  <a:gd name="connsiteX12" fmla="*/ 96797 w 101981"/>
                  <a:gd name="connsiteY12" fmla="*/ 4322 h 15560"/>
                  <a:gd name="connsiteX13" fmla="*/ 52720 w 101981"/>
                  <a:gd name="connsiteY13" fmla="*/ 4322 h 15560"/>
                  <a:gd name="connsiteX14" fmla="*/ 52720 w 101981"/>
                  <a:gd name="connsiteY14" fmla="*/ 6916 h 15560"/>
                  <a:gd name="connsiteX15" fmla="*/ 52720 w 101981"/>
                  <a:gd name="connsiteY15" fmla="*/ 10373 h 15560"/>
                  <a:gd name="connsiteX16" fmla="*/ 4321 w 101981"/>
                  <a:gd name="connsiteY16" fmla="*/ 5187 h 15560"/>
                  <a:gd name="connsiteX17" fmla="*/ 4321 w 101981"/>
                  <a:gd name="connsiteY17" fmla="*/ 11238 h 15560"/>
                  <a:gd name="connsiteX18" fmla="*/ 48398 w 101981"/>
                  <a:gd name="connsiteY18" fmla="*/ 11238 h 15560"/>
                  <a:gd name="connsiteX19" fmla="*/ 48398 w 101981"/>
                  <a:gd name="connsiteY19" fmla="*/ 8645 h 15560"/>
                  <a:gd name="connsiteX20" fmla="*/ 48398 w 101981"/>
                  <a:gd name="connsiteY20" fmla="*/ 6051 h 15560"/>
                  <a:gd name="connsiteX21" fmla="*/ 4321 w 101981"/>
                  <a:gd name="connsiteY21" fmla="*/ 5187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1981" h="15560">
                    <a:moveTo>
                      <a:pt x="0" y="15560"/>
                    </a:moveTo>
                    <a:lnTo>
                      <a:pt x="0" y="865"/>
                    </a:lnTo>
                    <a:lnTo>
                      <a:pt x="48398" y="0"/>
                    </a:lnTo>
                    <a:lnTo>
                      <a:pt x="50991" y="0"/>
                    </a:lnTo>
                    <a:lnTo>
                      <a:pt x="53584" y="0"/>
                    </a:lnTo>
                    <a:lnTo>
                      <a:pt x="53584" y="0"/>
                    </a:lnTo>
                    <a:lnTo>
                      <a:pt x="101982" y="865"/>
                    </a:lnTo>
                    <a:lnTo>
                      <a:pt x="101982" y="15560"/>
                    </a:lnTo>
                    <a:lnTo>
                      <a:pt x="51855" y="14696"/>
                    </a:lnTo>
                    <a:lnTo>
                      <a:pt x="0" y="15560"/>
                    </a:lnTo>
                    <a:close/>
                    <a:moveTo>
                      <a:pt x="52720" y="10373"/>
                    </a:moveTo>
                    <a:lnTo>
                      <a:pt x="96797" y="10373"/>
                    </a:lnTo>
                    <a:lnTo>
                      <a:pt x="96797" y="4322"/>
                    </a:lnTo>
                    <a:lnTo>
                      <a:pt x="52720" y="4322"/>
                    </a:lnTo>
                    <a:lnTo>
                      <a:pt x="52720" y="6916"/>
                    </a:lnTo>
                    <a:lnTo>
                      <a:pt x="52720" y="10373"/>
                    </a:lnTo>
                    <a:close/>
                    <a:moveTo>
                      <a:pt x="4321" y="5187"/>
                    </a:moveTo>
                    <a:lnTo>
                      <a:pt x="4321" y="11238"/>
                    </a:lnTo>
                    <a:lnTo>
                      <a:pt x="48398" y="11238"/>
                    </a:lnTo>
                    <a:lnTo>
                      <a:pt x="48398" y="8645"/>
                    </a:lnTo>
                    <a:lnTo>
                      <a:pt x="48398" y="6051"/>
                    </a:lnTo>
                    <a:lnTo>
                      <a:pt x="4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30" name="Graphic 16831">
              <a:extLst>
                <a:ext uri="{FF2B5EF4-FFF2-40B4-BE49-F238E27FC236}">
                  <a16:creationId xmlns:a16="http://schemas.microsoft.com/office/drawing/2014/main" id="{7EBA9F29-97C4-4A3F-866F-90FD39184EC2}"/>
                </a:ext>
              </a:extLst>
            </p:cNvPr>
            <p:cNvGrpSpPr/>
            <p:nvPr/>
          </p:nvGrpSpPr>
          <p:grpSpPr>
            <a:xfrm>
              <a:off x="3275718" y="2049898"/>
              <a:ext cx="153837" cy="15560"/>
              <a:chOff x="3275718" y="2049898"/>
              <a:chExt cx="153837" cy="15560"/>
            </a:xfrm>
            <a:solidFill>
              <a:srgbClr val="355464"/>
            </a:solidFill>
          </p:grpSpPr>
          <p:sp>
            <p:nvSpPr>
              <p:cNvPr id="258" name="Freeform 17971">
                <a:extLst>
                  <a:ext uri="{FF2B5EF4-FFF2-40B4-BE49-F238E27FC236}">
                    <a16:creationId xmlns:a16="http://schemas.microsoft.com/office/drawing/2014/main" id="{2F92D7D7-32B1-4101-8FBC-D7D7CE49549A}"/>
                  </a:ext>
                </a:extLst>
              </p:cNvPr>
              <p:cNvSpPr/>
              <p:nvPr/>
            </p:nvSpPr>
            <p:spPr>
              <a:xfrm>
                <a:off x="3277446" y="2052492"/>
                <a:ext cx="147787" cy="12102"/>
              </a:xfrm>
              <a:custGeom>
                <a:avLst/>
                <a:gdLst>
                  <a:gd name="connsiteX0" fmla="*/ 74326 w 147787"/>
                  <a:gd name="connsiteY0" fmla="*/ 865 h 12102"/>
                  <a:gd name="connsiteX1" fmla="*/ 0 w 147787"/>
                  <a:gd name="connsiteY1" fmla="*/ 1729 h 12102"/>
                  <a:gd name="connsiteX2" fmla="*/ 0 w 147787"/>
                  <a:gd name="connsiteY2" fmla="*/ 12102 h 12102"/>
                  <a:gd name="connsiteX3" fmla="*/ 74326 w 147787"/>
                  <a:gd name="connsiteY3" fmla="*/ 11238 h 12102"/>
                  <a:gd name="connsiteX4" fmla="*/ 74326 w 147787"/>
                  <a:gd name="connsiteY4" fmla="*/ 865 h 12102"/>
                  <a:gd name="connsiteX5" fmla="*/ 147787 w 147787"/>
                  <a:gd name="connsiteY5" fmla="*/ 865 h 12102"/>
                  <a:gd name="connsiteX6" fmla="*/ 73462 w 147787"/>
                  <a:gd name="connsiteY6" fmla="*/ 0 h 12102"/>
                  <a:gd name="connsiteX7" fmla="*/ 73462 w 147787"/>
                  <a:gd name="connsiteY7" fmla="*/ 10373 h 12102"/>
                  <a:gd name="connsiteX8" fmla="*/ 147787 w 147787"/>
                  <a:gd name="connsiteY8" fmla="*/ 11238 h 12102"/>
                  <a:gd name="connsiteX9" fmla="*/ 147787 w 147787"/>
                  <a:gd name="connsiteY9" fmla="*/ 865 h 12102"/>
                  <a:gd name="connsiteX10" fmla="*/ 74326 w 147787"/>
                  <a:gd name="connsiteY10" fmla="*/ 5187 h 12102"/>
                  <a:gd name="connsiteX11" fmla="*/ 74326 w 147787"/>
                  <a:gd name="connsiteY11" fmla="*/ 0 h 12102"/>
                  <a:gd name="connsiteX12" fmla="*/ 74326 w 147787"/>
                  <a:gd name="connsiteY12" fmla="*/ 0 h 12102"/>
                  <a:gd name="connsiteX13" fmla="*/ 74326 w 147787"/>
                  <a:gd name="connsiteY13" fmla="*/ 5187 h 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7787" h="12102">
                    <a:moveTo>
                      <a:pt x="74326" y="865"/>
                    </a:moveTo>
                    <a:lnTo>
                      <a:pt x="0" y="1729"/>
                    </a:lnTo>
                    <a:lnTo>
                      <a:pt x="0" y="12102"/>
                    </a:lnTo>
                    <a:lnTo>
                      <a:pt x="74326" y="11238"/>
                    </a:lnTo>
                    <a:lnTo>
                      <a:pt x="74326" y="865"/>
                    </a:lnTo>
                    <a:close/>
                    <a:moveTo>
                      <a:pt x="147787" y="865"/>
                    </a:moveTo>
                    <a:lnTo>
                      <a:pt x="73462" y="0"/>
                    </a:lnTo>
                    <a:lnTo>
                      <a:pt x="73462" y="10373"/>
                    </a:lnTo>
                    <a:lnTo>
                      <a:pt x="147787" y="11238"/>
                    </a:lnTo>
                    <a:lnTo>
                      <a:pt x="147787" y="865"/>
                    </a:lnTo>
                    <a:close/>
                    <a:moveTo>
                      <a:pt x="74326" y="5187"/>
                    </a:moveTo>
                    <a:lnTo>
                      <a:pt x="74326" y="0"/>
                    </a:lnTo>
                    <a:lnTo>
                      <a:pt x="74326" y="0"/>
                    </a:lnTo>
                    <a:lnTo>
                      <a:pt x="74326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59" name="Freeform 17972">
                <a:extLst>
                  <a:ext uri="{FF2B5EF4-FFF2-40B4-BE49-F238E27FC236}">
                    <a16:creationId xmlns:a16="http://schemas.microsoft.com/office/drawing/2014/main" id="{84AC848F-D22A-4149-BDE6-BBD5E508E52C}"/>
                  </a:ext>
                </a:extLst>
              </p:cNvPr>
              <p:cNvSpPr/>
              <p:nvPr/>
            </p:nvSpPr>
            <p:spPr>
              <a:xfrm>
                <a:off x="3275718" y="2049898"/>
                <a:ext cx="153837" cy="15560"/>
              </a:xfrm>
              <a:custGeom>
                <a:avLst/>
                <a:gdLst>
                  <a:gd name="connsiteX0" fmla="*/ 152109 w 153837"/>
                  <a:gd name="connsiteY0" fmla="*/ 15560 h 15560"/>
                  <a:gd name="connsiteX1" fmla="*/ 76054 w 153837"/>
                  <a:gd name="connsiteY1" fmla="*/ 14696 h 15560"/>
                  <a:gd name="connsiteX2" fmla="*/ 0 w 153837"/>
                  <a:gd name="connsiteY2" fmla="*/ 15560 h 15560"/>
                  <a:gd name="connsiteX3" fmla="*/ 0 w 153837"/>
                  <a:gd name="connsiteY3" fmla="*/ 865 h 15560"/>
                  <a:gd name="connsiteX4" fmla="*/ 74326 w 153837"/>
                  <a:gd name="connsiteY4" fmla="*/ 0 h 15560"/>
                  <a:gd name="connsiteX5" fmla="*/ 76919 w 153837"/>
                  <a:gd name="connsiteY5" fmla="*/ 0 h 15560"/>
                  <a:gd name="connsiteX6" fmla="*/ 79511 w 153837"/>
                  <a:gd name="connsiteY6" fmla="*/ 0 h 15560"/>
                  <a:gd name="connsiteX7" fmla="*/ 79511 w 153837"/>
                  <a:gd name="connsiteY7" fmla="*/ 0 h 15560"/>
                  <a:gd name="connsiteX8" fmla="*/ 153837 w 153837"/>
                  <a:gd name="connsiteY8" fmla="*/ 865 h 15560"/>
                  <a:gd name="connsiteX9" fmla="*/ 152109 w 153837"/>
                  <a:gd name="connsiteY9" fmla="*/ 15560 h 15560"/>
                  <a:gd name="connsiteX10" fmla="*/ 77783 w 153837"/>
                  <a:gd name="connsiteY10" fmla="*/ 11238 h 15560"/>
                  <a:gd name="connsiteX11" fmla="*/ 146923 w 153837"/>
                  <a:gd name="connsiteY11" fmla="*/ 11238 h 15560"/>
                  <a:gd name="connsiteX12" fmla="*/ 146923 w 153837"/>
                  <a:gd name="connsiteY12" fmla="*/ 5187 h 15560"/>
                  <a:gd name="connsiteX13" fmla="*/ 77783 w 153837"/>
                  <a:gd name="connsiteY13" fmla="*/ 5187 h 15560"/>
                  <a:gd name="connsiteX14" fmla="*/ 77783 w 153837"/>
                  <a:gd name="connsiteY14" fmla="*/ 7780 h 15560"/>
                  <a:gd name="connsiteX15" fmla="*/ 77783 w 153837"/>
                  <a:gd name="connsiteY15" fmla="*/ 11238 h 15560"/>
                  <a:gd name="connsiteX16" fmla="*/ 4321 w 153837"/>
                  <a:gd name="connsiteY16" fmla="*/ 6051 h 15560"/>
                  <a:gd name="connsiteX17" fmla="*/ 4321 w 153837"/>
                  <a:gd name="connsiteY17" fmla="*/ 12102 h 15560"/>
                  <a:gd name="connsiteX18" fmla="*/ 73462 w 153837"/>
                  <a:gd name="connsiteY18" fmla="*/ 12102 h 15560"/>
                  <a:gd name="connsiteX19" fmla="*/ 73462 w 153837"/>
                  <a:gd name="connsiteY19" fmla="*/ 9509 h 15560"/>
                  <a:gd name="connsiteX20" fmla="*/ 73462 w 153837"/>
                  <a:gd name="connsiteY20" fmla="*/ 6916 h 15560"/>
                  <a:gd name="connsiteX21" fmla="*/ 4321 w 153837"/>
                  <a:gd name="connsiteY21" fmla="*/ 6051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3837" h="15560">
                    <a:moveTo>
                      <a:pt x="152109" y="15560"/>
                    </a:moveTo>
                    <a:lnTo>
                      <a:pt x="76054" y="14696"/>
                    </a:lnTo>
                    <a:lnTo>
                      <a:pt x="0" y="15560"/>
                    </a:lnTo>
                    <a:lnTo>
                      <a:pt x="0" y="865"/>
                    </a:lnTo>
                    <a:lnTo>
                      <a:pt x="74326" y="0"/>
                    </a:lnTo>
                    <a:lnTo>
                      <a:pt x="76919" y="0"/>
                    </a:lnTo>
                    <a:lnTo>
                      <a:pt x="79511" y="0"/>
                    </a:lnTo>
                    <a:lnTo>
                      <a:pt x="79511" y="0"/>
                    </a:lnTo>
                    <a:lnTo>
                      <a:pt x="153837" y="865"/>
                    </a:lnTo>
                    <a:lnTo>
                      <a:pt x="152109" y="15560"/>
                    </a:lnTo>
                    <a:close/>
                    <a:moveTo>
                      <a:pt x="77783" y="11238"/>
                    </a:moveTo>
                    <a:lnTo>
                      <a:pt x="146923" y="11238"/>
                    </a:lnTo>
                    <a:lnTo>
                      <a:pt x="146923" y="5187"/>
                    </a:lnTo>
                    <a:lnTo>
                      <a:pt x="77783" y="5187"/>
                    </a:lnTo>
                    <a:lnTo>
                      <a:pt x="77783" y="7780"/>
                    </a:lnTo>
                    <a:lnTo>
                      <a:pt x="77783" y="11238"/>
                    </a:lnTo>
                    <a:close/>
                    <a:moveTo>
                      <a:pt x="4321" y="6051"/>
                    </a:moveTo>
                    <a:lnTo>
                      <a:pt x="4321" y="12102"/>
                    </a:lnTo>
                    <a:lnTo>
                      <a:pt x="73462" y="12102"/>
                    </a:lnTo>
                    <a:lnTo>
                      <a:pt x="73462" y="9509"/>
                    </a:lnTo>
                    <a:lnTo>
                      <a:pt x="73462" y="6916"/>
                    </a:lnTo>
                    <a:lnTo>
                      <a:pt x="4321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31" name="Graphic 16831">
              <a:extLst>
                <a:ext uri="{FF2B5EF4-FFF2-40B4-BE49-F238E27FC236}">
                  <a16:creationId xmlns:a16="http://schemas.microsoft.com/office/drawing/2014/main" id="{3D9BB562-5F6D-4AE2-A9C5-9E76D5E87766}"/>
                </a:ext>
              </a:extLst>
            </p:cNvPr>
            <p:cNvGrpSpPr/>
            <p:nvPr/>
          </p:nvGrpSpPr>
          <p:grpSpPr>
            <a:xfrm>
              <a:off x="3226455" y="1832056"/>
              <a:ext cx="76054" cy="55325"/>
              <a:chOff x="3226455" y="1832056"/>
              <a:chExt cx="76054" cy="55325"/>
            </a:xfrm>
            <a:solidFill>
              <a:srgbClr val="355464"/>
            </a:solidFill>
          </p:grpSpPr>
          <p:sp>
            <p:nvSpPr>
              <p:cNvPr id="256" name="Freeform 17974">
                <a:extLst>
                  <a:ext uri="{FF2B5EF4-FFF2-40B4-BE49-F238E27FC236}">
                    <a16:creationId xmlns:a16="http://schemas.microsoft.com/office/drawing/2014/main" id="{168FCFF1-6BA8-4023-A880-2FE812EA4EC7}"/>
                  </a:ext>
                </a:extLst>
              </p:cNvPr>
              <p:cNvSpPr/>
              <p:nvPr/>
            </p:nvSpPr>
            <p:spPr>
              <a:xfrm>
                <a:off x="3228690" y="1832920"/>
                <a:ext cx="72090" cy="51867"/>
              </a:xfrm>
              <a:custGeom>
                <a:avLst/>
                <a:gdLst>
                  <a:gd name="connsiteX0" fmla="*/ 5543 w 72090"/>
                  <a:gd name="connsiteY0" fmla="*/ 51867 h 51867"/>
                  <a:gd name="connsiteX1" fmla="*/ 63448 w 72090"/>
                  <a:gd name="connsiteY1" fmla="*/ 51867 h 51867"/>
                  <a:gd name="connsiteX2" fmla="*/ 63448 w 72090"/>
                  <a:gd name="connsiteY2" fmla="*/ 41494 h 51867"/>
                  <a:gd name="connsiteX3" fmla="*/ 5543 w 72090"/>
                  <a:gd name="connsiteY3" fmla="*/ 41494 h 51867"/>
                  <a:gd name="connsiteX4" fmla="*/ 5543 w 72090"/>
                  <a:gd name="connsiteY4" fmla="*/ 51867 h 51867"/>
                  <a:gd name="connsiteX5" fmla="*/ 14186 w 72090"/>
                  <a:gd name="connsiteY5" fmla="*/ 3458 h 51867"/>
                  <a:gd name="connsiteX6" fmla="*/ 358 w 72090"/>
                  <a:gd name="connsiteY6" fmla="*/ 45816 h 51867"/>
                  <a:gd name="connsiteX7" fmla="*/ 9865 w 72090"/>
                  <a:gd name="connsiteY7" fmla="*/ 49274 h 51867"/>
                  <a:gd name="connsiteX8" fmla="*/ 23693 w 72090"/>
                  <a:gd name="connsiteY8" fmla="*/ 6916 h 51867"/>
                  <a:gd name="connsiteX9" fmla="*/ 14186 w 72090"/>
                  <a:gd name="connsiteY9" fmla="*/ 3458 h 51867"/>
                  <a:gd name="connsiteX10" fmla="*/ 72091 w 72090"/>
                  <a:gd name="connsiteY10" fmla="*/ 0 h 51867"/>
                  <a:gd name="connsiteX11" fmla="*/ 19372 w 72090"/>
                  <a:gd name="connsiteY11" fmla="*/ 0 h 51867"/>
                  <a:gd name="connsiteX12" fmla="*/ 19372 w 72090"/>
                  <a:gd name="connsiteY12" fmla="*/ 10373 h 51867"/>
                  <a:gd name="connsiteX13" fmla="*/ 72091 w 72090"/>
                  <a:gd name="connsiteY13" fmla="*/ 10373 h 51867"/>
                  <a:gd name="connsiteX14" fmla="*/ 72091 w 72090"/>
                  <a:gd name="connsiteY14" fmla="*/ 0 h 51867"/>
                  <a:gd name="connsiteX15" fmla="*/ 5543 w 72090"/>
                  <a:gd name="connsiteY15" fmla="*/ 47545 h 51867"/>
                  <a:gd name="connsiteX16" fmla="*/ 358 w 72090"/>
                  <a:gd name="connsiteY16" fmla="*/ 45816 h 51867"/>
                  <a:gd name="connsiteX17" fmla="*/ 1222 w 72090"/>
                  <a:gd name="connsiteY17" fmla="*/ 50138 h 51867"/>
                  <a:gd name="connsiteX18" fmla="*/ 5543 w 72090"/>
                  <a:gd name="connsiteY18" fmla="*/ 51867 h 51867"/>
                  <a:gd name="connsiteX19" fmla="*/ 5543 w 72090"/>
                  <a:gd name="connsiteY19" fmla="*/ 47545 h 51867"/>
                  <a:gd name="connsiteX20" fmla="*/ 19372 w 72090"/>
                  <a:gd name="connsiteY20" fmla="*/ 5187 h 51867"/>
                  <a:gd name="connsiteX21" fmla="*/ 19372 w 72090"/>
                  <a:gd name="connsiteY21" fmla="*/ 0 h 51867"/>
                  <a:gd name="connsiteX22" fmla="*/ 14186 w 72090"/>
                  <a:gd name="connsiteY22" fmla="*/ 3458 h 51867"/>
                  <a:gd name="connsiteX23" fmla="*/ 19372 w 72090"/>
                  <a:gd name="connsiteY23" fmla="*/ 5187 h 5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2090" h="51867">
                    <a:moveTo>
                      <a:pt x="5543" y="51867"/>
                    </a:moveTo>
                    <a:lnTo>
                      <a:pt x="63448" y="51867"/>
                    </a:lnTo>
                    <a:lnTo>
                      <a:pt x="63448" y="41494"/>
                    </a:lnTo>
                    <a:lnTo>
                      <a:pt x="5543" y="41494"/>
                    </a:lnTo>
                    <a:lnTo>
                      <a:pt x="5543" y="51867"/>
                    </a:lnTo>
                    <a:close/>
                    <a:moveTo>
                      <a:pt x="14186" y="3458"/>
                    </a:moveTo>
                    <a:lnTo>
                      <a:pt x="358" y="45816"/>
                    </a:lnTo>
                    <a:lnTo>
                      <a:pt x="9865" y="49274"/>
                    </a:lnTo>
                    <a:lnTo>
                      <a:pt x="23693" y="6916"/>
                    </a:lnTo>
                    <a:lnTo>
                      <a:pt x="14186" y="3458"/>
                    </a:lnTo>
                    <a:close/>
                    <a:moveTo>
                      <a:pt x="72091" y="0"/>
                    </a:moveTo>
                    <a:lnTo>
                      <a:pt x="19372" y="0"/>
                    </a:lnTo>
                    <a:lnTo>
                      <a:pt x="19372" y="10373"/>
                    </a:lnTo>
                    <a:lnTo>
                      <a:pt x="72091" y="10373"/>
                    </a:lnTo>
                    <a:lnTo>
                      <a:pt x="72091" y="0"/>
                    </a:lnTo>
                    <a:close/>
                    <a:moveTo>
                      <a:pt x="5543" y="47545"/>
                    </a:moveTo>
                    <a:lnTo>
                      <a:pt x="358" y="45816"/>
                    </a:lnTo>
                    <a:cubicBezTo>
                      <a:pt x="-506" y="47545"/>
                      <a:pt x="358" y="49274"/>
                      <a:pt x="1222" y="50138"/>
                    </a:cubicBezTo>
                    <a:cubicBezTo>
                      <a:pt x="2086" y="51867"/>
                      <a:pt x="3815" y="51867"/>
                      <a:pt x="5543" y="51867"/>
                    </a:cubicBezTo>
                    <a:lnTo>
                      <a:pt x="5543" y="47545"/>
                    </a:lnTo>
                    <a:close/>
                    <a:moveTo>
                      <a:pt x="19372" y="5187"/>
                    </a:moveTo>
                    <a:lnTo>
                      <a:pt x="19372" y="0"/>
                    </a:lnTo>
                    <a:cubicBezTo>
                      <a:pt x="16779" y="0"/>
                      <a:pt x="15050" y="1729"/>
                      <a:pt x="14186" y="3458"/>
                    </a:cubicBezTo>
                    <a:lnTo>
                      <a:pt x="19372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57" name="Freeform 17975">
                <a:extLst>
                  <a:ext uri="{FF2B5EF4-FFF2-40B4-BE49-F238E27FC236}">
                    <a16:creationId xmlns:a16="http://schemas.microsoft.com/office/drawing/2014/main" id="{2F9560A9-FF54-4E32-AE93-CD1020D5A663}"/>
                  </a:ext>
                </a:extLst>
              </p:cNvPr>
              <p:cNvSpPr/>
              <p:nvPr/>
            </p:nvSpPr>
            <p:spPr>
              <a:xfrm>
                <a:off x="3226455" y="1832056"/>
                <a:ext cx="76054" cy="55325"/>
              </a:xfrm>
              <a:custGeom>
                <a:avLst/>
                <a:gdLst>
                  <a:gd name="connsiteX0" fmla="*/ 68276 w 76054"/>
                  <a:gd name="connsiteY0" fmla="*/ 55325 h 55325"/>
                  <a:gd name="connsiteX1" fmla="*/ 5185 w 76054"/>
                  <a:gd name="connsiteY1" fmla="*/ 55325 h 55325"/>
                  <a:gd name="connsiteX2" fmla="*/ 5185 w 76054"/>
                  <a:gd name="connsiteY2" fmla="*/ 55325 h 55325"/>
                  <a:gd name="connsiteX3" fmla="*/ 1728 w 76054"/>
                  <a:gd name="connsiteY3" fmla="*/ 52732 h 55325"/>
                  <a:gd name="connsiteX4" fmla="*/ 0 w 76054"/>
                  <a:gd name="connsiteY4" fmla="*/ 48409 h 55325"/>
                  <a:gd name="connsiteX5" fmla="*/ 0 w 76054"/>
                  <a:gd name="connsiteY5" fmla="*/ 48409 h 55325"/>
                  <a:gd name="connsiteX6" fmla="*/ 864 w 76054"/>
                  <a:gd name="connsiteY6" fmla="*/ 46681 h 55325"/>
                  <a:gd name="connsiteX7" fmla="*/ 864 w 76054"/>
                  <a:gd name="connsiteY7" fmla="*/ 46681 h 55325"/>
                  <a:gd name="connsiteX8" fmla="*/ 1728 w 76054"/>
                  <a:gd name="connsiteY8" fmla="*/ 44952 h 55325"/>
                  <a:gd name="connsiteX9" fmla="*/ 1728 w 76054"/>
                  <a:gd name="connsiteY9" fmla="*/ 44952 h 55325"/>
                  <a:gd name="connsiteX10" fmla="*/ 15557 w 76054"/>
                  <a:gd name="connsiteY10" fmla="*/ 2593 h 55325"/>
                  <a:gd name="connsiteX11" fmla="*/ 15557 w 76054"/>
                  <a:gd name="connsiteY11" fmla="*/ 2593 h 55325"/>
                  <a:gd name="connsiteX12" fmla="*/ 19014 w 76054"/>
                  <a:gd name="connsiteY12" fmla="*/ 0 h 55325"/>
                  <a:gd name="connsiteX13" fmla="*/ 19014 w 76054"/>
                  <a:gd name="connsiteY13" fmla="*/ 0 h 55325"/>
                  <a:gd name="connsiteX14" fmla="*/ 76054 w 76054"/>
                  <a:gd name="connsiteY14" fmla="*/ 0 h 55325"/>
                  <a:gd name="connsiteX15" fmla="*/ 76054 w 76054"/>
                  <a:gd name="connsiteY15" fmla="*/ 14696 h 55325"/>
                  <a:gd name="connsiteX16" fmla="*/ 25928 w 76054"/>
                  <a:gd name="connsiteY16" fmla="*/ 14696 h 55325"/>
                  <a:gd name="connsiteX17" fmla="*/ 17285 w 76054"/>
                  <a:gd name="connsiteY17" fmla="*/ 42358 h 55325"/>
                  <a:gd name="connsiteX18" fmla="*/ 67412 w 76054"/>
                  <a:gd name="connsiteY18" fmla="*/ 42358 h 55325"/>
                  <a:gd name="connsiteX19" fmla="*/ 67412 w 76054"/>
                  <a:gd name="connsiteY19" fmla="*/ 55325 h 55325"/>
                  <a:gd name="connsiteX20" fmla="*/ 14692 w 76054"/>
                  <a:gd name="connsiteY20" fmla="*/ 51003 h 55325"/>
                  <a:gd name="connsiteX21" fmla="*/ 63955 w 76054"/>
                  <a:gd name="connsiteY21" fmla="*/ 51003 h 55325"/>
                  <a:gd name="connsiteX22" fmla="*/ 63955 w 76054"/>
                  <a:gd name="connsiteY22" fmla="*/ 44952 h 55325"/>
                  <a:gd name="connsiteX23" fmla="*/ 16421 w 76054"/>
                  <a:gd name="connsiteY23" fmla="*/ 44952 h 55325"/>
                  <a:gd name="connsiteX24" fmla="*/ 14692 w 76054"/>
                  <a:gd name="connsiteY24" fmla="*/ 51003 h 55325"/>
                  <a:gd name="connsiteX25" fmla="*/ 5185 w 76054"/>
                  <a:gd name="connsiteY25" fmla="*/ 49274 h 55325"/>
                  <a:gd name="connsiteX26" fmla="*/ 5185 w 76054"/>
                  <a:gd name="connsiteY26" fmla="*/ 49274 h 55325"/>
                  <a:gd name="connsiteX27" fmla="*/ 5185 w 76054"/>
                  <a:gd name="connsiteY27" fmla="*/ 49274 h 55325"/>
                  <a:gd name="connsiteX28" fmla="*/ 5185 w 76054"/>
                  <a:gd name="connsiteY28" fmla="*/ 49274 h 55325"/>
                  <a:gd name="connsiteX29" fmla="*/ 9507 w 76054"/>
                  <a:gd name="connsiteY29" fmla="*/ 46681 h 55325"/>
                  <a:gd name="connsiteX30" fmla="*/ 10371 w 76054"/>
                  <a:gd name="connsiteY30" fmla="*/ 46681 h 55325"/>
                  <a:gd name="connsiteX31" fmla="*/ 11235 w 76054"/>
                  <a:gd name="connsiteY31" fmla="*/ 44952 h 55325"/>
                  <a:gd name="connsiteX32" fmla="*/ 9507 w 76054"/>
                  <a:gd name="connsiteY32" fmla="*/ 44952 h 55325"/>
                  <a:gd name="connsiteX33" fmla="*/ 9507 w 76054"/>
                  <a:gd name="connsiteY33" fmla="*/ 46681 h 55325"/>
                  <a:gd name="connsiteX34" fmla="*/ 6914 w 76054"/>
                  <a:gd name="connsiteY34" fmla="*/ 40629 h 55325"/>
                  <a:gd name="connsiteX35" fmla="*/ 12964 w 76054"/>
                  <a:gd name="connsiteY35" fmla="*/ 40629 h 55325"/>
                  <a:gd name="connsiteX36" fmla="*/ 21606 w 76054"/>
                  <a:gd name="connsiteY36" fmla="*/ 12967 h 55325"/>
                  <a:gd name="connsiteX37" fmla="*/ 19014 w 76054"/>
                  <a:gd name="connsiteY37" fmla="*/ 12967 h 55325"/>
                  <a:gd name="connsiteX38" fmla="*/ 19014 w 76054"/>
                  <a:gd name="connsiteY38" fmla="*/ 6916 h 55325"/>
                  <a:gd name="connsiteX39" fmla="*/ 18149 w 76054"/>
                  <a:gd name="connsiteY39" fmla="*/ 6916 h 55325"/>
                  <a:gd name="connsiteX40" fmla="*/ 6914 w 76054"/>
                  <a:gd name="connsiteY40" fmla="*/ 40629 h 55325"/>
                  <a:gd name="connsiteX41" fmla="*/ 28520 w 76054"/>
                  <a:gd name="connsiteY41" fmla="*/ 8645 h 55325"/>
                  <a:gd name="connsiteX42" fmla="*/ 72597 w 76054"/>
                  <a:gd name="connsiteY42" fmla="*/ 8645 h 55325"/>
                  <a:gd name="connsiteX43" fmla="*/ 72597 w 76054"/>
                  <a:gd name="connsiteY43" fmla="*/ 2593 h 55325"/>
                  <a:gd name="connsiteX44" fmla="*/ 23335 w 76054"/>
                  <a:gd name="connsiteY44" fmla="*/ 2593 h 55325"/>
                  <a:gd name="connsiteX45" fmla="*/ 23335 w 76054"/>
                  <a:gd name="connsiteY45" fmla="*/ 3458 h 55325"/>
                  <a:gd name="connsiteX46" fmla="*/ 28520 w 76054"/>
                  <a:gd name="connsiteY46" fmla="*/ 5187 h 55325"/>
                  <a:gd name="connsiteX47" fmla="*/ 28520 w 76054"/>
                  <a:gd name="connsiteY47" fmla="*/ 8645 h 5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76054" h="55325">
                    <a:moveTo>
                      <a:pt x="68276" y="55325"/>
                    </a:moveTo>
                    <a:lnTo>
                      <a:pt x="5185" y="55325"/>
                    </a:lnTo>
                    <a:lnTo>
                      <a:pt x="5185" y="55325"/>
                    </a:lnTo>
                    <a:cubicBezTo>
                      <a:pt x="3457" y="54461"/>
                      <a:pt x="2593" y="53596"/>
                      <a:pt x="1728" y="52732"/>
                    </a:cubicBezTo>
                    <a:cubicBezTo>
                      <a:pt x="864" y="51867"/>
                      <a:pt x="0" y="50138"/>
                      <a:pt x="0" y="48409"/>
                    </a:cubicBezTo>
                    <a:lnTo>
                      <a:pt x="0" y="48409"/>
                    </a:lnTo>
                    <a:lnTo>
                      <a:pt x="864" y="46681"/>
                    </a:lnTo>
                    <a:cubicBezTo>
                      <a:pt x="864" y="46681"/>
                      <a:pt x="864" y="46681"/>
                      <a:pt x="864" y="46681"/>
                    </a:cubicBezTo>
                    <a:lnTo>
                      <a:pt x="1728" y="44952"/>
                    </a:lnTo>
                    <a:lnTo>
                      <a:pt x="1728" y="44952"/>
                    </a:lnTo>
                    <a:lnTo>
                      <a:pt x="15557" y="2593"/>
                    </a:lnTo>
                    <a:lnTo>
                      <a:pt x="15557" y="2593"/>
                    </a:lnTo>
                    <a:cubicBezTo>
                      <a:pt x="16421" y="1729"/>
                      <a:pt x="18149" y="0"/>
                      <a:pt x="19014" y="0"/>
                    </a:cubicBezTo>
                    <a:lnTo>
                      <a:pt x="19014" y="0"/>
                    </a:lnTo>
                    <a:lnTo>
                      <a:pt x="76054" y="0"/>
                    </a:lnTo>
                    <a:lnTo>
                      <a:pt x="76054" y="14696"/>
                    </a:lnTo>
                    <a:lnTo>
                      <a:pt x="25928" y="14696"/>
                    </a:lnTo>
                    <a:lnTo>
                      <a:pt x="17285" y="42358"/>
                    </a:lnTo>
                    <a:lnTo>
                      <a:pt x="67412" y="42358"/>
                    </a:lnTo>
                    <a:lnTo>
                      <a:pt x="67412" y="55325"/>
                    </a:lnTo>
                    <a:close/>
                    <a:moveTo>
                      <a:pt x="14692" y="51003"/>
                    </a:moveTo>
                    <a:lnTo>
                      <a:pt x="63955" y="51003"/>
                    </a:lnTo>
                    <a:lnTo>
                      <a:pt x="63955" y="44952"/>
                    </a:lnTo>
                    <a:lnTo>
                      <a:pt x="16421" y="44952"/>
                    </a:lnTo>
                    <a:lnTo>
                      <a:pt x="14692" y="51003"/>
                    </a:lnTo>
                    <a:close/>
                    <a:moveTo>
                      <a:pt x="5185" y="49274"/>
                    </a:moveTo>
                    <a:cubicBezTo>
                      <a:pt x="5185" y="49274"/>
                      <a:pt x="5185" y="49274"/>
                      <a:pt x="5185" y="49274"/>
                    </a:cubicBezTo>
                    <a:cubicBezTo>
                      <a:pt x="5185" y="49274"/>
                      <a:pt x="5185" y="50138"/>
                      <a:pt x="5185" y="49274"/>
                    </a:cubicBezTo>
                    <a:lnTo>
                      <a:pt x="5185" y="49274"/>
                    </a:lnTo>
                    <a:close/>
                    <a:moveTo>
                      <a:pt x="9507" y="46681"/>
                    </a:moveTo>
                    <a:lnTo>
                      <a:pt x="10371" y="46681"/>
                    </a:lnTo>
                    <a:lnTo>
                      <a:pt x="11235" y="44952"/>
                    </a:lnTo>
                    <a:lnTo>
                      <a:pt x="9507" y="44952"/>
                    </a:lnTo>
                    <a:lnTo>
                      <a:pt x="9507" y="46681"/>
                    </a:lnTo>
                    <a:close/>
                    <a:moveTo>
                      <a:pt x="6914" y="40629"/>
                    </a:moveTo>
                    <a:lnTo>
                      <a:pt x="12964" y="40629"/>
                    </a:lnTo>
                    <a:lnTo>
                      <a:pt x="21606" y="12967"/>
                    </a:lnTo>
                    <a:lnTo>
                      <a:pt x="19014" y="12967"/>
                    </a:lnTo>
                    <a:lnTo>
                      <a:pt x="19014" y="6916"/>
                    </a:lnTo>
                    <a:lnTo>
                      <a:pt x="18149" y="6916"/>
                    </a:lnTo>
                    <a:lnTo>
                      <a:pt x="6914" y="40629"/>
                    </a:lnTo>
                    <a:close/>
                    <a:moveTo>
                      <a:pt x="28520" y="8645"/>
                    </a:moveTo>
                    <a:lnTo>
                      <a:pt x="72597" y="8645"/>
                    </a:lnTo>
                    <a:lnTo>
                      <a:pt x="72597" y="2593"/>
                    </a:lnTo>
                    <a:lnTo>
                      <a:pt x="23335" y="2593"/>
                    </a:lnTo>
                    <a:lnTo>
                      <a:pt x="23335" y="3458"/>
                    </a:lnTo>
                    <a:lnTo>
                      <a:pt x="28520" y="5187"/>
                    </a:lnTo>
                    <a:lnTo>
                      <a:pt x="28520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32" name="Graphic 16831">
              <a:extLst>
                <a:ext uri="{FF2B5EF4-FFF2-40B4-BE49-F238E27FC236}">
                  <a16:creationId xmlns:a16="http://schemas.microsoft.com/office/drawing/2014/main" id="{8DBB028B-48BF-4A66-AF7B-4CCCC2194EE2}"/>
                </a:ext>
              </a:extLst>
            </p:cNvPr>
            <p:cNvGrpSpPr/>
            <p:nvPr/>
          </p:nvGrpSpPr>
          <p:grpSpPr>
            <a:xfrm>
              <a:off x="3190157" y="1933197"/>
              <a:ext cx="86425" cy="63969"/>
              <a:chOff x="3190157" y="1933197"/>
              <a:chExt cx="86425" cy="63969"/>
            </a:xfrm>
            <a:solidFill>
              <a:srgbClr val="355464"/>
            </a:solidFill>
          </p:grpSpPr>
          <p:sp>
            <p:nvSpPr>
              <p:cNvPr id="254" name="Freeform 17977">
                <a:extLst>
                  <a:ext uri="{FF2B5EF4-FFF2-40B4-BE49-F238E27FC236}">
                    <a16:creationId xmlns:a16="http://schemas.microsoft.com/office/drawing/2014/main" id="{F9F70F8D-DB86-4FEF-A162-D6D97A3D5A80}"/>
                  </a:ext>
                </a:extLst>
              </p:cNvPr>
              <p:cNvSpPr/>
              <p:nvPr/>
            </p:nvSpPr>
            <p:spPr>
              <a:xfrm>
                <a:off x="3192391" y="1934061"/>
                <a:ext cx="83326" cy="61376"/>
              </a:xfrm>
              <a:custGeom>
                <a:avLst/>
                <a:gdLst>
                  <a:gd name="connsiteX0" fmla="*/ 5544 w 83326"/>
                  <a:gd name="connsiteY0" fmla="*/ 61376 h 61376"/>
                  <a:gd name="connsiteX1" fmla="*/ 66041 w 83326"/>
                  <a:gd name="connsiteY1" fmla="*/ 61376 h 61376"/>
                  <a:gd name="connsiteX2" fmla="*/ 66041 w 83326"/>
                  <a:gd name="connsiteY2" fmla="*/ 51003 h 61376"/>
                  <a:gd name="connsiteX3" fmla="*/ 5544 w 83326"/>
                  <a:gd name="connsiteY3" fmla="*/ 51003 h 61376"/>
                  <a:gd name="connsiteX4" fmla="*/ 5544 w 83326"/>
                  <a:gd name="connsiteY4" fmla="*/ 61376 h 61376"/>
                  <a:gd name="connsiteX5" fmla="*/ 17643 w 83326"/>
                  <a:gd name="connsiteY5" fmla="*/ 3458 h 61376"/>
                  <a:gd name="connsiteX6" fmla="*/ 1222 w 83326"/>
                  <a:gd name="connsiteY6" fmla="*/ 54461 h 61376"/>
                  <a:gd name="connsiteX7" fmla="*/ 10729 w 83326"/>
                  <a:gd name="connsiteY7" fmla="*/ 57918 h 61376"/>
                  <a:gd name="connsiteX8" fmla="*/ 27150 w 83326"/>
                  <a:gd name="connsiteY8" fmla="*/ 6916 h 61376"/>
                  <a:gd name="connsiteX9" fmla="*/ 17643 w 83326"/>
                  <a:gd name="connsiteY9" fmla="*/ 3458 h 61376"/>
                  <a:gd name="connsiteX10" fmla="*/ 83326 w 83326"/>
                  <a:gd name="connsiteY10" fmla="*/ 0 h 61376"/>
                  <a:gd name="connsiteX11" fmla="*/ 22829 w 83326"/>
                  <a:gd name="connsiteY11" fmla="*/ 0 h 61376"/>
                  <a:gd name="connsiteX12" fmla="*/ 22829 w 83326"/>
                  <a:gd name="connsiteY12" fmla="*/ 10373 h 61376"/>
                  <a:gd name="connsiteX13" fmla="*/ 83326 w 83326"/>
                  <a:gd name="connsiteY13" fmla="*/ 10373 h 61376"/>
                  <a:gd name="connsiteX14" fmla="*/ 83326 w 83326"/>
                  <a:gd name="connsiteY14" fmla="*/ 0 h 61376"/>
                  <a:gd name="connsiteX15" fmla="*/ 5544 w 83326"/>
                  <a:gd name="connsiteY15" fmla="*/ 56189 h 61376"/>
                  <a:gd name="connsiteX16" fmla="*/ 358 w 83326"/>
                  <a:gd name="connsiteY16" fmla="*/ 54461 h 61376"/>
                  <a:gd name="connsiteX17" fmla="*/ 1222 w 83326"/>
                  <a:gd name="connsiteY17" fmla="*/ 58783 h 61376"/>
                  <a:gd name="connsiteX18" fmla="*/ 5544 w 83326"/>
                  <a:gd name="connsiteY18" fmla="*/ 60512 h 61376"/>
                  <a:gd name="connsiteX19" fmla="*/ 5544 w 83326"/>
                  <a:gd name="connsiteY19" fmla="*/ 56189 h 61376"/>
                  <a:gd name="connsiteX20" fmla="*/ 21964 w 83326"/>
                  <a:gd name="connsiteY20" fmla="*/ 5187 h 61376"/>
                  <a:gd name="connsiteX21" fmla="*/ 21964 w 83326"/>
                  <a:gd name="connsiteY21" fmla="*/ 0 h 61376"/>
                  <a:gd name="connsiteX22" fmla="*/ 16779 w 83326"/>
                  <a:gd name="connsiteY22" fmla="*/ 3458 h 61376"/>
                  <a:gd name="connsiteX23" fmla="*/ 21964 w 83326"/>
                  <a:gd name="connsiteY23" fmla="*/ 5187 h 6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3326" h="61376">
                    <a:moveTo>
                      <a:pt x="5544" y="61376"/>
                    </a:moveTo>
                    <a:lnTo>
                      <a:pt x="66041" y="61376"/>
                    </a:lnTo>
                    <a:lnTo>
                      <a:pt x="66041" y="51003"/>
                    </a:lnTo>
                    <a:lnTo>
                      <a:pt x="5544" y="51003"/>
                    </a:lnTo>
                    <a:lnTo>
                      <a:pt x="5544" y="61376"/>
                    </a:lnTo>
                    <a:close/>
                    <a:moveTo>
                      <a:pt x="17643" y="3458"/>
                    </a:moveTo>
                    <a:lnTo>
                      <a:pt x="1222" y="54461"/>
                    </a:lnTo>
                    <a:lnTo>
                      <a:pt x="10729" y="57918"/>
                    </a:lnTo>
                    <a:lnTo>
                      <a:pt x="27150" y="6916"/>
                    </a:lnTo>
                    <a:lnTo>
                      <a:pt x="17643" y="3458"/>
                    </a:lnTo>
                    <a:close/>
                    <a:moveTo>
                      <a:pt x="83326" y="0"/>
                    </a:moveTo>
                    <a:lnTo>
                      <a:pt x="22829" y="0"/>
                    </a:lnTo>
                    <a:lnTo>
                      <a:pt x="22829" y="10373"/>
                    </a:lnTo>
                    <a:lnTo>
                      <a:pt x="83326" y="10373"/>
                    </a:lnTo>
                    <a:lnTo>
                      <a:pt x="83326" y="0"/>
                    </a:lnTo>
                    <a:close/>
                    <a:moveTo>
                      <a:pt x="5544" y="56189"/>
                    </a:moveTo>
                    <a:lnTo>
                      <a:pt x="358" y="54461"/>
                    </a:lnTo>
                    <a:cubicBezTo>
                      <a:pt x="-506" y="56189"/>
                      <a:pt x="358" y="57918"/>
                      <a:pt x="1222" y="58783"/>
                    </a:cubicBezTo>
                    <a:cubicBezTo>
                      <a:pt x="2087" y="60512"/>
                      <a:pt x="3815" y="60512"/>
                      <a:pt x="5544" y="60512"/>
                    </a:cubicBezTo>
                    <a:lnTo>
                      <a:pt x="5544" y="56189"/>
                    </a:lnTo>
                    <a:close/>
                    <a:moveTo>
                      <a:pt x="21964" y="5187"/>
                    </a:moveTo>
                    <a:lnTo>
                      <a:pt x="21964" y="0"/>
                    </a:lnTo>
                    <a:cubicBezTo>
                      <a:pt x="19372" y="0"/>
                      <a:pt x="17643" y="1729"/>
                      <a:pt x="16779" y="3458"/>
                    </a:cubicBezTo>
                    <a:lnTo>
                      <a:pt x="21964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55" name="Freeform 17978">
                <a:extLst>
                  <a:ext uri="{FF2B5EF4-FFF2-40B4-BE49-F238E27FC236}">
                    <a16:creationId xmlns:a16="http://schemas.microsoft.com/office/drawing/2014/main" id="{EDB56F9B-AFC0-4D2B-84D3-C7AC54460865}"/>
                  </a:ext>
                </a:extLst>
              </p:cNvPr>
              <p:cNvSpPr/>
              <p:nvPr/>
            </p:nvSpPr>
            <p:spPr>
              <a:xfrm>
                <a:off x="3190157" y="1933197"/>
                <a:ext cx="86425" cy="63969"/>
              </a:xfrm>
              <a:custGeom>
                <a:avLst/>
                <a:gdLst>
                  <a:gd name="connsiteX0" fmla="*/ 70004 w 86425"/>
                  <a:gd name="connsiteY0" fmla="*/ 63970 h 63969"/>
                  <a:gd name="connsiteX1" fmla="*/ 5185 w 86425"/>
                  <a:gd name="connsiteY1" fmla="*/ 63970 h 63969"/>
                  <a:gd name="connsiteX2" fmla="*/ 5185 w 86425"/>
                  <a:gd name="connsiteY2" fmla="*/ 63970 h 63969"/>
                  <a:gd name="connsiteX3" fmla="*/ 1728 w 86425"/>
                  <a:gd name="connsiteY3" fmla="*/ 61376 h 63969"/>
                  <a:gd name="connsiteX4" fmla="*/ 0 w 86425"/>
                  <a:gd name="connsiteY4" fmla="*/ 57054 h 63969"/>
                  <a:gd name="connsiteX5" fmla="*/ 0 w 86425"/>
                  <a:gd name="connsiteY5" fmla="*/ 57054 h 63969"/>
                  <a:gd name="connsiteX6" fmla="*/ 864 w 86425"/>
                  <a:gd name="connsiteY6" fmla="*/ 55325 h 63969"/>
                  <a:gd name="connsiteX7" fmla="*/ 864 w 86425"/>
                  <a:gd name="connsiteY7" fmla="*/ 55325 h 63969"/>
                  <a:gd name="connsiteX8" fmla="*/ 17285 w 86425"/>
                  <a:gd name="connsiteY8" fmla="*/ 4322 h 63969"/>
                  <a:gd name="connsiteX9" fmla="*/ 17285 w 86425"/>
                  <a:gd name="connsiteY9" fmla="*/ 4322 h 63969"/>
                  <a:gd name="connsiteX10" fmla="*/ 18149 w 86425"/>
                  <a:gd name="connsiteY10" fmla="*/ 2593 h 63969"/>
                  <a:gd name="connsiteX11" fmla="*/ 18149 w 86425"/>
                  <a:gd name="connsiteY11" fmla="*/ 2593 h 63969"/>
                  <a:gd name="connsiteX12" fmla="*/ 21606 w 86425"/>
                  <a:gd name="connsiteY12" fmla="*/ 0 h 63969"/>
                  <a:gd name="connsiteX13" fmla="*/ 21606 w 86425"/>
                  <a:gd name="connsiteY13" fmla="*/ 0 h 63969"/>
                  <a:gd name="connsiteX14" fmla="*/ 86425 w 86425"/>
                  <a:gd name="connsiteY14" fmla="*/ 0 h 63969"/>
                  <a:gd name="connsiteX15" fmla="*/ 86425 w 86425"/>
                  <a:gd name="connsiteY15" fmla="*/ 14696 h 63969"/>
                  <a:gd name="connsiteX16" fmla="*/ 28520 w 86425"/>
                  <a:gd name="connsiteY16" fmla="*/ 14696 h 63969"/>
                  <a:gd name="connsiteX17" fmla="*/ 16421 w 86425"/>
                  <a:gd name="connsiteY17" fmla="*/ 51003 h 63969"/>
                  <a:gd name="connsiteX18" fmla="*/ 69140 w 86425"/>
                  <a:gd name="connsiteY18" fmla="*/ 51003 h 63969"/>
                  <a:gd name="connsiteX19" fmla="*/ 69140 w 86425"/>
                  <a:gd name="connsiteY19" fmla="*/ 63970 h 63969"/>
                  <a:gd name="connsiteX20" fmla="*/ 14692 w 86425"/>
                  <a:gd name="connsiteY20" fmla="*/ 59647 h 63969"/>
                  <a:gd name="connsiteX21" fmla="*/ 65683 w 86425"/>
                  <a:gd name="connsiteY21" fmla="*/ 59647 h 63969"/>
                  <a:gd name="connsiteX22" fmla="*/ 65683 w 86425"/>
                  <a:gd name="connsiteY22" fmla="*/ 53596 h 63969"/>
                  <a:gd name="connsiteX23" fmla="*/ 16421 w 86425"/>
                  <a:gd name="connsiteY23" fmla="*/ 53596 h 63969"/>
                  <a:gd name="connsiteX24" fmla="*/ 14692 w 86425"/>
                  <a:gd name="connsiteY24" fmla="*/ 59647 h 63969"/>
                  <a:gd name="connsiteX25" fmla="*/ 5185 w 86425"/>
                  <a:gd name="connsiteY25" fmla="*/ 58783 h 63969"/>
                  <a:gd name="connsiteX26" fmla="*/ 5185 w 86425"/>
                  <a:gd name="connsiteY26" fmla="*/ 58783 h 63969"/>
                  <a:gd name="connsiteX27" fmla="*/ 5185 w 86425"/>
                  <a:gd name="connsiteY27" fmla="*/ 58783 h 63969"/>
                  <a:gd name="connsiteX28" fmla="*/ 5185 w 86425"/>
                  <a:gd name="connsiteY28" fmla="*/ 58783 h 63969"/>
                  <a:gd name="connsiteX29" fmla="*/ 10371 w 86425"/>
                  <a:gd name="connsiteY29" fmla="*/ 55325 h 63969"/>
                  <a:gd name="connsiteX30" fmla="*/ 11235 w 86425"/>
                  <a:gd name="connsiteY30" fmla="*/ 55325 h 63969"/>
                  <a:gd name="connsiteX31" fmla="*/ 12099 w 86425"/>
                  <a:gd name="connsiteY31" fmla="*/ 53596 h 63969"/>
                  <a:gd name="connsiteX32" fmla="*/ 10371 w 86425"/>
                  <a:gd name="connsiteY32" fmla="*/ 53596 h 63969"/>
                  <a:gd name="connsiteX33" fmla="*/ 10371 w 86425"/>
                  <a:gd name="connsiteY33" fmla="*/ 55325 h 63969"/>
                  <a:gd name="connsiteX34" fmla="*/ 6914 w 86425"/>
                  <a:gd name="connsiteY34" fmla="*/ 50138 h 63969"/>
                  <a:gd name="connsiteX35" fmla="*/ 12964 w 86425"/>
                  <a:gd name="connsiteY35" fmla="*/ 50138 h 63969"/>
                  <a:gd name="connsiteX36" fmla="*/ 25063 w 86425"/>
                  <a:gd name="connsiteY36" fmla="*/ 13831 h 63969"/>
                  <a:gd name="connsiteX37" fmla="*/ 22471 w 86425"/>
                  <a:gd name="connsiteY37" fmla="*/ 13831 h 63969"/>
                  <a:gd name="connsiteX38" fmla="*/ 22471 w 86425"/>
                  <a:gd name="connsiteY38" fmla="*/ 7780 h 63969"/>
                  <a:gd name="connsiteX39" fmla="*/ 21606 w 86425"/>
                  <a:gd name="connsiteY39" fmla="*/ 7780 h 63969"/>
                  <a:gd name="connsiteX40" fmla="*/ 6914 w 86425"/>
                  <a:gd name="connsiteY40" fmla="*/ 50138 h 63969"/>
                  <a:gd name="connsiteX41" fmla="*/ 31113 w 86425"/>
                  <a:gd name="connsiteY41" fmla="*/ 8645 h 63969"/>
                  <a:gd name="connsiteX42" fmla="*/ 82968 w 86425"/>
                  <a:gd name="connsiteY42" fmla="*/ 8645 h 63969"/>
                  <a:gd name="connsiteX43" fmla="*/ 82968 w 86425"/>
                  <a:gd name="connsiteY43" fmla="*/ 2593 h 63969"/>
                  <a:gd name="connsiteX44" fmla="*/ 26792 w 86425"/>
                  <a:gd name="connsiteY44" fmla="*/ 2593 h 63969"/>
                  <a:gd name="connsiteX45" fmla="*/ 26792 w 86425"/>
                  <a:gd name="connsiteY45" fmla="*/ 3458 h 63969"/>
                  <a:gd name="connsiteX46" fmla="*/ 31977 w 86425"/>
                  <a:gd name="connsiteY46" fmla="*/ 5187 h 63969"/>
                  <a:gd name="connsiteX47" fmla="*/ 31113 w 86425"/>
                  <a:gd name="connsiteY47" fmla="*/ 8645 h 6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6425" h="63969">
                    <a:moveTo>
                      <a:pt x="70004" y="63970"/>
                    </a:moveTo>
                    <a:lnTo>
                      <a:pt x="5185" y="63970"/>
                    </a:lnTo>
                    <a:lnTo>
                      <a:pt x="5185" y="63970"/>
                    </a:lnTo>
                    <a:cubicBezTo>
                      <a:pt x="3457" y="63105"/>
                      <a:pt x="2593" y="62241"/>
                      <a:pt x="1728" y="61376"/>
                    </a:cubicBezTo>
                    <a:cubicBezTo>
                      <a:pt x="864" y="60512"/>
                      <a:pt x="0" y="58783"/>
                      <a:pt x="0" y="57054"/>
                    </a:cubicBezTo>
                    <a:lnTo>
                      <a:pt x="0" y="57054"/>
                    </a:lnTo>
                    <a:lnTo>
                      <a:pt x="864" y="55325"/>
                    </a:lnTo>
                    <a:cubicBezTo>
                      <a:pt x="864" y="55325"/>
                      <a:pt x="864" y="55325"/>
                      <a:pt x="864" y="55325"/>
                    </a:cubicBezTo>
                    <a:lnTo>
                      <a:pt x="17285" y="4322"/>
                    </a:lnTo>
                    <a:cubicBezTo>
                      <a:pt x="17285" y="4322"/>
                      <a:pt x="17285" y="4322"/>
                      <a:pt x="17285" y="4322"/>
                    </a:cubicBezTo>
                    <a:lnTo>
                      <a:pt x="18149" y="2593"/>
                    </a:lnTo>
                    <a:lnTo>
                      <a:pt x="18149" y="2593"/>
                    </a:lnTo>
                    <a:cubicBezTo>
                      <a:pt x="19014" y="1729"/>
                      <a:pt x="20742" y="0"/>
                      <a:pt x="21606" y="0"/>
                    </a:cubicBezTo>
                    <a:lnTo>
                      <a:pt x="21606" y="0"/>
                    </a:lnTo>
                    <a:lnTo>
                      <a:pt x="86425" y="0"/>
                    </a:lnTo>
                    <a:lnTo>
                      <a:pt x="86425" y="14696"/>
                    </a:lnTo>
                    <a:lnTo>
                      <a:pt x="28520" y="14696"/>
                    </a:lnTo>
                    <a:lnTo>
                      <a:pt x="16421" y="51003"/>
                    </a:lnTo>
                    <a:lnTo>
                      <a:pt x="69140" y="51003"/>
                    </a:lnTo>
                    <a:lnTo>
                      <a:pt x="69140" y="63970"/>
                    </a:lnTo>
                    <a:close/>
                    <a:moveTo>
                      <a:pt x="14692" y="59647"/>
                    </a:moveTo>
                    <a:lnTo>
                      <a:pt x="65683" y="59647"/>
                    </a:lnTo>
                    <a:lnTo>
                      <a:pt x="65683" y="53596"/>
                    </a:lnTo>
                    <a:lnTo>
                      <a:pt x="16421" y="53596"/>
                    </a:lnTo>
                    <a:lnTo>
                      <a:pt x="14692" y="59647"/>
                    </a:lnTo>
                    <a:close/>
                    <a:moveTo>
                      <a:pt x="5185" y="58783"/>
                    </a:moveTo>
                    <a:cubicBezTo>
                      <a:pt x="5185" y="58783"/>
                      <a:pt x="5185" y="58783"/>
                      <a:pt x="5185" y="58783"/>
                    </a:cubicBezTo>
                    <a:cubicBezTo>
                      <a:pt x="6050" y="58783"/>
                      <a:pt x="6050" y="58783"/>
                      <a:pt x="5185" y="58783"/>
                    </a:cubicBezTo>
                    <a:lnTo>
                      <a:pt x="5185" y="58783"/>
                    </a:lnTo>
                    <a:close/>
                    <a:moveTo>
                      <a:pt x="10371" y="55325"/>
                    </a:moveTo>
                    <a:lnTo>
                      <a:pt x="11235" y="55325"/>
                    </a:lnTo>
                    <a:lnTo>
                      <a:pt x="12099" y="53596"/>
                    </a:lnTo>
                    <a:lnTo>
                      <a:pt x="10371" y="53596"/>
                    </a:lnTo>
                    <a:lnTo>
                      <a:pt x="10371" y="55325"/>
                    </a:lnTo>
                    <a:close/>
                    <a:moveTo>
                      <a:pt x="6914" y="50138"/>
                    </a:moveTo>
                    <a:lnTo>
                      <a:pt x="12964" y="50138"/>
                    </a:lnTo>
                    <a:lnTo>
                      <a:pt x="25063" y="13831"/>
                    </a:lnTo>
                    <a:lnTo>
                      <a:pt x="22471" y="13831"/>
                    </a:lnTo>
                    <a:lnTo>
                      <a:pt x="22471" y="7780"/>
                    </a:lnTo>
                    <a:lnTo>
                      <a:pt x="21606" y="7780"/>
                    </a:lnTo>
                    <a:lnTo>
                      <a:pt x="6914" y="50138"/>
                    </a:lnTo>
                    <a:close/>
                    <a:moveTo>
                      <a:pt x="31113" y="8645"/>
                    </a:moveTo>
                    <a:lnTo>
                      <a:pt x="82968" y="8645"/>
                    </a:lnTo>
                    <a:lnTo>
                      <a:pt x="82968" y="2593"/>
                    </a:lnTo>
                    <a:lnTo>
                      <a:pt x="26792" y="2593"/>
                    </a:lnTo>
                    <a:lnTo>
                      <a:pt x="26792" y="3458"/>
                    </a:lnTo>
                    <a:lnTo>
                      <a:pt x="31977" y="5187"/>
                    </a:lnTo>
                    <a:lnTo>
                      <a:pt x="31113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33" name="Graphic 16831">
              <a:extLst>
                <a:ext uri="{FF2B5EF4-FFF2-40B4-BE49-F238E27FC236}">
                  <a16:creationId xmlns:a16="http://schemas.microsoft.com/office/drawing/2014/main" id="{21F24A96-D013-4804-AB32-7B081EEDA05C}"/>
                </a:ext>
              </a:extLst>
            </p:cNvPr>
            <p:cNvGrpSpPr/>
            <p:nvPr/>
          </p:nvGrpSpPr>
          <p:grpSpPr>
            <a:xfrm>
              <a:off x="3149537" y="2052492"/>
              <a:ext cx="95067" cy="72614"/>
              <a:chOff x="3149537" y="2052492"/>
              <a:chExt cx="95067" cy="72614"/>
            </a:xfrm>
            <a:solidFill>
              <a:srgbClr val="355464"/>
            </a:solidFill>
          </p:grpSpPr>
          <p:sp>
            <p:nvSpPr>
              <p:cNvPr id="252" name="Freeform 17980">
                <a:extLst>
                  <a:ext uri="{FF2B5EF4-FFF2-40B4-BE49-F238E27FC236}">
                    <a16:creationId xmlns:a16="http://schemas.microsoft.com/office/drawing/2014/main" id="{D00C16F1-864F-4C18-8726-A4674F49253B}"/>
                  </a:ext>
                </a:extLst>
              </p:cNvPr>
              <p:cNvSpPr/>
              <p:nvPr/>
            </p:nvSpPr>
            <p:spPr>
              <a:xfrm>
                <a:off x="3150907" y="2052492"/>
                <a:ext cx="90240" cy="70020"/>
              </a:xfrm>
              <a:custGeom>
                <a:avLst/>
                <a:gdLst>
                  <a:gd name="connsiteX0" fmla="*/ 5543 w 90240"/>
                  <a:gd name="connsiteY0" fmla="*/ 70021 h 70020"/>
                  <a:gd name="connsiteX1" fmla="*/ 72955 w 90240"/>
                  <a:gd name="connsiteY1" fmla="*/ 70021 h 70020"/>
                  <a:gd name="connsiteX2" fmla="*/ 72955 w 90240"/>
                  <a:gd name="connsiteY2" fmla="*/ 59647 h 70020"/>
                  <a:gd name="connsiteX3" fmla="*/ 5543 w 90240"/>
                  <a:gd name="connsiteY3" fmla="*/ 59647 h 70020"/>
                  <a:gd name="connsiteX4" fmla="*/ 5543 w 90240"/>
                  <a:gd name="connsiteY4" fmla="*/ 70021 h 70020"/>
                  <a:gd name="connsiteX5" fmla="*/ 20236 w 90240"/>
                  <a:gd name="connsiteY5" fmla="*/ 4322 h 70020"/>
                  <a:gd name="connsiteX6" fmla="*/ 1222 w 90240"/>
                  <a:gd name="connsiteY6" fmla="*/ 63970 h 70020"/>
                  <a:gd name="connsiteX7" fmla="*/ 10729 w 90240"/>
                  <a:gd name="connsiteY7" fmla="*/ 67427 h 70020"/>
                  <a:gd name="connsiteX8" fmla="*/ 29743 w 90240"/>
                  <a:gd name="connsiteY8" fmla="*/ 7780 h 70020"/>
                  <a:gd name="connsiteX9" fmla="*/ 20236 w 90240"/>
                  <a:gd name="connsiteY9" fmla="*/ 4322 h 70020"/>
                  <a:gd name="connsiteX10" fmla="*/ 90240 w 90240"/>
                  <a:gd name="connsiteY10" fmla="*/ 865 h 70020"/>
                  <a:gd name="connsiteX11" fmla="*/ 24557 w 90240"/>
                  <a:gd name="connsiteY11" fmla="*/ 865 h 70020"/>
                  <a:gd name="connsiteX12" fmla="*/ 24557 w 90240"/>
                  <a:gd name="connsiteY12" fmla="*/ 11238 h 70020"/>
                  <a:gd name="connsiteX13" fmla="*/ 90240 w 90240"/>
                  <a:gd name="connsiteY13" fmla="*/ 11238 h 70020"/>
                  <a:gd name="connsiteX14" fmla="*/ 90240 w 90240"/>
                  <a:gd name="connsiteY14" fmla="*/ 865 h 70020"/>
                  <a:gd name="connsiteX15" fmla="*/ 5543 w 90240"/>
                  <a:gd name="connsiteY15" fmla="*/ 64834 h 70020"/>
                  <a:gd name="connsiteX16" fmla="*/ 358 w 90240"/>
                  <a:gd name="connsiteY16" fmla="*/ 63105 h 70020"/>
                  <a:gd name="connsiteX17" fmla="*/ 1222 w 90240"/>
                  <a:gd name="connsiteY17" fmla="*/ 67427 h 70020"/>
                  <a:gd name="connsiteX18" fmla="*/ 5543 w 90240"/>
                  <a:gd name="connsiteY18" fmla="*/ 69156 h 70020"/>
                  <a:gd name="connsiteX19" fmla="*/ 5543 w 90240"/>
                  <a:gd name="connsiteY19" fmla="*/ 64834 h 70020"/>
                  <a:gd name="connsiteX20" fmla="*/ 25421 w 90240"/>
                  <a:gd name="connsiteY20" fmla="*/ 5187 h 70020"/>
                  <a:gd name="connsiteX21" fmla="*/ 25421 w 90240"/>
                  <a:gd name="connsiteY21" fmla="*/ 0 h 70020"/>
                  <a:gd name="connsiteX22" fmla="*/ 20236 w 90240"/>
                  <a:gd name="connsiteY22" fmla="*/ 3458 h 70020"/>
                  <a:gd name="connsiteX23" fmla="*/ 25421 w 90240"/>
                  <a:gd name="connsiteY23" fmla="*/ 5187 h 7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240" h="70020">
                    <a:moveTo>
                      <a:pt x="5543" y="70021"/>
                    </a:moveTo>
                    <a:lnTo>
                      <a:pt x="72955" y="70021"/>
                    </a:lnTo>
                    <a:lnTo>
                      <a:pt x="72955" y="59647"/>
                    </a:lnTo>
                    <a:lnTo>
                      <a:pt x="5543" y="59647"/>
                    </a:lnTo>
                    <a:lnTo>
                      <a:pt x="5543" y="70021"/>
                    </a:lnTo>
                    <a:close/>
                    <a:moveTo>
                      <a:pt x="20236" y="4322"/>
                    </a:moveTo>
                    <a:lnTo>
                      <a:pt x="1222" y="63970"/>
                    </a:lnTo>
                    <a:lnTo>
                      <a:pt x="10729" y="67427"/>
                    </a:lnTo>
                    <a:lnTo>
                      <a:pt x="29743" y="7780"/>
                    </a:lnTo>
                    <a:lnTo>
                      <a:pt x="20236" y="4322"/>
                    </a:lnTo>
                    <a:close/>
                    <a:moveTo>
                      <a:pt x="90240" y="865"/>
                    </a:moveTo>
                    <a:lnTo>
                      <a:pt x="24557" y="865"/>
                    </a:lnTo>
                    <a:lnTo>
                      <a:pt x="24557" y="11238"/>
                    </a:lnTo>
                    <a:lnTo>
                      <a:pt x="90240" y="11238"/>
                    </a:lnTo>
                    <a:lnTo>
                      <a:pt x="90240" y="865"/>
                    </a:lnTo>
                    <a:close/>
                    <a:moveTo>
                      <a:pt x="5543" y="64834"/>
                    </a:moveTo>
                    <a:lnTo>
                      <a:pt x="358" y="63105"/>
                    </a:lnTo>
                    <a:cubicBezTo>
                      <a:pt x="-506" y="64834"/>
                      <a:pt x="358" y="66563"/>
                      <a:pt x="1222" y="67427"/>
                    </a:cubicBezTo>
                    <a:cubicBezTo>
                      <a:pt x="2086" y="69156"/>
                      <a:pt x="3815" y="69156"/>
                      <a:pt x="5543" y="69156"/>
                    </a:cubicBezTo>
                    <a:lnTo>
                      <a:pt x="5543" y="64834"/>
                    </a:lnTo>
                    <a:close/>
                    <a:moveTo>
                      <a:pt x="25421" y="5187"/>
                    </a:moveTo>
                    <a:lnTo>
                      <a:pt x="25421" y="0"/>
                    </a:lnTo>
                    <a:cubicBezTo>
                      <a:pt x="22829" y="0"/>
                      <a:pt x="21100" y="1729"/>
                      <a:pt x="20236" y="3458"/>
                    </a:cubicBezTo>
                    <a:lnTo>
                      <a:pt x="254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53" name="Freeform 17981">
                <a:extLst>
                  <a:ext uri="{FF2B5EF4-FFF2-40B4-BE49-F238E27FC236}">
                    <a16:creationId xmlns:a16="http://schemas.microsoft.com/office/drawing/2014/main" id="{3DAD456F-3A50-4C4B-A603-E8981304FB65}"/>
                  </a:ext>
                </a:extLst>
              </p:cNvPr>
              <p:cNvSpPr/>
              <p:nvPr/>
            </p:nvSpPr>
            <p:spPr>
              <a:xfrm>
                <a:off x="3149537" y="2052492"/>
                <a:ext cx="95067" cy="72614"/>
              </a:xfrm>
              <a:custGeom>
                <a:avLst/>
                <a:gdLst>
                  <a:gd name="connsiteX0" fmla="*/ 76919 w 95067"/>
                  <a:gd name="connsiteY0" fmla="*/ 72614 h 72614"/>
                  <a:gd name="connsiteX1" fmla="*/ 5186 w 95067"/>
                  <a:gd name="connsiteY1" fmla="*/ 72614 h 72614"/>
                  <a:gd name="connsiteX2" fmla="*/ 5186 w 95067"/>
                  <a:gd name="connsiteY2" fmla="*/ 72614 h 72614"/>
                  <a:gd name="connsiteX3" fmla="*/ 1729 w 95067"/>
                  <a:gd name="connsiteY3" fmla="*/ 70021 h 72614"/>
                  <a:gd name="connsiteX4" fmla="*/ 0 w 95067"/>
                  <a:gd name="connsiteY4" fmla="*/ 65699 h 72614"/>
                  <a:gd name="connsiteX5" fmla="*/ 0 w 95067"/>
                  <a:gd name="connsiteY5" fmla="*/ 65699 h 72614"/>
                  <a:gd name="connsiteX6" fmla="*/ 864 w 95067"/>
                  <a:gd name="connsiteY6" fmla="*/ 63970 h 72614"/>
                  <a:gd name="connsiteX7" fmla="*/ 864 w 95067"/>
                  <a:gd name="connsiteY7" fmla="*/ 63970 h 72614"/>
                  <a:gd name="connsiteX8" fmla="*/ 864 w 95067"/>
                  <a:gd name="connsiteY8" fmla="*/ 63970 h 72614"/>
                  <a:gd name="connsiteX9" fmla="*/ 19878 w 95067"/>
                  <a:gd name="connsiteY9" fmla="*/ 6916 h 72614"/>
                  <a:gd name="connsiteX10" fmla="*/ 19878 w 95067"/>
                  <a:gd name="connsiteY10" fmla="*/ 6916 h 72614"/>
                  <a:gd name="connsiteX11" fmla="*/ 21606 w 95067"/>
                  <a:gd name="connsiteY11" fmla="*/ 2593 h 72614"/>
                  <a:gd name="connsiteX12" fmla="*/ 21606 w 95067"/>
                  <a:gd name="connsiteY12" fmla="*/ 2593 h 72614"/>
                  <a:gd name="connsiteX13" fmla="*/ 25063 w 95067"/>
                  <a:gd name="connsiteY13" fmla="*/ 0 h 72614"/>
                  <a:gd name="connsiteX14" fmla="*/ 25063 w 95067"/>
                  <a:gd name="connsiteY14" fmla="*/ 0 h 72614"/>
                  <a:gd name="connsiteX15" fmla="*/ 95068 w 95067"/>
                  <a:gd name="connsiteY15" fmla="*/ 0 h 72614"/>
                  <a:gd name="connsiteX16" fmla="*/ 95068 w 95067"/>
                  <a:gd name="connsiteY16" fmla="*/ 14696 h 72614"/>
                  <a:gd name="connsiteX17" fmla="*/ 32842 w 95067"/>
                  <a:gd name="connsiteY17" fmla="*/ 14696 h 72614"/>
                  <a:gd name="connsiteX18" fmla="*/ 18149 w 95067"/>
                  <a:gd name="connsiteY18" fmla="*/ 59647 h 72614"/>
                  <a:gd name="connsiteX19" fmla="*/ 77783 w 95067"/>
                  <a:gd name="connsiteY19" fmla="*/ 59647 h 72614"/>
                  <a:gd name="connsiteX20" fmla="*/ 77783 w 95067"/>
                  <a:gd name="connsiteY20" fmla="*/ 72614 h 72614"/>
                  <a:gd name="connsiteX21" fmla="*/ 13828 w 95067"/>
                  <a:gd name="connsiteY21" fmla="*/ 67427 h 72614"/>
                  <a:gd name="connsiteX22" fmla="*/ 72597 w 95067"/>
                  <a:gd name="connsiteY22" fmla="*/ 67427 h 72614"/>
                  <a:gd name="connsiteX23" fmla="*/ 72597 w 95067"/>
                  <a:gd name="connsiteY23" fmla="*/ 61376 h 72614"/>
                  <a:gd name="connsiteX24" fmla="*/ 15557 w 95067"/>
                  <a:gd name="connsiteY24" fmla="*/ 61376 h 72614"/>
                  <a:gd name="connsiteX25" fmla="*/ 13828 w 95067"/>
                  <a:gd name="connsiteY25" fmla="*/ 67427 h 72614"/>
                  <a:gd name="connsiteX26" fmla="*/ 5186 w 95067"/>
                  <a:gd name="connsiteY26" fmla="*/ 66563 h 72614"/>
                  <a:gd name="connsiteX27" fmla="*/ 5186 w 95067"/>
                  <a:gd name="connsiteY27" fmla="*/ 66563 h 72614"/>
                  <a:gd name="connsiteX28" fmla="*/ 5186 w 95067"/>
                  <a:gd name="connsiteY28" fmla="*/ 66563 h 72614"/>
                  <a:gd name="connsiteX29" fmla="*/ 5186 w 95067"/>
                  <a:gd name="connsiteY29" fmla="*/ 66563 h 72614"/>
                  <a:gd name="connsiteX30" fmla="*/ 9507 w 95067"/>
                  <a:gd name="connsiteY30" fmla="*/ 63105 h 72614"/>
                  <a:gd name="connsiteX31" fmla="*/ 10371 w 95067"/>
                  <a:gd name="connsiteY31" fmla="*/ 63105 h 72614"/>
                  <a:gd name="connsiteX32" fmla="*/ 11235 w 95067"/>
                  <a:gd name="connsiteY32" fmla="*/ 61376 h 72614"/>
                  <a:gd name="connsiteX33" fmla="*/ 9507 w 95067"/>
                  <a:gd name="connsiteY33" fmla="*/ 61376 h 72614"/>
                  <a:gd name="connsiteX34" fmla="*/ 9507 w 95067"/>
                  <a:gd name="connsiteY34" fmla="*/ 63105 h 72614"/>
                  <a:gd name="connsiteX35" fmla="*/ 6914 w 95067"/>
                  <a:gd name="connsiteY35" fmla="*/ 57918 h 72614"/>
                  <a:gd name="connsiteX36" fmla="*/ 12964 w 95067"/>
                  <a:gd name="connsiteY36" fmla="*/ 57918 h 72614"/>
                  <a:gd name="connsiteX37" fmla="*/ 27656 w 95067"/>
                  <a:gd name="connsiteY37" fmla="*/ 12967 h 72614"/>
                  <a:gd name="connsiteX38" fmla="*/ 25063 w 95067"/>
                  <a:gd name="connsiteY38" fmla="*/ 12967 h 72614"/>
                  <a:gd name="connsiteX39" fmla="*/ 25063 w 95067"/>
                  <a:gd name="connsiteY39" fmla="*/ 6916 h 72614"/>
                  <a:gd name="connsiteX40" fmla="*/ 24199 w 95067"/>
                  <a:gd name="connsiteY40" fmla="*/ 6916 h 72614"/>
                  <a:gd name="connsiteX41" fmla="*/ 6914 w 95067"/>
                  <a:gd name="connsiteY41" fmla="*/ 57918 h 72614"/>
                  <a:gd name="connsiteX42" fmla="*/ 32842 w 95067"/>
                  <a:gd name="connsiteY42" fmla="*/ 8645 h 72614"/>
                  <a:gd name="connsiteX43" fmla="*/ 89018 w 95067"/>
                  <a:gd name="connsiteY43" fmla="*/ 8645 h 72614"/>
                  <a:gd name="connsiteX44" fmla="*/ 89018 w 95067"/>
                  <a:gd name="connsiteY44" fmla="*/ 2593 h 72614"/>
                  <a:gd name="connsiteX45" fmla="*/ 28520 w 95067"/>
                  <a:gd name="connsiteY45" fmla="*/ 2593 h 72614"/>
                  <a:gd name="connsiteX46" fmla="*/ 28520 w 95067"/>
                  <a:gd name="connsiteY46" fmla="*/ 3458 h 72614"/>
                  <a:gd name="connsiteX47" fmla="*/ 33706 w 95067"/>
                  <a:gd name="connsiteY47" fmla="*/ 5187 h 72614"/>
                  <a:gd name="connsiteX48" fmla="*/ 32842 w 95067"/>
                  <a:gd name="connsiteY48" fmla="*/ 8645 h 7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5067" h="72614">
                    <a:moveTo>
                      <a:pt x="76919" y="72614"/>
                    </a:moveTo>
                    <a:lnTo>
                      <a:pt x="5186" y="72614"/>
                    </a:lnTo>
                    <a:lnTo>
                      <a:pt x="5186" y="72614"/>
                    </a:lnTo>
                    <a:cubicBezTo>
                      <a:pt x="3457" y="71750"/>
                      <a:pt x="2593" y="70885"/>
                      <a:pt x="1729" y="70021"/>
                    </a:cubicBezTo>
                    <a:cubicBezTo>
                      <a:pt x="864" y="69156"/>
                      <a:pt x="0" y="67427"/>
                      <a:pt x="0" y="65699"/>
                    </a:cubicBezTo>
                    <a:lnTo>
                      <a:pt x="0" y="65699"/>
                    </a:lnTo>
                    <a:lnTo>
                      <a:pt x="864" y="63970"/>
                    </a:lnTo>
                    <a:cubicBezTo>
                      <a:pt x="864" y="63970"/>
                      <a:pt x="864" y="63970"/>
                      <a:pt x="864" y="63970"/>
                    </a:cubicBezTo>
                    <a:lnTo>
                      <a:pt x="864" y="63970"/>
                    </a:lnTo>
                    <a:lnTo>
                      <a:pt x="19878" y="6916"/>
                    </a:lnTo>
                    <a:lnTo>
                      <a:pt x="19878" y="6916"/>
                    </a:lnTo>
                    <a:lnTo>
                      <a:pt x="21606" y="2593"/>
                    </a:lnTo>
                    <a:lnTo>
                      <a:pt x="21606" y="2593"/>
                    </a:lnTo>
                    <a:cubicBezTo>
                      <a:pt x="22471" y="1729"/>
                      <a:pt x="24199" y="0"/>
                      <a:pt x="25063" y="0"/>
                    </a:cubicBezTo>
                    <a:lnTo>
                      <a:pt x="25063" y="0"/>
                    </a:lnTo>
                    <a:lnTo>
                      <a:pt x="95068" y="0"/>
                    </a:lnTo>
                    <a:lnTo>
                      <a:pt x="95068" y="14696"/>
                    </a:lnTo>
                    <a:lnTo>
                      <a:pt x="32842" y="14696"/>
                    </a:lnTo>
                    <a:lnTo>
                      <a:pt x="18149" y="59647"/>
                    </a:lnTo>
                    <a:lnTo>
                      <a:pt x="77783" y="59647"/>
                    </a:lnTo>
                    <a:lnTo>
                      <a:pt x="77783" y="72614"/>
                    </a:lnTo>
                    <a:close/>
                    <a:moveTo>
                      <a:pt x="13828" y="67427"/>
                    </a:moveTo>
                    <a:lnTo>
                      <a:pt x="72597" y="67427"/>
                    </a:lnTo>
                    <a:lnTo>
                      <a:pt x="72597" y="61376"/>
                    </a:lnTo>
                    <a:lnTo>
                      <a:pt x="15557" y="61376"/>
                    </a:lnTo>
                    <a:lnTo>
                      <a:pt x="13828" y="67427"/>
                    </a:lnTo>
                    <a:close/>
                    <a:moveTo>
                      <a:pt x="5186" y="66563"/>
                    </a:moveTo>
                    <a:cubicBezTo>
                      <a:pt x="5186" y="66563"/>
                      <a:pt x="5186" y="66563"/>
                      <a:pt x="5186" y="66563"/>
                    </a:cubicBezTo>
                    <a:cubicBezTo>
                      <a:pt x="5186" y="66563"/>
                      <a:pt x="5186" y="66563"/>
                      <a:pt x="5186" y="66563"/>
                    </a:cubicBezTo>
                    <a:lnTo>
                      <a:pt x="5186" y="66563"/>
                    </a:lnTo>
                    <a:close/>
                    <a:moveTo>
                      <a:pt x="9507" y="63105"/>
                    </a:moveTo>
                    <a:lnTo>
                      <a:pt x="10371" y="63105"/>
                    </a:lnTo>
                    <a:lnTo>
                      <a:pt x="11235" y="61376"/>
                    </a:lnTo>
                    <a:lnTo>
                      <a:pt x="9507" y="61376"/>
                    </a:lnTo>
                    <a:lnTo>
                      <a:pt x="9507" y="63105"/>
                    </a:lnTo>
                    <a:close/>
                    <a:moveTo>
                      <a:pt x="6914" y="57918"/>
                    </a:moveTo>
                    <a:lnTo>
                      <a:pt x="12964" y="57918"/>
                    </a:lnTo>
                    <a:lnTo>
                      <a:pt x="27656" y="12967"/>
                    </a:lnTo>
                    <a:lnTo>
                      <a:pt x="25063" y="12967"/>
                    </a:lnTo>
                    <a:lnTo>
                      <a:pt x="25063" y="6916"/>
                    </a:lnTo>
                    <a:lnTo>
                      <a:pt x="24199" y="6916"/>
                    </a:lnTo>
                    <a:lnTo>
                      <a:pt x="6914" y="57918"/>
                    </a:lnTo>
                    <a:close/>
                    <a:moveTo>
                      <a:pt x="32842" y="8645"/>
                    </a:moveTo>
                    <a:lnTo>
                      <a:pt x="89018" y="8645"/>
                    </a:lnTo>
                    <a:lnTo>
                      <a:pt x="89018" y="2593"/>
                    </a:lnTo>
                    <a:lnTo>
                      <a:pt x="28520" y="2593"/>
                    </a:lnTo>
                    <a:lnTo>
                      <a:pt x="28520" y="3458"/>
                    </a:lnTo>
                    <a:lnTo>
                      <a:pt x="33706" y="5187"/>
                    </a:lnTo>
                    <a:lnTo>
                      <a:pt x="32842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34" name="Graphic 16831">
              <a:extLst>
                <a:ext uri="{FF2B5EF4-FFF2-40B4-BE49-F238E27FC236}">
                  <a16:creationId xmlns:a16="http://schemas.microsoft.com/office/drawing/2014/main" id="{D82F18B7-F0B3-46D4-964E-FC9A70F8CF0A}"/>
                </a:ext>
              </a:extLst>
            </p:cNvPr>
            <p:cNvGrpSpPr/>
            <p:nvPr/>
          </p:nvGrpSpPr>
          <p:grpSpPr>
            <a:xfrm>
              <a:off x="3399306" y="1830327"/>
              <a:ext cx="76054" cy="57054"/>
              <a:chOff x="3399306" y="1830327"/>
              <a:chExt cx="76054" cy="57054"/>
            </a:xfrm>
            <a:solidFill>
              <a:srgbClr val="355464"/>
            </a:solidFill>
          </p:grpSpPr>
          <p:sp>
            <p:nvSpPr>
              <p:cNvPr id="250" name="Freeform 17983">
                <a:extLst>
                  <a:ext uri="{FF2B5EF4-FFF2-40B4-BE49-F238E27FC236}">
                    <a16:creationId xmlns:a16="http://schemas.microsoft.com/office/drawing/2014/main" id="{3F392274-A9DD-4DFF-B2F1-76760CBCD973}"/>
                  </a:ext>
                </a:extLst>
              </p:cNvPr>
              <p:cNvSpPr/>
              <p:nvPr/>
            </p:nvSpPr>
            <p:spPr>
              <a:xfrm>
                <a:off x="3402763" y="1832056"/>
                <a:ext cx="71733" cy="53596"/>
              </a:xfrm>
              <a:custGeom>
                <a:avLst/>
                <a:gdLst>
                  <a:gd name="connsiteX0" fmla="*/ 66548 w 71733"/>
                  <a:gd name="connsiteY0" fmla="*/ 43223 h 53596"/>
                  <a:gd name="connsiteX1" fmla="*/ 8643 w 71733"/>
                  <a:gd name="connsiteY1" fmla="*/ 43223 h 53596"/>
                  <a:gd name="connsiteX2" fmla="*/ 8643 w 71733"/>
                  <a:gd name="connsiteY2" fmla="*/ 53596 h 53596"/>
                  <a:gd name="connsiteX3" fmla="*/ 66548 w 71733"/>
                  <a:gd name="connsiteY3" fmla="*/ 53596 h 53596"/>
                  <a:gd name="connsiteX4" fmla="*/ 66548 w 71733"/>
                  <a:gd name="connsiteY4" fmla="*/ 43223 h 53596"/>
                  <a:gd name="connsiteX5" fmla="*/ 47534 w 71733"/>
                  <a:gd name="connsiteY5" fmla="*/ 6916 h 53596"/>
                  <a:gd name="connsiteX6" fmla="*/ 61362 w 71733"/>
                  <a:gd name="connsiteY6" fmla="*/ 49274 h 53596"/>
                  <a:gd name="connsiteX7" fmla="*/ 70869 w 71733"/>
                  <a:gd name="connsiteY7" fmla="*/ 45816 h 53596"/>
                  <a:gd name="connsiteX8" fmla="*/ 57041 w 71733"/>
                  <a:gd name="connsiteY8" fmla="*/ 3458 h 53596"/>
                  <a:gd name="connsiteX9" fmla="*/ 47534 w 71733"/>
                  <a:gd name="connsiteY9" fmla="*/ 6916 h 53596"/>
                  <a:gd name="connsiteX10" fmla="*/ 0 w 71733"/>
                  <a:gd name="connsiteY10" fmla="*/ 10373 h 53596"/>
                  <a:gd name="connsiteX11" fmla="*/ 52720 w 71733"/>
                  <a:gd name="connsiteY11" fmla="*/ 10373 h 53596"/>
                  <a:gd name="connsiteX12" fmla="*/ 52720 w 71733"/>
                  <a:gd name="connsiteY12" fmla="*/ 0 h 53596"/>
                  <a:gd name="connsiteX13" fmla="*/ 0 w 71733"/>
                  <a:gd name="connsiteY13" fmla="*/ 0 h 53596"/>
                  <a:gd name="connsiteX14" fmla="*/ 0 w 71733"/>
                  <a:gd name="connsiteY14" fmla="*/ 10373 h 53596"/>
                  <a:gd name="connsiteX15" fmla="*/ 66548 w 71733"/>
                  <a:gd name="connsiteY15" fmla="*/ 48409 h 53596"/>
                  <a:gd name="connsiteX16" fmla="*/ 66548 w 71733"/>
                  <a:gd name="connsiteY16" fmla="*/ 53596 h 53596"/>
                  <a:gd name="connsiteX17" fmla="*/ 70869 w 71733"/>
                  <a:gd name="connsiteY17" fmla="*/ 51867 h 53596"/>
                  <a:gd name="connsiteX18" fmla="*/ 71733 w 71733"/>
                  <a:gd name="connsiteY18" fmla="*/ 47545 h 53596"/>
                  <a:gd name="connsiteX19" fmla="*/ 66548 w 71733"/>
                  <a:gd name="connsiteY19" fmla="*/ 48409 h 53596"/>
                  <a:gd name="connsiteX20" fmla="*/ 52720 w 71733"/>
                  <a:gd name="connsiteY20" fmla="*/ 6051 h 53596"/>
                  <a:gd name="connsiteX21" fmla="*/ 57905 w 71733"/>
                  <a:gd name="connsiteY21" fmla="*/ 4322 h 53596"/>
                  <a:gd name="connsiteX22" fmla="*/ 52720 w 71733"/>
                  <a:gd name="connsiteY22" fmla="*/ 865 h 53596"/>
                  <a:gd name="connsiteX23" fmla="*/ 52720 w 71733"/>
                  <a:gd name="connsiteY23" fmla="*/ 6051 h 5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733" h="53596">
                    <a:moveTo>
                      <a:pt x="66548" y="43223"/>
                    </a:moveTo>
                    <a:lnTo>
                      <a:pt x="8643" y="43223"/>
                    </a:lnTo>
                    <a:lnTo>
                      <a:pt x="8643" y="53596"/>
                    </a:lnTo>
                    <a:lnTo>
                      <a:pt x="66548" y="53596"/>
                    </a:lnTo>
                    <a:lnTo>
                      <a:pt x="66548" y="43223"/>
                    </a:lnTo>
                    <a:close/>
                    <a:moveTo>
                      <a:pt x="47534" y="6916"/>
                    </a:moveTo>
                    <a:lnTo>
                      <a:pt x="61362" y="49274"/>
                    </a:lnTo>
                    <a:lnTo>
                      <a:pt x="70869" y="45816"/>
                    </a:lnTo>
                    <a:lnTo>
                      <a:pt x="57041" y="3458"/>
                    </a:lnTo>
                    <a:lnTo>
                      <a:pt x="47534" y="6916"/>
                    </a:lnTo>
                    <a:close/>
                    <a:moveTo>
                      <a:pt x="0" y="10373"/>
                    </a:moveTo>
                    <a:lnTo>
                      <a:pt x="52720" y="10373"/>
                    </a:lnTo>
                    <a:lnTo>
                      <a:pt x="52720" y="0"/>
                    </a:lnTo>
                    <a:lnTo>
                      <a:pt x="0" y="0"/>
                    </a:lnTo>
                    <a:lnTo>
                      <a:pt x="0" y="10373"/>
                    </a:lnTo>
                    <a:close/>
                    <a:moveTo>
                      <a:pt x="66548" y="48409"/>
                    </a:moveTo>
                    <a:lnTo>
                      <a:pt x="66548" y="53596"/>
                    </a:lnTo>
                    <a:cubicBezTo>
                      <a:pt x="68276" y="53596"/>
                      <a:pt x="70005" y="52732"/>
                      <a:pt x="70869" y="51867"/>
                    </a:cubicBezTo>
                    <a:cubicBezTo>
                      <a:pt x="71733" y="50138"/>
                      <a:pt x="71733" y="49274"/>
                      <a:pt x="71733" y="47545"/>
                    </a:cubicBezTo>
                    <a:lnTo>
                      <a:pt x="66548" y="48409"/>
                    </a:lnTo>
                    <a:close/>
                    <a:moveTo>
                      <a:pt x="52720" y="6051"/>
                    </a:moveTo>
                    <a:lnTo>
                      <a:pt x="57905" y="4322"/>
                    </a:lnTo>
                    <a:cubicBezTo>
                      <a:pt x="57041" y="2593"/>
                      <a:pt x="55312" y="865"/>
                      <a:pt x="52720" y="865"/>
                    </a:cubicBezTo>
                    <a:lnTo>
                      <a:pt x="52720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51" name="Freeform 17984">
                <a:extLst>
                  <a:ext uri="{FF2B5EF4-FFF2-40B4-BE49-F238E27FC236}">
                    <a16:creationId xmlns:a16="http://schemas.microsoft.com/office/drawing/2014/main" id="{A334BDE1-A0D8-4FBE-BCBB-7020D7788C9A}"/>
                  </a:ext>
                </a:extLst>
              </p:cNvPr>
              <p:cNvSpPr/>
              <p:nvPr/>
            </p:nvSpPr>
            <p:spPr>
              <a:xfrm>
                <a:off x="3399306" y="1830327"/>
                <a:ext cx="76054" cy="57054"/>
              </a:xfrm>
              <a:custGeom>
                <a:avLst/>
                <a:gdLst>
                  <a:gd name="connsiteX0" fmla="*/ 71733 w 76054"/>
                  <a:gd name="connsiteY0" fmla="*/ 57054 h 57054"/>
                  <a:gd name="connsiteX1" fmla="*/ 8643 w 76054"/>
                  <a:gd name="connsiteY1" fmla="*/ 57054 h 57054"/>
                  <a:gd name="connsiteX2" fmla="*/ 8643 w 76054"/>
                  <a:gd name="connsiteY2" fmla="*/ 42358 h 57054"/>
                  <a:gd name="connsiteX3" fmla="*/ 58769 w 76054"/>
                  <a:gd name="connsiteY3" fmla="*/ 42358 h 57054"/>
                  <a:gd name="connsiteX4" fmla="*/ 50127 w 76054"/>
                  <a:gd name="connsiteY4" fmla="*/ 14696 h 57054"/>
                  <a:gd name="connsiteX5" fmla="*/ 0 w 76054"/>
                  <a:gd name="connsiteY5" fmla="*/ 14696 h 57054"/>
                  <a:gd name="connsiteX6" fmla="*/ 0 w 76054"/>
                  <a:gd name="connsiteY6" fmla="*/ 0 h 57054"/>
                  <a:gd name="connsiteX7" fmla="*/ 57041 w 76054"/>
                  <a:gd name="connsiteY7" fmla="*/ 0 h 57054"/>
                  <a:gd name="connsiteX8" fmla="*/ 57041 w 76054"/>
                  <a:gd name="connsiteY8" fmla="*/ 0 h 57054"/>
                  <a:gd name="connsiteX9" fmla="*/ 60498 w 76054"/>
                  <a:gd name="connsiteY9" fmla="*/ 2593 h 57054"/>
                  <a:gd name="connsiteX10" fmla="*/ 60498 w 76054"/>
                  <a:gd name="connsiteY10" fmla="*/ 2593 h 57054"/>
                  <a:gd name="connsiteX11" fmla="*/ 74326 w 76054"/>
                  <a:gd name="connsiteY11" fmla="*/ 44952 h 57054"/>
                  <a:gd name="connsiteX12" fmla="*/ 74326 w 76054"/>
                  <a:gd name="connsiteY12" fmla="*/ 44952 h 57054"/>
                  <a:gd name="connsiteX13" fmla="*/ 75190 w 76054"/>
                  <a:gd name="connsiteY13" fmla="*/ 46680 h 57054"/>
                  <a:gd name="connsiteX14" fmla="*/ 75190 w 76054"/>
                  <a:gd name="connsiteY14" fmla="*/ 46680 h 57054"/>
                  <a:gd name="connsiteX15" fmla="*/ 76054 w 76054"/>
                  <a:gd name="connsiteY15" fmla="*/ 48409 h 57054"/>
                  <a:gd name="connsiteX16" fmla="*/ 76054 w 76054"/>
                  <a:gd name="connsiteY16" fmla="*/ 48409 h 57054"/>
                  <a:gd name="connsiteX17" fmla="*/ 74326 w 76054"/>
                  <a:gd name="connsiteY17" fmla="*/ 52732 h 57054"/>
                  <a:gd name="connsiteX18" fmla="*/ 71733 w 76054"/>
                  <a:gd name="connsiteY18" fmla="*/ 57054 h 57054"/>
                  <a:gd name="connsiteX19" fmla="*/ 71733 w 76054"/>
                  <a:gd name="connsiteY19" fmla="*/ 57054 h 57054"/>
                  <a:gd name="connsiteX20" fmla="*/ 13828 w 76054"/>
                  <a:gd name="connsiteY20" fmla="*/ 52732 h 57054"/>
                  <a:gd name="connsiteX21" fmla="*/ 63091 w 76054"/>
                  <a:gd name="connsiteY21" fmla="*/ 52732 h 57054"/>
                  <a:gd name="connsiteX22" fmla="*/ 61362 w 76054"/>
                  <a:gd name="connsiteY22" fmla="*/ 46680 h 57054"/>
                  <a:gd name="connsiteX23" fmla="*/ 13828 w 76054"/>
                  <a:gd name="connsiteY23" fmla="*/ 46680 h 57054"/>
                  <a:gd name="connsiteX24" fmla="*/ 13828 w 76054"/>
                  <a:gd name="connsiteY24" fmla="*/ 52732 h 57054"/>
                  <a:gd name="connsiteX25" fmla="*/ 71733 w 76054"/>
                  <a:gd name="connsiteY25" fmla="*/ 51003 h 57054"/>
                  <a:gd name="connsiteX26" fmla="*/ 71733 w 76054"/>
                  <a:gd name="connsiteY26" fmla="*/ 51003 h 57054"/>
                  <a:gd name="connsiteX27" fmla="*/ 71733 w 76054"/>
                  <a:gd name="connsiteY27" fmla="*/ 51003 h 57054"/>
                  <a:gd name="connsiteX28" fmla="*/ 71733 w 76054"/>
                  <a:gd name="connsiteY28" fmla="*/ 51003 h 57054"/>
                  <a:gd name="connsiteX29" fmla="*/ 71733 w 76054"/>
                  <a:gd name="connsiteY29" fmla="*/ 51003 h 57054"/>
                  <a:gd name="connsiteX30" fmla="*/ 65683 w 76054"/>
                  <a:gd name="connsiteY30" fmla="*/ 46680 h 57054"/>
                  <a:gd name="connsiteX31" fmla="*/ 66548 w 76054"/>
                  <a:gd name="connsiteY31" fmla="*/ 48409 h 57054"/>
                  <a:gd name="connsiteX32" fmla="*/ 67412 w 76054"/>
                  <a:gd name="connsiteY32" fmla="*/ 48409 h 57054"/>
                  <a:gd name="connsiteX33" fmla="*/ 67412 w 76054"/>
                  <a:gd name="connsiteY33" fmla="*/ 47545 h 57054"/>
                  <a:gd name="connsiteX34" fmla="*/ 65683 w 76054"/>
                  <a:gd name="connsiteY34" fmla="*/ 47545 h 57054"/>
                  <a:gd name="connsiteX35" fmla="*/ 64819 w 76054"/>
                  <a:gd name="connsiteY35" fmla="*/ 42358 h 57054"/>
                  <a:gd name="connsiteX36" fmla="*/ 70869 w 76054"/>
                  <a:gd name="connsiteY36" fmla="*/ 42358 h 57054"/>
                  <a:gd name="connsiteX37" fmla="*/ 59633 w 76054"/>
                  <a:gd name="connsiteY37" fmla="*/ 8645 h 57054"/>
                  <a:gd name="connsiteX38" fmla="*/ 58769 w 76054"/>
                  <a:gd name="connsiteY38" fmla="*/ 8645 h 57054"/>
                  <a:gd name="connsiteX39" fmla="*/ 58769 w 76054"/>
                  <a:gd name="connsiteY39" fmla="*/ 14696 h 57054"/>
                  <a:gd name="connsiteX40" fmla="*/ 56176 w 76054"/>
                  <a:gd name="connsiteY40" fmla="*/ 14696 h 57054"/>
                  <a:gd name="connsiteX41" fmla="*/ 64819 w 76054"/>
                  <a:gd name="connsiteY41" fmla="*/ 42358 h 57054"/>
                  <a:gd name="connsiteX42" fmla="*/ 5185 w 76054"/>
                  <a:gd name="connsiteY42" fmla="*/ 10373 h 57054"/>
                  <a:gd name="connsiteX43" fmla="*/ 49262 w 76054"/>
                  <a:gd name="connsiteY43" fmla="*/ 10373 h 57054"/>
                  <a:gd name="connsiteX44" fmla="*/ 48398 w 76054"/>
                  <a:gd name="connsiteY44" fmla="*/ 7780 h 57054"/>
                  <a:gd name="connsiteX45" fmla="*/ 53584 w 76054"/>
                  <a:gd name="connsiteY45" fmla="*/ 6051 h 57054"/>
                  <a:gd name="connsiteX46" fmla="*/ 53584 w 76054"/>
                  <a:gd name="connsiteY46" fmla="*/ 4322 h 57054"/>
                  <a:gd name="connsiteX47" fmla="*/ 5185 w 76054"/>
                  <a:gd name="connsiteY47" fmla="*/ 4322 h 57054"/>
                  <a:gd name="connsiteX48" fmla="*/ 5185 w 76054"/>
                  <a:gd name="connsiteY48" fmla="*/ 10373 h 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054" h="57054">
                    <a:moveTo>
                      <a:pt x="71733" y="57054"/>
                    </a:moveTo>
                    <a:lnTo>
                      <a:pt x="8643" y="57054"/>
                    </a:lnTo>
                    <a:lnTo>
                      <a:pt x="8643" y="42358"/>
                    </a:lnTo>
                    <a:lnTo>
                      <a:pt x="58769" y="42358"/>
                    </a:lnTo>
                    <a:lnTo>
                      <a:pt x="50127" y="14696"/>
                    </a:lnTo>
                    <a:lnTo>
                      <a:pt x="0" y="14696"/>
                    </a:lnTo>
                    <a:lnTo>
                      <a:pt x="0" y="0"/>
                    </a:lnTo>
                    <a:lnTo>
                      <a:pt x="57041" y="0"/>
                    </a:lnTo>
                    <a:lnTo>
                      <a:pt x="57041" y="0"/>
                    </a:lnTo>
                    <a:cubicBezTo>
                      <a:pt x="58769" y="865"/>
                      <a:pt x="59633" y="1729"/>
                      <a:pt x="60498" y="2593"/>
                    </a:cubicBezTo>
                    <a:lnTo>
                      <a:pt x="60498" y="2593"/>
                    </a:lnTo>
                    <a:lnTo>
                      <a:pt x="74326" y="44952"/>
                    </a:lnTo>
                    <a:lnTo>
                      <a:pt x="74326" y="44952"/>
                    </a:lnTo>
                    <a:lnTo>
                      <a:pt x="75190" y="46680"/>
                    </a:lnTo>
                    <a:cubicBezTo>
                      <a:pt x="75190" y="46680"/>
                      <a:pt x="75190" y="46680"/>
                      <a:pt x="75190" y="46680"/>
                    </a:cubicBezTo>
                    <a:lnTo>
                      <a:pt x="76054" y="48409"/>
                    </a:lnTo>
                    <a:lnTo>
                      <a:pt x="76054" y="48409"/>
                    </a:lnTo>
                    <a:cubicBezTo>
                      <a:pt x="76054" y="50138"/>
                      <a:pt x="75190" y="51867"/>
                      <a:pt x="74326" y="52732"/>
                    </a:cubicBezTo>
                    <a:cubicBezTo>
                      <a:pt x="75190" y="55325"/>
                      <a:pt x="73462" y="56189"/>
                      <a:pt x="71733" y="57054"/>
                    </a:cubicBezTo>
                    <a:lnTo>
                      <a:pt x="71733" y="57054"/>
                    </a:lnTo>
                    <a:close/>
                    <a:moveTo>
                      <a:pt x="13828" y="52732"/>
                    </a:moveTo>
                    <a:lnTo>
                      <a:pt x="63091" y="52732"/>
                    </a:lnTo>
                    <a:lnTo>
                      <a:pt x="61362" y="46680"/>
                    </a:lnTo>
                    <a:lnTo>
                      <a:pt x="13828" y="46680"/>
                    </a:lnTo>
                    <a:lnTo>
                      <a:pt x="13828" y="52732"/>
                    </a:lnTo>
                    <a:close/>
                    <a:moveTo>
                      <a:pt x="71733" y="51003"/>
                    </a:moveTo>
                    <a:lnTo>
                      <a:pt x="71733" y="51003"/>
                    </a:lnTo>
                    <a:cubicBezTo>
                      <a:pt x="71733" y="51867"/>
                      <a:pt x="71733" y="51003"/>
                      <a:pt x="71733" y="51003"/>
                    </a:cubicBezTo>
                    <a:cubicBezTo>
                      <a:pt x="71733" y="51003"/>
                      <a:pt x="71733" y="51003"/>
                      <a:pt x="71733" y="51003"/>
                    </a:cubicBezTo>
                    <a:lnTo>
                      <a:pt x="71733" y="51003"/>
                    </a:lnTo>
                    <a:close/>
                    <a:moveTo>
                      <a:pt x="65683" y="46680"/>
                    </a:moveTo>
                    <a:lnTo>
                      <a:pt x="66548" y="48409"/>
                    </a:lnTo>
                    <a:lnTo>
                      <a:pt x="67412" y="48409"/>
                    </a:lnTo>
                    <a:lnTo>
                      <a:pt x="67412" y="47545"/>
                    </a:lnTo>
                    <a:lnTo>
                      <a:pt x="65683" y="47545"/>
                    </a:lnTo>
                    <a:close/>
                    <a:moveTo>
                      <a:pt x="64819" y="42358"/>
                    </a:moveTo>
                    <a:lnTo>
                      <a:pt x="70869" y="42358"/>
                    </a:lnTo>
                    <a:lnTo>
                      <a:pt x="59633" y="8645"/>
                    </a:lnTo>
                    <a:lnTo>
                      <a:pt x="58769" y="8645"/>
                    </a:lnTo>
                    <a:lnTo>
                      <a:pt x="58769" y="14696"/>
                    </a:lnTo>
                    <a:lnTo>
                      <a:pt x="56176" y="14696"/>
                    </a:lnTo>
                    <a:lnTo>
                      <a:pt x="64819" y="42358"/>
                    </a:lnTo>
                    <a:close/>
                    <a:moveTo>
                      <a:pt x="5185" y="10373"/>
                    </a:moveTo>
                    <a:lnTo>
                      <a:pt x="49262" y="10373"/>
                    </a:lnTo>
                    <a:lnTo>
                      <a:pt x="48398" y="7780"/>
                    </a:lnTo>
                    <a:lnTo>
                      <a:pt x="53584" y="6051"/>
                    </a:lnTo>
                    <a:lnTo>
                      <a:pt x="53584" y="4322"/>
                    </a:lnTo>
                    <a:lnTo>
                      <a:pt x="5185" y="4322"/>
                    </a:lnTo>
                    <a:lnTo>
                      <a:pt x="5185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35" name="Graphic 16831">
              <a:extLst>
                <a:ext uri="{FF2B5EF4-FFF2-40B4-BE49-F238E27FC236}">
                  <a16:creationId xmlns:a16="http://schemas.microsoft.com/office/drawing/2014/main" id="{84543233-AEB7-47FD-8E54-51193804AE14}"/>
                </a:ext>
              </a:extLst>
            </p:cNvPr>
            <p:cNvGrpSpPr/>
            <p:nvPr/>
          </p:nvGrpSpPr>
          <p:grpSpPr>
            <a:xfrm>
              <a:off x="3425234" y="1932333"/>
              <a:ext cx="86425" cy="64834"/>
              <a:chOff x="3425234" y="1932333"/>
              <a:chExt cx="86425" cy="64834"/>
            </a:xfrm>
            <a:solidFill>
              <a:srgbClr val="355464"/>
            </a:solidFill>
          </p:grpSpPr>
          <p:sp>
            <p:nvSpPr>
              <p:cNvPr id="248" name="Freeform 17986">
                <a:extLst>
                  <a:ext uri="{FF2B5EF4-FFF2-40B4-BE49-F238E27FC236}">
                    <a16:creationId xmlns:a16="http://schemas.microsoft.com/office/drawing/2014/main" id="{149338F6-5F75-4162-9EE5-33ABB10C6909}"/>
                  </a:ext>
                </a:extLst>
              </p:cNvPr>
              <p:cNvSpPr/>
              <p:nvPr/>
            </p:nvSpPr>
            <p:spPr>
              <a:xfrm>
                <a:off x="3427826" y="1934061"/>
                <a:ext cx="82104" cy="61376"/>
              </a:xfrm>
              <a:custGeom>
                <a:avLst/>
                <a:gdLst>
                  <a:gd name="connsiteX0" fmla="*/ 76919 w 82104"/>
                  <a:gd name="connsiteY0" fmla="*/ 51003 h 61376"/>
                  <a:gd name="connsiteX1" fmla="*/ 16421 w 82104"/>
                  <a:gd name="connsiteY1" fmla="*/ 51003 h 61376"/>
                  <a:gd name="connsiteX2" fmla="*/ 16421 w 82104"/>
                  <a:gd name="connsiteY2" fmla="*/ 61376 h 61376"/>
                  <a:gd name="connsiteX3" fmla="*/ 76919 w 82104"/>
                  <a:gd name="connsiteY3" fmla="*/ 61376 h 61376"/>
                  <a:gd name="connsiteX4" fmla="*/ 76919 w 82104"/>
                  <a:gd name="connsiteY4" fmla="*/ 51003 h 61376"/>
                  <a:gd name="connsiteX5" fmla="*/ 56176 w 82104"/>
                  <a:gd name="connsiteY5" fmla="*/ 6916 h 61376"/>
                  <a:gd name="connsiteX6" fmla="*/ 72597 w 82104"/>
                  <a:gd name="connsiteY6" fmla="*/ 57918 h 61376"/>
                  <a:gd name="connsiteX7" fmla="*/ 82104 w 82104"/>
                  <a:gd name="connsiteY7" fmla="*/ 54461 h 61376"/>
                  <a:gd name="connsiteX8" fmla="*/ 65683 w 82104"/>
                  <a:gd name="connsiteY8" fmla="*/ 3458 h 61376"/>
                  <a:gd name="connsiteX9" fmla="*/ 56176 w 82104"/>
                  <a:gd name="connsiteY9" fmla="*/ 6916 h 61376"/>
                  <a:gd name="connsiteX10" fmla="*/ 0 w 82104"/>
                  <a:gd name="connsiteY10" fmla="*/ 10373 h 61376"/>
                  <a:gd name="connsiteX11" fmla="*/ 60498 w 82104"/>
                  <a:gd name="connsiteY11" fmla="*/ 10373 h 61376"/>
                  <a:gd name="connsiteX12" fmla="*/ 60498 w 82104"/>
                  <a:gd name="connsiteY12" fmla="*/ 0 h 61376"/>
                  <a:gd name="connsiteX13" fmla="*/ 0 w 82104"/>
                  <a:gd name="connsiteY13" fmla="*/ 0 h 61376"/>
                  <a:gd name="connsiteX14" fmla="*/ 0 w 82104"/>
                  <a:gd name="connsiteY14" fmla="*/ 10373 h 61376"/>
                  <a:gd name="connsiteX15" fmla="*/ 76919 w 82104"/>
                  <a:gd name="connsiteY15" fmla="*/ 56189 h 61376"/>
                  <a:gd name="connsiteX16" fmla="*/ 76919 w 82104"/>
                  <a:gd name="connsiteY16" fmla="*/ 61376 h 61376"/>
                  <a:gd name="connsiteX17" fmla="*/ 81240 w 82104"/>
                  <a:gd name="connsiteY17" fmla="*/ 59647 h 61376"/>
                  <a:gd name="connsiteX18" fmla="*/ 82104 w 82104"/>
                  <a:gd name="connsiteY18" fmla="*/ 55325 h 61376"/>
                  <a:gd name="connsiteX19" fmla="*/ 76919 w 82104"/>
                  <a:gd name="connsiteY19" fmla="*/ 56189 h 61376"/>
                  <a:gd name="connsiteX20" fmla="*/ 60498 w 82104"/>
                  <a:gd name="connsiteY20" fmla="*/ 5187 h 61376"/>
                  <a:gd name="connsiteX21" fmla="*/ 65683 w 82104"/>
                  <a:gd name="connsiteY21" fmla="*/ 3458 h 61376"/>
                  <a:gd name="connsiteX22" fmla="*/ 60498 w 82104"/>
                  <a:gd name="connsiteY22" fmla="*/ 0 h 61376"/>
                  <a:gd name="connsiteX23" fmla="*/ 60498 w 82104"/>
                  <a:gd name="connsiteY23" fmla="*/ 5187 h 6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2104" h="61376">
                    <a:moveTo>
                      <a:pt x="76919" y="51003"/>
                    </a:moveTo>
                    <a:lnTo>
                      <a:pt x="16421" y="51003"/>
                    </a:lnTo>
                    <a:lnTo>
                      <a:pt x="16421" y="61376"/>
                    </a:lnTo>
                    <a:lnTo>
                      <a:pt x="76919" y="61376"/>
                    </a:lnTo>
                    <a:lnTo>
                      <a:pt x="76919" y="51003"/>
                    </a:lnTo>
                    <a:close/>
                    <a:moveTo>
                      <a:pt x="56176" y="6916"/>
                    </a:moveTo>
                    <a:lnTo>
                      <a:pt x="72597" y="57918"/>
                    </a:lnTo>
                    <a:lnTo>
                      <a:pt x="82104" y="54461"/>
                    </a:lnTo>
                    <a:lnTo>
                      <a:pt x="65683" y="3458"/>
                    </a:lnTo>
                    <a:lnTo>
                      <a:pt x="56176" y="6916"/>
                    </a:lnTo>
                    <a:close/>
                    <a:moveTo>
                      <a:pt x="0" y="10373"/>
                    </a:moveTo>
                    <a:lnTo>
                      <a:pt x="60498" y="10373"/>
                    </a:lnTo>
                    <a:lnTo>
                      <a:pt x="60498" y="0"/>
                    </a:lnTo>
                    <a:lnTo>
                      <a:pt x="0" y="0"/>
                    </a:lnTo>
                    <a:lnTo>
                      <a:pt x="0" y="10373"/>
                    </a:lnTo>
                    <a:close/>
                    <a:moveTo>
                      <a:pt x="76919" y="56189"/>
                    </a:moveTo>
                    <a:lnTo>
                      <a:pt x="76919" y="61376"/>
                    </a:lnTo>
                    <a:cubicBezTo>
                      <a:pt x="78647" y="61376"/>
                      <a:pt x="80375" y="60512"/>
                      <a:pt x="81240" y="59647"/>
                    </a:cubicBezTo>
                    <a:cubicBezTo>
                      <a:pt x="82104" y="57918"/>
                      <a:pt x="82104" y="57054"/>
                      <a:pt x="82104" y="55325"/>
                    </a:cubicBezTo>
                    <a:lnTo>
                      <a:pt x="76919" y="56189"/>
                    </a:lnTo>
                    <a:close/>
                    <a:moveTo>
                      <a:pt x="60498" y="5187"/>
                    </a:moveTo>
                    <a:lnTo>
                      <a:pt x="65683" y="3458"/>
                    </a:lnTo>
                    <a:cubicBezTo>
                      <a:pt x="64819" y="1729"/>
                      <a:pt x="63090" y="0"/>
                      <a:pt x="60498" y="0"/>
                    </a:cubicBezTo>
                    <a:lnTo>
                      <a:pt x="60498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49" name="Freeform 17987">
                <a:extLst>
                  <a:ext uri="{FF2B5EF4-FFF2-40B4-BE49-F238E27FC236}">
                    <a16:creationId xmlns:a16="http://schemas.microsoft.com/office/drawing/2014/main" id="{8F6A2191-C673-412E-A9D3-D358DB9D382C}"/>
                  </a:ext>
                </a:extLst>
              </p:cNvPr>
              <p:cNvSpPr/>
              <p:nvPr/>
            </p:nvSpPr>
            <p:spPr>
              <a:xfrm>
                <a:off x="3425234" y="1932333"/>
                <a:ext cx="86425" cy="64834"/>
              </a:xfrm>
              <a:custGeom>
                <a:avLst/>
                <a:gdLst>
                  <a:gd name="connsiteX0" fmla="*/ 82104 w 86425"/>
                  <a:gd name="connsiteY0" fmla="*/ 64834 h 64834"/>
                  <a:gd name="connsiteX1" fmla="*/ 17285 w 86425"/>
                  <a:gd name="connsiteY1" fmla="*/ 64834 h 64834"/>
                  <a:gd name="connsiteX2" fmla="*/ 17285 w 86425"/>
                  <a:gd name="connsiteY2" fmla="*/ 50138 h 64834"/>
                  <a:gd name="connsiteX3" fmla="*/ 70004 w 86425"/>
                  <a:gd name="connsiteY3" fmla="*/ 50138 h 64834"/>
                  <a:gd name="connsiteX4" fmla="*/ 57905 w 86425"/>
                  <a:gd name="connsiteY4" fmla="*/ 14696 h 64834"/>
                  <a:gd name="connsiteX5" fmla="*/ 0 w 86425"/>
                  <a:gd name="connsiteY5" fmla="*/ 14696 h 64834"/>
                  <a:gd name="connsiteX6" fmla="*/ 0 w 86425"/>
                  <a:gd name="connsiteY6" fmla="*/ 0 h 64834"/>
                  <a:gd name="connsiteX7" fmla="*/ 64819 w 86425"/>
                  <a:gd name="connsiteY7" fmla="*/ 0 h 64834"/>
                  <a:gd name="connsiteX8" fmla="*/ 64819 w 86425"/>
                  <a:gd name="connsiteY8" fmla="*/ 0 h 64834"/>
                  <a:gd name="connsiteX9" fmla="*/ 68276 w 86425"/>
                  <a:gd name="connsiteY9" fmla="*/ 2593 h 64834"/>
                  <a:gd name="connsiteX10" fmla="*/ 68276 w 86425"/>
                  <a:gd name="connsiteY10" fmla="*/ 2593 h 64834"/>
                  <a:gd name="connsiteX11" fmla="*/ 84697 w 86425"/>
                  <a:gd name="connsiteY11" fmla="*/ 53596 h 64834"/>
                  <a:gd name="connsiteX12" fmla="*/ 84697 w 86425"/>
                  <a:gd name="connsiteY12" fmla="*/ 53596 h 64834"/>
                  <a:gd name="connsiteX13" fmla="*/ 86425 w 86425"/>
                  <a:gd name="connsiteY13" fmla="*/ 57918 h 64834"/>
                  <a:gd name="connsiteX14" fmla="*/ 86425 w 86425"/>
                  <a:gd name="connsiteY14" fmla="*/ 57918 h 64834"/>
                  <a:gd name="connsiteX15" fmla="*/ 84697 w 86425"/>
                  <a:gd name="connsiteY15" fmla="*/ 62241 h 64834"/>
                  <a:gd name="connsiteX16" fmla="*/ 82104 w 86425"/>
                  <a:gd name="connsiteY16" fmla="*/ 64834 h 64834"/>
                  <a:gd name="connsiteX17" fmla="*/ 82104 w 86425"/>
                  <a:gd name="connsiteY17" fmla="*/ 64834 h 64834"/>
                  <a:gd name="connsiteX18" fmla="*/ 21606 w 86425"/>
                  <a:gd name="connsiteY18" fmla="*/ 60512 h 64834"/>
                  <a:gd name="connsiteX19" fmla="*/ 72597 w 86425"/>
                  <a:gd name="connsiteY19" fmla="*/ 60512 h 64834"/>
                  <a:gd name="connsiteX20" fmla="*/ 70869 w 86425"/>
                  <a:gd name="connsiteY20" fmla="*/ 54461 h 64834"/>
                  <a:gd name="connsiteX21" fmla="*/ 21606 w 86425"/>
                  <a:gd name="connsiteY21" fmla="*/ 54461 h 64834"/>
                  <a:gd name="connsiteX22" fmla="*/ 21606 w 86425"/>
                  <a:gd name="connsiteY22" fmla="*/ 60512 h 64834"/>
                  <a:gd name="connsiteX23" fmla="*/ 82104 w 86425"/>
                  <a:gd name="connsiteY23" fmla="*/ 59647 h 64834"/>
                  <a:gd name="connsiteX24" fmla="*/ 82104 w 86425"/>
                  <a:gd name="connsiteY24" fmla="*/ 59647 h 64834"/>
                  <a:gd name="connsiteX25" fmla="*/ 82104 w 86425"/>
                  <a:gd name="connsiteY25" fmla="*/ 59647 h 64834"/>
                  <a:gd name="connsiteX26" fmla="*/ 82104 w 86425"/>
                  <a:gd name="connsiteY26" fmla="*/ 59647 h 64834"/>
                  <a:gd name="connsiteX27" fmla="*/ 82104 w 86425"/>
                  <a:gd name="connsiteY27" fmla="*/ 59647 h 64834"/>
                  <a:gd name="connsiteX28" fmla="*/ 76054 w 86425"/>
                  <a:gd name="connsiteY28" fmla="*/ 55325 h 64834"/>
                  <a:gd name="connsiteX29" fmla="*/ 76919 w 86425"/>
                  <a:gd name="connsiteY29" fmla="*/ 57054 h 64834"/>
                  <a:gd name="connsiteX30" fmla="*/ 77783 w 86425"/>
                  <a:gd name="connsiteY30" fmla="*/ 57054 h 64834"/>
                  <a:gd name="connsiteX31" fmla="*/ 77783 w 86425"/>
                  <a:gd name="connsiteY31" fmla="*/ 56189 h 64834"/>
                  <a:gd name="connsiteX32" fmla="*/ 76054 w 86425"/>
                  <a:gd name="connsiteY32" fmla="*/ 56189 h 64834"/>
                  <a:gd name="connsiteX33" fmla="*/ 74326 w 86425"/>
                  <a:gd name="connsiteY33" fmla="*/ 51003 h 64834"/>
                  <a:gd name="connsiteX34" fmla="*/ 80376 w 86425"/>
                  <a:gd name="connsiteY34" fmla="*/ 51003 h 64834"/>
                  <a:gd name="connsiteX35" fmla="*/ 66548 w 86425"/>
                  <a:gd name="connsiteY35" fmla="*/ 8645 h 64834"/>
                  <a:gd name="connsiteX36" fmla="*/ 65683 w 86425"/>
                  <a:gd name="connsiteY36" fmla="*/ 8645 h 64834"/>
                  <a:gd name="connsiteX37" fmla="*/ 65683 w 86425"/>
                  <a:gd name="connsiteY37" fmla="*/ 14696 h 64834"/>
                  <a:gd name="connsiteX38" fmla="*/ 63091 w 86425"/>
                  <a:gd name="connsiteY38" fmla="*/ 14696 h 64834"/>
                  <a:gd name="connsiteX39" fmla="*/ 74326 w 86425"/>
                  <a:gd name="connsiteY39" fmla="*/ 51003 h 64834"/>
                  <a:gd name="connsiteX40" fmla="*/ 5185 w 86425"/>
                  <a:gd name="connsiteY40" fmla="*/ 9509 h 64834"/>
                  <a:gd name="connsiteX41" fmla="*/ 57041 w 86425"/>
                  <a:gd name="connsiteY41" fmla="*/ 9509 h 64834"/>
                  <a:gd name="connsiteX42" fmla="*/ 56176 w 86425"/>
                  <a:gd name="connsiteY42" fmla="*/ 6916 h 64834"/>
                  <a:gd name="connsiteX43" fmla="*/ 61362 w 86425"/>
                  <a:gd name="connsiteY43" fmla="*/ 5187 h 64834"/>
                  <a:gd name="connsiteX44" fmla="*/ 61362 w 86425"/>
                  <a:gd name="connsiteY44" fmla="*/ 4322 h 64834"/>
                  <a:gd name="connsiteX45" fmla="*/ 5185 w 86425"/>
                  <a:gd name="connsiteY45" fmla="*/ 4322 h 64834"/>
                  <a:gd name="connsiteX46" fmla="*/ 5185 w 86425"/>
                  <a:gd name="connsiteY46" fmla="*/ 9509 h 6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6425" h="64834">
                    <a:moveTo>
                      <a:pt x="82104" y="64834"/>
                    </a:moveTo>
                    <a:lnTo>
                      <a:pt x="17285" y="64834"/>
                    </a:lnTo>
                    <a:lnTo>
                      <a:pt x="17285" y="50138"/>
                    </a:lnTo>
                    <a:lnTo>
                      <a:pt x="70004" y="50138"/>
                    </a:lnTo>
                    <a:lnTo>
                      <a:pt x="57905" y="14696"/>
                    </a:lnTo>
                    <a:lnTo>
                      <a:pt x="0" y="14696"/>
                    </a:lnTo>
                    <a:lnTo>
                      <a:pt x="0" y="0"/>
                    </a:lnTo>
                    <a:lnTo>
                      <a:pt x="64819" y="0"/>
                    </a:lnTo>
                    <a:lnTo>
                      <a:pt x="64819" y="0"/>
                    </a:lnTo>
                    <a:cubicBezTo>
                      <a:pt x="66548" y="864"/>
                      <a:pt x="67412" y="1729"/>
                      <a:pt x="68276" y="2593"/>
                    </a:cubicBezTo>
                    <a:lnTo>
                      <a:pt x="68276" y="2593"/>
                    </a:lnTo>
                    <a:lnTo>
                      <a:pt x="84697" y="53596"/>
                    </a:lnTo>
                    <a:lnTo>
                      <a:pt x="84697" y="53596"/>
                    </a:lnTo>
                    <a:lnTo>
                      <a:pt x="86425" y="57918"/>
                    </a:lnTo>
                    <a:lnTo>
                      <a:pt x="86425" y="57918"/>
                    </a:lnTo>
                    <a:cubicBezTo>
                      <a:pt x="86425" y="59647"/>
                      <a:pt x="85561" y="61376"/>
                      <a:pt x="84697" y="62241"/>
                    </a:cubicBezTo>
                    <a:cubicBezTo>
                      <a:pt x="84697" y="63105"/>
                      <a:pt x="83833" y="64834"/>
                      <a:pt x="82104" y="64834"/>
                    </a:cubicBezTo>
                    <a:lnTo>
                      <a:pt x="82104" y="64834"/>
                    </a:lnTo>
                    <a:close/>
                    <a:moveTo>
                      <a:pt x="21606" y="60512"/>
                    </a:moveTo>
                    <a:lnTo>
                      <a:pt x="72597" y="60512"/>
                    </a:lnTo>
                    <a:lnTo>
                      <a:pt x="70869" y="54461"/>
                    </a:lnTo>
                    <a:lnTo>
                      <a:pt x="21606" y="54461"/>
                    </a:lnTo>
                    <a:lnTo>
                      <a:pt x="21606" y="60512"/>
                    </a:lnTo>
                    <a:close/>
                    <a:moveTo>
                      <a:pt x="82104" y="59647"/>
                    </a:moveTo>
                    <a:lnTo>
                      <a:pt x="82104" y="59647"/>
                    </a:lnTo>
                    <a:cubicBezTo>
                      <a:pt x="82104" y="59647"/>
                      <a:pt x="82104" y="59647"/>
                      <a:pt x="82104" y="59647"/>
                    </a:cubicBezTo>
                    <a:cubicBezTo>
                      <a:pt x="82104" y="59647"/>
                      <a:pt x="82104" y="59647"/>
                      <a:pt x="82104" y="59647"/>
                    </a:cubicBezTo>
                    <a:lnTo>
                      <a:pt x="82104" y="59647"/>
                    </a:lnTo>
                    <a:close/>
                    <a:moveTo>
                      <a:pt x="76054" y="55325"/>
                    </a:moveTo>
                    <a:lnTo>
                      <a:pt x="76919" y="57054"/>
                    </a:lnTo>
                    <a:lnTo>
                      <a:pt x="77783" y="57054"/>
                    </a:lnTo>
                    <a:lnTo>
                      <a:pt x="77783" y="56189"/>
                    </a:lnTo>
                    <a:lnTo>
                      <a:pt x="76054" y="56189"/>
                    </a:lnTo>
                    <a:close/>
                    <a:moveTo>
                      <a:pt x="74326" y="51003"/>
                    </a:moveTo>
                    <a:lnTo>
                      <a:pt x="80376" y="51003"/>
                    </a:lnTo>
                    <a:lnTo>
                      <a:pt x="66548" y="8645"/>
                    </a:lnTo>
                    <a:lnTo>
                      <a:pt x="65683" y="8645"/>
                    </a:lnTo>
                    <a:lnTo>
                      <a:pt x="65683" y="14696"/>
                    </a:lnTo>
                    <a:lnTo>
                      <a:pt x="63091" y="14696"/>
                    </a:lnTo>
                    <a:lnTo>
                      <a:pt x="74326" y="51003"/>
                    </a:lnTo>
                    <a:close/>
                    <a:moveTo>
                      <a:pt x="5185" y="9509"/>
                    </a:moveTo>
                    <a:lnTo>
                      <a:pt x="57041" y="9509"/>
                    </a:lnTo>
                    <a:lnTo>
                      <a:pt x="56176" y="6916"/>
                    </a:lnTo>
                    <a:lnTo>
                      <a:pt x="61362" y="5187"/>
                    </a:lnTo>
                    <a:lnTo>
                      <a:pt x="61362" y="4322"/>
                    </a:lnTo>
                    <a:lnTo>
                      <a:pt x="5185" y="4322"/>
                    </a:lnTo>
                    <a:lnTo>
                      <a:pt x="5185" y="95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36" name="Graphic 16831">
              <a:extLst>
                <a:ext uri="{FF2B5EF4-FFF2-40B4-BE49-F238E27FC236}">
                  <a16:creationId xmlns:a16="http://schemas.microsoft.com/office/drawing/2014/main" id="{1A1AE88E-5F34-48FE-B349-0450CB861435}"/>
                </a:ext>
              </a:extLst>
            </p:cNvPr>
            <p:cNvGrpSpPr/>
            <p:nvPr/>
          </p:nvGrpSpPr>
          <p:grpSpPr>
            <a:xfrm>
              <a:off x="3458940" y="2050763"/>
              <a:ext cx="95067" cy="74343"/>
              <a:chOff x="3458940" y="2050763"/>
              <a:chExt cx="95067" cy="74343"/>
            </a:xfrm>
            <a:solidFill>
              <a:srgbClr val="355464"/>
            </a:solidFill>
          </p:grpSpPr>
          <p:sp>
            <p:nvSpPr>
              <p:cNvPr id="246" name="Freeform 17989">
                <a:extLst>
                  <a:ext uri="{FF2B5EF4-FFF2-40B4-BE49-F238E27FC236}">
                    <a16:creationId xmlns:a16="http://schemas.microsoft.com/office/drawing/2014/main" id="{0AEB5BDE-ED3A-4D44-8C5A-40B778511040}"/>
                  </a:ext>
                </a:extLst>
              </p:cNvPr>
              <p:cNvSpPr/>
              <p:nvPr/>
            </p:nvSpPr>
            <p:spPr>
              <a:xfrm>
                <a:off x="3461532" y="2052492"/>
                <a:ext cx="89882" cy="70020"/>
              </a:xfrm>
              <a:custGeom>
                <a:avLst/>
                <a:gdLst>
                  <a:gd name="connsiteX0" fmla="*/ 84697 w 89882"/>
                  <a:gd name="connsiteY0" fmla="*/ 59647 h 70020"/>
                  <a:gd name="connsiteX1" fmla="*/ 17285 w 89882"/>
                  <a:gd name="connsiteY1" fmla="*/ 59647 h 70020"/>
                  <a:gd name="connsiteX2" fmla="*/ 17285 w 89882"/>
                  <a:gd name="connsiteY2" fmla="*/ 70021 h 70020"/>
                  <a:gd name="connsiteX3" fmla="*/ 84697 w 89882"/>
                  <a:gd name="connsiteY3" fmla="*/ 70021 h 70020"/>
                  <a:gd name="connsiteX4" fmla="*/ 84697 w 89882"/>
                  <a:gd name="connsiteY4" fmla="*/ 59647 h 70020"/>
                  <a:gd name="connsiteX5" fmla="*/ 60498 w 89882"/>
                  <a:gd name="connsiteY5" fmla="*/ 6916 h 70020"/>
                  <a:gd name="connsiteX6" fmla="*/ 79511 w 89882"/>
                  <a:gd name="connsiteY6" fmla="*/ 66563 h 70020"/>
                  <a:gd name="connsiteX7" fmla="*/ 89018 w 89882"/>
                  <a:gd name="connsiteY7" fmla="*/ 63105 h 70020"/>
                  <a:gd name="connsiteX8" fmla="*/ 70005 w 89882"/>
                  <a:gd name="connsiteY8" fmla="*/ 3458 h 70020"/>
                  <a:gd name="connsiteX9" fmla="*/ 60498 w 89882"/>
                  <a:gd name="connsiteY9" fmla="*/ 6916 h 70020"/>
                  <a:gd name="connsiteX10" fmla="*/ 0 w 89882"/>
                  <a:gd name="connsiteY10" fmla="*/ 10373 h 70020"/>
                  <a:gd name="connsiteX11" fmla="*/ 65683 w 89882"/>
                  <a:gd name="connsiteY11" fmla="*/ 10373 h 70020"/>
                  <a:gd name="connsiteX12" fmla="*/ 65683 w 89882"/>
                  <a:gd name="connsiteY12" fmla="*/ 0 h 70020"/>
                  <a:gd name="connsiteX13" fmla="*/ 0 w 89882"/>
                  <a:gd name="connsiteY13" fmla="*/ 0 h 70020"/>
                  <a:gd name="connsiteX14" fmla="*/ 0 w 89882"/>
                  <a:gd name="connsiteY14" fmla="*/ 10373 h 70020"/>
                  <a:gd name="connsiteX15" fmla="*/ 84697 w 89882"/>
                  <a:gd name="connsiteY15" fmla="*/ 64834 h 70020"/>
                  <a:gd name="connsiteX16" fmla="*/ 84697 w 89882"/>
                  <a:gd name="connsiteY16" fmla="*/ 70021 h 70020"/>
                  <a:gd name="connsiteX17" fmla="*/ 89018 w 89882"/>
                  <a:gd name="connsiteY17" fmla="*/ 68292 h 70020"/>
                  <a:gd name="connsiteX18" fmla="*/ 89882 w 89882"/>
                  <a:gd name="connsiteY18" fmla="*/ 63970 h 70020"/>
                  <a:gd name="connsiteX19" fmla="*/ 84697 w 89882"/>
                  <a:gd name="connsiteY19" fmla="*/ 64834 h 70020"/>
                  <a:gd name="connsiteX20" fmla="*/ 65683 w 89882"/>
                  <a:gd name="connsiteY20" fmla="*/ 5187 h 70020"/>
                  <a:gd name="connsiteX21" fmla="*/ 70869 w 89882"/>
                  <a:gd name="connsiteY21" fmla="*/ 3458 h 70020"/>
                  <a:gd name="connsiteX22" fmla="*/ 65683 w 89882"/>
                  <a:gd name="connsiteY22" fmla="*/ 0 h 70020"/>
                  <a:gd name="connsiteX23" fmla="*/ 65683 w 89882"/>
                  <a:gd name="connsiteY23" fmla="*/ 5187 h 7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9882" h="70020">
                    <a:moveTo>
                      <a:pt x="84697" y="59647"/>
                    </a:moveTo>
                    <a:lnTo>
                      <a:pt x="17285" y="59647"/>
                    </a:lnTo>
                    <a:lnTo>
                      <a:pt x="17285" y="70021"/>
                    </a:lnTo>
                    <a:lnTo>
                      <a:pt x="84697" y="70021"/>
                    </a:lnTo>
                    <a:lnTo>
                      <a:pt x="84697" y="59647"/>
                    </a:lnTo>
                    <a:close/>
                    <a:moveTo>
                      <a:pt x="60498" y="6916"/>
                    </a:moveTo>
                    <a:lnTo>
                      <a:pt x="79511" y="66563"/>
                    </a:lnTo>
                    <a:lnTo>
                      <a:pt x="89018" y="63105"/>
                    </a:lnTo>
                    <a:lnTo>
                      <a:pt x="70005" y="3458"/>
                    </a:lnTo>
                    <a:lnTo>
                      <a:pt x="60498" y="6916"/>
                    </a:lnTo>
                    <a:close/>
                    <a:moveTo>
                      <a:pt x="0" y="10373"/>
                    </a:moveTo>
                    <a:lnTo>
                      <a:pt x="65683" y="10373"/>
                    </a:lnTo>
                    <a:lnTo>
                      <a:pt x="65683" y="0"/>
                    </a:lnTo>
                    <a:lnTo>
                      <a:pt x="0" y="0"/>
                    </a:lnTo>
                    <a:lnTo>
                      <a:pt x="0" y="10373"/>
                    </a:lnTo>
                    <a:close/>
                    <a:moveTo>
                      <a:pt x="84697" y="64834"/>
                    </a:moveTo>
                    <a:lnTo>
                      <a:pt x="84697" y="70021"/>
                    </a:lnTo>
                    <a:cubicBezTo>
                      <a:pt x="86425" y="70021"/>
                      <a:pt x="88154" y="69156"/>
                      <a:pt x="89018" y="68292"/>
                    </a:cubicBezTo>
                    <a:cubicBezTo>
                      <a:pt x="89882" y="66563"/>
                      <a:pt x="89882" y="65699"/>
                      <a:pt x="89882" y="63970"/>
                    </a:cubicBezTo>
                    <a:lnTo>
                      <a:pt x="84697" y="64834"/>
                    </a:lnTo>
                    <a:close/>
                    <a:moveTo>
                      <a:pt x="65683" y="5187"/>
                    </a:moveTo>
                    <a:lnTo>
                      <a:pt x="70869" y="3458"/>
                    </a:lnTo>
                    <a:cubicBezTo>
                      <a:pt x="70005" y="1729"/>
                      <a:pt x="68276" y="0"/>
                      <a:pt x="65683" y="0"/>
                    </a:cubicBezTo>
                    <a:lnTo>
                      <a:pt x="65683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47" name="Freeform 17990">
                <a:extLst>
                  <a:ext uri="{FF2B5EF4-FFF2-40B4-BE49-F238E27FC236}">
                    <a16:creationId xmlns:a16="http://schemas.microsoft.com/office/drawing/2014/main" id="{0309E64F-1321-4FEA-8D98-F8C68396C282}"/>
                  </a:ext>
                </a:extLst>
              </p:cNvPr>
              <p:cNvSpPr/>
              <p:nvPr/>
            </p:nvSpPr>
            <p:spPr>
              <a:xfrm>
                <a:off x="3458940" y="2050763"/>
                <a:ext cx="95067" cy="74343"/>
              </a:xfrm>
              <a:custGeom>
                <a:avLst/>
                <a:gdLst>
                  <a:gd name="connsiteX0" fmla="*/ 89882 w 95067"/>
                  <a:gd name="connsiteY0" fmla="*/ 74343 h 74343"/>
                  <a:gd name="connsiteX1" fmla="*/ 17285 w 95067"/>
                  <a:gd name="connsiteY1" fmla="*/ 74343 h 74343"/>
                  <a:gd name="connsiteX2" fmla="*/ 17285 w 95067"/>
                  <a:gd name="connsiteY2" fmla="*/ 59647 h 74343"/>
                  <a:gd name="connsiteX3" fmla="*/ 76919 w 95067"/>
                  <a:gd name="connsiteY3" fmla="*/ 59647 h 74343"/>
                  <a:gd name="connsiteX4" fmla="*/ 62226 w 95067"/>
                  <a:gd name="connsiteY4" fmla="*/ 14696 h 74343"/>
                  <a:gd name="connsiteX5" fmla="*/ 0 w 95067"/>
                  <a:gd name="connsiteY5" fmla="*/ 14696 h 74343"/>
                  <a:gd name="connsiteX6" fmla="*/ 0 w 95067"/>
                  <a:gd name="connsiteY6" fmla="*/ 0 h 74343"/>
                  <a:gd name="connsiteX7" fmla="*/ 70005 w 95067"/>
                  <a:gd name="connsiteY7" fmla="*/ 0 h 74343"/>
                  <a:gd name="connsiteX8" fmla="*/ 70005 w 95067"/>
                  <a:gd name="connsiteY8" fmla="*/ 0 h 74343"/>
                  <a:gd name="connsiteX9" fmla="*/ 73462 w 95067"/>
                  <a:gd name="connsiteY9" fmla="*/ 2593 h 74343"/>
                  <a:gd name="connsiteX10" fmla="*/ 73462 w 95067"/>
                  <a:gd name="connsiteY10" fmla="*/ 2593 h 74343"/>
                  <a:gd name="connsiteX11" fmla="*/ 75190 w 95067"/>
                  <a:gd name="connsiteY11" fmla="*/ 6916 h 74343"/>
                  <a:gd name="connsiteX12" fmla="*/ 75190 w 95067"/>
                  <a:gd name="connsiteY12" fmla="*/ 6916 h 74343"/>
                  <a:gd name="connsiteX13" fmla="*/ 94204 w 95067"/>
                  <a:gd name="connsiteY13" fmla="*/ 63970 h 74343"/>
                  <a:gd name="connsiteX14" fmla="*/ 94204 w 95067"/>
                  <a:gd name="connsiteY14" fmla="*/ 63970 h 74343"/>
                  <a:gd name="connsiteX15" fmla="*/ 95068 w 95067"/>
                  <a:gd name="connsiteY15" fmla="*/ 65699 h 74343"/>
                  <a:gd name="connsiteX16" fmla="*/ 95068 w 95067"/>
                  <a:gd name="connsiteY16" fmla="*/ 65699 h 74343"/>
                  <a:gd name="connsiteX17" fmla="*/ 93339 w 95067"/>
                  <a:gd name="connsiteY17" fmla="*/ 70021 h 74343"/>
                  <a:gd name="connsiteX18" fmla="*/ 89882 w 95067"/>
                  <a:gd name="connsiteY18" fmla="*/ 74343 h 74343"/>
                  <a:gd name="connsiteX19" fmla="*/ 89882 w 95067"/>
                  <a:gd name="connsiteY19" fmla="*/ 74343 h 74343"/>
                  <a:gd name="connsiteX20" fmla="*/ 22471 w 95067"/>
                  <a:gd name="connsiteY20" fmla="*/ 69156 h 74343"/>
                  <a:gd name="connsiteX21" fmla="*/ 81240 w 95067"/>
                  <a:gd name="connsiteY21" fmla="*/ 69156 h 74343"/>
                  <a:gd name="connsiteX22" fmla="*/ 79511 w 95067"/>
                  <a:gd name="connsiteY22" fmla="*/ 63105 h 74343"/>
                  <a:gd name="connsiteX23" fmla="*/ 22471 w 95067"/>
                  <a:gd name="connsiteY23" fmla="*/ 63105 h 74343"/>
                  <a:gd name="connsiteX24" fmla="*/ 22471 w 95067"/>
                  <a:gd name="connsiteY24" fmla="*/ 69156 h 74343"/>
                  <a:gd name="connsiteX25" fmla="*/ 89882 w 95067"/>
                  <a:gd name="connsiteY25" fmla="*/ 68292 h 74343"/>
                  <a:gd name="connsiteX26" fmla="*/ 89882 w 95067"/>
                  <a:gd name="connsiteY26" fmla="*/ 68292 h 74343"/>
                  <a:gd name="connsiteX27" fmla="*/ 89882 w 95067"/>
                  <a:gd name="connsiteY27" fmla="*/ 68292 h 74343"/>
                  <a:gd name="connsiteX28" fmla="*/ 89882 w 95067"/>
                  <a:gd name="connsiteY28" fmla="*/ 68292 h 74343"/>
                  <a:gd name="connsiteX29" fmla="*/ 89882 w 95067"/>
                  <a:gd name="connsiteY29" fmla="*/ 68292 h 74343"/>
                  <a:gd name="connsiteX30" fmla="*/ 83833 w 95067"/>
                  <a:gd name="connsiteY30" fmla="*/ 63970 h 74343"/>
                  <a:gd name="connsiteX31" fmla="*/ 84697 w 95067"/>
                  <a:gd name="connsiteY31" fmla="*/ 65699 h 74343"/>
                  <a:gd name="connsiteX32" fmla="*/ 85561 w 95067"/>
                  <a:gd name="connsiteY32" fmla="*/ 65699 h 74343"/>
                  <a:gd name="connsiteX33" fmla="*/ 85561 w 95067"/>
                  <a:gd name="connsiteY33" fmla="*/ 64834 h 74343"/>
                  <a:gd name="connsiteX34" fmla="*/ 83833 w 95067"/>
                  <a:gd name="connsiteY34" fmla="*/ 64834 h 74343"/>
                  <a:gd name="connsiteX35" fmla="*/ 82104 w 95067"/>
                  <a:gd name="connsiteY35" fmla="*/ 59647 h 74343"/>
                  <a:gd name="connsiteX36" fmla="*/ 88154 w 95067"/>
                  <a:gd name="connsiteY36" fmla="*/ 59647 h 74343"/>
                  <a:gd name="connsiteX37" fmla="*/ 71733 w 95067"/>
                  <a:gd name="connsiteY37" fmla="*/ 8645 h 74343"/>
                  <a:gd name="connsiteX38" fmla="*/ 70869 w 95067"/>
                  <a:gd name="connsiteY38" fmla="*/ 8645 h 74343"/>
                  <a:gd name="connsiteX39" fmla="*/ 70869 w 95067"/>
                  <a:gd name="connsiteY39" fmla="*/ 14696 h 74343"/>
                  <a:gd name="connsiteX40" fmla="*/ 67412 w 95067"/>
                  <a:gd name="connsiteY40" fmla="*/ 14696 h 74343"/>
                  <a:gd name="connsiteX41" fmla="*/ 82104 w 95067"/>
                  <a:gd name="connsiteY41" fmla="*/ 59647 h 74343"/>
                  <a:gd name="connsiteX42" fmla="*/ 5186 w 95067"/>
                  <a:gd name="connsiteY42" fmla="*/ 10373 h 74343"/>
                  <a:gd name="connsiteX43" fmla="*/ 61362 w 95067"/>
                  <a:gd name="connsiteY43" fmla="*/ 10373 h 74343"/>
                  <a:gd name="connsiteX44" fmla="*/ 60498 w 95067"/>
                  <a:gd name="connsiteY44" fmla="*/ 7780 h 74343"/>
                  <a:gd name="connsiteX45" fmla="*/ 65683 w 95067"/>
                  <a:gd name="connsiteY45" fmla="*/ 6051 h 74343"/>
                  <a:gd name="connsiteX46" fmla="*/ 65683 w 95067"/>
                  <a:gd name="connsiteY46" fmla="*/ 5187 h 74343"/>
                  <a:gd name="connsiteX47" fmla="*/ 5186 w 95067"/>
                  <a:gd name="connsiteY47" fmla="*/ 5187 h 74343"/>
                  <a:gd name="connsiteX48" fmla="*/ 5186 w 95067"/>
                  <a:gd name="connsiteY48" fmla="*/ 10373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5067" h="74343">
                    <a:moveTo>
                      <a:pt x="89882" y="74343"/>
                    </a:moveTo>
                    <a:lnTo>
                      <a:pt x="17285" y="74343"/>
                    </a:lnTo>
                    <a:lnTo>
                      <a:pt x="17285" y="59647"/>
                    </a:lnTo>
                    <a:lnTo>
                      <a:pt x="76919" y="59647"/>
                    </a:lnTo>
                    <a:lnTo>
                      <a:pt x="62226" y="14696"/>
                    </a:lnTo>
                    <a:lnTo>
                      <a:pt x="0" y="14696"/>
                    </a:lnTo>
                    <a:lnTo>
                      <a:pt x="0" y="0"/>
                    </a:lnTo>
                    <a:lnTo>
                      <a:pt x="70005" y="0"/>
                    </a:lnTo>
                    <a:lnTo>
                      <a:pt x="70005" y="0"/>
                    </a:lnTo>
                    <a:cubicBezTo>
                      <a:pt x="71733" y="865"/>
                      <a:pt x="72597" y="1729"/>
                      <a:pt x="73462" y="2593"/>
                    </a:cubicBezTo>
                    <a:lnTo>
                      <a:pt x="73462" y="2593"/>
                    </a:lnTo>
                    <a:lnTo>
                      <a:pt x="75190" y="6916"/>
                    </a:lnTo>
                    <a:lnTo>
                      <a:pt x="75190" y="6916"/>
                    </a:lnTo>
                    <a:lnTo>
                      <a:pt x="94204" y="63970"/>
                    </a:lnTo>
                    <a:cubicBezTo>
                      <a:pt x="94204" y="63970"/>
                      <a:pt x="94204" y="63970"/>
                      <a:pt x="94204" y="63970"/>
                    </a:cubicBezTo>
                    <a:lnTo>
                      <a:pt x="95068" y="65699"/>
                    </a:lnTo>
                    <a:lnTo>
                      <a:pt x="95068" y="65699"/>
                    </a:lnTo>
                    <a:cubicBezTo>
                      <a:pt x="95068" y="67427"/>
                      <a:pt x="94204" y="69156"/>
                      <a:pt x="93339" y="70021"/>
                    </a:cubicBezTo>
                    <a:cubicBezTo>
                      <a:pt x="92475" y="72614"/>
                      <a:pt x="91611" y="73479"/>
                      <a:pt x="89882" y="74343"/>
                    </a:cubicBezTo>
                    <a:lnTo>
                      <a:pt x="89882" y="74343"/>
                    </a:lnTo>
                    <a:close/>
                    <a:moveTo>
                      <a:pt x="22471" y="69156"/>
                    </a:moveTo>
                    <a:lnTo>
                      <a:pt x="81240" y="69156"/>
                    </a:lnTo>
                    <a:lnTo>
                      <a:pt x="79511" y="63105"/>
                    </a:lnTo>
                    <a:lnTo>
                      <a:pt x="22471" y="63105"/>
                    </a:lnTo>
                    <a:lnTo>
                      <a:pt x="22471" y="69156"/>
                    </a:lnTo>
                    <a:close/>
                    <a:moveTo>
                      <a:pt x="89882" y="68292"/>
                    </a:moveTo>
                    <a:lnTo>
                      <a:pt x="89882" y="68292"/>
                    </a:lnTo>
                    <a:cubicBezTo>
                      <a:pt x="89882" y="68292"/>
                      <a:pt x="89882" y="68292"/>
                      <a:pt x="89882" y="68292"/>
                    </a:cubicBezTo>
                    <a:cubicBezTo>
                      <a:pt x="89882" y="68292"/>
                      <a:pt x="89882" y="68292"/>
                      <a:pt x="89882" y="68292"/>
                    </a:cubicBezTo>
                    <a:lnTo>
                      <a:pt x="89882" y="68292"/>
                    </a:lnTo>
                    <a:close/>
                    <a:moveTo>
                      <a:pt x="83833" y="63970"/>
                    </a:moveTo>
                    <a:lnTo>
                      <a:pt x="84697" y="65699"/>
                    </a:lnTo>
                    <a:lnTo>
                      <a:pt x="85561" y="65699"/>
                    </a:lnTo>
                    <a:lnTo>
                      <a:pt x="85561" y="64834"/>
                    </a:lnTo>
                    <a:lnTo>
                      <a:pt x="83833" y="64834"/>
                    </a:lnTo>
                    <a:close/>
                    <a:moveTo>
                      <a:pt x="82104" y="59647"/>
                    </a:moveTo>
                    <a:lnTo>
                      <a:pt x="88154" y="59647"/>
                    </a:lnTo>
                    <a:lnTo>
                      <a:pt x="71733" y="8645"/>
                    </a:lnTo>
                    <a:lnTo>
                      <a:pt x="70869" y="8645"/>
                    </a:lnTo>
                    <a:lnTo>
                      <a:pt x="70869" y="14696"/>
                    </a:lnTo>
                    <a:lnTo>
                      <a:pt x="67412" y="14696"/>
                    </a:lnTo>
                    <a:lnTo>
                      <a:pt x="82104" y="59647"/>
                    </a:lnTo>
                    <a:close/>
                    <a:moveTo>
                      <a:pt x="5186" y="10373"/>
                    </a:moveTo>
                    <a:lnTo>
                      <a:pt x="61362" y="10373"/>
                    </a:lnTo>
                    <a:lnTo>
                      <a:pt x="60498" y="7780"/>
                    </a:lnTo>
                    <a:lnTo>
                      <a:pt x="65683" y="6051"/>
                    </a:lnTo>
                    <a:lnTo>
                      <a:pt x="65683" y="5187"/>
                    </a:lnTo>
                    <a:lnTo>
                      <a:pt x="5186" y="5187"/>
                    </a:lnTo>
                    <a:lnTo>
                      <a:pt x="5186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37" name="Graphic 16831">
              <a:extLst>
                <a:ext uri="{FF2B5EF4-FFF2-40B4-BE49-F238E27FC236}">
                  <a16:creationId xmlns:a16="http://schemas.microsoft.com/office/drawing/2014/main" id="{4BC7727C-12C9-4A01-8C50-715E4016EB3B}"/>
                </a:ext>
              </a:extLst>
            </p:cNvPr>
            <p:cNvGrpSpPr/>
            <p:nvPr/>
          </p:nvGrpSpPr>
          <p:grpSpPr>
            <a:xfrm>
              <a:off x="3198799" y="1784511"/>
              <a:ext cx="120131" cy="410615"/>
              <a:chOff x="3198799" y="1784511"/>
              <a:chExt cx="120131" cy="410615"/>
            </a:xfrm>
            <a:solidFill>
              <a:srgbClr val="355464"/>
            </a:solidFill>
          </p:grpSpPr>
          <p:sp>
            <p:nvSpPr>
              <p:cNvPr id="244" name="Freeform 17992">
                <a:extLst>
                  <a:ext uri="{FF2B5EF4-FFF2-40B4-BE49-F238E27FC236}">
                    <a16:creationId xmlns:a16="http://schemas.microsoft.com/office/drawing/2014/main" id="{09D63287-4756-4DFF-8097-EEC401118757}"/>
                  </a:ext>
                </a:extLst>
              </p:cNvPr>
              <p:cNvSpPr/>
              <p:nvPr/>
            </p:nvSpPr>
            <p:spPr>
              <a:xfrm rot="-4522806">
                <a:off x="3050189" y="1985507"/>
                <a:ext cx="415696" cy="10373"/>
              </a:xfrm>
              <a:custGeom>
                <a:avLst/>
                <a:gdLst>
                  <a:gd name="connsiteX0" fmla="*/ 0 w 415696"/>
                  <a:gd name="connsiteY0" fmla="*/ 0 h 10373"/>
                  <a:gd name="connsiteX1" fmla="*/ 415697 w 415696"/>
                  <a:gd name="connsiteY1" fmla="*/ 0 h 10373"/>
                  <a:gd name="connsiteX2" fmla="*/ 415697 w 415696"/>
                  <a:gd name="connsiteY2" fmla="*/ 10373 h 10373"/>
                  <a:gd name="connsiteX3" fmla="*/ 0 w 415696"/>
                  <a:gd name="connsiteY3" fmla="*/ 10373 h 1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696" h="10373">
                    <a:moveTo>
                      <a:pt x="0" y="0"/>
                    </a:moveTo>
                    <a:lnTo>
                      <a:pt x="415697" y="0"/>
                    </a:lnTo>
                    <a:lnTo>
                      <a:pt x="415697" y="10373"/>
                    </a:lnTo>
                    <a:lnTo>
                      <a:pt x="0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45" name="Freeform 17993">
                <a:extLst>
                  <a:ext uri="{FF2B5EF4-FFF2-40B4-BE49-F238E27FC236}">
                    <a16:creationId xmlns:a16="http://schemas.microsoft.com/office/drawing/2014/main" id="{9262C76E-A37B-493B-9779-2F29AE09C54F}"/>
                  </a:ext>
                </a:extLst>
              </p:cNvPr>
              <p:cNvSpPr/>
              <p:nvPr/>
            </p:nvSpPr>
            <p:spPr>
              <a:xfrm>
                <a:off x="3198799" y="1784511"/>
                <a:ext cx="120131" cy="410615"/>
              </a:xfrm>
              <a:custGeom>
                <a:avLst/>
                <a:gdLst>
                  <a:gd name="connsiteX0" fmla="*/ 13828 w 120131"/>
                  <a:gd name="connsiteY0" fmla="*/ 410616 h 410615"/>
                  <a:gd name="connsiteX1" fmla="*/ 0 w 120131"/>
                  <a:gd name="connsiteY1" fmla="*/ 407158 h 410615"/>
                  <a:gd name="connsiteX2" fmla="*/ 864 w 120131"/>
                  <a:gd name="connsiteY2" fmla="*/ 404564 h 410615"/>
                  <a:gd name="connsiteX3" fmla="*/ 106303 w 120131"/>
                  <a:gd name="connsiteY3" fmla="*/ 0 h 410615"/>
                  <a:gd name="connsiteX4" fmla="*/ 120131 w 120131"/>
                  <a:gd name="connsiteY4" fmla="*/ 3458 h 410615"/>
                  <a:gd name="connsiteX5" fmla="*/ 119267 w 120131"/>
                  <a:gd name="connsiteY5" fmla="*/ 6051 h 410615"/>
                  <a:gd name="connsiteX6" fmla="*/ 13828 w 120131"/>
                  <a:gd name="connsiteY6" fmla="*/ 410616 h 410615"/>
                  <a:gd name="connsiteX7" fmla="*/ 5185 w 120131"/>
                  <a:gd name="connsiteY7" fmla="*/ 403700 h 410615"/>
                  <a:gd name="connsiteX8" fmla="*/ 10371 w 120131"/>
                  <a:gd name="connsiteY8" fmla="*/ 405429 h 410615"/>
                  <a:gd name="connsiteX9" fmla="*/ 114081 w 120131"/>
                  <a:gd name="connsiteY9" fmla="*/ 7780 h 410615"/>
                  <a:gd name="connsiteX10" fmla="*/ 108896 w 120131"/>
                  <a:gd name="connsiteY10" fmla="*/ 6051 h 410615"/>
                  <a:gd name="connsiteX11" fmla="*/ 5185 w 120131"/>
                  <a:gd name="connsiteY11" fmla="*/ 403700 h 410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131" h="410615">
                    <a:moveTo>
                      <a:pt x="13828" y="410616"/>
                    </a:moveTo>
                    <a:lnTo>
                      <a:pt x="0" y="407158"/>
                    </a:lnTo>
                    <a:lnTo>
                      <a:pt x="864" y="404564"/>
                    </a:lnTo>
                    <a:lnTo>
                      <a:pt x="106303" y="0"/>
                    </a:lnTo>
                    <a:lnTo>
                      <a:pt x="120131" y="3458"/>
                    </a:lnTo>
                    <a:lnTo>
                      <a:pt x="119267" y="6051"/>
                    </a:lnTo>
                    <a:lnTo>
                      <a:pt x="13828" y="410616"/>
                    </a:lnTo>
                    <a:close/>
                    <a:moveTo>
                      <a:pt x="5185" y="403700"/>
                    </a:moveTo>
                    <a:lnTo>
                      <a:pt x="10371" y="405429"/>
                    </a:lnTo>
                    <a:lnTo>
                      <a:pt x="114081" y="7780"/>
                    </a:lnTo>
                    <a:lnTo>
                      <a:pt x="108896" y="6051"/>
                    </a:lnTo>
                    <a:lnTo>
                      <a:pt x="5185" y="40370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38" name="Graphic 16831">
              <a:extLst>
                <a:ext uri="{FF2B5EF4-FFF2-40B4-BE49-F238E27FC236}">
                  <a16:creationId xmlns:a16="http://schemas.microsoft.com/office/drawing/2014/main" id="{82C8A1B6-CAE1-46CB-8886-80AD92E50982}"/>
                </a:ext>
              </a:extLst>
            </p:cNvPr>
            <p:cNvGrpSpPr/>
            <p:nvPr/>
          </p:nvGrpSpPr>
          <p:grpSpPr>
            <a:xfrm>
              <a:off x="3239419" y="2109546"/>
              <a:ext cx="221248" cy="86445"/>
              <a:chOff x="3239419" y="2109546"/>
              <a:chExt cx="221248" cy="86445"/>
            </a:xfrm>
            <a:solidFill>
              <a:srgbClr val="355464"/>
            </a:solidFill>
          </p:grpSpPr>
          <p:sp>
            <p:nvSpPr>
              <p:cNvPr id="242" name="Freeform 17995">
                <a:extLst>
                  <a:ext uri="{FF2B5EF4-FFF2-40B4-BE49-F238E27FC236}">
                    <a16:creationId xmlns:a16="http://schemas.microsoft.com/office/drawing/2014/main" id="{23D38DCE-9636-4306-B30F-DA6C3759C40F}"/>
                  </a:ext>
                </a:extLst>
              </p:cNvPr>
              <p:cNvSpPr/>
              <p:nvPr/>
            </p:nvSpPr>
            <p:spPr>
              <a:xfrm>
                <a:off x="3242876" y="2112139"/>
                <a:ext cx="216927" cy="81258"/>
              </a:xfrm>
              <a:custGeom>
                <a:avLst/>
                <a:gdLst>
                  <a:gd name="connsiteX0" fmla="*/ 16421 w 216927"/>
                  <a:gd name="connsiteY0" fmla="*/ 4322 h 81258"/>
                  <a:gd name="connsiteX1" fmla="*/ 0 w 216927"/>
                  <a:gd name="connsiteY1" fmla="*/ 78665 h 81258"/>
                  <a:gd name="connsiteX2" fmla="*/ 9507 w 216927"/>
                  <a:gd name="connsiteY2" fmla="*/ 80394 h 81258"/>
                  <a:gd name="connsiteX3" fmla="*/ 25928 w 216927"/>
                  <a:gd name="connsiteY3" fmla="*/ 6051 h 81258"/>
                  <a:gd name="connsiteX4" fmla="*/ 16421 w 216927"/>
                  <a:gd name="connsiteY4" fmla="*/ 4322 h 81258"/>
                  <a:gd name="connsiteX5" fmla="*/ 195321 w 216927"/>
                  <a:gd name="connsiteY5" fmla="*/ 0 h 81258"/>
                  <a:gd name="connsiteX6" fmla="*/ 21606 w 216927"/>
                  <a:gd name="connsiteY6" fmla="*/ 0 h 81258"/>
                  <a:gd name="connsiteX7" fmla="*/ 21606 w 216927"/>
                  <a:gd name="connsiteY7" fmla="*/ 10373 h 81258"/>
                  <a:gd name="connsiteX8" fmla="*/ 195321 w 216927"/>
                  <a:gd name="connsiteY8" fmla="*/ 10373 h 81258"/>
                  <a:gd name="connsiteX9" fmla="*/ 195321 w 216927"/>
                  <a:gd name="connsiteY9" fmla="*/ 0 h 81258"/>
                  <a:gd name="connsiteX10" fmla="*/ 216928 w 216927"/>
                  <a:gd name="connsiteY10" fmla="*/ 78665 h 81258"/>
                  <a:gd name="connsiteX11" fmla="*/ 200507 w 216927"/>
                  <a:gd name="connsiteY11" fmla="*/ 4322 h 81258"/>
                  <a:gd name="connsiteX12" fmla="*/ 191000 w 216927"/>
                  <a:gd name="connsiteY12" fmla="*/ 6916 h 81258"/>
                  <a:gd name="connsiteX13" fmla="*/ 207421 w 216927"/>
                  <a:gd name="connsiteY13" fmla="*/ 81259 h 81258"/>
                  <a:gd name="connsiteX14" fmla="*/ 216928 w 216927"/>
                  <a:gd name="connsiteY14" fmla="*/ 78665 h 81258"/>
                  <a:gd name="connsiteX15" fmla="*/ 21606 w 216927"/>
                  <a:gd name="connsiteY15" fmla="*/ 5187 h 81258"/>
                  <a:gd name="connsiteX16" fmla="*/ 21606 w 216927"/>
                  <a:gd name="connsiteY16" fmla="*/ 0 h 81258"/>
                  <a:gd name="connsiteX17" fmla="*/ 16421 w 216927"/>
                  <a:gd name="connsiteY17" fmla="*/ 4322 h 81258"/>
                  <a:gd name="connsiteX18" fmla="*/ 21606 w 216927"/>
                  <a:gd name="connsiteY18" fmla="*/ 5187 h 81258"/>
                  <a:gd name="connsiteX19" fmla="*/ 195321 w 216927"/>
                  <a:gd name="connsiteY19" fmla="*/ 5187 h 81258"/>
                  <a:gd name="connsiteX20" fmla="*/ 200507 w 216927"/>
                  <a:gd name="connsiteY20" fmla="*/ 4322 h 81258"/>
                  <a:gd name="connsiteX21" fmla="*/ 195321 w 216927"/>
                  <a:gd name="connsiteY21" fmla="*/ 0 h 81258"/>
                  <a:gd name="connsiteX22" fmla="*/ 195321 w 216927"/>
                  <a:gd name="connsiteY22" fmla="*/ 5187 h 8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6927" h="81258">
                    <a:moveTo>
                      <a:pt x="16421" y="4322"/>
                    </a:moveTo>
                    <a:lnTo>
                      <a:pt x="0" y="78665"/>
                    </a:lnTo>
                    <a:lnTo>
                      <a:pt x="9507" y="80394"/>
                    </a:lnTo>
                    <a:lnTo>
                      <a:pt x="25928" y="6051"/>
                    </a:lnTo>
                    <a:lnTo>
                      <a:pt x="16421" y="4322"/>
                    </a:lnTo>
                    <a:close/>
                    <a:moveTo>
                      <a:pt x="195321" y="0"/>
                    </a:moveTo>
                    <a:lnTo>
                      <a:pt x="21606" y="0"/>
                    </a:lnTo>
                    <a:lnTo>
                      <a:pt x="21606" y="10373"/>
                    </a:lnTo>
                    <a:lnTo>
                      <a:pt x="195321" y="10373"/>
                    </a:lnTo>
                    <a:lnTo>
                      <a:pt x="195321" y="0"/>
                    </a:lnTo>
                    <a:close/>
                    <a:moveTo>
                      <a:pt x="216928" y="78665"/>
                    </a:moveTo>
                    <a:lnTo>
                      <a:pt x="200507" y="4322"/>
                    </a:lnTo>
                    <a:lnTo>
                      <a:pt x="191000" y="6916"/>
                    </a:lnTo>
                    <a:lnTo>
                      <a:pt x="207421" y="81259"/>
                    </a:lnTo>
                    <a:lnTo>
                      <a:pt x="216928" y="78665"/>
                    </a:lnTo>
                    <a:close/>
                    <a:moveTo>
                      <a:pt x="21606" y="5187"/>
                    </a:moveTo>
                    <a:lnTo>
                      <a:pt x="21606" y="0"/>
                    </a:lnTo>
                    <a:cubicBezTo>
                      <a:pt x="19014" y="0"/>
                      <a:pt x="17285" y="1729"/>
                      <a:pt x="16421" y="4322"/>
                    </a:cubicBezTo>
                    <a:lnTo>
                      <a:pt x="21606" y="5187"/>
                    </a:lnTo>
                    <a:close/>
                    <a:moveTo>
                      <a:pt x="195321" y="5187"/>
                    </a:moveTo>
                    <a:lnTo>
                      <a:pt x="200507" y="4322"/>
                    </a:lnTo>
                    <a:cubicBezTo>
                      <a:pt x="199643" y="1729"/>
                      <a:pt x="197914" y="0"/>
                      <a:pt x="195321" y="0"/>
                    </a:cubicBezTo>
                    <a:lnTo>
                      <a:pt x="195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43" name="Freeform 17996">
                <a:extLst>
                  <a:ext uri="{FF2B5EF4-FFF2-40B4-BE49-F238E27FC236}">
                    <a16:creationId xmlns:a16="http://schemas.microsoft.com/office/drawing/2014/main" id="{62F69B54-1A1D-4443-97FF-DEE4694D5FD2}"/>
                  </a:ext>
                </a:extLst>
              </p:cNvPr>
              <p:cNvSpPr/>
              <p:nvPr/>
            </p:nvSpPr>
            <p:spPr>
              <a:xfrm>
                <a:off x="3239419" y="2109546"/>
                <a:ext cx="221248" cy="86445"/>
              </a:xfrm>
              <a:custGeom>
                <a:avLst/>
                <a:gdLst>
                  <a:gd name="connsiteX0" fmla="*/ 208285 w 221248"/>
                  <a:gd name="connsiteY0" fmla="*/ 86445 h 86445"/>
                  <a:gd name="connsiteX1" fmla="*/ 192729 w 221248"/>
                  <a:gd name="connsiteY1" fmla="*/ 15560 h 86445"/>
                  <a:gd name="connsiteX2" fmla="*/ 30249 w 221248"/>
                  <a:gd name="connsiteY2" fmla="*/ 15560 h 86445"/>
                  <a:gd name="connsiteX3" fmla="*/ 14692 w 221248"/>
                  <a:gd name="connsiteY3" fmla="*/ 86445 h 86445"/>
                  <a:gd name="connsiteX4" fmla="*/ 0 w 221248"/>
                  <a:gd name="connsiteY4" fmla="*/ 82987 h 86445"/>
                  <a:gd name="connsiteX5" fmla="*/ 16421 w 221248"/>
                  <a:gd name="connsiteY5" fmla="*/ 6051 h 86445"/>
                  <a:gd name="connsiteX6" fmla="*/ 16421 w 221248"/>
                  <a:gd name="connsiteY6" fmla="*/ 6051 h 86445"/>
                  <a:gd name="connsiteX7" fmla="*/ 17285 w 221248"/>
                  <a:gd name="connsiteY7" fmla="*/ 3458 h 86445"/>
                  <a:gd name="connsiteX8" fmla="*/ 17285 w 221248"/>
                  <a:gd name="connsiteY8" fmla="*/ 3458 h 86445"/>
                  <a:gd name="connsiteX9" fmla="*/ 21606 w 221248"/>
                  <a:gd name="connsiteY9" fmla="*/ 0 h 86445"/>
                  <a:gd name="connsiteX10" fmla="*/ 21606 w 221248"/>
                  <a:gd name="connsiteY10" fmla="*/ 0 h 86445"/>
                  <a:gd name="connsiteX11" fmla="*/ 199643 w 221248"/>
                  <a:gd name="connsiteY11" fmla="*/ 0 h 86445"/>
                  <a:gd name="connsiteX12" fmla="*/ 199643 w 221248"/>
                  <a:gd name="connsiteY12" fmla="*/ 0 h 86445"/>
                  <a:gd name="connsiteX13" fmla="*/ 203964 w 221248"/>
                  <a:gd name="connsiteY13" fmla="*/ 3458 h 86445"/>
                  <a:gd name="connsiteX14" fmla="*/ 203964 w 221248"/>
                  <a:gd name="connsiteY14" fmla="*/ 3458 h 86445"/>
                  <a:gd name="connsiteX15" fmla="*/ 204828 w 221248"/>
                  <a:gd name="connsiteY15" fmla="*/ 6051 h 86445"/>
                  <a:gd name="connsiteX16" fmla="*/ 204828 w 221248"/>
                  <a:gd name="connsiteY16" fmla="*/ 6051 h 86445"/>
                  <a:gd name="connsiteX17" fmla="*/ 221249 w 221248"/>
                  <a:gd name="connsiteY17" fmla="*/ 82987 h 86445"/>
                  <a:gd name="connsiteX18" fmla="*/ 208285 w 221248"/>
                  <a:gd name="connsiteY18" fmla="*/ 86445 h 86445"/>
                  <a:gd name="connsiteX19" fmla="*/ 197914 w 221248"/>
                  <a:gd name="connsiteY19" fmla="*/ 15560 h 86445"/>
                  <a:gd name="connsiteX20" fmla="*/ 212606 w 221248"/>
                  <a:gd name="connsiteY20" fmla="*/ 81259 h 86445"/>
                  <a:gd name="connsiteX21" fmla="*/ 217792 w 221248"/>
                  <a:gd name="connsiteY21" fmla="*/ 80394 h 86445"/>
                  <a:gd name="connsiteX22" fmla="*/ 202235 w 221248"/>
                  <a:gd name="connsiteY22" fmla="*/ 10373 h 86445"/>
                  <a:gd name="connsiteX23" fmla="*/ 201371 w 221248"/>
                  <a:gd name="connsiteY23" fmla="*/ 10373 h 86445"/>
                  <a:gd name="connsiteX24" fmla="*/ 201371 w 221248"/>
                  <a:gd name="connsiteY24" fmla="*/ 15560 h 86445"/>
                  <a:gd name="connsiteX25" fmla="*/ 197914 w 221248"/>
                  <a:gd name="connsiteY25" fmla="*/ 15560 h 86445"/>
                  <a:gd name="connsiteX26" fmla="*/ 6914 w 221248"/>
                  <a:gd name="connsiteY26" fmla="*/ 79530 h 86445"/>
                  <a:gd name="connsiteX27" fmla="*/ 12099 w 221248"/>
                  <a:gd name="connsiteY27" fmla="*/ 80394 h 86445"/>
                  <a:gd name="connsiteX28" fmla="*/ 25928 w 221248"/>
                  <a:gd name="connsiteY28" fmla="*/ 14696 h 86445"/>
                  <a:gd name="connsiteX29" fmla="*/ 22471 w 221248"/>
                  <a:gd name="connsiteY29" fmla="*/ 14696 h 86445"/>
                  <a:gd name="connsiteX30" fmla="*/ 22471 w 221248"/>
                  <a:gd name="connsiteY30" fmla="*/ 9509 h 86445"/>
                  <a:gd name="connsiteX31" fmla="*/ 21606 w 221248"/>
                  <a:gd name="connsiteY31" fmla="*/ 9509 h 86445"/>
                  <a:gd name="connsiteX32" fmla="*/ 6914 w 221248"/>
                  <a:gd name="connsiteY32" fmla="*/ 79530 h 86445"/>
                  <a:gd name="connsiteX33" fmla="*/ 197050 w 221248"/>
                  <a:gd name="connsiteY33" fmla="*/ 10373 h 86445"/>
                  <a:gd name="connsiteX34" fmla="*/ 197050 w 221248"/>
                  <a:gd name="connsiteY34" fmla="*/ 10373 h 86445"/>
                  <a:gd name="connsiteX35" fmla="*/ 197050 w 221248"/>
                  <a:gd name="connsiteY35" fmla="*/ 10373 h 86445"/>
                  <a:gd name="connsiteX36" fmla="*/ 197050 w 221248"/>
                  <a:gd name="connsiteY36" fmla="*/ 10373 h 86445"/>
                  <a:gd name="connsiteX37" fmla="*/ 31977 w 221248"/>
                  <a:gd name="connsiteY37" fmla="*/ 10373 h 86445"/>
                  <a:gd name="connsiteX38" fmla="*/ 191864 w 221248"/>
                  <a:gd name="connsiteY38" fmla="*/ 10373 h 86445"/>
                  <a:gd name="connsiteX39" fmla="*/ 191000 w 221248"/>
                  <a:gd name="connsiteY39" fmla="*/ 6916 h 86445"/>
                  <a:gd name="connsiteX40" fmla="*/ 196186 w 221248"/>
                  <a:gd name="connsiteY40" fmla="*/ 6051 h 86445"/>
                  <a:gd name="connsiteX41" fmla="*/ 196186 w 221248"/>
                  <a:gd name="connsiteY41" fmla="*/ 5187 h 86445"/>
                  <a:gd name="connsiteX42" fmla="*/ 27656 w 221248"/>
                  <a:gd name="connsiteY42" fmla="*/ 5187 h 86445"/>
                  <a:gd name="connsiteX43" fmla="*/ 27656 w 221248"/>
                  <a:gd name="connsiteY43" fmla="*/ 6051 h 86445"/>
                  <a:gd name="connsiteX44" fmla="*/ 32842 w 221248"/>
                  <a:gd name="connsiteY44" fmla="*/ 6916 h 86445"/>
                  <a:gd name="connsiteX45" fmla="*/ 31977 w 221248"/>
                  <a:gd name="connsiteY45" fmla="*/ 10373 h 86445"/>
                  <a:gd name="connsiteX46" fmla="*/ 27656 w 221248"/>
                  <a:gd name="connsiteY46" fmla="*/ 10373 h 86445"/>
                  <a:gd name="connsiteX47" fmla="*/ 27656 w 221248"/>
                  <a:gd name="connsiteY47" fmla="*/ 10373 h 86445"/>
                  <a:gd name="connsiteX48" fmla="*/ 27656 w 221248"/>
                  <a:gd name="connsiteY48" fmla="*/ 10373 h 86445"/>
                  <a:gd name="connsiteX49" fmla="*/ 27656 w 221248"/>
                  <a:gd name="connsiteY49" fmla="*/ 10373 h 8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21248" h="86445">
                    <a:moveTo>
                      <a:pt x="208285" y="86445"/>
                    </a:moveTo>
                    <a:lnTo>
                      <a:pt x="192729" y="15560"/>
                    </a:lnTo>
                    <a:lnTo>
                      <a:pt x="30249" y="15560"/>
                    </a:lnTo>
                    <a:lnTo>
                      <a:pt x="14692" y="86445"/>
                    </a:lnTo>
                    <a:lnTo>
                      <a:pt x="0" y="82987"/>
                    </a:lnTo>
                    <a:lnTo>
                      <a:pt x="16421" y="6051"/>
                    </a:lnTo>
                    <a:cubicBezTo>
                      <a:pt x="16421" y="6051"/>
                      <a:pt x="16421" y="6051"/>
                      <a:pt x="16421" y="6051"/>
                    </a:cubicBezTo>
                    <a:lnTo>
                      <a:pt x="17285" y="3458"/>
                    </a:lnTo>
                    <a:lnTo>
                      <a:pt x="17285" y="3458"/>
                    </a:lnTo>
                    <a:cubicBezTo>
                      <a:pt x="18149" y="1729"/>
                      <a:pt x="19878" y="864"/>
                      <a:pt x="21606" y="0"/>
                    </a:cubicBezTo>
                    <a:lnTo>
                      <a:pt x="21606" y="0"/>
                    </a:lnTo>
                    <a:lnTo>
                      <a:pt x="199643" y="0"/>
                    </a:lnTo>
                    <a:lnTo>
                      <a:pt x="199643" y="0"/>
                    </a:lnTo>
                    <a:cubicBezTo>
                      <a:pt x="201371" y="864"/>
                      <a:pt x="203100" y="1729"/>
                      <a:pt x="203964" y="3458"/>
                    </a:cubicBezTo>
                    <a:lnTo>
                      <a:pt x="203964" y="3458"/>
                    </a:lnTo>
                    <a:lnTo>
                      <a:pt x="204828" y="6051"/>
                    </a:lnTo>
                    <a:cubicBezTo>
                      <a:pt x="204828" y="6051"/>
                      <a:pt x="204828" y="6051"/>
                      <a:pt x="204828" y="6051"/>
                    </a:cubicBezTo>
                    <a:lnTo>
                      <a:pt x="221249" y="82987"/>
                    </a:lnTo>
                    <a:lnTo>
                      <a:pt x="208285" y="86445"/>
                    </a:lnTo>
                    <a:close/>
                    <a:moveTo>
                      <a:pt x="197914" y="15560"/>
                    </a:moveTo>
                    <a:lnTo>
                      <a:pt x="212606" y="81259"/>
                    </a:lnTo>
                    <a:lnTo>
                      <a:pt x="217792" y="80394"/>
                    </a:lnTo>
                    <a:lnTo>
                      <a:pt x="202235" y="10373"/>
                    </a:lnTo>
                    <a:lnTo>
                      <a:pt x="201371" y="10373"/>
                    </a:lnTo>
                    <a:lnTo>
                      <a:pt x="201371" y="15560"/>
                    </a:lnTo>
                    <a:lnTo>
                      <a:pt x="197914" y="15560"/>
                    </a:lnTo>
                    <a:close/>
                    <a:moveTo>
                      <a:pt x="6914" y="79530"/>
                    </a:moveTo>
                    <a:lnTo>
                      <a:pt x="12099" y="80394"/>
                    </a:lnTo>
                    <a:lnTo>
                      <a:pt x="25928" y="14696"/>
                    </a:lnTo>
                    <a:lnTo>
                      <a:pt x="22471" y="14696"/>
                    </a:lnTo>
                    <a:lnTo>
                      <a:pt x="22471" y="9509"/>
                    </a:lnTo>
                    <a:lnTo>
                      <a:pt x="21606" y="9509"/>
                    </a:lnTo>
                    <a:lnTo>
                      <a:pt x="6914" y="79530"/>
                    </a:lnTo>
                    <a:close/>
                    <a:moveTo>
                      <a:pt x="197050" y="10373"/>
                    </a:moveTo>
                    <a:lnTo>
                      <a:pt x="197050" y="10373"/>
                    </a:lnTo>
                    <a:lnTo>
                      <a:pt x="197050" y="10373"/>
                    </a:lnTo>
                    <a:lnTo>
                      <a:pt x="197050" y="10373"/>
                    </a:lnTo>
                    <a:close/>
                    <a:moveTo>
                      <a:pt x="31977" y="10373"/>
                    </a:moveTo>
                    <a:lnTo>
                      <a:pt x="191864" y="10373"/>
                    </a:lnTo>
                    <a:lnTo>
                      <a:pt x="191000" y="6916"/>
                    </a:lnTo>
                    <a:lnTo>
                      <a:pt x="196186" y="6051"/>
                    </a:lnTo>
                    <a:lnTo>
                      <a:pt x="196186" y="5187"/>
                    </a:lnTo>
                    <a:lnTo>
                      <a:pt x="27656" y="5187"/>
                    </a:lnTo>
                    <a:lnTo>
                      <a:pt x="27656" y="6051"/>
                    </a:lnTo>
                    <a:lnTo>
                      <a:pt x="32842" y="6916"/>
                    </a:lnTo>
                    <a:lnTo>
                      <a:pt x="31977" y="10373"/>
                    </a:lnTo>
                    <a:close/>
                    <a:moveTo>
                      <a:pt x="27656" y="10373"/>
                    </a:moveTo>
                    <a:lnTo>
                      <a:pt x="27656" y="10373"/>
                    </a:lnTo>
                    <a:lnTo>
                      <a:pt x="27656" y="10373"/>
                    </a:lnTo>
                    <a:lnTo>
                      <a:pt x="27656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39" name="Graphic 16831">
              <a:extLst>
                <a:ext uri="{FF2B5EF4-FFF2-40B4-BE49-F238E27FC236}">
                  <a16:creationId xmlns:a16="http://schemas.microsoft.com/office/drawing/2014/main" id="{7B55994B-C311-4D53-90A2-641EB92D8F23}"/>
                </a:ext>
              </a:extLst>
            </p:cNvPr>
            <p:cNvGrpSpPr/>
            <p:nvPr/>
          </p:nvGrpSpPr>
          <p:grpSpPr>
            <a:xfrm>
              <a:off x="3384614" y="1784511"/>
              <a:ext cx="120131" cy="410615"/>
              <a:chOff x="3384614" y="1784511"/>
              <a:chExt cx="120131" cy="410615"/>
            </a:xfrm>
            <a:solidFill>
              <a:srgbClr val="355464"/>
            </a:solidFill>
          </p:grpSpPr>
          <p:sp>
            <p:nvSpPr>
              <p:cNvPr id="240" name="Freeform 17998">
                <a:extLst>
                  <a:ext uri="{FF2B5EF4-FFF2-40B4-BE49-F238E27FC236}">
                    <a16:creationId xmlns:a16="http://schemas.microsoft.com/office/drawing/2014/main" id="{A255AEF9-589E-45B5-8EE8-39B67F833062}"/>
                  </a:ext>
                </a:extLst>
              </p:cNvPr>
              <p:cNvSpPr/>
              <p:nvPr/>
            </p:nvSpPr>
            <p:spPr>
              <a:xfrm rot="-877195">
                <a:off x="3439941" y="1782688"/>
                <a:ext cx="10370" cy="415793"/>
              </a:xfrm>
              <a:custGeom>
                <a:avLst/>
                <a:gdLst>
                  <a:gd name="connsiteX0" fmla="*/ 0 w 10370"/>
                  <a:gd name="connsiteY0" fmla="*/ 0 h 415793"/>
                  <a:gd name="connsiteX1" fmla="*/ 10371 w 10370"/>
                  <a:gd name="connsiteY1" fmla="*/ 0 h 415793"/>
                  <a:gd name="connsiteX2" fmla="*/ 10371 w 10370"/>
                  <a:gd name="connsiteY2" fmla="*/ 415793 h 415793"/>
                  <a:gd name="connsiteX3" fmla="*/ 0 w 10370"/>
                  <a:gd name="connsiteY3" fmla="*/ 415793 h 415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0" h="415793">
                    <a:moveTo>
                      <a:pt x="0" y="0"/>
                    </a:moveTo>
                    <a:lnTo>
                      <a:pt x="10371" y="0"/>
                    </a:lnTo>
                    <a:lnTo>
                      <a:pt x="10371" y="415793"/>
                    </a:lnTo>
                    <a:lnTo>
                      <a:pt x="0" y="41579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41" name="Freeform 17999">
                <a:extLst>
                  <a:ext uri="{FF2B5EF4-FFF2-40B4-BE49-F238E27FC236}">
                    <a16:creationId xmlns:a16="http://schemas.microsoft.com/office/drawing/2014/main" id="{C41247DB-6D7A-4AF9-8054-53E35E249D9C}"/>
                  </a:ext>
                </a:extLst>
              </p:cNvPr>
              <p:cNvSpPr/>
              <p:nvPr/>
            </p:nvSpPr>
            <p:spPr>
              <a:xfrm>
                <a:off x="3384614" y="1784511"/>
                <a:ext cx="120131" cy="410615"/>
              </a:xfrm>
              <a:custGeom>
                <a:avLst/>
                <a:gdLst>
                  <a:gd name="connsiteX0" fmla="*/ 106303 w 120131"/>
                  <a:gd name="connsiteY0" fmla="*/ 410616 h 410615"/>
                  <a:gd name="connsiteX1" fmla="*/ 105439 w 120131"/>
                  <a:gd name="connsiteY1" fmla="*/ 408022 h 410615"/>
                  <a:gd name="connsiteX2" fmla="*/ 0 w 120131"/>
                  <a:gd name="connsiteY2" fmla="*/ 3458 h 410615"/>
                  <a:gd name="connsiteX3" fmla="*/ 13828 w 120131"/>
                  <a:gd name="connsiteY3" fmla="*/ 0 h 410615"/>
                  <a:gd name="connsiteX4" fmla="*/ 14692 w 120131"/>
                  <a:gd name="connsiteY4" fmla="*/ 2593 h 410615"/>
                  <a:gd name="connsiteX5" fmla="*/ 120131 w 120131"/>
                  <a:gd name="connsiteY5" fmla="*/ 407158 h 410615"/>
                  <a:gd name="connsiteX6" fmla="*/ 106303 w 120131"/>
                  <a:gd name="connsiteY6" fmla="*/ 410616 h 410615"/>
                  <a:gd name="connsiteX7" fmla="*/ 6050 w 120131"/>
                  <a:gd name="connsiteY7" fmla="*/ 7780 h 410615"/>
                  <a:gd name="connsiteX8" fmla="*/ 109760 w 120131"/>
                  <a:gd name="connsiteY8" fmla="*/ 405429 h 410615"/>
                  <a:gd name="connsiteX9" fmla="*/ 114946 w 120131"/>
                  <a:gd name="connsiteY9" fmla="*/ 403700 h 410615"/>
                  <a:gd name="connsiteX10" fmla="*/ 11235 w 120131"/>
                  <a:gd name="connsiteY10" fmla="*/ 6051 h 410615"/>
                  <a:gd name="connsiteX11" fmla="*/ 6050 w 120131"/>
                  <a:gd name="connsiteY11" fmla="*/ 7780 h 410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131" h="410615">
                    <a:moveTo>
                      <a:pt x="106303" y="410616"/>
                    </a:moveTo>
                    <a:lnTo>
                      <a:pt x="105439" y="408022"/>
                    </a:lnTo>
                    <a:lnTo>
                      <a:pt x="0" y="3458"/>
                    </a:lnTo>
                    <a:lnTo>
                      <a:pt x="13828" y="0"/>
                    </a:lnTo>
                    <a:lnTo>
                      <a:pt x="14692" y="2593"/>
                    </a:lnTo>
                    <a:lnTo>
                      <a:pt x="120131" y="407158"/>
                    </a:lnTo>
                    <a:lnTo>
                      <a:pt x="106303" y="410616"/>
                    </a:lnTo>
                    <a:close/>
                    <a:moveTo>
                      <a:pt x="6050" y="7780"/>
                    </a:moveTo>
                    <a:lnTo>
                      <a:pt x="109760" y="405429"/>
                    </a:lnTo>
                    <a:lnTo>
                      <a:pt x="114946" y="403700"/>
                    </a:lnTo>
                    <a:lnTo>
                      <a:pt x="11235" y="6051"/>
                    </a:lnTo>
                    <a:lnTo>
                      <a:pt x="6050" y="778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</p:grpSp>
      <p:grpSp>
        <p:nvGrpSpPr>
          <p:cNvPr id="268" name="Graphic 16831">
            <a:extLst>
              <a:ext uri="{FF2B5EF4-FFF2-40B4-BE49-F238E27FC236}">
                <a16:creationId xmlns:a16="http://schemas.microsoft.com/office/drawing/2014/main" id="{71B01E77-A6DE-4DE4-A375-27D5C72C0E54}"/>
              </a:ext>
            </a:extLst>
          </p:cNvPr>
          <p:cNvGrpSpPr/>
          <p:nvPr/>
        </p:nvGrpSpPr>
        <p:grpSpPr>
          <a:xfrm>
            <a:off x="8326265" y="5108369"/>
            <a:ext cx="311131" cy="408887"/>
            <a:chOff x="5152012" y="1787104"/>
            <a:chExt cx="311131" cy="408886"/>
          </a:xfrm>
          <a:solidFill>
            <a:srgbClr val="355464"/>
          </a:solidFill>
        </p:grpSpPr>
        <p:grpSp>
          <p:nvGrpSpPr>
            <p:cNvPr id="269" name="Graphic 16831">
              <a:extLst>
                <a:ext uri="{FF2B5EF4-FFF2-40B4-BE49-F238E27FC236}">
                  <a16:creationId xmlns:a16="http://schemas.microsoft.com/office/drawing/2014/main" id="{8B0590B5-5C17-4981-A3A7-B6B25500C52C}"/>
                </a:ext>
              </a:extLst>
            </p:cNvPr>
            <p:cNvGrpSpPr/>
            <p:nvPr/>
          </p:nvGrpSpPr>
          <p:grpSpPr>
            <a:xfrm>
              <a:off x="5375854" y="2081883"/>
              <a:ext cx="87289" cy="114107"/>
              <a:chOff x="5375854" y="2081883"/>
              <a:chExt cx="87289" cy="114107"/>
            </a:xfrm>
            <a:solidFill>
              <a:srgbClr val="355464"/>
            </a:solidFill>
          </p:grpSpPr>
          <p:sp>
            <p:nvSpPr>
              <p:cNvPr id="312" name="Freeform 17913">
                <a:extLst>
                  <a:ext uri="{FF2B5EF4-FFF2-40B4-BE49-F238E27FC236}">
                    <a16:creationId xmlns:a16="http://schemas.microsoft.com/office/drawing/2014/main" id="{1E2F2AA1-7AA9-490D-B0EF-669EF8A862D0}"/>
                  </a:ext>
                </a:extLst>
              </p:cNvPr>
              <p:cNvSpPr/>
              <p:nvPr/>
            </p:nvSpPr>
            <p:spPr>
              <a:xfrm rot="-2074035">
                <a:off x="5413007" y="2076975"/>
                <a:ext cx="12964" cy="122758"/>
              </a:xfrm>
              <a:custGeom>
                <a:avLst/>
                <a:gdLst>
                  <a:gd name="connsiteX0" fmla="*/ 0 w 12964"/>
                  <a:gd name="connsiteY0" fmla="*/ 0 h 122758"/>
                  <a:gd name="connsiteX1" fmla="*/ 12964 w 12964"/>
                  <a:gd name="connsiteY1" fmla="*/ 0 h 122758"/>
                  <a:gd name="connsiteX2" fmla="*/ 12964 w 12964"/>
                  <a:gd name="connsiteY2" fmla="*/ 122758 h 122758"/>
                  <a:gd name="connsiteX3" fmla="*/ 0 w 12964"/>
                  <a:gd name="connsiteY3" fmla="*/ 122758 h 12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4" h="122758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122758"/>
                    </a:lnTo>
                    <a:lnTo>
                      <a:pt x="0" y="12275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13" name="Freeform 17914">
                <a:extLst>
                  <a:ext uri="{FF2B5EF4-FFF2-40B4-BE49-F238E27FC236}">
                    <a16:creationId xmlns:a16="http://schemas.microsoft.com/office/drawing/2014/main" id="{5B60A0DF-C133-40C7-AACC-EC00C5FD8285}"/>
                  </a:ext>
                </a:extLst>
              </p:cNvPr>
              <p:cNvSpPr/>
              <p:nvPr/>
            </p:nvSpPr>
            <p:spPr>
              <a:xfrm>
                <a:off x="5375854" y="2081883"/>
                <a:ext cx="87289" cy="114107"/>
              </a:xfrm>
              <a:custGeom>
                <a:avLst/>
                <a:gdLst>
                  <a:gd name="connsiteX0" fmla="*/ 72597 w 87289"/>
                  <a:gd name="connsiteY0" fmla="*/ 114108 h 114107"/>
                  <a:gd name="connsiteX1" fmla="*/ 0 w 87289"/>
                  <a:gd name="connsiteY1" fmla="*/ 9509 h 114107"/>
                  <a:gd name="connsiteX2" fmla="*/ 14692 w 87289"/>
                  <a:gd name="connsiteY2" fmla="*/ 0 h 114107"/>
                  <a:gd name="connsiteX3" fmla="*/ 87290 w 87289"/>
                  <a:gd name="connsiteY3" fmla="*/ 104599 h 114107"/>
                  <a:gd name="connsiteX4" fmla="*/ 72597 w 87289"/>
                  <a:gd name="connsiteY4" fmla="*/ 114108 h 114107"/>
                  <a:gd name="connsiteX5" fmla="*/ 6914 w 87289"/>
                  <a:gd name="connsiteY5" fmla="*/ 10373 h 114107"/>
                  <a:gd name="connsiteX6" fmla="*/ 74326 w 87289"/>
                  <a:gd name="connsiteY6" fmla="*/ 108057 h 114107"/>
                  <a:gd name="connsiteX7" fmla="*/ 81240 w 87289"/>
                  <a:gd name="connsiteY7" fmla="*/ 102870 h 114107"/>
                  <a:gd name="connsiteX8" fmla="*/ 13828 w 87289"/>
                  <a:gd name="connsiteY8" fmla="*/ 5187 h 114107"/>
                  <a:gd name="connsiteX9" fmla="*/ 6914 w 87289"/>
                  <a:gd name="connsiteY9" fmla="*/ 10373 h 1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289" h="114107">
                    <a:moveTo>
                      <a:pt x="72597" y="114108"/>
                    </a:moveTo>
                    <a:lnTo>
                      <a:pt x="0" y="9509"/>
                    </a:lnTo>
                    <a:lnTo>
                      <a:pt x="14692" y="0"/>
                    </a:lnTo>
                    <a:lnTo>
                      <a:pt x="87290" y="104599"/>
                    </a:lnTo>
                    <a:lnTo>
                      <a:pt x="72597" y="114108"/>
                    </a:lnTo>
                    <a:close/>
                    <a:moveTo>
                      <a:pt x="6914" y="10373"/>
                    </a:moveTo>
                    <a:lnTo>
                      <a:pt x="74326" y="108057"/>
                    </a:lnTo>
                    <a:lnTo>
                      <a:pt x="81240" y="102870"/>
                    </a:lnTo>
                    <a:lnTo>
                      <a:pt x="13828" y="5187"/>
                    </a:lnTo>
                    <a:lnTo>
                      <a:pt x="6914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70" name="Graphic 16831">
              <a:extLst>
                <a:ext uri="{FF2B5EF4-FFF2-40B4-BE49-F238E27FC236}">
                  <a16:creationId xmlns:a16="http://schemas.microsoft.com/office/drawing/2014/main" id="{1BFC006E-8C76-40CF-BB82-23315533F3CF}"/>
                </a:ext>
              </a:extLst>
            </p:cNvPr>
            <p:cNvGrpSpPr/>
            <p:nvPr/>
          </p:nvGrpSpPr>
          <p:grpSpPr>
            <a:xfrm>
              <a:off x="5152012" y="2081883"/>
              <a:ext cx="87289" cy="114107"/>
              <a:chOff x="5152012" y="2081883"/>
              <a:chExt cx="87289" cy="114107"/>
            </a:xfrm>
            <a:solidFill>
              <a:srgbClr val="355464"/>
            </a:solidFill>
          </p:grpSpPr>
          <p:sp>
            <p:nvSpPr>
              <p:cNvPr id="310" name="Freeform 17916">
                <a:extLst>
                  <a:ext uri="{FF2B5EF4-FFF2-40B4-BE49-F238E27FC236}">
                    <a16:creationId xmlns:a16="http://schemas.microsoft.com/office/drawing/2014/main" id="{656451B1-F6C3-4EA7-9286-C2C93B4F20B3}"/>
                  </a:ext>
                </a:extLst>
              </p:cNvPr>
              <p:cNvSpPr/>
              <p:nvPr/>
            </p:nvSpPr>
            <p:spPr>
              <a:xfrm rot="-3325965">
                <a:off x="5134811" y="2131849"/>
                <a:ext cx="122729" cy="12967"/>
              </a:xfrm>
              <a:custGeom>
                <a:avLst/>
                <a:gdLst>
                  <a:gd name="connsiteX0" fmla="*/ 0 w 122729"/>
                  <a:gd name="connsiteY0" fmla="*/ 0 h 12967"/>
                  <a:gd name="connsiteX1" fmla="*/ 122730 w 122729"/>
                  <a:gd name="connsiteY1" fmla="*/ 0 h 12967"/>
                  <a:gd name="connsiteX2" fmla="*/ 122730 w 122729"/>
                  <a:gd name="connsiteY2" fmla="*/ 12967 h 12967"/>
                  <a:gd name="connsiteX3" fmla="*/ 0 w 122729"/>
                  <a:gd name="connsiteY3" fmla="*/ 12967 h 12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729" h="12967">
                    <a:moveTo>
                      <a:pt x="0" y="0"/>
                    </a:moveTo>
                    <a:lnTo>
                      <a:pt x="122730" y="0"/>
                    </a:lnTo>
                    <a:lnTo>
                      <a:pt x="122730" y="12967"/>
                    </a:lnTo>
                    <a:lnTo>
                      <a:pt x="0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11" name="Freeform 17917">
                <a:extLst>
                  <a:ext uri="{FF2B5EF4-FFF2-40B4-BE49-F238E27FC236}">
                    <a16:creationId xmlns:a16="http://schemas.microsoft.com/office/drawing/2014/main" id="{551096FB-DF0B-468E-9369-7B741E1A8AD6}"/>
                  </a:ext>
                </a:extLst>
              </p:cNvPr>
              <p:cNvSpPr/>
              <p:nvPr/>
            </p:nvSpPr>
            <p:spPr>
              <a:xfrm>
                <a:off x="5152012" y="2081883"/>
                <a:ext cx="87289" cy="114107"/>
              </a:xfrm>
              <a:custGeom>
                <a:avLst/>
                <a:gdLst>
                  <a:gd name="connsiteX0" fmla="*/ 14692 w 87289"/>
                  <a:gd name="connsiteY0" fmla="*/ 114108 h 114107"/>
                  <a:gd name="connsiteX1" fmla="*/ 0 w 87289"/>
                  <a:gd name="connsiteY1" fmla="*/ 104599 h 114107"/>
                  <a:gd name="connsiteX2" fmla="*/ 72597 w 87289"/>
                  <a:gd name="connsiteY2" fmla="*/ 0 h 114107"/>
                  <a:gd name="connsiteX3" fmla="*/ 87290 w 87289"/>
                  <a:gd name="connsiteY3" fmla="*/ 9509 h 114107"/>
                  <a:gd name="connsiteX4" fmla="*/ 14692 w 87289"/>
                  <a:gd name="connsiteY4" fmla="*/ 114108 h 114107"/>
                  <a:gd name="connsiteX5" fmla="*/ 6914 w 87289"/>
                  <a:gd name="connsiteY5" fmla="*/ 102870 h 114107"/>
                  <a:gd name="connsiteX6" fmla="*/ 13828 w 87289"/>
                  <a:gd name="connsiteY6" fmla="*/ 108057 h 114107"/>
                  <a:gd name="connsiteX7" fmla="*/ 81240 w 87289"/>
                  <a:gd name="connsiteY7" fmla="*/ 10373 h 114107"/>
                  <a:gd name="connsiteX8" fmla="*/ 74326 w 87289"/>
                  <a:gd name="connsiteY8" fmla="*/ 5187 h 114107"/>
                  <a:gd name="connsiteX9" fmla="*/ 6914 w 87289"/>
                  <a:gd name="connsiteY9" fmla="*/ 102870 h 1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289" h="114107">
                    <a:moveTo>
                      <a:pt x="14692" y="114108"/>
                    </a:moveTo>
                    <a:lnTo>
                      <a:pt x="0" y="104599"/>
                    </a:lnTo>
                    <a:lnTo>
                      <a:pt x="72597" y="0"/>
                    </a:lnTo>
                    <a:lnTo>
                      <a:pt x="87290" y="9509"/>
                    </a:lnTo>
                    <a:lnTo>
                      <a:pt x="14692" y="114108"/>
                    </a:lnTo>
                    <a:close/>
                    <a:moveTo>
                      <a:pt x="6914" y="102870"/>
                    </a:moveTo>
                    <a:lnTo>
                      <a:pt x="13828" y="108057"/>
                    </a:lnTo>
                    <a:lnTo>
                      <a:pt x="81240" y="10373"/>
                    </a:lnTo>
                    <a:lnTo>
                      <a:pt x="74326" y="5187"/>
                    </a:lnTo>
                    <a:lnTo>
                      <a:pt x="6914" y="10287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71" name="Graphic 16831">
              <a:extLst>
                <a:ext uri="{FF2B5EF4-FFF2-40B4-BE49-F238E27FC236}">
                  <a16:creationId xmlns:a16="http://schemas.microsoft.com/office/drawing/2014/main" id="{D91E2373-9C52-4ED2-9382-0DCD8BA15B46}"/>
                </a:ext>
              </a:extLst>
            </p:cNvPr>
            <p:cNvGrpSpPr/>
            <p:nvPr/>
          </p:nvGrpSpPr>
          <p:grpSpPr>
            <a:xfrm>
              <a:off x="5170162" y="2159684"/>
              <a:ext cx="275696" cy="17289"/>
              <a:chOff x="5170162" y="2159684"/>
              <a:chExt cx="275696" cy="17289"/>
            </a:xfrm>
            <a:solidFill>
              <a:srgbClr val="355464"/>
            </a:solidFill>
          </p:grpSpPr>
          <p:sp>
            <p:nvSpPr>
              <p:cNvPr id="308" name="Freeform 17919">
                <a:extLst>
                  <a:ext uri="{FF2B5EF4-FFF2-40B4-BE49-F238E27FC236}">
                    <a16:creationId xmlns:a16="http://schemas.microsoft.com/office/drawing/2014/main" id="{B61B4834-EB46-4B6A-A381-C89481EEE465}"/>
                  </a:ext>
                </a:extLst>
              </p:cNvPr>
              <p:cNvSpPr/>
              <p:nvPr/>
            </p:nvSpPr>
            <p:spPr>
              <a:xfrm>
                <a:off x="5171890" y="2161413"/>
                <a:ext cx="271375" cy="12966"/>
              </a:xfrm>
              <a:custGeom>
                <a:avLst/>
                <a:gdLst>
                  <a:gd name="connsiteX0" fmla="*/ 0 w 271375"/>
                  <a:gd name="connsiteY0" fmla="*/ 0 h 12966"/>
                  <a:gd name="connsiteX1" fmla="*/ 271376 w 271375"/>
                  <a:gd name="connsiteY1" fmla="*/ 0 h 12966"/>
                  <a:gd name="connsiteX2" fmla="*/ 271376 w 271375"/>
                  <a:gd name="connsiteY2" fmla="*/ 12967 h 12966"/>
                  <a:gd name="connsiteX3" fmla="*/ 0 w 271375"/>
                  <a:gd name="connsiteY3" fmla="*/ 12967 h 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375" h="12966">
                    <a:moveTo>
                      <a:pt x="0" y="0"/>
                    </a:moveTo>
                    <a:lnTo>
                      <a:pt x="271376" y="0"/>
                    </a:lnTo>
                    <a:lnTo>
                      <a:pt x="271376" y="12967"/>
                    </a:lnTo>
                    <a:lnTo>
                      <a:pt x="0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09" name="Freeform 17920">
                <a:extLst>
                  <a:ext uri="{FF2B5EF4-FFF2-40B4-BE49-F238E27FC236}">
                    <a16:creationId xmlns:a16="http://schemas.microsoft.com/office/drawing/2014/main" id="{A99DD2F7-A753-4CC7-98DB-863F6C13976E}"/>
                  </a:ext>
                </a:extLst>
              </p:cNvPr>
              <p:cNvSpPr/>
              <p:nvPr/>
            </p:nvSpPr>
            <p:spPr>
              <a:xfrm>
                <a:off x="5170162" y="2159684"/>
                <a:ext cx="275696" cy="17289"/>
              </a:xfrm>
              <a:custGeom>
                <a:avLst/>
                <a:gdLst>
                  <a:gd name="connsiteX0" fmla="*/ 275697 w 275696"/>
                  <a:gd name="connsiteY0" fmla="*/ 17289 h 17289"/>
                  <a:gd name="connsiteX1" fmla="*/ 0 w 275696"/>
                  <a:gd name="connsiteY1" fmla="*/ 17289 h 17289"/>
                  <a:gd name="connsiteX2" fmla="*/ 0 w 275696"/>
                  <a:gd name="connsiteY2" fmla="*/ 0 h 17289"/>
                  <a:gd name="connsiteX3" fmla="*/ 275697 w 275696"/>
                  <a:gd name="connsiteY3" fmla="*/ 0 h 17289"/>
                  <a:gd name="connsiteX4" fmla="*/ 275697 w 275696"/>
                  <a:gd name="connsiteY4" fmla="*/ 17289 h 17289"/>
                  <a:gd name="connsiteX5" fmla="*/ 4321 w 275696"/>
                  <a:gd name="connsiteY5" fmla="*/ 12102 h 17289"/>
                  <a:gd name="connsiteX6" fmla="*/ 271376 w 275696"/>
                  <a:gd name="connsiteY6" fmla="*/ 12102 h 17289"/>
                  <a:gd name="connsiteX7" fmla="*/ 271376 w 275696"/>
                  <a:gd name="connsiteY7" fmla="*/ 3458 h 17289"/>
                  <a:gd name="connsiteX8" fmla="*/ 4321 w 275696"/>
                  <a:gd name="connsiteY8" fmla="*/ 3458 h 17289"/>
                  <a:gd name="connsiteX9" fmla="*/ 4321 w 275696"/>
                  <a:gd name="connsiteY9" fmla="*/ 12102 h 1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696" h="17289">
                    <a:moveTo>
                      <a:pt x="275697" y="17289"/>
                    </a:moveTo>
                    <a:lnTo>
                      <a:pt x="0" y="17289"/>
                    </a:lnTo>
                    <a:lnTo>
                      <a:pt x="0" y="0"/>
                    </a:lnTo>
                    <a:lnTo>
                      <a:pt x="275697" y="0"/>
                    </a:lnTo>
                    <a:lnTo>
                      <a:pt x="275697" y="17289"/>
                    </a:lnTo>
                    <a:close/>
                    <a:moveTo>
                      <a:pt x="4321" y="12102"/>
                    </a:moveTo>
                    <a:lnTo>
                      <a:pt x="271376" y="12102"/>
                    </a:lnTo>
                    <a:lnTo>
                      <a:pt x="271376" y="3458"/>
                    </a:lnTo>
                    <a:lnTo>
                      <a:pt x="4321" y="3458"/>
                    </a:lnTo>
                    <a:lnTo>
                      <a:pt x="4321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72" name="Graphic 16831">
              <a:extLst>
                <a:ext uri="{FF2B5EF4-FFF2-40B4-BE49-F238E27FC236}">
                  <a16:creationId xmlns:a16="http://schemas.microsoft.com/office/drawing/2014/main" id="{AC152AE2-184C-413D-8BAF-618BC4D2E5F0}"/>
                </a:ext>
              </a:extLst>
            </p:cNvPr>
            <p:cNvGrpSpPr/>
            <p:nvPr/>
          </p:nvGrpSpPr>
          <p:grpSpPr>
            <a:xfrm>
              <a:off x="5196089" y="2125106"/>
              <a:ext cx="224705" cy="17289"/>
              <a:chOff x="5196089" y="2125106"/>
              <a:chExt cx="224705" cy="17289"/>
            </a:xfrm>
            <a:solidFill>
              <a:srgbClr val="355464"/>
            </a:solidFill>
          </p:grpSpPr>
          <p:sp>
            <p:nvSpPr>
              <p:cNvPr id="306" name="Freeform 17922">
                <a:extLst>
                  <a:ext uri="{FF2B5EF4-FFF2-40B4-BE49-F238E27FC236}">
                    <a16:creationId xmlns:a16="http://schemas.microsoft.com/office/drawing/2014/main" id="{ACC85A16-BF0A-416E-92EB-2A90872F2E21}"/>
                  </a:ext>
                </a:extLst>
              </p:cNvPr>
              <p:cNvSpPr/>
              <p:nvPr/>
            </p:nvSpPr>
            <p:spPr>
              <a:xfrm>
                <a:off x="5197818" y="2127699"/>
                <a:ext cx="220384" cy="12966"/>
              </a:xfrm>
              <a:custGeom>
                <a:avLst/>
                <a:gdLst>
                  <a:gd name="connsiteX0" fmla="*/ 0 w 220384"/>
                  <a:gd name="connsiteY0" fmla="*/ 0 h 12966"/>
                  <a:gd name="connsiteX1" fmla="*/ 220385 w 220384"/>
                  <a:gd name="connsiteY1" fmla="*/ 0 h 12966"/>
                  <a:gd name="connsiteX2" fmla="*/ 220385 w 220384"/>
                  <a:gd name="connsiteY2" fmla="*/ 12967 h 12966"/>
                  <a:gd name="connsiteX3" fmla="*/ 0 w 220384"/>
                  <a:gd name="connsiteY3" fmla="*/ 12967 h 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384" h="12966">
                    <a:moveTo>
                      <a:pt x="0" y="0"/>
                    </a:moveTo>
                    <a:lnTo>
                      <a:pt x="220385" y="0"/>
                    </a:lnTo>
                    <a:lnTo>
                      <a:pt x="220385" y="12967"/>
                    </a:lnTo>
                    <a:lnTo>
                      <a:pt x="0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07" name="Freeform 17923">
                <a:extLst>
                  <a:ext uri="{FF2B5EF4-FFF2-40B4-BE49-F238E27FC236}">
                    <a16:creationId xmlns:a16="http://schemas.microsoft.com/office/drawing/2014/main" id="{1F9C6D23-A9D8-4C16-BF41-2BB9A619BF08}"/>
                  </a:ext>
                </a:extLst>
              </p:cNvPr>
              <p:cNvSpPr/>
              <p:nvPr/>
            </p:nvSpPr>
            <p:spPr>
              <a:xfrm>
                <a:off x="5196089" y="2125106"/>
                <a:ext cx="224705" cy="17289"/>
              </a:xfrm>
              <a:custGeom>
                <a:avLst/>
                <a:gdLst>
                  <a:gd name="connsiteX0" fmla="*/ 224706 w 224705"/>
                  <a:gd name="connsiteY0" fmla="*/ 17289 h 17289"/>
                  <a:gd name="connsiteX1" fmla="*/ 0 w 224705"/>
                  <a:gd name="connsiteY1" fmla="*/ 17289 h 17289"/>
                  <a:gd name="connsiteX2" fmla="*/ 0 w 224705"/>
                  <a:gd name="connsiteY2" fmla="*/ 0 h 17289"/>
                  <a:gd name="connsiteX3" fmla="*/ 224706 w 224705"/>
                  <a:gd name="connsiteY3" fmla="*/ 0 h 17289"/>
                  <a:gd name="connsiteX4" fmla="*/ 224706 w 224705"/>
                  <a:gd name="connsiteY4" fmla="*/ 17289 h 17289"/>
                  <a:gd name="connsiteX5" fmla="*/ 4321 w 224705"/>
                  <a:gd name="connsiteY5" fmla="*/ 12967 h 17289"/>
                  <a:gd name="connsiteX6" fmla="*/ 220385 w 224705"/>
                  <a:gd name="connsiteY6" fmla="*/ 12967 h 17289"/>
                  <a:gd name="connsiteX7" fmla="*/ 220385 w 224705"/>
                  <a:gd name="connsiteY7" fmla="*/ 4322 h 17289"/>
                  <a:gd name="connsiteX8" fmla="*/ 4321 w 224705"/>
                  <a:gd name="connsiteY8" fmla="*/ 4322 h 17289"/>
                  <a:gd name="connsiteX9" fmla="*/ 4321 w 224705"/>
                  <a:gd name="connsiteY9" fmla="*/ 12967 h 1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705" h="17289">
                    <a:moveTo>
                      <a:pt x="224706" y="17289"/>
                    </a:moveTo>
                    <a:lnTo>
                      <a:pt x="0" y="17289"/>
                    </a:lnTo>
                    <a:lnTo>
                      <a:pt x="0" y="0"/>
                    </a:lnTo>
                    <a:lnTo>
                      <a:pt x="224706" y="0"/>
                    </a:lnTo>
                    <a:lnTo>
                      <a:pt x="224706" y="17289"/>
                    </a:lnTo>
                    <a:close/>
                    <a:moveTo>
                      <a:pt x="4321" y="12967"/>
                    </a:moveTo>
                    <a:lnTo>
                      <a:pt x="220385" y="12967"/>
                    </a:lnTo>
                    <a:lnTo>
                      <a:pt x="220385" y="4322"/>
                    </a:lnTo>
                    <a:lnTo>
                      <a:pt x="4321" y="4322"/>
                    </a:lnTo>
                    <a:lnTo>
                      <a:pt x="4321" y="1296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73" name="Graphic 16831">
              <a:extLst>
                <a:ext uri="{FF2B5EF4-FFF2-40B4-BE49-F238E27FC236}">
                  <a16:creationId xmlns:a16="http://schemas.microsoft.com/office/drawing/2014/main" id="{0795B614-38BB-4C34-BF11-7B7E76E23918}"/>
                </a:ext>
              </a:extLst>
            </p:cNvPr>
            <p:cNvGrpSpPr/>
            <p:nvPr/>
          </p:nvGrpSpPr>
          <p:grpSpPr>
            <a:xfrm>
              <a:off x="5298935" y="2064594"/>
              <a:ext cx="17285" cy="38035"/>
              <a:chOff x="5298935" y="2064594"/>
              <a:chExt cx="17285" cy="38035"/>
            </a:xfrm>
            <a:solidFill>
              <a:srgbClr val="355464"/>
            </a:solidFill>
          </p:grpSpPr>
          <p:sp>
            <p:nvSpPr>
              <p:cNvPr id="304" name="Freeform 17925">
                <a:extLst>
                  <a:ext uri="{FF2B5EF4-FFF2-40B4-BE49-F238E27FC236}">
                    <a16:creationId xmlns:a16="http://schemas.microsoft.com/office/drawing/2014/main" id="{E5670943-09D2-4648-ACA9-E640EB26F333}"/>
                  </a:ext>
                </a:extLst>
              </p:cNvPr>
              <p:cNvSpPr/>
              <p:nvPr/>
            </p:nvSpPr>
            <p:spPr>
              <a:xfrm>
                <a:off x="5301528" y="2066323"/>
                <a:ext cx="12963" cy="33713"/>
              </a:xfrm>
              <a:custGeom>
                <a:avLst/>
                <a:gdLst>
                  <a:gd name="connsiteX0" fmla="*/ 0 w 12963"/>
                  <a:gd name="connsiteY0" fmla="*/ 0 h 33713"/>
                  <a:gd name="connsiteX1" fmla="*/ 12964 w 12963"/>
                  <a:gd name="connsiteY1" fmla="*/ 0 h 33713"/>
                  <a:gd name="connsiteX2" fmla="*/ 12964 w 12963"/>
                  <a:gd name="connsiteY2" fmla="*/ 33714 h 33713"/>
                  <a:gd name="connsiteX3" fmla="*/ 0 w 12963"/>
                  <a:gd name="connsiteY3" fmla="*/ 33714 h 3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33713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33714"/>
                    </a:lnTo>
                    <a:lnTo>
                      <a:pt x="0" y="3371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05" name="Freeform 17926">
                <a:extLst>
                  <a:ext uri="{FF2B5EF4-FFF2-40B4-BE49-F238E27FC236}">
                    <a16:creationId xmlns:a16="http://schemas.microsoft.com/office/drawing/2014/main" id="{0F349FF1-2785-4022-AC82-4F27C6A3E580}"/>
                  </a:ext>
                </a:extLst>
              </p:cNvPr>
              <p:cNvSpPr/>
              <p:nvPr/>
            </p:nvSpPr>
            <p:spPr>
              <a:xfrm>
                <a:off x="5298935" y="2064594"/>
                <a:ext cx="17285" cy="38035"/>
              </a:xfrm>
              <a:custGeom>
                <a:avLst/>
                <a:gdLst>
                  <a:gd name="connsiteX0" fmla="*/ 17285 w 17285"/>
                  <a:gd name="connsiteY0" fmla="*/ 38036 h 38035"/>
                  <a:gd name="connsiteX1" fmla="*/ 0 w 17285"/>
                  <a:gd name="connsiteY1" fmla="*/ 38036 h 38035"/>
                  <a:gd name="connsiteX2" fmla="*/ 0 w 17285"/>
                  <a:gd name="connsiteY2" fmla="*/ 0 h 38035"/>
                  <a:gd name="connsiteX3" fmla="*/ 17285 w 17285"/>
                  <a:gd name="connsiteY3" fmla="*/ 0 h 38035"/>
                  <a:gd name="connsiteX4" fmla="*/ 17285 w 17285"/>
                  <a:gd name="connsiteY4" fmla="*/ 38036 h 38035"/>
                  <a:gd name="connsiteX5" fmla="*/ 5186 w 17285"/>
                  <a:gd name="connsiteY5" fmla="*/ 32849 h 38035"/>
                  <a:gd name="connsiteX6" fmla="*/ 13828 w 17285"/>
                  <a:gd name="connsiteY6" fmla="*/ 32849 h 38035"/>
                  <a:gd name="connsiteX7" fmla="*/ 13828 w 17285"/>
                  <a:gd name="connsiteY7" fmla="*/ 3458 h 38035"/>
                  <a:gd name="connsiteX8" fmla="*/ 5186 w 17285"/>
                  <a:gd name="connsiteY8" fmla="*/ 3458 h 38035"/>
                  <a:gd name="connsiteX9" fmla="*/ 5186 w 17285"/>
                  <a:gd name="connsiteY9" fmla="*/ 32849 h 3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38035">
                    <a:moveTo>
                      <a:pt x="17285" y="38036"/>
                    </a:moveTo>
                    <a:lnTo>
                      <a:pt x="0" y="38036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38036"/>
                    </a:lnTo>
                    <a:close/>
                    <a:moveTo>
                      <a:pt x="5186" y="32849"/>
                    </a:moveTo>
                    <a:lnTo>
                      <a:pt x="13828" y="32849"/>
                    </a:lnTo>
                    <a:lnTo>
                      <a:pt x="13828" y="3458"/>
                    </a:lnTo>
                    <a:lnTo>
                      <a:pt x="5186" y="3458"/>
                    </a:lnTo>
                    <a:lnTo>
                      <a:pt x="5186" y="328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74" name="Graphic 16831">
              <a:extLst>
                <a:ext uri="{FF2B5EF4-FFF2-40B4-BE49-F238E27FC236}">
                  <a16:creationId xmlns:a16="http://schemas.microsoft.com/office/drawing/2014/main" id="{338C6FBF-34FB-4569-BBB6-E83602F6832C}"/>
                </a:ext>
              </a:extLst>
            </p:cNvPr>
            <p:cNvGrpSpPr/>
            <p:nvPr/>
          </p:nvGrpSpPr>
          <p:grpSpPr>
            <a:xfrm>
              <a:off x="5333506" y="2064594"/>
              <a:ext cx="17285" cy="38035"/>
              <a:chOff x="5333506" y="2064594"/>
              <a:chExt cx="17285" cy="38035"/>
            </a:xfrm>
            <a:solidFill>
              <a:srgbClr val="355464"/>
            </a:solidFill>
          </p:grpSpPr>
          <p:sp>
            <p:nvSpPr>
              <p:cNvPr id="302" name="Freeform 17928">
                <a:extLst>
                  <a:ext uri="{FF2B5EF4-FFF2-40B4-BE49-F238E27FC236}">
                    <a16:creationId xmlns:a16="http://schemas.microsoft.com/office/drawing/2014/main" id="{5C66334F-4AE7-422F-8266-54A86C91D85D}"/>
                  </a:ext>
                </a:extLst>
              </p:cNvPr>
              <p:cNvSpPr/>
              <p:nvPr/>
            </p:nvSpPr>
            <p:spPr>
              <a:xfrm>
                <a:off x="5335234" y="2066323"/>
                <a:ext cx="12963" cy="33713"/>
              </a:xfrm>
              <a:custGeom>
                <a:avLst/>
                <a:gdLst>
                  <a:gd name="connsiteX0" fmla="*/ 0 w 12963"/>
                  <a:gd name="connsiteY0" fmla="*/ 0 h 33713"/>
                  <a:gd name="connsiteX1" fmla="*/ 12964 w 12963"/>
                  <a:gd name="connsiteY1" fmla="*/ 0 h 33713"/>
                  <a:gd name="connsiteX2" fmla="*/ 12964 w 12963"/>
                  <a:gd name="connsiteY2" fmla="*/ 33714 h 33713"/>
                  <a:gd name="connsiteX3" fmla="*/ 0 w 12963"/>
                  <a:gd name="connsiteY3" fmla="*/ 33714 h 3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33713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33714"/>
                    </a:lnTo>
                    <a:lnTo>
                      <a:pt x="0" y="3371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03" name="Freeform 17929">
                <a:extLst>
                  <a:ext uri="{FF2B5EF4-FFF2-40B4-BE49-F238E27FC236}">
                    <a16:creationId xmlns:a16="http://schemas.microsoft.com/office/drawing/2014/main" id="{BFBC40EC-5E74-4F7A-8004-89DE8949B84A}"/>
                  </a:ext>
                </a:extLst>
              </p:cNvPr>
              <p:cNvSpPr/>
              <p:nvPr/>
            </p:nvSpPr>
            <p:spPr>
              <a:xfrm>
                <a:off x="5333506" y="2064594"/>
                <a:ext cx="17285" cy="38035"/>
              </a:xfrm>
              <a:custGeom>
                <a:avLst/>
                <a:gdLst>
                  <a:gd name="connsiteX0" fmla="*/ 17285 w 17285"/>
                  <a:gd name="connsiteY0" fmla="*/ 38036 h 38035"/>
                  <a:gd name="connsiteX1" fmla="*/ 0 w 17285"/>
                  <a:gd name="connsiteY1" fmla="*/ 38036 h 38035"/>
                  <a:gd name="connsiteX2" fmla="*/ 0 w 17285"/>
                  <a:gd name="connsiteY2" fmla="*/ 0 h 38035"/>
                  <a:gd name="connsiteX3" fmla="*/ 17285 w 17285"/>
                  <a:gd name="connsiteY3" fmla="*/ 0 h 38035"/>
                  <a:gd name="connsiteX4" fmla="*/ 17285 w 17285"/>
                  <a:gd name="connsiteY4" fmla="*/ 38036 h 38035"/>
                  <a:gd name="connsiteX5" fmla="*/ 4321 w 17285"/>
                  <a:gd name="connsiteY5" fmla="*/ 32849 h 38035"/>
                  <a:gd name="connsiteX6" fmla="*/ 12964 w 17285"/>
                  <a:gd name="connsiteY6" fmla="*/ 32849 h 38035"/>
                  <a:gd name="connsiteX7" fmla="*/ 12964 w 17285"/>
                  <a:gd name="connsiteY7" fmla="*/ 3458 h 38035"/>
                  <a:gd name="connsiteX8" fmla="*/ 4321 w 17285"/>
                  <a:gd name="connsiteY8" fmla="*/ 3458 h 38035"/>
                  <a:gd name="connsiteX9" fmla="*/ 4321 w 17285"/>
                  <a:gd name="connsiteY9" fmla="*/ 32849 h 3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38035">
                    <a:moveTo>
                      <a:pt x="17285" y="38036"/>
                    </a:moveTo>
                    <a:lnTo>
                      <a:pt x="0" y="38036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38036"/>
                    </a:lnTo>
                    <a:close/>
                    <a:moveTo>
                      <a:pt x="4321" y="32849"/>
                    </a:moveTo>
                    <a:lnTo>
                      <a:pt x="12964" y="32849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328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75" name="Graphic 16831">
              <a:extLst>
                <a:ext uri="{FF2B5EF4-FFF2-40B4-BE49-F238E27FC236}">
                  <a16:creationId xmlns:a16="http://schemas.microsoft.com/office/drawing/2014/main" id="{406299F5-F675-46EA-9945-9DB36A8AD90C}"/>
                </a:ext>
              </a:extLst>
            </p:cNvPr>
            <p:cNvGrpSpPr/>
            <p:nvPr/>
          </p:nvGrpSpPr>
          <p:grpSpPr>
            <a:xfrm>
              <a:off x="5265230" y="2064594"/>
              <a:ext cx="17285" cy="38035"/>
              <a:chOff x="5265230" y="2064594"/>
              <a:chExt cx="17285" cy="38035"/>
            </a:xfrm>
            <a:solidFill>
              <a:srgbClr val="355464"/>
            </a:solidFill>
          </p:grpSpPr>
          <p:sp>
            <p:nvSpPr>
              <p:cNvPr id="300" name="Freeform 17931">
                <a:extLst>
                  <a:ext uri="{FF2B5EF4-FFF2-40B4-BE49-F238E27FC236}">
                    <a16:creationId xmlns:a16="http://schemas.microsoft.com/office/drawing/2014/main" id="{7688B1D4-D2D8-421B-8B5C-11048CB37F70}"/>
                  </a:ext>
                </a:extLst>
              </p:cNvPr>
              <p:cNvSpPr/>
              <p:nvPr/>
            </p:nvSpPr>
            <p:spPr>
              <a:xfrm>
                <a:off x="5267822" y="2066323"/>
                <a:ext cx="12963" cy="33713"/>
              </a:xfrm>
              <a:custGeom>
                <a:avLst/>
                <a:gdLst>
                  <a:gd name="connsiteX0" fmla="*/ 0 w 12963"/>
                  <a:gd name="connsiteY0" fmla="*/ 0 h 33713"/>
                  <a:gd name="connsiteX1" fmla="*/ 12964 w 12963"/>
                  <a:gd name="connsiteY1" fmla="*/ 0 h 33713"/>
                  <a:gd name="connsiteX2" fmla="*/ 12964 w 12963"/>
                  <a:gd name="connsiteY2" fmla="*/ 33714 h 33713"/>
                  <a:gd name="connsiteX3" fmla="*/ 0 w 12963"/>
                  <a:gd name="connsiteY3" fmla="*/ 33714 h 33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33713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33714"/>
                    </a:lnTo>
                    <a:lnTo>
                      <a:pt x="0" y="3371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01" name="Freeform 17932">
                <a:extLst>
                  <a:ext uri="{FF2B5EF4-FFF2-40B4-BE49-F238E27FC236}">
                    <a16:creationId xmlns:a16="http://schemas.microsoft.com/office/drawing/2014/main" id="{56CCF628-7B63-41DC-ABFE-EBD47FF37842}"/>
                  </a:ext>
                </a:extLst>
              </p:cNvPr>
              <p:cNvSpPr/>
              <p:nvPr/>
            </p:nvSpPr>
            <p:spPr>
              <a:xfrm>
                <a:off x="5265230" y="2064594"/>
                <a:ext cx="17285" cy="38035"/>
              </a:xfrm>
              <a:custGeom>
                <a:avLst/>
                <a:gdLst>
                  <a:gd name="connsiteX0" fmla="*/ 17285 w 17285"/>
                  <a:gd name="connsiteY0" fmla="*/ 38036 h 38035"/>
                  <a:gd name="connsiteX1" fmla="*/ 0 w 17285"/>
                  <a:gd name="connsiteY1" fmla="*/ 38036 h 38035"/>
                  <a:gd name="connsiteX2" fmla="*/ 0 w 17285"/>
                  <a:gd name="connsiteY2" fmla="*/ 0 h 38035"/>
                  <a:gd name="connsiteX3" fmla="*/ 17285 w 17285"/>
                  <a:gd name="connsiteY3" fmla="*/ 0 h 38035"/>
                  <a:gd name="connsiteX4" fmla="*/ 17285 w 17285"/>
                  <a:gd name="connsiteY4" fmla="*/ 38036 h 38035"/>
                  <a:gd name="connsiteX5" fmla="*/ 4321 w 17285"/>
                  <a:gd name="connsiteY5" fmla="*/ 32849 h 38035"/>
                  <a:gd name="connsiteX6" fmla="*/ 12964 w 17285"/>
                  <a:gd name="connsiteY6" fmla="*/ 32849 h 38035"/>
                  <a:gd name="connsiteX7" fmla="*/ 12964 w 17285"/>
                  <a:gd name="connsiteY7" fmla="*/ 3458 h 38035"/>
                  <a:gd name="connsiteX8" fmla="*/ 4321 w 17285"/>
                  <a:gd name="connsiteY8" fmla="*/ 3458 h 38035"/>
                  <a:gd name="connsiteX9" fmla="*/ 4321 w 17285"/>
                  <a:gd name="connsiteY9" fmla="*/ 32849 h 3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38035">
                    <a:moveTo>
                      <a:pt x="17285" y="38036"/>
                    </a:moveTo>
                    <a:lnTo>
                      <a:pt x="0" y="38036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38036"/>
                    </a:lnTo>
                    <a:close/>
                    <a:moveTo>
                      <a:pt x="4321" y="32849"/>
                    </a:moveTo>
                    <a:lnTo>
                      <a:pt x="12964" y="32849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328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76" name="Graphic 16831">
              <a:extLst>
                <a:ext uri="{FF2B5EF4-FFF2-40B4-BE49-F238E27FC236}">
                  <a16:creationId xmlns:a16="http://schemas.microsoft.com/office/drawing/2014/main" id="{FF54D5F6-6039-4812-8DCE-C7F32037503C}"/>
                </a:ext>
              </a:extLst>
            </p:cNvPr>
            <p:cNvGrpSpPr/>
            <p:nvPr/>
          </p:nvGrpSpPr>
          <p:grpSpPr>
            <a:xfrm>
              <a:off x="5208889" y="1830543"/>
              <a:ext cx="200836" cy="122701"/>
              <a:chOff x="5208889" y="1830543"/>
              <a:chExt cx="200836" cy="122701"/>
            </a:xfrm>
            <a:solidFill>
              <a:srgbClr val="355464"/>
            </a:solidFill>
          </p:grpSpPr>
          <p:sp>
            <p:nvSpPr>
              <p:cNvPr id="298" name="Freeform 17934">
                <a:extLst>
                  <a:ext uri="{FF2B5EF4-FFF2-40B4-BE49-F238E27FC236}">
                    <a16:creationId xmlns:a16="http://schemas.microsoft.com/office/drawing/2014/main" id="{E5D97B56-D7A1-41A0-A045-76880C42C8D0}"/>
                  </a:ext>
                </a:extLst>
              </p:cNvPr>
              <p:cNvSpPr/>
              <p:nvPr/>
            </p:nvSpPr>
            <p:spPr>
              <a:xfrm>
                <a:off x="5209407" y="1830543"/>
                <a:ext cx="197913" cy="120807"/>
              </a:xfrm>
              <a:custGeom>
                <a:avLst/>
                <a:gdLst>
                  <a:gd name="connsiteX0" fmla="*/ 26438 w 197913"/>
                  <a:gd name="connsiteY0" fmla="*/ 27446 h 120807"/>
                  <a:gd name="connsiteX1" fmla="*/ 35080 w 197913"/>
                  <a:gd name="connsiteY1" fmla="*/ 18802 h 120807"/>
                  <a:gd name="connsiteX2" fmla="*/ 32487 w 197913"/>
                  <a:gd name="connsiteY2" fmla="*/ 5835 h 120807"/>
                  <a:gd name="connsiteX3" fmla="*/ 14338 w 197913"/>
                  <a:gd name="connsiteY3" fmla="*/ 23989 h 120807"/>
                  <a:gd name="connsiteX4" fmla="*/ 26438 w 197913"/>
                  <a:gd name="connsiteY4" fmla="*/ 27446 h 120807"/>
                  <a:gd name="connsiteX5" fmla="*/ 13474 w 197913"/>
                  <a:gd name="connsiteY5" fmla="*/ 94009 h 120807"/>
                  <a:gd name="connsiteX6" fmla="*/ 26438 w 197913"/>
                  <a:gd name="connsiteY6" fmla="*/ 27446 h 120807"/>
                  <a:gd name="connsiteX7" fmla="*/ 13474 w 197913"/>
                  <a:gd name="connsiteY7" fmla="*/ 24853 h 120807"/>
                  <a:gd name="connsiteX8" fmla="*/ 510 w 197913"/>
                  <a:gd name="connsiteY8" fmla="*/ 91416 h 120807"/>
                  <a:gd name="connsiteX9" fmla="*/ 13474 w 197913"/>
                  <a:gd name="connsiteY9" fmla="*/ 94009 h 120807"/>
                  <a:gd name="connsiteX10" fmla="*/ 25573 w 197913"/>
                  <a:gd name="connsiteY10" fmla="*/ 106112 h 120807"/>
                  <a:gd name="connsiteX11" fmla="*/ 13474 w 197913"/>
                  <a:gd name="connsiteY11" fmla="*/ 94009 h 120807"/>
                  <a:gd name="connsiteX12" fmla="*/ 510 w 197913"/>
                  <a:gd name="connsiteY12" fmla="*/ 91416 h 120807"/>
                  <a:gd name="connsiteX13" fmla="*/ 27302 w 197913"/>
                  <a:gd name="connsiteY13" fmla="*/ 119079 h 120807"/>
                  <a:gd name="connsiteX14" fmla="*/ 25573 w 197913"/>
                  <a:gd name="connsiteY14" fmla="*/ 106112 h 120807"/>
                  <a:gd name="connsiteX15" fmla="*/ 45451 w 197913"/>
                  <a:gd name="connsiteY15" fmla="*/ 102654 h 120807"/>
                  <a:gd name="connsiteX16" fmla="*/ 25573 w 197913"/>
                  <a:gd name="connsiteY16" fmla="*/ 106112 h 120807"/>
                  <a:gd name="connsiteX17" fmla="*/ 28166 w 197913"/>
                  <a:gd name="connsiteY17" fmla="*/ 119079 h 120807"/>
                  <a:gd name="connsiteX18" fmla="*/ 48044 w 197913"/>
                  <a:gd name="connsiteY18" fmla="*/ 115621 h 120807"/>
                  <a:gd name="connsiteX19" fmla="*/ 45451 w 197913"/>
                  <a:gd name="connsiteY19" fmla="*/ 102654 h 120807"/>
                  <a:gd name="connsiteX20" fmla="*/ 150890 w 197913"/>
                  <a:gd name="connsiteY20" fmla="*/ 102654 h 120807"/>
                  <a:gd name="connsiteX21" fmla="*/ 45451 w 197913"/>
                  <a:gd name="connsiteY21" fmla="*/ 102654 h 120807"/>
                  <a:gd name="connsiteX22" fmla="*/ 48044 w 197913"/>
                  <a:gd name="connsiteY22" fmla="*/ 115621 h 120807"/>
                  <a:gd name="connsiteX23" fmla="*/ 149162 w 197913"/>
                  <a:gd name="connsiteY23" fmla="*/ 115621 h 120807"/>
                  <a:gd name="connsiteX24" fmla="*/ 150890 w 197913"/>
                  <a:gd name="connsiteY24" fmla="*/ 102654 h 120807"/>
                  <a:gd name="connsiteX25" fmla="*/ 177682 w 197913"/>
                  <a:gd name="connsiteY25" fmla="*/ 107841 h 120807"/>
                  <a:gd name="connsiteX26" fmla="*/ 151754 w 197913"/>
                  <a:gd name="connsiteY26" fmla="*/ 103518 h 120807"/>
                  <a:gd name="connsiteX27" fmla="*/ 149162 w 197913"/>
                  <a:gd name="connsiteY27" fmla="*/ 116485 h 120807"/>
                  <a:gd name="connsiteX28" fmla="*/ 175089 w 197913"/>
                  <a:gd name="connsiteY28" fmla="*/ 120807 h 120807"/>
                  <a:gd name="connsiteX29" fmla="*/ 177682 w 197913"/>
                  <a:gd name="connsiteY29" fmla="*/ 107841 h 120807"/>
                  <a:gd name="connsiteX30" fmla="*/ 184596 w 197913"/>
                  <a:gd name="connsiteY30" fmla="*/ 100061 h 120807"/>
                  <a:gd name="connsiteX31" fmla="*/ 177682 w 197913"/>
                  <a:gd name="connsiteY31" fmla="*/ 106976 h 120807"/>
                  <a:gd name="connsiteX32" fmla="*/ 175089 w 197913"/>
                  <a:gd name="connsiteY32" fmla="*/ 119943 h 120807"/>
                  <a:gd name="connsiteX33" fmla="*/ 197560 w 197913"/>
                  <a:gd name="connsiteY33" fmla="*/ 97467 h 120807"/>
                  <a:gd name="connsiteX34" fmla="*/ 184596 w 197913"/>
                  <a:gd name="connsiteY34" fmla="*/ 100061 h 120807"/>
                  <a:gd name="connsiteX35" fmla="*/ 170768 w 197913"/>
                  <a:gd name="connsiteY35" fmla="*/ 27446 h 120807"/>
                  <a:gd name="connsiteX36" fmla="*/ 184596 w 197913"/>
                  <a:gd name="connsiteY36" fmla="*/ 100061 h 120807"/>
                  <a:gd name="connsiteX37" fmla="*/ 197560 w 197913"/>
                  <a:gd name="connsiteY37" fmla="*/ 97467 h 120807"/>
                  <a:gd name="connsiteX38" fmla="*/ 183732 w 197913"/>
                  <a:gd name="connsiteY38" fmla="*/ 24853 h 120807"/>
                  <a:gd name="connsiteX39" fmla="*/ 170768 w 197913"/>
                  <a:gd name="connsiteY39" fmla="*/ 27446 h 120807"/>
                  <a:gd name="connsiteX40" fmla="*/ 162125 w 197913"/>
                  <a:gd name="connsiteY40" fmla="*/ 18802 h 120807"/>
                  <a:gd name="connsiteX41" fmla="*/ 169904 w 197913"/>
                  <a:gd name="connsiteY41" fmla="*/ 27446 h 120807"/>
                  <a:gd name="connsiteX42" fmla="*/ 182867 w 197913"/>
                  <a:gd name="connsiteY42" fmla="*/ 24853 h 120807"/>
                  <a:gd name="connsiteX43" fmla="*/ 164718 w 197913"/>
                  <a:gd name="connsiteY43" fmla="*/ 5835 h 120807"/>
                  <a:gd name="connsiteX44" fmla="*/ 162125 w 197913"/>
                  <a:gd name="connsiteY44" fmla="*/ 18802 h 120807"/>
                  <a:gd name="connsiteX45" fmla="*/ 35080 w 197913"/>
                  <a:gd name="connsiteY45" fmla="*/ 18802 h 120807"/>
                  <a:gd name="connsiteX46" fmla="*/ 162990 w 197913"/>
                  <a:gd name="connsiteY46" fmla="*/ 18802 h 120807"/>
                  <a:gd name="connsiteX47" fmla="*/ 165582 w 197913"/>
                  <a:gd name="connsiteY47" fmla="*/ 5835 h 120807"/>
                  <a:gd name="connsiteX48" fmla="*/ 32487 w 197913"/>
                  <a:gd name="connsiteY48" fmla="*/ 5835 h 120807"/>
                  <a:gd name="connsiteX49" fmla="*/ 35080 w 197913"/>
                  <a:gd name="connsiteY49" fmla="*/ 18802 h 120807"/>
                  <a:gd name="connsiteX50" fmla="*/ 20388 w 197913"/>
                  <a:gd name="connsiteY50" fmla="*/ 26582 h 120807"/>
                  <a:gd name="connsiteX51" fmla="*/ 14338 w 197913"/>
                  <a:gd name="connsiteY51" fmla="*/ 25717 h 120807"/>
                  <a:gd name="connsiteX52" fmla="*/ 14338 w 197913"/>
                  <a:gd name="connsiteY52" fmla="*/ 25717 h 120807"/>
                  <a:gd name="connsiteX53" fmla="*/ 20388 w 197913"/>
                  <a:gd name="connsiteY53" fmla="*/ 26582 h 120807"/>
                  <a:gd name="connsiteX54" fmla="*/ 7424 w 197913"/>
                  <a:gd name="connsiteY54" fmla="*/ 93145 h 120807"/>
                  <a:gd name="connsiteX55" fmla="*/ 1374 w 197913"/>
                  <a:gd name="connsiteY55" fmla="*/ 92280 h 120807"/>
                  <a:gd name="connsiteX56" fmla="*/ 1374 w 197913"/>
                  <a:gd name="connsiteY56" fmla="*/ 92280 h 120807"/>
                  <a:gd name="connsiteX57" fmla="*/ 7424 w 197913"/>
                  <a:gd name="connsiteY57" fmla="*/ 93145 h 120807"/>
                  <a:gd name="connsiteX58" fmla="*/ 26438 w 197913"/>
                  <a:gd name="connsiteY58" fmla="*/ 113027 h 120807"/>
                  <a:gd name="connsiteX59" fmla="*/ 27302 w 197913"/>
                  <a:gd name="connsiteY59" fmla="*/ 119079 h 120807"/>
                  <a:gd name="connsiteX60" fmla="*/ 27302 w 197913"/>
                  <a:gd name="connsiteY60" fmla="*/ 119079 h 120807"/>
                  <a:gd name="connsiteX61" fmla="*/ 26438 w 197913"/>
                  <a:gd name="connsiteY61" fmla="*/ 113027 h 120807"/>
                  <a:gd name="connsiteX62" fmla="*/ 47180 w 197913"/>
                  <a:gd name="connsiteY62" fmla="*/ 109569 h 120807"/>
                  <a:gd name="connsiteX63" fmla="*/ 46315 w 197913"/>
                  <a:gd name="connsiteY63" fmla="*/ 103518 h 120807"/>
                  <a:gd name="connsiteX64" fmla="*/ 46315 w 197913"/>
                  <a:gd name="connsiteY64" fmla="*/ 103518 h 120807"/>
                  <a:gd name="connsiteX65" fmla="*/ 47180 w 197913"/>
                  <a:gd name="connsiteY65" fmla="*/ 109569 h 120807"/>
                  <a:gd name="connsiteX66" fmla="*/ 150026 w 197913"/>
                  <a:gd name="connsiteY66" fmla="*/ 109569 h 120807"/>
                  <a:gd name="connsiteX67" fmla="*/ 149162 w 197913"/>
                  <a:gd name="connsiteY67" fmla="*/ 115621 h 120807"/>
                  <a:gd name="connsiteX68" fmla="*/ 149162 w 197913"/>
                  <a:gd name="connsiteY68" fmla="*/ 115621 h 120807"/>
                  <a:gd name="connsiteX69" fmla="*/ 150026 w 197913"/>
                  <a:gd name="connsiteY69" fmla="*/ 109569 h 120807"/>
                  <a:gd name="connsiteX70" fmla="*/ 175954 w 197913"/>
                  <a:gd name="connsiteY70" fmla="*/ 113892 h 120807"/>
                  <a:gd name="connsiteX71" fmla="*/ 176818 w 197913"/>
                  <a:gd name="connsiteY71" fmla="*/ 107841 h 120807"/>
                  <a:gd name="connsiteX72" fmla="*/ 176818 w 197913"/>
                  <a:gd name="connsiteY72" fmla="*/ 107841 h 120807"/>
                  <a:gd name="connsiteX73" fmla="*/ 175954 w 197913"/>
                  <a:gd name="connsiteY73" fmla="*/ 113892 h 120807"/>
                  <a:gd name="connsiteX74" fmla="*/ 190646 w 197913"/>
                  <a:gd name="connsiteY74" fmla="*/ 99196 h 120807"/>
                  <a:gd name="connsiteX75" fmla="*/ 184596 w 197913"/>
                  <a:gd name="connsiteY75" fmla="*/ 100061 h 120807"/>
                  <a:gd name="connsiteX76" fmla="*/ 184596 w 197913"/>
                  <a:gd name="connsiteY76" fmla="*/ 100061 h 120807"/>
                  <a:gd name="connsiteX77" fmla="*/ 190646 w 197913"/>
                  <a:gd name="connsiteY77" fmla="*/ 99196 h 120807"/>
                  <a:gd name="connsiteX78" fmla="*/ 176818 w 197913"/>
                  <a:gd name="connsiteY78" fmla="*/ 26582 h 120807"/>
                  <a:gd name="connsiteX79" fmla="*/ 170768 w 197913"/>
                  <a:gd name="connsiteY79" fmla="*/ 27446 h 120807"/>
                  <a:gd name="connsiteX80" fmla="*/ 170768 w 197913"/>
                  <a:gd name="connsiteY80" fmla="*/ 27446 h 120807"/>
                  <a:gd name="connsiteX81" fmla="*/ 176818 w 197913"/>
                  <a:gd name="connsiteY81" fmla="*/ 26582 h 120807"/>
                  <a:gd name="connsiteX82" fmla="*/ 163854 w 197913"/>
                  <a:gd name="connsiteY82" fmla="*/ 12751 h 120807"/>
                  <a:gd name="connsiteX83" fmla="*/ 162990 w 197913"/>
                  <a:gd name="connsiteY83" fmla="*/ 18802 h 120807"/>
                  <a:gd name="connsiteX84" fmla="*/ 162990 w 197913"/>
                  <a:gd name="connsiteY84" fmla="*/ 18802 h 120807"/>
                  <a:gd name="connsiteX85" fmla="*/ 163854 w 197913"/>
                  <a:gd name="connsiteY85" fmla="*/ 12751 h 120807"/>
                  <a:gd name="connsiteX86" fmla="*/ 33352 w 197913"/>
                  <a:gd name="connsiteY86" fmla="*/ 12751 h 120807"/>
                  <a:gd name="connsiteX87" fmla="*/ 34216 w 197913"/>
                  <a:gd name="connsiteY87" fmla="*/ 18802 h 120807"/>
                  <a:gd name="connsiteX88" fmla="*/ 34216 w 197913"/>
                  <a:gd name="connsiteY88" fmla="*/ 18802 h 120807"/>
                  <a:gd name="connsiteX89" fmla="*/ 33352 w 197913"/>
                  <a:gd name="connsiteY89" fmla="*/ 12751 h 120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97913" h="120807">
                    <a:moveTo>
                      <a:pt x="26438" y="27446"/>
                    </a:moveTo>
                    <a:cubicBezTo>
                      <a:pt x="27302" y="23124"/>
                      <a:pt x="30759" y="19666"/>
                      <a:pt x="35080" y="18802"/>
                    </a:cubicBezTo>
                    <a:lnTo>
                      <a:pt x="32487" y="5835"/>
                    </a:lnTo>
                    <a:cubicBezTo>
                      <a:pt x="22981" y="7564"/>
                      <a:pt x="16067" y="15344"/>
                      <a:pt x="14338" y="23989"/>
                    </a:cubicBezTo>
                    <a:lnTo>
                      <a:pt x="26438" y="27446"/>
                    </a:lnTo>
                    <a:close/>
                    <a:moveTo>
                      <a:pt x="13474" y="94009"/>
                    </a:moveTo>
                    <a:lnTo>
                      <a:pt x="26438" y="27446"/>
                    </a:lnTo>
                    <a:lnTo>
                      <a:pt x="13474" y="24853"/>
                    </a:lnTo>
                    <a:lnTo>
                      <a:pt x="510" y="91416"/>
                    </a:lnTo>
                    <a:lnTo>
                      <a:pt x="13474" y="94009"/>
                    </a:lnTo>
                    <a:close/>
                    <a:moveTo>
                      <a:pt x="25573" y="106112"/>
                    </a:moveTo>
                    <a:cubicBezTo>
                      <a:pt x="18659" y="106976"/>
                      <a:pt x="11745" y="100925"/>
                      <a:pt x="13474" y="94009"/>
                    </a:cubicBezTo>
                    <a:lnTo>
                      <a:pt x="510" y="91416"/>
                    </a:lnTo>
                    <a:cubicBezTo>
                      <a:pt x="-2947" y="107841"/>
                      <a:pt x="11745" y="121672"/>
                      <a:pt x="27302" y="119079"/>
                    </a:cubicBezTo>
                    <a:lnTo>
                      <a:pt x="25573" y="106112"/>
                    </a:lnTo>
                    <a:close/>
                    <a:moveTo>
                      <a:pt x="45451" y="102654"/>
                    </a:moveTo>
                    <a:lnTo>
                      <a:pt x="25573" y="106112"/>
                    </a:lnTo>
                    <a:lnTo>
                      <a:pt x="28166" y="119079"/>
                    </a:lnTo>
                    <a:lnTo>
                      <a:pt x="48044" y="115621"/>
                    </a:lnTo>
                    <a:lnTo>
                      <a:pt x="45451" y="102654"/>
                    </a:lnTo>
                    <a:close/>
                    <a:moveTo>
                      <a:pt x="150890" y="102654"/>
                    </a:moveTo>
                    <a:cubicBezTo>
                      <a:pt x="116320" y="96603"/>
                      <a:pt x="80021" y="96603"/>
                      <a:pt x="45451" y="102654"/>
                    </a:cubicBezTo>
                    <a:lnTo>
                      <a:pt x="48044" y="115621"/>
                    </a:lnTo>
                    <a:cubicBezTo>
                      <a:pt x="81750" y="109569"/>
                      <a:pt x="115456" y="109569"/>
                      <a:pt x="149162" y="115621"/>
                    </a:cubicBezTo>
                    <a:lnTo>
                      <a:pt x="150890" y="102654"/>
                    </a:lnTo>
                    <a:close/>
                    <a:moveTo>
                      <a:pt x="177682" y="107841"/>
                    </a:moveTo>
                    <a:lnTo>
                      <a:pt x="151754" y="103518"/>
                    </a:lnTo>
                    <a:lnTo>
                      <a:pt x="149162" y="116485"/>
                    </a:lnTo>
                    <a:lnTo>
                      <a:pt x="175089" y="120807"/>
                    </a:lnTo>
                    <a:lnTo>
                      <a:pt x="177682" y="107841"/>
                    </a:lnTo>
                    <a:close/>
                    <a:moveTo>
                      <a:pt x="184596" y="100061"/>
                    </a:moveTo>
                    <a:cubicBezTo>
                      <a:pt x="185460" y="104383"/>
                      <a:pt x="182003" y="107841"/>
                      <a:pt x="177682" y="106976"/>
                    </a:cubicBezTo>
                    <a:lnTo>
                      <a:pt x="175089" y="119943"/>
                    </a:lnTo>
                    <a:cubicBezTo>
                      <a:pt x="188053" y="122536"/>
                      <a:pt x="200153" y="110434"/>
                      <a:pt x="197560" y="97467"/>
                    </a:cubicBezTo>
                    <a:lnTo>
                      <a:pt x="184596" y="100061"/>
                    </a:lnTo>
                    <a:close/>
                    <a:moveTo>
                      <a:pt x="170768" y="27446"/>
                    </a:moveTo>
                    <a:lnTo>
                      <a:pt x="184596" y="100061"/>
                    </a:lnTo>
                    <a:lnTo>
                      <a:pt x="197560" y="97467"/>
                    </a:lnTo>
                    <a:lnTo>
                      <a:pt x="183732" y="24853"/>
                    </a:lnTo>
                    <a:lnTo>
                      <a:pt x="170768" y="27446"/>
                    </a:lnTo>
                    <a:close/>
                    <a:moveTo>
                      <a:pt x="162125" y="18802"/>
                    </a:moveTo>
                    <a:cubicBezTo>
                      <a:pt x="166447" y="19666"/>
                      <a:pt x="169904" y="23124"/>
                      <a:pt x="169904" y="27446"/>
                    </a:cubicBezTo>
                    <a:lnTo>
                      <a:pt x="182867" y="24853"/>
                    </a:lnTo>
                    <a:cubicBezTo>
                      <a:pt x="181139" y="15344"/>
                      <a:pt x="174225" y="8428"/>
                      <a:pt x="164718" y="5835"/>
                    </a:cubicBezTo>
                    <a:lnTo>
                      <a:pt x="162125" y="18802"/>
                    </a:lnTo>
                    <a:close/>
                    <a:moveTo>
                      <a:pt x="35080" y="18802"/>
                    </a:moveTo>
                    <a:cubicBezTo>
                      <a:pt x="72243" y="11022"/>
                      <a:pt x="124963" y="11022"/>
                      <a:pt x="162990" y="18802"/>
                    </a:cubicBezTo>
                    <a:lnTo>
                      <a:pt x="165582" y="5835"/>
                    </a:lnTo>
                    <a:cubicBezTo>
                      <a:pt x="126691" y="-1945"/>
                      <a:pt x="72243" y="-1945"/>
                      <a:pt x="32487" y="5835"/>
                    </a:cubicBezTo>
                    <a:lnTo>
                      <a:pt x="35080" y="18802"/>
                    </a:lnTo>
                    <a:close/>
                    <a:moveTo>
                      <a:pt x="20388" y="26582"/>
                    </a:moveTo>
                    <a:lnTo>
                      <a:pt x="14338" y="25717"/>
                    </a:lnTo>
                    <a:lnTo>
                      <a:pt x="14338" y="25717"/>
                    </a:lnTo>
                    <a:lnTo>
                      <a:pt x="20388" y="26582"/>
                    </a:lnTo>
                    <a:close/>
                    <a:moveTo>
                      <a:pt x="7424" y="93145"/>
                    </a:moveTo>
                    <a:lnTo>
                      <a:pt x="1374" y="92280"/>
                    </a:lnTo>
                    <a:lnTo>
                      <a:pt x="1374" y="92280"/>
                    </a:lnTo>
                    <a:lnTo>
                      <a:pt x="7424" y="93145"/>
                    </a:lnTo>
                    <a:close/>
                    <a:moveTo>
                      <a:pt x="26438" y="113027"/>
                    </a:moveTo>
                    <a:lnTo>
                      <a:pt x="27302" y="119079"/>
                    </a:lnTo>
                    <a:lnTo>
                      <a:pt x="27302" y="119079"/>
                    </a:lnTo>
                    <a:lnTo>
                      <a:pt x="26438" y="113027"/>
                    </a:lnTo>
                    <a:close/>
                    <a:moveTo>
                      <a:pt x="47180" y="109569"/>
                    </a:moveTo>
                    <a:lnTo>
                      <a:pt x="46315" y="103518"/>
                    </a:lnTo>
                    <a:lnTo>
                      <a:pt x="46315" y="103518"/>
                    </a:lnTo>
                    <a:lnTo>
                      <a:pt x="47180" y="109569"/>
                    </a:lnTo>
                    <a:close/>
                    <a:moveTo>
                      <a:pt x="150026" y="109569"/>
                    </a:moveTo>
                    <a:lnTo>
                      <a:pt x="149162" y="115621"/>
                    </a:lnTo>
                    <a:lnTo>
                      <a:pt x="149162" y="115621"/>
                    </a:lnTo>
                    <a:lnTo>
                      <a:pt x="150026" y="109569"/>
                    </a:lnTo>
                    <a:close/>
                    <a:moveTo>
                      <a:pt x="175954" y="113892"/>
                    </a:moveTo>
                    <a:lnTo>
                      <a:pt x="176818" y="107841"/>
                    </a:lnTo>
                    <a:lnTo>
                      <a:pt x="176818" y="107841"/>
                    </a:lnTo>
                    <a:lnTo>
                      <a:pt x="175954" y="113892"/>
                    </a:lnTo>
                    <a:close/>
                    <a:moveTo>
                      <a:pt x="190646" y="99196"/>
                    </a:moveTo>
                    <a:lnTo>
                      <a:pt x="184596" y="100061"/>
                    </a:lnTo>
                    <a:lnTo>
                      <a:pt x="184596" y="100061"/>
                    </a:lnTo>
                    <a:lnTo>
                      <a:pt x="190646" y="99196"/>
                    </a:lnTo>
                    <a:close/>
                    <a:moveTo>
                      <a:pt x="176818" y="26582"/>
                    </a:moveTo>
                    <a:lnTo>
                      <a:pt x="170768" y="27446"/>
                    </a:lnTo>
                    <a:lnTo>
                      <a:pt x="170768" y="27446"/>
                    </a:lnTo>
                    <a:lnTo>
                      <a:pt x="176818" y="26582"/>
                    </a:lnTo>
                    <a:close/>
                    <a:moveTo>
                      <a:pt x="163854" y="12751"/>
                    </a:moveTo>
                    <a:lnTo>
                      <a:pt x="162990" y="18802"/>
                    </a:lnTo>
                    <a:lnTo>
                      <a:pt x="162990" y="18802"/>
                    </a:lnTo>
                    <a:lnTo>
                      <a:pt x="163854" y="12751"/>
                    </a:lnTo>
                    <a:close/>
                    <a:moveTo>
                      <a:pt x="33352" y="12751"/>
                    </a:moveTo>
                    <a:lnTo>
                      <a:pt x="34216" y="18802"/>
                    </a:lnTo>
                    <a:lnTo>
                      <a:pt x="34216" y="18802"/>
                    </a:lnTo>
                    <a:lnTo>
                      <a:pt x="33352" y="127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99" name="Freeform 17935">
                <a:extLst>
                  <a:ext uri="{FF2B5EF4-FFF2-40B4-BE49-F238E27FC236}">
                    <a16:creationId xmlns:a16="http://schemas.microsoft.com/office/drawing/2014/main" id="{E25ACB59-0C34-4E89-83D1-1F31419DAE5C}"/>
                  </a:ext>
                </a:extLst>
              </p:cNvPr>
              <p:cNvSpPr/>
              <p:nvPr/>
            </p:nvSpPr>
            <p:spPr>
              <a:xfrm>
                <a:off x="5208889" y="1830543"/>
                <a:ext cx="200836" cy="122701"/>
              </a:xfrm>
              <a:custGeom>
                <a:avLst/>
                <a:gdLst>
                  <a:gd name="connsiteX0" fmla="*/ 177336 w 200836"/>
                  <a:gd name="connsiteY0" fmla="*/ 122536 h 122701"/>
                  <a:gd name="connsiteX1" fmla="*/ 175607 w 200836"/>
                  <a:gd name="connsiteY1" fmla="*/ 122536 h 122701"/>
                  <a:gd name="connsiteX2" fmla="*/ 175607 w 200836"/>
                  <a:gd name="connsiteY2" fmla="*/ 122536 h 122701"/>
                  <a:gd name="connsiteX3" fmla="*/ 149680 w 200836"/>
                  <a:gd name="connsiteY3" fmla="*/ 118214 h 122701"/>
                  <a:gd name="connsiteX4" fmla="*/ 50290 w 200836"/>
                  <a:gd name="connsiteY4" fmla="*/ 118214 h 122701"/>
                  <a:gd name="connsiteX5" fmla="*/ 27820 w 200836"/>
                  <a:gd name="connsiteY5" fmla="*/ 122536 h 122701"/>
                  <a:gd name="connsiteX6" fmla="*/ 27820 w 200836"/>
                  <a:gd name="connsiteY6" fmla="*/ 122536 h 122701"/>
                  <a:gd name="connsiteX7" fmla="*/ 7078 w 200836"/>
                  <a:gd name="connsiteY7" fmla="*/ 114756 h 122701"/>
                  <a:gd name="connsiteX8" fmla="*/ 164 w 200836"/>
                  <a:gd name="connsiteY8" fmla="*/ 94009 h 122701"/>
                  <a:gd name="connsiteX9" fmla="*/ 164 w 200836"/>
                  <a:gd name="connsiteY9" fmla="*/ 94009 h 122701"/>
                  <a:gd name="connsiteX10" fmla="*/ 13128 w 200836"/>
                  <a:gd name="connsiteY10" fmla="*/ 27446 h 122701"/>
                  <a:gd name="connsiteX11" fmla="*/ 13128 w 200836"/>
                  <a:gd name="connsiteY11" fmla="*/ 27446 h 122701"/>
                  <a:gd name="connsiteX12" fmla="*/ 13992 w 200836"/>
                  <a:gd name="connsiteY12" fmla="*/ 23124 h 122701"/>
                  <a:gd name="connsiteX13" fmla="*/ 13992 w 200836"/>
                  <a:gd name="connsiteY13" fmla="*/ 23124 h 122701"/>
                  <a:gd name="connsiteX14" fmla="*/ 31277 w 200836"/>
                  <a:gd name="connsiteY14" fmla="*/ 5835 h 122701"/>
                  <a:gd name="connsiteX15" fmla="*/ 31277 w 200836"/>
                  <a:gd name="connsiteY15" fmla="*/ 5835 h 122701"/>
                  <a:gd name="connsiteX16" fmla="*/ 33005 w 200836"/>
                  <a:gd name="connsiteY16" fmla="*/ 5835 h 122701"/>
                  <a:gd name="connsiteX17" fmla="*/ 33005 w 200836"/>
                  <a:gd name="connsiteY17" fmla="*/ 5835 h 122701"/>
                  <a:gd name="connsiteX18" fmla="*/ 33005 w 200836"/>
                  <a:gd name="connsiteY18" fmla="*/ 5835 h 122701"/>
                  <a:gd name="connsiteX19" fmla="*/ 164372 w 200836"/>
                  <a:gd name="connsiteY19" fmla="*/ 5835 h 122701"/>
                  <a:gd name="connsiteX20" fmla="*/ 164372 w 200836"/>
                  <a:gd name="connsiteY20" fmla="*/ 5835 h 122701"/>
                  <a:gd name="connsiteX21" fmla="*/ 166100 w 200836"/>
                  <a:gd name="connsiteY21" fmla="*/ 5835 h 122701"/>
                  <a:gd name="connsiteX22" fmla="*/ 166100 w 200836"/>
                  <a:gd name="connsiteY22" fmla="*/ 5835 h 122701"/>
                  <a:gd name="connsiteX23" fmla="*/ 166965 w 200836"/>
                  <a:gd name="connsiteY23" fmla="*/ 5835 h 122701"/>
                  <a:gd name="connsiteX24" fmla="*/ 168693 w 200836"/>
                  <a:gd name="connsiteY24" fmla="*/ 5835 h 122701"/>
                  <a:gd name="connsiteX25" fmla="*/ 168693 w 200836"/>
                  <a:gd name="connsiteY25" fmla="*/ 5835 h 122701"/>
                  <a:gd name="connsiteX26" fmla="*/ 185978 w 200836"/>
                  <a:gd name="connsiteY26" fmla="*/ 23124 h 122701"/>
                  <a:gd name="connsiteX27" fmla="*/ 185978 w 200836"/>
                  <a:gd name="connsiteY27" fmla="*/ 23124 h 122701"/>
                  <a:gd name="connsiteX28" fmla="*/ 185978 w 200836"/>
                  <a:gd name="connsiteY28" fmla="*/ 24853 h 122701"/>
                  <a:gd name="connsiteX29" fmla="*/ 185978 w 200836"/>
                  <a:gd name="connsiteY29" fmla="*/ 25717 h 122701"/>
                  <a:gd name="connsiteX30" fmla="*/ 185978 w 200836"/>
                  <a:gd name="connsiteY30" fmla="*/ 25717 h 122701"/>
                  <a:gd name="connsiteX31" fmla="*/ 200670 w 200836"/>
                  <a:gd name="connsiteY31" fmla="*/ 100061 h 122701"/>
                  <a:gd name="connsiteX32" fmla="*/ 200670 w 200836"/>
                  <a:gd name="connsiteY32" fmla="*/ 100061 h 122701"/>
                  <a:gd name="connsiteX33" fmla="*/ 194621 w 200836"/>
                  <a:gd name="connsiteY33" fmla="*/ 116485 h 122701"/>
                  <a:gd name="connsiteX34" fmla="*/ 177336 w 200836"/>
                  <a:gd name="connsiteY34" fmla="*/ 122536 h 122701"/>
                  <a:gd name="connsiteX35" fmla="*/ 177336 w 200836"/>
                  <a:gd name="connsiteY35" fmla="*/ 122536 h 122701"/>
                  <a:gd name="connsiteX36" fmla="*/ 178200 w 200836"/>
                  <a:gd name="connsiteY36" fmla="*/ 118214 h 122701"/>
                  <a:gd name="connsiteX37" fmla="*/ 191164 w 200836"/>
                  <a:gd name="connsiteY37" fmla="*/ 113027 h 122701"/>
                  <a:gd name="connsiteX38" fmla="*/ 196349 w 200836"/>
                  <a:gd name="connsiteY38" fmla="*/ 100061 h 122701"/>
                  <a:gd name="connsiteX39" fmla="*/ 187707 w 200836"/>
                  <a:gd name="connsiteY39" fmla="*/ 101789 h 122701"/>
                  <a:gd name="connsiteX40" fmla="*/ 185114 w 200836"/>
                  <a:gd name="connsiteY40" fmla="*/ 106976 h 122701"/>
                  <a:gd name="connsiteX41" fmla="*/ 179928 w 200836"/>
                  <a:gd name="connsiteY41" fmla="*/ 109569 h 122701"/>
                  <a:gd name="connsiteX42" fmla="*/ 178200 w 200836"/>
                  <a:gd name="connsiteY42" fmla="*/ 118214 h 122701"/>
                  <a:gd name="connsiteX43" fmla="*/ 152272 w 200836"/>
                  <a:gd name="connsiteY43" fmla="*/ 113892 h 122701"/>
                  <a:gd name="connsiteX44" fmla="*/ 173879 w 200836"/>
                  <a:gd name="connsiteY44" fmla="*/ 117350 h 122701"/>
                  <a:gd name="connsiteX45" fmla="*/ 175607 w 200836"/>
                  <a:gd name="connsiteY45" fmla="*/ 108705 h 122701"/>
                  <a:gd name="connsiteX46" fmla="*/ 154001 w 200836"/>
                  <a:gd name="connsiteY46" fmla="*/ 105247 h 122701"/>
                  <a:gd name="connsiteX47" fmla="*/ 152272 w 200836"/>
                  <a:gd name="connsiteY47" fmla="*/ 113892 h 122701"/>
                  <a:gd name="connsiteX48" fmla="*/ 3621 w 200836"/>
                  <a:gd name="connsiteY48" fmla="*/ 94009 h 122701"/>
                  <a:gd name="connsiteX49" fmla="*/ 9670 w 200836"/>
                  <a:gd name="connsiteY49" fmla="*/ 110434 h 122701"/>
                  <a:gd name="connsiteX50" fmla="*/ 26091 w 200836"/>
                  <a:gd name="connsiteY50" fmla="*/ 116485 h 122701"/>
                  <a:gd name="connsiteX51" fmla="*/ 24363 w 200836"/>
                  <a:gd name="connsiteY51" fmla="*/ 107841 h 122701"/>
                  <a:gd name="connsiteX52" fmla="*/ 15720 w 200836"/>
                  <a:gd name="connsiteY52" fmla="*/ 104383 h 122701"/>
                  <a:gd name="connsiteX53" fmla="*/ 12263 w 200836"/>
                  <a:gd name="connsiteY53" fmla="*/ 94874 h 122701"/>
                  <a:gd name="connsiteX54" fmla="*/ 3621 w 200836"/>
                  <a:gd name="connsiteY54" fmla="*/ 94009 h 122701"/>
                  <a:gd name="connsiteX55" fmla="*/ 28684 w 200836"/>
                  <a:gd name="connsiteY55" fmla="*/ 108705 h 122701"/>
                  <a:gd name="connsiteX56" fmla="*/ 30413 w 200836"/>
                  <a:gd name="connsiteY56" fmla="*/ 117350 h 122701"/>
                  <a:gd name="connsiteX57" fmla="*/ 45969 w 200836"/>
                  <a:gd name="connsiteY57" fmla="*/ 114756 h 122701"/>
                  <a:gd name="connsiteX58" fmla="*/ 44241 w 200836"/>
                  <a:gd name="connsiteY58" fmla="*/ 106112 h 122701"/>
                  <a:gd name="connsiteX59" fmla="*/ 28684 w 200836"/>
                  <a:gd name="connsiteY59" fmla="*/ 108705 h 122701"/>
                  <a:gd name="connsiteX60" fmla="*/ 98689 w 200836"/>
                  <a:gd name="connsiteY60" fmla="*/ 108705 h 122701"/>
                  <a:gd name="connsiteX61" fmla="*/ 147087 w 200836"/>
                  <a:gd name="connsiteY61" fmla="*/ 113027 h 122701"/>
                  <a:gd name="connsiteX62" fmla="*/ 148815 w 200836"/>
                  <a:gd name="connsiteY62" fmla="*/ 104383 h 122701"/>
                  <a:gd name="connsiteX63" fmla="*/ 48562 w 200836"/>
                  <a:gd name="connsiteY63" fmla="*/ 104383 h 122701"/>
                  <a:gd name="connsiteX64" fmla="*/ 50290 w 200836"/>
                  <a:gd name="connsiteY64" fmla="*/ 113027 h 122701"/>
                  <a:gd name="connsiteX65" fmla="*/ 98689 w 200836"/>
                  <a:gd name="connsiteY65" fmla="*/ 108705 h 122701"/>
                  <a:gd name="connsiteX66" fmla="*/ 176471 w 200836"/>
                  <a:gd name="connsiteY66" fmla="*/ 105247 h 122701"/>
                  <a:gd name="connsiteX67" fmla="*/ 179064 w 200836"/>
                  <a:gd name="connsiteY67" fmla="*/ 105247 h 122701"/>
                  <a:gd name="connsiteX68" fmla="*/ 182521 w 200836"/>
                  <a:gd name="connsiteY68" fmla="*/ 104383 h 122701"/>
                  <a:gd name="connsiteX69" fmla="*/ 183385 w 200836"/>
                  <a:gd name="connsiteY69" fmla="*/ 102654 h 122701"/>
                  <a:gd name="connsiteX70" fmla="*/ 183385 w 200836"/>
                  <a:gd name="connsiteY70" fmla="*/ 100925 h 122701"/>
                  <a:gd name="connsiteX71" fmla="*/ 183385 w 200836"/>
                  <a:gd name="connsiteY71" fmla="*/ 99196 h 122701"/>
                  <a:gd name="connsiteX72" fmla="*/ 183385 w 200836"/>
                  <a:gd name="connsiteY72" fmla="*/ 99196 h 122701"/>
                  <a:gd name="connsiteX73" fmla="*/ 169557 w 200836"/>
                  <a:gd name="connsiteY73" fmla="*/ 28311 h 122701"/>
                  <a:gd name="connsiteX74" fmla="*/ 164372 w 200836"/>
                  <a:gd name="connsiteY74" fmla="*/ 22260 h 122701"/>
                  <a:gd name="connsiteX75" fmla="*/ 160915 w 200836"/>
                  <a:gd name="connsiteY75" fmla="*/ 21395 h 122701"/>
                  <a:gd name="connsiteX76" fmla="*/ 38191 w 200836"/>
                  <a:gd name="connsiteY76" fmla="*/ 21395 h 122701"/>
                  <a:gd name="connsiteX77" fmla="*/ 38191 w 200836"/>
                  <a:gd name="connsiteY77" fmla="*/ 21395 h 122701"/>
                  <a:gd name="connsiteX78" fmla="*/ 35598 w 200836"/>
                  <a:gd name="connsiteY78" fmla="*/ 22260 h 122701"/>
                  <a:gd name="connsiteX79" fmla="*/ 29548 w 200836"/>
                  <a:gd name="connsiteY79" fmla="*/ 28311 h 122701"/>
                  <a:gd name="connsiteX80" fmla="*/ 17449 w 200836"/>
                  <a:gd name="connsiteY80" fmla="*/ 93145 h 122701"/>
                  <a:gd name="connsiteX81" fmla="*/ 17449 w 200836"/>
                  <a:gd name="connsiteY81" fmla="*/ 93145 h 122701"/>
                  <a:gd name="connsiteX82" fmla="*/ 17449 w 200836"/>
                  <a:gd name="connsiteY82" fmla="*/ 95738 h 122701"/>
                  <a:gd name="connsiteX83" fmla="*/ 20042 w 200836"/>
                  <a:gd name="connsiteY83" fmla="*/ 103518 h 122701"/>
                  <a:gd name="connsiteX84" fmla="*/ 26955 w 200836"/>
                  <a:gd name="connsiteY84" fmla="*/ 106112 h 122701"/>
                  <a:gd name="connsiteX85" fmla="*/ 49426 w 200836"/>
                  <a:gd name="connsiteY85" fmla="*/ 101789 h 122701"/>
                  <a:gd name="connsiteX86" fmla="*/ 49426 w 200836"/>
                  <a:gd name="connsiteY86" fmla="*/ 101789 h 122701"/>
                  <a:gd name="connsiteX87" fmla="*/ 151408 w 200836"/>
                  <a:gd name="connsiteY87" fmla="*/ 101789 h 122701"/>
                  <a:gd name="connsiteX88" fmla="*/ 151408 w 200836"/>
                  <a:gd name="connsiteY88" fmla="*/ 101789 h 122701"/>
                  <a:gd name="connsiteX89" fmla="*/ 176471 w 200836"/>
                  <a:gd name="connsiteY89" fmla="*/ 105247 h 122701"/>
                  <a:gd name="connsiteX90" fmla="*/ 176471 w 200836"/>
                  <a:gd name="connsiteY90" fmla="*/ 105247 h 122701"/>
                  <a:gd name="connsiteX91" fmla="*/ 173879 w 200836"/>
                  <a:gd name="connsiteY91" fmla="*/ 29175 h 122701"/>
                  <a:gd name="connsiteX92" fmla="*/ 186842 w 200836"/>
                  <a:gd name="connsiteY92" fmla="*/ 97467 h 122701"/>
                  <a:gd name="connsiteX93" fmla="*/ 195485 w 200836"/>
                  <a:gd name="connsiteY93" fmla="*/ 95738 h 122701"/>
                  <a:gd name="connsiteX94" fmla="*/ 182521 w 200836"/>
                  <a:gd name="connsiteY94" fmla="*/ 27446 h 122701"/>
                  <a:gd name="connsiteX95" fmla="*/ 173879 w 200836"/>
                  <a:gd name="connsiteY95" fmla="*/ 29175 h 122701"/>
                  <a:gd name="connsiteX96" fmla="*/ 7942 w 200836"/>
                  <a:gd name="connsiteY96" fmla="*/ 90552 h 122701"/>
                  <a:gd name="connsiteX97" fmla="*/ 12263 w 200836"/>
                  <a:gd name="connsiteY97" fmla="*/ 91416 h 122701"/>
                  <a:gd name="connsiteX98" fmla="*/ 24363 w 200836"/>
                  <a:gd name="connsiteY98" fmla="*/ 29175 h 122701"/>
                  <a:gd name="connsiteX99" fmla="*/ 20042 w 200836"/>
                  <a:gd name="connsiteY99" fmla="*/ 28311 h 122701"/>
                  <a:gd name="connsiteX100" fmla="*/ 20042 w 200836"/>
                  <a:gd name="connsiteY100" fmla="*/ 28311 h 122701"/>
                  <a:gd name="connsiteX101" fmla="*/ 20042 w 200836"/>
                  <a:gd name="connsiteY101" fmla="*/ 28311 h 122701"/>
                  <a:gd name="connsiteX102" fmla="*/ 15720 w 200836"/>
                  <a:gd name="connsiteY102" fmla="*/ 27446 h 122701"/>
                  <a:gd name="connsiteX103" fmla="*/ 3621 w 200836"/>
                  <a:gd name="connsiteY103" fmla="*/ 89687 h 122701"/>
                  <a:gd name="connsiteX104" fmla="*/ 7942 w 200836"/>
                  <a:gd name="connsiteY104" fmla="*/ 90552 h 122701"/>
                  <a:gd name="connsiteX105" fmla="*/ 20906 w 200836"/>
                  <a:gd name="connsiteY105" fmla="*/ 23989 h 122701"/>
                  <a:gd name="connsiteX106" fmla="*/ 25227 w 200836"/>
                  <a:gd name="connsiteY106" fmla="*/ 24853 h 122701"/>
                  <a:gd name="connsiteX107" fmla="*/ 32141 w 200836"/>
                  <a:gd name="connsiteY107" fmla="*/ 17937 h 122701"/>
                  <a:gd name="connsiteX108" fmla="*/ 30413 w 200836"/>
                  <a:gd name="connsiteY108" fmla="*/ 9293 h 122701"/>
                  <a:gd name="connsiteX109" fmla="*/ 16585 w 200836"/>
                  <a:gd name="connsiteY109" fmla="*/ 23124 h 122701"/>
                  <a:gd name="connsiteX110" fmla="*/ 20906 w 200836"/>
                  <a:gd name="connsiteY110" fmla="*/ 23989 h 122701"/>
                  <a:gd name="connsiteX111" fmla="*/ 165236 w 200836"/>
                  <a:gd name="connsiteY111" fmla="*/ 17937 h 122701"/>
                  <a:gd name="connsiteX112" fmla="*/ 172150 w 200836"/>
                  <a:gd name="connsiteY112" fmla="*/ 24853 h 122701"/>
                  <a:gd name="connsiteX113" fmla="*/ 180793 w 200836"/>
                  <a:gd name="connsiteY113" fmla="*/ 23124 h 122701"/>
                  <a:gd name="connsiteX114" fmla="*/ 166965 w 200836"/>
                  <a:gd name="connsiteY114" fmla="*/ 9293 h 122701"/>
                  <a:gd name="connsiteX115" fmla="*/ 165236 w 200836"/>
                  <a:gd name="connsiteY115" fmla="*/ 17937 h 122701"/>
                  <a:gd name="connsiteX116" fmla="*/ 36462 w 200836"/>
                  <a:gd name="connsiteY116" fmla="*/ 12751 h 122701"/>
                  <a:gd name="connsiteX117" fmla="*/ 37327 w 200836"/>
                  <a:gd name="connsiteY117" fmla="*/ 17073 h 122701"/>
                  <a:gd name="connsiteX118" fmla="*/ 161779 w 200836"/>
                  <a:gd name="connsiteY118" fmla="*/ 17073 h 122701"/>
                  <a:gd name="connsiteX119" fmla="*/ 163508 w 200836"/>
                  <a:gd name="connsiteY119" fmla="*/ 8428 h 122701"/>
                  <a:gd name="connsiteX120" fmla="*/ 36462 w 200836"/>
                  <a:gd name="connsiteY120" fmla="*/ 8428 h 122701"/>
                  <a:gd name="connsiteX121" fmla="*/ 36462 w 200836"/>
                  <a:gd name="connsiteY121" fmla="*/ 12751 h 12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200836" h="122701">
                    <a:moveTo>
                      <a:pt x="177336" y="122536"/>
                    </a:moveTo>
                    <a:lnTo>
                      <a:pt x="175607" y="122536"/>
                    </a:lnTo>
                    <a:cubicBezTo>
                      <a:pt x="175607" y="122536"/>
                      <a:pt x="175607" y="122536"/>
                      <a:pt x="175607" y="122536"/>
                    </a:cubicBezTo>
                    <a:lnTo>
                      <a:pt x="149680" y="118214"/>
                    </a:lnTo>
                    <a:cubicBezTo>
                      <a:pt x="116838" y="112163"/>
                      <a:pt x="83132" y="112163"/>
                      <a:pt x="50290" y="118214"/>
                    </a:cubicBezTo>
                    <a:lnTo>
                      <a:pt x="27820" y="122536"/>
                    </a:lnTo>
                    <a:lnTo>
                      <a:pt x="27820" y="122536"/>
                    </a:lnTo>
                    <a:cubicBezTo>
                      <a:pt x="20042" y="123401"/>
                      <a:pt x="13128" y="120807"/>
                      <a:pt x="7078" y="114756"/>
                    </a:cubicBezTo>
                    <a:cubicBezTo>
                      <a:pt x="1892" y="109569"/>
                      <a:pt x="-701" y="101789"/>
                      <a:pt x="164" y="94009"/>
                    </a:cubicBezTo>
                    <a:lnTo>
                      <a:pt x="164" y="94009"/>
                    </a:lnTo>
                    <a:lnTo>
                      <a:pt x="13128" y="27446"/>
                    </a:lnTo>
                    <a:lnTo>
                      <a:pt x="13128" y="27446"/>
                    </a:lnTo>
                    <a:lnTo>
                      <a:pt x="13992" y="23124"/>
                    </a:lnTo>
                    <a:lnTo>
                      <a:pt x="13992" y="23124"/>
                    </a:lnTo>
                    <a:cubicBezTo>
                      <a:pt x="16585" y="14480"/>
                      <a:pt x="22634" y="8428"/>
                      <a:pt x="31277" y="5835"/>
                    </a:cubicBezTo>
                    <a:lnTo>
                      <a:pt x="31277" y="5835"/>
                    </a:lnTo>
                    <a:lnTo>
                      <a:pt x="33005" y="5835"/>
                    </a:lnTo>
                    <a:cubicBezTo>
                      <a:pt x="33005" y="5835"/>
                      <a:pt x="33005" y="5835"/>
                      <a:pt x="33005" y="5835"/>
                    </a:cubicBezTo>
                    <a:lnTo>
                      <a:pt x="33005" y="5835"/>
                    </a:lnTo>
                    <a:cubicBezTo>
                      <a:pt x="71897" y="-1945"/>
                      <a:pt x="125481" y="-1945"/>
                      <a:pt x="164372" y="5835"/>
                    </a:cubicBezTo>
                    <a:lnTo>
                      <a:pt x="164372" y="5835"/>
                    </a:lnTo>
                    <a:cubicBezTo>
                      <a:pt x="165236" y="5835"/>
                      <a:pt x="165236" y="5835"/>
                      <a:pt x="166100" y="5835"/>
                    </a:cubicBezTo>
                    <a:lnTo>
                      <a:pt x="166100" y="5835"/>
                    </a:lnTo>
                    <a:cubicBezTo>
                      <a:pt x="166100" y="5835"/>
                      <a:pt x="166100" y="5835"/>
                      <a:pt x="166965" y="5835"/>
                    </a:cubicBezTo>
                    <a:lnTo>
                      <a:pt x="168693" y="5835"/>
                    </a:lnTo>
                    <a:lnTo>
                      <a:pt x="168693" y="5835"/>
                    </a:lnTo>
                    <a:cubicBezTo>
                      <a:pt x="177336" y="8428"/>
                      <a:pt x="183385" y="15344"/>
                      <a:pt x="185978" y="23124"/>
                    </a:cubicBezTo>
                    <a:lnTo>
                      <a:pt x="185978" y="23124"/>
                    </a:lnTo>
                    <a:lnTo>
                      <a:pt x="185978" y="24853"/>
                    </a:lnTo>
                    <a:cubicBezTo>
                      <a:pt x="185978" y="24853"/>
                      <a:pt x="185978" y="24853"/>
                      <a:pt x="185978" y="25717"/>
                    </a:cubicBezTo>
                    <a:lnTo>
                      <a:pt x="185978" y="25717"/>
                    </a:lnTo>
                    <a:lnTo>
                      <a:pt x="200670" y="100061"/>
                    </a:lnTo>
                    <a:lnTo>
                      <a:pt x="200670" y="100061"/>
                    </a:lnTo>
                    <a:cubicBezTo>
                      <a:pt x="201535" y="106112"/>
                      <a:pt x="198942" y="112163"/>
                      <a:pt x="194621" y="116485"/>
                    </a:cubicBezTo>
                    <a:cubicBezTo>
                      <a:pt x="190300" y="120807"/>
                      <a:pt x="183385" y="123401"/>
                      <a:pt x="177336" y="122536"/>
                    </a:cubicBezTo>
                    <a:lnTo>
                      <a:pt x="177336" y="122536"/>
                    </a:lnTo>
                    <a:close/>
                    <a:moveTo>
                      <a:pt x="178200" y="118214"/>
                    </a:moveTo>
                    <a:cubicBezTo>
                      <a:pt x="183385" y="118214"/>
                      <a:pt x="187707" y="116485"/>
                      <a:pt x="191164" y="113027"/>
                    </a:cubicBezTo>
                    <a:cubicBezTo>
                      <a:pt x="194621" y="109569"/>
                      <a:pt x="196349" y="105247"/>
                      <a:pt x="196349" y="100061"/>
                    </a:cubicBezTo>
                    <a:lnTo>
                      <a:pt x="187707" y="101789"/>
                    </a:lnTo>
                    <a:cubicBezTo>
                      <a:pt x="187707" y="103518"/>
                      <a:pt x="186842" y="105247"/>
                      <a:pt x="185114" y="106976"/>
                    </a:cubicBezTo>
                    <a:cubicBezTo>
                      <a:pt x="183385" y="108705"/>
                      <a:pt x="181657" y="109569"/>
                      <a:pt x="179928" y="109569"/>
                    </a:cubicBezTo>
                    <a:lnTo>
                      <a:pt x="178200" y="118214"/>
                    </a:lnTo>
                    <a:close/>
                    <a:moveTo>
                      <a:pt x="152272" y="113892"/>
                    </a:moveTo>
                    <a:lnTo>
                      <a:pt x="173879" y="117350"/>
                    </a:lnTo>
                    <a:lnTo>
                      <a:pt x="175607" y="108705"/>
                    </a:lnTo>
                    <a:lnTo>
                      <a:pt x="154001" y="105247"/>
                    </a:lnTo>
                    <a:lnTo>
                      <a:pt x="152272" y="113892"/>
                    </a:lnTo>
                    <a:close/>
                    <a:moveTo>
                      <a:pt x="3621" y="94009"/>
                    </a:moveTo>
                    <a:cubicBezTo>
                      <a:pt x="2756" y="100061"/>
                      <a:pt x="5349" y="106112"/>
                      <a:pt x="9670" y="110434"/>
                    </a:cubicBezTo>
                    <a:cubicBezTo>
                      <a:pt x="13992" y="114756"/>
                      <a:pt x="20042" y="117350"/>
                      <a:pt x="26091" y="116485"/>
                    </a:cubicBezTo>
                    <a:lnTo>
                      <a:pt x="24363" y="107841"/>
                    </a:lnTo>
                    <a:cubicBezTo>
                      <a:pt x="20906" y="107841"/>
                      <a:pt x="17449" y="106112"/>
                      <a:pt x="15720" y="104383"/>
                    </a:cubicBezTo>
                    <a:cubicBezTo>
                      <a:pt x="13128" y="101789"/>
                      <a:pt x="12263" y="98332"/>
                      <a:pt x="12263" y="94874"/>
                    </a:cubicBezTo>
                    <a:lnTo>
                      <a:pt x="3621" y="94009"/>
                    </a:lnTo>
                    <a:close/>
                    <a:moveTo>
                      <a:pt x="28684" y="108705"/>
                    </a:moveTo>
                    <a:lnTo>
                      <a:pt x="30413" y="117350"/>
                    </a:lnTo>
                    <a:lnTo>
                      <a:pt x="45969" y="114756"/>
                    </a:lnTo>
                    <a:lnTo>
                      <a:pt x="44241" y="106112"/>
                    </a:lnTo>
                    <a:lnTo>
                      <a:pt x="28684" y="108705"/>
                    </a:lnTo>
                    <a:close/>
                    <a:moveTo>
                      <a:pt x="98689" y="108705"/>
                    </a:moveTo>
                    <a:cubicBezTo>
                      <a:pt x="115109" y="108705"/>
                      <a:pt x="131530" y="110434"/>
                      <a:pt x="147087" y="113027"/>
                    </a:cubicBezTo>
                    <a:lnTo>
                      <a:pt x="148815" y="104383"/>
                    </a:lnTo>
                    <a:cubicBezTo>
                      <a:pt x="115109" y="98332"/>
                      <a:pt x="81404" y="98332"/>
                      <a:pt x="48562" y="104383"/>
                    </a:cubicBezTo>
                    <a:lnTo>
                      <a:pt x="50290" y="113027"/>
                    </a:lnTo>
                    <a:cubicBezTo>
                      <a:pt x="66711" y="110434"/>
                      <a:pt x="83132" y="108705"/>
                      <a:pt x="98689" y="108705"/>
                    </a:cubicBezTo>
                    <a:close/>
                    <a:moveTo>
                      <a:pt x="176471" y="105247"/>
                    </a:moveTo>
                    <a:lnTo>
                      <a:pt x="179064" y="105247"/>
                    </a:lnTo>
                    <a:cubicBezTo>
                      <a:pt x="180793" y="105247"/>
                      <a:pt x="181657" y="105247"/>
                      <a:pt x="182521" y="104383"/>
                    </a:cubicBezTo>
                    <a:cubicBezTo>
                      <a:pt x="183385" y="103518"/>
                      <a:pt x="183385" y="103518"/>
                      <a:pt x="183385" y="102654"/>
                    </a:cubicBezTo>
                    <a:lnTo>
                      <a:pt x="183385" y="100925"/>
                    </a:lnTo>
                    <a:lnTo>
                      <a:pt x="183385" y="99196"/>
                    </a:lnTo>
                    <a:lnTo>
                      <a:pt x="183385" y="99196"/>
                    </a:lnTo>
                    <a:lnTo>
                      <a:pt x="169557" y="28311"/>
                    </a:lnTo>
                    <a:cubicBezTo>
                      <a:pt x="168693" y="25717"/>
                      <a:pt x="166965" y="23124"/>
                      <a:pt x="164372" y="22260"/>
                    </a:cubicBezTo>
                    <a:lnTo>
                      <a:pt x="160915" y="21395"/>
                    </a:lnTo>
                    <a:cubicBezTo>
                      <a:pt x="124616" y="14480"/>
                      <a:pt x="75354" y="14480"/>
                      <a:pt x="38191" y="21395"/>
                    </a:cubicBezTo>
                    <a:lnTo>
                      <a:pt x="38191" y="21395"/>
                    </a:lnTo>
                    <a:lnTo>
                      <a:pt x="35598" y="22260"/>
                    </a:lnTo>
                    <a:cubicBezTo>
                      <a:pt x="32141" y="23124"/>
                      <a:pt x="30413" y="25717"/>
                      <a:pt x="29548" y="28311"/>
                    </a:cubicBezTo>
                    <a:lnTo>
                      <a:pt x="17449" y="93145"/>
                    </a:lnTo>
                    <a:lnTo>
                      <a:pt x="17449" y="93145"/>
                    </a:lnTo>
                    <a:lnTo>
                      <a:pt x="17449" y="95738"/>
                    </a:lnTo>
                    <a:cubicBezTo>
                      <a:pt x="16585" y="98332"/>
                      <a:pt x="17449" y="100925"/>
                      <a:pt x="20042" y="103518"/>
                    </a:cubicBezTo>
                    <a:cubicBezTo>
                      <a:pt x="21770" y="105247"/>
                      <a:pt x="24363" y="106112"/>
                      <a:pt x="26955" y="106112"/>
                    </a:cubicBezTo>
                    <a:lnTo>
                      <a:pt x="49426" y="101789"/>
                    </a:lnTo>
                    <a:lnTo>
                      <a:pt x="49426" y="101789"/>
                    </a:lnTo>
                    <a:cubicBezTo>
                      <a:pt x="83132" y="95738"/>
                      <a:pt x="117702" y="95738"/>
                      <a:pt x="151408" y="101789"/>
                    </a:cubicBezTo>
                    <a:lnTo>
                      <a:pt x="151408" y="101789"/>
                    </a:lnTo>
                    <a:lnTo>
                      <a:pt x="176471" y="105247"/>
                    </a:lnTo>
                    <a:lnTo>
                      <a:pt x="176471" y="105247"/>
                    </a:lnTo>
                    <a:close/>
                    <a:moveTo>
                      <a:pt x="173879" y="29175"/>
                    </a:moveTo>
                    <a:lnTo>
                      <a:pt x="186842" y="97467"/>
                    </a:lnTo>
                    <a:lnTo>
                      <a:pt x="195485" y="95738"/>
                    </a:lnTo>
                    <a:lnTo>
                      <a:pt x="182521" y="27446"/>
                    </a:lnTo>
                    <a:lnTo>
                      <a:pt x="173879" y="29175"/>
                    </a:lnTo>
                    <a:close/>
                    <a:moveTo>
                      <a:pt x="7942" y="90552"/>
                    </a:moveTo>
                    <a:lnTo>
                      <a:pt x="12263" y="91416"/>
                    </a:lnTo>
                    <a:lnTo>
                      <a:pt x="24363" y="29175"/>
                    </a:lnTo>
                    <a:lnTo>
                      <a:pt x="20042" y="28311"/>
                    </a:lnTo>
                    <a:lnTo>
                      <a:pt x="20042" y="28311"/>
                    </a:lnTo>
                    <a:lnTo>
                      <a:pt x="20042" y="28311"/>
                    </a:lnTo>
                    <a:lnTo>
                      <a:pt x="15720" y="27446"/>
                    </a:lnTo>
                    <a:lnTo>
                      <a:pt x="3621" y="89687"/>
                    </a:lnTo>
                    <a:lnTo>
                      <a:pt x="7942" y="90552"/>
                    </a:lnTo>
                    <a:close/>
                    <a:moveTo>
                      <a:pt x="20906" y="23989"/>
                    </a:moveTo>
                    <a:lnTo>
                      <a:pt x="25227" y="24853"/>
                    </a:lnTo>
                    <a:cubicBezTo>
                      <a:pt x="26091" y="21395"/>
                      <a:pt x="29548" y="18802"/>
                      <a:pt x="32141" y="17937"/>
                    </a:cubicBezTo>
                    <a:lnTo>
                      <a:pt x="30413" y="9293"/>
                    </a:lnTo>
                    <a:cubicBezTo>
                      <a:pt x="23498" y="11022"/>
                      <a:pt x="18313" y="16208"/>
                      <a:pt x="16585" y="23124"/>
                    </a:cubicBezTo>
                    <a:lnTo>
                      <a:pt x="20906" y="23989"/>
                    </a:lnTo>
                    <a:close/>
                    <a:moveTo>
                      <a:pt x="165236" y="17937"/>
                    </a:moveTo>
                    <a:cubicBezTo>
                      <a:pt x="168693" y="18802"/>
                      <a:pt x="171286" y="22260"/>
                      <a:pt x="172150" y="24853"/>
                    </a:cubicBezTo>
                    <a:lnTo>
                      <a:pt x="180793" y="23124"/>
                    </a:lnTo>
                    <a:cubicBezTo>
                      <a:pt x="179064" y="16208"/>
                      <a:pt x="173879" y="11022"/>
                      <a:pt x="166965" y="9293"/>
                    </a:cubicBezTo>
                    <a:lnTo>
                      <a:pt x="165236" y="17937"/>
                    </a:lnTo>
                    <a:close/>
                    <a:moveTo>
                      <a:pt x="36462" y="12751"/>
                    </a:moveTo>
                    <a:lnTo>
                      <a:pt x="37327" y="17073"/>
                    </a:lnTo>
                    <a:cubicBezTo>
                      <a:pt x="74489" y="10157"/>
                      <a:pt x="124616" y="10157"/>
                      <a:pt x="161779" y="17073"/>
                    </a:cubicBezTo>
                    <a:lnTo>
                      <a:pt x="163508" y="8428"/>
                    </a:lnTo>
                    <a:cubicBezTo>
                      <a:pt x="125481" y="1513"/>
                      <a:pt x="73625" y="1513"/>
                      <a:pt x="36462" y="8428"/>
                    </a:cubicBezTo>
                    <a:lnTo>
                      <a:pt x="36462" y="127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77" name="Graphic 16831">
              <a:extLst>
                <a:ext uri="{FF2B5EF4-FFF2-40B4-BE49-F238E27FC236}">
                  <a16:creationId xmlns:a16="http://schemas.microsoft.com/office/drawing/2014/main" id="{B76E3E05-D3E8-49C2-A1A9-BA0F3A422610}"/>
                </a:ext>
              </a:extLst>
            </p:cNvPr>
            <p:cNvGrpSpPr/>
            <p:nvPr/>
          </p:nvGrpSpPr>
          <p:grpSpPr>
            <a:xfrm>
              <a:off x="5298935" y="1843294"/>
              <a:ext cx="17285" cy="97683"/>
              <a:chOff x="5298935" y="1843294"/>
              <a:chExt cx="17285" cy="97683"/>
            </a:xfrm>
            <a:solidFill>
              <a:srgbClr val="355464"/>
            </a:solidFill>
          </p:grpSpPr>
          <p:sp>
            <p:nvSpPr>
              <p:cNvPr id="296" name="Freeform 17937">
                <a:extLst>
                  <a:ext uri="{FF2B5EF4-FFF2-40B4-BE49-F238E27FC236}">
                    <a16:creationId xmlns:a16="http://schemas.microsoft.com/office/drawing/2014/main" id="{3DA1F926-6233-4216-A660-25190343CBA9}"/>
                  </a:ext>
                </a:extLst>
              </p:cNvPr>
              <p:cNvSpPr/>
              <p:nvPr/>
            </p:nvSpPr>
            <p:spPr>
              <a:xfrm>
                <a:off x="5301528" y="1845887"/>
                <a:ext cx="12963" cy="93361"/>
              </a:xfrm>
              <a:custGeom>
                <a:avLst/>
                <a:gdLst>
                  <a:gd name="connsiteX0" fmla="*/ 0 w 12963"/>
                  <a:gd name="connsiteY0" fmla="*/ 0 h 93361"/>
                  <a:gd name="connsiteX1" fmla="*/ 12964 w 12963"/>
                  <a:gd name="connsiteY1" fmla="*/ 0 h 93361"/>
                  <a:gd name="connsiteX2" fmla="*/ 12964 w 12963"/>
                  <a:gd name="connsiteY2" fmla="*/ 93361 h 93361"/>
                  <a:gd name="connsiteX3" fmla="*/ 0 w 12963"/>
                  <a:gd name="connsiteY3" fmla="*/ 93361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93361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93361"/>
                    </a:lnTo>
                    <a:lnTo>
                      <a:pt x="0" y="9336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97" name="Freeform 17938">
                <a:extLst>
                  <a:ext uri="{FF2B5EF4-FFF2-40B4-BE49-F238E27FC236}">
                    <a16:creationId xmlns:a16="http://schemas.microsoft.com/office/drawing/2014/main" id="{A4A374DD-D805-43F3-9D8E-DE7DD5D14579}"/>
                  </a:ext>
                </a:extLst>
              </p:cNvPr>
              <p:cNvSpPr/>
              <p:nvPr/>
            </p:nvSpPr>
            <p:spPr>
              <a:xfrm>
                <a:off x="5298935" y="1843294"/>
                <a:ext cx="17285" cy="97683"/>
              </a:xfrm>
              <a:custGeom>
                <a:avLst/>
                <a:gdLst>
                  <a:gd name="connsiteX0" fmla="*/ 17285 w 17285"/>
                  <a:gd name="connsiteY0" fmla="*/ 97683 h 97683"/>
                  <a:gd name="connsiteX1" fmla="*/ 0 w 17285"/>
                  <a:gd name="connsiteY1" fmla="*/ 97683 h 97683"/>
                  <a:gd name="connsiteX2" fmla="*/ 0 w 17285"/>
                  <a:gd name="connsiteY2" fmla="*/ 0 h 97683"/>
                  <a:gd name="connsiteX3" fmla="*/ 17285 w 17285"/>
                  <a:gd name="connsiteY3" fmla="*/ 0 h 97683"/>
                  <a:gd name="connsiteX4" fmla="*/ 17285 w 17285"/>
                  <a:gd name="connsiteY4" fmla="*/ 97683 h 97683"/>
                  <a:gd name="connsiteX5" fmla="*/ 4321 w 17285"/>
                  <a:gd name="connsiteY5" fmla="*/ 93361 h 97683"/>
                  <a:gd name="connsiteX6" fmla="*/ 12964 w 17285"/>
                  <a:gd name="connsiteY6" fmla="*/ 93361 h 97683"/>
                  <a:gd name="connsiteX7" fmla="*/ 12964 w 17285"/>
                  <a:gd name="connsiteY7" fmla="*/ 4322 h 97683"/>
                  <a:gd name="connsiteX8" fmla="*/ 4321 w 17285"/>
                  <a:gd name="connsiteY8" fmla="*/ 4322 h 97683"/>
                  <a:gd name="connsiteX9" fmla="*/ 4321 w 17285"/>
                  <a:gd name="connsiteY9" fmla="*/ 93361 h 9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97683">
                    <a:moveTo>
                      <a:pt x="17285" y="97683"/>
                    </a:moveTo>
                    <a:lnTo>
                      <a:pt x="0" y="97683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97683"/>
                    </a:lnTo>
                    <a:close/>
                    <a:moveTo>
                      <a:pt x="4321" y="93361"/>
                    </a:moveTo>
                    <a:lnTo>
                      <a:pt x="12964" y="93361"/>
                    </a:lnTo>
                    <a:lnTo>
                      <a:pt x="12964" y="4322"/>
                    </a:lnTo>
                    <a:lnTo>
                      <a:pt x="4321" y="4322"/>
                    </a:lnTo>
                    <a:lnTo>
                      <a:pt x="4321" y="9336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78" name="Graphic 16831">
              <a:extLst>
                <a:ext uri="{FF2B5EF4-FFF2-40B4-BE49-F238E27FC236}">
                  <a16:creationId xmlns:a16="http://schemas.microsoft.com/office/drawing/2014/main" id="{A3E19495-D65D-438E-AE07-B8B864178B2B}"/>
                </a:ext>
              </a:extLst>
            </p:cNvPr>
            <p:cNvGrpSpPr/>
            <p:nvPr/>
          </p:nvGrpSpPr>
          <p:grpSpPr>
            <a:xfrm>
              <a:off x="5298935" y="2047305"/>
              <a:ext cx="17285" cy="55324"/>
              <a:chOff x="5298935" y="2047305"/>
              <a:chExt cx="17285" cy="55324"/>
            </a:xfrm>
            <a:solidFill>
              <a:srgbClr val="355464"/>
            </a:solidFill>
          </p:grpSpPr>
          <p:sp>
            <p:nvSpPr>
              <p:cNvPr id="294" name="Freeform 17940">
                <a:extLst>
                  <a:ext uri="{FF2B5EF4-FFF2-40B4-BE49-F238E27FC236}">
                    <a16:creationId xmlns:a16="http://schemas.microsoft.com/office/drawing/2014/main" id="{8746701F-F672-4C88-B083-391D46300114}"/>
                  </a:ext>
                </a:extLst>
              </p:cNvPr>
              <p:cNvSpPr/>
              <p:nvPr/>
            </p:nvSpPr>
            <p:spPr>
              <a:xfrm>
                <a:off x="5301528" y="2049034"/>
                <a:ext cx="12963" cy="51002"/>
              </a:xfrm>
              <a:custGeom>
                <a:avLst/>
                <a:gdLst>
                  <a:gd name="connsiteX0" fmla="*/ 0 w 12963"/>
                  <a:gd name="connsiteY0" fmla="*/ 0 h 51002"/>
                  <a:gd name="connsiteX1" fmla="*/ 12964 w 12963"/>
                  <a:gd name="connsiteY1" fmla="*/ 0 h 51002"/>
                  <a:gd name="connsiteX2" fmla="*/ 12964 w 12963"/>
                  <a:gd name="connsiteY2" fmla="*/ 51003 h 51002"/>
                  <a:gd name="connsiteX3" fmla="*/ 0 w 12963"/>
                  <a:gd name="connsiteY3" fmla="*/ 51003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51002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51003"/>
                    </a:lnTo>
                    <a:lnTo>
                      <a:pt x="0" y="5100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95" name="Freeform 17941">
                <a:extLst>
                  <a:ext uri="{FF2B5EF4-FFF2-40B4-BE49-F238E27FC236}">
                    <a16:creationId xmlns:a16="http://schemas.microsoft.com/office/drawing/2014/main" id="{E1C4EF9D-26B7-4FE6-815E-25D4ED48B4C7}"/>
                  </a:ext>
                </a:extLst>
              </p:cNvPr>
              <p:cNvSpPr/>
              <p:nvPr/>
            </p:nvSpPr>
            <p:spPr>
              <a:xfrm>
                <a:off x="5298935" y="2047305"/>
                <a:ext cx="17285" cy="55324"/>
              </a:xfrm>
              <a:custGeom>
                <a:avLst/>
                <a:gdLst>
                  <a:gd name="connsiteX0" fmla="*/ 17285 w 17285"/>
                  <a:gd name="connsiteY0" fmla="*/ 55325 h 55324"/>
                  <a:gd name="connsiteX1" fmla="*/ 0 w 17285"/>
                  <a:gd name="connsiteY1" fmla="*/ 55325 h 55324"/>
                  <a:gd name="connsiteX2" fmla="*/ 0 w 17285"/>
                  <a:gd name="connsiteY2" fmla="*/ 0 h 55324"/>
                  <a:gd name="connsiteX3" fmla="*/ 17285 w 17285"/>
                  <a:gd name="connsiteY3" fmla="*/ 0 h 55324"/>
                  <a:gd name="connsiteX4" fmla="*/ 17285 w 17285"/>
                  <a:gd name="connsiteY4" fmla="*/ 55325 h 55324"/>
                  <a:gd name="connsiteX5" fmla="*/ 4321 w 17285"/>
                  <a:gd name="connsiteY5" fmla="*/ 50138 h 55324"/>
                  <a:gd name="connsiteX6" fmla="*/ 12964 w 17285"/>
                  <a:gd name="connsiteY6" fmla="*/ 50138 h 55324"/>
                  <a:gd name="connsiteX7" fmla="*/ 12964 w 17285"/>
                  <a:gd name="connsiteY7" fmla="*/ 3458 h 55324"/>
                  <a:gd name="connsiteX8" fmla="*/ 4321 w 17285"/>
                  <a:gd name="connsiteY8" fmla="*/ 3458 h 55324"/>
                  <a:gd name="connsiteX9" fmla="*/ 4321 w 17285"/>
                  <a:gd name="connsiteY9" fmla="*/ 50138 h 5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55324">
                    <a:moveTo>
                      <a:pt x="17285" y="55325"/>
                    </a:moveTo>
                    <a:lnTo>
                      <a:pt x="0" y="55325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55325"/>
                    </a:lnTo>
                    <a:close/>
                    <a:moveTo>
                      <a:pt x="4321" y="50138"/>
                    </a:moveTo>
                    <a:lnTo>
                      <a:pt x="12964" y="50138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501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79" name="Graphic 16831">
              <a:extLst>
                <a:ext uri="{FF2B5EF4-FFF2-40B4-BE49-F238E27FC236}">
                  <a16:creationId xmlns:a16="http://schemas.microsoft.com/office/drawing/2014/main" id="{3D2A3494-03C4-4032-BBF5-A017DF6F1D47}"/>
                </a:ext>
              </a:extLst>
            </p:cNvPr>
            <p:cNvGrpSpPr/>
            <p:nvPr/>
          </p:nvGrpSpPr>
          <p:grpSpPr>
            <a:xfrm>
              <a:off x="5333506" y="2047305"/>
              <a:ext cx="17285" cy="55324"/>
              <a:chOff x="5333506" y="2047305"/>
              <a:chExt cx="17285" cy="55324"/>
            </a:xfrm>
            <a:solidFill>
              <a:srgbClr val="355464"/>
            </a:solidFill>
          </p:grpSpPr>
          <p:sp>
            <p:nvSpPr>
              <p:cNvPr id="292" name="Freeform 17943">
                <a:extLst>
                  <a:ext uri="{FF2B5EF4-FFF2-40B4-BE49-F238E27FC236}">
                    <a16:creationId xmlns:a16="http://schemas.microsoft.com/office/drawing/2014/main" id="{473E5432-6585-4D24-9792-7DE10E5BD35F}"/>
                  </a:ext>
                </a:extLst>
              </p:cNvPr>
              <p:cNvSpPr/>
              <p:nvPr/>
            </p:nvSpPr>
            <p:spPr>
              <a:xfrm>
                <a:off x="5335234" y="2049034"/>
                <a:ext cx="12963" cy="51002"/>
              </a:xfrm>
              <a:custGeom>
                <a:avLst/>
                <a:gdLst>
                  <a:gd name="connsiteX0" fmla="*/ 0 w 12963"/>
                  <a:gd name="connsiteY0" fmla="*/ 0 h 51002"/>
                  <a:gd name="connsiteX1" fmla="*/ 12964 w 12963"/>
                  <a:gd name="connsiteY1" fmla="*/ 0 h 51002"/>
                  <a:gd name="connsiteX2" fmla="*/ 12964 w 12963"/>
                  <a:gd name="connsiteY2" fmla="*/ 51003 h 51002"/>
                  <a:gd name="connsiteX3" fmla="*/ 0 w 12963"/>
                  <a:gd name="connsiteY3" fmla="*/ 51003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51002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51003"/>
                    </a:lnTo>
                    <a:lnTo>
                      <a:pt x="0" y="5100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93" name="Freeform 17944">
                <a:extLst>
                  <a:ext uri="{FF2B5EF4-FFF2-40B4-BE49-F238E27FC236}">
                    <a16:creationId xmlns:a16="http://schemas.microsoft.com/office/drawing/2014/main" id="{BFE2ABD5-5BAC-4B35-B7C4-4C25CF54A274}"/>
                  </a:ext>
                </a:extLst>
              </p:cNvPr>
              <p:cNvSpPr/>
              <p:nvPr/>
            </p:nvSpPr>
            <p:spPr>
              <a:xfrm>
                <a:off x="5333506" y="2047305"/>
                <a:ext cx="17285" cy="55324"/>
              </a:xfrm>
              <a:custGeom>
                <a:avLst/>
                <a:gdLst>
                  <a:gd name="connsiteX0" fmla="*/ 17285 w 17285"/>
                  <a:gd name="connsiteY0" fmla="*/ 55325 h 55324"/>
                  <a:gd name="connsiteX1" fmla="*/ 0 w 17285"/>
                  <a:gd name="connsiteY1" fmla="*/ 55325 h 55324"/>
                  <a:gd name="connsiteX2" fmla="*/ 0 w 17285"/>
                  <a:gd name="connsiteY2" fmla="*/ 0 h 55324"/>
                  <a:gd name="connsiteX3" fmla="*/ 17285 w 17285"/>
                  <a:gd name="connsiteY3" fmla="*/ 0 h 55324"/>
                  <a:gd name="connsiteX4" fmla="*/ 17285 w 17285"/>
                  <a:gd name="connsiteY4" fmla="*/ 55325 h 55324"/>
                  <a:gd name="connsiteX5" fmla="*/ 4321 w 17285"/>
                  <a:gd name="connsiteY5" fmla="*/ 50138 h 55324"/>
                  <a:gd name="connsiteX6" fmla="*/ 12964 w 17285"/>
                  <a:gd name="connsiteY6" fmla="*/ 50138 h 55324"/>
                  <a:gd name="connsiteX7" fmla="*/ 12964 w 17285"/>
                  <a:gd name="connsiteY7" fmla="*/ 3458 h 55324"/>
                  <a:gd name="connsiteX8" fmla="*/ 4321 w 17285"/>
                  <a:gd name="connsiteY8" fmla="*/ 3458 h 55324"/>
                  <a:gd name="connsiteX9" fmla="*/ 4321 w 17285"/>
                  <a:gd name="connsiteY9" fmla="*/ 50138 h 5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55324">
                    <a:moveTo>
                      <a:pt x="17285" y="55325"/>
                    </a:moveTo>
                    <a:lnTo>
                      <a:pt x="0" y="55325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55325"/>
                    </a:lnTo>
                    <a:close/>
                    <a:moveTo>
                      <a:pt x="4321" y="50138"/>
                    </a:moveTo>
                    <a:lnTo>
                      <a:pt x="12964" y="50138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501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80" name="Graphic 16831">
              <a:extLst>
                <a:ext uri="{FF2B5EF4-FFF2-40B4-BE49-F238E27FC236}">
                  <a16:creationId xmlns:a16="http://schemas.microsoft.com/office/drawing/2014/main" id="{D9F0115B-DC81-4F01-A0FE-74A0A7EA0978}"/>
                </a:ext>
              </a:extLst>
            </p:cNvPr>
            <p:cNvGrpSpPr/>
            <p:nvPr/>
          </p:nvGrpSpPr>
          <p:grpSpPr>
            <a:xfrm>
              <a:off x="5265230" y="2047305"/>
              <a:ext cx="17285" cy="55324"/>
              <a:chOff x="5265230" y="2047305"/>
              <a:chExt cx="17285" cy="55324"/>
            </a:xfrm>
            <a:solidFill>
              <a:srgbClr val="355464"/>
            </a:solidFill>
          </p:grpSpPr>
          <p:sp>
            <p:nvSpPr>
              <p:cNvPr id="290" name="Freeform 17946">
                <a:extLst>
                  <a:ext uri="{FF2B5EF4-FFF2-40B4-BE49-F238E27FC236}">
                    <a16:creationId xmlns:a16="http://schemas.microsoft.com/office/drawing/2014/main" id="{8314AEA5-8328-4BD9-AC26-0D5CF42B6C13}"/>
                  </a:ext>
                </a:extLst>
              </p:cNvPr>
              <p:cNvSpPr/>
              <p:nvPr/>
            </p:nvSpPr>
            <p:spPr>
              <a:xfrm>
                <a:off x="5267822" y="2049034"/>
                <a:ext cx="12963" cy="51002"/>
              </a:xfrm>
              <a:custGeom>
                <a:avLst/>
                <a:gdLst>
                  <a:gd name="connsiteX0" fmla="*/ 0 w 12963"/>
                  <a:gd name="connsiteY0" fmla="*/ 0 h 51002"/>
                  <a:gd name="connsiteX1" fmla="*/ 12964 w 12963"/>
                  <a:gd name="connsiteY1" fmla="*/ 0 h 51002"/>
                  <a:gd name="connsiteX2" fmla="*/ 12964 w 12963"/>
                  <a:gd name="connsiteY2" fmla="*/ 51003 h 51002"/>
                  <a:gd name="connsiteX3" fmla="*/ 0 w 12963"/>
                  <a:gd name="connsiteY3" fmla="*/ 51003 h 5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3" h="51002">
                    <a:moveTo>
                      <a:pt x="0" y="0"/>
                    </a:moveTo>
                    <a:lnTo>
                      <a:pt x="12964" y="0"/>
                    </a:lnTo>
                    <a:lnTo>
                      <a:pt x="12964" y="51003"/>
                    </a:lnTo>
                    <a:lnTo>
                      <a:pt x="0" y="5100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91" name="Freeform 17947">
                <a:extLst>
                  <a:ext uri="{FF2B5EF4-FFF2-40B4-BE49-F238E27FC236}">
                    <a16:creationId xmlns:a16="http://schemas.microsoft.com/office/drawing/2014/main" id="{136255DD-97F1-46D9-97B3-357F4F7D62FE}"/>
                  </a:ext>
                </a:extLst>
              </p:cNvPr>
              <p:cNvSpPr/>
              <p:nvPr/>
            </p:nvSpPr>
            <p:spPr>
              <a:xfrm>
                <a:off x="5265230" y="2047305"/>
                <a:ext cx="17285" cy="55324"/>
              </a:xfrm>
              <a:custGeom>
                <a:avLst/>
                <a:gdLst>
                  <a:gd name="connsiteX0" fmla="*/ 17285 w 17285"/>
                  <a:gd name="connsiteY0" fmla="*/ 55325 h 55324"/>
                  <a:gd name="connsiteX1" fmla="*/ 0 w 17285"/>
                  <a:gd name="connsiteY1" fmla="*/ 55325 h 55324"/>
                  <a:gd name="connsiteX2" fmla="*/ 0 w 17285"/>
                  <a:gd name="connsiteY2" fmla="*/ 0 h 55324"/>
                  <a:gd name="connsiteX3" fmla="*/ 17285 w 17285"/>
                  <a:gd name="connsiteY3" fmla="*/ 0 h 55324"/>
                  <a:gd name="connsiteX4" fmla="*/ 17285 w 17285"/>
                  <a:gd name="connsiteY4" fmla="*/ 55325 h 55324"/>
                  <a:gd name="connsiteX5" fmla="*/ 4321 w 17285"/>
                  <a:gd name="connsiteY5" fmla="*/ 50138 h 55324"/>
                  <a:gd name="connsiteX6" fmla="*/ 12964 w 17285"/>
                  <a:gd name="connsiteY6" fmla="*/ 50138 h 55324"/>
                  <a:gd name="connsiteX7" fmla="*/ 12964 w 17285"/>
                  <a:gd name="connsiteY7" fmla="*/ 3458 h 55324"/>
                  <a:gd name="connsiteX8" fmla="*/ 4321 w 17285"/>
                  <a:gd name="connsiteY8" fmla="*/ 3458 h 55324"/>
                  <a:gd name="connsiteX9" fmla="*/ 4321 w 17285"/>
                  <a:gd name="connsiteY9" fmla="*/ 50138 h 5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" h="55324">
                    <a:moveTo>
                      <a:pt x="17285" y="55325"/>
                    </a:moveTo>
                    <a:lnTo>
                      <a:pt x="0" y="55325"/>
                    </a:lnTo>
                    <a:lnTo>
                      <a:pt x="0" y="0"/>
                    </a:lnTo>
                    <a:lnTo>
                      <a:pt x="17285" y="0"/>
                    </a:lnTo>
                    <a:lnTo>
                      <a:pt x="17285" y="55325"/>
                    </a:lnTo>
                    <a:close/>
                    <a:moveTo>
                      <a:pt x="4321" y="50138"/>
                    </a:moveTo>
                    <a:lnTo>
                      <a:pt x="12964" y="50138"/>
                    </a:lnTo>
                    <a:lnTo>
                      <a:pt x="12964" y="3458"/>
                    </a:lnTo>
                    <a:lnTo>
                      <a:pt x="4321" y="3458"/>
                    </a:lnTo>
                    <a:lnTo>
                      <a:pt x="4321" y="501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81" name="Graphic 16831">
              <a:extLst>
                <a:ext uri="{FF2B5EF4-FFF2-40B4-BE49-F238E27FC236}">
                  <a16:creationId xmlns:a16="http://schemas.microsoft.com/office/drawing/2014/main" id="{8FD927BD-DDA9-4A80-86AF-BEB1B2DEFD19}"/>
                </a:ext>
              </a:extLst>
            </p:cNvPr>
            <p:cNvGrpSpPr/>
            <p:nvPr/>
          </p:nvGrpSpPr>
          <p:grpSpPr>
            <a:xfrm>
              <a:off x="5157259" y="1787104"/>
              <a:ext cx="299772" cy="321576"/>
              <a:chOff x="5157259" y="1787104"/>
              <a:chExt cx="299772" cy="321576"/>
            </a:xfrm>
            <a:solidFill>
              <a:srgbClr val="355464"/>
            </a:solidFill>
          </p:grpSpPr>
          <p:sp>
            <p:nvSpPr>
              <p:cNvPr id="288" name="Freeform 17949">
                <a:extLst>
                  <a:ext uri="{FF2B5EF4-FFF2-40B4-BE49-F238E27FC236}">
                    <a16:creationId xmlns:a16="http://schemas.microsoft.com/office/drawing/2014/main" id="{695AE397-2D5E-450E-A545-0C25A940EF80}"/>
                  </a:ext>
                </a:extLst>
              </p:cNvPr>
              <p:cNvSpPr/>
              <p:nvPr/>
            </p:nvSpPr>
            <p:spPr>
              <a:xfrm>
                <a:off x="5159423" y="1787969"/>
                <a:ext cx="297143" cy="318983"/>
              </a:xfrm>
              <a:custGeom>
                <a:avLst/>
                <a:gdLst>
                  <a:gd name="connsiteX0" fmla="*/ 200010 w 297143"/>
                  <a:gd name="connsiteY0" fmla="*/ 301694 h 318983"/>
                  <a:gd name="connsiteX1" fmla="*/ 148155 w 297143"/>
                  <a:gd name="connsiteY1" fmla="*/ 305152 h 318983"/>
                  <a:gd name="connsiteX2" fmla="*/ 148155 w 297143"/>
                  <a:gd name="connsiteY2" fmla="*/ 318119 h 318983"/>
                  <a:gd name="connsiteX3" fmla="*/ 201739 w 297143"/>
                  <a:gd name="connsiteY3" fmla="*/ 313797 h 318983"/>
                  <a:gd name="connsiteX4" fmla="*/ 200010 w 297143"/>
                  <a:gd name="connsiteY4" fmla="*/ 301694 h 318983"/>
                  <a:gd name="connsiteX5" fmla="*/ 282114 w 297143"/>
                  <a:gd name="connsiteY5" fmla="*/ 182400 h 318983"/>
                  <a:gd name="connsiteX6" fmla="*/ 200010 w 297143"/>
                  <a:gd name="connsiteY6" fmla="*/ 302559 h 318983"/>
                  <a:gd name="connsiteX7" fmla="*/ 201739 w 297143"/>
                  <a:gd name="connsiteY7" fmla="*/ 315526 h 318983"/>
                  <a:gd name="connsiteX8" fmla="*/ 295078 w 297143"/>
                  <a:gd name="connsiteY8" fmla="*/ 179806 h 318983"/>
                  <a:gd name="connsiteX9" fmla="*/ 282114 w 297143"/>
                  <a:gd name="connsiteY9" fmla="*/ 182400 h 318983"/>
                  <a:gd name="connsiteX10" fmla="*/ 270015 w 297143"/>
                  <a:gd name="connsiteY10" fmla="*/ 55325 h 318983"/>
                  <a:gd name="connsiteX11" fmla="*/ 270015 w 297143"/>
                  <a:gd name="connsiteY11" fmla="*/ 55325 h 318983"/>
                  <a:gd name="connsiteX12" fmla="*/ 270015 w 297143"/>
                  <a:gd name="connsiteY12" fmla="*/ 55325 h 318983"/>
                  <a:gd name="connsiteX13" fmla="*/ 257051 w 297143"/>
                  <a:gd name="connsiteY13" fmla="*/ 57054 h 318983"/>
                  <a:gd name="connsiteX14" fmla="*/ 257051 w 297143"/>
                  <a:gd name="connsiteY14" fmla="*/ 57918 h 318983"/>
                  <a:gd name="connsiteX15" fmla="*/ 257051 w 297143"/>
                  <a:gd name="connsiteY15" fmla="*/ 57918 h 318983"/>
                  <a:gd name="connsiteX16" fmla="*/ 257051 w 297143"/>
                  <a:gd name="connsiteY16" fmla="*/ 57918 h 318983"/>
                  <a:gd name="connsiteX17" fmla="*/ 257051 w 297143"/>
                  <a:gd name="connsiteY17" fmla="*/ 57918 h 318983"/>
                  <a:gd name="connsiteX18" fmla="*/ 257051 w 297143"/>
                  <a:gd name="connsiteY18" fmla="*/ 58783 h 318983"/>
                  <a:gd name="connsiteX19" fmla="*/ 257915 w 297143"/>
                  <a:gd name="connsiteY19" fmla="*/ 62241 h 318983"/>
                  <a:gd name="connsiteX20" fmla="*/ 260508 w 297143"/>
                  <a:gd name="connsiteY20" fmla="*/ 76072 h 318983"/>
                  <a:gd name="connsiteX21" fmla="*/ 269151 w 297143"/>
                  <a:gd name="connsiteY21" fmla="*/ 118430 h 318983"/>
                  <a:gd name="connsiteX22" fmla="*/ 277793 w 297143"/>
                  <a:gd name="connsiteY22" fmla="*/ 161653 h 318983"/>
                  <a:gd name="connsiteX23" fmla="*/ 280386 w 297143"/>
                  <a:gd name="connsiteY23" fmla="*/ 176349 h 318983"/>
                  <a:gd name="connsiteX24" fmla="*/ 281250 w 297143"/>
                  <a:gd name="connsiteY24" fmla="*/ 180671 h 318983"/>
                  <a:gd name="connsiteX25" fmla="*/ 281250 w 297143"/>
                  <a:gd name="connsiteY25" fmla="*/ 181535 h 318983"/>
                  <a:gd name="connsiteX26" fmla="*/ 281250 w 297143"/>
                  <a:gd name="connsiteY26" fmla="*/ 181535 h 318983"/>
                  <a:gd name="connsiteX27" fmla="*/ 281250 w 297143"/>
                  <a:gd name="connsiteY27" fmla="*/ 181535 h 318983"/>
                  <a:gd name="connsiteX28" fmla="*/ 281250 w 297143"/>
                  <a:gd name="connsiteY28" fmla="*/ 181535 h 318983"/>
                  <a:gd name="connsiteX29" fmla="*/ 281250 w 297143"/>
                  <a:gd name="connsiteY29" fmla="*/ 181535 h 318983"/>
                  <a:gd name="connsiteX30" fmla="*/ 281250 w 297143"/>
                  <a:gd name="connsiteY30" fmla="*/ 181535 h 318983"/>
                  <a:gd name="connsiteX31" fmla="*/ 294214 w 297143"/>
                  <a:gd name="connsiteY31" fmla="*/ 178942 h 318983"/>
                  <a:gd name="connsiteX32" fmla="*/ 281250 w 297143"/>
                  <a:gd name="connsiteY32" fmla="*/ 115837 h 318983"/>
                  <a:gd name="connsiteX33" fmla="*/ 272608 w 297143"/>
                  <a:gd name="connsiteY33" fmla="*/ 73479 h 318983"/>
                  <a:gd name="connsiteX34" fmla="*/ 270015 w 297143"/>
                  <a:gd name="connsiteY34" fmla="*/ 59647 h 318983"/>
                  <a:gd name="connsiteX35" fmla="*/ 269151 w 297143"/>
                  <a:gd name="connsiteY35" fmla="*/ 56189 h 318983"/>
                  <a:gd name="connsiteX36" fmla="*/ 270015 w 297143"/>
                  <a:gd name="connsiteY36" fmla="*/ 55325 h 318983"/>
                  <a:gd name="connsiteX37" fmla="*/ 270015 w 297143"/>
                  <a:gd name="connsiteY37" fmla="*/ 55325 h 318983"/>
                  <a:gd name="connsiteX38" fmla="*/ 270015 w 297143"/>
                  <a:gd name="connsiteY38" fmla="*/ 55325 h 318983"/>
                  <a:gd name="connsiteX39" fmla="*/ 270015 w 297143"/>
                  <a:gd name="connsiteY39" fmla="*/ 55325 h 318983"/>
                  <a:gd name="connsiteX40" fmla="*/ 270015 w 297143"/>
                  <a:gd name="connsiteY40" fmla="*/ 55325 h 318983"/>
                  <a:gd name="connsiteX41" fmla="*/ 270015 w 297143"/>
                  <a:gd name="connsiteY41" fmla="*/ 55325 h 318983"/>
                  <a:gd name="connsiteX42" fmla="*/ 270015 w 297143"/>
                  <a:gd name="connsiteY42" fmla="*/ 55325 h 318983"/>
                  <a:gd name="connsiteX43" fmla="*/ 257915 w 297143"/>
                  <a:gd name="connsiteY43" fmla="*/ 58783 h 318983"/>
                  <a:gd name="connsiteX44" fmla="*/ 257915 w 297143"/>
                  <a:gd name="connsiteY44" fmla="*/ 58783 h 318983"/>
                  <a:gd name="connsiteX45" fmla="*/ 257915 w 297143"/>
                  <a:gd name="connsiteY45" fmla="*/ 58783 h 318983"/>
                  <a:gd name="connsiteX46" fmla="*/ 257915 w 297143"/>
                  <a:gd name="connsiteY46" fmla="*/ 58783 h 318983"/>
                  <a:gd name="connsiteX47" fmla="*/ 270015 w 297143"/>
                  <a:gd name="connsiteY47" fmla="*/ 55325 h 318983"/>
                  <a:gd name="connsiteX48" fmla="*/ 203467 w 297143"/>
                  <a:gd name="connsiteY48" fmla="*/ 13831 h 318983"/>
                  <a:gd name="connsiteX49" fmla="*/ 257051 w 297143"/>
                  <a:gd name="connsiteY49" fmla="*/ 57918 h 318983"/>
                  <a:gd name="connsiteX50" fmla="*/ 270015 w 297143"/>
                  <a:gd name="connsiteY50" fmla="*/ 55325 h 318983"/>
                  <a:gd name="connsiteX51" fmla="*/ 204332 w 297143"/>
                  <a:gd name="connsiteY51" fmla="*/ 864 h 318983"/>
                  <a:gd name="connsiteX52" fmla="*/ 203467 w 297143"/>
                  <a:gd name="connsiteY52" fmla="*/ 13831 h 318983"/>
                  <a:gd name="connsiteX53" fmla="*/ 169761 w 297143"/>
                  <a:gd name="connsiteY53" fmla="*/ 12967 h 318983"/>
                  <a:gd name="connsiteX54" fmla="*/ 203467 w 297143"/>
                  <a:gd name="connsiteY54" fmla="*/ 13831 h 318983"/>
                  <a:gd name="connsiteX55" fmla="*/ 204332 w 297143"/>
                  <a:gd name="connsiteY55" fmla="*/ 864 h 318983"/>
                  <a:gd name="connsiteX56" fmla="*/ 170626 w 297143"/>
                  <a:gd name="connsiteY56" fmla="*/ 0 h 318983"/>
                  <a:gd name="connsiteX57" fmla="*/ 170626 w 297143"/>
                  <a:gd name="connsiteY57" fmla="*/ 12967 h 318983"/>
                  <a:gd name="connsiteX58" fmla="*/ 148155 w 297143"/>
                  <a:gd name="connsiteY58" fmla="*/ 12967 h 318983"/>
                  <a:gd name="connsiteX59" fmla="*/ 169761 w 297143"/>
                  <a:gd name="connsiteY59" fmla="*/ 12967 h 318983"/>
                  <a:gd name="connsiteX60" fmla="*/ 169761 w 297143"/>
                  <a:gd name="connsiteY60" fmla="*/ 0 h 318983"/>
                  <a:gd name="connsiteX61" fmla="*/ 148155 w 297143"/>
                  <a:gd name="connsiteY61" fmla="*/ 0 h 318983"/>
                  <a:gd name="connsiteX62" fmla="*/ 148155 w 297143"/>
                  <a:gd name="connsiteY62" fmla="*/ 12967 h 318983"/>
                  <a:gd name="connsiteX63" fmla="*/ 126549 w 297143"/>
                  <a:gd name="connsiteY63" fmla="*/ 12967 h 318983"/>
                  <a:gd name="connsiteX64" fmla="*/ 148155 w 297143"/>
                  <a:gd name="connsiteY64" fmla="*/ 12967 h 318983"/>
                  <a:gd name="connsiteX65" fmla="*/ 148155 w 297143"/>
                  <a:gd name="connsiteY65" fmla="*/ 0 h 318983"/>
                  <a:gd name="connsiteX66" fmla="*/ 126549 w 297143"/>
                  <a:gd name="connsiteY66" fmla="*/ 0 h 318983"/>
                  <a:gd name="connsiteX67" fmla="*/ 126549 w 297143"/>
                  <a:gd name="connsiteY67" fmla="*/ 12967 h 318983"/>
                  <a:gd name="connsiteX68" fmla="*/ 92843 w 297143"/>
                  <a:gd name="connsiteY68" fmla="*/ 13831 h 318983"/>
                  <a:gd name="connsiteX69" fmla="*/ 126549 w 297143"/>
                  <a:gd name="connsiteY69" fmla="*/ 12967 h 318983"/>
                  <a:gd name="connsiteX70" fmla="*/ 126549 w 297143"/>
                  <a:gd name="connsiteY70" fmla="*/ 0 h 318983"/>
                  <a:gd name="connsiteX71" fmla="*/ 92843 w 297143"/>
                  <a:gd name="connsiteY71" fmla="*/ 864 h 318983"/>
                  <a:gd name="connsiteX72" fmla="*/ 92843 w 297143"/>
                  <a:gd name="connsiteY72" fmla="*/ 13831 h 318983"/>
                  <a:gd name="connsiteX73" fmla="*/ 39259 w 297143"/>
                  <a:gd name="connsiteY73" fmla="*/ 57918 h 318983"/>
                  <a:gd name="connsiteX74" fmla="*/ 92843 w 297143"/>
                  <a:gd name="connsiteY74" fmla="*/ 13831 h 318983"/>
                  <a:gd name="connsiteX75" fmla="*/ 91979 w 297143"/>
                  <a:gd name="connsiteY75" fmla="*/ 864 h 318983"/>
                  <a:gd name="connsiteX76" fmla="*/ 26295 w 297143"/>
                  <a:gd name="connsiteY76" fmla="*/ 55325 h 318983"/>
                  <a:gd name="connsiteX77" fmla="*/ 39259 w 297143"/>
                  <a:gd name="connsiteY77" fmla="*/ 57918 h 318983"/>
                  <a:gd name="connsiteX78" fmla="*/ 15060 w 297143"/>
                  <a:gd name="connsiteY78" fmla="*/ 182400 h 318983"/>
                  <a:gd name="connsiteX79" fmla="*/ 15060 w 297143"/>
                  <a:gd name="connsiteY79" fmla="*/ 182400 h 318983"/>
                  <a:gd name="connsiteX80" fmla="*/ 15060 w 297143"/>
                  <a:gd name="connsiteY80" fmla="*/ 182400 h 318983"/>
                  <a:gd name="connsiteX81" fmla="*/ 15060 w 297143"/>
                  <a:gd name="connsiteY81" fmla="*/ 182400 h 318983"/>
                  <a:gd name="connsiteX82" fmla="*/ 15060 w 297143"/>
                  <a:gd name="connsiteY82" fmla="*/ 182400 h 318983"/>
                  <a:gd name="connsiteX83" fmla="*/ 15060 w 297143"/>
                  <a:gd name="connsiteY83" fmla="*/ 182400 h 318983"/>
                  <a:gd name="connsiteX84" fmla="*/ 15060 w 297143"/>
                  <a:gd name="connsiteY84" fmla="*/ 180671 h 318983"/>
                  <a:gd name="connsiteX85" fmla="*/ 15924 w 297143"/>
                  <a:gd name="connsiteY85" fmla="*/ 176349 h 318983"/>
                  <a:gd name="connsiteX86" fmla="*/ 18517 w 297143"/>
                  <a:gd name="connsiteY86" fmla="*/ 161653 h 318983"/>
                  <a:gd name="connsiteX87" fmla="*/ 27160 w 297143"/>
                  <a:gd name="connsiteY87" fmla="*/ 118430 h 318983"/>
                  <a:gd name="connsiteX88" fmla="*/ 35802 w 297143"/>
                  <a:gd name="connsiteY88" fmla="*/ 76072 h 318983"/>
                  <a:gd name="connsiteX89" fmla="*/ 38395 w 297143"/>
                  <a:gd name="connsiteY89" fmla="*/ 62241 h 318983"/>
                  <a:gd name="connsiteX90" fmla="*/ 39259 w 297143"/>
                  <a:gd name="connsiteY90" fmla="*/ 58783 h 318983"/>
                  <a:gd name="connsiteX91" fmla="*/ 39259 w 297143"/>
                  <a:gd name="connsiteY91" fmla="*/ 57918 h 318983"/>
                  <a:gd name="connsiteX92" fmla="*/ 39259 w 297143"/>
                  <a:gd name="connsiteY92" fmla="*/ 57918 h 318983"/>
                  <a:gd name="connsiteX93" fmla="*/ 39259 w 297143"/>
                  <a:gd name="connsiteY93" fmla="*/ 57918 h 318983"/>
                  <a:gd name="connsiteX94" fmla="*/ 39259 w 297143"/>
                  <a:gd name="connsiteY94" fmla="*/ 57918 h 318983"/>
                  <a:gd name="connsiteX95" fmla="*/ 39259 w 297143"/>
                  <a:gd name="connsiteY95" fmla="*/ 58783 h 318983"/>
                  <a:gd name="connsiteX96" fmla="*/ 27160 w 297143"/>
                  <a:gd name="connsiteY96" fmla="*/ 56189 h 318983"/>
                  <a:gd name="connsiteX97" fmla="*/ 27160 w 297143"/>
                  <a:gd name="connsiteY97" fmla="*/ 55325 h 318983"/>
                  <a:gd name="connsiteX98" fmla="*/ 27160 w 297143"/>
                  <a:gd name="connsiteY98" fmla="*/ 55325 h 318983"/>
                  <a:gd name="connsiteX99" fmla="*/ 27160 w 297143"/>
                  <a:gd name="connsiteY99" fmla="*/ 55325 h 318983"/>
                  <a:gd name="connsiteX100" fmla="*/ 40123 w 297143"/>
                  <a:gd name="connsiteY100" fmla="*/ 57918 h 318983"/>
                  <a:gd name="connsiteX101" fmla="*/ 40123 w 297143"/>
                  <a:gd name="connsiteY101" fmla="*/ 57918 h 318983"/>
                  <a:gd name="connsiteX102" fmla="*/ 40123 w 297143"/>
                  <a:gd name="connsiteY102" fmla="*/ 57054 h 318983"/>
                  <a:gd name="connsiteX103" fmla="*/ 28024 w 297143"/>
                  <a:gd name="connsiteY103" fmla="*/ 54460 h 318983"/>
                  <a:gd name="connsiteX104" fmla="*/ 28024 w 297143"/>
                  <a:gd name="connsiteY104" fmla="*/ 55325 h 318983"/>
                  <a:gd name="connsiteX105" fmla="*/ 28024 w 297143"/>
                  <a:gd name="connsiteY105" fmla="*/ 55325 h 318983"/>
                  <a:gd name="connsiteX106" fmla="*/ 28024 w 297143"/>
                  <a:gd name="connsiteY106" fmla="*/ 55325 h 318983"/>
                  <a:gd name="connsiteX107" fmla="*/ 28024 w 297143"/>
                  <a:gd name="connsiteY107" fmla="*/ 55325 h 318983"/>
                  <a:gd name="connsiteX108" fmla="*/ 28024 w 297143"/>
                  <a:gd name="connsiteY108" fmla="*/ 56189 h 318983"/>
                  <a:gd name="connsiteX109" fmla="*/ 27160 w 297143"/>
                  <a:gd name="connsiteY109" fmla="*/ 59647 h 318983"/>
                  <a:gd name="connsiteX110" fmla="*/ 24567 w 297143"/>
                  <a:gd name="connsiteY110" fmla="*/ 73479 h 318983"/>
                  <a:gd name="connsiteX111" fmla="*/ 15924 w 297143"/>
                  <a:gd name="connsiteY111" fmla="*/ 115837 h 318983"/>
                  <a:gd name="connsiteX112" fmla="*/ 2960 w 297143"/>
                  <a:gd name="connsiteY112" fmla="*/ 178942 h 318983"/>
                  <a:gd name="connsiteX113" fmla="*/ 15060 w 297143"/>
                  <a:gd name="connsiteY113" fmla="*/ 182400 h 318983"/>
                  <a:gd name="connsiteX114" fmla="*/ 97164 w 297143"/>
                  <a:gd name="connsiteY114" fmla="*/ 301694 h 318983"/>
                  <a:gd name="connsiteX115" fmla="*/ 15060 w 297143"/>
                  <a:gd name="connsiteY115" fmla="*/ 181535 h 318983"/>
                  <a:gd name="connsiteX116" fmla="*/ 2096 w 297143"/>
                  <a:gd name="connsiteY116" fmla="*/ 178942 h 318983"/>
                  <a:gd name="connsiteX117" fmla="*/ 95436 w 297143"/>
                  <a:gd name="connsiteY117" fmla="*/ 314661 h 318983"/>
                  <a:gd name="connsiteX118" fmla="*/ 97164 w 297143"/>
                  <a:gd name="connsiteY118" fmla="*/ 301694 h 318983"/>
                  <a:gd name="connsiteX119" fmla="*/ 148155 w 297143"/>
                  <a:gd name="connsiteY119" fmla="*/ 306017 h 318983"/>
                  <a:gd name="connsiteX120" fmla="*/ 96300 w 297143"/>
                  <a:gd name="connsiteY120" fmla="*/ 302559 h 318983"/>
                  <a:gd name="connsiteX121" fmla="*/ 95436 w 297143"/>
                  <a:gd name="connsiteY121" fmla="*/ 314661 h 318983"/>
                  <a:gd name="connsiteX122" fmla="*/ 149019 w 297143"/>
                  <a:gd name="connsiteY122" fmla="*/ 318983 h 318983"/>
                  <a:gd name="connsiteX123" fmla="*/ 149019 w 297143"/>
                  <a:gd name="connsiteY123" fmla="*/ 306017 h 318983"/>
                  <a:gd name="connsiteX124" fmla="*/ 200875 w 297143"/>
                  <a:gd name="connsiteY124" fmla="*/ 308610 h 318983"/>
                  <a:gd name="connsiteX125" fmla="*/ 200010 w 297143"/>
                  <a:gd name="connsiteY125" fmla="*/ 302559 h 318983"/>
                  <a:gd name="connsiteX126" fmla="*/ 200010 w 297143"/>
                  <a:gd name="connsiteY126" fmla="*/ 302559 h 318983"/>
                  <a:gd name="connsiteX127" fmla="*/ 200875 w 297143"/>
                  <a:gd name="connsiteY127" fmla="*/ 308610 h 318983"/>
                  <a:gd name="connsiteX128" fmla="*/ 288164 w 297143"/>
                  <a:gd name="connsiteY128" fmla="*/ 180671 h 318983"/>
                  <a:gd name="connsiteX129" fmla="*/ 282114 w 297143"/>
                  <a:gd name="connsiteY129" fmla="*/ 181535 h 318983"/>
                  <a:gd name="connsiteX130" fmla="*/ 282114 w 297143"/>
                  <a:gd name="connsiteY130" fmla="*/ 181535 h 318983"/>
                  <a:gd name="connsiteX131" fmla="*/ 288164 w 297143"/>
                  <a:gd name="connsiteY131" fmla="*/ 180671 h 318983"/>
                  <a:gd name="connsiteX132" fmla="*/ 263965 w 297143"/>
                  <a:gd name="connsiteY132" fmla="*/ 56189 h 318983"/>
                  <a:gd name="connsiteX133" fmla="*/ 257915 w 297143"/>
                  <a:gd name="connsiteY133" fmla="*/ 57918 h 318983"/>
                  <a:gd name="connsiteX134" fmla="*/ 270879 w 297143"/>
                  <a:gd name="connsiteY134" fmla="*/ 55325 h 318983"/>
                  <a:gd name="connsiteX135" fmla="*/ 263965 w 297143"/>
                  <a:gd name="connsiteY135" fmla="*/ 56189 h 318983"/>
                  <a:gd name="connsiteX136" fmla="*/ 203467 w 297143"/>
                  <a:gd name="connsiteY136" fmla="*/ 7780 h 318983"/>
                  <a:gd name="connsiteX137" fmla="*/ 203467 w 297143"/>
                  <a:gd name="connsiteY137" fmla="*/ 1729 h 318983"/>
                  <a:gd name="connsiteX138" fmla="*/ 203467 w 297143"/>
                  <a:gd name="connsiteY138" fmla="*/ 1729 h 318983"/>
                  <a:gd name="connsiteX139" fmla="*/ 203467 w 297143"/>
                  <a:gd name="connsiteY139" fmla="*/ 7780 h 318983"/>
                  <a:gd name="connsiteX140" fmla="*/ 92843 w 297143"/>
                  <a:gd name="connsiteY140" fmla="*/ 7780 h 318983"/>
                  <a:gd name="connsiteX141" fmla="*/ 92843 w 297143"/>
                  <a:gd name="connsiteY141" fmla="*/ 1729 h 318983"/>
                  <a:gd name="connsiteX142" fmla="*/ 92843 w 297143"/>
                  <a:gd name="connsiteY142" fmla="*/ 1729 h 318983"/>
                  <a:gd name="connsiteX143" fmla="*/ 92843 w 297143"/>
                  <a:gd name="connsiteY143" fmla="*/ 7780 h 318983"/>
                  <a:gd name="connsiteX144" fmla="*/ 33209 w 297143"/>
                  <a:gd name="connsiteY144" fmla="*/ 57054 h 318983"/>
                  <a:gd name="connsiteX145" fmla="*/ 27160 w 297143"/>
                  <a:gd name="connsiteY145" fmla="*/ 56189 h 318983"/>
                  <a:gd name="connsiteX146" fmla="*/ 40123 w 297143"/>
                  <a:gd name="connsiteY146" fmla="*/ 58783 h 318983"/>
                  <a:gd name="connsiteX147" fmla="*/ 33209 w 297143"/>
                  <a:gd name="connsiteY147" fmla="*/ 57054 h 318983"/>
                  <a:gd name="connsiteX148" fmla="*/ 8146 w 297143"/>
                  <a:gd name="connsiteY148" fmla="*/ 180671 h 318983"/>
                  <a:gd name="connsiteX149" fmla="*/ 14196 w 297143"/>
                  <a:gd name="connsiteY149" fmla="*/ 181535 h 318983"/>
                  <a:gd name="connsiteX150" fmla="*/ 14196 w 297143"/>
                  <a:gd name="connsiteY150" fmla="*/ 181535 h 318983"/>
                  <a:gd name="connsiteX151" fmla="*/ 8146 w 297143"/>
                  <a:gd name="connsiteY151" fmla="*/ 180671 h 318983"/>
                  <a:gd name="connsiteX152" fmla="*/ 96300 w 297143"/>
                  <a:gd name="connsiteY152" fmla="*/ 308610 h 318983"/>
                  <a:gd name="connsiteX153" fmla="*/ 97164 w 297143"/>
                  <a:gd name="connsiteY153" fmla="*/ 302559 h 318983"/>
                  <a:gd name="connsiteX154" fmla="*/ 97164 w 297143"/>
                  <a:gd name="connsiteY154" fmla="*/ 302559 h 318983"/>
                  <a:gd name="connsiteX155" fmla="*/ 96300 w 297143"/>
                  <a:gd name="connsiteY155" fmla="*/ 308610 h 31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297143" h="318983">
                    <a:moveTo>
                      <a:pt x="200010" y="301694"/>
                    </a:moveTo>
                    <a:cubicBezTo>
                      <a:pt x="181861" y="304288"/>
                      <a:pt x="163712" y="305152"/>
                      <a:pt x="148155" y="305152"/>
                    </a:cubicBezTo>
                    <a:lnTo>
                      <a:pt x="148155" y="318119"/>
                    </a:lnTo>
                    <a:cubicBezTo>
                      <a:pt x="164576" y="318119"/>
                      <a:pt x="182725" y="316390"/>
                      <a:pt x="201739" y="313797"/>
                    </a:cubicBezTo>
                    <a:lnTo>
                      <a:pt x="200010" y="301694"/>
                    </a:lnTo>
                    <a:close/>
                    <a:moveTo>
                      <a:pt x="282114" y="182400"/>
                    </a:moveTo>
                    <a:cubicBezTo>
                      <a:pt x="293350" y="237725"/>
                      <a:pt x="255323" y="294779"/>
                      <a:pt x="200010" y="302559"/>
                    </a:cubicBezTo>
                    <a:lnTo>
                      <a:pt x="201739" y="315526"/>
                    </a:lnTo>
                    <a:cubicBezTo>
                      <a:pt x="264829" y="306881"/>
                      <a:pt x="307178" y="242047"/>
                      <a:pt x="295078" y="179806"/>
                    </a:cubicBezTo>
                    <a:lnTo>
                      <a:pt x="282114" y="182400"/>
                    </a:lnTo>
                    <a:close/>
                    <a:moveTo>
                      <a:pt x="270015" y="55325"/>
                    </a:move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4460"/>
                      <a:pt x="270015" y="55325"/>
                    </a:cubicBezTo>
                    <a:cubicBezTo>
                      <a:pt x="268286" y="51867"/>
                      <a:pt x="259644" y="51867"/>
                      <a:pt x="257051" y="57054"/>
                    </a:cubicBezTo>
                    <a:cubicBezTo>
                      <a:pt x="257051" y="57054"/>
                      <a:pt x="257051" y="57918"/>
                      <a:pt x="257051" y="57918"/>
                    </a:cubicBezTo>
                    <a:cubicBezTo>
                      <a:pt x="257051" y="57918"/>
                      <a:pt x="257051" y="57918"/>
                      <a:pt x="257051" y="57918"/>
                    </a:cubicBezTo>
                    <a:cubicBezTo>
                      <a:pt x="257051" y="57918"/>
                      <a:pt x="257051" y="57918"/>
                      <a:pt x="257051" y="57918"/>
                    </a:cubicBezTo>
                    <a:cubicBezTo>
                      <a:pt x="257051" y="57918"/>
                      <a:pt x="257051" y="57918"/>
                      <a:pt x="257051" y="57918"/>
                    </a:cubicBezTo>
                    <a:cubicBezTo>
                      <a:pt x="257051" y="57918"/>
                      <a:pt x="257051" y="58783"/>
                      <a:pt x="257051" y="58783"/>
                    </a:cubicBezTo>
                    <a:cubicBezTo>
                      <a:pt x="257051" y="59647"/>
                      <a:pt x="257051" y="60512"/>
                      <a:pt x="257915" y="62241"/>
                    </a:cubicBezTo>
                    <a:cubicBezTo>
                      <a:pt x="258779" y="65698"/>
                      <a:pt x="259644" y="70021"/>
                      <a:pt x="260508" y="76072"/>
                    </a:cubicBezTo>
                    <a:cubicBezTo>
                      <a:pt x="263101" y="87310"/>
                      <a:pt x="265694" y="102870"/>
                      <a:pt x="269151" y="118430"/>
                    </a:cubicBezTo>
                    <a:cubicBezTo>
                      <a:pt x="272608" y="133990"/>
                      <a:pt x="275200" y="149550"/>
                      <a:pt x="277793" y="161653"/>
                    </a:cubicBezTo>
                    <a:cubicBezTo>
                      <a:pt x="278657" y="167704"/>
                      <a:pt x="280386" y="172891"/>
                      <a:pt x="280386" y="176349"/>
                    </a:cubicBezTo>
                    <a:cubicBezTo>
                      <a:pt x="280386" y="178077"/>
                      <a:pt x="281250" y="179806"/>
                      <a:pt x="281250" y="180671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cubicBezTo>
                      <a:pt x="281250" y="181535"/>
                      <a:pt x="281250" y="181535"/>
                      <a:pt x="281250" y="181535"/>
                    </a:cubicBezTo>
                    <a:lnTo>
                      <a:pt x="294214" y="178942"/>
                    </a:lnTo>
                    <a:cubicBezTo>
                      <a:pt x="294214" y="178077"/>
                      <a:pt x="287300" y="146093"/>
                      <a:pt x="281250" y="115837"/>
                    </a:cubicBezTo>
                    <a:cubicBezTo>
                      <a:pt x="277793" y="100277"/>
                      <a:pt x="275200" y="84716"/>
                      <a:pt x="272608" y="73479"/>
                    </a:cubicBezTo>
                    <a:cubicBezTo>
                      <a:pt x="271743" y="67427"/>
                      <a:pt x="270879" y="63105"/>
                      <a:pt x="270015" y="59647"/>
                    </a:cubicBezTo>
                    <a:cubicBezTo>
                      <a:pt x="270015" y="57918"/>
                      <a:pt x="269151" y="57054"/>
                      <a:pt x="269151" y="56189"/>
                    </a:cubicBezTo>
                    <a:cubicBezTo>
                      <a:pt x="270015" y="56189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5325"/>
                      <a:pt x="270015" y="55325"/>
                    </a:cubicBezTo>
                    <a:cubicBezTo>
                      <a:pt x="270015" y="55325"/>
                      <a:pt x="270015" y="56189"/>
                      <a:pt x="270015" y="55325"/>
                    </a:cubicBezTo>
                    <a:cubicBezTo>
                      <a:pt x="267422" y="61376"/>
                      <a:pt x="258779" y="61376"/>
                      <a:pt x="257915" y="58783"/>
                    </a:cubicBezTo>
                    <a:cubicBezTo>
                      <a:pt x="257915" y="58783"/>
                      <a:pt x="257915" y="58783"/>
                      <a:pt x="257915" y="58783"/>
                    </a:cubicBezTo>
                    <a:cubicBezTo>
                      <a:pt x="257915" y="58783"/>
                      <a:pt x="257915" y="58783"/>
                      <a:pt x="257915" y="58783"/>
                    </a:cubicBezTo>
                    <a:cubicBezTo>
                      <a:pt x="257915" y="58783"/>
                      <a:pt x="257915" y="58783"/>
                      <a:pt x="257915" y="58783"/>
                    </a:cubicBezTo>
                    <a:lnTo>
                      <a:pt x="270015" y="55325"/>
                    </a:lnTo>
                    <a:close/>
                    <a:moveTo>
                      <a:pt x="203467" y="13831"/>
                    </a:moveTo>
                    <a:cubicBezTo>
                      <a:pt x="230259" y="15560"/>
                      <a:pt x="251866" y="32849"/>
                      <a:pt x="257051" y="57918"/>
                    </a:cubicBezTo>
                    <a:lnTo>
                      <a:pt x="270015" y="55325"/>
                    </a:lnTo>
                    <a:cubicBezTo>
                      <a:pt x="263965" y="23340"/>
                      <a:pt x="235445" y="2593"/>
                      <a:pt x="204332" y="864"/>
                    </a:cubicBezTo>
                    <a:lnTo>
                      <a:pt x="203467" y="13831"/>
                    </a:lnTo>
                    <a:close/>
                    <a:moveTo>
                      <a:pt x="169761" y="12967"/>
                    </a:moveTo>
                    <a:cubicBezTo>
                      <a:pt x="184454" y="12967"/>
                      <a:pt x="196553" y="12967"/>
                      <a:pt x="203467" y="13831"/>
                    </a:cubicBezTo>
                    <a:lnTo>
                      <a:pt x="204332" y="864"/>
                    </a:lnTo>
                    <a:cubicBezTo>
                      <a:pt x="198282" y="864"/>
                      <a:pt x="185318" y="0"/>
                      <a:pt x="170626" y="0"/>
                    </a:cubicBezTo>
                    <a:lnTo>
                      <a:pt x="170626" y="12967"/>
                    </a:lnTo>
                    <a:close/>
                    <a:moveTo>
                      <a:pt x="148155" y="12967"/>
                    </a:moveTo>
                    <a:lnTo>
                      <a:pt x="169761" y="12967"/>
                    </a:lnTo>
                    <a:lnTo>
                      <a:pt x="169761" y="0"/>
                    </a:lnTo>
                    <a:lnTo>
                      <a:pt x="148155" y="0"/>
                    </a:lnTo>
                    <a:lnTo>
                      <a:pt x="148155" y="12967"/>
                    </a:lnTo>
                    <a:close/>
                    <a:moveTo>
                      <a:pt x="126549" y="12967"/>
                    </a:moveTo>
                    <a:lnTo>
                      <a:pt x="148155" y="12967"/>
                    </a:lnTo>
                    <a:lnTo>
                      <a:pt x="148155" y="0"/>
                    </a:lnTo>
                    <a:lnTo>
                      <a:pt x="126549" y="0"/>
                    </a:lnTo>
                    <a:lnTo>
                      <a:pt x="126549" y="12967"/>
                    </a:lnTo>
                    <a:close/>
                    <a:moveTo>
                      <a:pt x="92843" y="13831"/>
                    </a:moveTo>
                    <a:cubicBezTo>
                      <a:pt x="98893" y="13831"/>
                      <a:pt x="111856" y="12967"/>
                      <a:pt x="126549" y="12967"/>
                    </a:cubicBezTo>
                    <a:lnTo>
                      <a:pt x="126549" y="0"/>
                    </a:lnTo>
                    <a:cubicBezTo>
                      <a:pt x="111856" y="0"/>
                      <a:pt x="98893" y="0"/>
                      <a:pt x="92843" y="864"/>
                    </a:cubicBezTo>
                    <a:lnTo>
                      <a:pt x="92843" y="13831"/>
                    </a:lnTo>
                    <a:close/>
                    <a:moveTo>
                      <a:pt x="39259" y="57918"/>
                    </a:moveTo>
                    <a:cubicBezTo>
                      <a:pt x="44445" y="32849"/>
                      <a:pt x="66915" y="15560"/>
                      <a:pt x="92843" y="13831"/>
                    </a:cubicBezTo>
                    <a:lnTo>
                      <a:pt x="91979" y="864"/>
                    </a:lnTo>
                    <a:cubicBezTo>
                      <a:pt x="60001" y="2593"/>
                      <a:pt x="32345" y="23340"/>
                      <a:pt x="26295" y="55325"/>
                    </a:cubicBezTo>
                    <a:lnTo>
                      <a:pt x="39259" y="57918"/>
                    </a:lnTo>
                    <a:close/>
                    <a:moveTo>
                      <a:pt x="15060" y="182400"/>
                    </a:moveTo>
                    <a:cubicBezTo>
                      <a:pt x="15060" y="182400"/>
                      <a:pt x="15060" y="182400"/>
                      <a:pt x="15060" y="182400"/>
                    </a:cubicBezTo>
                    <a:cubicBezTo>
                      <a:pt x="15060" y="182400"/>
                      <a:pt x="15060" y="182400"/>
                      <a:pt x="15060" y="182400"/>
                    </a:cubicBezTo>
                    <a:cubicBezTo>
                      <a:pt x="15060" y="182400"/>
                      <a:pt x="15060" y="182400"/>
                      <a:pt x="15060" y="182400"/>
                    </a:cubicBezTo>
                    <a:cubicBezTo>
                      <a:pt x="15060" y="181535"/>
                      <a:pt x="15060" y="181535"/>
                      <a:pt x="15060" y="182400"/>
                    </a:cubicBezTo>
                    <a:cubicBezTo>
                      <a:pt x="15060" y="181535"/>
                      <a:pt x="15060" y="181535"/>
                      <a:pt x="15060" y="182400"/>
                    </a:cubicBezTo>
                    <a:cubicBezTo>
                      <a:pt x="15060" y="181535"/>
                      <a:pt x="15060" y="181535"/>
                      <a:pt x="15060" y="180671"/>
                    </a:cubicBezTo>
                    <a:cubicBezTo>
                      <a:pt x="15060" y="179806"/>
                      <a:pt x="15924" y="178077"/>
                      <a:pt x="15924" y="176349"/>
                    </a:cubicBezTo>
                    <a:cubicBezTo>
                      <a:pt x="16788" y="172891"/>
                      <a:pt x="17653" y="167704"/>
                      <a:pt x="18517" y="161653"/>
                    </a:cubicBezTo>
                    <a:cubicBezTo>
                      <a:pt x="21110" y="149550"/>
                      <a:pt x="23703" y="133990"/>
                      <a:pt x="27160" y="118430"/>
                    </a:cubicBezTo>
                    <a:cubicBezTo>
                      <a:pt x="30617" y="102870"/>
                      <a:pt x="33209" y="87310"/>
                      <a:pt x="35802" y="76072"/>
                    </a:cubicBezTo>
                    <a:cubicBezTo>
                      <a:pt x="36666" y="70021"/>
                      <a:pt x="37530" y="65698"/>
                      <a:pt x="38395" y="62241"/>
                    </a:cubicBezTo>
                    <a:cubicBezTo>
                      <a:pt x="38395" y="60512"/>
                      <a:pt x="39259" y="59647"/>
                      <a:pt x="39259" y="58783"/>
                    </a:cubicBezTo>
                    <a:cubicBezTo>
                      <a:pt x="39259" y="58783"/>
                      <a:pt x="39259" y="57918"/>
                      <a:pt x="39259" y="57918"/>
                    </a:cubicBezTo>
                    <a:cubicBezTo>
                      <a:pt x="39259" y="57918"/>
                      <a:pt x="39259" y="57918"/>
                      <a:pt x="39259" y="57918"/>
                    </a:cubicBezTo>
                    <a:cubicBezTo>
                      <a:pt x="39259" y="57918"/>
                      <a:pt x="39259" y="57918"/>
                      <a:pt x="39259" y="57918"/>
                    </a:cubicBezTo>
                    <a:cubicBezTo>
                      <a:pt x="39259" y="57918"/>
                      <a:pt x="39259" y="57918"/>
                      <a:pt x="39259" y="57918"/>
                    </a:cubicBezTo>
                    <a:cubicBezTo>
                      <a:pt x="39259" y="57918"/>
                      <a:pt x="39259" y="58783"/>
                      <a:pt x="39259" y="58783"/>
                    </a:cubicBezTo>
                    <a:cubicBezTo>
                      <a:pt x="36666" y="62241"/>
                      <a:pt x="28024" y="60512"/>
                      <a:pt x="27160" y="56189"/>
                    </a:cubicBezTo>
                    <a:cubicBezTo>
                      <a:pt x="27160" y="56189"/>
                      <a:pt x="27160" y="55325"/>
                      <a:pt x="27160" y="55325"/>
                    </a:cubicBezTo>
                    <a:cubicBezTo>
                      <a:pt x="27160" y="55325"/>
                      <a:pt x="27160" y="55325"/>
                      <a:pt x="27160" y="55325"/>
                    </a:cubicBezTo>
                    <a:cubicBezTo>
                      <a:pt x="27160" y="55325"/>
                      <a:pt x="27160" y="55325"/>
                      <a:pt x="27160" y="55325"/>
                    </a:cubicBezTo>
                    <a:lnTo>
                      <a:pt x="40123" y="57918"/>
                    </a:lnTo>
                    <a:cubicBezTo>
                      <a:pt x="40123" y="57918"/>
                      <a:pt x="40123" y="57918"/>
                      <a:pt x="40123" y="57918"/>
                    </a:cubicBezTo>
                    <a:cubicBezTo>
                      <a:pt x="40123" y="57918"/>
                      <a:pt x="40123" y="57054"/>
                      <a:pt x="40123" y="57054"/>
                    </a:cubicBezTo>
                    <a:cubicBezTo>
                      <a:pt x="38395" y="52732"/>
                      <a:pt x="30617" y="51003"/>
                      <a:pt x="28024" y="54460"/>
                    </a:cubicBezTo>
                    <a:cubicBezTo>
                      <a:pt x="28024" y="54460"/>
                      <a:pt x="28024" y="55325"/>
                      <a:pt x="28024" y="55325"/>
                    </a:cubicBezTo>
                    <a:cubicBezTo>
                      <a:pt x="28024" y="55325"/>
                      <a:pt x="28024" y="55325"/>
                      <a:pt x="28024" y="55325"/>
                    </a:cubicBezTo>
                    <a:cubicBezTo>
                      <a:pt x="28024" y="55325"/>
                      <a:pt x="28024" y="55325"/>
                      <a:pt x="28024" y="55325"/>
                    </a:cubicBezTo>
                    <a:cubicBezTo>
                      <a:pt x="28024" y="55325"/>
                      <a:pt x="28024" y="55325"/>
                      <a:pt x="28024" y="55325"/>
                    </a:cubicBezTo>
                    <a:cubicBezTo>
                      <a:pt x="28024" y="55325"/>
                      <a:pt x="28024" y="56189"/>
                      <a:pt x="28024" y="56189"/>
                    </a:cubicBezTo>
                    <a:cubicBezTo>
                      <a:pt x="28024" y="57054"/>
                      <a:pt x="28024" y="57918"/>
                      <a:pt x="27160" y="59647"/>
                    </a:cubicBezTo>
                    <a:cubicBezTo>
                      <a:pt x="26295" y="63105"/>
                      <a:pt x="25431" y="67427"/>
                      <a:pt x="24567" y="73479"/>
                    </a:cubicBezTo>
                    <a:cubicBezTo>
                      <a:pt x="21974" y="84716"/>
                      <a:pt x="19381" y="100277"/>
                      <a:pt x="15924" y="115837"/>
                    </a:cubicBezTo>
                    <a:cubicBezTo>
                      <a:pt x="9875" y="146957"/>
                      <a:pt x="3825" y="178077"/>
                      <a:pt x="2960" y="178942"/>
                    </a:cubicBezTo>
                    <a:lnTo>
                      <a:pt x="15060" y="182400"/>
                    </a:lnTo>
                    <a:close/>
                    <a:moveTo>
                      <a:pt x="97164" y="301694"/>
                    </a:moveTo>
                    <a:cubicBezTo>
                      <a:pt x="41852" y="293914"/>
                      <a:pt x="3825" y="236860"/>
                      <a:pt x="15060" y="181535"/>
                    </a:cubicBezTo>
                    <a:lnTo>
                      <a:pt x="2096" y="178942"/>
                    </a:lnTo>
                    <a:cubicBezTo>
                      <a:pt x="-10003" y="241183"/>
                      <a:pt x="31481" y="306017"/>
                      <a:pt x="95436" y="314661"/>
                    </a:cubicBezTo>
                    <a:lnTo>
                      <a:pt x="97164" y="301694"/>
                    </a:lnTo>
                    <a:close/>
                    <a:moveTo>
                      <a:pt x="148155" y="306017"/>
                    </a:moveTo>
                    <a:cubicBezTo>
                      <a:pt x="132598" y="306017"/>
                      <a:pt x="114449" y="304288"/>
                      <a:pt x="96300" y="302559"/>
                    </a:cubicBezTo>
                    <a:lnTo>
                      <a:pt x="95436" y="314661"/>
                    </a:lnTo>
                    <a:cubicBezTo>
                      <a:pt x="114449" y="317255"/>
                      <a:pt x="132598" y="318983"/>
                      <a:pt x="149019" y="318983"/>
                    </a:cubicBezTo>
                    <a:lnTo>
                      <a:pt x="149019" y="306017"/>
                    </a:lnTo>
                    <a:close/>
                    <a:moveTo>
                      <a:pt x="200875" y="308610"/>
                    </a:moveTo>
                    <a:lnTo>
                      <a:pt x="200010" y="302559"/>
                    </a:lnTo>
                    <a:lnTo>
                      <a:pt x="200010" y="302559"/>
                    </a:lnTo>
                    <a:lnTo>
                      <a:pt x="200875" y="308610"/>
                    </a:lnTo>
                    <a:close/>
                    <a:moveTo>
                      <a:pt x="288164" y="180671"/>
                    </a:moveTo>
                    <a:lnTo>
                      <a:pt x="282114" y="181535"/>
                    </a:lnTo>
                    <a:lnTo>
                      <a:pt x="282114" y="181535"/>
                    </a:lnTo>
                    <a:lnTo>
                      <a:pt x="288164" y="180671"/>
                    </a:lnTo>
                    <a:close/>
                    <a:moveTo>
                      <a:pt x="263965" y="56189"/>
                    </a:moveTo>
                    <a:lnTo>
                      <a:pt x="257915" y="57918"/>
                    </a:lnTo>
                    <a:lnTo>
                      <a:pt x="270879" y="55325"/>
                    </a:lnTo>
                    <a:lnTo>
                      <a:pt x="263965" y="56189"/>
                    </a:lnTo>
                    <a:close/>
                    <a:moveTo>
                      <a:pt x="203467" y="7780"/>
                    </a:moveTo>
                    <a:lnTo>
                      <a:pt x="203467" y="1729"/>
                    </a:lnTo>
                    <a:lnTo>
                      <a:pt x="203467" y="1729"/>
                    </a:lnTo>
                    <a:lnTo>
                      <a:pt x="203467" y="7780"/>
                    </a:lnTo>
                    <a:close/>
                    <a:moveTo>
                      <a:pt x="92843" y="7780"/>
                    </a:moveTo>
                    <a:lnTo>
                      <a:pt x="92843" y="1729"/>
                    </a:lnTo>
                    <a:lnTo>
                      <a:pt x="92843" y="1729"/>
                    </a:lnTo>
                    <a:lnTo>
                      <a:pt x="92843" y="7780"/>
                    </a:lnTo>
                    <a:close/>
                    <a:moveTo>
                      <a:pt x="33209" y="57054"/>
                    </a:moveTo>
                    <a:lnTo>
                      <a:pt x="27160" y="56189"/>
                    </a:lnTo>
                    <a:lnTo>
                      <a:pt x="40123" y="58783"/>
                    </a:lnTo>
                    <a:lnTo>
                      <a:pt x="33209" y="57054"/>
                    </a:lnTo>
                    <a:close/>
                    <a:moveTo>
                      <a:pt x="8146" y="180671"/>
                    </a:moveTo>
                    <a:lnTo>
                      <a:pt x="14196" y="181535"/>
                    </a:lnTo>
                    <a:lnTo>
                      <a:pt x="14196" y="181535"/>
                    </a:lnTo>
                    <a:lnTo>
                      <a:pt x="8146" y="180671"/>
                    </a:lnTo>
                    <a:close/>
                    <a:moveTo>
                      <a:pt x="96300" y="308610"/>
                    </a:moveTo>
                    <a:lnTo>
                      <a:pt x="97164" y="302559"/>
                    </a:lnTo>
                    <a:lnTo>
                      <a:pt x="97164" y="302559"/>
                    </a:lnTo>
                    <a:lnTo>
                      <a:pt x="96300" y="30861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89" name="Freeform 17950">
                <a:extLst>
                  <a:ext uri="{FF2B5EF4-FFF2-40B4-BE49-F238E27FC236}">
                    <a16:creationId xmlns:a16="http://schemas.microsoft.com/office/drawing/2014/main" id="{0A63E73F-33FB-4302-9EC9-1B4D768CBF2F}"/>
                  </a:ext>
                </a:extLst>
              </p:cNvPr>
              <p:cNvSpPr/>
              <p:nvPr/>
            </p:nvSpPr>
            <p:spPr>
              <a:xfrm>
                <a:off x="5157259" y="1787104"/>
                <a:ext cx="299772" cy="321576"/>
              </a:xfrm>
              <a:custGeom>
                <a:avLst/>
                <a:gdLst>
                  <a:gd name="connsiteX0" fmla="*/ 152911 w 299772"/>
                  <a:gd name="connsiteY0" fmla="*/ 321577 h 321576"/>
                  <a:gd name="connsiteX1" fmla="*/ 148590 w 299772"/>
                  <a:gd name="connsiteY1" fmla="*/ 321577 h 321576"/>
                  <a:gd name="connsiteX2" fmla="*/ 99328 w 299772"/>
                  <a:gd name="connsiteY2" fmla="*/ 318119 h 321576"/>
                  <a:gd name="connsiteX3" fmla="*/ 99328 w 299772"/>
                  <a:gd name="connsiteY3" fmla="*/ 318119 h 321576"/>
                  <a:gd name="connsiteX4" fmla="*/ 96735 w 299772"/>
                  <a:gd name="connsiteY4" fmla="*/ 318119 h 321576"/>
                  <a:gd name="connsiteX5" fmla="*/ 95870 w 299772"/>
                  <a:gd name="connsiteY5" fmla="*/ 318119 h 321576"/>
                  <a:gd name="connsiteX6" fmla="*/ 95006 w 299772"/>
                  <a:gd name="connsiteY6" fmla="*/ 318119 h 321576"/>
                  <a:gd name="connsiteX7" fmla="*/ 22409 w 299772"/>
                  <a:gd name="connsiteY7" fmla="*/ 272303 h 321576"/>
                  <a:gd name="connsiteX8" fmla="*/ 1667 w 299772"/>
                  <a:gd name="connsiteY8" fmla="*/ 182400 h 321576"/>
                  <a:gd name="connsiteX9" fmla="*/ 1667 w 299772"/>
                  <a:gd name="connsiteY9" fmla="*/ 182400 h 321576"/>
                  <a:gd name="connsiteX10" fmla="*/ 1667 w 299772"/>
                  <a:gd name="connsiteY10" fmla="*/ 181535 h 321576"/>
                  <a:gd name="connsiteX11" fmla="*/ 1667 w 299772"/>
                  <a:gd name="connsiteY11" fmla="*/ 180671 h 321576"/>
                  <a:gd name="connsiteX12" fmla="*/ 1667 w 299772"/>
                  <a:gd name="connsiteY12" fmla="*/ 180671 h 321576"/>
                  <a:gd name="connsiteX13" fmla="*/ 14631 w 299772"/>
                  <a:gd name="connsiteY13" fmla="*/ 117566 h 321576"/>
                  <a:gd name="connsiteX14" fmla="*/ 26730 w 299772"/>
                  <a:gd name="connsiteY14" fmla="*/ 57054 h 321576"/>
                  <a:gd name="connsiteX15" fmla="*/ 92413 w 299772"/>
                  <a:gd name="connsiteY15" fmla="*/ 865 h 321576"/>
                  <a:gd name="connsiteX16" fmla="*/ 92413 w 299772"/>
                  <a:gd name="connsiteY16" fmla="*/ 865 h 321576"/>
                  <a:gd name="connsiteX17" fmla="*/ 96735 w 299772"/>
                  <a:gd name="connsiteY17" fmla="*/ 865 h 321576"/>
                  <a:gd name="connsiteX18" fmla="*/ 96735 w 299772"/>
                  <a:gd name="connsiteY18" fmla="*/ 865 h 321576"/>
                  <a:gd name="connsiteX19" fmla="*/ 96735 w 299772"/>
                  <a:gd name="connsiteY19" fmla="*/ 865 h 321576"/>
                  <a:gd name="connsiteX20" fmla="*/ 96735 w 299772"/>
                  <a:gd name="connsiteY20" fmla="*/ 865 h 321576"/>
                  <a:gd name="connsiteX21" fmla="*/ 126119 w 299772"/>
                  <a:gd name="connsiteY21" fmla="*/ 0 h 321576"/>
                  <a:gd name="connsiteX22" fmla="*/ 126119 w 299772"/>
                  <a:gd name="connsiteY22" fmla="*/ 0 h 321576"/>
                  <a:gd name="connsiteX23" fmla="*/ 174518 w 299772"/>
                  <a:gd name="connsiteY23" fmla="*/ 0 h 321576"/>
                  <a:gd name="connsiteX24" fmla="*/ 203902 w 299772"/>
                  <a:gd name="connsiteY24" fmla="*/ 865 h 321576"/>
                  <a:gd name="connsiteX25" fmla="*/ 203902 w 299772"/>
                  <a:gd name="connsiteY25" fmla="*/ 865 h 321576"/>
                  <a:gd name="connsiteX26" fmla="*/ 203902 w 299772"/>
                  <a:gd name="connsiteY26" fmla="*/ 865 h 321576"/>
                  <a:gd name="connsiteX27" fmla="*/ 203902 w 299772"/>
                  <a:gd name="connsiteY27" fmla="*/ 865 h 321576"/>
                  <a:gd name="connsiteX28" fmla="*/ 208223 w 299772"/>
                  <a:gd name="connsiteY28" fmla="*/ 865 h 321576"/>
                  <a:gd name="connsiteX29" fmla="*/ 273907 w 299772"/>
                  <a:gd name="connsiteY29" fmla="*/ 56189 h 321576"/>
                  <a:gd name="connsiteX30" fmla="*/ 274771 w 299772"/>
                  <a:gd name="connsiteY30" fmla="*/ 58783 h 321576"/>
                  <a:gd name="connsiteX31" fmla="*/ 273907 w 299772"/>
                  <a:gd name="connsiteY31" fmla="*/ 58783 h 321576"/>
                  <a:gd name="connsiteX32" fmla="*/ 289463 w 299772"/>
                  <a:gd name="connsiteY32" fmla="*/ 136584 h 321576"/>
                  <a:gd name="connsiteX33" fmla="*/ 298106 w 299772"/>
                  <a:gd name="connsiteY33" fmla="*/ 180671 h 321576"/>
                  <a:gd name="connsiteX34" fmla="*/ 298106 w 299772"/>
                  <a:gd name="connsiteY34" fmla="*/ 180671 h 321576"/>
                  <a:gd name="connsiteX35" fmla="*/ 298106 w 299772"/>
                  <a:gd name="connsiteY35" fmla="*/ 182400 h 321576"/>
                  <a:gd name="connsiteX36" fmla="*/ 298106 w 299772"/>
                  <a:gd name="connsiteY36" fmla="*/ 183264 h 321576"/>
                  <a:gd name="connsiteX37" fmla="*/ 298106 w 299772"/>
                  <a:gd name="connsiteY37" fmla="*/ 183264 h 321576"/>
                  <a:gd name="connsiteX38" fmla="*/ 277364 w 299772"/>
                  <a:gd name="connsiteY38" fmla="*/ 273167 h 321576"/>
                  <a:gd name="connsiteX39" fmla="*/ 204766 w 299772"/>
                  <a:gd name="connsiteY39" fmla="*/ 318983 h 321576"/>
                  <a:gd name="connsiteX40" fmla="*/ 204766 w 299772"/>
                  <a:gd name="connsiteY40" fmla="*/ 318983 h 321576"/>
                  <a:gd name="connsiteX41" fmla="*/ 203902 w 299772"/>
                  <a:gd name="connsiteY41" fmla="*/ 318983 h 321576"/>
                  <a:gd name="connsiteX42" fmla="*/ 202174 w 299772"/>
                  <a:gd name="connsiteY42" fmla="*/ 318983 h 321576"/>
                  <a:gd name="connsiteX43" fmla="*/ 202174 w 299772"/>
                  <a:gd name="connsiteY43" fmla="*/ 318983 h 321576"/>
                  <a:gd name="connsiteX44" fmla="*/ 152911 w 299772"/>
                  <a:gd name="connsiteY44" fmla="*/ 321577 h 321576"/>
                  <a:gd name="connsiteX45" fmla="*/ 152911 w 299772"/>
                  <a:gd name="connsiteY45" fmla="*/ 321577 h 321576"/>
                  <a:gd name="connsiteX46" fmla="*/ 152911 w 299772"/>
                  <a:gd name="connsiteY46" fmla="*/ 308610 h 321576"/>
                  <a:gd name="connsiteX47" fmla="*/ 152911 w 299772"/>
                  <a:gd name="connsiteY47" fmla="*/ 317255 h 321576"/>
                  <a:gd name="connsiteX48" fmla="*/ 201309 w 299772"/>
                  <a:gd name="connsiteY48" fmla="*/ 313797 h 321576"/>
                  <a:gd name="connsiteX49" fmla="*/ 200445 w 299772"/>
                  <a:gd name="connsiteY49" fmla="*/ 305152 h 321576"/>
                  <a:gd name="connsiteX50" fmla="*/ 152911 w 299772"/>
                  <a:gd name="connsiteY50" fmla="*/ 308610 h 321576"/>
                  <a:gd name="connsiteX51" fmla="*/ 99328 w 299772"/>
                  <a:gd name="connsiteY51" fmla="*/ 313797 h 321576"/>
                  <a:gd name="connsiteX52" fmla="*/ 147726 w 299772"/>
                  <a:gd name="connsiteY52" fmla="*/ 317255 h 321576"/>
                  <a:gd name="connsiteX53" fmla="*/ 147726 w 299772"/>
                  <a:gd name="connsiteY53" fmla="*/ 308610 h 321576"/>
                  <a:gd name="connsiteX54" fmla="*/ 100192 w 299772"/>
                  <a:gd name="connsiteY54" fmla="*/ 305152 h 321576"/>
                  <a:gd name="connsiteX55" fmla="*/ 99328 w 299772"/>
                  <a:gd name="connsiteY55" fmla="*/ 313797 h 321576"/>
                  <a:gd name="connsiteX56" fmla="*/ 5988 w 299772"/>
                  <a:gd name="connsiteY56" fmla="*/ 183264 h 321576"/>
                  <a:gd name="connsiteX57" fmla="*/ 25866 w 299772"/>
                  <a:gd name="connsiteY57" fmla="*/ 269710 h 321576"/>
                  <a:gd name="connsiteX58" fmla="*/ 95006 w 299772"/>
                  <a:gd name="connsiteY58" fmla="*/ 313797 h 321576"/>
                  <a:gd name="connsiteX59" fmla="*/ 95870 w 299772"/>
                  <a:gd name="connsiteY59" fmla="*/ 305152 h 321576"/>
                  <a:gd name="connsiteX60" fmla="*/ 31916 w 299772"/>
                  <a:gd name="connsiteY60" fmla="*/ 264523 h 321576"/>
                  <a:gd name="connsiteX61" fmla="*/ 13766 w 299772"/>
                  <a:gd name="connsiteY61" fmla="*/ 184993 h 321576"/>
                  <a:gd name="connsiteX62" fmla="*/ 5988 w 299772"/>
                  <a:gd name="connsiteY62" fmla="*/ 183264 h 321576"/>
                  <a:gd name="connsiteX63" fmla="*/ 205631 w 299772"/>
                  <a:gd name="connsiteY63" fmla="*/ 308610 h 321576"/>
                  <a:gd name="connsiteX64" fmla="*/ 206495 w 299772"/>
                  <a:gd name="connsiteY64" fmla="*/ 312932 h 321576"/>
                  <a:gd name="connsiteX65" fmla="*/ 275635 w 299772"/>
                  <a:gd name="connsiteY65" fmla="*/ 268845 h 321576"/>
                  <a:gd name="connsiteX66" fmla="*/ 295513 w 299772"/>
                  <a:gd name="connsiteY66" fmla="*/ 182400 h 321576"/>
                  <a:gd name="connsiteX67" fmla="*/ 286870 w 299772"/>
                  <a:gd name="connsiteY67" fmla="*/ 184129 h 321576"/>
                  <a:gd name="connsiteX68" fmla="*/ 268721 w 299772"/>
                  <a:gd name="connsiteY68" fmla="*/ 263658 h 321576"/>
                  <a:gd name="connsiteX69" fmla="*/ 204766 w 299772"/>
                  <a:gd name="connsiteY69" fmla="*/ 304288 h 321576"/>
                  <a:gd name="connsiteX70" fmla="*/ 205631 w 299772"/>
                  <a:gd name="connsiteY70" fmla="*/ 308610 h 321576"/>
                  <a:gd name="connsiteX71" fmla="*/ 101056 w 299772"/>
                  <a:gd name="connsiteY71" fmla="*/ 300830 h 321576"/>
                  <a:gd name="connsiteX72" fmla="*/ 150319 w 299772"/>
                  <a:gd name="connsiteY72" fmla="*/ 304288 h 321576"/>
                  <a:gd name="connsiteX73" fmla="*/ 199581 w 299772"/>
                  <a:gd name="connsiteY73" fmla="*/ 300830 h 321576"/>
                  <a:gd name="connsiteX74" fmla="*/ 199581 w 299772"/>
                  <a:gd name="connsiteY74" fmla="*/ 300830 h 321576"/>
                  <a:gd name="connsiteX75" fmla="*/ 203902 w 299772"/>
                  <a:gd name="connsiteY75" fmla="*/ 299965 h 321576"/>
                  <a:gd name="connsiteX76" fmla="*/ 203902 w 299772"/>
                  <a:gd name="connsiteY76" fmla="*/ 299965 h 321576"/>
                  <a:gd name="connsiteX77" fmla="*/ 264400 w 299772"/>
                  <a:gd name="connsiteY77" fmla="*/ 261065 h 321576"/>
                  <a:gd name="connsiteX78" fmla="*/ 281685 w 299772"/>
                  <a:gd name="connsiteY78" fmla="*/ 184993 h 321576"/>
                  <a:gd name="connsiteX79" fmla="*/ 281685 w 299772"/>
                  <a:gd name="connsiteY79" fmla="*/ 184993 h 321576"/>
                  <a:gd name="connsiteX80" fmla="*/ 280821 w 299772"/>
                  <a:gd name="connsiteY80" fmla="*/ 180671 h 321576"/>
                  <a:gd name="connsiteX81" fmla="*/ 280821 w 299772"/>
                  <a:gd name="connsiteY81" fmla="*/ 180671 h 321576"/>
                  <a:gd name="connsiteX82" fmla="*/ 256622 w 299772"/>
                  <a:gd name="connsiteY82" fmla="*/ 58783 h 321576"/>
                  <a:gd name="connsiteX83" fmla="*/ 204766 w 299772"/>
                  <a:gd name="connsiteY83" fmla="*/ 16425 h 321576"/>
                  <a:gd name="connsiteX84" fmla="*/ 171925 w 299772"/>
                  <a:gd name="connsiteY84" fmla="*/ 15560 h 321576"/>
                  <a:gd name="connsiteX85" fmla="*/ 128712 w 299772"/>
                  <a:gd name="connsiteY85" fmla="*/ 15560 h 321576"/>
                  <a:gd name="connsiteX86" fmla="*/ 95870 w 299772"/>
                  <a:gd name="connsiteY86" fmla="*/ 16425 h 321576"/>
                  <a:gd name="connsiteX87" fmla="*/ 44879 w 299772"/>
                  <a:gd name="connsiteY87" fmla="*/ 57054 h 321576"/>
                  <a:gd name="connsiteX88" fmla="*/ 44879 w 299772"/>
                  <a:gd name="connsiteY88" fmla="*/ 57054 h 321576"/>
                  <a:gd name="connsiteX89" fmla="*/ 44879 w 299772"/>
                  <a:gd name="connsiteY89" fmla="*/ 58783 h 321576"/>
                  <a:gd name="connsiteX90" fmla="*/ 44879 w 299772"/>
                  <a:gd name="connsiteY90" fmla="*/ 61376 h 321576"/>
                  <a:gd name="connsiteX91" fmla="*/ 44015 w 299772"/>
                  <a:gd name="connsiteY91" fmla="*/ 61376 h 321576"/>
                  <a:gd name="connsiteX92" fmla="*/ 19816 w 299772"/>
                  <a:gd name="connsiteY92" fmla="*/ 183264 h 321576"/>
                  <a:gd name="connsiteX93" fmla="*/ 37101 w 299772"/>
                  <a:gd name="connsiteY93" fmla="*/ 261930 h 321576"/>
                  <a:gd name="connsiteX94" fmla="*/ 100192 w 299772"/>
                  <a:gd name="connsiteY94" fmla="*/ 300830 h 321576"/>
                  <a:gd name="connsiteX95" fmla="*/ 101056 w 299772"/>
                  <a:gd name="connsiteY95" fmla="*/ 300830 h 321576"/>
                  <a:gd name="connsiteX96" fmla="*/ 11174 w 299772"/>
                  <a:gd name="connsiteY96" fmla="*/ 179806 h 321576"/>
                  <a:gd name="connsiteX97" fmla="*/ 15495 w 299772"/>
                  <a:gd name="connsiteY97" fmla="*/ 180671 h 321576"/>
                  <a:gd name="connsiteX98" fmla="*/ 38830 w 299772"/>
                  <a:gd name="connsiteY98" fmla="*/ 63970 h 321576"/>
                  <a:gd name="connsiteX99" fmla="*/ 34509 w 299772"/>
                  <a:gd name="connsiteY99" fmla="*/ 63970 h 321576"/>
                  <a:gd name="connsiteX100" fmla="*/ 30187 w 299772"/>
                  <a:gd name="connsiteY100" fmla="*/ 62241 h 321576"/>
                  <a:gd name="connsiteX101" fmla="*/ 18952 w 299772"/>
                  <a:gd name="connsiteY101" fmla="*/ 117566 h 321576"/>
                  <a:gd name="connsiteX102" fmla="*/ 6852 w 299772"/>
                  <a:gd name="connsiteY102" fmla="*/ 178942 h 321576"/>
                  <a:gd name="connsiteX103" fmla="*/ 11174 w 299772"/>
                  <a:gd name="connsiteY103" fmla="*/ 179806 h 321576"/>
                  <a:gd name="connsiteX104" fmla="*/ 262671 w 299772"/>
                  <a:gd name="connsiteY104" fmla="*/ 63105 h 321576"/>
                  <a:gd name="connsiteX105" fmla="*/ 286006 w 299772"/>
                  <a:gd name="connsiteY105" fmla="*/ 179806 h 321576"/>
                  <a:gd name="connsiteX106" fmla="*/ 294649 w 299772"/>
                  <a:gd name="connsiteY106" fmla="*/ 178078 h 321576"/>
                  <a:gd name="connsiteX107" fmla="*/ 286006 w 299772"/>
                  <a:gd name="connsiteY107" fmla="*/ 136584 h 321576"/>
                  <a:gd name="connsiteX108" fmla="*/ 271314 w 299772"/>
                  <a:gd name="connsiteY108" fmla="*/ 61376 h 321576"/>
                  <a:gd name="connsiteX109" fmla="*/ 266128 w 299772"/>
                  <a:gd name="connsiteY109" fmla="*/ 63105 h 321576"/>
                  <a:gd name="connsiteX110" fmla="*/ 262671 w 299772"/>
                  <a:gd name="connsiteY110" fmla="*/ 63105 h 321576"/>
                  <a:gd name="connsiteX111" fmla="*/ 208223 w 299772"/>
                  <a:gd name="connsiteY111" fmla="*/ 12967 h 321576"/>
                  <a:gd name="connsiteX112" fmla="*/ 260943 w 299772"/>
                  <a:gd name="connsiteY112" fmla="*/ 53596 h 321576"/>
                  <a:gd name="connsiteX113" fmla="*/ 266993 w 299772"/>
                  <a:gd name="connsiteY113" fmla="*/ 51867 h 321576"/>
                  <a:gd name="connsiteX114" fmla="*/ 269585 w 299772"/>
                  <a:gd name="connsiteY114" fmla="*/ 51867 h 321576"/>
                  <a:gd name="connsiteX115" fmla="*/ 209088 w 299772"/>
                  <a:gd name="connsiteY115" fmla="*/ 4322 h 321576"/>
                  <a:gd name="connsiteX116" fmla="*/ 208223 w 299772"/>
                  <a:gd name="connsiteY116" fmla="*/ 12967 h 321576"/>
                  <a:gd name="connsiteX117" fmla="*/ 34509 w 299772"/>
                  <a:gd name="connsiteY117" fmla="*/ 51003 h 321576"/>
                  <a:gd name="connsiteX118" fmla="*/ 37101 w 299772"/>
                  <a:gd name="connsiteY118" fmla="*/ 51003 h 321576"/>
                  <a:gd name="connsiteX119" fmla="*/ 41423 w 299772"/>
                  <a:gd name="connsiteY119" fmla="*/ 52732 h 321576"/>
                  <a:gd name="connsiteX120" fmla="*/ 93278 w 299772"/>
                  <a:gd name="connsiteY120" fmla="*/ 12102 h 321576"/>
                  <a:gd name="connsiteX121" fmla="*/ 93278 w 299772"/>
                  <a:gd name="connsiteY121" fmla="*/ 3458 h 321576"/>
                  <a:gd name="connsiteX122" fmla="*/ 32780 w 299772"/>
                  <a:gd name="connsiteY122" fmla="*/ 50138 h 321576"/>
                  <a:gd name="connsiteX123" fmla="*/ 34509 w 299772"/>
                  <a:gd name="connsiteY123" fmla="*/ 51003 h 321576"/>
                  <a:gd name="connsiteX124" fmla="*/ 174518 w 299772"/>
                  <a:gd name="connsiteY124" fmla="*/ 12102 h 321576"/>
                  <a:gd name="connsiteX125" fmla="*/ 203038 w 299772"/>
                  <a:gd name="connsiteY125" fmla="*/ 12967 h 321576"/>
                  <a:gd name="connsiteX126" fmla="*/ 203038 w 299772"/>
                  <a:gd name="connsiteY126" fmla="*/ 4322 h 321576"/>
                  <a:gd name="connsiteX127" fmla="*/ 173653 w 299772"/>
                  <a:gd name="connsiteY127" fmla="*/ 3458 h 321576"/>
                  <a:gd name="connsiteX128" fmla="*/ 173653 w 299772"/>
                  <a:gd name="connsiteY128" fmla="*/ 12102 h 321576"/>
                  <a:gd name="connsiteX129" fmla="*/ 97599 w 299772"/>
                  <a:gd name="connsiteY129" fmla="*/ 7780 h 321576"/>
                  <a:gd name="connsiteX130" fmla="*/ 97599 w 299772"/>
                  <a:gd name="connsiteY130" fmla="*/ 12102 h 321576"/>
                  <a:gd name="connsiteX131" fmla="*/ 126119 w 299772"/>
                  <a:gd name="connsiteY131" fmla="*/ 11238 h 321576"/>
                  <a:gd name="connsiteX132" fmla="*/ 126119 w 299772"/>
                  <a:gd name="connsiteY132" fmla="*/ 2593 h 321576"/>
                  <a:gd name="connsiteX133" fmla="*/ 96735 w 299772"/>
                  <a:gd name="connsiteY133" fmla="*/ 3458 h 321576"/>
                  <a:gd name="connsiteX134" fmla="*/ 97599 w 299772"/>
                  <a:gd name="connsiteY134" fmla="*/ 7780 h 321576"/>
                  <a:gd name="connsiteX135" fmla="*/ 97599 w 299772"/>
                  <a:gd name="connsiteY135" fmla="*/ 7780 h 321576"/>
                  <a:gd name="connsiteX136" fmla="*/ 152911 w 299772"/>
                  <a:gd name="connsiteY136" fmla="*/ 12102 h 321576"/>
                  <a:gd name="connsiteX137" fmla="*/ 170196 w 299772"/>
                  <a:gd name="connsiteY137" fmla="*/ 12102 h 321576"/>
                  <a:gd name="connsiteX138" fmla="*/ 170196 w 299772"/>
                  <a:gd name="connsiteY138" fmla="*/ 3458 h 321576"/>
                  <a:gd name="connsiteX139" fmla="*/ 152911 w 299772"/>
                  <a:gd name="connsiteY139" fmla="*/ 3458 h 321576"/>
                  <a:gd name="connsiteX140" fmla="*/ 152911 w 299772"/>
                  <a:gd name="connsiteY140" fmla="*/ 12102 h 321576"/>
                  <a:gd name="connsiteX141" fmla="*/ 131305 w 299772"/>
                  <a:gd name="connsiteY141" fmla="*/ 12102 h 321576"/>
                  <a:gd name="connsiteX142" fmla="*/ 148590 w 299772"/>
                  <a:gd name="connsiteY142" fmla="*/ 12102 h 321576"/>
                  <a:gd name="connsiteX143" fmla="*/ 148590 w 299772"/>
                  <a:gd name="connsiteY143" fmla="*/ 3458 h 321576"/>
                  <a:gd name="connsiteX144" fmla="*/ 131305 w 299772"/>
                  <a:gd name="connsiteY144" fmla="*/ 3458 h 321576"/>
                  <a:gd name="connsiteX145" fmla="*/ 131305 w 299772"/>
                  <a:gd name="connsiteY145" fmla="*/ 12102 h 32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299772" h="321576">
                    <a:moveTo>
                      <a:pt x="152911" y="321577"/>
                    </a:moveTo>
                    <a:lnTo>
                      <a:pt x="148590" y="321577"/>
                    </a:lnTo>
                    <a:cubicBezTo>
                      <a:pt x="133898" y="321577"/>
                      <a:pt x="116613" y="319848"/>
                      <a:pt x="99328" y="318119"/>
                    </a:cubicBezTo>
                    <a:lnTo>
                      <a:pt x="99328" y="318119"/>
                    </a:lnTo>
                    <a:lnTo>
                      <a:pt x="96735" y="318119"/>
                    </a:lnTo>
                    <a:cubicBezTo>
                      <a:pt x="96735" y="318119"/>
                      <a:pt x="95870" y="318119"/>
                      <a:pt x="95870" y="318119"/>
                    </a:cubicBezTo>
                    <a:lnTo>
                      <a:pt x="95006" y="318119"/>
                    </a:lnTo>
                    <a:cubicBezTo>
                      <a:pt x="65621" y="313797"/>
                      <a:pt x="40558" y="297372"/>
                      <a:pt x="22409" y="272303"/>
                    </a:cubicBezTo>
                    <a:cubicBezTo>
                      <a:pt x="3395" y="246369"/>
                      <a:pt x="-3519" y="213520"/>
                      <a:pt x="1667" y="182400"/>
                    </a:cubicBezTo>
                    <a:lnTo>
                      <a:pt x="1667" y="182400"/>
                    </a:lnTo>
                    <a:lnTo>
                      <a:pt x="1667" y="181535"/>
                    </a:lnTo>
                    <a:cubicBezTo>
                      <a:pt x="1667" y="181535"/>
                      <a:pt x="1667" y="180671"/>
                      <a:pt x="1667" y="180671"/>
                    </a:cubicBezTo>
                    <a:lnTo>
                      <a:pt x="1667" y="180671"/>
                    </a:lnTo>
                    <a:cubicBezTo>
                      <a:pt x="1667" y="179806"/>
                      <a:pt x="8581" y="147822"/>
                      <a:pt x="14631" y="117566"/>
                    </a:cubicBezTo>
                    <a:lnTo>
                      <a:pt x="26730" y="57054"/>
                    </a:lnTo>
                    <a:cubicBezTo>
                      <a:pt x="32780" y="25934"/>
                      <a:pt x="59572" y="3458"/>
                      <a:pt x="92413" y="865"/>
                    </a:cubicBezTo>
                    <a:lnTo>
                      <a:pt x="92413" y="865"/>
                    </a:lnTo>
                    <a:lnTo>
                      <a:pt x="96735" y="865"/>
                    </a:lnTo>
                    <a:lnTo>
                      <a:pt x="96735" y="865"/>
                    </a:lnTo>
                    <a:lnTo>
                      <a:pt x="96735" y="865"/>
                    </a:lnTo>
                    <a:lnTo>
                      <a:pt x="96735" y="865"/>
                    </a:lnTo>
                    <a:cubicBezTo>
                      <a:pt x="102785" y="865"/>
                      <a:pt x="114020" y="0"/>
                      <a:pt x="126119" y="0"/>
                    </a:cubicBezTo>
                    <a:lnTo>
                      <a:pt x="126119" y="0"/>
                    </a:lnTo>
                    <a:lnTo>
                      <a:pt x="174518" y="0"/>
                    </a:lnTo>
                    <a:cubicBezTo>
                      <a:pt x="186617" y="0"/>
                      <a:pt x="197852" y="0"/>
                      <a:pt x="203902" y="865"/>
                    </a:cubicBezTo>
                    <a:lnTo>
                      <a:pt x="203902" y="865"/>
                    </a:lnTo>
                    <a:lnTo>
                      <a:pt x="203902" y="865"/>
                    </a:lnTo>
                    <a:lnTo>
                      <a:pt x="203902" y="865"/>
                    </a:lnTo>
                    <a:lnTo>
                      <a:pt x="208223" y="865"/>
                    </a:lnTo>
                    <a:cubicBezTo>
                      <a:pt x="241065" y="3458"/>
                      <a:pt x="267857" y="25934"/>
                      <a:pt x="273907" y="56189"/>
                    </a:cubicBezTo>
                    <a:lnTo>
                      <a:pt x="274771" y="58783"/>
                    </a:lnTo>
                    <a:lnTo>
                      <a:pt x="273907" y="58783"/>
                    </a:lnTo>
                    <a:lnTo>
                      <a:pt x="289463" y="136584"/>
                    </a:lnTo>
                    <a:cubicBezTo>
                      <a:pt x="293785" y="159059"/>
                      <a:pt x="298106" y="178078"/>
                      <a:pt x="298106" y="180671"/>
                    </a:cubicBezTo>
                    <a:lnTo>
                      <a:pt x="298106" y="180671"/>
                    </a:lnTo>
                    <a:cubicBezTo>
                      <a:pt x="298106" y="181535"/>
                      <a:pt x="298106" y="181535"/>
                      <a:pt x="298106" y="182400"/>
                    </a:cubicBezTo>
                    <a:lnTo>
                      <a:pt x="298106" y="183264"/>
                    </a:lnTo>
                    <a:lnTo>
                      <a:pt x="298106" y="183264"/>
                    </a:lnTo>
                    <a:cubicBezTo>
                      <a:pt x="303291" y="214385"/>
                      <a:pt x="296377" y="246369"/>
                      <a:pt x="277364" y="273167"/>
                    </a:cubicBezTo>
                    <a:cubicBezTo>
                      <a:pt x="259215" y="298237"/>
                      <a:pt x="234151" y="314661"/>
                      <a:pt x="204766" y="318983"/>
                    </a:cubicBezTo>
                    <a:lnTo>
                      <a:pt x="204766" y="318983"/>
                    </a:lnTo>
                    <a:lnTo>
                      <a:pt x="203902" y="318983"/>
                    </a:lnTo>
                    <a:cubicBezTo>
                      <a:pt x="203038" y="318983"/>
                      <a:pt x="203038" y="318983"/>
                      <a:pt x="202174" y="318983"/>
                    </a:cubicBezTo>
                    <a:lnTo>
                      <a:pt x="202174" y="318983"/>
                    </a:lnTo>
                    <a:cubicBezTo>
                      <a:pt x="186617" y="320712"/>
                      <a:pt x="168468" y="321577"/>
                      <a:pt x="152911" y="321577"/>
                    </a:cubicBezTo>
                    <a:lnTo>
                      <a:pt x="152911" y="321577"/>
                    </a:lnTo>
                    <a:close/>
                    <a:moveTo>
                      <a:pt x="152911" y="308610"/>
                    </a:moveTo>
                    <a:lnTo>
                      <a:pt x="152911" y="317255"/>
                    </a:lnTo>
                    <a:cubicBezTo>
                      <a:pt x="167604" y="317255"/>
                      <a:pt x="184889" y="315526"/>
                      <a:pt x="201309" y="313797"/>
                    </a:cubicBezTo>
                    <a:lnTo>
                      <a:pt x="200445" y="305152"/>
                    </a:lnTo>
                    <a:cubicBezTo>
                      <a:pt x="184024" y="307746"/>
                      <a:pt x="167604" y="308610"/>
                      <a:pt x="152911" y="308610"/>
                    </a:cubicBezTo>
                    <a:close/>
                    <a:moveTo>
                      <a:pt x="99328" y="313797"/>
                    </a:moveTo>
                    <a:cubicBezTo>
                      <a:pt x="116613" y="316390"/>
                      <a:pt x="133033" y="317255"/>
                      <a:pt x="147726" y="317255"/>
                    </a:cubicBezTo>
                    <a:lnTo>
                      <a:pt x="147726" y="308610"/>
                    </a:lnTo>
                    <a:cubicBezTo>
                      <a:pt x="133033" y="308610"/>
                      <a:pt x="116613" y="306881"/>
                      <a:pt x="100192" y="305152"/>
                    </a:cubicBezTo>
                    <a:lnTo>
                      <a:pt x="99328" y="313797"/>
                    </a:lnTo>
                    <a:close/>
                    <a:moveTo>
                      <a:pt x="5988" y="183264"/>
                    </a:moveTo>
                    <a:cubicBezTo>
                      <a:pt x="802" y="212656"/>
                      <a:pt x="7717" y="244640"/>
                      <a:pt x="25866" y="269710"/>
                    </a:cubicBezTo>
                    <a:cubicBezTo>
                      <a:pt x="43151" y="293914"/>
                      <a:pt x="67350" y="309474"/>
                      <a:pt x="95006" y="313797"/>
                    </a:cubicBezTo>
                    <a:lnTo>
                      <a:pt x="95870" y="305152"/>
                    </a:lnTo>
                    <a:cubicBezTo>
                      <a:pt x="70807" y="300830"/>
                      <a:pt x="47472" y="286999"/>
                      <a:pt x="31916" y="264523"/>
                    </a:cubicBezTo>
                    <a:cubicBezTo>
                      <a:pt x="15495" y="241183"/>
                      <a:pt x="8581" y="212656"/>
                      <a:pt x="13766" y="184993"/>
                    </a:cubicBezTo>
                    <a:lnTo>
                      <a:pt x="5988" y="183264"/>
                    </a:lnTo>
                    <a:close/>
                    <a:moveTo>
                      <a:pt x="205631" y="308610"/>
                    </a:moveTo>
                    <a:lnTo>
                      <a:pt x="206495" y="312932"/>
                    </a:lnTo>
                    <a:cubicBezTo>
                      <a:pt x="234151" y="308610"/>
                      <a:pt x="259215" y="293050"/>
                      <a:pt x="275635" y="268845"/>
                    </a:cubicBezTo>
                    <a:cubicBezTo>
                      <a:pt x="293785" y="243776"/>
                      <a:pt x="300699" y="212656"/>
                      <a:pt x="295513" y="182400"/>
                    </a:cubicBezTo>
                    <a:lnTo>
                      <a:pt x="286870" y="184129"/>
                    </a:lnTo>
                    <a:cubicBezTo>
                      <a:pt x="292056" y="211791"/>
                      <a:pt x="285142" y="240318"/>
                      <a:pt x="268721" y="263658"/>
                    </a:cubicBezTo>
                    <a:cubicBezTo>
                      <a:pt x="253165" y="286134"/>
                      <a:pt x="230694" y="299965"/>
                      <a:pt x="204766" y="304288"/>
                    </a:cubicBezTo>
                    <a:lnTo>
                      <a:pt x="205631" y="308610"/>
                    </a:lnTo>
                    <a:close/>
                    <a:moveTo>
                      <a:pt x="101056" y="300830"/>
                    </a:moveTo>
                    <a:cubicBezTo>
                      <a:pt x="118341" y="303423"/>
                      <a:pt x="135626" y="304288"/>
                      <a:pt x="150319" y="304288"/>
                    </a:cubicBezTo>
                    <a:cubicBezTo>
                      <a:pt x="165011" y="304288"/>
                      <a:pt x="182296" y="303423"/>
                      <a:pt x="199581" y="300830"/>
                    </a:cubicBezTo>
                    <a:lnTo>
                      <a:pt x="199581" y="300830"/>
                    </a:lnTo>
                    <a:lnTo>
                      <a:pt x="203902" y="299965"/>
                    </a:lnTo>
                    <a:lnTo>
                      <a:pt x="203902" y="299965"/>
                    </a:lnTo>
                    <a:cubicBezTo>
                      <a:pt x="228101" y="295643"/>
                      <a:pt x="249708" y="282676"/>
                      <a:pt x="264400" y="261065"/>
                    </a:cubicBezTo>
                    <a:cubicBezTo>
                      <a:pt x="279957" y="238589"/>
                      <a:pt x="286870" y="210927"/>
                      <a:pt x="281685" y="184993"/>
                    </a:cubicBezTo>
                    <a:lnTo>
                      <a:pt x="281685" y="184993"/>
                    </a:lnTo>
                    <a:lnTo>
                      <a:pt x="280821" y="180671"/>
                    </a:lnTo>
                    <a:lnTo>
                      <a:pt x="280821" y="180671"/>
                    </a:lnTo>
                    <a:lnTo>
                      <a:pt x="256622" y="58783"/>
                    </a:lnTo>
                    <a:cubicBezTo>
                      <a:pt x="252300" y="34578"/>
                      <a:pt x="231558" y="18154"/>
                      <a:pt x="204766" y="16425"/>
                    </a:cubicBezTo>
                    <a:cubicBezTo>
                      <a:pt x="198717" y="16425"/>
                      <a:pt x="185753" y="15560"/>
                      <a:pt x="171925" y="15560"/>
                    </a:cubicBezTo>
                    <a:lnTo>
                      <a:pt x="128712" y="15560"/>
                    </a:lnTo>
                    <a:cubicBezTo>
                      <a:pt x="114020" y="15560"/>
                      <a:pt x="101920" y="15560"/>
                      <a:pt x="95870" y="16425"/>
                    </a:cubicBezTo>
                    <a:cubicBezTo>
                      <a:pt x="70807" y="18154"/>
                      <a:pt x="50065" y="33714"/>
                      <a:pt x="44879" y="57054"/>
                    </a:cubicBezTo>
                    <a:lnTo>
                      <a:pt x="44879" y="57054"/>
                    </a:lnTo>
                    <a:lnTo>
                      <a:pt x="44879" y="58783"/>
                    </a:lnTo>
                    <a:lnTo>
                      <a:pt x="44879" y="61376"/>
                    </a:lnTo>
                    <a:lnTo>
                      <a:pt x="44015" y="61376"/>
                    </a:lnTo>
                    <a:lnTo>
                      <a:pt x="19816" y="183264"/>
                    </a:lnTo>
                    <a:cubicBezTo>
                      <a:pt x="14631" y="210062"/>
                      <a:pt x="20680" y="238589"/>
                      <a:pt x="37101" y="261930"/>
                    </a:cubicBezTo>
                    <a:cubicBezTo>
                      <a:pt x="52658" y="283541"/>
                      <a:pt x="75128" y="297372"/>
                      <a:pt x="100192" y="300830"/>
                    </a:cubicBezTo>
                    <a:lnTo>
                      <a:pt x="101056" y="300830"/>
                    </a:lnTo>
                    <a:close/>
                    <a:moveTo>
                      <a:pt x="11174" y="179806"/>
                    </a:moveTo>
                    <a:lnTo>
                      <a:pt x="15495" y="180671"/>
                    </a:lnTo>
                    <a:lnTo>
                      <a:pt x="38830" y="63970"/>
                    </a:lnTo>
                    <a:cubicBezTo>
                      <a:pt x="37101" y="63970"/>
                      <a:pt x="36237" y="63970"/>
                      <a:pt x="34509" y="63970"/>
                    </a:cubicBezTo>
                    <a:cubicBezTo>
                      <a:pt x="32780" y="63970"/>
                      <a:pt x="31916" y="63105"/>
                      <a:pt x="30187" y="62241"/>
                    </a:cubicBezTo>
                    <a:lnTo>
                      <a:pt x="18952" y="117566"/>
                    </a:lnTo>
                    <a:cubicBezTo>
                      <a:pt x="13766" y="144364"/>
                      <a:pt x="8581" y="171162"/>
                      <a:pt x="6852" y="178942"/>
                    </a:cubicBezTo>
                    <a:lnTo>
                      <a:pt x="11174" y="179806"/>
                    </a:lnTo>
                    <a:close/>
                    <a:moveTo>
                      <a:pt x="262671" y="63105"/>
                    </a:moveTo>
                    <a:lnTo>
                      <a:pt x="286006" y="179806"/>
                    </a:lnTo>
                    <a:lnTo>
                      <a:pt x="294649" y="178078"/>
                    </a:lnTo>
                    <a:cubicBezTo>
                      <a:pt x="293785" y="172026"/>
                      <a:pt x="290327" y="155602"/>
                      <a:pt x="286006" y="136584"/>
                    </a:cubicBezTo>
                    <a:lnTo>
                      <a:pt x="271314" y="61376"/>
                    </a:lnTo>
                    <a:cubicBezTo>
                      <a:pt x="269585" y="62241"/>
                      <a:pt x="267857" y="63105"/>
                      <a:pt x="266128" y="63105"/>
                    </a:cubicBezTo>
                    <a:cubicBezTo>
                      <a:pt x="264400" y="63970"/>
                      <a:pt x="263536" y="63105"/>
                      <a:pt x="262671" y="63105"/>
                    </a:cubicBezTo>
                    <a:close/>
                    <a:moveTo>
                      <a:pt x="208223" y="12967"/>
                    </a:moveTo>
                    <a:cubicBezTo>
                      <a:pt x="233287" y="14696"/>
                      <a:pt x="254029" y="31120"/>
                      <a:pt x="260943" y="53596"/>
                    </a:cubicBezTo>
                    <a:cubicBezTo>
                      <a:pt x="262671" y="52732"/>
                      <a:pt x="264400" y="51867"/>
                      <a:pt x="266993" y="51867"/>
                    </a:cubicBezTo>
                    <a:cubicBezTo>
                      <a:pt x="267857" y="51867"/>
                      <a:pt x="268721" y="51867"/>
                      <a:pt x="269585" y="51867"/>
                    </a:cubicBezTo>
                    <a:cubicBezTo>
                      <a:pt x="261807" y="25069"/>
                      <a:pt x="238472" y="6916"/>
                      <a:pt x="209088" y="4322"/>
                    </a:cubicBezTo>
                    <a:lnTo>
                      <a:pt x="208223" y="12967"/>
                    </a:lnTo>
                    <a:close/>
                    <a:moveTo>
                      <a:pt x="34509" y="51003"/>
                    </a:moveTo>
                    <a:cubicBezTo>
                      <a:pt x="35373" y="51003"/>
                      <a:pt x="36237" y="51003"/>
                      <a:pt x="37101" y="51003"/>
                    </a:cubicBezTo>
                    <a:cubicBezTo>
                      <a:pt x="38830" y="51003"/>
                      <a:pt x="39694" y="51867"/>
                      <a:pt x="41423" y="52732"/>
                    </a:cubicBezTo>
                    <a:cubicBezTo>
                      <a:pt x="48336" y="30256"/>
                      <a:pt x="68214" y="14696"/>
                      <a:pt x="93278" y="12102"/>
                    </a:cubicBezTo>
                    <a:lnTo>
                      <a:pt x="93278" y="3458"/>
                    </a:lnTo>
                    <a:cubicBezTo>
                      <a:pt x="63893" y="6051"/>
                      <a:pt x="40558" y="24205"/>
                      <a:pt x="32780" y="50138"/>
                    </a:cubicBezTo>
                    <a:cubicBezTo>
                      <a:pt x="32780" y="51003"/>
                      <a:pt x="33644" y="51003"/>
                      <a:pt x="34509" y="51003"/>
                    </a:cubicBezTo>
                    <a:close/>
                    <a:moveTo>
                      <a:pt x="174518" y="12102"/>
                    </a:moveTo>
                    <a:cubicBezTo>
                      <a:pt x="186617" y="12102"/>
                      <a:pt x="196988" y="12102"/>
                      <a:pt x="203038" y="12967"/>
                    </a:cubicBezTo>
                    <a:lnTo>
                      <a:pt x="203038" y="4322"/>
                    </a:lnTo>
                    <a:cubicBezTo>
                      <a:pt x="196988" y="4322"/>
                      <a:pt x="185753" y="3458"/>
                      <a:pt x="173653" y="3458"/>
                    </a:cubicBezTo>
                    <a:lnTo>
                      <a:pt x="173653" y="12102"/>
                    </a:lnTo>
                    <a:close/>
                    <a:moveTo>
                      <a:pt x="97599" y="7780"/>
                    </a:moveTo>
                    <a:lnTo>
                      <a:pt x="97599" y="12102"/>
                    </a:lnTo>
                    <a:cubicBezTo>
                      <a:pt x="103649" y="12102"/>
                      <a:pt x="114884" y="11238"/>
                      <a:pt x="126119" y="11238"/>
                    </a:cubicBezTo>
                    <a:lnTo>
                      <a:pt x="126119" y="2593"/>
                    </a:lnTo>
                    <a:cubicBezTo>
                      <a:pt x="114020" y="2593"/>
                      <a:pt x="103649" y="2593"/>
                      <a:pt x="96735" y="3458"/>
                    </a:cubicBezTo>
                    <a:lnTo>
                      <a:pt x="97599" y="7780"/>
                    </a:lnTo>
                    <a:lnTo>
                      <a:pt x="97599" y="7780"/>
                    </a:lnTo>
                    <a:close/>
                    <a:moveTo>
                      <a:pt x="152911" y="12102"/>
                    </a:moveTo>
                    <a:lnTo>
                      <a:pt x="170196" y="12102"/>
                    </a:lnTo>
                    <a:lnTo>
                      <a:pt x="170196" y="3458"/>
                    </a:lnTo>
                    <a:lnTo>
                      <a:pt x="152911" y="3458"/>
                    </a:lnTo>
                    <a:lnTo>
                      <a:pt x="152911" y="12102"/>
                    </a:lnTo>
                    <a:close/>
                    <a:moveTo>
                      <a:pt x="131305" y="12102"/>
                    </a:moveTo>
                    <a:lnTo>
                      <a:pt x="148590" y="12102"/>
                    </a:lnTo>
                    <a:lnTo>
                      <a:pt x="148590" y="3458"/>
                    </a:lnTo>
                    <a:lnTo>
                      <a:pt x="131305" y="3458"/>
                    </a:lnTo>
                    <a:lnTo>
                      <a:pt x="131305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82" name="Graphic 16831">
              <a:extLst>
                <a:ext uri="{FF2B5EF4-FFF2-40B4-BE49-F238E27FC236}">
                  <a16:creationId xmlns:a16="http://schemas.microsoft.com/office/drawing/2014/main" id="{B5B6B986-F2EB-433B-BE4B-7673464243C1}"/>
                </a:ext>
              </a:extLst>
            </p:cNvPr>
            <p:cNvGrpSpPr/>
            <p:nvPr/>
          </p:nvGrpSpPr>
          <p:grpSpPr>
            <a:xfrm>
              <a:off x="5360298" y="1946164"/>
              <a:ext cx="94754" cy="93361"/>
              <a:chOff x="5360298" y="1946164"/>
              <a:chExt cx="94754" cy="93361"/>
            </a:xfrm>
            <a:solidFill>
              <a:srgbClr val="355464"/>
            </a:solidFill>
          </p:grpSpPr>
          <p:sp>
            <p:nvSpPr>
              <p:cNvPr id="286" name="Freeform 17952">
                <a:extLst>
                  <a:ext uri="{FF2B5EF4-FFF2-40B4-BE49-F238E27FC236}">
                    <a16:creationId xmlns:a16="http://schemas.microsoft.com/office/drawing/2014/main" id="{4EF98B09-8167-4A83-A8C9-003A2A5A39EC}"/>
                  </a:ext>
                </a:extLst>
              </p:cNvPr>
              <p:cNvSpPr/>
              <p:nvPr/>
            </p:nvSpPr>
            <p:spPr>
              <a:xfrm>
                <a:off x="5362890" y="1949622"/>
                <a:ext cx="88704" cy="87309"/>
              </a:xfrm>
              <a:custGeom>
                <a:avLst/>
                <a:gdLst>
                  <a:gd name="connsiteX0" fmla="*/ 43213 w 88704"/>
                  <a:gd name="connsiteY0" fmla="*/ 76936 h 87309"/>
                  <a:gd name="connsiteX1" fmla="*/ 87290 w 88704"/>
                  <a:gd name="connsiteY1" fmla="*/ 0 h 87309"/>
                  <a:gd name="connsiteX2" fmla="*/ 74326 w 88704"/>
                  <a:gd name="connsiteY2" fmla="*/ 2593 h 87309"/>
                  <a:gd name="connsiteX3" fmla="*/ 38891 w 88704"/>
                  <a:gd name="connsiteY3" fmla="*/ 64834 h 87309"/>
                  <a:gd name="connsiteX4" fmla="*/ 43213 w 88704"/>
                  <a:gd name="connsiteY4" fmla="*/ 76936 h 87309"/>
                  <a:gd name="connsiteX5" fmla="*/ 2593 w 88704"/>
                  <a:gd name="connsiteY5" fmla="*/ 87310 h 87309"/>
                  <a:gd name="connsiteX6" fmla="*/ 43213 w 88704"/>
                  <a:gd name="connsiteY6" fmla="*/ 76936 h 87309"/>
                  <a:gd name="connsiteX7" fmla="*/ 38891 w 88704"/>
                  <a:gd name="connsiteY7" fmla="*/ 64834 h 87309"/>
                  <a:gd name="connsiteX8" fmla="*/ 0 w 88704"/>
                  <a:gd name="connsiteY8" fmla="*/ 75207 h 87309"/>
                  <a:gd name="connsiteX9" fmla="*/ 2593 w 88704"/>
                  <a:gd name="connsiteY9" fmla="*/ 87310 h 87309"/>
                  <a:gd name="connsiteX10" fmla="*/ 41484 w 88704"/>
                  <a:gd name="connsiteY10" fmla="*/ 70021 h 87309"/>
                  <a:gd name="connsiteX11" fmla="*/ 39756 w 88704"/>
                  <a:gd name="connsiteY11" fmla="*/ 63970 h 87309"/>
                  <a:gd name="connsiteX12" fmla="*/ 39756 w 88704"/>
                  <a:gd name="connsiteY12" fmla="*/ 63970 h 87309"/>
                  <a:gd name="connsiteX13" fmla="*/ 41484 w 88704"/>
                  <a:gd name="connsiteY13" fmla="*/ 70021 h 8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04" h="87309">
                    <a:moveTo>
                      <a:pt x="43213" y="76936"/>
                    </a:moveTo>
                    <a:cubicBezTo>
                      <a:pt x="75190" y="65698"/>
                      <a:pt x="94204" y="32849"/>
                      <a:pt x="87290" y="0"/>
                    </a:cubicBezTo>
                    <a:lnTo>
                      <a:pt x="74326" y="2593"/>
                    </a:lnTo>
                    <a:cubicBezTo>
                      <a:pt x="79511" y="29391"/>
                      <a:pt x="64819" y="56189"/>
                      <a:pt x="38891" y="64834"/>
                    </a:cubicBezTo>
                    <a:lnTo>
                      <a:pt x="43213" y="76936"/>
                    </a:lnTo>
                    <a:close/>
                    <a:moveTo>
                      <a:pt x="2593" y="87310"/>
                    </a:moveTo>
                    <a:cubicBezTo>
                      <a:pt x="16421" y="84717"/>
                      <a:pt x="30249" y="81259"/>
                      <a:pt x="43213" y="76936"/>
                    </a:cubicBezTo>
                    <a:lnTo>
                      <a:pt x="38891" y="64834"/>
                    </a:lnTo>
                    <a:cubicBezTo>
                      <a:pt x="25928" y="69156"/>
                      <a:pt x="12964" y="72614"/>
                      <a:pt x="0" y="75207"/>
                    </a:cubicBezTo>
                    <a:lnTo>
                      <a:pt x="2593" y="87310"/>
                    </a:lnTo>
                    <a:close/>
                    <a:moveTo>
                      <a:pt x="41484" y="70021"/>
                    </a:moveTo>
                    <a:lnTo>
                      <a:pt x="39756" y="63970"/>
                    </a:lnTo>
                    <a:lnTo>
                      <a:pt x="39756" y="63970"/>
                    </a:lnTo>
                    <a:lnTo>
                      <a:pt x="41484" y="7002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87" name="Freeform 17953">
                <a:extLst>
                  <a:ext uri="{FF2B5EF4-FFF2-40B4-BE49-F238E27FC236}">
                    <a16:creationId xmlns:a16="http://schemas.microsoft.com/office/drawing/2014/main" id="{29B7C41F-8967-42E0-9CA8-8F05FECBFBFF}"/>
                  </a:ext>
                </a:extLst>
              </p:cNvPr>
              <p:cNvSpPr/>
              <p:nvPr/>
            </p:nvSpPr>
            <p:spPr>
              <a:xfrm>
                <a:off x="5360298" y="1946164"/>
                <a:ext cx="94754" cy="93361"/>
              </a:xfrm>
              <a:custGeom>
                <a:avLst/>
                <a:gdLst>
                  <a:gd name="connsiteX0" fmla="*/ 3457 w 94754"/>
                  <a:gd name="connsiteY0" fmla="*/ 93361 h 93361"/>
                  <a:gd name="connsiteX1" fmla="*/ 0 w 94754"/>
                  <a:gd name="connsiteY1" fmla="*/ 76072 h 93361"/>
                  <a:gd name="connsiteX2" fmla="*/ 2593 w 94754"/>
                  <a:gd name="connsiteY2" fmla="*/ 76072 h 93361"/>
                  <a:gd name="connsiteX3" fmla="*/ 41484 w 94754"/>
                  <a:gd name="connsiteY3" fmla="*/ 65699 h 93361"/>
                  <a:gd name="connsiteX4" fmla="*/ 42348 w 94754"/>
                  <a:gd name="connsiteY4" fmla="*/ 65699 h 93361"/>
                  <a:gd name="connsiteX5" fmla="*/ 76054 w 94754"/>
                  <a:gd name="connsiteY5" fmla="*/ 6051 h 93361"/>
                  <a:gd name="connsiteX6" fmla="*/ 75190 w 94754"/>
                  <a:gd name="connsiteY6" fmla="*/ 3458 h 93361"/>
                  <a:gd name="connsiteX7" fmla="*/ 92475 w 94754"/>
                  <a:gd name="connsiteY7" fmla="*/ 0 h 93361"/>
                  <a:gd name="connsiteX8" fmla="*/ 93339 w 94754"/>
                  <a:gd name="connsiteY8" fmla="*/ 2593 h 93361"/>
                  <a:gd name="connsiteX9" fmla="*/ 49262 w 94754"/>
                  <a:gd name="connsiteY9" fmla="*/ 81259 h 93361"/>
                  <a:gd name="connsiteX10" fmla="*/ 49262 w 94754"/>
                  <a:gd name="connsiteY10" fmla="*/ 81259 h 93361"/>
                  <a:gd name="connsiteX11" fmla="*/ 47534 w 94754"/>
                  <a:gd name="connsiteY11" fmla="*/ 82123 h 93361"/>
                  <a:gd name="connsiteX12" fmla="*/ 45805 w 94754"/>
                  <a:gd name="connsiteY12" fmla="*/ 82988 h 93361"/>
                  <a:gd name="connsiteX13" fmla="*/ 44941 w 94754"/>
                  <a:gd name="connsiteY13" fmla="*/ 82988 h 93361"/>
                  <a:gd name="connsiteX14" fmla="*/ 6050 w 94754"/>
                  <a:gd name="connsiteY14" fmla="*/ 93361 h 93361"/>
                  <a:gd name="connsiteX15" fmla="*/ 3457 w 94754"/>
                  <a:gd name="connsiteY15" fmla="*/ 93361 h 93361"/>
                  <a:gd name="connsiteX16" fmla="*/ 5185 w 94754"/>
                  <a:gd name="connsiteY16" fmla="*/ 79530 h 93361"/>
                  <a:gd name="connsiteX17" fmla="*/ 6914 w 94754"/>
                  <a:gd name="connsiteY17" fmla="*/ 88174 h 93361"/>
                  <a:gd name="connsiteX18" fmla="*/ 43213 w 94754"/>
                  <a:gd name="connsiteY18" fmla="*/ 78665 h 93361"/>
                  <a:gd name="connsiteX19" fmla="*/ 40620 w 94754"/>
                  <a:gd name="connsiteY19" fmla="*/ 70885 h 93361"/>
                  <a:gd name="connsiteX20" fmla="*/ 5185 w 94754"/>
                  <a:gd name="connsiteY20" fmla="*/ 79530 h 93361"/>
                  <a:gd name="connsiteX21" fmla="*/ 45805 w 94754"/>
                  <a:gd name="connsiteY21" fmla="*/ 73479 h 93361"/>
                  <a:gd name="connsiteX22" fmla="*/ 47534 w 94754"/>
                  <a:gd name="connsiteY22" fmla="*/ 77801 h 93361"/>
                  <a:gd name="connsiteX23" fmla="*/ 89018 w 94754"/>
                  <a:gd name="connsiteY23" fmla="*/ 6051 h 93361"/>
                  <a:gd name="connsiteX24" fmla="*/ 80375 w 94754"/>
                  <a:gd name="connsiteY24" fmla="*/ 7780 h 93361"/>
                  <a:gd name="connsiteX25" fmla="*/ 44941 w 94754"/>
                  <a:gd name="connsiteY25" fmla="*/ 70021 h 93361"/>
                  <a:gd name="connsiteX26" fmla="*/ 45805 w 94754"/>
                  <a:gd name="connsiteY26" fmla="*/ 73479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754" h="93361">
                    <a:moveTo>
                      <a:pt x="3457" y="93361"/>
                    </a:moveTo>
                    <a:lnTo>
                      <a:pt x="0" y="76072"/>
                    </a:lnTo>
                    <a:lnTo>
                      <a:pt x="2593" y="76072"/>
                    </a:lnTo>
                    <a:cubicBezTo>
                      <a:pt x="16421" y="73479"/>
                      <a:pt x="29385" y="70021"/>
                      <a:pt x="41484" y="65699"/>
                    </a:cubicBezTo>
                    <a:lnTo>
                      <a:pt x="42348" y="65699"/>
                    </a:lnTo>
                    <a:cubicBezTo>
                      <a:pt x="66547" y="57054"/>
                      <a:pt x="81240" y="31985"/>
                      <a:pt x="76054" y="6051"/>
                    </a:cubicBezTo>
                    <a:lnTo>
                      <a:pt x="75190" y="3458"/>
                    </a:lnTo>
                    <a:lnTo>
                      <a:pt x="92475" y="0"/>
                    </a:lnTo>
                    <a:lnTo>
                      <a:pt x="93339" y="2593"/>
                    </a:lnTo>
                    <a:cubicBezTo>
                      <a:pt x="100253" y="36307"/>
                      <a:pt x="81240" y="70021"/>
                      <a:pt x="49262" y="81259"/>
                    </a:cubicBezTo>
                    <a:lnTo>
                      <a:pt x="49262" y="81259"/>
                    </a:lnTo>
                    <a:lnTo>
                      <a:pt x="47534" y="82123"/>
                    </a:lnTo>
                    <a:cubicBezTo>
                      <a:pt x="46670" y="82123"/>
                      <a:pt x="46670" y="82123"/>
                      <a:pt x="45805" y="82988"/>
                    </a:cubicBezTo>
                    <a:lnTo>
                      <a:pt x="44941" y="82988"/>
                    </a:lnTo>
                    <a:cubicBezTo>
                      <a:pt x="32842" y="87310"/>
                      <a:pt x="19013" y="90768"/>
                      <a:pt x="6050" y="93361"/>
                    </a:cubicBezTo>
                    <a:lnTo>
                      <a:pt x="3457" y="93361"/>
                    </a:lnTo>
                    <a:close/>
                    <a:moveTo>
                      <a:pt x="5185" y="79530"/>
                    </a:moveTo>
                    <a:lnTo>
                      <a:pt x="6914" y="88174"/>
                    </a:lnTo>
                    <a:cubicBezTo>
                      <a:pt x="19878" y="85581"/>
                      <a:pt x="31977" y="82123"/>
                      <a:pt x="43213" y="78665"/>
                    </a:cubicBezTo>
                    <a:lnTo>
                      <a:pt x="40620" y="70885"/>
                    </a:lnTo>
                    <a:cubicBezTo>
                      <a:pt x="29385" y="74343"/>
                      <a:pt x="17285" y="76936"/>
                      <a:pt x="5185" y="79530"/>
                    </a:cubicBezTo>
                    <a:close/>
                    <a:moveTo>
                      <a:pt x="45805" y="73479"/>
                    </a:moveTo>
                    <a:lnTo>
                      <a:pt x="47534" y="77801"/>
                    </a:lnTo>
                    <a:cubicBezTo>
                      <a:pt x="76054" y="66563"/>
                      <a:pt x="94204" y="36307"/>
                      <a:pt x="89018" y="6051"/>
                    </a:cubicBezTo>
                    <a:lnTo>
                      <a:pt x="80375" y="7780"/>
                    </a:lnTo>
                    <a:cubicBezTo>
                      <a:pt x="84697" y="34578"/>
                      <a:pt x="70004" y="60512"/>
                      <a:pt x="44941" y="70021"/>
                    </a:cubicBezTo>
                    <a:lnTo>
                      <a:pt x="45805" y="7347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283" name="Graphic 16831">
              <a:extLst>
                <a:ext uri="{FF2B5EF4-FFF2-40B4-BE49-F238E27FC236}">
                  <a16:creationId xmlns:a16="http://schemas.microsoft.com/office/drawing/2014/main" id="{0C5C22B2-77CB-4DA5-978F-F95E65030905}"/>
                </a:ext>
              </a:extLst>
            </p:cNvPr>
            <p:cNvGrpSpPr/>
            <p:nvPr/>
          </p:nvGrpSpPr>
          <p:grpSpPr>
            <a:xfrm>
              <a:off x="5162092" y="1947028"/>
              <a:ext cx="94494" cy="92496"/>
              <a:chOff x="5162092" y="1947028"/>
              <a:chExt cx="94494" cy="92496"/>
            </a:xfrm>
            <a:solidFill>
              <a:srgbClr val="355464"/>
            </a:solidFill>
          </p:grpSpPr>
          <p:sp>
            <p:nvSpPr>
              <p:cNvPr id="284" name="Freeform 17955">
                <a:extLst>
                  <a:ext uri="{FF2B5EF4-FFF2-40B4-BE49-F238E27FC236}">
                    <a16:creationId xmlns:a16="http://schemas.microsoft.com/office/drawing/2014/main" id="{C4EC886C-0AC2-4C78-B26A-54CDD930F069}"/>
                  </a:ext>
                </a:extLst>
              </p:cNvPr>
              <p:cNvSpPr/>
              <p:nvPr/>
            </p:nvSpPr>
            <p:spPr>
              <a:xfrm>
                <a:off x="5163561" y="1948757"/>
                <a:ext cx="89568" cy="87309"/>
              </a:xfrm>
              <a:custGeom>
                <a:avLst/>
                <a:gdLst>
                  <a:gd name="connsiteX0" fmla="*/ 49813 w 89568"/>
                  <a:gd name="connsiteY0" fmla="*/ 64834 h 87309"/>
                  <a:gd name="connsiteX1" fmla="*/ 14379 w 89568"/>
                  <a:gd name="connsiteY1" fmla="*/ 2593 h 87309"/>
                  <a:gd name="connsiteX2" fmla="*/ 1415 w 89568"/>
                  <a:gd name="connsiteY2" fmla="*/ 0 h 87309"/>
                  <a:gd name="connsiteX3" fmla="*/ 45492 w 89568"/>
                  <a:gd name="connsiteY3" fmla="*/ 76936 h 87309"/>
                  <a:gd name="connsiteX4" fmla="*/ 49813 w 89568"/>
                  <a:gd name="connsiteY4" fmla="*/ 64834 h 87309"/>
                  <a:gd name="connsiteX5" fmla="*/ 89569 w 89568"/>
                  <a:gd name="connsiteY5" fmla="*/ 75207 h 87309"/>
                  <a:gd name="connsiteX6" fmla="*/ 50678 w 89568"/>
                  <a:gd name="connsiteY6" fmla="*/ 64834 h 87309"/>
                  <a:gd name="connsiteX7" fmla="*/ 46356 w 89568"/>
                  <a:gd name="connsiteY7" fmla="*/ 76936 h 87309"/>
                  <a:gd name="connsiteX8" fmla="*/ 86976 w 89568"/>
                  <a:gd name="connsiteY8" fmla="*/ 87310 h 87309"/>
                  <a:gd name="connsiteX9" fmla="*/ 89569 w 89568"/>
                  <a:gd name="connsiteY9" fmla="*/ 75207 h 87309"/>
                  <a:gd name="connsiteX10" fmla="*/ 48085 w 89568"/>
                  <a:gd name="connsiteY10" fmla="*/ 70885 h 87309"/>
                  <a:gd name="connsiteX11" fmla="*/ 49813 w 89568"/>
                  <a:gd name="connsiteY11" fmla="*/ 64834 h 87309"/>
                  <a:gd name="connsiteX12" fmla="*/ 49813 w 89568"/>
                  <a:gd name="connsiteY12" fmla="*/ 64834 h 87309"/>
                  <a:gd name="connsiteX13" fmla="*/ 48085 w 89568"/>
                  <a:gd name="connsiteY13" fmla="*/ 70885 h 8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9568" h="87309">
                    <a:moveTo>
                      <a:pt x="49813" y="64834"/>
                    </a:moveTo>
                    <a:cubicBezTo>
                      <a:pt x="23886" y="56189"/>
                      <a:pt x="8329" y="29392"/>
                      <a:pt x="14379" y="2593"/>
                    </a:cubicBezTo>
                    <a:lnTo>
                      <a:pt x="1415" y="0"/>
                    </a:lnTo>
                    <a:cubicBezTo>
                      <a:pt x="-5499" y="32849"/>
                      <a:pt x="13515" y="66563"/>
                      <a:pt x="45492" y="76936"/>
                    </a:cubicBezTo>
                    <a:lnTo>
                      <a:pt x="49813" y="64834"/>
                    </a:lnTo>
                    <a:close/>
                    <a:moveTo>
                      <a:pt x="89569" y="75207"/>
                    </a:moveTo>
                    <a:cubicBezTo>
                      <a:pt x="76605" y="72614"/>
                      <a:pt x="63641" y="69156"/>
                      <a:pt x="50678" y="64834"/>
                    </a:cubicBezTo>
                    <a:lnTo>
                      <a:pt x="46356" y="76936"/>
                    </a:lnTo>
                    <a:cubicBezTo>
                      <a:pt x="60184" y="81259"/>
                      <a:pt x="73148" y="84717"/>
                      <a:pt x="86976" y="87310"/>
                    </a:cubicBezTo>
                    <a:lnTo>
                      <a:pt x="89569" y="75207"/>
                    </a:lnTo>
                    <a:close/>
                    <a:moveTo>
                      <a:pt x="48085" y="70885"/>
                    </a:moveTo>
                    <a:lnTo>
                      <a:pt x="49813" y="64834"/>
                    </a:lnTo>
                    <a:lnTo>
                      <a:pt x="49813" y="64834"/>
                    </a:lnTo>
                    <a:lnTo>
                      <a:pt x="48085" y="7088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285" name="Freeform 17956">
                <a:extLst>
                  <a:ext uri="{FF2B5EF4-FFF2-40B4-BE49-F238E27FC236}">
                    <a16:creationId xmlns:a16="http://schemas.microsoft.com/office/drawing/2014/main" id="{E87FED37-3527-40C3-A82E-8C696598D9AB}"/>
                  </a:ext>
                </a:extLst>
              </p:cNvPr>
              <p:cNvSpPr/>
              <p:nvPr/>
            </p:nvSpPr>
            <p:spPr>
              <a:xfrm>
                <a:off x="5162092" y="1947028"/>
                <a:ext cx="94494" cy="92496"/>
              </a:xfrm>
              <a:custGeom>
                <a:avLst/>
                <a:gdLst>
                  <a:gd name="connsiteX0" fmla="*/ 90174 w 94494"/>
                  <a:gd name="connsiteY0" fmla="*/ 92497 h 92496"/>
                  <a:gd name="connsiteX1" fmla="*/ 87581 w 94494"/>
                  <a:gd name="connsiteY1" fmla="*/ 92497 h 92496"/>
                  <a:gd name="connsiteX2" fmla="*/ 48689 w 94494"/>
                  <a:gd name="connsiteY2" fmla="*/ 82123 h 92496"/>
                  <a:gd name="connsiteX3" fmla="*/ 48689 w 94494"/>
                  <a:gd name="connsiteY3" fmla="*/ 82123 h 92496"/>
                  <a:gd name="connsiteX4" fmla="*/ 47825 w 94494"/>
                  <a:gd name="connsiteY4" fmla="*/ 82123 h 92496"/>
                  <a:gd name="connsiteX5" fmla="*/ 46961 w 94494"/>
                  <a:gd name="connsiteY5" fmla="*/ 82123 h 92496"/>
                  <a:gd name="connsiteX6" fmla="*/ 45232 w 94494"/>
                  <a:gd name="connsiteY6" fmla="*/ 81259 h 92496"/>
                  <a:gd name="connsiteX7" fmla="*/ 45232 w 94494"/>
                  <a:gd name="connsiteY7" fmla="*/ 81259 h 92496"/>
                  <a:gd name="connsiteX8" fmla="*/ 1155 w 94494"/>
                  <a:gd name="connsiteY8" fmla="*/ 2593 h 92496"/>
                  <a:gd name="connsiteX9" fmla="*/ 2020 w 94494"/>
                  <a:gd name="connsiteY9" fmla="*/ 0 h 92496"/>
                  <a:gd name="connsiteX10" fmla="*/ 19305 w 94494"/>
                  <a:gd name="connsiteY10" fmla="*/ 3458 h 92496"/>
                  <a:gd name="connsiteX11" fmla="*/ 18440 w 94494"/>
                  <a:gd name="connsiteY11" fmla="*/ 6051 h 92496"/>
                  <a:gd name="connsiteX12" fmla="*/ 52146 w 94494"/>
                  <a:gd name="connsiteY12" fmla="*/ 65699 h 92496"/>
                  <a:gd name="connsiteX13" fmla="*/ 53011 w 94494"/>
                  <a:gd name="connsiteY13" fmla="*/ 65699 h 92496"/>
                  <a:gd name="connsiteX14" fmla="*/ 91902 w 94494"/>
                  <a:gd name="connsiteY14" fmla="*/ 76072 h 92496"/>
                  <a:gd name="connsiteX15" fmla="*/ 94495 w 94494"/>
                  <a:gd name="connsiteY15" fmla="*/ 76072 h 92496"/>
                  <a:gd name="connsiteX16" fmla="*/ 90174 w 94494"/>
                  <a:gd name="connsiteY16" fmla="*/ 92497 h 92496"/>
                  <a:gd name="connsiteX17" fmla="*/ 50418 w 94494"/>
                  <a:gd name="connsiteY17" fmla="*/ 77801 h 92496"/>
                  <a:gd name="connsiteX18" fmla="*/ 86716 w 94494"/>
                  <a:gd name="connsiteY18" fmla="*/ 87310 h 92496"/>
                  <a:gd name="connsiteX19" fmla="*/ 88445 w 94494"/>
                  <a:gd name="connsiteY19" fmla="*/ 78665 h 92496"/>
                  <a:gd name="connsiteX20" fmla="*/ 53011 w 94494"/>
                  <a:gd name="connsiteY20" fmla="*/ 69156 h 92496"/>
                  <a:gd name="connsiteX21" fmla="*/ 50418 w 94494"/>
                  <a:gd name="connsiteY21" fmla="*/ 77801 h 92496"/>
                  <a:gd name="connsiteX22" fmla="*/ 4612 w 94494"/>
                  <a:gd name="connsiteY22" fmla="*/ 4322 h 92496"/>
                  <a:gd name="connsiteX23" fmla="*/ 46097 w 94494"/>
                  <a:gd name="connsiteY23" fmla="*/ 76072 h 92496"/>
                  <a:gd name="connsiteX24" fmla="*/ 48689 w 94494"/>
                  <a:gd name="connsiteY24" fmla="*/ 68292 h 92496"/>
                  <a:gd name="connsiteX25" fmla="*/ 13255 w 94494"/>
                  <a:gd name="connsiteY25" fmla="*/ 6051 h 92496"/>
                  <a:gd name="connsiteX26" fmla="*/ 4612 w 94494"/>
                  <a:gd name="connsiteY26" fmla="*/ 4322 h 9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4494" h="92496">
                    <a:moveTo>
                      <a:pt x="90174" y="92497"/>
                    </a:moveTo>
                    <a:lnTo>
                      <a:pt x="87581" y="92497"/>
                    </a:lnTo>
                    <a:cubicBezTo>
                      <a:pt x="73753" y="89903"/>
                      <a:pt x="60789" y="86445"/>
                      <a:pt x="48689" y="82123"/>
                    </a:cubicBezTo>
                    <a:lnTo>
                      <a:pt x="48689" y="82123"/>
                    </a:lnTo>
                    <a:lnTo>
                      <a:pt x="47825" y="82123"/>
                    </a:lnTo>
                    <a:cubicBezTo>
                      <a:pt x="47825" y="82123"/>
                      <a:pt x="46961" y="82123"/>
                      <a:pt x="46961" y="82123"/>
                    </a:cubicBezTo>
                    <a:lnTo>
                      <a:pt x="45232" y="81259"/>
                    </a:lnTo>
                    <a:lnTo>
                      <a:pt x="45232" y="81259"/>
                    </a:lnTo>
                    <a:cubicBezTo>
                      <a:pt x="13255" y="69156"/>
                      <a:pt x="-4894" y="35443"/>
                      <a:pt x="1155" y="2593"/>
                    </a:cubicBezTo>
                    <a:lnTo>
                      <a:pt x="2020" y="0"/>
                    </a:lnTo>
                    <a:lnTo>
                      <a:pt x="19305" y="3458"/>
                    </a:lnTo>
                    <a:lnTo>
                      <a:pt x="18440" y="6051"/>
                    </a:lnTo>
                    <a:cubicBezTo>
                      <a:pt x="13255" y="31120"/>
                      <a:pt x="27947" y="57054"/>
                      <a:pt x="52146" y="65699"/>
                    </a:cubicBezTo>
                    <a:lnTo>
                      <a:pt x="53011" y="65699"/>
                    </a:lnTo>
                    <a:cubicBezTo>
                      <a:pt x="65110" y="70021"/>
                      <a:pt x="78074" y="73479"/>
                      <a:pt x="91902" y="76072"/>
                    </a:cubicBezTo>
                    <a:lnTo>
                      <a:pt x="94495" y="76072"/>
                    </a:lnTo>
                    <a:lnTo>
                      <a:pt x="90174" y="92497"/>
                    </a:lnTo>
                    <a:close/>
                    <a:moveTo>
                      <a:pt x="50418" y="77801"/>
                    </a:moveTo>
                    <a:cubicBezTo>
                      <a:pt x="61653" y="81259"/>
                      <a:pt x="73753" y="84717"/>
                      <a:pt x="86716" y="87310"/>
                    </a:cubicBezTo>
                    <a:lnTo>
                      <a:pt x="88445" y="78665"/>
                    </a:lnTo>
                    <a:cubicBezTo>
                      <a:pt x="76346" y="76072"/>
                      <a:pt x="64246" y="73479"/>
                      <a:pt x="53011" y="69156"/>
                    </a:cubicBezTo>
                    <a:lnTo>
                      <a:pt x="50418" y="77801"/>
                    </a:lnTo>
                    <a:close/>
                    <a:moveTo>
                      <a:pt x="4612" y="4322"/>
                    </a:moveTo>
                    <a:cubicBezTo>
                      <a:pt x="-573" y="34578"/>
                      <a:pt x="16712" y="64834"/>
                      <a:pt x="46097" y="76072"/>
                    </a:cubicBezTo>
                    <a:lnTo>
                      <a:pt x="48689" y="68292"/>
                    </a:lnTo>
                    <a:cubicBezTo>
                      <a:pt x="23626" y="58783"/>
                      <a:pt x="8934" y="32849"/>
                      <a:pt x="13255" y="6051"/>
                    </a:cubicBezTo>
                    <a:lnTo>
                      <a:pt x="4612" y="43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</p:grpSp>
      <p:grpSp>
        <p:nvGrpSpPr>
          <p:cNvPr id="314" name="Graphic 16831">
            <a:extLst>
              <a:ext uri="{FF2B5EF4-FFF2-40B4-BE49-F238E27FC236}">
                <a16:creationId xmlns:a16="http://schemas.microsoft.com/office/drawing/2014/main" id="{17072FE6-621E-4925-8393-B9AB65AE06AB}"/>
              </a:ext>
            </a:extLst>
          </p:cNvPr>
          <p:cNvGrpSpPr/>
          <p:nvPr/>
        </p:nvGrpSpPr>
        <p:grpSpPr>
          <a:xfrm>
            <a:off x="10045670" y="5117680"/>
            <a:ext cx="459535" cy="444544"/>
            <a:chOff x="7298818" y="1812173"/>
            <a:chExt cx="362230" cy="357019"/>
          </a:xfrm>
          <a:solidFill>
            <a:srgbClr val="355464"/>
          </a:solidFill>
        </p:grpSpPr>
        <p:grpSp>
          <p:nvGrpSpPr>
            <p:cNvPr id="315" name="Graphic 16831">
              <a:extLst>
                <a:ext uri="{FF2B5EF4-FFF2-40B4-BE49-F238E27FC236}">
                  <a16:creationId xmlns:a16="http://schemas.microsoft.com/office/drawing/2014/main" id="{CBDCACC6-8FBB-4BAE-B987-535EB57DFFBE}"/>
                </a:ext>
              </a:extLst>
            </p:cNvPr>
            <p:cNvGrpSpPr/>
            <p:nvPr/>
          </p:nvGrpSpPr>
          <p:grpSpPr>
            <a:xfrm>
              <a:off x="7315239" y="1812173"/>
              <a:ext cx="212606" cy="311203"/>
              <a:chOff x="7315239" y="1812173"/>
              <a:chExt cx="212606" cy="311203"/>
            </a:xfrm>
            <a:solidFill>
              <a:srgbClr val="355464"/>
            </a:solidFill>
          </p:grpSpPr>
          <p:sp>
            <p:nvSpPr>
              <p:cNvPr id="340" name="Freeform 18058">
                <a:extLst>
                  <a:ext uri="{FF2B5EF4-FFF2-40B4-BE49-F238E27FC236}">
                    <a16:creationId xmlns:a16="http://schemas.microsoft.com/office/drawing/2014/main" id="{16FCBD8A-8D9C-4F18-B33C-098F3A11032D}"/>
                  </a:ext>
                </a:extLst>
              </p:cNvPr>
              <p:cNvSpPr/>
              <p:nvPr/>
            </p:nvSpPr>
            <p:spPr>
              <a:xfrm>
                <a:off x="7316103" y="1814767"/>
                <a:ext cx="207420" cy="306016"/>
              </a:xfrm>
              <a:custGeom>
                <a:avLst/>
                <a:gdLst>
                  <a:gd name="connsiteX0" fmla="*/ 197050 w 207420"/>
                  <a:gd name="connsiteY0" fmla="*/ 43223 h 306016"/>
                  <a:gd name="connsiteX1" fmla="*/ 197050 w 207420"/>
                  <a:gd name="connsiteY1" fmla="*/ 301694 h 306016"/>
                  <a:gd name="connsiteX2" fmla="*/ 207421 w 207420"/>
                  <a:gd name="connsiteY2" fmla="*/ 301694 h 306016"/>
                  <a:gd name="connsiteX3" fmla="*/ 207421 w 207420"/>
                  <a:gd name="connsiteY3" fmla="*/ 43223 h 306016"/>
                  <a:gd name="connsiteX4" fmla="*/ 197050 w 207420"/>
                  <a:gd name="connsiteY4" fmla="*/ 43223 h 306016"/>
                  <a:gd name="connsiteX5" fmla="*/ 164208 w 207420"/>
                  <a:gd name="connsiteY5" fmla="*/ 10373 h 306016"/>
                  <a:gd name="connsiteX6" fmla="*/ 197050 w 207420"/>
                  <a:gd name="connsiteY6" fmla="*/ 43223 h 306016"/>
                  <a:gd name="connsiteX7" fmla="*/ 207421 w 207420"/>
                  <a:gd name="connsiteY7" fmla="*/ 43223 h 306016"/>
                  <a:gd name="connsiteX8" fmla="*/ 164208 w 207420"/>
                  <a:gd name="connsiteY8" fmla="*/ 0 h 306016"/>
                  <a:gd name="connsiteX9" fmla="*/ 164208 w 207420"/>
                  <a:gd name="connsiteY9" fmla="*/ 10373 h 306016"/>
                  <a:gd name="connsiteX10" fmla="*/ 43213 w 207420"/>
                  <a:gd name="connsiteY10" fmla="*/ 10373 h 306016"/>
                  <a:gd name="connsiteX11" fmla="*/ 165072 w 207420"/>
                  <a:gd name="connsiteY11" fmla="*/ 10373 h 306016"/>
                  <a:gd name="connsiteX12" fmla="*/ 165072 w 207420"/>
                  <a:gd name="connsiteY12" fmla="*/ 0 h 306016"/>
                  <a:gd name="connsiteX13" fmla="*/ 43213 w 207420"/>
                  <a:gd name="connsiteY13" fmla="*/ 0 h 306016"/>
                  <a:gd name="connsiteX14" fmla="*/ 43213 w 207420"/>
                  <a:gd name="connsiteY14" fmla="*/ 10373 h 306016"/>
                  <a:gd name="connsiteX15" fmla="*/ 10371 w 207420"/>
                  <a:gd name="connsiteY15" fmla="*/ 43223 h 306016"/>
                  <a:gd name="connsiteX16" fmla="*/ 43213 w 207420"/>
                  <a:gd name="connsiteY16" fmla="*/ 10373 h 306016"/>
                  <a:gd name="connsiteX17" fmla="*/ 43213 w 207420"/>
                  <a:gd name="connsiteY17" fmla="*/ 0 h 306016"/>
                  <a:gd name="connsiteX18" fmla="*/ 0 w 207420"/>
                  <a:gd name="connsiteY18" fmla="*/ 43223 h 306016"/>
                  <a:gd name="connsiteX19" fmla="*/ 10371 w 207420"/>
                  <a:gd name="connsiteY19" fmla="*/ 43223 h 306016"/>
                  <a:gd name="connsiteX20" fmla="*/ 10371 w 207420"/>
                  <a:gd name="connsiteY20" fmla="*/ 300830 h 306016"/>
                  <a:gd name="connsiteX21" fmla="*/ 10371 w 207420"/>
                  <a:gd name="connsiteY21" fmla="*/ 42358 h 306016"/>
                  <a:gd name="connsiteX22" fmla="*/ 0 w 207420"/>
                  <a:gd name="connsiteY22" fmla="*/ 42358 h 306016"/>
                  <a:gd name="connsiteX23" fmla="*/ 0 w 207420"/>
                  <a:gd name="connsiteY23" fmla="*/ 300830 h 306016"/>
                  <a:gd name="connsiteX24" fmla="*/ 10371 w 207420"/>
                  <a:gd name="connsiteY24" fmla="*/ 300830 h 306016"/>
                  <a:gd name="connsiteX25" fmla="*/ 197050 w 207420"/>
                  <a:gd name="connsiteY25" fmla="*/ 300830 h 306016"/>
                  <a:gd name="connsiteX26" fmla="*/ 202236 w 207420"/>
                  <a:gd name="connsiteY26" fmla="*/ 306017 h 306016"/>
                  <a:gd name="connsiteX27" fmla="*/ 207421 w 207420"/>
                  <a:gd name="connsiteY27" fmla="*/ 300830 h 306016"/>
                  <a:gd name="connsiteX28" fmla="*/ 197050 w 207420"/>
                  <a:gd name="connsiteY28" fmla="*/ 300830 h 306016"/>
                  <a:gd name="connsiteX29" fmla="*/ 0 w 207420"/>
                  <a:gd name="connsiteY29" fmla="*/ 300830 h 306016"/>
                  <a:gd name="connsiteX30" fmla="*/ 5185 w 207420"/>
                  <a:gd name="connsiteY30" fmla="*/ 306017 h 306016"/>
                  <a:gd name="connsiteX31" fmla="*/ 10371 w 207420"/>
                  <a:gd name="connsiteY31" fmla="*/ 300830 h 306016"/>
                  <a:gd name="connsiteX32" fmla="*/ 0 w 207420"/>
                  <a:gd name="connsiteY32" fmla="*/ 300830 h 30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7420" h="306016">
                    <a:moveTo>
                      <a:pt x="197050" y="43223"/>
                    </a:moveTo>
                    <a:lnTo>
                      <a:pt x="197050" y="301694"/>
                    </a:lnTo>
                    <a:lnTo>
                      <a:pt x="207421" y="301694"/>
                    </a:lnTo>
                    <a:lnTo>
                      <a:pt x="207421" y="43223"/>
                    </a:lnTo>
                    <a:lnTo>
                      <a:pt x="197050" y="43223"/>
                    </a:lnTo>
                    <a:close/>
                    <a:moveTo>
                      <a:pt x="164208" y="10373"/>
                    </a:moveTo>
                    <a:cubicBezTo>
                      <a:pt x="182357" y="10373"/>
                      <a:pt x="197050" y="25069"/>
                      <a:pt x="197050" y="43223"/>
                    </a:cubicBezTo>
                    <a:lnTo>
                      <a:pt x="207421" y="43223"/>
                    </a:lnTo>
                    <a:cubicBezTo>
                      <a:pt x="207421" y="19018"/>
                      <a:pt x="188407" y="0"/>
                      <a:pt x="164208" y="0"/>
                    </a:cubicBezTo>
                    <a:lnTo>
                      <a:pt x="164208" y="10373"/>
                    </a:lnTo>
                    <a:close/>
                    <a:moveTo>
                      <a:pt x="43213" y="10373"/>
                    </a:moveTo>
                    <a:lnTo>
                      <a:pt x="165072" y="10373"/>
                    </a:lnTo>
                    <a:lnTo>
                      <a:pt x="165072" y="0"/>
                    </a:lnTo>
                    <a:lnTo>
                      <a:pt x="43213" y="0"/>
                    </a:lnTo>
                    <a:lnTo>
                      <a:pt x="43213" y="10373"/>
                    </a:lnTo>
                    <a:close/>
                    <a:moveTo>
                      <a:pt x="10371" y="43223"/>
                    </a:moveTo>
                    <a:cubicBezTo>
                      <a:pt x="10371" y="25069"/>
                      <a:pt x="25064" y="10373"/>
                      <a:pt x="43213" y="10373"/>
                    </a:cubicBezTo>
                    <a:lnTo>
                      <a:pt x="43213" y="0"/>
                    </a:lnTo>
                    <a:cubicBezTo>
                      <a:pt x="19014" y="0"/>
                      <a:pt x="0" y="19018"/>
                      <a:pt x="0" y="43223"/>
                    </a:cubicBezTo>
                    <a:lnTo>
                      <a:pt x="10371" y="43223"/>
                    </a:lnTo>
                    <a:close/>
                    <a:moveTo>
                      <a:pt x="10371" y="300830"/>
                    </a:moveTo>
                    <a:lnTo>
                      <a:pt x="10371" y="42358"/>
                    </a:lnTo>
                    <a:lnTo>
                      <a:pt x="0" y="42358"/>
                    </a:lnTo>
                    <a:lnTo>
                      <a:pt x="0" y="300830"/>
                    </a:lnTo>
                    <a:lnTo>
                      <a:pt x="10371" y="300830"/>
                    </a:lnTo>
                    <a:close/>
                    <a:moveTo>
                      <a:pt x="197050" y="300830"/>
                    </a:moveTo>
                    <a:cubicBezTo>
                      <a:pt x="197050" y="303423"/>
                      <a:pt x="199642" y="306017"/>
                      <a:pt x="202236" y="306017"/>
                    </a:cubicBezTo>
                    <a:cubicBezTo>
                      <a:pt x="204828" y="306017"/>
                      <a:pt x="207421" y="303423"/>
                      <a:pt x="207421" y="300830"/>
                    </a:cubicBezTo>
                    <a:lnTo>
                      <a:pt x="197050" y="300830"/>
                    </a:lnTo>
                    <a:close/>
                    <a:moveTo>
                      <a:pt x="0" y="300830"/>
                    </a:moveTo>
                    <a:cubicBezTo>
                      <a:pt x="0" y="303423"/>
                      <a:pt x="2593" y="306017"/>
                      <a:pt x="5185" y="306017"/>
                    </a:cubicBezTo>
                    <a:cubicBezTo>
                      <a:pt x="7778" y="306017"/>
                      <a:pt x="10371" y="303423"/>
                      <a:pt x="10371" y="300830"/>
                    </a:cubicBezTo>
                    <a:lnTo>
                      <a:pt x="0" y="30083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41" name="Freeform 18059">
                <a:extLst>
                  <a:ext uri="{FF2B5EF4-FFF2-40B4-BE49-F238E27FC236}">
                    <a16:creationId xmlns:a16="http://schemas.microsoft.com/office/drawing/2014/main" id="{FAD7972B-3394-47A7-8E8D-D08DC5561EB9}"/>
                  </a:ext>
                </a:extLst>
              </p:cNvPr>
              <p:cNvSpPr/>
              <p:nvPr/>
            </p:nvSpPr>
            <p:spPr>
              <a:xfrm>
                <a:off x="7315239" y="1812173"/>
                <a:ext cx="212606" cy="311203"/>
              </a:xfrm>
              <a:custGeom>
                <a:avLst/>
                <a:gdLst>
                  <a:gd name="connsiteX0" fmla="*/ 203100 w 212606"/>
                  <a:gd name="connsiteY0" fmla="*/ 311203 h 311203"/>
                  <a:gd name="connsiteX1" fmla="*/ 196185 w 212606"/>
                  <a:gd name="connsiteY1" fmla="*/ 306017 h 311203"/>
                  <a:gd name="connsiteX2" fmla="*/ 196185 w 212606"/>
                  <a:gd name="connsiteY2" fmla="*/ 306017 h 311203"/>
                  <a:gd name="connsiteX3" fmla="*/ 196185 w 212606"/>
                  <a:gd name="connsiteY3" fmla="*/ 45816 h 311203"/>
                  <a:gd name="connsiteX4" fmla="*/ 165936 w 212606"/>
                  <a:gd name="connsiteY4" fmla="*/ 15560 h 311203"/>
                  <a:gd name="connsiteX5" fmla="*/ 44077 w 212606"/>
                  <a:gd name="connsiteY5" fmla="*/ 15560 h 311203"/>
                  <a:gd name="connsiteX6" fmla="*/ 13828 w 212606"/>
                  <a:gd name="connsiteY6" fmla="*/ 45816 h 311203"/>
                  <a:gd name="connsiteX7" fmla="*/ 13828 w 212606"/>
                  <a:gd name="connsiteY7" fmla="*/ 306017 h 311203"/>
                  <a:gd name="connsiteX8" fmla="*/ 13828 w 212606"/>
                  <a:gd name="connsiteY8" fmla="*/ 306017 h 311203"/>
                  <a:gd name="connsiteX9" fmla="*/ 6914 w 212606"/>
                  <a:gd name="connsiteY9" fmla="*/ 311203 h 311203"/>
                  <a:gd name="connsiteX10" fmla="*/ 0 w 212606"/>
                  <a:gd name="connsiteY10" fmla="*/ 306017 h 311203"/>
                  <a:gd name="connsiteX11" fmla="*/ 0 w 212606"/>
                  <a:gd name="connsiteY11" fmla="*/ 306017 h 311203"/>
                  <a:gd name="connsiteX12" fmla="*/ 0 w 212606"/>
                  <a:gd name="connsiteY12" fmla="*/ 43223 h 311203"/>
                  <a:gd name="connsiteX13" fmla="*/ 43213 w 212606"/>
                  <a:gd name="connsiteY13" fmla="*/ 0 h 311203"/>
                  <a:gd name="connsiteX14" fmla="*/ 43213 w 212606"/>
                  <a:gd name="connsiteY14" fmla="*/ 0 h 311203"/>
                  <a:gd name="connsiteX15" fmla="*/ 169393 w 212606"/>
                  <a:gd name="connsiteY15" fmla="*/ 0 h 311203"/>
                  <a:gd name="connsiteX16" fmla="*/ 212606 w 212606"/>
                  <a:gd name="connsiteY16" fmla="*/ 43223 h 311203"/>
                  <a:gd name="connsiteX17" fmla="*/ 212606 w 212606"/>
                  <a:gd name="connsiteY17" fmla="*/ 43223 h 311203"/>
                  <a:gd name="connsiteX18" fmla="*/ 212606 w 212606"/>
                  <a:gd name="connsiteY18" fmla="*/ 306017 h 311203"/>
                  <a:gd name="connsiteX19" fmla="*/ 212606 w 212606"/>
                  <a:gd name="connsiteY19" fmla="*/ 306017 h 311203"/>
                  <a:gd name="connsiteX20" fmla="*/ 203100 w 212606"/>
                  <a:gd name="connsiteY20" fmla="*/ 311203 h 311203"/>
                  <a:gd name="connsiteX21" fmla="*/ 201371 w 212606"/>
                  <a:gd name="connsiteY21" fmla="*/ 306017 h 311203"/>
                  <a:gd name="connsiteX22" fmla="*/ 204828 w 212606"/>
                  <a:gd name="connsiteY22" fmla="*/ 306017 h 311203"/>
                  <a:gd name="connsiteX23" fmla="*/ 201371 w 212606"/>
                  <a:gd name="connsiteY23" fmla="*/ 306017 h 311203"/>
                  <a:gd name="connsiteX24" fmla="*/ 4321 w 212606"/>
                  <a:gd name="connsiteY24" fmla="*/ 306017 h 311203"/>
                  <a:gd name="connsiteX25" fmla="*/ 7778 w 212606"/>
                  <a:gd name="connsiteY25" fmla="*/ 306017 h 311203"/>
                  <a:gd name="connsiteX26" fmla="*/ 4321 w 212606"/>
                  <a:gd name="connsiteY26" fmla="*/ 306017 h 311203"/>
                  <a:gd name="connsiteX27" fmla="*/ 200506 w 212606"/>
                  <a:gd name="connsiteY27" fmla="*/ 301694 h 311203"/>
                  <a:gd name="connsiteX28" fmla="*/ 206556 w 212606"/>
                  <a:gd name="connsiteY28" fmla="*/ 301694 h 311203"/>
                  <a:gd name="connsiteX29" fmla="*/ 206556 w 212606"/>
                  <a:gd name="connsiteY29" fmla="*/ 47545 h 311203"/>
                  <a:gd name="connsiteX30" fmla="*/ 200506 w 212606"/>
                  <a:gd name="connsiteY30" fmla="*/ 47545 h 311203"/>
                  <a:gd name="connsiteX31" fmla="*/ 200506 w 212606"/>
                  <a:gd name="connsiteY31" fmla="*/ 301694 h 311203"/>
                  <a:gd name="connsiteX32" fmla="*/ 2593 w 212606"/>
                  <a:gd name="connsiteY32" fmla="*/ 301694 h 311203"/>
                  <a:gd name="connsiteX33" fmla="*/ 8643 w 212606"/>
                  <a:gd name="connsiteY33" fmla="*/ 301694 h 311203"/>
                  <a:gd name="connsiteX34" fmla="*/ 8643 w 212606"/>
                  <a:gd name="connsiteY34" fmla="*/ 47545 h 311203"/>
                  <a:gd name="connsiteX35" fmla="*/ 2593 w 212606"/>
                  <a:gd name="connsiteY35" fmla="*/ 47545 h 311203"/>
                  <a:gd name="connsiteX36" fmla="*/ 2593 w 212606"/>
                  <a:gd name="connsiteY36" fmla="*/ 301694 h 311203"/>
                  <a:gd name="connsiteX37" fmla="*/ 200506 w 212606"/>
                  <a:gd name="connsiteY37" fmla="*/ 43223 h 311203"/>
                  <a:gd name="connsiteX38" fmla="*/ 206556 w 212606"/>
                  <a:gd name="connsiteY38" fmla="*/ 43223 h 311203"/>
                  <a:gd name="connsiteX39" fmla="*/ 167665 w 212606"/>
                  <a:gd name="connsiteY39" fmla="*/ 4322 h 311203"/>
                  <a:gd name="connsiteX40" fmla="*/ 167665 w 212606"/>
                  <a:gd name="connsiteY40" fmla="*/ 10374 h 311203"/>
                  <a:gd name="connsiteX41" fmla="*/ 200506 w 212606"/>
                  <a:gd name="connsiteY41" fmla="*/ 43223 h 311203"/>
                  <a:gd name="connsiteX42" fmla="*/ 3457 w 212606"/>
                  <a:gd name="connsiteY42" fmla="*/ 43223 h 311203"/>
                  <a:gd name="connsiteX43" fmla="*/ 9507 w 212606"/>
                  <a:gd name="connsiteY43" fmla="*/ 43223 h 311203"/>
                  <a:gd name="connsiteX44" fmla="*/ 42348 w 212606"/>
                  <a:gd name="connsiteY44" fmla="*/ 10374 h 311203"/>
                  <a:gd name="connsiteX45" fmla="*/ 42348 w 212606"/>
                  <a:gd name="connsiteY45" fmla="*/ 4322 h 311203"/>
                  <a:gd name="connsiteX46" fmla="*/ 3457 w 212606"/>
                  <a:gd name="connsiteY46" fmla="*/ 43223 h 311203"/>
                  <a:gd name="connsiteX47" fmla="*/ 45805 w 212606"/>
                  <a:gd name="connsiteY47" fmla="*/ 10374 h 311203"/>
                  <a:gd name="connsiteX48" fmla="*/ 162480 w 212606"/>
                  <a:gd name="connsiteY48" fmla="*/ 10374 h 311203"/>
                  <a:gd name="connsiteX49" fmla="*/ 162480 w 212606"/>
                  <a:gd name="connsiteY49" fmla="*/ 4322 h 311203"/>
                  <a:gd name="connsiteX50" fmla="*/ 45805 w 212606"/>
                  <a:gd name="connsiteY50" fmla="*/ 4322 h 311203"/>
                  <a:gd name="connsiteX51" fmla="*/ 45805 w 212606"/>
                  <a:gd name="connsiteY51" fmla="*/ 10374 h 31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12606" h="311203">
                    <a:moveTo>
                      <a:pt x="203100" y="311203"/>
                    </a:moveTo>
                    <a:cubicBezTo>
                      <a:pt x="199642" y="311203"/>
                      <a:pt x="197050" y="309474"/>
                      <a:pt x="196185" y="306017"/>
                    </a:cubicBezTo>
                    <a:lnTo>
                      <a:pt x="196185" y="306017"/>
                    </a:lnTo>
                    <a:lnTo>
                      <a:pt x="196185" y="45816"/>
                    </a:lnTo>
                    <a:cubicBezTo>
                      <a:pt x="196185" y="28527"/>
                      <a:pt x="182357" y="15560"/>
                      <a:pt x="165936" y="15560"/>
                    </a:cubicBezTo>
                    <a:lnTo>
                      <a:pt x="44077" y="15560"/>
                    </a:lnTo>
                    <a:cubicBezTo>
                      <a:pt x="26792" y="15560"/>
                      <a:pt x="13828" y="29392"/>
                      <a:pt x="13828" y="45816"/>
                    </a:cubicBezTo>
                    <a:lnTo>
                      <a:pt x="13828" y="306017"/>
                    </a:lnTo>
                    <a:lnTo>
                      <a:pt x="13828" y="306017"/>
                    </a:lnTo>
                    <a:cubicBezTo>
                      <a:pt x="12964" y="308610"/>
                      <a:pt x="10371" y="311203"/>
                      <a:pt x="6914" y="311203"/>
                    </a:cubicBezTo>
                    <a:cubicBezTo>
                      <a:pt x="3457" y="311203"/>
                      <a:pt x="864" y="309474"/>
                      <a:pt x="0" y="306017"/>
                    </a:cubicBezTo>
                    <a:lnTo>
                      <a:pt x="0" y="306017"/>
                    </a:lnTo>
                    <a:lnTo>
                      <a:pt x="0" y="43223"/>
                    </a:lnTo>
                    <a:cubicBezTo>
                      <a:pt x="864" y="19882"/>
                      <a:pt x="19013" y="1729"/>
                      <a:pt x="43213" y="0"/>
                    </a:cubicBezTo>
                    <a:lnTo>
                      <a:pt x="43213" y="0"/>
                    </a:lnTo>
                    <a:lnTo>
                      <a:pt x="169393" y="0"/>
                    </a:lnTo>
                    <a:cubicBezTo>
                      <a:pt x="192728" y="865"/>
                      <a:pt x="210878" y="19018"/>
                      <a:pt x="212606" y="43223"/>
                    </a:cubicBezTo>
                    <a:lnTo>
                      <a:pt x="212606" y="43223"/>
                    </a:lnTo>
                    <a:lnTo>
                      <a:pt x="212606" y="306017"/>
                    </a:lnTo>
                    <a:lnTo>
                      <a:pt x="212606" y="306017"/>
                    </a:lnTo>
                    <a:cubicBezTo>
                      <a:pt x="209149" y="308610"/>
                      <a:pt x="206556" y="311203"/>
                      <a:pt x="203100" y="311203"/>
                    </a:cubicBezTo>
                    <a:close/>
                    <a:moveTo>
                      <a:pt x="201371" y="306017"/>
                    </a:moveTo>
                    <a:cubicBezTo>
                      <a:pt x="202235" y="306881"/>
                      <a:pt x="203964" y="306881"/>
                      <a:pt x="204828" y="306017"/>
                    </a:cubicBezTo>
                    <a:lnTo>
                      <a:pt x="201371" y="306017"/>
                    </a:lnTo>
                    <a:close/>
                    <a:moveTo>
                      <a:pt x="4321" y="306017"/>
                    </a:moveTo>
                    <a:cubicBezTo>
                      <a:pt x="5185" y="306881"/>
                      <a:pt x="6914" y="306881"/>
                      <a:pt x="7778" y="306017"/>
                    </a:cubicBezTo>
                    <a:lnTo>
                      <a:pt x="4321" y="306017"/>
                    </a:lnTo>
                    <a:close/>
                    <a:moveTo>
                      <a:pt x="200506" y="301694"/>
                    </a:moveTo>
                    <a:lnTo>
                      <a:pt x="206556" y="301694"/>
                    </a:lnTo>
                    <a:lnTo>
                      <a:pt x="206556" y="47545"/>
                    </a:lnTo>
                    <a:lnTo>
                      <a:pt x="200506" y="47545"/>
                    </a:lnTo>
                    <a:lnTo>
                      <a:pt x="200506" y="301694"/>
                    </a:lnTo>
                    <a:close/>
                    <a:moveTo>
                      <a:pt x="2593" y="301694"/>
                    </a:moveTo>
                    <a:lnTo>
                      <a:pt x="8643" y="301694"/>
                    </a:lnTo>
                    <a:lnTo>
                      <a:pt x="8643" y="47545"/>
                    </a:lnTo>
                    <a:lnTo>
                      <a:pt x="2593" y="47545"/>
                    </a:lnTo>
                    <a:lnTo>
                      <a:pt x="2593" y="301694"/>
                    </a:lnTo>
                    <a:close/>
                    <a:moveTo>
                      <a:pt x="200506" y="43223"/>
                    </a:moveTo>
                    <a:lnTo>
                      <a:pt x="206556" y="43223"/>
                    </a:lnTo>
                    <a:cubicBezTo>
                      <a:pt x="205692" y="22476"/>
                      <a:pt x="189271" y="6051"/>
                      <a:pt x="167665" y="4322"/>
                    </a:cubicBezTo>
                    <a:lnTo>
                      <a:pt x="167665" y="10374"/>
                    </a:lnTo>
                    <a:cubicBezTo>
                      <a:pt x="185815" y="11238"/>
                      <a:pt x="199642" y="25069"/>
                      <a:pt x="200506" y="43223"/>
                    </a:cubicBezTo>
                    <a:close/>
                    <a:moveTo>
                      <a:pt x="3457" y="43223"/>
                    </a:moveTo>
                    <a:lnTo>
                      <a:pt x="9507" y="43223"/>
                    </a:lnTo>
                    <a:cubicBezTo>
                      <a:pt x="10371" y="25069"/>
                      <a:pt x="24199" y="11238"/>
                      <a:pt x="42348" y="10374"/>
                    </a:cubicBezTo>
                    <a:lnTo>
                      <a:pt x="42348" y="4322"/>
                    </a:lnTo>
                    <a:cubicBezTo>
                      <a:pt x="20742" y="6051"/>
                      <a:pt x="4321" y="22476"/>
                      <a:pt x="3457" y="43223"/>
                    </a:cubicBezTo>
                    <a:close/>
                    <a:moveTo>
                      <a:pt x="45805" y="10374"/>
                    </a:moveTo>
                    <a:lnTo>
                      <a:pt x="162480" y="10374"/>
                    </a:lnTo>
                    <a:lnTo>
                      <a:pt x="162480" y="4322"/>
                    </a:lnTo>
                    <a:lnTo>
                      <a:pt x="45805" y="4322"/>
                    </a:lnTo>
                    <a:lnTo>
                      <a:pt x="45805" y="103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16" name="Graphic 16831">
              <a:extLst>
                <a:ext uri="{FF2B5EF4-FFF2-40B4-BE49-F238E27FC236}">
                  <a16:creationId xmlns:a16="http://schemas.microsoft.com/office/drawing/2014/main" id="{0E4DB3C6-C342-4D84-8AE1-CE524F27C11F}"/>
                </a:ext>
              </a:extLst>
            </p:cNvPr>
            <p:cNvGrpSpPr/>
            <p:nvPr/>
          </p:nvGrpSpPr>
          <p:grpSpPr>
            <a:xfrm>
              <a:off x="7298818" y="2110410"/>
              <a:ext cx="241126" cy="58782"/>
              <a:chOff x="7298818" y="2110410"/>
              <a:chExt cx="241126" cy="58782"/>
            </a:xfrm>
            <a:solidFill>
              <a:srgbClr val="355464"/>
            </a:solidFill>
          </p:grpSpPr>
          <p:sp>
            <p:nvSpPr>
              <p:cNvPr id="338" name="Freeform 18061">
                <a:extLst>
                  <a:ext uri="{FF2B5EF4-FFF2-40B4-BE49-F238E27FC236}">
                    <a16:creationId xmlns:a16="http://schemas.microsoft.com/office/drawing/2014/main" id="{A5A76F5D-EF6B-4F03-A1B6-45AD4E6C8588}"/>
                  </a:ext>
                </a:extLst>
              </p:cNvPr>
              <p:cNvSpPr/>
              <p:nvPr/>
            </p:nvSpPr>
            <p:spPr>
              <a:xfrm>
                <a:off x="7300547" y="2110410"/>
                <a:ext cx="238533" cy="56189"/>
              </a:xfrm>
              <a:custGeom>
                <a:avLst/>
                <a:gdLst>
                  <a:gd name="connsiteX0" fmla="*/ 5185 w 238533"/>
                  <a:gd name="connsiteY0" fmla="*/ 10374 h 56189"/>
                  <a:gd name="connsiteX1" fmla="*/ 43213 w 238533"/>
                  <a:gd name="connsiteY1" fmla="*/ 10374 h 56189"/>
                  <a:gd name="connsiteX2" fmla="*/ 43213 w 238533"/>
                  <a:gd name="connsiteY2" fmla="*/ 0 h 56189"/>
                  <a:gd name="connsiteX3" fmla="*/ 5185 w 238533"/>
                  <a:gd name="connsiteY3" fmla="*/ 0 h 56189"/>
                  <a:gd name="connsiteX4" fmla="*/ 5185 w 238533"/>
                  <a:gd name="connsiteY4" fmla="*/ 10374 h 56189"/>
                  <a:gd name="connsiteX5" fmla="*/ 10371 w 238533"/>
                  <a:gd name="connsiteY5" fmla="*/ 51003 h 56189"/>
                  <a:gd name="connsiteX6" fmla="*/ 10371 w 238533"/>
                  <a:gd name="connsiteY6" fmla="*/ 5187 h 56189"/>
                  <a:gd name="connsiteX7" fmla="*/ 0 w 238533"/>
                  <a:gd name="connsiteY7" fmla="*/ 5187 h 56189"/>
                  <a:gd name="connsiteX8" fmla="*/ 0 w 238533"/>
                  <a:gd name="connsiteY8" fmla="*/ 51003 h 56189"/>
                  <a:gd name="connsiteX9" fmla="*/ 10371 w 238533"/>
                  <a:gd name="connsiteY9" fmla="*/ 51003 h 56189"/>
                  <a:gd name="connsiteX10" fmla="*/ 233348 w 238533"/>
                  <a:gd name="connsiteY10" fmla="*/ 45816 h 56189"/>
                  <a:gd name="connsiteX11" fmla="*/ 5185 w 238533"/>
                  <a:gd name="connsiteY11" fmla="*/ 45816 h 56189"/>
                  <a:gd name="connsiteX12" fmla="*/ 5185 w 238533"/>
                  <a:gd name="connsiteY12" fmla="*/ 56189 h 56189"/>
                  <a:gd name="connsiteX13" fmla="*/ 233348 w 238533"/>
                  <a:gd name="connsiteY13" fmla="*/ 56189 h 56189"/>
                  <a:gd name="connsiteX14" fmla="*/ 233348 w 238533"/>
                  <a:gd name="connsiteY14" fmla="*/ 45816 h 56189"/>
                  <a:gd name="connsiteX15" fmla="*/ 228163 w 238533"/>
                  <a:gd name="connsiteY15" fmla="*/ 5187 h 56189"/>
                  <a:gd name="connsiteX16" fmla="*/ 228163 w 238533"/>
                  <a:gd name="connsiteY16" fmla="*/ 51003 h 56189"/>
                  <a:gd name="connsiteX17" fmla="*/ 238534 w 238533"/>
                  <a:gd name="connsiteY17" fmla="*/ 51003 h 56189"/>
                  <a:gd name="connsiteX18" fmla="*/ 238534 w 238533"/>
                  <a:gd name="connsiteY18" fmla="*/ 5187 h 56189"/>
                  <a:gd name="connsiteX19" fmla="*/ 228163 w 238533"/>
                  <a:gd name="connsiteY19" fmla="*/ 5187 h 56189"/>
                  <a:gd name="connsiteX20" fmla="*/ 195321 w 238533"/>
                  <a:gd name="connsiteY20" fmla="*/ 10374 h 56189"/>
                  <a:gd name="connsiteX21" fmla="*/ 233348 w 238533"/>
                  <a:gd name="connsiteY21" fmla="*/ 10374 h 56189"/>
                  <a:gd name="connsiteX22" fmla="*/ 233348 w 238533"/>
                  <a:gd name="connsiteY22" fmla="*/ 0 h 56189"/>
                  <a:gd name="connsiteX23" fmla="*/ 195321 w 238533"/>
                  <a:gd name="connsiteY23" fmla="*/ 0 h 56189"/>
                  <a:gd name="connsiteX24" fmla="*/ 195321 w 238533"/>
                  <a:gd name="connsiteY24" fmla="*/ 10374 h 56189"/>
                  <a:gd name="connsiteX25" fmla="*/ 43213 w 238533"/>
                  <a:gd name="connsiteY25" fmla="*/ 10374 h 56189"/>
                  <a:gd name="connsiteX26" fmla="*/ 48398 w 238533"/>
                  <a:gd name="connsiteY26" fmla="*/ 5187 h 56189"/>
                  <a:gd name="connsiteX27" fmla="*/ 43213 w 238533"/>
                  <a:gd name="connsiteY27" fmla="*/ 0 h 56189"/>
                  <a:gd name="connsiteX28" fmla="*/ 43213 w 238533"/>
                  <a:gd name="connsiteY28" fmla="*/ 10374 h 56189"/>
                  <a:gd name="connsiteX29" fmla="*/ 5185 w 238533"/>
                  <a:gd name="connsiteY29" fmla="*/ 5187 h 56189"/>
                  <a:gd name="connsiteX30" fmla="*/ 5185 w 238533"/>
                  <a:gd name="connsiteY30" fmla="*/ 0 h 56189"/>
                  <a:gd name="connsiteX31" fmla="*/ 0 w 238533"/>
                  <a:gd name="connsiteY31" fmla="*/ 5187 h 56189"/>
                  <a:gd name="connsiteX32" fmla="*/ 5185 w 238533"/>
                  <a:gd name="connsiteY32" fmla="*/ 5187 h 56189"/>
                  <a:gd name="connsiteX33" fmla="*/ 5185 w 238533"/>
                  <a:gd name="connsiteY33" fmla="*/ 51003 h 56189"/>
                  <a:gd name="connsiteX34" fmla="*/ 0 w 238533"/>
                  <a:gd name="connsiteY34" fmla="*/ 51003 h 56189"/>
                  <a:gd name="connsiteX35" fmla="*/ 5185 w 238533"/>
                  <a:gd name="connsiteY35" fmla="*/ 56189 h 56189"/>
                  <a:gd name="connsiteX36" fmla="*/ 5185 w 238533"/>
                  <a:gd name="connsiteY36" fmla="*/ 51003 h 56189"/>
                  <a:gd name="connsiteX37" fmla="*/ 233348 w 238533"/>
                  <a:gd name="connsiteY37" fmla="*/ 51003 h 56189"/>
                  <a:gd name="connsiteX38" fmla="*/ 233348 w 238533"/>
                  <a:gd name="connsiteY38" fmla="*/ 56189 h 56189"/>
                  <a:gd name="connsiteX39" fmla="*/ 238534 w 238533"/>
                  <a:gd name="connsiteY39" fmla="*/ 51003 h 56189"/>
                  <a:gd name="connsiteX40" fmla="*/ 233348 w 238533"/>
                  <a:gd name="connsiteY40" fmla="*/ 51003 h 56189"/>
                  <a:gd name="connsiteX41" fmla="*/ 233348 w 238533"/>
                  <a:gd name="connsiteY41" fmla="*/ 5187 h 56189"/>
                  <a:gd name="connsiteX42" fmla="*/ 238534 w 238533"/>
                  <a:gd name="connsiteY42" fmla="*/ 5187 h 56189"/>
                  <a:gd name="connsiteX43" fmla="*/ 233348 w 238533"/>
                  <a:gd name="connsiteY43" fmla="*/ 0 h 56189"/>
                  <a:gd name="connsiteX44" fmla="*/ 233348 w 238533"/>
                  <a:gd name="connsiteY44" fmla="*/ 5187 h 56189"/>
                  <a:gd name="connsiteX45" fmla="*/ 195321 w 238533"/>
                  <a:gd name="connsiteY45" fmla="*/ 0 h 56189"/>
                  <a:gd name="connsiteX46" fmla="*/ 190136 w 238533"/>
                  <a:gd name="connsiteY46" fmla="*/ 5187 h 56189"/>
                  <a:gd name="connsiteX47" fmla="*/ 195321 w 238533"/>
                  <a:gd name="connsiteY47" fmla="*/ 10374 h 56189"/>
                  <a:gd name="connsiteX48" fmla="*/ 195321 w 238533"/>
                  <a:gd name="connsiteY48" fmla="*/ 0 h 5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38533" h="56189">
                    <a:moveTo>
                      <a:pt x="5185" y="10374"/>
                    </a:moveTo>
                    <a:lnTo>
                      <a:pt x="43213" y="10374"/>
                    </a:lnTo>
                    <a:lnTo>
                      <a:pt x="43213" y="0"/>
                    </a:lnTo>
                    <a:lnTo>
                      <a:pt x="5185" y="0"/>
                    </a:lnTo>
                    <a:lnTo>
                      <a:pt x="5185" y="10374"/>
                    </a:lnTo>
                    <a:close/>
                    <a:moveTo>
                      <a:pt x="10371" y="51003"/>
                    </a:moveTo>
                    <a:lnTo>
                      <a:pt x="10371" y="5187"/>
                    </a:lnTo>
                    <a:lnTo>
                      <a:pt x="0" y="5187"/>
                    </a:lnTo>
                    <a:lnTo>
                      <a:pt x="0" y="51003"/>
                    </a:lnTo>
                    <a:lnTo>
                      <a:pt x="10371" y="51003"/>
                    </a:lnTo>
                    <a:close/>
                    <a:moveTo>
                      <a:pt x="233348" y="45816"/>
                    </a:moveTo>
                    <a:lnTo>
                      <a:pt x="5185" y="45816"/>
                    </a:lnTo>
                    <a:lnTo>
                      <a:pt x="5185" y="56189"/>
                    </a:lnTo>
                    <a:lnTo>
                      <a:pt x="233348" y="56189"/>
                    </a:lnTo>
                    <a:lnTo>
                      <a:pt x="233348" y="45816"/>
                    </a:lnTo>
                    <a:close/>
                    <a:moveTo>
                      <a:pt x="228163" y="5187"/>
                    </a:moveTo>
                    <a:lnTo>
                      <a:pt x="228163" y="51003"/>
                    </a:lnTo>
                    <a:lnTo>
                      <a:pt x="238534" y="51003"/>
                    </a:lnTo>
                    <a:lnTo>
                      <a:pt x="238534" y="5187"/>
                    </a:lnTo>
                    <a:lnTo>
                      <a:pt x="228163" y="5187"/>
                    </a:lnTo>
                    <a:close/>
                    <a:moveTo>
                      <a:pt x="195321" y="10374"/>
                    </a:moveTo>
                    <a:lnTo>
                      <a:pt x="233348" y="10374"/>
                    </a:lnTo>
                    <a:lnTo>
                      <a:pt x="233348" y="0"/>
                    </a:lnTo>
                    <a:lnTo>
                      <a:pt x="195321" y="0"/>
                    </a:lnTo>
                    <a:lnTo>
                      <a:pt x="195321" y="10374"/>
                    </a:lnTo>
                    <a:close/>
                    <a:moveTo>
                      <a:pt x="43213" y="10374"/>
                    </a:moveTo>
                    <a:cubicBezTo>
                      <a:pt x="45805" y="10374"/>
                      <a:pt x="48398" y="7780"/>
                      <a:pt x="48398" y="5187"/>
                    </a:cubicBezTo>
                    <a:cubicBezTo>
                      <a:pt x="48398" y="2593"/>
                      <a:pt x="45805" y="0"/>
                      <a:pt x="43213" y="0"/>
                    </a:cubicBezTo>
                    <a:lnTo>
                      <a:pt x="43213" y="10374"/>
                    </a:lnTo>
                    <a:close/>
                    <a:moveTo>
                      <a:pt x="5185" y="5187"/>
                    </a:moveTo>
                    <a:lnTo>
                      <a:pt x="5185" y="0"/>
                    </a:lnTo>
                    <a:cubicBezTo>
                      <a:pt x="2593" y="0"/>
                      <a:pt x="0" y="2593"/>
                      <a:pt x="0" y="5187"/>
                    </a:cubicBezTo>
                    <a:lnTo>
                      <a:pt x="5185" y="5187"/>
                    </a:lnTo>
                    <a:close/>
                    <a:moveTo>
                      <a:pt x="5185" y="51003"/>
                    </a:moveTo>
                    <a:lnTo>
                      <a:pt x="0" y="51003"/>
                    </a:lnTo>
                    <a:cubicBezTo>
                      <a:pt x="0" y="53596"/>
                      <a:pt x="2593" y="56189"/>
                      <a:pt x="5185" y="56189"/>
                    </a:cubicBezTo>
                    <a:lnTo>
                      <a:pt x="5185" y="51003"/>
                    </a:lnTo>
                    <a:close/>
                    <a:moveTo>
                      <a:pt x="233348" y="51003"/>
                    </a:moveTo>
                    <a:lnTo>
                      <a:pt x="233348" y="56189"/>
                    </a:lnTo>
                    <a:cubicBezTo>
                      <a:pt x="235941" y="56189"/>
                      <a:pt x="238534" y="53596"/>
                      <a:pt x="238534" y="51003"/>
                    </a:cubicBezTo>
                    <a:lnTo>
                      <a:pt x="233348" y="51003"/>
                    </a:lnTo>
                    <a:close/>
                    <a:moveTo>
                      <a:pt x="233348" y="5187"/>
                    </a:moveTo>
                    <a:lnTo>
                      <a:pt x="238534" y="5187"/>
                    </a:lnTo>
                    <a:cubicBezTo>
                      <a:pt x="238534" y="2593"/>
                      <a:pt x="235941" y="0"/>
                      <a:pt x="233348" y="0"/>
                    </a:cubicBezTo>
                    <a:lnTo>
                      <a:pt x="233348" y="5187"/>
                    </a:lnTo>
                    <a:close/>
                    <a:moveTo>
                      <a:pt x="195321" y="0"/>
                    </a:moveTo>
                    <a:cubicBezTo>
                      <a:pt x="192728" y="0"/>
                      <a:pt x="190136" y="2593"/>
                      <a:pt x="190136" y="5187"/>
                    </a:cubicBezTo>
                    <a:cubicBezTo>
                      <a:pt x="190136" y="7780"/>
                      <a:pt x="192728" y="10374"/>
                      <a:pt x="195321" y="10374"/>
                    </a:cubicBezTo>
                    <a:lnTo>
                      <a:pt x="195321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39" name="Freeform 18062">
                <a:extLst>
                  <a:ext uri="{FF2B5EF4-FFF2-40B4-BE49-F238E27FC236}">
                    <a16:creationId xmlns:a16="http://schemas.microsoft.com/office/drawing/2014/main" id="{21C1C543-6653-407F-AD44-8388AE429930}"/>
                  </a:ext>
                </a:extLst>
              </p:cNvPr>
              <p:cNvSpPr/>
              <p:nvPr/>
            </p:nvSpPr>
            <p:spPr>
              <a:xfrm>
                <a:off x="7298818" y="2110410"/>
                <a:ext cx="241126" cy="58782"/>
              </a:xfrm>
              <a:custGeom>
                <a:avLst/>
                <a:gdLst>
                  <a:gd name="connsiteX0" fmla="*/ 236806 w 241126"/>
                  <a:gd name="connsiteY0" fmla="*/ 58783 h 58782"/>
                  <a:gd name="connsiteX1" fmla="*/ 4321 w 241126"/>
                  <a:gd name="connsiteY1" fmla="*/ 58783 h 58782"/>
                  <a:gd name="connsiteX2" fmla="*/ 4321 w 241126"/>
                  <a:gd name="connsiteY2" fmla="*/ 58783 h 58782"/>
                  <a:gd name="connsiteX3" fmla="*/ 0 w 241126"/>
                  <a:gd name="connsiteY3" fmla="*/ 54461 h 58782"/>
                  <a:gd name="connsiteX4" fmla="*/ 0 w 241126"/>
                  <a:gd name="connsiteY4" fmla="*/ 54461 h 58782"/>
                  <a:gd name="connsiteX5" fmla="*/ 0 w 241126"/>
                  <a:gd name="connsiteY5" fmla="*/ 4322 h 58782"/>
                  <a:gd name="connsiteX6" fmla="*/ 0 w 241126"/>
                  <a:gd name="connsiteY6" fmla="*/ 4322 h 58782"/>
                  <a:gd name="connsiteX7" fmla="*/ 4321 w 241126"/>
                  <a:gd name="connsiteY7" fmla="*/ 0 h 58782"/>
                  <a:gd name="connsiteX8" fmla="*/ 4321 w 241126"/>
                  <a:gd name="connsiteY8" fmla="*/ 0 h 58782"/>
                  <a:gd name="connsiteX9" fmla="*/ 46670 w 241126"/>
                  <a:gd name="connsiteY9" fmla="*/ 0 h 58782"/>
                  <a:gd name="connsiteX10" fmla="*/ 46670 w 241126"/>
                  <a:gd name="connsiteY10" fmla="*/ 0 h 58782"/>
                  <a:gd name="connsiteX11" fmla="*/ 51855 w 241126"/>
                  <a:gd name="connsiteY11" fmla="*/ 6916 h 58782"/>
                  <a:gd name="connsiteX12" fmla="*/ 46670 w 241126"/>
                  <a:gd name="connsiteY12" fmla="*/ 13831 h 58782"/>
                  <a:gd name="connsiteX13" fmla="*/ 46670 w 241126"/>
                  <a:gd name="connsiteY13" fmla="*/ 13831 h 58782"/>
                  <a:gd name="connsiteX14" fmla="*/ 13828 w 241126"/>
                  <a:gd name="connsiteY14" fmla="*/ 13831 h 58782"/>
                  <a:gd name="connsiteX15" fmla="*/ 13828 w 241126"/>
                  <a:gd name="connsiteY15" fmla="*/ 44952 h 58782"/>
                  <a:gd name="connsiteX16" fmla="*/ 227299 w 241126"/>
                  <a:gd name="connsiteY16" fmla="*/ 44952 h 58782"/>
                  <a:gd name="connsiteX17" fmla="*/ 227299 w 241126"/>
                  <a:gd name="connsiteY17" fmla="*/ 13831 h 58782"/>
                  <a:gd name="connsiteX18" fmla="*/ 194457 w 241126"/>
                  <a:gd name="connsiteY18" fmla="*/ 13831 h 58782"/>
                  <a:gd name="connsiteX19" fmla="*/ 194457 w 241126"/>
                  <a:gd name="connsiteY19" fmla="*/ 13831 h 58782"/>
                  <a:gd name="connsiteX20" fmla="*/ 189272 w 241126"/>
                  <a:gd name="connsiteY20" fmla="*/ 6916 h 58782"/>
                  <a:gd name="connsiteX21" fmla="*/ 194457 w 241126"/>
                  <a:gd name="connsiteY21" fmla="*/ 0 h 58782"/>
                  <a:gd name="connsiteX22" fmla="*/ 194457 w 241126"/>
                  <a:gd name="connsiteY22" fmla="*/ 0 h 58782"/>
                  <a:gd name="connsiteX23" fmla="*/ 236806 w 241126"/>
                  <a:gd name="connsiteY23" fmla="*/ 0 h 58782"/>
                  <a:gd name="connsiteX24" fmla="*/ 236806 w 241126"/>
                  <a:gd name="connsiteY24" fmla="*/ 0 h 58782"/>
                  <a:gd name="connsiteX25" fmla="*/ 241127 w 241126"/>
                  <a:gd name="connsiteY25" fmla="*/ 4322 h 58782"/>
                  <a:gd name="connsiteX26" fmla="*/ 241127 w 241126"/>
                  <a:gd name="connsiteY26" fmla="*/ 4322 h 58782"/>
                  <a:gd name="connsiteX27" fmla="*/ 241127 w 241126"/>
                  <a:gd name="connsiteY27" fmla="*/ 54461 h 58782"/>
                  <a:gd name="connsiteX28" fmla="*/ 241127 w 241126"/>
                  <a:gd name="connsiteY28" fmla="*/ 54461 h 58782"/>
                  <a:gd name="connsiteX29" fmla="*/ 236806 w 241126"/>
                  <a:gd name="connsiteY29" fmla="*/ 58783 h 58782"/>
                  <a:gd name="connsiteX30" fmla="*/ 236806 w 241126"/>
                  <a:gd name="connsiteY30" fmla="*/ 58783 h 58782"/>
                  <a:gd name="connsiteX31" fmla="*/ 9507 w 241126"/>
                  <a:gd name="connsiteY31" fmla="*/ 53596 h 58782"/>
                  <a:gd name="connsiteX32" fmla="*/ 232484 w 241126"/>
                  <a:gd name="connsiteY32" fmla="*/ 53596 h 58782"/>
                  <a:gd name="connsiteX33" fmla="*/ 232484 w 241126"/>
                  <a:gd name="connsiteY33" fmla="*/ 52732 h 58782"/>
                  <a:gd name="connsiteX34" fmla="*/ 227299 w 241126"/>
                  <a:gd name="connsiteY34" fmla="*/ 52732 h 58782"/>
                  <a:gd name="connsiteX35" fmla="*/ 227299 w 241126"/>
                  <a:gd name="connsiteY35" fmla="*/ 47545 h 58782"/>
                  <a:gd name="connsiteX36" fmla="*/ 13828 w 241126"/>
                  <a:gd name="connsiteY36" fmla="*/ 47545 h 58782"/>
                  <a:gd name="connsiteX37" fmla="*/ 13828 w 241126"/>
                  <a:gd name="connsiteY37" fmla="*/ 52732 h 58782"/>
                  <a:gd name="connsiteX38" fmla="*/ 9507 w 241126"/>
                  <a:gd name="connsiteY38" fmla="*/ 53596 h 58782"/>
                  <a:gd name="connsiteX39" fmla="*/ 9507 w 241126"/>
                  <a:gd name="connsiteY39" fmla="*/ 53596 h 58782"/>
                  <a:gd name="connsiteX40" fmla="*/ 236806 w 241126"/>
                  <a:gd name="connsiteY40" fmla="*/ 48409 h 58782"/>
                  <a:gd name="connsiteX41" fmla="*/ 236806 w 241126"/>
                  <a:gd name="connsiteY41" fmla="*/ 48409 h 58782"/>
                  <a:gd name="connsiteX42" fmla="*/ 237670 w 241126"/>
                  <a:gd name="connsiteY42" fmla="*/ 6916 h 58782"/>
                  <a:gd name="connsiteX43" fmla="*/ 236806 w 241126"/>
                  <a:gd name="connsiteY43" fmla="*/ 6916 h 58782"/>
                  <a:gd name="connsiteX44" fmla="*/ 236806 w 241126"/>
                  <a:gd name="connsiteY44" fmla="*/ 12102 h 58782"/>
                  <a:gd name="connsiteX45" fmla="*/ 231620 w 241126"/>
                  <a:gd name="connsiteY45" fmla="*/ 12102 h 58782"/>
                  <a:gd name="connsiteX46" fmla="*/ 231620 w 241126"/>
                  <a:gd name="connsiteY46" fmla="*/ 43223 h 58782"/>
                  <a:gd name="connsiteX47" fmla="*/ 236806 w 241126"/>
                  <a:gd name="connsiteY47" fmla="*/ 43223 h 58782"/>
                  <a:gd name="connsiteX48" fmla="*/ 236806 w 241126"/>
                  <a:gd name="connsiteY48" fmla="*/ 48409 h 58782"/>
                  <a:gd name="connsiteX49" fmla="*/ 232484 w 241126"/>
                  <a:gd name="connsiteY49" fmla="*/ 48409 h 58782"/>
                  <a:gd name="connsiteX50" fmla="*/ 232484 w 241126"/>
                  <a:gd name="connsiteY50" fmla="*/ 48409 h 58782"/>
                  <a:gd name="connsiteX51" fmla="*/ 232484 w 241126"/>
                  <a:gd name="connsiteY51" fmla="*/ 48409 h 58782"/>
                  <a:gd name="connsiteX52" fmla="*/ 232484 w 241126"/>
                  <a:gd name="connsiteY52" fmla="*/ 48409 h 58782"/>
                  <a:gd name="connsiteX53" fmla="*/ 232484 w 241126"/>
                  <a:gd name="connsiteY53" fmla="*/ 48409 h 58782"/>
                  <a:gd name="connsiteX54" fmla="*/ 9507 w 241126"/>
                  <a:gd name="connsiteY54" fmla="*/ 48409 h 58782"/>
                  <a:gd name="connsiteX55" fmla="*/ 9507 w 241126"/>
                  <a:gd name="connsiteY55" fmla="*/ 48409 h 58782"/>
                  <a:gd name="connsiteX56" fmla="*/ 9507 w 241126"/>
                  <a:gd name="connsiteY56" fmla="*/ 48409 h 58782"/>
                  <a:gd name="connsiteX57" fmla="*/ 9507 w 241126"/>
                  <a:gd name="connsiteY57" fmla="*/ 48409 h 58782"/>
                  <a:gd name="connsiteX58" fmla="*/ 9507 w 241126"/>
                  <a:gd name="connsiteY58" fmla="*/ 48409 h 58782"/>
                  <a:gd name="connsiteX59" fmla="*/ 4321 w 241126"/>
                  <a:gd name="connsiteY59" fmla="*/ 48409 h 58782"/>
                  <a:gd name="connsiteX60" fmla="*/ 4321 w 241126"/>
                  <a:gd name="connsiteY60" fmla="*/ 48409 h 58782"/>
                  <a:gd name="connsiteX61" fmla="*/ 5185 w 241126"/>
                  <a:gd name="connsiteY61" fmla="*/ 43223 h 58782"/>
                  <a:gd name="connsiteX62" fmla="*/ 10371 w 241126"/>
                  <a:gd name="connsiteY62" fmla="*/ 43223 h 58782"/>
                  <a:gd name="connsiteX63" fmla="*/ 10371 w 241126"/>
                  <a:gd name="connsiteY63" fmla="*/ 12102 h 58782"/>
                  <a:gd name="connsiteX64" fmla="*/ 5185 w 241126"/>
                  <a:gd name="connsiteY64" fmla="*/ 12102 h 58782"/>
                  <a:gd name="connsiteX65" fmla="*/ 5185 w 241126"/>
                  <a:gd name="connsiteY65" fmla="*/ 6916 h 58782"/>
                  <a:gd name="connsiteX66" fmla="*/ 4321 w 241126"/>
                  <a:gd name="connsiteY66" fmla="*/ 6916 h 58782"/>
                  <a:gd name="connsiteX67" fmla="*/ 4321 w 241126"/>
                  <a:gd name="connsiteY67" fmla="*/ 48409 h 58782"/>
                  <a:gd name="connsiteX68" fmla="*/ 232484 w 241126"/>
                  <a:gd name="connsiteY68" fmla="*/ 8645 h 58782"/>
                  <a:gd name="connsiteX69" fmla="*/ 232484 w 241126"/>
                  <a:gd name="connsiteY69" fmla="*/ 8645 h 58782"/>
                  <a:gd name="connsiteX70" fmla="*/ 232484 w 241126"/>
                  <a:gd name="connsiteY70" fmla="*/ 8645 h 58782"/>
                  <a:gd name="connsiteX71" fmla="*/ 232484 w 241126"/>
                  <a:gd name="connsiteY71" fmla="*/ 8645 h 58782"/>
                  <a:gd name="connsiteX72" fmla="*/ 232484 w 241126"/>
                  <a:gd name="connsiteY72" fmla="*/ 8645 h 58782"/>
                  <a:gd name="connsiteX73" fmla="*/ 198778 w 241126"/>
                  <a:gd name="connsiteY73" fmla="*/ 8645 h 58782"/>
                  <a:gd name="connsiteX74" fmla="*/ 227299 w 241126"/>
                  <a:gd name="connsiteY74" fmla="*/ 8645 h 58782"/>
                  <a:gd name="connsiteX75" fmla="*/ 227299 w 241126"/>
                  <a:gd name="connsiteY75" fmla="*/ 3458 h 58782"/>
                  <a:gd name="connsiteX76" fmla="*/ 232484 w 241126"/>
                  <a:gd name="connsiteY76" fmla="*/ 3458 h 58782"/>
                  <a:gd name="connsiteX77" fmla="*/ 232484 w 241126"/>
                  <a:gd name="connsiteY77" fmla="*/ 2593 h 58782"/>
                  <a:gd name="connsiteX78" fmla="*/ 198778 w 241126"/>
                  <a:gd name="connsiteY78" fmla="*/ 2593 h 58782"/>
                  <a:gd name="connsiteX79" fmla="*/ 198778 w 241126"/>
                  <a:gd name="connsiteY79" fmla="*/ 8645 h 58782"/>
                  <a:gd name="connsiteX80" fmla="*/ 14692 w 241126"/>
                  <a:gd name="connsiteY80" fmla="*/ 8645 h 58782"/>
                  <a:gd name="connsiteX81" fmla="*/ 43213 w 241126"/>
                  <a:gd name="connsiteY81" fmla="*/ 8645 h 58782"/>
                  <a:gd name="connsiteX82" fmla="*/ 43213 w 241126"/>
                  <a:gd name="connsiteY82" fmla="*/ 2593 h 58782"/>
                  <a:gd name="connsiteX83" fmla="*/ 9507 w 241126"/>
                  <a:gd name="connsiteY83" fmla="*/ 2593 h 58782"/>
                  <a:gd name="connsiteX84" fmla="*/ 9507 w 241126"/>
                  <a:gd name="connsiteY84" fmla="*/ 3458 h 58782"/>
                  <a:gd name="connsiteX85" fmla="*/ 14692 w 241126"/>
                  <a:gd name="connsiteY85" fmla="*/ 3458 h 58782"/>
                  <a:gd name="connsiteX86" fmla="*/ 14692 w 241126"/>
                  <a:gd name="connsiteY86" fmla="*/ 8645 h 58782"/>
                  <a:gd name="connsiteX87" fmla="*/ 9507 w 241126"/>
                  <a:gd name="connsiteY87" fmla="*/ 8645 h 58782"/>
                  <a:gd name="connsiteX88" fmla="*/ 9507 w 241126"/>
                  <a:gd name="connsiteY88" fmla="*/ 8645 h 58782"/>
                  <a:gd name="connsiteX89" fmla="*/ 9507 w 241126"/>
                  <a:gd name="connsiteY89" fmla="*/ 8645 h 58782"/>
                  <a:gd name="connsiteX90" fmla="*/ 9507 w 241126"/>
                  <a:gd name="connsiteY90" fmla="*/ 8645 h 58782"/>
                  <a:gd name="connsiteX91" fmla="*/ 9507 w 241126"/>
                  <a:gd name="connsiteY91" fmla="*/ 8645 h 58782"/>
                  <a:gd name="connsiteX92" fmla="*/ 194457 w 241126"/>
                  <a:gd name="connsiteY92" fmla="*/ 3458 h 58782"/>
                  <a:gd name="connsiteX93" fmla="*/ 193593 w 241126"/>
                  <a:gd name="connsiteY93" fmla="*/ 5187 h 58782"/>
                  <a:gd name="connsiteX94" fmla="*/ 194457 w 241126"/>
                  <a:gd name="connsiteY94" fmla="*/ 6916 h 58782"/>
                  <a:gd name="connsiteX95" fmla="*/ 194457 w 241126"/>
                  <a:gd name="connsiteY95" fmla="*/ 3458 h 58782"/>
                  <a:gd name="connsiteX96" fmla="*/ 47534 w 241126"/>
                  <a:gd name="connsiteY96" fmla="*/ 3458 h 58782"/>
                  <a:gd name="connsiteX97" fmla="*/ 47534 w 241126"/>
                  <a:gd name="connsiteY97" fmla="*/ 6916 h 58782"/>
                  <a:gd name="connsiteX98" fmla="*/ 48398 w 241126"/>
                  <a:gd name="connsiteY98" fmla="*/ 5187 h 58782"/>
                  <a:gd name="connsiteX99" fmla="*/ 47534 w 241126"/>
                  <a:gd name="connsiteY99" fmla="*/ 3458 h 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241126" h="58782">
                    <a:moveTo>
                      <a:pt x="236806" y="58783"/>
                    </a:moveTo>
                    <a:lnTo>
                      <a:pt x="4321" y="58783"/>
                    </a:lnTo>
                    <a:lnTo>
                      <a:pt x="4321" y="58783"/>
                    </a:lnTo>
                    <a:cubicBezTo>
                      <a:pt x="1729" y="57919"/>
                      <a:pt x="0" y="56189"/>
                      <a:pt x="0" y="54461"/>
                    </a:cubicBezTo>
                    <a:lnTo>
                      <a:pt x="0" y="54461"/>
                    </a:lnTo>
                    <a:lnTo>
                      <a:pt x="0" y="4322"/>
                    </a:lnTo>
                    <a:lnTo>
                      <a:pt x="0" y="4322"/>
                    </a:lnTo>
                    <a:cubicBezTo>
                      <a:pt x="864" y="1729"/>
                      <a:pt x="2593" y="0"/>
                      <a:pt x="4321" y="0"/>
                    </a:cubicBezTo>
                    <a:lnTo>
                      <a:pt x="4321" y="0"/>
                    </a:lnTo>
                    <a:lnTo>
                      <a:pt x="46670" y="0"/>
                    </a:lnTo>
                    <a:lnTo>
                      <a:pt x="46670" y="0"/>
                    </a:lnTo>
                    <a:cubicBezTo>
                      <a:pt x="49263" y="865"/>
                      <a:pt x="51855" y="3458"/>
                      <a:pt x="51855" y="6916"/>
                    </a:cubicBezTo>
                    <a:cubicBezTo>
                      <a:pt x="51855" y="10374"/>
                      <a:pt x="50127" y="12967"/>
                      <a:pt x="46670" y="13831"/>
                    </a:cubicBezTo>
                    <a:lnTo>
                      <a:pt x="46670" y="13831"/>
                    </a:lnTo>
                    <a:lnTo>
                      <a:pt x="13828" y="13831"/>
                    </a:lnTo>
                    <a:lnTo>
                      <a:pt x="13828" y="44952"/>
                    </a:lnTo>
                    <a:lnTo>
                      <a:pt x="227299" y="44952"/>
                    </a:lnTo>
                    <a:lnTo>
                      <a:pt x="227299" y="13831"/>
                    </a:lnTo>
                    <a:lnTo>
                      <a:pt x="194457" y="13831"/>
                    </a:lnTo>
                    <a:lnTo>
                      <a:pt x="194457" y="13831"/>
                    </a:lnTo>
                    <a:cubicBezTo>
                      <a:pt x="191864" y="12967"/>
                      <a:pt x="189272" y="10374"/>
                      <a:pt x="189272" y="6916"/>
                    </a:cubicBezTo>
                    <a:cubicBezTo>
                      <a:pt x="189272" y="3458"/>
                      <a:pt x="191000" y="865"/>
                      <a:pt x="194457" y="0"/>
                    </a:cubicBezTo>
                    <a:lnTo>
                      <a:pt x="194457" y="0"/>
                    </a:lnTo>
                    <a:lnTo>
                      <a:pt x="236806" y="0"/>
                    </a:lnTo>
                    <a:lnTo>
                      <a:pt x="236806" y="0"/>
                    </a:lnTo>
                    <a:cubicBezTo>
                      <a:pt x="239398" y="865"/>
                      <a:pt x="241127" y="2593"/>
                      <a:pt x="241127" y="4322"/>
                    </a:cubicBezTo>
                    <a:lnTo>
                      <a:pt x="241127" y="4322"/>
                    </a:lnTo>
                    <a:lnTo>
                      <a:pt x="241127" y="54461"/>
                    </a:lnTo>
                    <a:lnTo>
                      <a:pt x="241127" y="54461"/>
                    </a:lnTo>
                    <a:cubicBezTo>
                      <a:pt x="241127" y="55325"/>
                      <a:pt x="239398" y="57054"/>
                      <a:pt x="236806" y="58783"/>
                    </a:cubicBezTo>
                    <a:lnTo>
                      <a:pt x="236806" y="58783"/>
                    </a:lnTo>
                    <a:close/>
                    <a:moveTo>
                      <a:pt x="9507" y="53596"/>
                    </a:moveTo>
                    <a:lnTo>
                      <a:pt x="232484" y="53596"/>
                    </a:lnTo>
                    <a:lnTo>
                      <a:pt x="232484" y="52732"/>
                    </a:lnTo>
                    <a:lnTo>
                      <a:pt x="227299" y="52732"/>
                    </a:lnTo>
                    <a:lnTo>
                      <a:pt x="227299" y="47545"/>
                    </a:lnTo>
                    <a:lnTo>
                      <a:pt x="13828" y="47545"/>
                    </a:lnTo>
                    <a:lnTo>
                      <a:pt x="13828" y="52732"/>
                    </a:lnTo>
                    <a:lnTo>
                      <a:pt x="9507" y="53596"/>
                    </a:lnTo>
                    <a:lnTo>
                      <a:pt x="9507" y="53596"/>
                    </a:lnTo>
                    <a:close/>
                    <a:moveTo>
                      <a:pt x="236806" y="48409"/>
                    </a:moveTo>
                    <a:lnTo>
                      <a:pt x="236806" y="48409"/>
                    </a:lnTo>
                    <a:lnTo>
                      <a:pt x="237670" y="6916"/>
                    </a:lnTo>
                    <a:lnTo>
                      <a:pt x="236806" y="6916"/>
                    </a:lnTo>
                    <a:lnTo>
                      <a:pt x="236806" y="12102"/>
                    </a:lnTo>
                    <a:lnTo>
                      <a:pt x="231620" y="12102"/>
                    </a:lnTo>
                    <a:lnTo>
                      <a:pt x="231620" y="43223"/>
                    </a:lnTo>
                    <a:lnTo>
                      <a:pt x="236806" y="43223"/>
                    </a:lnTo>
                    <a:lnTo>
                      <a:pt x="236806" y="48409"/>
                    </a:lnTo>
                    <a:close/>
                    <a:moveTo>
                      <a:pt x="232484" y="48409"/>
                    </a:moveTo>
                    <a:lnTo>
                      <a:pt x="232484" y="48409"/>
                    </a:lnTo>
                    <a:lnTo>
                      <a:pt x="232484" y="48409"/>
                    </a:lnTo>
                    <a:lnTo>
                      <a:pt x="232484" y="48409"/>
                    </a:lnTo>
                    <a:lnTo>
                      <a:pt x="232484" y="48409"/>
                    </a:lnTo>
                    <a:close/>
                    <a:moveTo>
                      <a:pt x="9507" y="48409"/>
                    </a:moveTo>
                    <a:lnTo>
                      <a:pt x="9507" y="48409"/>
                    </a:lnTo>
                    <a:lnTo>
                      <a:pt x="9507" y="48409"/>
                    </a:lnTo>
                    <a:lnTo>
                      <a:pt x="9507" y="48409"/>
                    </a:lnTo>
                    <a:lnTo>
                      <a:pt x="9507" y="48409"/>
                    </a:lnTo>
                    <a:close/>
                    <a:moveTo>
                      <a:pt x="4321" y="48409"/>
                    </a:moveTo>
                    <a:lnTo>
                      <a:pt x="4321" y="48409"/>
                    </a:lnTo>
                    <a:lnTo>
                      <a:pt x="5185" y="43223"/>
                    </a:lnTo>
                    <a:lnTo>
                      <a:pt x="10371" y="43223"/>
                    </a:lnTo>
                    <a:lnTo>
                      <a:pt x="10371" y="12102"/>
                    </a:lnTo>
                    <a:lnTo>
                      <a:pt x="5185" y="12102"/>
                    </a:lnTo>
                    <a:lnTo>
                      <a:pt x="5185" y="6916"/>
                    </a:lnTo>
                    <a:lnTo>
                      <a:pt x="4321" y="6916"/>
                    </a:lnTo>
                    <a:lnTo>
                      <a:pt x="4321" y="48409"/>
                    </a:lnTo>
                    <a:close/>
                    <a:moveTo>
                      <a:pt x="232484" y="8645"/>
                    </a:moveTo>
                    <a:lnTo>
                      <a:pt x="232484" y="8645"/>
                    </a:lnTo>
                    <a:lnTo>
                      <a:pt x="232484" y="8645"/>
                    </a:lnTo>
                    <a:lnTo>
                      <a:pt x="232484" y="8645"/>
                    </a:lnTo>
                    <a:lnTo>
                      <a:pt x="232484" y="8645"/>
                    </a:lnTo>
                    <a:close/>
                    <a:moveTo>
                      <a:pt x="198778" y="8645"/>
                    </a:moveTo>
                    <a:lnTo>
                      <a:pt x="227299" y="8645"/>
                    </a:lnTo>
                    <a:lnTo>
                      <a:pt x="227299" y="3458"/>
                    </a:lnTo>
                    <a:lnTo>
                      <a:pt x="232484" y="3458"/>
                    </a:lnTo>
                    <a:lnTo>
                      <a:pt x="232484" y="2593"/>
                    </a:lnTo>
                    <a:lnTo>
                      <a:pt x="198778" y="2593"/>
                    </a:lnTo>
                    <a:lnTo>
                      <a:pt x="198778" y="8645"/>
                    </a:lnTo>
                    <a:close/>
                    <a:moveTo>
                      <a:pt x="14692" y="8645"/>
                    </a:moveTo>
                    <a:lnTo>
                      <a:pt x="43213" y="8645"/>
                    </a:lnTo>
                    <a:lnTo>
                      <a:pt x="43213" y="2593"/>
                    </a:lnTo>
                    <a:lnTo>
                      <a:pt x="9507" y="2593"/>
                    </a:lnTo>
                    <a:lnTo>
                      <a:pt x="9507" y="3458"/>
                    </a:lnTo>
                    <a:lnTo>
                      <a:pt x="14692" y="3458"/>
                    </a:lnTo>
                    <a:lnTo>
                      <a:pt x="14692" y="8645"/>
                    </a:lnTo>
                    <a:close/>
                    <a:moveTo>
                      <a:pt x="9507" y="8645"/>
                    </a:moveTo>
                    <a:lnTo>
                      <a:pt x="9507" y="8645"/>
                    </a:lnTo>
                    <a:lnTo>
                      <a:pt x="9507" y="8645"/>
                    </a:lnTo>
                    <a:lnTo>
                      <a:pt x="9507" y="8645"/>
                    </a:lnTo>
                    <a:lnTo>
                      <a:pt x="9507" y="8645"/>
                    </a:lnTo>
                    <a:close/>
                    <a:moveTo>
                      <a:pt x="194457" y="3458"/>
                    </a:moveTo>
                    <a:cubicBezTo>
                      <a:pt x="194457" y="4322"/>
                      <a:pt x="193593" y="4322"/>
                      <a:pt x="193593" y="5187"/>
                    </a:cubicBezTo>
                    <a:cubicBezTo>
                      <a:pt x="193593" y="6051"/>
                      <a:pt x="193593" y="6051"/>
                      <a:pt x="194457" y="6916"/>
                    </a:cubicBezTo>
                    <a:lnTo>
                      <a:pt x="194457" y="3458"/>
                    </a:lnTo>
                    <a:close/>
                    <a:moveTo>
                      <a:pt x="47534" y="3458"/>
                    </a:moveTo>
                    <a:lnTo>
                      <a:pt x="47534" y="6916"/>
                    </a:lnTo>
                    <a:cubicBezTo>
                      <a:pt x="47534" y="6051"/>
                      <a:pt x="48398" y="6051"/>
                      <a:pt x="48398" y="5187"/>
                    </a:cubicBezTo>
                    <a:cubicBezTo>
                      <a:pt x="48398" y="4322"/>
                      <a:pt x="47534" y="4322"/>
                      <a:pt x="47534" y="3458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17" name="Graphic 16831">
              <a:extLst>
                <a:ext uri="{FF2B5EF4-FFF2-40B4-BE49-F238E27FC236}">
                  <a16:creationId xmlns:a16="http://schemas.microsoft.com/office/drawing/2014/main" id="{C6940E8D-0EC4-4CAE-AF4E-800631789780}"/>
                </a:ext>
              </a:extLst>
            </p:cNvPr>
            <p:cNvGrpSpPr/>
            <p:nvPr/>
          </p:nvGrpSpPr>
          <p:grpSpPr>
            <a:xfrm>
              <a:off x="7511424" y="2025694"/>
              <a:ext cx="96796" cy="143499"/>
              <a:chOff x="7511424" y="2025694"/>
              <a:chExt cx="96796" cy="143499"/>
            </a:xfrm>
            <a:solidFill>
              <a:srgbClr val="355464"/>
            </a:solidFill>
          </p:grpSpPr>
          <p:sp>
            <p:nvSpPr>
              <p:cNvPr id="336" name="Freeform 18064">
                <a:extLst>
                  <a:ext uri="{FF2B5EF4-FFF2-40B4-BE49-F238E27FC236}">
                    <a16:creationId xmlns:a16="http://schemas.microsoft.com/office/drawing/2014/main" id="{B3039C96-34C0-415E-A2FB-DD6F87BFA2FB}"/>
                  </a:ext>
                </a:extLst>
              </p:cNvPr>
              <p:cNvSpPr/>
              <p:nvPr/>
            </p:nvSpPr>
            <p:spPr>
              <a:xfrm>
                <a:off x="7513153" y="2027423"/>
                <a:ext cx="94203" cy="139176"/>
              </a:xfrm>
              <a:custGeom>
                <a:avLst/>
                <a:gdLst>
                  <a:gd name="connsiteX0" fmla="*/ 94204 w 94203"/>
                  <a:gd name="connsiteY0" fmla="*/ 119295 h 139176"/>
                  <a:gd name="connsiteX1" fmla="*/ 94204 w 94203"/>
                  <a:gd name="connsiteY1" fmla="*/ 5187 h 139176"/>
                  <a:gd name="connsiteX2" fmla="*/ 83833 w 94203"/>
                  <a:gd name="connsiteY2" fmla="*/ 5187 h 139176"/>
                  <a:gd name="connsiteX3" fmla="*/ 83833 w 94203"/>
                  <a:gd name="connsiteY3" fmla="*/ 119295 h 139176"/>
                  <a:gd name="connsiteX4" fmla="*/ 94204 w 94203"/>
                  <a:gd name="connsiteY4" fmla="*/ 119295 h 139176"/>
                  <a:gd name="connsiteX5" fmla="*/ 73462 w 94203"/>
                  <a:gd name="connsiteY5" fmla="*/ 139177 h 139176"/>
                  <a:gd name="connsiteX6" fmla="*/ 93339 w 94203"/>
                  <a:gd name="connsiteY6" fmla="*/ 119295 h 139176"/>
                  <a:gd name="connsiteX7" fmla="*/ 83833 w 94203"/>
                  <a:gd name="connsiteY7" fmla="*/ 119295 h 139176"/>
                  <a:gd name="connsiteX8" fmla="*/ 73462 w 94203"/>
                  <a:gd name="connsiteY8" fmla="*/ 129668 h 139176"/>
                  <a:gd name="connsiteX9" fmla="*/ 73462 w 94203"/>
                  <a:gd name="connsiteY9" fmla="*/ 139177 h 139176"/>
                  <a:gd name="connsiteX10" fmla="*/ 66548 w 94203"/>
                  <a:gd name="connsiteY10" fmla="*/ 139177 h 139176"/>
                  <a:gd name="connsiteX11" fmla="*/ 74326 w 94203"/>
                  <a:gd name="connsiteY11" fmla="*/ 139177 h 139176"/>
                  <a:gd name="connsiteX12" fmla="*/ 74326 w 94203"/>
                  <a:gd name="connsiteY12" fmla="*/ 128804 h 139176"/>
                  <a:gd name="connsiteX13" fmla="*/ 66548 w 94203"/>
                  <a:gd name="connsiteY13" fmla="*/ 128804 h 139176"/>
                  <a:gd name="connsiteX14" fmla="*/ 66548 w 94203"/>
                  <a:gd name="connsiteY14" fmla="*/ 139177 h 139176"/>
                  <a:gd name="connsiteX15" fmla="*/ 45805 w 94203"/>
                  <a:gd name="connsiteY15" fmla="*/ 119295 h 139176"/>
                  <a:gd name="connsiteX16" fmla="*/ 65684 w 94203"/>
                  <a:gd name="connsiteY16" fmla="*/ 139177 h 139176"/>
                  <a:gd name="connsiteX17" fmla="*/ 65684 w 94203"/>
                  <a:gd name="connsiteY17" fmla="*/ 128804 h 139176"/>
                  <a:gd name="connsiteX18" fmla="*/ 55312 w 94203"/>
                  <a:gd name="connsiteY18" fmla="*/ 118430 h 139176"/>
                  <a:gd name="connsiteX19" fmla="*/ 45805 w 94203"/>
                  <a:gd name="connsiteY19" fmla="*/ 118430 h 139176"/>
                  <a:gd name="connsiteX20" fmla="*/ 45805 w 94203"/>
                  <a:gd name="connsiteY20" fmla="*/ 57918 h 139176"/>
                  <a:gd name="connsiteX21" fmla="*/ 45805 w 94203"/>
                  <a:gd name="connsiteY21" fmla="*/ 118430 h 139176"/>
                  <a:gd name="connsiteX22" fmla="*/ 56176 w 94203"/>
                  <a:gd name="connsiteY22" fmla="*/ 118430 h 139176"/>
                  <a:gd name="connsiteX23" fmla="*/ 56176 w 94203"/>
                  <a:gd name="connsiteY23" fmla="*/ 57918 h 139176"/>
                  <a:gd name="connsiteX24" fmla="*/ 45805 w 94203"/>
                  <a:gd name="connsiteY24" fmla="*/ 57918 h 139176"/>
                  <a:gd name="connsiteX25" fmla="*/ 35435 w 94203"/>
                  <a:gd name="connsiteY25" fmla="*/ 48409 h 139176"/>
                  <a:gd name="connsiteX26" fmla="*/ 45805 w 94203"/>
                  <a:gd name="connsiteY26" fmla="*/ 58783 h 139176"/>
                  <a:gd name="connsiteX27" fmla="*/ 56176 w 94203"/>
                  <a:gd name="connsiteY27" fmla="*/ 58783 h 139176"/>
                  <a:gd name="connsiteX28" fmla="*/ 36299 w 94203"/>
                  <a:gd name="connsiteY28" fmla="*/ 38900 h 139176"/>
                  <a:gd name="connsiteX29" fmla="*/ 36299 w 94203"/>
                  <a:gd name="connsiteY29" fmla="*/ 48409 h 139176"/>
                  <a:gd name="connsiteX30" fmla="*/ 5186 w 94203"/>
                  <a:gd name="connsiteY30" fmla="*/ 48409 h 139176"/>
                  <a:gd name="connsiteX31" fmla="*/ 35435 w 94203"/>
                  <a:gd name="connsiteY31" fmla="*/ 48409 h 139176"/>
                  <a:gd name="connsiteX32" fmla="*/ 35435 w 94203"/>
                  <a:gd name="connsiteY32" fmla="*/ 38036 h 139176"/>
                  <a:gd name="connsiteX33" fmla="*/ 5186 w 94203"/>
                  <a:gd name="connsiteY33" fmla="*/ 38036 h 139176"/>
                  <a:gd name="connsiteX34" fmla="*/ 5186 w 94203"/>
                  <a:gd name="connsiteY34" fmla="*/ 48409 h 139176"/>
                  <a:gd name="connsiteX35" fmla="*/ 94204 w 94203"/>
                  <a:gd name="connsiteY35" fmla="*/ 5187 h 139176"/>
                  <a:gd name="connsiteX36" fmla="*/ 89018 w 94203"/>
                  <a:gd name="connsiteY36" fmla="*/ 0 h 139176"/>
                  <a:gd name="connsiteX37" fmla="*/ 83833 w 94203"/>
                  <a:gd name="connsiteY37" fmla="*/ 5187 h 139176"/>
                  <a:gd name="connsiteX38" fmla="*/ 94204 w 94203"/>
                  <a:gd name="connsiteY38" fmla="*/ 5187 h 139176"/>
                  <a:gd name="connsiteX39" fmla="*/ 5186 w 94203"/>
                  <a:gd name="connsiteY39" fmla="*/ 38036 h 139176"/>
                  <a:gd name="connsiteX40" fmla="*/ 0 w 94203"/>
                  <a:gd name="connsiteY40" fmla="*/ 43223 h 139176"/>
                  <a:gd name="connsiteX41" fmla="*/ 5186 w 94203"/>
                  <a:gd name="connsiteY41" fmla="*/ 48409 h 139176"/>
                  <a:gd name="connsiteX42" fmla="*/ 5186 w 94203"/>
                  <a:gd name="connsiteY42" fmla="*/ 38036 h 13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03" h="139176">
                    <a:moveTo>
                      <a:pt x="94204" y="119295"/>
                    </a:moveTo>
                    <a:lnTo>
                      <a:pt x="94204" y="5187"/>
                    </a:lnTo>
                    <a:lnTo>
                      <a:pt x="83833" y="5187"/>
                    </a:lnTo>
                    <a:lnTo>
                      <a:pt x="83833" y="119295"/>
                    </a:lnTo>
                    <a:lnTo>
                      <a:pt x="94204" y="119295"/>
                    </a:lnTo>
                    <a:close/>
                    <a:moveTo>
                      <a:pt x="73462" y="139177"/>
                    </a:moveTo>
                    <a:cubicBezTo>
                      <a:pt x="84697" y="139177"/>
                      <a:pt x="93339" y="129668"/>
                      <a:pt x="93339" y="119295"/>
                    </a:cubicBezTo>
                    <a:lnTo>
                      <a:pt x="83833" y="119295"/>
                    </a:lnTo>
                    <a:cubicBezTo>
                      <a:pt x="83833" y="124481"/>
                      <a:pt x="79511" y="129668"/>
                      <a:pt x="73462" y="129668"/>
                    </a:cubicBezTo>
                    <a:lnTo>
                      <a:pt x="73462" y="139177"/>
                    </a:lnTo>
                    <a:close/>
                    <a:moveTo>
                      <a:pt x="66548" y="139177"/>
                    </a:moveTo>
                    <a:lnTo>
                      <a:pt x="74326" y="139177"/>
                    </a:lnTo>
                    <a:lnTo>
                      <a:pt x="74326" y="128804"/>
                    </a:lnTo>
                    <a:lnTo>
                      <a:pt x="66548" y="128804"/>
                    </a:lnTo>
                    <a:lnTo>
                      <a:pt x="66548" y="139177"/>
                    </a:lnTo>
                    <a:close/>
                    <a:moveTo>
                      <a:pt x="45805" y="119295"/>
                    </a:moveTo>
                    <a:cubicBezTo>
                      <a:pt x="45805" y="130532"/>
                      <a:pt x="55312" y="139177"/>
                      <a:pt x="65684" y="139177"/>
                    </a:cubicBezTo>
                    <a:lnTo>
                      <a:pt x="65684" y="128804"/>
                    </a:lnTo>
                    <a:cubicBezTo>
                      <a:pt x="60498" y="128804"/>
                      <a:pt x="55312" y="124481"/>
                      <a:pt x="55312" y="118430"/>
                    </a:cubicBezTo>
                    <a:lnTo>
                      <a:pt x="45805" y="118430"/>
                    </a:lnTo>
                    <a:close/>
                    <a:moveTo>
                      <a:pt x="45805" y="57918"/>
                    </a:moveTo>
                    <a:lnTo>
                      <a:pt x="45805" y="118430"/>
                    </a:lnTo>
                    <a:lnTo>
                      <a:pt x="56176" y="118430"/>
                    </a:lnTo>
                    <a:lnTo>
                      <a:pt x="56176" y="57918"/>
                    </a:lnTo>
                    <a:lnTo>
                      <a:pt x="45805" y="57918"/>
                    </a:lnTo>
                    <a:close/>
                    <a:moveTo>
                      <a:pt x="35435" y="48409"/>
                    </a:moveTo>
                    <a:cubicBezTo>
                      <a:pt x="40620" y="48409"/>
                      <a:pt x="45805" y="52732"/>
                      <a:pt x="45805" y="58783"/>
                    </a:cubicBezTo>
                    <a:lnTo>
                      <a:pt x="56176" y="58783"/>
                    </a:lnTo>
                    <a:cubicBezTo>
                      <a:pt x="56176" y="47545"/>
                      <a:pt x="46670" y="38900"/>
                      <a:pt x="36299" y="38900"/>
                    </a:cubicBezTo>
                    <a:lnTo>
                      <a:pt x="36299" y="48409"/>
                    </a:lnTo>
                    <a:close/>
                    <a:moveTo>
                      <a:pt x="5186" y="48409"/>
                    </a:moveTo>
                    <a:lnTo>
                      <a:pt x="35435" y="48409"/>
                    </a:lnTo>
                    <a:lnTo>
                      <a:pt x="35435" y="38036"/>
                    </a:lnTo>
                    <a:lnTo>
                      <a:pt x="5186" y="38036"/>
                    </a:lnTo>
                    <a:lnTo>
                      <a:pt x="5186" y="48409"/>
                    </a:lnTo>
                    <a:close/>
                    <a:moveTo>
                      <a:pt x="94204" y="5187"/>
                    </a:moveTo>
                    <a:cubicBezTo>
                      <a:pt x="94204" y="2593"/>
                      <a:pt x="91611" y="0"/>
                      <a:pt x="89018" y="0"/>
                    </a:cubicBezTo>
                    <a:cubicBezTo>
                      <a:pt x="86425" y="0"/>
                      <a:pt x="83833" y="2593"/>
                      <a:pt x="83833" y="5187"/>
                    </a:cubicBezTo>
                    <a:lnTo>
                      <a:pt x="94204" y="5187"/>
                    </a:lnTo>
                    <a:close/>
                    <a:moveTo>
                      <a:pt x="5186" y="38036"/>
                    </a:moveTo>
                    <a:cubicBezTo>
                      <a:pt x="2593" y="38036"/>
                      <a:pt x="0" y="40629"/>
                      <a:pt x="0" y="43223"/>
                    </a:cubicBezTo>
                    <a:cubicBezTo>
                      <a:pt x="0" y="45816"/>
                      <a:pt x="2593" y="48409"/>
                      <a:pt x="5186" y="48409"/>
                    </a:cubicBezTo>
                    <a:lnTo>
                      <a:pt x="5186" y="3803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37" name="Freeform 18065">
                <a:extLst>
                  <a:ext uri="{FF2B5EF4-FFF2-40B4-BE49-F238E27FC236}">
                    <a16:creationId xmlns:a16="http://schemas.microsoft.com/office/drawing/2014/main" id="{EEE1B8A0-7BFE-4837-A001-EE66EB7E3B4F}"/>
                  </a:ext>
                </a:extLst>
              </p:cNvPr>
              <p:cNvSpPr/>
              <p:nvPr/>
            </p:nvSpPr>
            <p:spPr>
              <a:xfrm>
                <a:off x="7511424" y="2025694"/>
                <a:ext cx="96796" cy="143499"/>
              </a:xfrm>
              <a:custGeom>
                <a:avLst/>
                <a:gdLst>
                  <a:gd name="connsiteX0" fmla="*/ 77783 w 96796"/>
                  <a:gd name="connsiteY0" fmla="*/ 143499 h 143499"/>
                  <a:gd name="connsiteX1" fmla="*/ 65684 w 96796"/>
                  <a:gd name="connsiteY1" fmla="*/ 143499 h 143499"/>
                  <a:gd name="connsiteX2" fmla="*/ 45806 w 96796"/>
                  <a:gd name="connsiteY2" fmla="*/ 123617 h 143499"/>
                  <a:gd name="connsiteX3" fmla="*/ 45806 w 96796"/>
                  <a:gd name="connsiteY3" fmla="*/ 123617 h 143499"/>
                  <a:gd name="connsiteX4" fmla="*/ 45806 w 96796"/>
                  <a:gd name="connsiteY4" fmla="*/ 59647 h 143499"/>
                  <a:gd name="connsiteX5" fmla="*/ 38027 w 96796"/>
                  <a:gd name="connsiteY5" fmla="*/ 51867 h 143499"/>
                  <a:gd name="connsiteX6" fmla="*/ 5186 w 96796"/>
                  <a:gd name="connsiteY6" fmla="*/ 51867 h 143499"/>
                  <a:gd name="connsiteX7" fmla="*/ 5186 w 96796"/>
                  <a:gd name="connsiteY7" fmla="*/ 51867 h 143499"/>
                  <a:gd name="connsiteX8" fmla="*/ 0 w 96796"/>
                  <a:gd name="connsiteY8" fmla="*/ 44952 h 143499"/>
                  <a:gd name="connsiteX9" fmla="*/ 5186 w 96796"/>
                  <a:gd name="connsiteY9" fmla="*/ 38036 h 143499"/>
                  <a:gd name="connsiteX10" fmla="*/ 5186 w 96796"/>
                  <a:gd name="connsiteY10" fmla="*/ 38036 h 143499"/>
                  <a:gd name="connsiteX11" fmla="*/ 39756 w 96796"/>
                  <a:gd name="connsiteY11" fmla="*/ 38036 h 143499"/>
                  <a:gd name="connsiteX12" fmla="*/ 59634 w 96796"/>
                  <a:gd name="connsiteY12" fmla="*/ 57918 h 143499"/>
                  <a:gd name="connsiteX13" fmla="*/ 59634 w 96796"/>
                  <a:gd name="connsiteY13" fmla="*/ 57918 h 143499"/>
                  <a:gd name="connsiteX14" fmla="*/ 59634 w 96796"/>
                  <a:gd name="connsiteY14" fmla="*/ 121024 h 143499"/>
                  <a:gd name="connsiteX15" fmla="*/ 67412 w 96796"/>
                  <a:gd name="connsiteY15" fmla="*/ 128804 h 143499"/>
                  <a:gd name="connsiteX16" fmla="*/ 75190 w 96796"/>
                  <a:gd name="connsiteY16" fmla="*/ 128804 h 143499"/>
                  <a:gd name="connsiteX17" fmla="*/ 82969 w 96796"/>
                  <a:gd name="connsiteY17" fmla="*/ 121024 h 143499"/>
                  <a:gd name="connsiteX18" fmla="*/ 82969 w 96796"/>
                  <a:gd name="connsiteY18" fmla="*/ 5187 h 143499"/>
                  <a:gd name="connsiteX19" fmla="*/ 82969 w 96796"/>
                  <a:gd name="connsiteY19" fmla="*/ 5187 h 143499"/>
                  <a:gd name="connsiteX20" fmla="*/ 89883 w 96796"/>
                  <a:gd name="connsiteY20" fmla="*/ 0 h 143499"/>
                  <a:gd name="connsiteX21" fmla="*/ 96797 w 96796"/>
                  <a:gd name="connsiteY21" fmla="*/ 5187 h 143499"/>
                  <a:gd name="connsiteX22" fmla="*/ 96797 w 96796"/>
                  <a:gd name="connsiteY22" fmla="*/ 5187 h 143499"/>
                  <a:gd name="connsiteX23" fmla="*/ 96797 w 96796"/>
                  <a:gd name="connsiteY23" fmla="*/ 123617 h 143499"/>
                  <a:gd name="connsiteX24" fmla="*/ 77783 w 96796"/>
                  <a:gd name="connsiteY24" fmla="*/ 143499 h 143499"/>
                  <a:gd name="connsiteX25" fmla="*/ 77783 w 96796"/>
                  <a:gd name="connsiteY25" fmla="*/ 143499 h 143499"/>
                  <a:gd name="connsiteX26" fmla="*/ 70005 w 96796"/>
                  <a:gd name="connsiteY26" fmla="*/ 138313 h 143499"/>
                  <a:gd name="connsiteX27" fmla="*/ 73462 w 96796"/>
                  <a:gd name="connsiteY27" fmla="*/ 138313 h 143499"/>
                  <a:gd name="connsiteX28" fmla="*/ 73462 w 96796"/>
                  <a:gd name="connsiteY28" fmla="*/ 132261 h 143499"/>
                  <a:gd name="connsiteX29" fmla="*/ 70005 w 96796"/>
                  <a:gd name="connsiteY29" fmla="*/ 132261 h 143499"/>
                  <a:gd name="connsiteX30" fmla="*/ 70005 w 96796"/>
                  <a:gd name="connsiteY30" fmla="*/ 138313 h 143499"/>
                  <a:gd name="connsiteX31" fmla="*/ 50127 w 96796"/>
                  <a:gd name="connsiteY31" fmla="*/ 122752 h 143499"/>
                  <a:gd name="connsiteX32" fmla="*/ 65684 w 96796"/>
                  <a:gd name="connsiteY32" fmla="*/ 138313 h 143499"/>
                  <a:gd name="connsiteX33" fmla="*/ 65684 w 96796"/>
                  <a:gd name="connsiteY33" fmla="*/ 132261 h 143499"/>
                  <a:gd name="connsiteX34" fmla="*/ 56176 w 96796"/>
                  <a:gd name="connsiteY34" fmla="*/ 122752 h 143499"/>
                  <a:gd name="connsiteX35" fmla="*/ 50127 w 96796"/>
                  <a:gd name="connsiteY35" fmla="*/ 122752 h 143499"/>
                  <a:gd name="connsiteX36" fmla="*/ 77783 w 96796"/>
                  <a:gd name="connsiteY36" fmla="*/ 133126 h 143499"/>
                  <a:gd name="connsiteX37" fmla="*/ 77783 w 96796"/>
                  <a:gd name="connsiteY37" fmla="*/ 139177 h 143499"/>
                  <a:gd name="connsiteX38" fmla="*/ 93340 w 96796"/>
                  <a:gd name="connsiteY38" fmla="*/ 123617 h 143499"/>
                  <a:gd name="connsiteX39" fmla="*/ 87290 w 96796"/>
                  <a:gd name="connsiteY39" fmla="*/ 123617 h 143499"/>
                  <a:gd name="connsiteX40" fmla="*/ 77783 w 96796"/>
                  <a:gd name="connsiteY40" fmla="*/ 133126 h 143499"/>
                  <a:gd name="connsiteX41" fmla="*/ 88154 w 96796"/>
                  <a:gd name="connsiteY41" fmla="*/ 118430 h 143499"/>
                  <a:gd name="connsiteX42" fmla="*/ 94204 w 96796"/>
                  <a:gd name="connsiteY42" fmla="*/ 118430 h 143499"/>
                  <a:gd name="connsiteX43" fmla="*/ 94204 w 96796"/>
                  <a:gd name="connsiteY43" fmla="*/ 8645 h 143499"/>
                  <a:gd name="connsiteX44" fmla="*/ 88154 w 96796"/>
                  <a:gd name="connsiteY44" fmla="*/ 8645 h 143499"/>
                  <a:gd name="connsiteX45" fmla="*/ 88154 w 96796"/>
                  <a:gd name="connsiteY45" fmla="*/ 118430 h 143499"/>
                  <a:gd name="connsiteX46" fmla="*/ 50127 w 96796"/>
                  <a:gd name="connsiteY46" fmla="*/ 118430 h 143499"/>
                  <a:gd name="connsiteX47" fmla="*/ 56176 w 96796"/>
                  <a:gd name="connsiteY47" fmla="*/ 118430 h 143499"/>
                  <a:gd name="connsiteX48" fmla="*/ 56176 w 96796"/>
                  <a:gd name="connsiteY48" fmla="*/ 62241 h 143499"/>
                  <a:gd name="connsiteX49" fmla="*/ 50127 w 96796"/>
                  <a:gd name="connsiteY49" fmla="*/ 62241 h 143499"/>
                  <a:gd name="connsiteX50" fmla="*/ 50127 w 96796"/>
                  <a:gd name="connsiteY50" fmla="*/ 118430 h 143499"/>
                  <a:gd name="connsiteX51" fmla="*/ 49263 w 96796"/>
                  <a:gd name="connsiteY51" fmla="*/ 57918 h 143499"/>
                  <a:gd name="connsiteX52" fmla="*/ 55312 w 96796"/>
                  <a:gd name="connsiteY52" fmla="*/ 57918 h 143499"/>
                  <a:gd name="connsiteX53" fmla="*/ 39756 w 96796"/>
                  <a:gd name="connsiteY53" fmla="*/ 42358 h 143499"/>
                  <a:gd name="connsiteX54" fmla="*/ 39756 w 96796"/>
                  <a:gd name="connsiteY54" fmla="*/ 48409 h 143499"/>
                  <a:gd name="connsiteX55" fmla="*/ 49263 w 96796"/>
                  <a:gd name="connsiteY55" fmla="*/ 57918 h 143499"/>
                  <a:gd name="connsiteX56" fmla="*/ 9507 w 96796"/>
                  <a:gd name="connsiteY56" fmla="*/ 47545 h 143499"/>
                  <a:gd name="connsiteX57" fmla="*/ 35435 w 96796"/>
                  <a:gd name="connsiteY57" fmla="*/ 47545 h 143499"/>
                  <a:gd name="connsiteX58" fmla="*/ 35435 w 96796"/>
                  <a:gd name="connsiteY58" fmla="*/ 41494 h 143499"/>
                  <a:gd name="connsiteX59" fmla="*/ 9507 w 96796"/>
                  <a:gd name="connsiteY59" fmla="*/ 41494 h 143499"/>
                  <a:gd name="connsiteX60" fmla="*/ 9507 w 96796"/>
                  <a:gd name="connsiteY60" fmla="*/ 47545 h 143499"/>
                  <a:gd name="connsiteX61" fmla="*/ 5186 w 96796"/>
                  <a:gd name="connsiteY61" fmla="*/ 43223 h 143499"/>
                  <a:gd name="connsiteX62" fmla="*/ 4321 w 96796"/>
                  <a:gd name="connsiteY62" fmla="*/ 44952 h 143499"/>
                  <a:gd name="connsiteX63" fmla="*/ 5186 w 96796"/>
                  <a:gd name="connsiteY63" fmla="*/ 46680 h 143499"/>
                  <a:gd name="connsiteX64" fmla="*/ 5186 w 96796"/>
                  <a:gd name="connsiteY64" fmla="*/ 43223 h 143499"/>
                  <a:gd name="connsiteX65" fmla="*/ 89019 w 96796"/>
                  <a:gd name="connsiteY65" fmla="*/ 4322 h 143499"/>
                  <a:gd name="connsiteX66" fmla="*/ 92475 w 96796"/>
                  <a:gd name="connsiteY66" fmla="*/ 4322 h 143499"/>
                  <a:gd name="connsiteX67" fmla="*/ 89019 w 96796"/>
                  <a:gd name="connsiteY67" fmla="*/ 4322 h 14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96796" h="143499">
                    <a:moveTo>
                      <a:pt x="77783" y="143499"/>
                    </a:moveTo>
                    <a:lnTo>
                      <a:pt x="65684" y="143499"/>
                    </a:lnTo>
                    <a:cubicBezTo>
                      <a:pt x="55312" y="142635"/>
                      <a:pt x="46670" y="133990"/>
                      <a:pt x="45806" y="123617"/>
                    </a:cubicBezTo>
                    <a:lnTo>
                      <a:pt x="45806" y="123617"/>
                    </a:lnTo>
                    <a:lnTo>
                      <a:pt x="45806" y="59647"/>
                    </a:lnTo>
                    <a:cubicBezTo>
                      <a:pt x="45806" y="55325"/>
                      <a:pt x="42349" y="51867"/>
                      <a:pt x="38027" y="51867"/>
                    </a:cubicBezTo>
                    <a:lnTo>
                      <a:pt x="5186" y="51867"/>
                    </a:lnTo>
                    <a:lnTo>
                      <a:pt x="5186" y="51867"/>
                    </a:lnTo>
                    <a:cubicBezTo>
                      <a:pt x="2593" y="51003"/>
                      <a:pt x="0" y="48409"/>
                      <a:pt x="0" y="44952"/>
                    </a:cubicBezTo>
                    <a:cubicBezTo>
                      <a:pt x="0" y="41494"/>
                      <a:pt x="1729" y="38900"/>
                      <a:pt x="5186" y="38036"/>
                    </a:cubicBezTo>
                    <a:lnTo>
                      <a:pt x="5186" y="38036"/>
                    </a:lnTo>
                    <a:lnTo>
                      <a:pt x="39756" y="38036"/>
                    </a:lnTo>
                    <a:cubicBezTo>
                      <a:pt x="50127" y="38900"/>
                      <a:pt x="58770" y="47545"/>
                      <a:pt x="59634" y="57918"/>
                    </a:cubicBezTo>
                    <a:lnTo>
                      <a:pt x="59634" y="57918"/>
                    </a:lnTo>
                    <a:lnTo>
                      <a:pt x="59634" y="121024"/>
                    </a:lnTo>
                    <a:cubicBezTo>
                      <a:pt x="59634" y="125346"/>
                      <a:pt x="63091" y="128804"/>
                      <a:pt x="67412" y="128804"/>
                    </a:cubicBezTo>
                    <a:lnTo>
                      <a:pt x="75190" y="128804"/>
                    </a:lnTo>
                    <a:cubicBezTo>
                      <a:pt x="79511" y="128804"/>
                      <a:pt x="82969" y="125346"/>
                      <a:pt x="82969" y="121024"/>
                    </a:cubicBezTo>
                    <a:lnTo>
                      <a:pt x="82969" y="5187"/>
                    </a:lnTo>
                    <a:lnTo>
                      <a:pt x="82969" y="5187"/>
                    </a:lnTo>
                    <a:cubicBezTo>
                      <a:pt x="83833" y="2593"/>
                      <a:pt x="86425" y="0"/>
                      <a:pt x="89883" y="0"/>
                    </a:cubicBezTo>
                    <a:cubicBezTo>
                      <a:pt x="93340" y="0"/>
                      <a:pt x="95932" y="1729"/>
                      <a:pt x="96797" y="5187"/>
                    </a:cubicBezTo>
                    <a:lnTo>
                      <a:pt x="96797" y="5187"/>
                    </a:lnTo>
                    <a:lnTo>
                      <a:pt x="96797" y="123617"/>
                    </a:lnTo>
                    <a:cubicBezTo>
                      <a:pt x="96797" y="133126"/>
                      <a:pt x="88154" y="141770"/>
                      <a:pt x="77783" y="143499"/>
                    </a:cubicBezTo>
                    <a:lnTo>
                      <a:pt x="77783" y="143499"/>
                    </a:lnTo>
                    <a:close/>
                    <a:moveTo>
                      <a:pt x="70005" y="138313"/>
                    </a:moveTo>
                    <a:lnTo>
                      <a:pt x="73462" y="138313"/>
                    </a:lnTo>
                    <a:lnTo>
                      <a:pt x="73462" y="132261"/>
                    </a:lnTo>
                    <a:lnTo>
                      <a:pt x="70005" y="132261"/>
                    </a:lnTo>
                    <a:lnTo>
                      <a:pt x="70005" y="138313"/>
                    </a:lnTo>
                    <a:close/>
                    <a:moveTo>
                      <a:pt x="50127" y="122752"/>
                    </a:moveTo>
                    <a:cubicBezTo>
                      <a:pt x="50991" y="130532"/>
                      <a:pt x="57905" y="137448"/>
                      <a:pt x="65684" y="138313"/>
                    </a:cubicBezTo>
                    <a:lnTo>
                      <a:pt x="65684" y="132261"/>
                    </a:lnTo>
                    <a:cubicBezTo>
                      <a:pt x="60498" y="131397"/>
                      <a:pt x="57041" y="127075"/>
                      <a:pt x="56176" y="122752"/>
                    </a:cubicBezTo>
                    <a:lnTo>
                      <a:pt x="50127" y="122752"/>
                    </a:lnTo>
                    <a:close/>
                    <a:moveTo>
                      <a:pt x="77783" y="133126"/>
                    </a:moveTo>
                    <a:lnTo>
                      <a:pt x="77783" y="139177"/>
                    </a:lnTo>
                    <a:cubicBezTo>
                      <a:pt x="85561" y="138313"/>
                      <a:pt x="92475" y="131397"/>
                      <a:pt x="93340" y="123617"/>
                    </a:cubicBezTo>
                    <a:lnTo>
                      <a:pt x="87290" y="123617"/>
                    </a:lnTo>
                    <a:cubicBezTo>
                      <a:pt x="86425" y="127939"/>
                      <a:pt x="82969" y="132261"/>
                      <a:pt x="77783" y="133126"/>
                    </a:cubicBezTo>
                    <a:close/>
                    <a:moveTo>
                      <a:pt x="88154" y="118430"/>
                    </a:moveTo>
                    <a:lnTo>
                      <a:pt x="94204" y="118430"/>
                    </a:lnTo>
                    <a:lnTo>
                      <a:pt x="94204" y="8645"/>
                    </a:lnTo>
                    <a:lnTo>
                      <a:pt x="88154" y="8645"/>
                    </a:lnTo>
                    <a:lnTo>
                      <a:pt x="88154" y="118430"/>
                    </a:lnTo>
                    <a:close/>
                    <a:moveTo>
                      <a:pt x="50127" y="118430"/>
                    </a:moveTo>
                    <a:lnTo>
                      <a:pt x="56176" y="118430"/>
                    </a:lnTo>
                    <a:lnTo>
                      <a:pt x="56176" y="62241"/>
                    </a:lnTo>
                    <a:lnTo>
                      <a:pt x="50127" y="62241"/>
                    </a:lnTo>
                    <a:lnTo>
                      <a:pt x="50127" y="118430"/>
                    </a:lnTo>
                    <a:close/>
                    <a:moveTo>
                      <a:pt x="49263" y="57918"/>
                    </a:moveTo>
                    <a:lnTo>
                      <a:pt x="55312" y="57918"/>
                    </a:lnTo>
                    <a:cubicBezTo>
                      <a:pt x="54448" y="50138"/>
                      <a:pt x="47534" y="43223"/>
                      <a:pt x="39756" y="42358"/>
                    </a:cubicBezTo>
                    <a:lnTo>
                      <a:pt x="39756" y="48409"/>
                    </a:lnTo>
                    <a:cubicBezTo>
                      <a:pt x="44941" y="48409"/>
                      <a:pt x="48399" y="52732"/>
                      <a:pt x="49263" y="57918"/>
                    </a:cubicBezTo>
                    <a:close/>
                    <a:moveTo>
                      <a:pt x="9507" y="47545"/>
                    </a:moveTo>
                    <a:lnTo>
                      <a:pt x="35435" y="47545"/>
                    </a:lnTo>
                    <a:lnTo>
                      <a:pt x="35435" y="41494"/>
                    </a:lnTo>
                    <a:lnTo>
                      <a:pt x="9507" y="41494"/>
                    </a:lnTo>
                    <a:lnTo>
                      <a:pt x="9507" y="47545"/>
                    </a:lnTo>
                    <a:close/>
                    <a:moveTo>
                      <a:pt x="5186" y="43223"/>
                    </a:moveTo>
                    <a:cubicBezTo>
                      <a:pt x="5186" y="44087"/>
                      <a:pt x="4321" y="44087"/>
                      <a:pt x="4321" y="44952"/>
                    </a:cubicBezTo>
                    <a:cubicBezTo>
                      <a:pt x="4321" y="45816"/>
                      <a:pt x="4321" y="45816"/>
                      <a:pt x="5186" y="46680"/>
                    </a:cubicBezTo>
                    <a:lnTo>
                      <a:pt x="5186" y="43223"/>
                    </a:lnTo>
                    <a:close/>
                    <a:moveTo>
                      <a:pt x="89019" y="4322"/>
                    </a:moveTo>
                    <a:lnTo>
                      <a:pt x="92475" y="4322"/>
                    </a:lnTo>
                    <a:cubicBezTo>
                      <a:pt x="91611" y="3458"/>
                      <a:pt x="89883" y="3458"/>
                      <a:pt x="89019" y="432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18" name="Graphic 16831">
              <a:extLst>
                <a:ext uri="{FF2B5EF4-FFF2-40B4-BE49-F238E27FC236}">
                  <a16:creationId xmlns:a16="http://schemas.microsoft.com/office/drawing/2014/main" id="{3E743426-C087-46E6-93D9-74ED8CEDEC77}"/>
                </a:ext>
              </a:extLst>
            </p:cNvPr>
            <p:cNvGrpSpPr/>
            <p:nvPr/>
          </p:nvGrpSpPr>
          <p:grpSpPr>
            <a:xfrm>
              <a:off x="7345488" y="1844158"/>
              <a:ext cx="150379" cy="96818"/>
              <a:chOff x="7345488" y="1844158"/>
              <a:chExt cx="150379" cy="96818"/>
            </a:xfrm>
            <a:solidFill>
              <a:srgbClr val="355464"/>
            </a:solidFill>
          </p:grpSpPr>
          <p:sp>
            <p:nvSpPr>
              <p:cNvPr id="334" name="Freeform 18067">
                <a:extLst>
                  <a:ext uri="{FF2B5EF4-FFF2-40B4-BE49-F238E27FC236}">
                    <a16:creationId xmlns:a16="http://schemas.microsoft.com/office/drawing/2014/main" id="{8A1E158D-B966-4BF9-95F1-48F078B94292}"/>
                  </a:ext>
                </a:extLst>
              </p:cNvPr>
              <p:cNvSpPr/>
              <p:nvPr/>
            </p:nvSpPr>
            <p:spPr>
              <a:xfrm>
                <a:off x="7346352" y="1845023"/>
                <a:ext cx="146923" cy="93361"/>
              </a:xfrm>
              <a:custGeom>
                <a:avLst/>
                <a:gdLst>
                  <a:gd name="connsiteX0" fmla="*/ 0 w 146923"/>
                  <a:gd name="connsiteY0" fmla="*/ 19882 h 93361"/>
                  <a:gd name="connsiteX1" fmla="*/ 0 w 146923"/>
                  <a:gd name="connsiteY1" fmla="*/ 88174 h 93361"/>
                  <a:gd name="connsiteX2" fmla="*/ 10371 w 146923"/>
                  <a:gd name="connsiteY2" fmla="*/ 88174 h 93361"/>
                  <a:gd name="connsiteX3" fmla="*/ 10371 w 146923"/>
                  <a:gd name="connsiteY3" fmla="*/ 19882 h 93361"/>
                  <a:gd name="connsiteX4" fmla="*/ 0 w 146923"/>
                  <a:gd name="connsiteY4" fmla="*/ 19882 h 93361"/>
                  <a:gd name="connsiteX5" fmla="*/ 19878 w 146923"/>
                  <a:gd name="connsiteY5" fmla="*/ 0 h 93361"/>
                  <a:gd name="connsiteX6" fmla="*/ 0 w 146923"/>
                  <a:gd name="connsiteY6" fmla="*/ 19882 h 93361"/>
                  <a:gd name="connsiteX7" fmla="*/ 10371 w 146923"/>
                  <a:gd name="connsiteY7" fmla="*/ 19882 h 93361"/>
                  <a:gd name="connsiteX8" fmla="*/ 20742 w 146923"/>
                  <a:gd name="connsiteY8" fmla="*/ 9509 h 93361"/>
                  <a:gd name="connsiteX9" fmla="*/ 20742 w 146923"/>
                  <a:gd name="connsiteY9" fmla="*/ 0 h 93361"/>
                  <a:gd name="connsiteX10" fmla="*/ 127045 w 146923"/>
                  <a:gd name="connsiteY10" fmla="*/ 0 h 93361"/>
                  <a:gd name="connsiteX11" fmla="*/ 20742 w 146923"/>
                  <a:gd name="connsiteY11" fmla="*/ 0 h 93361"/>
                  <a:gd name="connsiteX12" fmla="*/ 20742 w 146923"/>
                  <a:gd name="connsiteY12" fmla="*/ 10373 h 93361"/>
                  <a:gd name="connsiteX13" fmla="*/ 127045 w 146923"/>
                  <a:gd name="connsiteY13" fmla="*/ 10373 h 93361"/>
                  <a:gd name="connsiteX14" fmla="*/ 127045 w 146923"/>
                  <a:gd name="connsiteY14" fmla="*/ 0 h 93361"/>
                  <a:gd name="connsiteX15" fmla="*/ 146923 w 146923"/>
                  <a:gd name="connsiteY15" fmla="*/ 19882 h 93361"/>
                  <a:gd name="connsiteX16" fmla="*/ 127045 w 146923"/>
                  <a:gd name="connsiteY16" fmla="*/ 0 h 93361"/>
                  <a:gd name="connsiteX17" fmla="*/ 127045 w 146923"/>
                  <a:gd name="connsiteY17" fmla="*/ 10373 h 93361"/>
                  <a:gd name="connsiteX18" fmla="*/ 137417 w 146923"/>
                  <a:gd name="connsiteY18" fmla="*/ 20747 h 93361"/>
                  <a:gd name="connsiteX19" fmla="*/ 146923 w 146923"/>
                  <a:gd name="connsiteY19" fmla="*/ 20747 h 93361"/>
                  <a:gd name="connsiteX20" fmla="*/ 146923 w 146923"/>
                  <a:gd name="connsiteY20" fmla="*/ 88174 h 93361"/>
                  <a:gd name="connsiteX21" fmla="*/ 146923 w 146923"/>
                  <a:gd name="connsiteY21" fmla="*/ 19882 h 93361"/>
                  <a:gd name="connsiteX22" fmla="*/ 136552 w 146923"/>
                  <a:gd name="connsiteY22" fmla="*/ 19882 h 93361"/>
                  <a:gd name="connsiteX23" fmla="*/ 136552 w 146923"/>
                  <a:gd name="connsiteY23" fmla="*/ 88174 h 93361"/>
                  <a:gd name="connsiteX24" fmla="*/ 146923 w 146923"/>
                  <a:gd name="connsiteY24" fmla="*/ 88174 h 93361"/>
                  <a:gd name="connsiteX25" fmla="*/ 5185 w 146923"/>
                  <a:gd name="connsiteY25" fmla="*/ 93361 h 93361"/>
                  <a:gd name="connsiteX26" fmla="*/ 141738 w 146923"/>
                  <a:gd name="connsiteY26" fmla="*/ 93361 h 93361"/>
                  <a:gd name="connsiteX27" fmla="*/ 141738 w 146923"/>
                  <a:gd name="connsiteY27" fmla="*/ 82988 h 93361"/>
                  <a:gd name="connsiteX28" fmla="*/ 5185 w 146923"/>
                  <a:gd name="connsiteY28" fmla="*/ 82988 h 93361"/>
                  <a:gd name="connsiteX29" fmla="*/ 5185 w 146923"/>
                  <a:gd name="connsiteY29" fmla="*/ 93361 h 93361"/>
                  <a:gd name="connsiteX30" fmla="*/ 141738 w 146923"/>
                  <a:gd name="connsiteY30" fmla="*/ 88174 h 93361"/>
                  <a:gd name="connsiteX31" fmla="*/ 141738 w 146923"/>
                  <a:gd name="connsiteY31" fmla="*/ 93361 h 93361"/>
                  <a:gd name="connsiteX32" fmla="*/ 146923 w 146923"/>
                  <a:gd name="connsiteY32" fmla="*/ 88174 h 93361"/>
                  <a:gd name="connsiteX33" fmla="*/ 141738 w 146923"/>
                  <a:gd name="connsiteY33" fmla="*/ 88174 h 93361"/>
                  <a:gd name="connsiteX34" fmla="*/ 5185 w 146923"/>
                  <a:gd name="connsiteY34" fmla="*/ 88174 h 93361"/>
                  <a:gd name="connsiteX35" fmla="*/ 0 w 146923"/>
                  <a:gd name="connsiteY35" fmla="*/ 88174 h 93361"/>
                  <a:gd name="connsiteX36" fmla="*/ 5185 w 146923"/>
                  <a:gd name="connsiteY36" fmla="*/ 93361 h 93361"/>
                  <a:gd name="connsiteX37" fmla="*/ 5185 w 146923"/>
                  <a:gd name="connsiteY37" fmla="*/ 88174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46923" h="93361">
                    <a:moveTo>
                      <a:pt x="0" y="19882"/>
                    </a:moveTo>
                    <a:lnTo>
                      <a:pt x="0" y="88174"/>
                    </a:lnTo>
                    <a:lnTo>
                      <a:pt x="10371" y="88174"/>
                    </a:lnTo>
                    <a:lnTo>
                      <a:pt x="10371" y="19882"/>
                    </a:lnTo>
                    <a:lnTo>
                      <a:pt x="0" y="19882"/>
                    </a:lnTo>
                    <a:close/>
                    <a:moveTo>
                      <a:pt x="19878" y="0"/>
                    </a:moveTo>
                    <a:cubicBezTo>
                      <a:pt x="8643" y="0"/>
                      <a:pt x="0" y="9509"/>
                      <a:pt x="0" y="19882"/>
                    </a:cubicBezTo>
                    <a:lnTo>
                      <a:pt x="10371" y="19882"/>
                    </a:lnTo>
                    <a:cubicBezTo>
                      <a:pt x="10371" y="14696"/>
                      <a:pt x="14692" y="9509"/>
                      <a:pt x="20742" y="9509"/>
                    </a:cubicBezTo>
                    <a:lnTo>
                      <a:pt x="20742" y="0"/>
                    </a:lnTo>
                    <a:close/>
                    <a:moveTo>
                      <a:pt x="127045" y="0"/>
                    </a:moveTo>
                    <a:lnTo>
                      <a:pt x="20742" y="0"/>
                    </a:lnTo>
                    <a:lnTo>
                      <a:pt x="20742" y="10373"/>
                    </a:lnTo>
                    <a:lnTo>
                      <a:pt x="127045" y="10373"/>
                    </a:lnTo>
                    <a:lnTo>
                      <a:pt x="127045" y="0"/>
                    </a:lnTo>
                    <a:close/>
                    <a:moveTo>
                      <a:pt x="146923" y="19882"/>
                    </a:moveTo>
                    <a:cubicBezTo>
                      <a:pt x="146923" y="8645"/>
                      <a:pt x="137417" y="0"/>
                      <a:pt x="127045" y="0"/>
                    </a:cubicBezTo>
                    <a:lnTo>
                      <a:pt x="127045" y="10373"/>
                    </a:lnTo>
                    <a:cubicBezTo>
                      <a:pt x="132231" y="10373"/>
                      <a:pt x="137417" y="14696"/>
                      <a:pt x="137417" y="20747"/>
                    </a:cubicBezTo>
                    <a:lnTo>
                      <a:pt x="146923" y="20747"/>
                    </a:lnTo>
                    <a:close/>
                    <a:moveTo>
                      <a:pt x="146923" y="88174"/>
                    </a:moveTo>
                    <a:lnTo>
                      <a:pt x="146923" y="19882"/>
                    </a:lnTo>
                    <a:lnTo>
                      <a:pt x="136552" y="19882"/>
                    </a:lnTo>
                    <a:lnTo>
                      <a:pt x="136552" y="88174"/>
                    </a:lnTo>
                    <a:lnTo>
                      <a:pt x="146923" y="88174"/>
                    </a:lnTo>
                    <a:close/>
                    <a:moveTo>
                      <a:pt x="5185" y="93361"/>
                    </a:moveTo>
                    <a:lnTo>
                      <a:pt x="141738" y="93361"/>
                    </a:lnTo>
                    <a:lnTo>
                      <a:pt x="141738" y="82988"/>
                    </a:lnTo>
                    <a:lnTo>
                      <a:pt x="5185" y="82988"/>
                    </a:lnTo>
                    <a:lnTo>
                      <a:pt x="5185" y="93361"/>
                    </a:lnTo>
                    <a:close/>
                    <a:moveTo>
                      <a:pt x="141738" y="88174"/>
                    </a:moveTo>
                    <a:lnTo>
                      <a:pt x="141738" y="93361"/>
                    </a:lnTo>
                    <a:cubicBezTo>
                      <a:pt x="144330" y="93361"/>
                      <a:pt x="146923" y="90768"/>
                      <a:pt x="146923" y="88174"/>
                    </a:cubicBezTo>
                    <a:lnTo>
                      <a:pt x="141738" y="88174"/>
                    </a:lnTo>
                    <a:close/>
                    <a:moveTo>
                      <a:pt x="5185" y="88174"/>
                    </a:moveTo>
                    <a:lnTo>
                      <a:pt x="0" y="88174"/>
                    </a:lnTo>
                    <a:cubicBezTo>
                      <a:pt x="0" y="90768"/>
                      <a:pt x="2593" y="93361"/>
                      <a:pt x="5185" y="93361"/>
                    </a:cubicBezTo>
                    <a:lnTo>
                      <a:pt x="5185" y="881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35" name="Freeform 18068">
                <a:extLst>
                  <a:ext uri="{FF2B5EF4-FFF2-40B4-BE49-F238E27FC236}">
                    <a16:creationId xmlns:a16="http://schemas.microsoft.com/office/drawing/2014/main" id="{5965E3F3-5498-4FEA-8EBD-98E25CFD668D}"/>
                  </a:ext>
                </a:extLst>
              </p:cNvPr>
              <p:cNvSpPr/>
              <p:nvPr/>
            </p:nvSpPr>
            <p:spPr>
              <a:xfrm>
                <a:off x="7345488" y="1844158"/>
                <a:ext cx="150379" cy="96818"/>
              </a:xfrm>
              <a:custGeom>
                <a:avLst/>
                <a:gdLst>
                  <a:gd name="connsiteX0" fmla="*/ 145195 w 150379"/>
                  <a:gd name="connsiteY0" fmla="*/ 96819 h 96818"/>
                  <a:gd name="connsiteX1" fmla="*/ 4321 w 150379"/>
                  <a:gd name="connsiteY1" fmla="*/ 96819 h 96818"/>
                  <a:gd name="connsiteX2" fmla="*/ 4321 w 150379"/>
                  <a:gd name="connsiteY2" fmla="*/ 96819 h 96818"/>
                  <a:gd name="connsiteX3" fmla="*/ 0 w 150379"/>
                  <a:gd name="connsiteY3" fmla="*/ 92497 h 96818"/>
                  <a:gd name="connsiteX4" fmla="*/ 0 w 150379"/>
                  <a:gd name="connsiteY4" fmla="*/ 92497 h 96818"/>
                  <a:gd name="connsiteX5" fmla="*/ 0 w 150379"/>
                  <a:gd name="connsiteY5" fmla="*/ 19882 h 96818"/>
                  <a:gd name="connsiteX6" fmla="*/ 19878 w 150379"/>
                  <a:gd name="connsiteY6" fmla="*/ 0 h 96818"/>
                  <a:gd name="connsiteX7" fmla="*/ 19878 w 150379"/>
                  <a:gd name="connsiteY7" fmla="*/ 0 h 96818"/>
                  <a:gd name="connsiteX8" fmla="*/ 130502 w 150379"/>
                  <a:gd name="connsiteY8" fmla="*/ 0 h 96818"/>
                  <a:gd name="connsiteX9" fmla="*/ 150380 w 150379"/>
                  <a:gd name="connsiteY9" fmla="*/ 19882 h 96818"/>
                  <a:gd name="connsiteX10" fmla="*/ 150380 w 150379"/>
                  <a:gd name="connsiteY10" fmla="*/ 19882 h 96818"/>
                  <a:gd name="connsiteX11" fmla="*/ 150380 w 150379"/>
                  <a:gd name="connsiteY11" fmla="*/ 92497 h 96818"/>
                  <a:gd name="connsiteX12" fmla="*/ 150380 w 150379"/>
                  <a:gd name="connsiteY12" fmla="*/ 92497 h 96818"/>
                  <a:gd name="connsiteX13" fmla="*/ 145195 w 150379"/>
                  <a:gd name="connsiteY13" fmla="*/ 96819 h 96818"/>
                  <a:gd name="connsiteX14" fmla="*/ 145195 w 150379"/>
                  <a:gd name="connsiteY14" fmla="*/ 96819 h 96818"/>
                  <a:gd name="connsiteX15" fmla="*/ 8643 w 150379"/>
                  <a:gd name="connsiteY15" fmla="*/ 92497 h 96818"/>
                  <a:gd name="connsiteX16" fmla="*/ 140873 w 150379"/>
                  <a:gd name="connsiteY16" fmla="*/ 92497 h 96818"/>
                  <a:gd name="connsiteX17" fmla="*/ 140873 w 150379"/>
                  <a:gd name="connsiteY17" fmla="*/ 91632 h 96818"/>
                  <a:gd name="connsiteX18" fmla="*/ 135687 w 150379"/>
                  <a:gd name="connsiteY18" fmla="*/ 91632 h 96818"/>
                  <a:gd name="connsiteX19" fmla="*/ 135687 w 150379"/>
                  <a:gd name="connsiteY19" fmla="*/ 86445 h 96818"/>
                  <a:gd name="connsiteX20" fmla="*/ 13828 w 150379"/>
                  <a:gd name="connsiteY20" fmla="*/ 86445 h 96818"/>
                  <a:gd name="connsiteX21" fmla="*/ 13828 w 150379"/>
                  <a:gd name="connsiteY21" fmla="*/ 91632 h 96818"/>
                  <a:gd name="connsiteX22" fmla="*/ 8643 w 150379"/>
                  <a:gd name="connsiteY22" fmla="*/ 92497 h 96818"/>
                  <a:gd name="connsiteX23" fmla="*/ 8643 w 150379"/>
                  <a:gd name="connsiteY23" fmla="*/ 92497 h 96818"/>
                  <a:gd name="connsiteX24" fmla="*/ 145195 w 150379"/>
                  <a:gd name="connsiteY24" fmla="*/ 87310 h 96818"/>
                  <a:gd name="connsiteX25" fmla="*/ 145195 w 150379"/>
                  <a:gd name="connsiteY25" fmla="*/ 87310 h 96818"/>
                  <a:gd name="connsiteX26" fmla="*/ 146059 w 150379"/>
                  <a:gd name="connsiteY26" fmla="*/ 23340 h 96818"/>
                  <a:gd name="connsiteX27" fmla="*/ 140009 w 150379"/>
                  <a:gd name="connsiteY27" fmla="*/ 23340 h 96818"/>
                  <a:gd name="connsiteX28" fmla="*/ 140009 w 150379"/>
                  <a:gd name="connsiteY28" fmla="*/ 82123 h 96818"/>
                  <a:gd name="connsiteX29" fmla="*/ 145195 w 150379"/>
                  <a:gd name="connsiteY29" fmla="*/ 82123 h 96818"/>
                  <a:gd name="connsiteX30" fmla="*/ 145195 w 150379"/>
                  <a:gd name="connsiteY30" fmla="*/ 87310 h 96818"/>
                  <a:gd name="connsiteX31" fmla="*/ 140009 w 150379"/>
                  <a:gd name="connsiteY31" fmla="*/ 87310 h 96818"/>
                  <a:gd name="connsiteX32" fmla="*/ 140009 w 150379"/>
                  <a:gd name="connsiteY32" fmla="*/ 87310 h 96818"/>
                  <a:gd name="connsiteX33" fmla="*/ 140009 w 150379"/>
                  <a:gd name="connsiteY33" fmla="*/ 87310 h 96818"/>
                  <a:gd name="connsiteX34" fmla="*/ 140009 w 150379"/>
                  <a:gd name="connsiteY34" fmla="*/ 87310 h 96818"/>
                  <a:gd name="connsiteX35" fmla="*/ 140009 w 150379"/>
                  <a:gd name="connsiteY35" fmla="*/ 87310 h 96818"/>
                  <a:gd name="connsiteX36" fmla="*/ 8643 w 150379"/>
                  <a:gd name="connsiteY36" fmla="*/ 87310 h 96818"/>
                  <a:gd name="connsiteX37" fmla="*/ 8643 w 150379"/>
                  <a:gd name="connsiteY37" fmla="*/ 87310 h 96818"/>
                  <a:gd name="connsiteX38" fmla="*/ 8643 w 150379"/>
                  <a:gd name="connsiteY38" fmla="*/ 87310 h 96818"/>
                  <a:gd name="connsiteX39" fmla="*/ 8643 w 150379"/>
                  <a:gd name="connsiteY39" fmla="*/ 87310 h 96818"/>
                  <a:gd name="connsiteX40" fmla="*/ 8643 w 150379"/>
                  <a:gd name="connsiteY40" fmla="*/ 87310 h 96818"/>
                  <a:gd name="connsiteX41" fmla="*/ 3457 w 150379"/>
                  <a:gd name="connsiteY41" fmla="*/ 87310 h 96818"/>
                  <a:gd name="connsiteX42" fmla="*/ 3457 w 150379"/>
                  <a:gd name="connsiteY42" fmla="*/ 87310 h 96818"/>
                  <a:gd name="connsiteX43" fmla="*/ 4321 w 150379"/>
                  <a:gd name="connsiteY43" fmla="*/ 82123 h 96818"/>
                  <a:gd name="connsiteX44" fmla="*/ 9507 w 150379"/>
                  <a:gd name="connsiteY44" fmla="*/ 82123 h 96818"/>
                  <a:gd name="connsiteX45" fmla="*/ 9507 w 150379"/>
                  <a:gd name="connsiteY45" fmla="*/ 23340 h 96818"/>
                  <a:gd name="connsiteX46" fmla="*/ 3457 w 150379"/>
                  <a:gd name="connsiteY46" fmla="*/ 23340 h 96818"/>
                  <a:gd name="connsiteX47" fmla="*/ 3457 w 150379"/>
                  <a:gd name="connsiteY47" fmla="*/ 87310 h 96818"/>
                  <a:gd name="connsiteX48" fmla="*/ 12964 w 150379"/>
                  <a:gd name="connsiteY48" fmla="*/ 82123 h 96818"/>
                  <a:gd name="connsiteX49" fmla="*/ 134823 w 150379"/>
                  <a:gd name="connsiteY49" fmla="*/ 82123 h 96818"/>
                  <a:gd name="connsiteX50" fmla="*/ 134823 w 150379"/>
                  <a:gd name="connsiteY50" fmla="*/ 20747 h 96818"/>
                  <a:gd name="connsiteX51" fmla="*/ 127045 w 150379"/>
                  <a:gd name="connsiteY51" fmla="*/ 12967 h 96818"/>
                  <a:gd name="connsiteX52" fmla="*/ 20742 w 150379"/>
                  <a:gd name="connsiteY52" fmla="*/ 12967 h 96818"/>
                  <a:gd name="connsiteX53" fmla="*/ 12964 w 150379"/>
                  <a:gd name="connsiteY53" fmla="*/ 20747 h 96818"/>
                  <a:gd name="connsiteX54" fmla="*/ 12964 w 150379"/>
                  <a:gd name="connsiteY54" fmla="*/ 82123 h 96818"/>
                  <a:gd name="connsiteX55" fmla="*/ 140009 w 150379"/>
                  <a:gd name="connsiteY55" fmla="*/ 19018 h 96818"/>
                  <a:gd name="connsiteX56" fmla="*/ 146059 w 150379"/>
                  <a:gd name="connsiteY56" fmla="*/ 19018 h 96818"/>
                  <a:gd name="connsiteX57" fmla="*/ 130502 w 150379"/>
                  <a:gd name="connsiteY57" fmla="*/ 3458 h 96818"/>
                  <a:gd name="connsiteX58" fmla="*/ 130502 w 150379"/>
                  <a:gd name="connsiteY58" fmla="*/ 9509 h 96818"/>
                  <a:gd name="connsiteX59" fmla="*/ 140009 w 150379"/>
                  <a:gd name="connsiteY59" fmla="*/ 19018 h 96818"/>
                  <a:gd name="connsiteX60" fmla="*/ 3457 w 150379"/>
                  <a:gd name="connsiteY60" fmla="*/ 19018 h 96818"/>
                  <a:gd name="connsiteX61" fmla="*/ 9507 w 150379"/>
                  <a:gd name="connsiteY61" fmla="*/ 19018 h 96818"/>
                  <a:gd name="connsiteX62" fmla="*/ 19013 w 150379"/>
                  <a:gd name="connsiteY62" fmla="*/ 9509 h 96818"/>
                  <a:gd name="connsiteX63" fmla="*/ 19013 w 150379"/>
                  <a:gd name="connsiteY63" fmla="*/ 3458 h 96818"/>
                  <a:gd name="connsiteX64" fmla="*/ 3457 w 150379"/>
                  <a:gd name="connsiteY64" fmla="*/ 19018 h 96818"/>
                  <a:gd name="connsiteX65" fmla="*/ 23334 w 150379"/>
                  <a:gd name="connsiteY65" fmla="*/ 8645 h 96818"/>
                  <a:gd name="connsiteX66" fmla="*/ 125317 w 150379"/>
                  <a:gd name="connsiteY66" fmla="*/ 8645 h 96818"/>
                  <a:gd name="connsiteX67" fmla="*/ 125317 w 150379"/>
                  <a:gd name="connsiteY67" fmla="*/ 2593 h 96818"/>
                  <a:gd name="connsiteX68" fmla="*/ 23334 w 150379"/>
                  <a:gd name="connsiteY68" fmla="*/ 2593 h 96818"/>
                  <a:gd name="connsiteX69" fmla="*/ 23334 w 150379"/>
                  <a:gd name="connsiteY69" fmla="*/ 8645 h 9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50379" h="96818">
                    <a:moveTo>
                      <a:pt x="145195" y="96819"/>
                    </a:moveTo>
                    <a:lnTo>
                      <a:pt x="4321" y="96819"/>
                    </a:lnTo>
                    <a:lnTo>
                      <a:pt x="4321" y="96819"/>
                    </a:lnTo>
                    <a:cubicBezTo>
                      <a:pt x="1728" y="95954"/>
                      <a:pt x="0" y="94225"/>
                      <a:pt x="0" y="92497"/>
                    </a:cubicBezTo>
                    <a:lnTo>
                      <a:pt x="0" y="92497"/>
                    </a:lnTo>
                    <a:lnTo>
                      <a:pt x="0" y="19882"/>
                    </a:lnTo>
                    <a:cubicBezTo>
                      <a:pt x="864" y="9509"/>
                      <a:pt x="9507" y="864"/>
                      <a:pt x="19878" y="0"/>
                    </a:cubicBezTo>
                    <a:lnTo>
                      <a:pt x="19878" y="0"/>
                    </a:lnTo>
                    <a:lnTo>
                      <a:pt x="130502" y="0"/>
                    </a:lnTo>
                    <a:cubicBezTo>
                      <a:pt x="140873" y="864"/>
                      <a:pt x="149516" y="9509"/>
                      <a:pt x="150380" y="19882"/>
                    </a:cubicBezTo>
                    <a:lnTo>
                      <a:pt x="150380" y="19882"/>
                    </a:lnTo>
                    <a:lnTo>
                      <a:pt x="150380" y="92497"/>
                    </a:lnTo>
                    <a:lnTo>
                      <a:pt x="150380" y="92497"/>
                    </a:lnTo>
                    <a:cubicBezTo>
                      <a:pt x="148651" y="94225"/>
                      <a:pt x="146923" y="95954"/>
                      <a:pt x="145195" y="96819"/>
                    </a:cubicBezTo>
                    <a:lnTo>
                      <a:pt x="145195" y="96819"/>
                    </a:lnTo>
                    <a:close/>
                    <a:moveTo>
                      <a:pt x="8643" y="92497"/>
                    </a:moveTo>
                    <a:lnTo>
                      <a:pt x="140873" y="92497"/>
                    </a:lnTo>
                    <a:lnTo>
                      <a:pt x="140873" y="91632"/>
                    </a:lnTo>
                    <a:lnTo>
                      <a:pt x="135687" y="91632"/>
                    </a:lnTo>
                    <a:lnTo>
                      <a:pt x="135687" y="86445"/>
                    </a:lnTo>
                    <a:lnTo>
                      <a:pt x="13828" y="86445"/>
                    </a:lnTo>
                    <a:lnTo>
                      <a:pt x="13828" y="91632"/>
                    </a:lnTo>
                    <a:lnTo>
                      <a:pt x="8643" y="92497"/>
                    </a:lnTo>
                    <a:lnTo>
                      <a:pt x="8643" y="92497"/>
                    </a:lnTo>
                    <a:close/>
                    <a:moveTo>
                      <a:pt x="145195" y="87310"/>
                    </a:moveTo>
                    <a:lnTo>
                      <a:pt x="145195" y="87310"/>
                    </a:lnTo>
                    <a:lnTo>
                      <a:pt x="146059" y="23340"/>
                    </a:lnTo>
                    <a:lnTo>
                      <a:pt x="140009" y="23340"/>
                    </a:lnTo>
                    <a:lnTo>
                      <a:pt x="140009" y="82123"/>
                    </a:lnTo>
                    <a:lnTo>
                      <a:pt x="145195" y="82123"/>
                    </a:lnTo>
                    <a:lnTo>
                      <a:pt x="145195" y="87310"/>
                    </a:lnTo>
                    <a:close/>
                    <a:moveTo>
                      <a:pt x="140009" y="87310"/>
                    </a:moveTo>
                    <a:lnTo>
                      <a:pt x="140009" y="87310"/>
                    </a:lnTo>
                    <a:lnTo>
                      <a:pt x="140009" y="87310"/>
                    </a:lnTo>
                    <a:lnTo>
                      <a:pt x="140009" y="87310"/>
                    </a:lnTo>
                    <a:lnTo>
                      <a:pt x="140009" y="87310"/>
                    </a:lnTo>
                    <a:close/>
                    <a:moveTo>
                      <a:pt x="8643" y="87310"/>
                    </a:moveTo>
                    <a:lnTo>
                      <a:pt x="8643" y="87310"/>
                    </a:lnTo>
                    <a:lnTo>
                      <a:pt x="8643" y="87310"/>
                    </a:lnTo>
                    <a:lnTo>
                      <a:pt x="8643" y="87310"/>
                    </a:lnTo>
                    <a:lnTo>
                      <a:pt x="8643" y="87310"/>
                    </a:lnTo>
                    <a:close/>
                    <a:moveTo>
                      <a:pt x="3457" y="87310"/>
                    </a:moveTo>
                    <a:lnTo>
                      <a:pt x="3457" y="87310"/>
                    </a:lnTo>
                    <a:lnTo>
                      <a:pt x="4321" y="82123"/>
                    </a:lnTo>
                    <a:lnTo>
                      <a:pt x="9507" y="82123"/>
                    </a:lnTo>
                    <a:lnTo>
                      <a:pt x="9507" y="23340"/>
                    </a:lnTo>
                    <a:lnTo>
                      <a:pt x="3457" y="23340"/>
                    </a:lnTo>
                    <a:lnTo>
                      <a:pt x="3457" y="87310"/>
                    </a:lnTo>
                    <a:close/>
                    <a:moveTo>
                      <a:pt x="12964" y="82123"/>
                    </a:moveTo>
                    <a:lnTo>
                      <a:pt x="134823" y="82123"/>
                    </a:lnTo>
                    <a:lnTo>
                      <a:pt x="134823" y="20747"/>
                    </a:lnTo>
                    <a:cubicBezTo>
                      <a:pt x="134823" y="16425"/>
                      <a:pt x="131366" y="12967"/>
                      <a:pt x="127045" y="12967"/>
                    </a:cubicBezTo>
                    <a:lnTo>
                      <a:pt x="20742" y="12967"/>
                    </a:lnTo>
                    <a:cubicBezTo>
                      <a:pt x="16421" y="12967"/>
                      <a:pt x="12964" y="16425"/>
                      <a:pt x="12964" y="20747"/>
                    </a:cubicBezTo>
                    <a:lnTo>
                      <a:pt x="12964" y="82123"/>
                    </a:lnTo>
                    <a:close/>
                    <a:moveTo>
                      <a:pt x="140009" y="19018"/>
                    </a:moveTo>
                    <a:lnTo>
                      <a:pt x="146059" y="19018"/>
                    </a:lnTo>
                    <a:cubicBezTo>
                      <a:pt x="145195" y="11238"/>
                      <a:pt x="138281" y="4322"/>
                      <a:pt x="130502" y="3458"/>
                    </a:cubicBezTo>
                    <a:lnTo>
                      <a:pt x="130502" y="9509"/>
                    </a:lnTo>
                    <a:cubicBezTo>
                      <a:pt x="134823" y="9509"/>
                      <a:pt x="139145" y="13831"/>
                      <a:pt x="140009" y="19018"/>
                    </a:cubicBezTo>
                    <a:close/>
                    <a:moveTo>
                      <a:pt x="3457" y="19018"/>
                    </a:moveTo>
                    <a:lnTo>
                      <a:pt x="9507" y="19018"/>
                    </a:lnTo>
                    <a:cubicBezTo>
                      <a:pt x="10371" y="13831"/>
                      <a:pt x="14692" y="10373"/>
                      <a:pt x="19013" y="9509"/>
                    </a:cubicBezTo>
                    <a:lnTo>
                      <a:pt x="19013" y="3458"/>
                    </a:lnTo>
                    <a:cubicBezTo>
                      <a:pt x="10371" y="4322"/>
                      <a:pt x="4321" y="10373"/>
                      <a:pt x="3457" y="19018"/>
                    </a:cubicBezTo>
                    <a:close/>
                    <a:moveTo>
                      <a:pt x="23334" y="8645"/>
                    </a:moveTo>
                    <a:lnTo>
                      <a:pt x="125317" y="8645"/>
                    </a:lnTo>
                    <a:lnTo>
                      <a:pt x="125317" y="2593"/>
                    </a:lnTo>
                    <a:lnTo>
                      <a:pt x="23334" y="2593"/>
                    </a:lnTo>
                    <a:lnTo>
                      <a:pt x="23334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19" name="Graphic 16831">
              <a:extLst>
                <a:ext uri="{FF2B5EF4-FFF2-40B4-BE49-F238E27FC236}">
                  <a16:creationId xmlns:a16="http://schemas.microsoft.com/office/drawing/2014/main" id="{376D3B21-BFB8-4C58-A813-252BBBE1145F}"/>
                </a:ext>
              </a:extLst>
            </p:cNvPr>
            <p:cNvGrpSpPr/>
            <p:nvPr/>
          </p:nvGrpSpPr>
          <p:grpSpPr>
            <a:xfrm>
              <a:off x="7428132" y="1865770"/>
              <a:ext cx="29168" cy="37171"/>
              <a:chOff x="7428132" y="1865770"/>
              <a:chExt cx="29168" cy="37171"/>
            </a:xfrm>
            <a:solidFill>
              <a:srgbClr val="355464"/>
            </a:solidFill>
          </p:grpSpPr>
          <p:sp>
            <p:nvSpPr>
              <p:cNvPr id="332" name="Freeform 18070">
                <a:extLst>
                  <a:ext uri="{FF2B5EF4-FFF2-40B4-BE49-F238E27FC236}">
                    <a16:creationId xmlns:a16="http://schemas.microsoft.com/office/drawing/2014/main" id="{1A02F23D-0553-4B80-A3D2-6A593CE882F8}"/>
                  </a:ext>
                </a:extLst>
              </p:cNvPr>
              <p:cNvSpPr/>
              <p:nvPr/>
            </p:nvSpPr>
            <p:spPr>
              <a:xfrm>
                <a:off x="7430150" y="1867463"/>
                <a:ext cx="25133" cy="32919"/>
              </a:xfrm>
              <a:custGeom>
                <a:avLst/>
                <a:gdLst>
                  <a:gd name="connsiteX0" fmla="*/ 8678 w 25133"/>
                  <a:gd name="connsiteY0" fmla="*/ 31155 h 32919"/>
                  <a:gd name="connsiteX1" fmla="*/ 24234 w 25133"/>
                  <a:gd name="connsiteY1" fmla="*/ 8680 h 32919"/>
                  <a:gd name="connsiteX2" fmla="*/ 15592 w 25133"/>
                  <a:gd name="connsiteY2" fmla="*/ 2628 h 32919"/>
                  <a:gd name="connsiteX3" fmla="*/ 35 w 25133"/>
                  <a:gd name="connsiteY3" fmla="*/ 25104 h 32919"/>
                  <a:gd name="connsiteX4" fmla="*/ 8678 w 25133"/>
                  <a:gd name="connsiteY4" fmla="*/ 31155 h 32919"/>
                  <a:gd name="connsiteX5" fmla="*/ 24234 w 25133"/>
                  <a:gd name="connsiteY5" fmla="*/ 7815 h 32919"/>
                  <a:gd name="connsiteX6" fmla="*/ 22506 w 25133"/>
                  <a:gd name="connsiteY6" fmla="*/ 899 h 32919"/>
                  <a:gd name="connsiteX7" fmla="*/ 15592 w 25133"/>
                  <a:gd name="connsiteY7" fmla="*/ 2628 h 32919"/>
                  <a:gd name="connsiteX8" fmla="*/ 24234 w 25133"/>
                  <a:gd name="connsiteY8" fmla="*/ 7815 h 32919"/>
                  <a:gd name="connsiteX9" fmla="*/ 899 w 25133"/>
                  <a:gd name="connsiteY9" fmla="*/ 25104 h 32919"/>
                  <a:gd name="connsiteX10" fmla="*/ 2628 w 25133"/>
                  <a:gd name="connsiteY10" fmla="*/ 32020 h 32919"/>
                  <a:gd name="connsiteX11" fmla="*/ 9542 w 25133"/>
                  <a:gd name="connsiteY11" fmla="*/ 30291 h 32919"/>
                  <a:gd name="connsiteX12" fmla="*/ 899 w 25133"/>
                  <a:gd name="connsiteY12" fmla="*/ 25104 h 3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33" h="32919">
                    <a:moveTo>
                      <a:pt x="8678" y="31155"/>
                    </a:moveTo>
                    <a:lnTo>
                      <a:pt x="24234" y="8680"/>
                    </a:lnTo>
                    <a:lnTo>
                      <a:pt x="15592" y="2628"/>
                    </a:lnTo>
                    <a:lnTo>
                      <a:pt x="35" y="25104"/>
                    </a:lnTo>
                    <a:lnTo>
                      <a:pt x="8678" y="31155"/>
                    </a:lnTo>
                    <a:close/>
                    <a:moveTo>
                      <a:pt x="24234" y="7815"/>
                    </a:moveTo>
                    <a:cubicBezTo>
                      <a:pt x="25963" y="5222"/>
                      <a:pt x="25098" y="2628"/>
                      <a:pt x="22506" y="899"/>
                    </a:cubicBezTo>
                    <a:cubicBezTo>
                      <a:pt x="19913" y="-829"/>
                      <a:pt x="17320" y="35"/>
                      <a:pt x="15592" y="2628"/>
                    </a:cubicBezTo>
                    <a:lnTo>
                      <a:pt x="24234" y="7815"/>
                    </a:lnTo>
                    <a:close/>
                    <a:moveTo>
                      <a:pt x="899" y="25104"/>
                    </a:moveTo>
                    <a:cubicBezTo>
                      <a:pt x="-829" y="27698"/>
                      <a:pt x="35" y="30291"/>
                      <a:pt x="2628" y="32020"/>
                    </a:cubicBezTo>
                    <a:cubicBezTo>
                      <a:pt x="5221" y="33749"/>
                      <a:pt x="7813" y="32884"/>
                      <a:pt x="9542" y="30291"/>
                    </a:cubicBezTo>
                    <a:lnTo>
                      <a:pt x="899" y="2510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33" name="Freeform 18071">
                <a:extLst>
                  <a:ext uri="{FF2B5EF4-FFF2-40B4-BE49-F238E27FC236}">
                    <a16:creationId xmlns:a16="http://schemas.microsoft.com/office/drawing/2014/main" id="{F46EEC97-0D10-4BDE-BAEE-A872B38989C7}"/>
                  </a:ext>
                </a:extLst>
              </p:cNvPr>
              <p:cNvSpPr/>
              <p:nvPr/>
            </p:nvSpPr>
            <p:spPr>
              <a:xfrm>
                <a:off x="7428132" y="1865770"/>
                <a:ext cx="29168" cy="37171"/>
              </a:xfrm>
              <a:custGeom>
                <a:avLst/>
                <a:gdLst>
                  <a:gd name="connsiteX0" fmla="*/ 7238 w 29168"/>
                  <a:gd name="connsiteY0" fmla="*/ 37171 h 37171"/>
                  <a:gd name="connsiteX1" fmla="*/ 2917 w 29168"/>
                  <a:gd name="connsiteY1" fmla="*/ 36307 h 37171"/>
                  <a:gd name="connsiteX2" fmla="*/ 324 w 29168"/>
                  <a:gd name="connsiteY2" fmla="*/ 28527 h 37171"/>
                  <a:gd name="connsiteX3" fmla="*/ 324 w 29168"/>
                  <a:gd name="connsiteY3" fmla="*/ 28527 h 37171"/>
                  <a:gd name="connsiteX4" fmla="*/ 17609 w 29168"/>
                  <a:gd name="connsiteY4" fmla="*/ 1729 h 37171"/>
                  <a:gd name="connsiteX5" fmla="*/ 17609 w 29168"/>
                  <a:gd name="connsiteY5" fmla="*/ 1729 h 37171"/>
                  <a:gd name="connsiteX6" fmla="*/ 21066 w 29168"/>
                  <a:gd name="connsiteY6" fmla="*/ 0 h 37171"/>
                  <a:gd name="connsiteX7" fmla="*/ 26252 w 29168"/>
                  <a:gd name="connsiteY7" fmla="*/ 864 h 37171"/>
                  <a:gd name="connsiteX8" fmla="*/ 28844 w 29168"/>
                  <a:gd name="connsiteY8" fmla="*/ 8645 h 37171"/>
                  <a:gd name="connsiteX9" fmla="*/ 28844 w 29168"/>
                  <a:gd name="connsiteY9" fmla="*/ 8645 h 37171"/>
                  <a:gd name="connsiteX10" fmla="*/ 11559 w 29168"/>
                  <a:gd name="connsiteY10" fmla="*/ 35443 h 37171"/>
                  <a:gd name="connsiteX11" fmla="*/ 11559 w 29168"/>
                  <a:gd name="connsiteY11" fmla="*/ 35443 h 37171"/>
                  <a:gd name="connsiteX12" fmla="*/ 7238 w 29168"/>
                  <a:gd name="connsiteY12" fmla="*/ 37171 h 37171"/>
                  <a:gd name="connsiteX13" fmla="*/ 3781 w 29168"/>
                  <a:gd name="connsiteY13" fmla="*/ 31120 h 37171"/>
                  <a:gd name="connsiteX14" fmla="*/ 4645 w 29168"/>
                  <a:gd name="connsiteY14" fmla="*/ 32849 h 37171"/>
                  <a:gd name="connsiteX15" fmla="*/ 6374 w 29168"/>
                  <a:gd name="connsiteY15" fmla="*/ 33714 h 37171"/>
                  <a:gd name="connsiteX16" fmla="*/ 3781 w 29168"/>
                  <a:gd name="connsiteY16" fmla="*/ 31120 h 37171"/>
                  <a:gd name="connsiteX17" fmla="*/ 5509 w 29168"/>
                  <a:gd name="connsiteY17" fmla="*/ 26798 h 37171"/>
                  <a:gd name="connsiteX18" fmla="*/ 9831 w 29168"/>
                  <a:gd name="connsiteY18" fmla="*/ 30256 h 37171"/>
                  <a:gd name="connsiteX19" fmla="*/ 22794 w 29168"/>
                  <a:gd name="connsiteY19" fmla="*/ 11238 h 37171"/>
                  <a:gd name="connsiteX20" fmla="*/ 18473 w 29168"/>
                  <a:gd name="connsiteY20" fmla="*/ 7780 h 37171"/>
                  <a:gd name="connsiteX21" fmla="*/ 5509 w 29168"/>
                  <a:gd name="connsiteY21" fmla="*/ 26798 h 37171"/>
                  <a:gd name="connsiteX22" fmla="*/ 21930 w 29168"/>
                  <a:gd name="connsiteY22" fmla="*/ 4322 h 37171"/>
                  <a:gd name="connsiteX23" fmla="*/ 24523 w 29168"/>
                  <a:gd name="connsiteY23" fmla="*/ 6051 h 37171"/>
                  <a:gd name="connsiteX24" fmla="*/ 23659 w 29168"/>
                  <a:gd name="connsiteY24" fmla="*/ 4322 h 37171"/>
                  <a:gd name="connsiteX25" fmla="*/ 21930 w 29168"/>
                  <a:gd name="connsiteY25" fmla="*/ 4322 h 37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9168" h="37171">
                    <a:moveTo>
                      <a:pt x="7238" y="37171"/>
                    </a:moveTo>
                    <a:cubicBezTo>
                      <a:pt x="5509" y="37171"/>
                      <a:pt x="4645" y="37171"/>
                      <a:pt x="2917" y="36307"/>
                    </a:cubicBezTo>
                    <a:cubicBezTo>
                      <a:pt x="324" y="34578"/>
                      <a:pt x="-540" y="31120"/>
                      <a:pt x="324" y="28527"/>
                    </a:cubicBezTo>
                    <a:lnTo>
                      <a:pt x="324" y="28527"/>
                    </a:lnTo>
                    <a:lnTo>
                      <a:pt x="17609" y="1729"/>
                    </a:lnTo>
                    <a:lnTo>
                      <a:pt x="17609" y="1729"/>
                    </a:lnTo>
                    <a:cubicBezTo>
                      <a:pt x="18473" y="864"/>
                      <a:pt x="19338" y="864"/>
                      <a:pt x="21066" y="0"/>
                    </a:cubicBezTo>
                    <a:cubicBezTo>
                      <a:pt x="22794" y="0"/>
                      <a:pt x="24523" y="0"/>
                      <a:pt x="26252" y="864"/>
                    </a:cubicBezTo>
                    <a:cubicBezTo>
                      <a:pt x="28844" y="2593"/>
                      <a:pt x="29709" y="6051"/>
                      <a:pt x="28844" y="8645"/>
                    </a:cubicBezTo>
                    <a:lnTo>
                      <a:pt x="28844" y="8645"/>
                    </a:lnTo>
                    <a:lnTo>
                      <a:pt x="11559" y="35443"/>
                    </a:lnTo>
                    <a:lnTo>
                      <a:pt x="11559" y="35443"/>
                    </a:lnTo>
                    <a:cubicBezTo>
                      <a:pt x="9831" y="36307"/>
                      <a:pt x="8103" y="37171"/>
                      <a:pt x="7238" y="37171"/>
                    </a:cubicBezTo>
                    <a:close/>
                    <a:moveTo>
                      <a:pt x="3781" y="31120"/>
                    </a:moveTo>
                    <a:cubicBezTo>
                      <a:pt x="3781" y="31985"/>
                      <a:pt x="4645" y="31985"/>
                      <a:pt x="4645" y="32849"/>
                    </a:cubicBezTo>
                    <a:cubicBezTo>
                      <a:pt x="5509" y="32849"/>
                      <a:pt x="5509" y="33714"/>
                      <a:pt x="6374" y="33714"/>
                    </a:cubicBezTo>
                    <a:lnTo>
                      <a:pt x="3781" y="31120"/>
                    </a:lnTo>
                    <a:close/>
                    <a:moveTo>
                      <a:pt x="5509" y="26798"/>
                    </a:moveTo>
                    <a:lnTo>
                      <a:pt x="9831" y="30256"/>
                    </a:lnTo>
                    <a:lnTo>
                      <a:pt x="22794" y="11238"/>
                    </a:lnTo>
                    <a:lnTo>
                      <a:pt x="18473" y="7780"/>
                    </a:lnTo>
                    <a:lnTo>
                      <a:pt x="5509" y="26798"/>
                    </a:lnTo>
                    <a:close/>
                    <a:moveTo>
                      <a:pt x="21930" y="4322"/>
                    </a:moveTo>
                    <a:lnTo>
                      <a:pt x="24523" y="6051"/>
                    </a:lnTo>
                    <a:cubicBezTo>
                      <a:pt x="24523" y="5187"/>
                      <a:pt x="23659" y="5187"/>
                      <a:pt x="23659" y="4322"/>
                    </a:cubicBezTo>
                    <a:cubicBezTo>
                      <a:pt x="22794" y="4322"/>
                      <a:pt x="22794" y="4322"/>
                      <a:pt x="21930" y="432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20" name="Graphic 16831">
              <a:extLst>
                <a:ext uri="{FF2B5EF4-FFF2-40B4-BE49-F238E27FC236}">
                  <a16:creationId xmlns:a16="http://schemas.microsoft.com/office/drawing/2014/main" id="{F03BD59D-35BB-45B0-906B-3CCA5CED4366}"/>
                </a:ext>
              </a:extLst>
            </p:cNvPr>
            <p:cNvGrpSpPr/>
            <p:nvPr/>
          </p:nvGrpSpPr>
          <p:grpSpPr>
            <a:xfrm>
              <a:off x="7382651" y="1888245"/>
              <a:ext cx="75190" cy="52731"/>
              <a:chOff x="7382651" y="1888245"/>
              <a:chExt cx="75190" cy="52731"/>
            </a:xfrm>
            <a:solidFill>
              <a:srgbClr val="355464"/>
            </a:solidFill>
          </p:grpSpPr>
          <p:sp>
            <p:nvSpPr>
              <p:cNvPr id="330" name="Freeform 18073">
                <a:extLst>
                  <a:ext uri="{FF2B5EF4-FFF2-40B4-BE49-F238E27FC236}">
                    <a16:creationId xmlns:a16="http://schemas.microsoft.com/office/drawing/2014/main" id="{D45840FD-A559-4CF3-A6B6-8D9951556879}"/>
                  </a:ext>
                </a:extLst>
              </p:cNvPr>
              <p:cNvSpPr/>
              <p:nvPr/>
            </p:nvSpPr>
            <p:spPr>
              <a:xfrm>
                <a:off x="7384379" y="1890839"/>
                <a:ext cx="70868" cy="47544"/>
              </a:xfrm>
              <a:custGeom>
                <a:avLst/>
                <a:gdLst>
                  <a:gd name="connsiteX0" fmla="*/ 0 w 70868"/>
                  <a:gd name="connsiteY0" fmla="*/ 35443 h 47544"/>
                  <a:gd name="connsiteX1" fmla="*/ 0 w 70868"/>
                  <a:gd name="connsiteY1" fmla="*/ 43223 h 47544"/>
                  <a:gd name="connsiteX2" fmla="*/ 10371 w 70868"/>
                  <a:gd name="connsiteY2" fmla="*/ 43223 h 47544"/>
                  <a:gd name="connsiteX3" fmla="*/ 10371 w 70868"/>
                  <a:gd name="connsiteY3" fmla="*/ 35443 h 47544"/>
                  <a:gd name="connsiteX4" fmla="*/ 0 w 70868"/>
                  <a:gd name="connsiteY4" fmla="*/ 35443 h 47544"/>
                  <a:gd name="connsiteX5" fmla="*/ 35434 w 70868"/>
                  <a:gd name="connsiteY5" fmla="*/ 0 h 47544"/>
                  <a:gd name="connsiteX6" fmla="*/ 0 w 70868"/>
                  <a:gd name="connsiteY6" fmla="*/ 35443 h 47544"/>
                  <a:gd name="connsiteX7" fmla="*/ 10371 w 70868"/>
                  <a:gd name="connsiteY7" fmla="*/ 35443 h 47544"/>
                  <a:gd name="connsiteX8" fmla="*/ 35434 w 70868"/>
                  <a:gd name="connsiteY8" fmla="*/ 10373 h 47544"/>
                  <a:gd name="connsiteX9" fmla="*/ 35434 w 70868"/>
                  <a:gd name="connsiteY9" fmla="*/ 0 h 47544"/>
                  <a:gd name="connsiteX10" fmla="*/ 70868 w 70868"/>
                  <a:gd name="connsiteY10" fmla="*/ 35443 h 47544"/>
                  <a:gd name="connsiteX11" fmla="*/ 35434 w 70868"/>
                  <a:gd name="connsiteY11" fmla="*/ 0 h 47544"/>
                  <a:gd name="connsiteX12" fmla="*/ 35434 w 70868"/>
                  <a:gd name="connsiteY12" fmla="*/ 10373 h 47544"/>
                  <a:gd name="connsiteX13" fmla="*/ 60498 w 70868"/>
                  <a:gd name="connsiteY13" fmla="*/ 35443 h 47544"/>
                  <a:gd name="connsiteX14" fmla="*/ 70868 w 70868"/>
                  <a:gd name="connsiteY14" fmla="*/ 35443 h 47544"/>
                  <a:gd name="connsiteX15" fmla="*/ 70868 w 70868"/>
                  <a:gd name="connsiteY15" fmla="*/ 42358 h 47544"/>
                  <a:gd name="connsiteX16" fmla="*/ 70868 w 70868"/>
                  <a:gd name="connsiteY16" fmla="*/ 34578 h 47544"/>
                  <a:gd name="connsiteX17" fmla="*/ 60498 w 70868"/>
                  <a:gd name="connsiteY17" fmla="*/ 34578 h 47544"/>
                  <a:gd name="connsiteX18" fmla="*/ 60498 w 70868"/>
                  <a:gd name="connsiteY18" fmla="*/ 42358 h 47544"/>
                  <a:gd name="connsiteX19" fmla="*/ 70868 w 70868"/>
                  <a:gd name="connsiteY19" fmla="*/ 42358 h 47544"/>
                  <a:gd name="connsiteX20" fmla="*/ 0 w 70868"/>
                  <a:gd name="connsiteY20" fmla="*/ 42358 h 47544"/>
                  <a:gd name="connsiteX21" fmla="*/ 5185 w 70868"/>
                  <a:gd name="connsiteY21" fmla="*/ 47545 h 47544"/>
                  <a:gd name="connsiteX22" fmla="*/ 10371 w 70868"/>
                  <a:gd name="connsiteY22" fmla="*/ 42358 h 47544"/>
                  <a:gd name="connsiteX23" fmla="*/ 0 w 70868"/>
                  <a:gd name="connsiteY23" fmla="*/ 42358 h 47544"/>
                  <a:gd name="connsiteX24" fmla="*/ 60498 w 70868"/>
                  <a:gd name="connsiteY24" fmla="*/ 42358 h 47544"/>
                  <a:gd name="connsiteX25" fmla="*/ 65683 w 70868"/>
                  <a:gd name="connsiteY25" fmla="*/ 47545 h 47544"/>
                  <a:gd name="connsiteX26" fmla="*/ 70868 w 70868"/>
                  <a:gd name="connsiteY26" fmla="*/ 42358 h 47544"/>
                  <a:gd name="connsiteX27" fmla="*/ 60498 w 70868"/>
                  <a:gd name="connsiteY27" fmla="*/ 42358 h 4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0868" h="47544">
                    <a:moveTo>
                      <a:pt x="0" y="35443"/>
                    </a:moveTo>
                    <a:lnTo>
                      <a:pt x="0" y="43223"/>
                    </a:lnTo>
                    <a:lnTo>
                      <a:pt x="10371" y="43223"/>
                    </a:lnTo>
                    <a:lnTo>
                      <a:pt x="10371" y="35443"/>
                    </a:lnTo>
                    <a:lnTo>
                      <a:pt x="0" y="35443"/>
                    </a:lnTo>
                    <a:close/>
                    <a:moveTo>
                      <a:pt x="35434" y="0"/>
                    </a:moveTo>
                    <a:cubicBezTo>
                      <a:pt x="15556" y="0"/>
                      <a:pt x="0" y="15560"/>
                      <a:pt x="0" y="35443"/>
                    </a:cubicBezTo>
                    <a:lnTo>
                      <a:pt x="10371" y="35443"/>
                    </a:lnTo>
                    <a:cubicBezTo>
                      <a:pt x="10371" y="21611"/>
                      <a:pt x="21606" y="10373"/>
                      <a:pt x="35434" y="10373"/>
                    </a:cubicBezTo>
                    <a:lnTo>
                      <a:pt x="35434" y="0"/>
                    </a:lnTo>
                    <a:close/>
                    <a:moveTo>
                      <a:pt x="70868" y="35443"/>
                    </a:moveTo>
                    <a:cubicBezTo>
                      <a:pt x="70868" y="15560"/>
                      <a:pt x="55312" y="0"/>
                      <a:pt x="35434" y="0"/>
                    </a:cubicBezTo>
                    <a:lnTo>
                      <a:pt x="35434" y="10373"/>
                    </a:lnTo>
                    <a:cubicBezTo>
                      <a:pt x="49262" y="10373"/>
                      <a:pt x="60498" y="21611"/>
                      <a:pt x="60498" y="35443"/>
                    </a:cubicBezTo>
                    <a:lnTo>
                      <a:pt x="70868" y="35443"/>
                    </a:lnTo>
                    <a:close/>
                    <a:moveTo>
                      <a:pt x="70868" y="42358"/>
                    </a:moveTo>
                    <a:lnTo>
                      <a:pt x="70868" y="34578"/>
                    </a:lnTo>
                    <a:lnTo>
                      <a:pt x="60498" y="34578"/>
                    </a:lnTo>
                    <a:lnTo>
                      <a:pt x="60498" y="42358"/>
                    </a:lnTo>
                    <a:lnTo>
                      <a:pt x="70868" y="42358"/>
                    </a:lnTo>
                    <a:close/>
                    <a:moveTo>
                      <a:pt x="0" y="42358"/>
                    </a:moveTo>
                    <a:cubicBezTo>
                      <a:pt x="0" y="44952"/>
                      <a:pt x="2593" y="47545"/>
                      <a:pt x="5185" y="47545"/>
                    </a:cubicBezTo>
                    <a:cubicBezTo>
                      <a:pt x="7778" y="47545"/>
                      <a:pt x="10371" y="44952"/>
                      <a:pt x="10371" y="42358"/>
                    </a:cubicBezTo>
                    <a:lnTo>
                      <a:pt x="0" y="42358"/>
                    </a:lnTo>
                    <a:close/>
                    <a:moveTo>
                      <a:pt x="60498" y="42358"/>
                    </a:moveTo>
                    <a:cubicBezTo>
                      <a:pt x="60498" y="44952"/>
                      <a:pt x="63090" y="47545"/>
                      <a:pt x="65683" y="47545"/>
                    </a:cubicBezTo>
                    <a:cubicBezTo>
                      <a:pt x="68276" y="47545"/>
                      <a:pt x="70868" y="44952"/>
                      <a:pt x="70868" y="42358"/>
                    </a:cubicBezTo>
                    <a:lnTo>
                      <a:pt x="60498" y="4235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31" name="Freeform 18074">
                <a:extLst>
                  <a:ext uri="{FF2B5EF4-FFF2-40B4-BE49-F238E27FC236}">
                    <a16:creationId xmlns:a16="http://schemas.microsoft.com/office/drawing/2014/main" id="{ED64C3A5-3AF0-43D8-9B98-24B29E044705}"/>
                  </a:ext>
                </a:extLst>
              </p:cNvPr>
              <p:cNvSpPr/>
              <p:nvPr/>
            </p:nvSpPr>
            <p:spPr>
              <a:xfrm>
                <a:off x="7382651" y="1888245"/>
                <a:ext cx="75190" cy="52731"/>
              </a:xfrm>
              <a:custGeom>
                <a:avLst/>
                <a:gdLst>
                  <a:gd name="connsiteX0" fmla="*/ 67412 w 75190"/>
                  <a:gd name="connsiteY0" fmla="*/ 52732 h 52731"/>
                  <a:gd name="connsiteX1" fmla="*/ 60498 w 75190"/>
                  <a:gd name="connsiteY1" fmla="*/ 47545 h 52731"/>
                  <a:gd name="connsiteX2" fmla="*/ 60498 w 75190"/>
                  <a:gd name="connsiteY2" fmla="*/ 47545 h 52731"/>
                  <a:gd name="connsiteX3" fmla="*/ 60498 w 75190"/>
                  <a:gd name="connsiteY3" fmla="*/ 38036 h 52731"/>
                  <a:gd name="connsiteX4" fmla="*/ 37163 w 75190"/>
                  <a:gd name="connsiteY4" fmla="*/ 14696 h 52731"/>
                  <a:gd name="connsiteX5" fmla="*/ 13828 w 75190"/>
                  <a:gd name="connsiteY5" fmla="*/ 38036 h 52731"/>
                  <a:gd name="connsiteX6" fmla="*/ 13828 w 75190"/>
                  <a:gd name="connsiteY6" fmla="*/ 47545 h 52731"/>
                  <a:gd name="connsiteX7" fmla="*/ 13828 w 75190"/>
                  <a:gd name="connsiteY7" fmla="*/ 47545 h 52731"/>
                  <a:gd name="connsiteX8" fmla="*/ 6914 w 75190"/>
                  <a:gd name="connsiteY8" fmla="*/ 52732 h 52731"/>
                  <a:gd name="connsiteX9" fmla="*/ 0 w 75190"/>
                  <a:gd name="connsiteY9" fmla="*/ 47545 h 52731"/>
                  <a:gd name="connsiteX10" fmla="*/ 0 w 75190"/>
                  <a:gd name="connsiteY10" fmla="*/ 47545 h 52731"/>
                  <a:gd name="connsiteX11" fmla="*/ 0 w 75190"/>
                  <a:gd name="connsiteY11" fmla="*/ 35443 h 52731"/>
                  <a:gd name="connsiteX12" fmla="*/ 35434 w 75190"/>
                  <a:gd name="connsiteY12" fmla="*/ 0 h 52731"/>
                  <a:gd name="connsiteX13" fmla="*/ 35434 w 75190"/>
                  <a:gd name="connsiteY13" fmla="*/ 0 h 52731"/>
                  <a:gd name="connsiteX14" fmla="*/ 39755 w 75190"/>
                  <a:gd name="connsiteY14" fmla="*/ 0 h 52731"/>
                  <a:gd name="connsiteX15" fmla="*/ 75190 w 75190"/>
                  <a:gd name="connsiteY15" fmla="*/ 35443 h 52731"/>
                  <a:gd name="connsiteX16" fmla="*/ 75190 w 75190"/>
                  <a:gd name="connsiteY16" fmla="*/ 35443 h 52731"/>
                  <a:gd name="connsiteX17" fmla="*/ 75190 w 75190"/>
                  <a:gd name="connsiteY17" fmla="*/ 47545 h 52731"/>
                  <a:gd name="connsiteX18" fmla="*/ 75190 w 75190"/>
                  <a:gd name="connsiteY18" fmla="*/ 47545 h 52731"/>
                  <a:gd name="connsiteX19" fmla="*/ 67412 w 75190"/>
                  <a:gd name="connsiteY19" fmla="*/ 52732 h 52731"/>
                  <a:gd name="connsiteX20" fmla="*/ 65683 w 75190"/>
                  <a:gd name="connsiteY20" fmla="*/ 47545 h 52731"/>
                  <a:gd name="connsiteX21" fmla="*/ 69140 w 75190"/>
                  <a:gd name="connsiteY21" fmla="*/ 47545 h 52731"/>
                  <a:gd name="connsiteX22" fmla="*/ 65683 w 75190"/>
                  <a:gd name="connsiteY22" fmla="*/ 47545 h 52731"/>
                  <a:gd name="connsiteX23" fmla="*/ 5185 w 75190"/>
                  <a:gd name="connsiteY23" fmla="*/ 47545 h 52731"/>
                  <a:gd name="connsiteX24" fmla="*/ 8643 w 75190"/>
                  <a:gd name="connsiteY24" fmla="*/ 47545 h 52731"/>
                  <a:gd name="connsiteX25" fmla="*/ 5185 w 75190"/>
                  <a:gd name="connsiteY25" fmla="*/ 47545 h 52731"/>
                  <a:gd name="connsiteX26" fmla="*/ 64819 w 75190"/>
                  <a:gd name="connsiteY26" fmla="*/ 43223 h 52731"/>
                  <a:gd name="connsiteX27" fmla="*/ 70869 w 75190"/>
                  <a:gd name="connsiteY27" fmla="*/ 43223 h 52731"/>
                  <a:gd name="connsiteX28" fmla="*/ 70869 w 75190"/>
                  <a:gd name="connsiteY28" fmla="*/ 39765 h 52731"/>
                  <a:gd name="connsiteX29" fmla="*/ 64819 w 75190"/>
                  <a:gd name="connsiteY29" fmla="*/ 39765 h 52731"/>
                  <a:gd name="connsiteX30" fmla="*/ 64819 w 75190"/>
                  <a:gd name="connsiteY30" fmla="*/ 43223 h 52731"/>
                  <a:gd name="connsiteX31" fmla="*/ 4321 w 75190"/>
                  <a:gd name="connsiteY31" fmla="*/ 43223 h 52731"/>
                  <a:gd name="connsiteX32" fmla="*/ 10371 w 75190"/>
                  <a:gd name="connsiteY32" fmla="*/ 43223 h 52731"/>
                  <a:gd name="connsiteX33" fmla="*/ 10371 w 75190"/>
                  <a:gd name="connsiteY33" fmla="*/ 39765 h 52731"/>
                  <a:gd name="connsiteX34" fmla="*/ 4321 w 75190"/>
                  <a:gd name="connsiteY34" fmla="*/ 39765 h 52731"/>
                  <a:gd name="connsiteX35" fmla="*/ 4321 w 75190"/>
                  <a:gd name="connsiteY35" fmla="*/ 43223 h 52731"/>
                  <a:gd name="connsiteX36" fmla="*/ 64819 w 75190"/>
                  <a:gd name="connsiteY36" fmla="*/ 35443 h 52731"/>
                  <a:gd name="connsiteX37" fmla="*/ 70869 w 75190"/>
                  <a:gd name="connsiteY37" fmla="*/ 35443 h 52731"/>
                  <a:gd name="connsiteX38" fmla="*/ 39755 w 75190"/>
                  <a:gd name="connsiteY38" fmla="*/ 4322 h 52731"/>
                  <a:gd name="connsiteX39" fmla="*/ 39755 w 75190"/>
                  <a:gd name="connsiteY39" fmla="*/ 10373 h 52731"/>
                  <a:gd name="connsiteX40" fmla="*/ 64819 w 75190"/>
                  <a:gd name="connsiteY40" fmla="*/ 35443 h 52731"/>
                  <a:gd name="connsiteX41" fmla="*/ 4321 w 75190"/>
                  <a:gd name="connsiteY41" fmla="*/ 35443 h 52731"/>
                  <a:gd name="connsiteX42" fmla="*/ 10371 w 75190"/>
                  <a:gd name="connsiteY42" fmla="*/ 35443 h 52731"/>
                  <a:gd name="connsiteX43" fmla="*/ 35434 w 75190"/>
                  <a:gd name="connsiteY43" fmla="*/ 10373 h 52731"/>
                  <a:gd name="connsiteX44" fmla="*/ 35434 w 75190"/>
                  <a:gd name="connsiteY44" fmla="*/ 4322 h 52731"/>
                  <a:gd name="connsiteX45" fmla="*/ 4321 w 75190"/>
                  <a:gd name="connsiteY45" fmla="*/ 35443 h 5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5190" h="52731">
                    <a:moveTo>
                      <a:pt x="67412" y="52732"/>
                    </a:moveTo>
                    <a:cubicBezTo>
                      <a:pt x="63954" y="52732"/>
                      <a:pt x="61362" y="51003"/>
                      <a:pt x="60498" y="47545"/>
                    </a:cubicBezTo>
                    <a:lnTo>
                      <a:pt x="60498" y="47545"/>
                    </a:lnTo>
                    <a:lnTo>
                      <a:pt x="60498" y="38036"/>
                    </a:lnTo>
                    <a:cubicBezTo>
                      <a:pt x="60498" y="25069"/>
                      <a:pt x="50127" y="14696"/>
                      <a:pt x="37163" y="14696"/>
                    </a:cubicBezTo>
                    <a:cubicBezTo>
                      <a:pt x="24199" y="14696"/>
                      <a:pt x="13828" y="25069"/>
                      <a:pt x="13828" y="38036"/>
                    </a:cubicBezTo>
                    <a:lnTo>
                      <a:pt x="13828" y="47545"/>
                    </a:lnTo>
                    <a:lnTo>
                      <a:pt x="13828" y="47545"/>
                    </a:lnTo>
                    <a:cubicBezTo>
                      <a:pt x="12964" y="50138"/>
                      <a:pt x="10371" y="52732"/>
                      <a:pt x="6914" y="52732"/>
                    </a:cubicBezTo>
                    <a:cubicBezTo>
                      <a:pt x="3457" y="52732"/>
                      <a:pt x="864" y="51003"/>
                      <a:pt x="0" y="47545"/>
                    </a:cubicBezTo>
                    <a:lnTo>
                      <a:pt x="0" y="47545"/>
                    </a:lnTo>
                    <a:lnTo>
                      <a:pt x="0" y="35443"/>
                    </a:lnTo>
                    <a:cubicBezTo>
                      <a:pt x="864" y="16425"/>
                      <a:pt x="16421" y="865"/>
                      <a:pt x="35434" y="0"/>
                    </a:cubicBezTo>
                    <a:lnTo>
                      <a:pt x="35434" y="0"/>
                    </a:lnTo>
                    <a:lnTo>
                      <a:pt x="39755" y="0"/>
                    </a:lnTo>
                    <a:cubicBezTo>
                      <a:pt x="58769" y="865"/>
                      <a:pt x="74326" y="16425"/>
                      <a:pt x="75190" y="35443"/>
                    </a:cubicBezTo>
                    <a:lnTo>
                      <a:pt x="75190" y="35443"/>
                    </a:lnTo>
                    <a:lnTo>
                      <a:pt x="75190" y="47545"/>
                    </a:lnTo>
                    <a:lnTo>
                      <a:pt x="75190" y="47545"/>
                    </a:lnTo>
                    <a:cubicBezTo>
                      <a:pt x="73462" y="50138"/>
                      <a:pt x="70869" y="52732"/>
                      <a:pt x="67412" y="52732"/>
                    </a:cubicBezTo>
                    <a:close/>
                    <a:moveTo>
                      <a:pt x="65683" y="47545"/>
                    </a:moveTo>
                    <a:cubicBezTo>
                      <a:pt x="66548" y="48409"/>
                      <a:pt x="68276" y="48409"/>
                      <a:pt x="69140" y="47545"/>
                    </a:cubicBezTo>
                    <a:lnTo>
                      <a:pt x="65683" y="47545"/>
                    </a:lnTo>
                    <a:close/>
                    <a:moveTo>
                      <a:pt x="5185" y="47545"/>
                    </a:moveTo>
                    <a:cubicBezTo>
                      <a:pt x="6050" y="48409"/>
                      <a:pt x="7778" y="48409"/>
                      <a:pt x="8643" y="47545"/>
                    </a:cubicBezTo>
                    <a:lnTo>
                      <a:pt x="5185" y="47545"/>
                    </a:lnTo>
                    <a:close/>
                    <a:moveTo>
                      <a:pt x="64819" y="43223"/>
                    </a:moveTo>
                    <a:lnTo>
                      <a:pt x="70869" y="43223"/>
                    </a:lnTo>
                    <a:lnTo>
                      <a:pt x="70869" y="39765"/>
                    </a:lnTo>
                    <a:lnTo>
                      <a:pt x="64819" y="39765"/>
                    </a:lnTo>
                    <a:lnTo>
                      <a:pt x="64819" y="43223"/>
                    </a:lnTo>
                    <a:close/>
                    <a:moveTo>
                      <a:pt x="4321" y="43223"/>
                    </a:moveTo>
                    <a:lnTo>
                      <a:pt x="10371" y="43223"/>
                    </a:lnTo>
                    <a:lnTo>
                      <a:pt x="10371" y="39765"/>
                    </a:lnTo>
                    <a:lnTo>
                      <a:pt x="4321" y="39765"/>
                    </a:lnTo>
                    <a:lnTo>
                      <a:pt x="4321" y="43223"/>
                    </a:lnTo>
                    <a:close/>
                    <a:moveTo>
                      <a:pt x="64819" y="35443"/>
                    </a:moveTo>
                    <a:lnTo>
                      <a:pt x="70869" y="35443"/>
                    </a:lnTo>
                    <a:cubicBezTo>
                      <a:pt x="70004" y="19018"/>
                      <a:pt x="56176" y="6051"/>
                      <a:pt x="39755" y="4322"/>
                    </a:cubicBezTo>
                    <a:lnTo>
                      <a:pt x="39755" y="10373"/>
                    </a:lnTo>
                    <a:cubicBezTo>
                      <a:pt x="52719" y="11238"/>
                      <a:pt x="63954" y="22476"/>
                      <a:pt x="64819" y="35443"/>
                    </a:cubicBezTo>
                    <a:close/>
                    <a:moveTo>
                      <a:pt x="4321" y="35443"/>
                    </a:moveTo>
                    <a:lnTo>
                      <a:pt x="10371" y="35443"/>
                    </a:lnTo>
                    <a:cubicBezTo>
                      <a:pt x="11235" y="21611"/>
                      <a:pt x="22470" y="11238"/>
                      <a:pt x="35434" y="10373"/>
                    </a:cubicBezTo>
                    <a:lnTo>
                      <a:pt x="35434" y="4322"/>
                    </a:lnTo>
                    <a:cubicBezTo>
                      <a:pt x="18149" y="6051"/>
                      <a:pt x="5185" y="19018"/>
                      <a:pt x="4321" y="35443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21" name="Graphic 16831">
              <a:extLst>
                <a:ext uri="{FF2B5EF4-FFF2-40B4-BE49-F238E27FC236}">
                  <a16:creationId xmlns:a16="http://schemas.microsoft.com/office/drawing/2014/main" id="{93D3EC70-155F-47CF-8069-C94B8F307B0C}"/>
                </a:ext>
              </a:extLst>
            </p:cNvPr>
            <p:cNvGrpSpPr/>
            <p:nvPr/>
          </p:nvGrpSpPr>
          <p:grpSpPr>
            <a:xfrm>
              <a:off x="7542876" y="1837243"/>
              <a:ext cx="118172" cy="165110"/>
              <a:chOff x="7542876" y="1837243"/>
              <a:chExt cx="118172" cy="165110"/>
            </a:xfrm>
            <a:solidFill>
              <a:srgbClr val="355464"/>
            </a:solidFill>
          </p:grpSpPr>
          <p:sp>
            <p:nvSpPr>
              <p:cNvPr id="328" name="Freeform 18076">
                <a:extLst>
                  <a:ext uri="{FF2B5EF4-FFF2-40B4-BE49-F238E27FC236}">
                    <a16:creationId xmlns:a16="http://schemas.microsoft.com/office/drawing/2014/main" id="{79AF2FBB-5092-43EB-9F31-6F756D89BABA}"/>
                  </a:ext>
                </a:extLst>
              </p:cNvPr>
              <p:cNvSpPr/>
              <p:nvPr/>
            </p:nvSpPr>
            <p:spPr>
              <a:xfrm>
                <a:off x="7544144" y="1838972"/>
                <a:ext cx="114251" cy="160788"/>
              </a:xfrm>
              <a:custGeom>
                <a:avLst/>
                <a:gdLst>
                  <a:gd name="connsiteX0" fmla="*/ 98647 w 114251"/>
                  <a:gd name="connsiteY0" fmla="*/ 108057 h 160788"/>
                  <a:gd name="connsiteX1" fmla="*/ 80498 w 114251"/>
                  <a:gd name="connsiteY1" fmla="*/ 135719 h 160788"/>
                  <a:gd name="connsiteX2" fmla="*/ 55434 w 114251"/>
                  <a:gd name="connsiteY2" fmla="*/ 151279 h 160788"/>
                  <a:gd name="connsiteX3" fmla="*/ 59755 w 114251"/>
                  <a:gd name="connsiteY3" fmla="*/ 160788 h 160788"/>
                  <a:gd name="connsiteX4" fmla="*/ 87412 w 114251"/>
                  <a:gd name="connsiteY4" fmla="*/ 143499 h 160788"/>
                  <a:gd name="connsiteX5" fmla="*/ 107289 w 114251"/>
                  <a:gd name="connsiteY5" fmla="*/ 113244 h 160788"/>
                  <a:gd name="connsiteX6" fmla="*/ 98647 w 114251"/>
                  <a:gd name="connsiteY6" fmla="*/ 108057 h 160788"/>
                  <a:gd name="connsiteX7" fmla="*/ 75312 w 114251"/>
                  <a:gd name="connsiteY7" fmla="*/ 9509 h 160788"/>
                  <a:gd name="connsiteX8" fmla="*/ 101239 w 114251"/>
                  <a:gd name="connsiteY8" fmla="*/ 55325 h 160788"/>
                  <a:gd name="connsiteX9" fmla="*/ 98647 w 114251"/>
                  <a:gd name="connsiteY9" fmla="*/ 108057 h 160788"/>
                  <a:gd name="connsiteX10" fmla="*/ 108154 w 114251"/>
                  <a:gd name="connsiteY10" fmla="*/ 112379 h 160788"/>
                  <a:gd name="connsiteX11" fmla="*/ 111611 w 114251"/>
                  <a:gd name="connsiteY11" fmla="*/ 53596 h 160788"/>
                  <a:gd name="connsiteX12" fmla="*/ 81362 w 114251"/>
                  <a:gd name="connsiteY12" fmla="*/ 1729 h 160788"/>
                  <a:gd name="connsiteX13" fmla="*/ 75312 w 114251"/>
                  <a:gd name="connsiteY13" fmla="*/ 9509 h 160788"/>
                  <a:gd name="connsiteX14" fmla="*/ 10493 w 114251"/>
                  <a:gd name="connsiteY14" fmla="*/ 94225 h 160788"/>
                  <a:gd name="connsiteX15" fmla="*/ 42470 w 114251"/>
                  <a:gd name="connsiteY15" fmla="*/ 48409 h 160788"/>
                  <a:gd name="connsiteX16" fmla="*/ 83090 w 114251"/>
                  <a:gd name="connsiteY16" fmla="*/ 7780 h 160788"/>
                  <a:gd name="connsiteX17" fmla="*/ 74448 w 114251"/>
                  <a:gd name="connsiteY17" fmla="*/ 3458 h 160788"/>
                  <a:gd name="connsiteX18" fmla="*/ 36420 w 114251"/>
                  <a:gd name="connsiteY18" fmla="*/ 40629 h 160788"/>
                  <a:gd name="connsiteX19" fmla="*/ 986 w 114251"/>
                  <a:gd name="connsiteY19" fmla="*/ 92497 h 160788"/>
                  <a:gd name="connsiteX20" fmla="*/ 10493 w 114251"/>
                  <a:gd name="connsiteY20" fmla="*/ 94225 h 160788"/>
                  <a:gd name="connsiteX21" fmla="*/ 42470 w 114251"/>
                  <a:gd name="connsiteY21" fmla="*/ 149551 h 160788"/>
                  <a:gd name="connsiteX22" fmla="*/ 16543 w 114251"/>
                  <a:gd name="connsiteY22" fmla="*/ 124481 h 160788"/>
                  <a:gd name="connsiteX23" fmla="*/ 10493 w 114251"/>
                  <a:gd name="connsiteY23" fmla="*/ 94225 h 160788"/>
                  <a:gd name="connsiteX24" fmla="*/ 986 w 114251"/>
                  <a:gd name="connsiteY24" fmla="*/ 91632 h 160788"/>
                  <a:gd name="connsiteX25" fmla="*/ 7900 w 114251"/>
                  <a:gd name="connsiteY25" fmla="*/ 128804 h 160788"/>
                  <a:gd name="connsiteX26" fmla="*/ 39878 w 114251"/>
                  <a:gd name="connsiteY26" fmla="*/ 159059 h 160788"/>
                  <a:gd name="connsiteX27" fmla="*/ 42470 w 114251"/>
                  <a:gd name="connsiteY27" fmla="*/ 149551 h 160788"/>
                  <a:gd name="connsiteX28" fmla="*/ 56299 w 114251"/>
                  <a:gd name="connsiteY28" fmla="*/ 150415 h 160788"/>
                  <a:gd name="connsiteX29" fmla="*/ 53705 w 114251"/>
                  <a:gd name="connsiteY29" fmla="*/ 157331 h 160788"/>
                  <a:gd name="connsiteX30" fmla="*/ 60620 w 114251"/>
                  <a:gd name="connsiteY30" fmla="*/ 159924 h 160788"/>
                  <a:gd name="connsiteX31" fmla="*/ 56299 w 114251"/>
                  <a:gd name="connsiteY31" fmla="*/ 150415 h 160788"/>
                  <a:gd name="connsiteX32" fmla="*/ 103833 w 114251"/>
                  <a:gd name="connsiteY32" fmla="*/ 109786 h 160788"/>
                  <a:gd name="connsiteX33" fmla="*/ 108154 w 114251"/>
                  <a:gd name="connsiteY33" fmla="*/ 111514 h 160788"/>
                  <a:gd name="connsiteX34" fmla="*/ 108154 w 114251"/>
                  <a:gd name="connsiteY34" fmla="*/ 111514 h 160788"/>
                  <a:gd name="connsiteX35" fmla="*/ 103833 w 114251"/>
                  <a:gd name="connsiteY35" fmla="*/ 109786 h 160788"/>
                  <a:gd name="connsiteX36" fmla="*/ 78769 w 114251"/>
                  <a:gd name="connsiteY36" fmla="*/ 5187 h 160788"/>
                  <a:gd name="connsiteX37" fmla="*/ 81362 w 114251"/>
                  <a:gd name="connsiteY37" fmla="*/ 865 h 160788"/>
                  <a:gd name="connsiteX38" fmla="*/ 77040 w 114251"/>
                  <a:gd name="connsiteY38" fmla="*/ 0 h 160788"/>
                  <a:gd name="connsiteX39" fmla="*/ 73584 w 114251"/>
                  <a:gd name="connsiteY39" fmla="*/ 2593 h 160788"/>
                  <a:gd name="connsiteX40" fmla="*/ 78769 w 114251"/>
                  <a:gd name="connsiteY40" fmla="*/ 5187 h 160788"/>
                  <a:gd name="connsiteX41" fmla="*/ 5307 w 114251"/>
                  <a:gd name="connsiteY41" fmla="*/ 93361 h 160788"/>
                  <a:gd name="connsiteX42" fmla="*/ 10493 w 114251"/>
                  <a:gd name="connsiteY42" fmla="*/ 94225 h 160788"/>
                  <a:gd name="connsiteX43" fmla="*/ 10493 w 114251"/>
                  <a:gd name="connsiteY43" fmla="*/ 94225 h 160788"/>
                  <a:gd name="connsiteX44" fmla="*/ 5307 w 114251"/>
                  <a:gd name="connsiteY44" fmla="*/ 93361 h 160788"/>
                  <a:gd name="connsiteX45" fmla="*/ 39014 w 114251"/>
                  <a:gd name="connsiteY45" fmla="*/ 159059 h 160788"/>
                  <a:gd name="connsiteX46" fmla="*/ 45927 w 114251"/>
                  <a:gd name="connsiteY46" fmla="*/ 156466 h 160788"/>
                  <a:gd name="connsiteX47" fmla="*/ 43335 w 114251"/>
                  <a:gd name="connsiteY47" fmla="*/ 149551 h 160788"/>
                  <a:gd name="connsiteX48" fmla="*/ 39014 w 114251"/>
                  <a:gd name="connsiteY48" fmla="*/ 159059 h 16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4251" h="160788">
                    <a:moveTo>
                      <a:pt x="98647" y="108057"/>
                    </a:moveTo>
                    <a:cubicBezTo>
                      <a:pt x="93461" y="120159"/>
                      <a:pt x="87412" y="128804"/>
                      <a:pt x="80498" y="135719"/>
                    </a:cubicBezTo>
                    <a:cubicBezTo>
                      <a:pt x="73584" y="141770"/>
                      <a:pt x="65805" y="146957"/>
                      <a:pt x="55434" y="151279"/>
                    </a:cubicBezTo>
                    <a:lnTo>
                      <a:pt x="59755" y="160788"/>
                    </a:lnTo>
                    <a:cubicBezTo>
                      <a:pt x="70991" y="156466"/>
                      <a:pt x="79633" y="151279"/>
                      <a:pt x="87412" y="143499"/>
                    </a:cubicBezTo>
                    <a:cubicBezTo>
                      <a:pt x="95190" y="135719"/>
                      <a:pt x="102104" y="126210"/>
                      <a:pt x="107289" y="113244"/>
                    </a:cubicBezTo>
                    <a:lnTo>
                      <a:pt x="98647" y="108057"/>
                    </a:lnTo>
                    <a:close/>
                    <a:moveTo>
                      <a:pt x="75312" y="9509"/>
                    </a:moveTo>
                    <a:cubicBezTo>
                      <a:pt x="88276" y="19018"/>
                      <a:pt x="97783" y="36307"/>
                      <a:pt x="101239" y="55325"/>
                    </a:cubicBezTo>
                    <a:cubicBezTo>
                      <a:pt x="105561" y="74343"/>
                      <a:pt x="104697" y="94225"/>
                      <a:pt x="98647" y="108057"/>
                    </a:cubicBezTo>
                    <a:lnTo>
                      <a:pt x="108154" y="112379"/>
                    </a:lnTo>
                    <a:cubicBezTo>
                      <a:pt x="115068" y="95954"/>
                      <a:pt x="115932" y="73479"/>
                      <a:pt x="111611" y="53596"/>
                    </a:cubicBezTo>
                    <a:cubicBezTo>
                      <a:pt x="107289" y="32849"/>
                      <a:pt x="96918" y="13831"/>
                      <a:pt x="81362" y="1729"/>
                    </a:cubicBezTo>
                    <a:lnTo>
                      <a:pt x="75312" y="9509"/>
                    </a:lnTo>
                    <a:close/>
                    <a:moveTo>
                      <a:pt x="10493" y="94225"/>
                    </a:moveTo>
                    <a:cubicBezTo>
                      <a:pt x="15679" y="71750"/>
                      <a:pt x="27778" y="59647"/>
                      <a:pt x="42470" y="48409"/>
                    </a:cubicBezTo>
                    <a:cubicBezTo>
                      <a:pt x="56299" y="37172"/>
                      <a:pt x="73584" y="25934"/>
                      <a:pt x="83090" y="7780"/>
                    </a:cubicBezTo>
                    <a:lnTo>
                      <a:pt x="74448" y="3458"/>
                    </a:lnTo>
                    <a:cubicBezTo>
                      <a:pt x="65805" y="19882"/>
                      <a:pt x="51977" y="28527"/>
                      <a:pt x="36420" y="40629"/>
                    </a:cubicBezTo>
                    <a:cubicBezTo>
                      <a:pt x="21728" y="52732"/>
                      <a:pt x="7036" y="66563"/>
                      <a:pt x="986" y="92497"/>
                    </a:cubicBezTo>
                    <a:lnTo>
                      <a:pt x="10493" y="94225"/>
                    </a:lnTo>
                    <a:close/>
                    <a:moveTo>
                      <a:pt x="42470" y="149551"/>
                    </a:moveTo>
                    <a:cubicBezTo>
                      <a:pt x="31235" y="145228"/>
                      <a:pt x="21728" y="135719"/>
                      <a:pt x="16543" y="124481"/>
                    </a:cubicBezTo>
                    <a:cubicBezTo>
                      <a:pt x="10493" y="113244"/>
                      <a:pt x="8765" y="102006"/>
                      <a:pt x="10493" y="94225"/>
                    </a:cubicBezTo>
                    <a:lnTo>
                      <a:pt x="986" y="91632"/>
                    </a:lnTo>
                    <a:cubicBezTo>
                      <a:pt x="-1606" y="102006"/>
                      <a:pt x="986" y="116701"/>
                      <a:pt x="7900" y="128804"/>
                    </a:cubicBezTo>
                    <a:cubicBezTo>
                      <a:pt x="13950" y="141770"/>
                      <a:pt x="25185" y="153008"/>
                      <a:pt x="39878" y="159059"/>
                    </a:cubicBezTo>
                    <a:lnTo>
                      <a:pt x="42470" y="149551"/>
                    </a:lnTo>
                    <a:close/>
                    <a:moveTo>
                      <a:pt x="56299" y="150415"/>
                    </a:moveTo>
                    <a:cubicBezTo>
                      <a:pt x="53705" y="151279"/>
                      <a:pt x="52841" y="154737"/>
                      <a:pt x="53705" y="157331"/>
                    </a:cubicBezTo>
                    <a:cubicBezTo>
                      <a:pt x="54570" y="159924"/>
                      <a:pt x="58027" y="160788"/>
                      <a:pt x="60620" y="159924"/>
                    </a:cubicBezTo>
                    <a:lnTo>
                      <a:pt x="56299" y="150415"/>
                    </a:lnTo>
                    <a:close/>
                    <a:moveTo>
                      <a:pt x="103833" y="109786"/>
                    </a:moveTo>
                    <a:lnTo>
                      <a:pt x="108154" y="111514"/>
                    </a:lnTo>
                    <a:lnTo>
                      <a:pt x="108154" y="111514"/>
                    </a:lnTo>
                    <a:lnTo>
                      <a:pt x="103833" y="109786"/>
                    </a:lnTo>
                    <a:close/>
                    <a:moveTo>
                      <a:pt x="78769" y="5187"/>
                    </a:moveTo>
                    <a:lnTo>
                      <a:pt x="81362" y="865"/>
                    </a:lnTo>
                    <a:cubicBezTo>
                      <a:pt x="80498" y="0"/>
                      <a:pt x="78769" y="0"/>
                      <a:pt x="77040" y="0"/>
                    </a:cubicBezTo>
                    <a:cubicBezTo>
                      <a:pt x="75312" y="0"/>
                      <a:pt x="74448" y="865"/>
                      <a:pt x="73584" y="2593"/>
                    </a:cubicBezTo>
                    <a:lnTo>
                      <a:pt x="78769" y="5187"/>
                    </a:lnTo>
                    <a:close/>
                    <a:moveTo>
                      <a:pt x="5307" y="93361"/>
                    </a:moveTo>
                    <a:lnTo>
                      <a:pt x="10493" y="94225"/>
                    </a:lnTo>
                    <a:cubicBezTo>
                      <a:pt x="10493" y="94225"/>
                      <a:pt x="10493" y="94225"/>
                      <a:pt x="10493" y="94225"/>
                    </a:cubicBezTo>
                    <a:lnTo>
                      <a:pt x="5307" y="93361"/>
                    </a:lnTo>
                    <a:close/>
                    <a:moveTo>
                      <a:pt x="39014" y="159059"/>
                    </a:moveTo>
                    <a:cubicBezTo>
                      <a:pt x="41606" y="159924"/>
                      <a:pt x="44199" y="159059"/>
                      <a:pt x="45927" y="156466"/>
                    </a:cubicBezTo>
                    <a:cubicBezTo>
                      <a:pt x="46792" y="153873"/>
                      <a:pt x="45927" y="151279"/>
                      <a:pt x="43335" y="149551"/>
                    </a:cubicBezTo>
                    <a:lnTo>
                      <a:pt x="39014" y="15905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29" name="Freeform 18077">
                <a:extLst>
                  <a:ext uri="{FF2B5EF4-FFF2-40B4-BE49-F238E27FC236}">
                    <a16:creationId xmlns:a16="http://schemas.microsoft.com/office/drawing/2014/main" id="{9C18F8FC-0A43-4FFE-9F9C-2B156FF46129}"/>
                  </a:ext>
                </a:extLst>
              </p:cNvPr>
              <p:cNvSpPr/>
              <p:nvPr/>
            </p:nvSpPr>
            <p:spPr>
              <a:xfrm>
                <a:off x="7542876" y="1837243"/>
                <a:ext cx="118172" cy="165110"/>
              </a:xfrm>
              <a:custGeom>
                <a:avLst/>
                <a:gdLst>
                  <a:gd name="connsiteX0" fmla="*/ 60159 w 118172"/>
                  <a:gd name="connsiteY0" fmla="*/ 165111 h 165110"/>
                  <a:gd name="connsiteX1" fmla="*/ 60159 w 118172"/>
                  <a:gd name="connsiteY1" fmla="*/ 165111 h 165110"/>
                  <a:gd name="connsiteX2" fmla="*/ 56702 w 118172"/>
                  <a:gd name="connsiteY2" fmla="*/ 164246 h 165110"/>
                  <a:gd name="connsiteX3" fmla="*/ 52381 w 118172"/>
                  <a:gd name="connsiteY3" fmla="*/ 159924 h 165110"/>
                  <a:gd name="connsiteX4" fmla="*/ 52381 w 118172"/>
                  <a:gd name="connsiteY4" fmla="*/ 154737 h 165110"/>
                  <a:gd name="connsiteX5" fmla="*/ 54110 w 118172"/>
                  <a:gd name="connsiteY5" fmla="*/ 152144 h 165110"/>
                  <a:gd name="connsiteX6" fmla="*/ 54110 w 118172"/>
                  <a:gd name="connsiteY6" fmla="*/ 152144 h 165110"/>
                  <a:gd name="connsiteX7" fmla="*/ 55838 w 118172"/>
                  <a:gd name="connsiteY7" fmla="*/ 151279 h 165110"/>
                  <a:gd name="connsiteX8" fmla="*/ 80037 w 118172"/>
                  <a:gd name="connsiteY8" fmla="*/ 136584 h 165110"/>
                  <a:gd name="connsiteX9" fmla="*/ 97322 w 118172"/>
                  <a:gd name="connsiteY9" fmla="*/ 109786 h 165110"/>
                  <a:gd name="connsiteX10" fmla="*/ 99915 w 118172"/>
                  <a:gd name="connsiteY10" fmla="*/ 57918 h 165110"/>
                  <a:gd name="connsiteX11" fmla="*/ 80901 w 118172"/>
                  <a:gd name="connsiteY11" fmla="*/ 19018 h 165110"/>
                  <a:gd name="connsiteX12" fmla="*/ 51517 w 118172"/>
                  <a:gd name="connsiteY12" fmla="*/ 47545 h 165110"/>
                  <a:gd name="connsiteX13" fmla="*/ 44603 w 118172"/>
                  <a:gd name="connsiteY13" fmla="*/ 52732 h 165110"/>
                  <a:gd name="connsiteX14" fmla="*/ 14354 w 118172"/>
                  <a:gd name="connsiteY14" fmla="*/ 95090 h 165110"/>
                  <a:gd name="connsiteX15" fmla="*/ 14354 w 118172"/>
                  <a:gd name="connsiteY15" fmla="*/ 95090 h 165110"/>
                  <a:gd name="connsiteX16" fmla="*/ 13489 w 118172"/>
                  <a:gd name="connsiteY16" fmla="*/ 99412 h 165110"/>
                  <a:gd name="connsiteX17" fmla="*/ 19539 w 118172"/>
                  <a:gd name="connsiteY17" fmla="*/ 126210 h 165110"/>
                  <a:gd name="connsiteX18" fmla="*/ 44603 w 118172"/>
                  <a:gd name="connsiteY18" fmla="*/ 150415 h 165110"/>
                  <a:gd name="connsiteX19" fmla="*/ 44603 w 118172"/>
                  <a:gd name="connsiteY19" fmla="*/ 150415 h 165110"/>
                  <a:gd name="connsiteX20" fmla="*/ 44603 w 118172"/>
                  <a:gd name="connsiteY20" fmla="*/ 150415 h 165110"/>
                  <a:gd name="connsiteX21" fmla="*/ 46331 w 118172"/>
                  <a:gd name="connsiteY21" fmla="*/ 151279 h 165110"/>
                  <a:gd name="connsiteX22" fmla="*/ 46331 w 118172"/>
                  <a:gd name="connsiteY22" fmla="*/ 151279 h 165110"/>
                  <a:gd name="connsiteX23" fmla="*/ 48924 w 118172"/>
                  <a:gd name="connsiteY23" fmla="*/ 159924 h 165110"/>
                  <a:gd name="connsiteX24" fmla="*/ 42010 w 118172"/>
                  <a:gd name="connsiteY24" fmla="*/ 164246 h 165110"/>
                  <a:gd name="connsiteX25" fmla="*/ 42010 w 118172"/>
                  <a:gd name="connsiteY25" fmla="*/ 164246 h 165110"/>
                  <a:gd name="connsiteX26" fmla="*/ 37688 w 118172"/>
                  <a:gd name="connsiteY26" fmla="*/ 162517 h 165110"/>
                  <a:gd name="connsiteX27" fmla="*/ 37688 w 118172"/>
                  <a:gd name="connsiteY27" fmla="*/ 162517 h 165110"/>
                  <a:gd name="connsiteX28" fmla="*/ 7440 w 118172"/>
                  <a:gd name="connsiteY28" fmla="*/ 132261 h 165110"/>
                  <a:gd name="connsiteX29" fmla="*/ 526 w 118172"/>
                  <a:gd name="connsiteY29" fmla="*/ 95954 h 165110"/>
                  <a:gd name="connsiteX30" fmla="*/ 526 w 118172"/>
                  <a:gd name="connsiteY30" fmla="*/ 95954 h 165110"/>
                  <a:gd name="connsiteX31" fmla="*/ 526 w 118172"/>
                  <a:gd name="connsiteY31" fmla="*/ 95090 h 165110"/>
                  <a:gd name="connsiteX32" fmla="*/ 526 w 118172"/>
                  <a:gd name="connsiteY32" fmla="*/ 93361 h 165110"/>
                  <a:gd name="connsiteX33" fmla="*/ 526 w 118172"/>
                  <a:gd name="connsiteY33" fmla="*/ 93361 h 165110"/>
                  <a:gd name="connsiteX34" fmla="*/ 36824 w 118172"/>
                  <a:gd name="connsiteY34" fmla="*/ 40629 h 165110"/>
                  <a:gd name="connsiteX35" fmla="*/ 43738 w 118172"/>
                  <a:gd name="connsiteY35" fmla="*/ 34578 h 165110"/>
                  <a:gd name="connsiteX36" fmla="*/ 73987 w 118172"/>
                  <a:gd name="connsiteY36" fmla="*/ 3458 h 165110"/>
                  <a:gd name="connsiteX37" fmla="*/ 74852 w 118172"/>
                  <a:gd name="connsiteY37" fmla="*/ 1729 h 165110"/>
                  <a:gd name="connsiteX38" fmla="*/ 74852 w 118172"/>
                  <a:gd name="connsiteY38" fmla="*/ 1729 h 165110"/>
                  <a:gd name="connsiteX39" fmla="*/ 78309 w 118172"/>
                  <a:gd name="connsiteY39" fmla="*/ 0 h 165110"/>
                  <a:gd name="connsiteX40" fmla="*/ 82630 w 118172"/>
                  <a:gd name="connsiteY40" fmla="*/ 0 h 165110"/>
                  <a:gd name="connsiteX41" fmla="*/ 82630 w 118172"/>
                  <a:gd name="connsiteY41" fmla="*/ 0 h 165110"/>
                  <a:gd name="connsiteX42" fmla="*/ 84358 w 118172"/>
                  <a:gd name="connsiteY42" fmla="*/ 1729 h 165110"/>
                  <a:gd name="connsiteX43" fmla="*/ 84358 w 118172"/>
                  <a:gd name="connsiteY43" fmla="*/ 1729 h 165110"/>
                  <a:gd name="connsiteX44" fmla="*/ 84358 w 118172"/>
                  <a:gd name="connsiteY44" fmla="*/ 1729 h 165110"/>
                  <a:gd name="connsiteX45" fmla="*/ 84358 w 118172"/>
                  <a:gd name="connsiteY45" fmla="*/ 1729 h 165110"/>
                  <a:gd name="connsiteX46" fmla="*/ 86087 w 118172"/>
                  <a:gd name="connsiteY46" fmla="*/ 2593 h 165110"/>
                  <a:gd name="connsiteX47" fmla="*/ 86087 w 118172"/>
                  <a:gd name="connsiteY47" fmla="*/ 2593 h 165110"/>
                  <a:gd name="connsiteX48" fmla="*/ 115471 w 118172"/>
                  <a:gd name="connsiteY48" fmla="*/ 54461 h 165110"/>
                  <a:gd name="connsiteX49" fmla="*/ 112879 w 118172"/>
                  <a:gd name="connsiteY49" fmla="*/ 113243 h 165110"/>
                  <a:gd name="connsiteX50" fmla="*/ 112879 w 118172"/>
                  <a:gd name="connsiteY50" fmla="*/ 113243 h 165110"/>
                  <a:gd name="connsiteX51" fmla="*/ 112879 w 118172"/>
                  <a:gd name="connsiteY51" fmla="*/ 113243 h 165110"/>
                  <a:gd name="connsiteX52" fmla="*/ 112879 w 118172"/>
                  <a:gd name="connsiteY52" fmla="*/ 113243 h 165110"/>
                  <a:gd name="connsiteX53" fmla="*/ 111150 w 118172"/>
                  <a:gd name="connsiteY53" fmla="*/ 117566 h 165110"/>
                  <a:gd name="connsiteX54" fmla="*/ 111150 w 118172"/>
                  <a:gd name="connsiteY54" fmla="*/ 117566 h 165110"/>
                  <a:gd name="connsiteX55" fmla="*/ 91272 w 118172"/>
                  <a:gd name="connsiteY55" fmla="*/ 146957 h 165110"/>
                  <a:gd name="connsiteX56" fmla="*/ 64481 w 118172"/>
                  <a:gd name="connsiteY56" fmla="*/ 164246 h 165110"/>
                  <a:gd name="connsiteX57" fmla="*/ 64481 w 118172"/>
                  <a:gd name="connsiteY57" fmla="*/ 164246 h 165110"/>
                  <a:gd name="connsiteX58" fmla="*/ 62752 w 118172"/>
                  <a:gd name="connsiteY58" fmla="*/ 165111 h 165110"/>
                  <a:gd name="connsiteX59" fmla="*/ 62752 w 118172"/>
                  <a:gd name="connsiteY59" fmla="*/ 165111 h 165110"/>
                  <a:gd name="connsiteX60" fmla="*/ 62752 w 118172"/>
                  <a:gd name="connsiteY60" fmla="*/ 165111 h 165110"/>
                  <a:gd name="connsiteX61" fmla="*/ 62752 w 118172"/>
                  <a:gd name="connsiteY61" fmla="*/ 165111 h 165110"/>
                  <a:gd name="connsiteX62" fmla="*/ 60159 w 118172"/>
                  <a:gd name="connsiteY62" fmla="*/ 165111 h 165110"/>
                  <a:gd name="connsiteX63" fmla="*/ 56702 w 118172"/>
                  <a:gd name="connsiteY63" fmla="*/ 156466 h 165110"/>
                  <a:gd name="connsiteX64" fmla="*/ 56702 w 118172"/>
                  <a:gd name="connsiteY64" fmla="*/ 158195 h 165110"/>
                  <a:gd name="connsiteX65" fmla="*/ 57567 w 118172"/>
                  <a:gd name="connsiteY65" fmla="*/ 159924 h 165110"/>
                  <a:gd name="connsiteX66" fmla="*/ 56702 w 118172"/>
                  <a:gd name="connsiteY66" fmla="*/ 156466 h 165110"/>
                  <a:gd name="connsiteX67" fmla="*/ 60159 w 118172"/>
                  <a:gd name="connsiteY67" fmla="*/ 153873 h 165110"/>
                  <a:gd name="connsiteX68" fmla="*/ 62752 w 118172"/>
                  <a:gd name="connsiteY68" fmla="*/ 159059 h 165110"/>
                  <a:gd name="connsiteX69" fmla="*/ 87816 w 118172"/>
                  <a:gd name="connsiteY69" fmla="*/ 142635 h 165110"/>
                  <a:gd name="connsiteX70" fmla="*/ 106829 w 118172"/>
                  <a:gd name="connsiteY70" fmla="*/ 114972 h 165110"/>
                  <a:gd name="connsiteX71" fmla="*/ 101643 w 118172"/>
                  <a:gd name="connsiteY71" fmla="*/ 112379 h 165110"/>
                  <a:gd name="connsiteX72" fmla="*/ 84358 w 118172"/>
                  <a:gd name="connsiteY72" fmla="*/ 138313 h 165110"/>
                  <a:gd name="connsiteX73" fmla="*/ 60159 w 118172"/>
                  <a:gd name="connsiteY73" fmla="*/ 153873 h 165110"/>
                  <a:gd name="connsiteX74" fmla="*/ 44603 w 118172"/>
                  <a:gd name="connsiteY74" fmla="*/ 155602 h 165110"/>
                  <a:gd name="connsiteX75" fmla="*/ 43738 w 118172"/>
                  <a:gd name="connsiteY75" fmla="*/ 159059 h 165110"/>
                  <a:gd name="connsiteX76" fmla="*/ 44603 w 118172"/>
                  <a:gd name="connsiteY76" fmla="*/ 157331 h 165110"/>
                  <a:gd name="connsiteX77" fmla="*/ 44603 w 118172"/>
                  <a:gd name="connsiteY77" fmla="*/ 155602 h 165110"/>
                  <a:gd name="connsiteX78" fmla="*/ 3983 w 118172"/>
                  <a:gd name="connsiteY78" fmla="*/ 96819 h 165110"/>
                  <a:gd name="connsiteX79" fmla="*/ 10897 w 118172"/>
                  <a:gd name="connsiteY79" fmla="*/ 130532 h 165110"/>
                  <a:gd name="connsiteX80" fmla="*/ 39417 w 118172"/>
                  <a:gd name="connsiteY80" fmla="*/ 159059 h 165110"/>
                  <a:gd name="connsiteX81" fmla="*/ 41146 w 118172"/>
                  <a:gd name="connsiteY81" fmla="*/ 153873 h 165110"/>
                  <a:gd name="connsiteX82" fmla="*/ 16082 w 118172"/>
                  <a:gd name="connsiteY82" fmla="*/ 128804 h 165110"/>
                  <a:gd name="connsiteX83" fmla="*/ 10033 w 118172"/>
                  <a:gd name="connsiteY83" fmla="*/ 99412 h 165110"/>
                  <a:gd name="connsiteX84" fmla="*/ 3983 w 118172"/>
                  <a:gd name="connsiteY84" fmla="*/ 96819 h 165110"/>
                  <a:gd name="connsiteX85" fmla="*/ 105965 w 118172"/>
                  <a:gd name="connsiteY85" fmla="*/ 109786 h 165110"/>
                  <a:gd name="connsiteX86" fmla="*/ 108557 w 118172"/>
                  <a:gd name="connsiteY86" fmla="*/ 110650 h 165110"/>
                  <a:gd name="connsiteX87" fmla="*/ 111150 w 118172"/>
                  <a:gd name="connsiteY87" fmla="*/ 55325 h 165110"/>
                  <a:gd name="connsiteX88" fmla="*/ 86951 w 118172"/>
                  <a:gd name="connsiteY88" fmla="*/ 9509 h 165110"/>
                  <a:gd name="connsiteX89" fmla="*/ 86087 w 118172"/>
                  <a:gd name="connsiteY89" fmla="*/ 10373 h 165110"/>
                  <a:gd name="connsiteX90" fmla="*/ 83494 w 118172"/>
                  <a:gd name="connsiteY90" fmla="*/ 14696 h 165110"/>
                  <a:gd name="connsiteX91" fmla="*/ 105101 w 118172"/>
                  <a:gd name="connsiteY91" fmla="*/ 56189 h 165110"/>
                  <a:gd name="connsiteX92" fmla="*/ 103372 w 118172"/>
                  <a:gd name="connsiteY92" fmla="*/ 108057 h 165110"/>
                  <a:gd name="connsiteX93" fmla="*/ 105965 w 118172"/>
                  <a:gd name="connsiteY93" fmla="*/ 109786 h 165110"/>
                  <a:gd name="connsiteX94" fmla="*/ 7440 w 118172"/>
                  <a:gd name="connsiteY94" fmla="*/ 92497 h 165110"/>
                  <a:gd name="connsiteX95" fmla="*/ 10033 w 118172"/>
                  <a:gd name="connsiteY95" fmla="*/ 93361 h 165110"/>
                  <a:gd name="connsiteX96" fmla="*/ 42010 w 118172"/>
                  <a:gd name="connsiteY96" fmla="*/ 48409 h 165110"/>
                  <a:gd name="connsiteX97" fmla="*/ 48924 w 118172"/>
                  <a:gd name="connsiteY97" fmla="*/ 43223 h 165110"/>
                  <a:gd name="connsiteX98" fmla="*/ 78309 w 118172"/>
                  <a:gd name="connsiteY98" fmla="*/ 15560 h 165110"/>
                  <a:gd name="connsiteX99" fmla="*/ 75716 w 118172"/>
                  <a:gd name="connsiteY99" fmla="*/ 12967 h 165110"/>
                  <a:gd name="connsiteX100" fmla="*/ 73987 w 118172"/>
                  <a:gd name="connsiteY100" fmla="*/ 12102 h 165110"/>
                  <a:gd name="connsiteX101" fmla="*/ 46331 w 118172"/>
                  <a:gd name="connsiteY101" fmla="*/ 38900 h 165110"/>
                  <a:gd name="connsiteX102" fmla="*/ 39417 w 118172"/>
                  <a:gd name="connsiteY102" fmla="*/ 44952 h 165110"/>
                  <a:gd name="connsiteX103" fmla="*/ 5712 w 118172"/>
                  <a:gd name="connsiteY103" fmla="*/ 93361 h 165110"/>
                  <a:gd name="connsiteX104" fmla="*/ 7440 w 118172"/>
                  <a:gd name="connsiteY104" fmla="*/ 92497 h 165110"/>
                  <a:gd name="connsiteX105" fmla="*/ 7440 w 118172"/>
                  <a:gd name="connsiteY105" fmla="*/ 92497 h 165110"/>
                  <a:gd name="connsiteX106" fmla="*/ 80037 w 118172"/>
                  <a:gd name="connsiteY106" fmla="*/ 10373 h 165110"/>
                  <a:gd name="connsiteX107" fmla="*/ 80037 w 118172"/>
                  <a:gd name="connsiteY107" fmla="*/ 10373 h 165110"/>
                  <a:gd name="connsiteX108" fmla="*/ 81766 w 118172"/>
                  <a:gd name="connsiteY108" fmla="*/ 10373 h 165110"/>
                  <a:gd name="connsiteX109" fmla="*/ 80037 w 118172"/>
                  <a:gd name="connsiteY109" fmla="*/ 10373 h 165110"/>
                  <a:gd name="connsiteX110" fmla="*/ 80037 w 118172"/>
                  <a:gd name="connsiteY110" fmla="*/ 10373 h 165110"/>
                  <a:gd name="connsiteX111" fmla="*/ 75716 w 118172"/>
                  <a:gd name="connsiteY111" fmla="*/ 7780 h 165110"/>
                  <a:gd name="connsiteX112" fmla="*/ 74852 w 118172"/>
                  <a:gd name="connsiteY112" fmla="*/ 9509 h 165110"/>
                  <a:gd name="connsiteX113" fmla="*/ 75716 w 118172"/>
                  <a:gd name="connsiteY113" fmla="*/ 7780 h 165110"/>
                  <a:gd name="connsiteX114" fmla="*/ 75716 w 118172"/>
                  <a:gd name="connsiteY114" fmla="*/ 7780 h 165110"/>
                  <a:gd name="connsiteX115" fmla="*/ 83494 w 118172"/>
                  <a:gd name="connsiteY115" fmla="*/ 6051 h 165110"/>
                  <a:gd name="connsiteX116" fmla="*/ 83494 w 118172"/>
                  <a:gd name="connsiteY116" fmla="*/ 6051 h 165110"/>
                  <a:gd name="connsiteX117" fmla="*/ 83494 w 118172"/>
                  <a:gd name="connsiteY117" fmla="*/ 6051 h 165110"/>
                  <a:gd name="connsiteX118" fmla="*/ 83494 w 118172"/>
                  <a:gd name="connsiteY118" fmla="*/ 6051 h 16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18172" h="165110">
                    <a:moveTo>
                      <a:pt x="60159" y="165111"/>
                    </a:moveTo>
                    <a:lnTo>
                      <a:pt x="60159" y="165111"/>
                    </a:lnTo>
                    <a:cubicBezTo>
                      <a:pt x="59295" y="165111"/>
                      <a:pt x="57567" y="165111"/>
                      <a:pt x="56702" y="164246"/>
                    </a:cubicBezTo>
                    <a:cubicBezTo>
                      <a:pt x="54974" y="163382"/>
                      <a:pt x="53245" y="162517"/>
                      <a:pt x="52381" y="159924"/>
                    </a:cubicBezTo>
                    <a:cubicBezTo>
                      <a:pt x="51517" y="158195"/>
                      <a:pt x="51517" y="156466"/>
                      <a:pt x="52381" y="154737"/>
                    </a:cubicBezTo>
                    <a:cubicBezTo>
                      <a:pt x="53245" y="153873"/>
                      <a:pt x="53245" y="153008"/>
                      <a:pt x="54110" y="152144"/>
                    </a:cubicBezTo>
                    <a:lnTo>
                      <a:pt x="54110" y="152144"/>
                    </a:lnTo>
                    <a:lnTo>
                      <a:pt x="55838" y="151279"/>
                    </a:lnTo>
                    <a:cubicBezTo>
                      <a:pt x="67073" y="146957"/>
                      <a:pt x="73987" y="141770"/>
                      <a:pt x="80037" y="136584"/>
                    </a:cubicBezTo>
                    <a:cubicBezTo>
                      <a:pt x="86951" y="130532"/>
                      <a:pt x="92137" y="121888"/>
                      <a:pt x="97322" y="109786"/>
                    </a:cubicBezTo>
                    <a:cubicBezTo>
                      <a:pt x="103372" y="95954"/>
                      <a:pt x="104236" y="76936"/>
                      <a:pt x="99915" y="57918"/>
                    </a:cubicBezTo>
                    <a:cubicBezTo>
                      <a:pt x="96458" y="42358"/>
                      <a:pt x="89544" y="28527"/>
                      <a:pt x="80901" y="19018"/>
                    </a:cubicBezTo>
                    <a:cubicBezTo>
                      <a:pt x="72259" y="31120"/>
                      <a:pt x="61023" y="39765"/>
                      <a:pt x="51517" y="47545"/>
                    </a:cubicBezTo>
                    <a:cubicBezTo>
                      <a:pt x="48924" y="49274"/>
                      <a:pt x="47196" y="51003"/>
                      <a:pt x="44603" y="52732"/>
                    </a:cubicBezTo>
                    <a:cubicBezTo>
                      <a:pt x="31639" y="63105"/>
                      <a:pt x="19539" y="74343"/>
                      <a:pt x="14354" y="95090"/>
                    </a:cubicBezTo>
                    <a:lnTo>
                      <a:pt x="14354" y="95090"/>
                    </a:lnTo>
                    <a:lnTo>
                      <a:pt x="13489" y="99412"/>
                    </a:lnTo>
                    <a:cubicBezTo>
                      <a:pt x="12625" y="106328"/>
                      <a:pt x="14354" y="116701"/>
                      <a:pt x="19539" y="126210"/>
                    </a:cubicBezTo>
                    <a:cubicBezTo>
                      <a:pt x="25589" y="137448"/>
                      <a:pt x="34232" y="146093"/>
                      <a:pt x="44603" y="150415"/>
                    </a:cubicBezTo>
                    <a:lnTo>
                      <a:pt x="44603" y="150415"/>
                    </a:lnTo>
                    <a:cubicBezTo>
                      <a:pt x="44603" y="150415"/>
                      <a:pt x="44603" y="150415"/>
                      <a:pt x="44603" y="150415"/>
                    </a:cubicBezTo>
                    <a:lnTo>
                      <a:pt x="46331" y="151279"/>
                    </a:lnTo>
                    <a:lnTo>
                      <a:pt x="46331" y="151279"/>
                    </a:lnTo>
                    <a:cubicBezTo>
                      <a:pt x="48924" y="153008"/>
                      <a:pt x="49788" y="156466"/>
                      <a:pt x="48924" y="159924"/>
                    </a:cubicBezTo>
                    <a:cubicBezTo>
                      <a:pt x="48060" y="163382"/>
                      <a:pt x="44603" y="165111"/>
                      <a:pt x="42010" y="164246"/>
                    </a:cubicBezTo>
                    <a:lnTo>
                      <a:pt x="42010" y="164246"/>
                    </a:lnTo>
                    <a:lnTo>
                      <a:pt x="37688" y="162517"/>
                    </a:lnTo>
                    <a:lnTo>
                      <a:pt x="37688" y="162517"/>
                    </a:lnTo>
                    <a:cubicBezTo>
                      <a:pt x="24725" y="157331"/>
                      <a:pt x="14354" y="146093"/>
                      <a:pt x="7440" y="132261"/>
                    </a:cubicBezTo>
                    <a:cubicBezTo>
                      <a:pt x="1390" y="120159"/>
                      <a:pt x="-1203" y="106328"/>
                      <a:pt x="526" y="95954"/>
                    </a:cubicBezTo>
                    <a:lnTo>
                      <a:pt x="526" y="95954"/>
                    </a:lnTo>
                    <a:lnTo>
                      <a:pt x="526" y="95090"/>
                    </a:lnTo>
                    <a:cubicBezTo>
                      <a:pt x="526" y="94225"/>
                      <a:pt x="526" y="94225"/>
                      <a:pt x="526" y="93361"/>
                    </a:cubicBezTo>
                    <a:lnTo>
                      <a:pt x="526" y="93361"/>
                    </a:lnTo>
                    <a:cubicBezTo>
                      <a:pt x="6576" y="66563"/>
                      <a:pt x="22132" y="51867"/>
                      <a:pt x="36824" y="40629"/>
                    </a:cubicBezTo>
                    <a:cubicBezTo>
                      <a:pt x="39417" y="38900"/>
                      <a:pt x="42010" y="37172"/>
                      <a:pt x="43738" y="34578"/>
                    </a:cubicBezTo>
                    <a:cubicBezTo>
                      <a:pt x="55838" y="25069"/>
                      <a:pt x="67073" y="16425"/>
                      <a:pt x="73987" y="3458"/>
                    </a:cubicBezTo>
                    <a:lnTo>
                      <a:pt x="74852" y="1729"/>
                    </a:lnTo>
                    <a:lnTo>
                      <a:pt x="74852" y="1729"/>
                    </a:lnTo>
                    <a:cubicBezTo>
                      <a:pt x="75716" y="864"/>
                      <a:pt x="76580" y="0"/>
                      <a:pt x="78309" y="0"/>
                    </a:cubicBezTo>
                    <a:cubicBezTo>
                      <a:pt x="80037" y="0"/>
                      <a:pt x="80901" y="0"/>
                      <a:pt x="82630" y="0"/>
                    </a:cubicBezTo>
                    <a:lnTo>
                      <a:pt x="82630" y="0"/>
                    </a:lnTo>
                    <a:lnTo>
                      <a:pt x="84358" y="1729"/>
                    </a:lnTo>
                    <a:cubicBezTo>
                      <a:pt x="84358" y="1729"/>
                      <a:pt x="84358" y="1729"/>
                      <a:pt x="84358" y="1729"/>
                    </a:cubicBezTo>
                    <a:lnTo>
                      <a:pt x="84358" y="1729"/>
                    </a:lnTo>
                    <a:cubicBezTo>
                      <a:pt x="84358" y="1729"/>
                      <a:pt x="84358" y="1729"/>
                      <a:pt x="84358" y="1729"/>
                    </a:cubicBezTo>
                    <a:lnTo>
                      <a:pt x="86087" y="2593"/>
                    </a:lnTo>
                    <a:lnTo>
                      <a:pt x="86087" y="2593"/>
                    </a:lnTo>
                    <a:cubicBezTo>
                      <a:pt x="99915" y="13831"/>
                      <a:pt x="110286" y="31985"/>
                      <a:pt x="115471" y="54461"/>
                    </a:cubicBezTo>
                    <a:cubicBezTo>
                      <a:pt x="119793" y="75207"/>
                      <a:pt x="118929" y="95954"/>
                      <a:pt x="112879" y="113243"/>
                    </a:cubicBezTo>
                    <a:lnTo>
                      <a:pt x="112879" y="113243"/>
                    </a:lnTo>
                    <a:lnTo>
                      <a:pt x="112879" y="113243"/>
                    </a:lnTo>
                    <a:lnTo>
                      <a:pt x="112879" y="113243"/>
                    </a:lnTo>
                    <a:lnTo>
                      <a:pt x="111150" y="117566"/>
                    </a:lnTo>
                    <a:lnTo>
                      <a:pt x="111150" y="117566"/>
                    </a:lnTo>
                    <a:cubicBezTo>
                      <a:pt x="105101" y="130532"/>
                      <a:pt x="99051" y="139177"/>
                      <a:pt x="91272" y="146957"/>
                    </a:cubicBezTo>
                    <a:cubicBezTo>
                      <a:pt x="84358" y="153873"/>
                      <a:pt x="75716" y="159059"/>
                      <a:pt x="64481" y="164246"/>
                    </a:cubicBezTo>
                    <a:lnTo>
                      <a:pt x="64481" y="164246"/>
                    </a:lnTo>
                    <a:lnTo>
                      <a:pt x="62752" y="165111"/>
                    </a:lnTo>
                    <a:cubicBezTo>
                      <a:pt x="62752" y="165111"/>
                      <a:pt x="62752" y="165111"/>
                      <a:pt x="62752" y="165111"/>
                    </a:cubicBezTo>
                    <a:lnTo>
                      <a:pt x="62752" y="165111"/>
                    </a:lnTo>
                    <a:cubicBezTo>
                      <a:pt x="62752" y="165111"/>
                      <a:pt x="62752" y="165111"/>
                      <a:pt x="62752" y="165111"/>
                    </a:cubicBezTo>
                    <a:lnTo>
                      <a:pt x="60159" y="165111"/>
                    </a:lnTo>
                    <a:close/>
                    <a:moveTo>
                      <a:pt x="56702" y="156466"/>
                    </a:moveTo>
                    <a:cubicBezTo>
                      <a:pt x="56702" y="157331"/>
                      <a:pt x="56702" y="157331"/>
                      <a:pt x="56702" y="158195"/>
                    </a:cubicBezTo>
                    <a:cubicBezTo>
                      <a:pt x="56702" y="159059"/>
                      <a:pt x="57567" y="159059"/>
                      <a:pt x="57567" y="159924"/>
                    </a:cubicBezTo>
                    <a:lnTo>
                      <a:pt x="56702" y="156466"/>
                    </a:lnTo>
                    <a:close/>
                    <a:moveTo>
                      <a:pt x="60159" y="153873"/>
                    </a:moveTo>
                    <a:lnTo>
                      <a:pt x="62752" y="159059"/>
                    </a:lnTo>
                    <a:cubicBezTo>
                      <a:pt x="73987" y="153873"/>
                      <a:pt x="81766" y="149551"/>
                      <a:pt x="87816" y="142635"/>
                    </a:cubicBezTo>
                    <a:cubicBezTo>
                      <a:pt x="94730" y="135719"/>
                      <a:pt x="100779" y="127075"/>
                      <a:pt x="106829" y="114972"/>
                    </a:cubicBezTo>
                    <a:lnTo>
                      <a:pt x="101643" y="112379"/>
                    </a:lnTo>
                    <a:cubicBezTo>
                      <a:pt x="96458" y="123617"/>
                      <a:pt x="91272" y="132261"/>
                      <a:pt x="84358" y="138313"/>
                    </a:cubicBezTo>
                    <a:cubicBezTo>
                      <a:pt x="77444" y="144364"/>
                      <a:pt x="70531" y="148686"/>
                      <a:pt x="60159" y="153873"/>
                    </a:cubicBezTo>
                    <a:close/>
                    <a:moveTo>
                      <a:pt x="44603" y="155602"/>
                    </a:moveTo>
                    <a:lnTo>
                      <a:pt x="43738" y="159059"/>
                    </a:lnTo>
                    <a:cubicBezTo>
                      <a:pt x="44603" y="159059"/>
                      <a:pt x="44603" y="158195"/>
                      <a:pt x="44603" y="157331"/>
                    </a:cubicBezTo>
                    <a:cubicBezTo>
                      <a:pt x="44603" y="156466"/>
                      <a:pt x="44603" y="156466"/>
                      <a:pt x="44603" y="155602"/>
                    </a:cubicBezTo>
                    <a:close/>
                    <a:moveTo>
                      <a:pt x="3983" y="96819"/>
                    </a:moveTo>
                    <a:cubicBezTo>
                      <a:pt x="2254" y="106328"/>
                      <a:pt x="4847" y="119295"/>
                      <a:pt x="10897" y="130532"/>
                    </a:cubicBezTo>
                    <a:cubicBezTo>
                      <a:pt x="15218" y="138313"/>
                      <a:pt x="23861" y="152144"/>
                      <a:pt x="39417" y="159059"/>
                    </a:cubicBezTo>
                    <a:lnTo>
                      <a:pt x="41146" y="153873"/>
                    </a:lnTo>
                    <a:cubicBezTo>
                      <a:pt x="30775" y="149551"/>
                      <a:pt x="22132" y="140041"/>
                      <a:pt x="16082" y="128804"/>
                    </a:cubicBezTo>
                    <a:cubicBezTo>
                      <a:pt x="10897" y="118430"/>
                      <a:pt x="8304" y="107192"/>
                      <a:pt x="10033" y="99412"/>
                    </a:cubicBezTo>
                    <a:lnTo>
                      <a:pt x="3983" y="96819"/>
                    </a:lnTo>
                    <a:close/>
                    <a:moveTo>
                      <a:pt x="105965" y="109786"/>
                    </a:moveTo>
                    <a:lnTo>
                      <a:pt x="108557" y="110650"/>
                    </a:lnTo>
                    <a:cubicBezTo>
                      <a:pt x="114607" y="95090"/>
                      <a:pt x="115471" y="74343"/>
                      <a:pt x="111150" y="55325"/>
                    </a:cubicBezTo>
                    <a:cubicBezTo>
                      <a:pt x="106829" y="36307"/>
                      <a:pt x="98186" y="19882"/>
                      <a:pt x="86951" y="9509"/>
                    </a:cubicBezTo>
                    <a:lnTo>
                      <a:pt x="86087" y="10373"/>
                    </a:lnTo>
                    <a:cubicBezTo>
                      <a:pt x="85222" y="12102"/>
                      <a:pt x="84358" y="12967"/>
                      <a:pt x="83494" y="14696"/>
                    </a:cubicBezTo>
                    <a:cubicBezTo>
                      <a:pt x="93001" y="24205"/>
                      <a:pt x="100779" y="39765"/>
                      <a:pt x="105101" y="56189"/>
                    </a:cubicBezTo>
                    <a:cubicBezTo>
                      <a:pt x="109422" y="74343"/>
                      <a:pt x="108557" y="94225"/>
                      <a:pt x="103372" y="108057"/>
                    </a:cubicBezTo>
                    <a:lnTo>
                      <a:pt x="105965" y="109786"/>
                    </a:lnTo>
                    <a:close/>
                    <a:moveTo>
                      <a:pt x="7440" y="92497"/>
                    </a:moveTo>
                    <a:lnTo>
                      <a:pt x="10033" y="93361"/>
                    </a:lnTo>
                    <a:cubicBezTo>
                      <a:pt x="16082" y="70885"/>
                      <a:pt x="29911" y="57918"/>
                      <a:pt x="42010" y="48409"/>
                    </a:cubicBezTo>
                    <a:cubicBezTo>
                      <a:pt x="44603" y="46680"/>
                      <a:pt x="46331" y="44952"/>
                      <a:pt x="48924" y="43223"/>
                    </a:cubicBezTo>
                    <a:cubicBezTo>
                      <a:pt x="59295" y="35443"/>
                      <a:pt x="70531" y="26798"/>
                      <a:pt x="78309" y="15560"/>
                    </a:cubicBezTo>
                    <a:cubicBezTo>
                      <a:pt x="77444" y="14696"/>
                      <a:pt x="76580" y="13831"/>
                      <a:pt x="75716" y="12967"/>
                    </a:cubicBezTo>
                    <a:lnTo>
                      <a:pt x="73987" y="12102"/>
                    </a:lnTo>
                    <a:cubicBezTo>
                      <a:pt x="67073" y="22476"/>
                      <a:pt x="56702" y="30256"/>
                      <a:pt x="46331" y="38900"/>
                    </a:cubicBezTo>
                    <a:cubicBezTo>
                      <a:pt x="43738" y="40629"/>
                      <a:pt x="41146" y="42358"/>
                      <a:pt x="39417" y="44952"/>
                    </a:cubicBezTo>
                    <a:cubicBezTo>
                      <a:pt x="26453" y="55325"/>
                      <a:pt x="11761" y="69156"/>
                      <a:pt x="5712" y="93361"/>
                    </a:cubicBezTo>
                    <a:lnTo>
                      <a:pt x="7440" y="92497"/>
                    </a:lnTo>
                    <a:lnTo>
                      <a:pt x="7440" y="92497"/>
                    </a:lnTo>
                    <a:close/>
                    <a:moveTo>
                      <a:pt x="80037" y="10373"/>
                    </a:moveTo>
                    <a:cubicBezTo>
                      <a:pt x="80037" y="10373"/>
                      <a:pt x="80037" y="10373"/>
                      <a:pt x="80037" y="10373"/>
                    </a:cubicBezTo>
                    <a:cubicBezTo>
                      <a:pt x="80901" y="10373"/>
                      <a:pt x="80901" y="10373"/>
                      <a:pt x="81766" y="10373"/>
                    </a:cubicBezTo>
                    <a:lnTo>
                      <a:pt x="80037" y="10373"/>
                    </a:lnTo>
                    <a:lnTo>
                      <a:pt x="80037" y="10373"/>
                    </a:lnTo>
                    <a:close/>
                    <a:moveTo>
                      <a:pt x="75716" y="7780"/>
                    </a:moveTo>
                    <a:cubicBezTo>
                      <a:pt x="75716" y="8645"/>
                      <a:pt x="74852" y="9509"/>
                      <a:pt x="74852" y="9509"/>
                    </a:cubicBezTo>
                    <a:lnTo>
                      <a:pt x="75716" y="7780"/>
                    </a:lnTo>
                    <a:lnTo>
                      <a:pt x="75716" y="7780"/>
                    </a:lnTo>
                    <a:close/>
                    <a:moveTo>
                      <a:pt x="83494" y="6051"/>
                    </a:moveTo>
                    <a:lnTo>
                      <a:pt x="83494" y="6051"/>
                    </a:lnTo>
                    <a:cubicBezTo>
                      <a:pt x="83494" y="6051"/>
                      <a:pt x="83494" y="6051"/>
                      <a:pt x="83494" y="6051"/>
                    </a:cubicBezTo>
                    <a:lnTo>
                      <a:pt x="83494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22" name="Graphic 16831">
              <a:extLst>
                <a:ext uri="{FF2B5EF4-FFF2-40B4-BE49-F238E27FC236}">
                  <a16:creationId xmlns:a16="http://schemas.microsoft.com/office/drawing/2014/main" id="{B861F3AD-F799-4CCD-9FA7-B4DCD35C5CE2}"/>
                </a:ext>
              </a:extLst>
            </p:cNvPr>
            <p:cNvGrpSpPr/>
            <p:nvPr/>
          </p:nvGrpSpPr>
          <p:grpSpPr>
            <a:xfrm>
              <a:off x="7595257" y="1888168"/>
              <a:ext cx="28520" cy="151357"/>
              <a:chOff x="7595257" y="1888168"/>
              <a:chExt cx="28520" cy="151357"/>
            </a:xfrm>
            <a:solidFill>
              <a:srgbClr val="355464"/>
            </a:solidFill>
          </p:grpSpPr>
          <p:sp>
            <p:nvSpPr>
              <p:cNvPr id="326" name="Freeform 18079">
                <a:extLst>
                  <a:ext uri="{FF2B5EF4-FFF2-40B4-BE49-F238E27FC236}">
                    <a16:creationId xmlns:a16="http://schemas.microsoft.com/office/drawing/2014/main" id="{26BAC138-5B62-451A-90DB-8AB888A9CF4B}"/>
                  </a:ext>
                </a:extLst>
              </p:cNvPr>
              <p:cNvSpPr/>
              <p:nvPr/>
            </p:nvSpPr>
            <p:spPr>
              <a:xfrm>
                <a:off x="7596978" y="1890123"/>
                <a:ext cx="25787" cy="147673"/>
              </a:xfrm>
              <a:custGeom>
                <a:avLst/>
                <a:gdLst>
                  <a:gd name="connsiteX0" fmla="*/ 8 w 25787"/>
                  <a:gd name="connsiteY0" fmla="*/ 112231 h 147673"/>
                  <a:gd name="connsiteX1" fmla="*/ 8 w 25787"/>
                  <a:gd name="connsiteY1" fmla="*/ 142487 h 147673"/>
                  <a:gd name="connsiteX2" fmla="*/ 10379 w 25787"/>
                  <a:gd name="connsiteY2" fmla="*/ 142487 h 147673"/>
                  <a:gd name="connsiteX3" fmla="*/ 10379 w 25787"/>
                  <a:gd name="connsiteY3" fmla="*/ 112231 h 147673"/>
                  <a:gd name="connsiteX4" fmla="*/ 8 w 25787"/>
                  <a:gd name="connsiteY4" fmla="*/ 112231 h 147673"/>
                  <a:gd name="connsiteX5" fmla="*/ 15564 w 25787"/>
                  <a:gd name="connsiteY5" fmla="*/ 3310 h 147673"/>
                  <a:gd name="connsiteX6" fmla="*/ 8 w 25787"/>
                  <a:gd name="connsiteY6" fmla="*/ 112231 h 147673"/>
                  <a:gd name="connsiteX7" fmla="*/ 10379 w 25787"/>
                  <a:gd name="connsiteY7" fmla="*/ 112231 h 147673"/>
                  <a:gd name="connsiteX8" fmla="*/ 25071 w 25787"/>
                  <a:gd name="connsiteY8" fmla="*/ 8496 h 147673"/>
                  <a:gd name="connsiteX9" fmla="*/ 15564 w 25787"/>
                  <a:gd name="connsiteY9" fmla="*/ 3310 h 147673"/>
                  <a:gd name="connsiteX10" fmla="*/ 8 w 25787"/>
                  <a:gd name="connsiteY10" fmla="*/ 142487 h 147673"/>
                  <a:gd name="connsiteX11" fmla="*/ 5193 w 25787"/>
                  <a:gd name="connsiteY11" fmla="*/ 147673 h 147673"/>
                  <a:gd name="connsiteX12" fmla="*/ 10379 w 25787"/>
                  <a:gd name="connsiteY12" fmla="*/ 142487 h 147673"/>
                  <a:gd name="connsiteX13" fmla="*/ 8 w 25787"/>
                  <a:gd name="connsiteY13" fmla="*/ 142487 h 147673"/>
                  <a:gd name="connsiteX14" fmla="*/ 25071 w 25787"/>
                  <a:gd name="connsiteY14" fmla="*/ 7632 h 147673"/>
                  <a:gd name="connsiteX15" fmla="*/ 23343 w 25787"/>
                  <a:gd name="connsiteY15" fmla="*/ 716 h 147673"/>
                  <a:gd name="connsiteX16" fmla="*/ 16429 w 25787"/>
                  <a:gd name="connsiteY16" fmla="*/ 2445 h 147673"/>
                  <a:gd name="connsiteX17" fmla="*/ 25071 w 25787"/>
                  <a:gd name="connsiteY17" fmla="*/ 7632 h 147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787" h="147673">
                    <a:moveTo>
                      <a:pt x="8" y="112231"/>
                    </a:moveTo>
                    <a:lnTo>
                      <a:pt x="8" y="142487"/>
                    </a:lnTo>
                    <a:lnTo>
                      <a:pt x="10379" y="142487"/>
                    </a:lnTo>
                    <a:lnTo>
                      <a:pt x="10379" y="112231"/>
                    </a:lnTo>
                    <a:lnTo>
                      <a:pt x="8" y="112231"/>
                    </a:lnTo>
                    <a:close/>
                    <a:moveTo>
                      <a:pt x="15564" y="3310"/>
                    </a:moveTo>
                    <a:cubicBezTo>
                      <a:pt x="-856" y="34430"/>
                      <a:pt x="8" y="69008"/>
                      <a:pt x="8" y="112231"/>
                    </a:cubicBezTo>
                    <a:lnTo>
                      <a:pt x="10379" y="112231"/>
                    </a:lnTo>
                    <a:cubicBezTo>
                      <a:pt x="10379" y="68144"/>
                      <a:pt x="9514" y="36159"/>
                      <a:pt x="25071" y="8496"/>
                    </a:cubicBezTo>
                    <a:lnTo>
                      <a:pt x="15564" y="3310"/>
                    </a:lnTo>
                    <a:close/>
                    <a:moveTo>
                      <a:pt x="8" y="142487"/>
                    </a:moveTo>
                    <a:cubicBezTo>
                      <a:pt x="8" y="145080"/>
                      <a:pt x="2600" y="147673"/>
                      <a:pt x="5193" y="147673"/>
                    </a:cubicBezTo>
                    <a:cubicBezTo>
                      <a:pt x="7786" y="147673"/>
                      <a:pt x="10379" y="145080"/>
                      <a:pt x="10379" y="142487"/>
                    </a:cubicBezTo>
                    <a:lnTo>
                      <a:pt x="8" y="142487"/>
                    </a:lnTo>
                    <a:close/>
                    <a:moveTo>
                      <a:pt x="25071" y="7632"/>
                    </a:moveTo>
                    <a:cubicBezTo>
                      <a:pt x="26799" y="5038"/>
                      <a:pt x="25071" y="2445"/>
                      <a:pt x="23343" y="716"/>
                    </a:cubicBezTo>
                    <a:cubicBezTo>
                      <a:pt x="20750" y="-1013"/>
                      <a:pt x="18157" y="716"/>
                      <a:pt x="16429" y="2445"/>
                    </a:cubicBezTo>
                    <a:lnTo>
                      <a:pt x="25071" y="763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27" name="Freeform 18080">
                <a:extLst>
                  <a:ext uri="{FF2B5EF4-FFF2-40B4-BE49-F238E27FC236}">
                    <a16:creationId xmlns:a16="http://schemas.microsoft.com/office/drawing/2014/main" id="{CFCAD19B-9FFC-4072-90FA-084DAF12A228}"/>
                  </a:ext>
                </a:extLst>
              </p:cNvPr>
              <p:cNvSpPr/>
              <p:nvPr/>
            </p:nvSpPr>
            <p:spPr>
              <a:xfrm>
                <a:off x="7595257" y="1888168"/>
                <a:ext cx="28520" cy="151357"/>
              </a:xfrm>
              <a:custGeom>
                <a:avLst/>
                <a:gdLst>
                  <a:gd name="connsiteX0" fmla="*/ 6914 w 28520"/>
                  <a:gd name="connsiteY0" fmla="*/ 151357 h 151357"/>
                  <a:gd name="connsiteX1" fmla="*/ 0 w 28520"/>
                  <a:gd name="connsiteY1" fmla="*/ 146171 h 151357"/>
                  <a:gd name="connsiteX2" fmla="*/ 0 w 28520"/>
                  <a:gd name="connsiteY2" fmla="*/ 146171 h 151357"/>
                  <a:gd name="connsiteX3" fmla="*/ 0 w 28520"/>
                  <a:gd name="connsiteY3" fmla="*/ 107270 h 151357"/>
                  <a:gd name="connsiteX4" fmla="*/ 14692 w 28520"/>
                  <a:gd name="connsiteY4" fmla="*/ 5265 h 151357"/>
                  <a:gd name="connsiteX5" fmla="*/ 14692 w 28520"/>
                  <a:gd name="connsiteY5" fmla="*/ 5265 h 151357"/>
                  <a:gd name="connsiteX6" fmla="*/ 15556 w 28520"/>
                  <a:gd name="connsiteY6" fmla="*/ 3536 h 151357"/>
                  <a:gd name="connsiteX7" fmla="*/ 15556 w 28520"/>
                  <a:gd name="connsiteY7" fmla="*/ 3536 h 151357"/>
                  <a:gd name="connsiteX8" fmla="*/ 16421 w 28520"/>
                  <a:gd name="connsiteY8" fmla="*/ 1807 h 151357"/>
                  <a:gd name="connsiteX9" fmla="*/ 16421 w 28520"/>
                  <a:gd name="connsiteY9" fmla="*/ 1807 h 151357"/>
                  <a:gd name="connsiteX10" fmla="*/ 25064 w 28520"/>
                  <a:gd name="connsiteY10" fmla="*/ 942 h 151357"/>
                  <a:gd name="connsiteX11" fmla="*/ 28520 w 28520"/>
                  <a:gd name="connsiteY11" fmla="*/ 5265 h 151357"/>
                  <a:gd name="connsiteX12" fmla="*/ 28520 w 28520"/>
                  <a:gd name="connsiteY12" fmla="*/ 8722 h 151357"/>
                  <a:gd name="connsiteX13" fmla="*/ 28520 w 28520"/>
                  <a:gd name="connsiteY13" fmla="*/ 8722 h 151357"/>
                  <a:gd name="connsiteX14" fmla="*/ 27656 w 28520"/>
                  <a:gd name="connsiteY14" fmla="*/ 10451 h 151357"/>
                  <a:gd name="connsiteX15" fmla="*/ 12964 w 28520"/>
                  <a:gd name="connsiteY15" fmla="*/ 108135 h 151357"/>
                  <a:gd name="connsiteX16" fmla="*/ 12964 w 28520"/>
                  <a:gd name="connsiteY16" fmla="*/ 146171 h 151357"/>
                  <a:gd name="connsiteX17" fmla="*/ 12964 w 28520"/>
                  <a:gd name="connsiteY17" fmla="*/ 146171 h 151357"/>
                  <a:gd name="connsiteX18" fmla="*/ 6914 w 28520"/>
                  <a:gd name="connsiteY18" fmla="*/ 151357 h 151357"/>
                  <a:gd name="connsiteX19" fmla="*/ 5186 w 28520"/>
                  <a:gd name="connsiteY19" fmla="*/ 146171 h 151357"/>
                  <a:gd name="connsiteX20" fmla="*/ 8643 w 28520"/>
                  <a:gd name="connsiteY20" fmla="*/ 146171 h 151357"/>
                  <a:gd name="connsiteX21" fmla="*/ 5186 w 28520"/>
                  <a:gd name="connsiteY21" fmla="*/ 146171 h 151357"/>
                  <a:gd name="connsiteX22" fmla="*/ 4321 w 28520"/>
                  <a:gd name="connsiteY22" fmla="*/ 141848 h 151357"/>
                  <a:gd name="connsiteX23" fmla="*/ 10371 w 28520"/>
                  <a:gd name="connsiteY23" fmla="*/ 141848 h 151357"/>
                  <a:gd name="connsiteX24" fmla="*/ 10371 w 28520"/>
                  <a:gd name="connsiteY24" fmla="*/ 115915 h 151357"/>
                  <a:gd name="connsiteX25" fmla="*/ 4321 w 28520"/>
                  <a:gd name="connsiteY25" fmla="*/ 115915 h 151357"/>
                  <a:gd name="connsiteX26" fmla="*/ 4321 w 28520"/>
                  <a:gd name="connsiteY26" fmla="*/ 141848 h 151357"/>
                  <a:gd name="connsiteX27" fmla="*/ 4321 w 28520"/>
                  <a:gd name="connsiteY27" fmla="*/ 111593 h 151357"/>
                  <a:gd name="connsiteX28" fmla="*/ 10371 w 28520"/>
                  <a:gd name="connsiteY28" fmla="*/ 111593 h 151357"/>
                  <a:gd name="connsiteX29" fmla="*/ 10371 w 28520"/>
                  <a:gd name="connsiteY29" fmla="*/ 108999 h 151357"/>
                  <a:gd name="connsiteX30" fmla="*/ 24199 w 28520"/>
                  <a:gd name="connsiteY30" fmla="*/ 11316 h 151357"/>
                  <a:gd name="connsiteX31" fmla="*/ 19014 w 28520"/>
                  <a:gd name="connsiteY31" fmla="*/ 8722 h 151357"/>
                  <a:gd name="connsiteX32" fmla="*/ 4321 w 28520"/>
                  <a:gd name="connsiteY32" fmla="*/ 108135 h 151357"/>
                  <a:gd name="connsiteX33" fmla="*/ 4321 w 28520"/>
                  <a:gd name="connsiteY33" fmla="*/ 111593 h 151357"/>
                  <a:gd name="connsiteX34" fmla="*/ 21606 w 28520"/>
                  <a:gd name="connsiteY34" fmla="*/ 4400 h 151357"/>
                  <a:gd name="connsiteX35" fmla="*/ 24199 w 28520"/>
                  <a:gd name="connsiteY35" fmla="*/ 6129 h 151357"/>
                  <a:gd name="connsiteX36" fmla="*/ 23335 w 28520"/>
                  <a:gd name="connsiteY36" fmla="*/ 4400 h 151357"/>
                  <a:gd name="connsiteX37" fmla="*/ 21606 w 28520"/>
                  <a:gd name="connsiteY37" fmla="*/ 440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8520" h="151357">
                    <a:moveTo>
                      <a:pt x="6914" y="151357"/>
                    </a:moveTo>
                    <a:cubicBezTo>
                      <a:pt x="3457" y="151357"/>
                      <a:pt x="865" y="149628"/>
                      <a:pt x="0" y="146171"/>
                    </a:cubicBezTo>
                    <a:lnTo>
                      <a:pt x="0" y="146171"/>
                    </a:lnTo>
                    <a:lnTo>
                      <a:pt x="0" y="107270"/>
                    </a:lnTo>
                    <a:cubicBezTo>
                      <a:pt x="0" y="68370"/>
                      <a:pt x="0" y="35521"/>
                      <a:pt x="14692" y="5265"/>
                    </a:cubicBezTo>
                    <a:lnTo>
                      <a:pt x="14692" y="5265"/>
                    </a:lnTo>
                    <a:lnTo>
                      <a:pt x="15556" y="3536"/>
                    </a:lnTo>
                    <a:lnTo>
                      <a:pt x="15556" y="3536"/>
                    </a:lnTo>
                    <a:lnTo>
                      <a:pt x="16421" y="1807"/>
                    </a:lnTo>
                    <a:lnTo>
                      <a:pt x="16421" y="1807"/>
                    </a:lnTo>
                    <a:cubicBezTo>
                      <a:pt x="19014" y="78"/>
                      <a:pt x="22471" y="-786"/>
                      <a:pt x="25064" y="942"/>
                    </a:cubicBezTo>
                    <a:cubicBezTo>
                      <a:pt x="26792" y="1807"/>
                      <a:pt x="27656" y="3536"/>
                      <a:pt x="28520" y="5265"/>
                    </a:cubicBezTo>
                    <a:cubicBezTo>
                      <a:pt x="28520" y="6129"/>
                      <a:pt x="28520" y="7858"/>
                      <a:pt x="28520" y="8722"/>
                    </a:cubicBezTo>
                    <a:lnTo>
                      <a:pt x="28520" y="8722"/>
                    </a:lnTo>
                    <a:lnTo>
                      <a:pt x="27656" y="10451"/>
                    </a:lnTo>
                    <a:cubicBezTo>
                      <a:pt x="12964" y="37249"/>
                      <a:pt x="12964" y="66641"/>
                      <a:pt x="12964" y="108135"/>
                    </a:cubicBezTo>
                    <a:lnTo>
                      <a:pt x="12964" y="146171"/>
                    </a:lnTo>
                    <a:lnTo>
                      <a:pt x="12964" y="146171"/>
                    </a:lnTo>
                    <a:cubicBezTo>
                      <a:pt x="12964" y="149628"/>
                      <a:pt x="10371" y="151357"/>
                      <a:pt x="6914" y="151357"/>
                    </a:cubicBezTo>
                    <a:close/>
                    <a:moveTo>
                      <a:pt x="5186" y="146171"/>
                    </a:moveTo>
                    <a:cubicBezTo>
                      <a:pt x="6050" y="147035"/>
                      <a:pt x="7778" y="147035"/>
                      <a:pt x="8643" y="146171"/>
                    </a:cubicBezTo>
                    <a:lnTo>
                      <a:pt x="5186" y="146171"/>
                    </a:lnTo>
                    <a:close/>
                    <a:moveTo>
                      <a:pt x="4321" y="141848"/>
                    </a:moveTo>
                    <a:lnTo>
                      <a:pt x="10371" y="141848"/>
                    </a:lnTo>
                    <a:lnTo>
                      <a:pt x="10371" y="115915"/>
                    </a:lnTo>
                    <a:lnTo>
                      <a:pt x="4321" y="115915"/>
                    </a:lnTo>
                    <a:lnTo>
                      <a:pt x="4321" y="141848"/>
                    </a:lnTo>
                    <a:close/>
                    <a:moveTo>
                      <a:pt x="4321" y="111593"/>
                    </a:moveTo>
                    <a:lnTo>
                      <a:pt x="10371" y="111593"/>
                    </a:lnTo>
                    <a:lnTo>
                      <a:pt x="10371" y="108999"/>
                    </a:lnTo>
                    <a:cubicBezTo>
                      <a:pt x="10371" y="68370"/>
                      <a:pt x="10371" y="38114"/>
                      <a:pt x="24199" y="11316"/>
                    </a:cubicBezTo>
                    <a:lnTo>
                      <a:pt x="19014" y="8722"/>
                    </a:lnTo>
                    <a:cubicBezTo>
                      <a:pt x="4321" y="37249"/>
                      <a:pt x="4321" y="68370"/>
                      <a:pt x="4321" y="108135"/>
                    </a:cubicBezTo>
                    <a:lnTo>
                      <a:pt x="4321" y="111593"/>
                    </a:lnTo>
                    <a:close/>
                    <a:moveTo>
                      <a:pt x="21606" y="4400"/>
                    </a:moveTo>
                    <a:lnTo>
                      <a:pt x="24199" y="6129"/>
                    </a:lnTo>
                    <a:cubicBezTo>
                      <a:pt x="24199" y="5265"/>
                      <a:pt x="23335" y="5265"/>
                      <a:pt x="23335" y="4400"/>
                    </a:cubicBezTo>
                    <a:cubicBezTo>
                      <a:pt x="22471" y="4400"/>
                      <a:pt x="22471" y="4400"/>
                      <a:pt x="21606" y="440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23" name="Graphic 16831">
              <a:extLst>
                <a:ext uri="{FF2B5EF4-FFF2-40B4-BE49-F238E27FC236}">
                  <a16:creationId xmlns:a16="http://schemas.microsoft.com/office/drawing/2014/main" id="{9E64DC0E-8CCB-463B-BA25-82682844FE43}"/>
                </a:ext>
              </a:extLst>
            </p:cNvPr>
            <p:cNvGrpSpPr/>
            <p:nvPr/>
          </p:nvGrpSpPr>
          <p:grpSpPr>
            <a:xfrm>
              <a:off x="7362773" y="1952215"/>
              <a:ext cx="113217" cy="162517"/>
              <a:chOff x="7362773" y="1952215"/>
              <a:chExt cx="113217" cy="162517"/>
            </a:xfrm>
            <a:solidFill>
              <a:srgbClr val="355464"/>
            </a:solidFill>
          </p:grpSpPr>
          <p:sp>
            <p:nvSpPr>
              <p:cNvPr id="324" name="Freeform 18082">
                <a:extLst>
                  <a:ext uri="{FF2B5EF4-FFF2-40B4-BE49-F238E27FC236}">
                    <a16:creationId xmlns:a16="http://schemas.microsoft.com/office/drawing/2014/main" id="{023CB280-F116-4072-8782-C0F0831878F4}"/>
                  </a:ext>
                </a:extLst>
              </p:cNvPr>
              <p:cNvSpPr/>
              <p:nvPr/>
            </p:nvSpPr>
            <p:spPr>
              <a:xfrm>
                <a:off x="7363637" y="1958266"/>
                <a:ext cx="109760" cy="154737"/>
              </a:xfrm>
              <a:custGeom>
                <a:avLst/>
                <a:gdLst>
                  <a:gd name="connsiteX0" fmla="*/ 75190 w 109760"/>
                  <a:gd name="connsiteY0" fmla="*/ 11238 h 154737"/>
                  <a:gd name="connsiteX1" fmla="*/ 75190 w 109760"/>
                  <a:gd name="connsiteY1" fmla="*/ 11238 h 154737"/>
                  <a:gd name="connsiteX2" fmla="*/ 76919 w 109760"/>
                  <a:gd name="connsiteY2" fmla="*/ 10373 h 154737"/>
                  <a:gd name="connsiteX3" fmla="*/ 73462 w 109760"/>
                  <a:gd name="connsiteY3" fmla="*/ 864 h 154737"/>
                  <a:gd name="connsiteX4" fmla="*/ 69140 w 109760"/>
                  <a:gd name="connsiteY4" fmla="*/ 3458 h 154737"/>
                  <a:gd name="connsiteX5" fmla="*/ 75190 w 109760"/>
                  <a:gd name="connsiteY5" fmla="*/ 11238 h 154737"/>
                  <a:gd name="connsiteX6" fmla="*/ 10371 w 109760"/>
                  <a:gd name="connsiteY6" fmla="*/ 87310 h 154737"/>
                  <a:gd name="connsiteX7" fmla="*/ 75190 w 109760"/>
                  <a:gd name="connsiteY7" fmla="*/ 10373 h 154737"/>
                  <a:gd name="connsiteX8" fmla="*/ 67412 w 109760"/>
                  <a:gd name="connsiteY8" fmla="*/ 3458 h 154737"/>
                  <a:gd name="connsiteX9" fmla="*/ 2593 w 109760"/>
                  <a:gd name="connsiteY9" fmla="*/ 80394 h 154737"/>
                  <a:gd name="connsiteX10" fmla="*/ 10371 w 109760"/>
                  <a:gd name="connsiteY10" fmla="*/ 87310 h 154737"/>
                  <a:gd name="connsiteX11" fmla="*/ 10371 w 109760"/>
                  <a:gd name="connsiteY11" fmla="*/ 87310 h 154737"/>
                  <a:gd name="connsiteX12" fmla="*/ 10371 w 109760"/>
                  <a:gd name="connsiteY12" fmla="*/ 87310 h 154737"/>
                  <a:gd name="connsiteX13" fmla="*/ 10371 w 109760"/>
                  <a:gd name="connsiteY13" fmla="*/ 87310 h 154737"/>
                  <a:gd name="connsiteX14" fmla="*/ 10371 w 109760"/>
                  <a:gd name="connsiteY14" fmla="*/ 87310 h 154737"/>
                  <a:gd name="connsiteX15" fmla="*/ 2593 w 109760"/>
                  <a:gd name="connsiteY15" fmla="*/ 80394 h 154737"/>
                  <a:gd name="connsiteX16" fmla="*/ 0 w 109760"/>
                  <a:gd name="connsiteY16" fmla="*/ 87310 h 154737"/>
                  <a:gd name="connsiteX17" fmla="*/ 10371 w 109760"/>
                  <a:gd name="connsiteY17" fmla="*/ 87310 h 154737"/>
                  <a:gd name="connsiteX18" fmla="*/ 10371 w 109760"/>
                  <a:gd name="connsiteY18" fmla="*/ 86445 h 154737"/>
                  <a:gd name="connsiteX19" fmla="*/ 10371 w 109760"/>
                  <a:gd name="connsiteY19" fmla="*/ 86445 h 154737"/>
                  <a:gd name="connsiteX20" fmla="*/ 10371 w 109760"/>
                  <a:gd name="connsiteY20" fmla="*/ 86445 h 154737"/>
                  <a:gd name="connsiteX21" fmla="*/ 10371 w 109760"/>
                  <a:gd name="connsiteY21" fmla="*/ 86445 h 154737"/>
                  <a:gd name="connsiteX22" fmla="*/ 10371 w 109760"/>
                  <a:gd name="connsiteY22" fmla="*/ 86445 h 154737"/>
                  <a:gd name="connsiteX23" fmla="*/ 0 w 109760"/>
                  <a:gd name="connsiteY23" fmla="*/ 88174 h 154737"/>
                  <a:gd name="connsiteX24" fmla="*/ 3457 w 109760"/>
                  <a:gd name="connsiteY24" fmla="*/ 94225 h 154737"/>
                  <a:gd name="connsiteX25" fmla="*/ 10371 w 109760"/>
                  <a:gd name="connsiteY25" fmla="*/ 86445 h 154737"/>
                  <a:gd name="connsiteX26" fmla="*/ 10371 w 109760"/>
                  <a:gd name="connsiteY26" fmla="*/ 86445 h 154737"/>
                  <a:gd name="connsiteX27" fmla="*/ 10371 w 109760"/>
                  <a:gd name="connsiteY27" fmla="*/ 86445 h 154737"/>
                  <a:gd name="connsiteX28" fmla="*/ 10371 w 109760"/>
                  <a:gd name="connsiteY28" fmla="*/ 86445 h 154737"/>
                  <a:gd name="connsiteX29" fmla="*/ 10371 w 109760"/>
                  <a:gd name="connsiteY29" fmla="*/ 86445 h 154737"/>
                  <a:gd name="connsiteX30" fmla="*/ 3457 w 109760"/>
                  <a:gd name="connsiteY30" fmla="*/ 94225 h 154737"/>
                  <a:gd name="connsiteX31" fmla="*/ 10371 w 109760"/>
                  <a:gd name="connsiteY31" fmla="*/ 96819 h 154737"/>
                  <a:gd name="connsiteX32" fmla="*/ 10371 w 109760"/>
                  <a:gd name="connsiteY32" fmla="*/ 86445 h 154737"/>
                  <a:gd name="connsiteX33" fmla="*/ 44941 w 109760"/>
                  <a:gd name="connsiteY33" fmla="*/ 86445 h 154737"/>
                  <a:gd name="connsiteX34" fmla="*/ 10371 w 109760"/>
                  <a:gd name="connsiteY34" fmla="*/ 86445 h 154737"/>
                  <a:gd name="connsiteX35" fmla="*/ 10371 w 109760"/>
                  <a:gd name="connsiteY35" fmla="*/ 96819 h 154737"/>
                  <a:gd name="connsiteX36" fmla="*/ 44941 w 109760"/>
                  <a:gd name="connsiteY36" fmla="*/ 96819 h 154737"/>
                  <a:gd name="connsiteX37" fmla="*/ 44941 w 109760"/>
                  <a:gd name="connsiteY37" fmla="*/ 86445 h 154737"/>
                  <a:gd name="connsiteX38" fmla="*/ 34570 w 109760"/>
                  <a:gd name="connsiteY38" fmla="*/ 145228 h 154737"/>
                  <a:gd name="connsiteX39" fmla="*/ 50127 w 109760"/>
                  <a:gd name="connsiteY39" fmla="*/ 93361 h 154737"/>
                  <a:gd name="connsiteX40" fmla="*/ 40620 w 109760"/>
                  <a:gd name="connsiteY40" fmla="*/ 90768 h 154737"/>
                  <a:gd name="connsiteX41" fmla="*/ 25064 w 109760"/>
                  <a:gd name="connsiteY41" fmla="*/ 142635 h 154737"/>
                  <a:gd name="connsiteX42" fmla="*/ 34570 w 109760"/>
                  <a:gd name="connsiteY42" fmla="*/ 145228 h 154737"/>
                  <a:gd name="connsiteX43" fmla="*/ 34570 w 109760"/>
                  <a:gd name="connsiteY43" fmla="*/ 144364 h 154737"/>
                  <a:gd name="connsiteX44" fmla="*/ 34570 w 109760"/>
                  <a:gd name="connsiteY44" fmla="*/ 144364 h 154737"/>
                  <a:gd name="connsiteX45" fmla="*/ 34570 w 109760"/>
                  <a:gd name="connsiteY45" fmla="*/ 144364 h 154737"/>
                  <a:gd name="connsiteX46" fmla="*/ 34570 w 109760"/>
                  <a:gd name="connsiteY46" fmla="*/ 144364 h 154737"/>
                  <a:gd name="connsiteX47" fmla="*/ 25064 w 109760"/>
                  <a:gd name="connsiteY47" fmla="*/ 142635 h 154737"/>
                  <a:gd name="connsiteX48" fmla="*/ 25928 w 109760"/>
                  <a:gd name="connsiteY48" fmla="*/ 148686 h 154737"/>
                  <a:gd name="connsiteX49" fmla="*/ 34570 w 109760"/>
                  <a:gd name="connsiteY49" fmla="*/ 144364 h 154737"/>
                  <a:gd name="connsiteX50" fmla="*/ 33706 w 109760"/>
                  <a:gd name="connsiteY50" fmla="*/ 144364 h 154737"/>
                  <a:gd name="connsiteX51" fmla="*/ 33706 w 109760"/>
                  <a:gd name="connsiteY51" fmla="*/ 144364 h 154737"/>
                  <a:gd name="connsiteX52" fmla="*/ 33706 w 109760"/>
                  <a:gd name="connsiteY52" fmla="*/ 144364 h 154737"/>
                  <a:gd name="connsiteX53" fmla="*/ 33706 w 109760"/>
                  <a:gd name="connsiteY53" fmla="*/ 144364 h 154737"/>
                  <a:gd name="connsiteX54" fmla="*/ 33706 w 109760"/>
                  <a:gd name="connsiteY54" fmla="*/ 144364 h 154737"/>
                  <a:gd name="connsiteX55" fmla="*/ 33706 w 109760"/>
                  <a:gd name="connsiteY55" fmla="*/ 144364 h 154737"/>
                  <a:gd name="connsiteX56" fmla="*/ 33706 w 109760"/>
                  <a:gd name="connsiteY56" fmla="*/ 144364 h 154737"/>
                  <a:gd name="connsiteX57" fmla="*/ 33706 w 109760"/>
                  <a:gd name="connsiteY57" fmla="*/ 144364 h 154737"/>
                  <a:gd name="connsiteX58" fmla="*/ 33706 w 109760"/>
                  <a:gd name="connsiteY58" fmla="*/ 144364 h 154737"/>
                  <a:gd name="connsiteX59" fmla="*/ 25064 w 109760"/>
                  <a:gd name="connsiteY59" fmla="*/ 149551 h 154737"/>
                  <a:gd name="connsiteX60" fmla="*/ 29385 w 109760"/>
                  <a:gd name="connsiteY60" fmla="*/ 153873 h 154737"/>
                  <a:gd name="connsiteX61" fmla="*/ 33706 w 109760"/>
                  <a:gd name="connsiteY61" fmla="*/ 144364 h 154737"/>
                  <a:gd name="connsiteX62" fmla="*/ 34570 w 109760"/>
                  <a:gd name="connsiteY62" fmla="*/ 144364 h 154737"/>
                  <a:gd name="connsiteX63" fmla="*/ 34570 w 109760"/>
                  <a:gd name="connsiteY63" fmla="*/ 144364 h 154737"/>
                  <a:gd name="connsiteX64" fmla="*/ 34570 w 109760"/>
                  <a:gd name="connsiteY64" fmla="*/ 144364 h 154737"/>
                  <a:gd name="connsiteX65" fmla="*/ 34570 w 109760"/>
                  <a:gd name="connsiteY65" fmla="*/ 144364 h 154737"/>
                  <a:gd name="connsiteX66" fmla="*/ 34570 w 109760"/>
                  <a:gd name="connsiteY66" fmla="*/ 144364 h 154737"/>
                  <a:gd name="connsiteX67" fmla="*/ 34570 w 109760"/>
                  <a:gd name="connsiteY67" fmla="*/ 144364 h 154737"/>
                  <a:gd name="connsiteX68" fmla="*/ 30249 w 109760"/>
                  <a:gd name="connsiteY68" fmla="*/ 153873 h 154737"/>
                  <a:gd name="connsiteX69" fmla="*/ 36299 w 109760"/>
                  <a:gd name="connsiteY69" fmla="*/ 154737 h 154737"/>
                  <a:gd name="connsiteX70" fmla="*/ 34570 w 109760"/>
                  <a:gd name="connsiteY70" fmla="*/ 144364 h 154737"/>
                  <a:gd name="connsiteX71" fmla="*/ 33706 w 109760"/>
                  <a:gd name="connsiteY71" fmla="*/ 144364 h 154737"/>
                  <a:gd name="connsiteX72" fmla="*/ 33706 w 109760"/>
                  <a:gd name="connsiteY72" fmla="*/ 144364 h 154737"/>
                  <a:gd name="connsiteX73" fmla="*/ 33706 w 109760"/>
                  <a:gd name="connsiteY73" fmla="*/ 144364 h 154737"/>
                  <a:gd name="connsiteX74" fmla="*/ 33706 w 109760"/>
                  <a:gd name="connsiteY74" fmla="*/ 144364 h 154737"/>
                  <a:gd name="connsiteX75" fmla="*/ 35434 w 109760"/>
                  <a:gd name="connsiteY75" fmla="*/ 153873 h 154737"/>
                  <a:gd name="connsiteX76" fmla="*/ 41484 w 109760"/>
                  <a:gd name="connsiteY76" fmla="*/ 150415 h 154737"/>
                  <a:gd name="connsiteX77" fmla="*/ 33706 w 109760"/>
                  <a:gd name="connsiteY77" fmla="*/ 144364 h 154737"/>
                  <a:gd name="connsiteX78" fmla="*/ 99389 w 109760"/>
                  <a:gd name="connsiteY78" fmla="*/ 67427 h 154737"/>
                  <a:gd name="connsiteX79" fmla="*/ 33706 w 109760"/>
                  <a:gd name="connsiteY79" fmla="*/ 144364 h 154737"/>
                  <a:gd name="connsiteX80" fmla="*/ 41484 w 109760"/>
                  <a:gd name="connsiteY80" fmla="*/ 151279 h 154737"/>
                  <a:gd name="connsiteX81" fmla="*/ 107168 w 109760"/>
                  <a:gd name="connsiteY81" fmla="*/ 74343 h 154737"/>
                  <a:gd name="connsiteX82" fmla="*/ 99389 w 109760"/>
                  <a:gd name="connsiteY82" fmla="*/ 67427 h 154737"/>
                  <a:gd name="connsiteX83" fmla="*/ 99389 w 109760"/>
                  <a:gd name="connsiteY83" fmla="*/ 67427 h 154737"/>
                  <a:gd name="connsiteX84" fmla="*/ 99389 w 109760"/>
                  <a:gd name="connsiteY84" fmla="*/ 67427 h 154737"/>
                  <a:gd name="connsiteX85" fmla="*/ 99389 w 109760"/>
                  <a:gd name="connsiteY85" fmla="*/ 67427 h 154737"/>
                  <a:gd name="connsiteX86" fmla="*/ 108032 w 109760"/>
                  <a:gd name="connsiteY86" fmla="*/ 73479 h 154737"/>
                  <a:gd name="connsiteX87" fmla="*/ 109760 w 109760"/>
                  <a:gd name="connsiteY87" fmla="*/ 67427 h 154737"/>
                  <a:gd name="connsiteX88" fmla="*/ 99389 w 109760"/>
                  <a:gd name="connsiteY88" fmla="*/ 67427 h 154737"/>
                  <a:gd name="connsiteX89" fmla="*/ 99389 w 109760"/>
                  <a:gd name="connsiteY89" fmla="*/ 68292 h 154737"/>
                  <a:gd name="connsiteX90" fmla="*/ 99389 w 109760"/>
                  <a:gd name="connsiteY90" fmla="*/ 68292 h 154737"/>
                  <a:gd name="connsiteX91" fmla="*/ 99389 w 109760"/>
                  <a:gd name="connsiteY91" fmla="*/ 68292 h 154737"/>
                  <a:gd name="connsiteX92" fmla="*/ 109760 w 109760"/>
                  <a:gd name="connsiteY92" fmla="*/ 66563 h 154737"/>
                  <a:gd name="connsiteX93" fmla="*/ 106303 w 109760"/>
                  <a:gd name="connsiteY93" fmla="*/ 60512 h 154737"/>
                  <a:gd name="connsiteX94" fmla="*/ 99389 w 109760"/>
                  <a:gd name="connsiteY94" fmla="*/ 68292 h 154737"/>
                  <a:gd name="connsiteX95" fmla="*/ 99389 w 109760"/>
                  <a:gd name="connsiteY95" fmla="*/ 68292 h 154737"/>
                  <a:gd name="connsiteX96" fmla="*/ 99389 w 109760"/>
                  <a:gd name="connsiteY96" fmla="*/ 68292 h 154737"/>
                  <a:gd name="connsiteX97" fmla="*/ 99389 w 109760"/>
                  <a:gd name="connsiteY97" fmla="*/ 68292 h 154737"/>
                  <a:gd name="connsiteX98" fmla="*/ 99389 w 109760"/>
                  <a:gd name="connsiteY98" fmla="*/ 68292 h 154737"/>
                  <a:gd name="connsiteX99" fmla="*/ 99389 w 109760"/>
                  <a:gd name="connsiteY99" fmla="*/ 68292 h 154737"/>
                  <a:gd name="connsiteX100" fmla="*/ 106303 w 109760"/>
                  <a:gd name="connsiteY100" fmla="*/ 60512 h 154737"/>
                  <a:gd name="connsiteX101" fmla="*/ 99389 w 109760"/>
                  <a:gd name="connsiteY101" fmla="*/ 57918 h 154737"/>
                  <a:gd name="connsiteX102" fmla="*/ 99389 w 109760"/>
                  <a:gd name="connsiteY102" fmla="*/ 68292 h 154737"/>
                  <a:gd name="connsiteX103" fmla="*/ 63955 w 109760"/>
                  <a:gd name="connsiteY103" fmla="*/ 68292 h 154737"/>
                  <a:gd name="connsiteX104" fmla="*/ 98525 w 109760"/>
                  <a:gd name="connsiteY104" fmla="*/ 68292 h 154737"/>
                  <a:gd name="connsiteX105" fmla="*/ 98525 w 109760"/>
                  <a:gd name="connsiteY105" fmla="*/ 57918 h 154737"/>
                  <a:gd name="connsiteX106" fmla="*/ 63955 w 109760"/>
                  <a:gd name="connsiteY106" fmla="*/ 57918 h 154737"/>
                  <a:gd name="connsiteX107" fmla="*/ 63955 w 109760"/>
                  <a:gd name="connsiteY107" fmla="*/ 68292 h 154737"/>
                  <a:gd name="connsiteX108" fmla="*/ 75190 w 109760"/>
                  <a:gd name="connsiteY108" fmla="*/ 9509 h 154737"/>
                  <a:gd name="connsiteX109" fmla="*/ 59634 w 109760"/>
                  <a:gd name="connsiteY109" fmla="*/ 61376 h 154737"/>
                  <a:gd name="connsiteX110" fmla="*/ 69140 w 109760"/>
                  <a:gd name="connsiteY110" fmla="*/ 63970 h 154737"/>
                  <a:gd name="connsiteX111" fmla="*/ 84697 w 109760"/>
                  <a:gd name="connsiteY111" fmla="*/ 12102 h 154737"/>
                  <a:gd name="connsiteX112" fmla="*/ 75190 w 109760"/>
                  <a:gd name="connsiteY112" fmla="*/ 9509 h 154737"/>
                  <a:gd name="connsiteX113" fmla="*/ 75190 w 109760"/>
                  <a:gd name="connsiteY113" fmla="*/ 10373 h 154737"/>
                  <a:gd name="connsiteX114" fmla="*/ 75190 w 109760"/>
                  <a:gd name="connsiteY114" fmla="*/ 10373 h 154737"/>
                  <a:gd name="connsiteX115" fmla="*/ 75190 w 109760"/>
                  <a:gd name="connsiteY115" fmla="*/ 10373 h 154737"/>
                  <a:gd name="connsiteX116" fmla="*/ 75190 w 109760"/>
                  <a:gd name="connsiteY116" fmla="*/ 10373 h 154737"/>
                  <a:gd name="connsiteX117" fmla="*/ 84697 w 109760"/>
                  <a:gd name="connsiteY117" fmla="*/ 12967 h 154737"/>
                  <a:gd name="connsiteX118" fmla="*/ 83833 w 109760"/>
                  <a:gd name="connsiteY118" fmla="*/ 6916 h 154737"/>
                  <a:gd name="connsiteX119" fmla="*/ 75190 w 109760"/>
                  <a:gd name="connsiteY119" fmla="*/ 10373 h 154737"/>
                  <a:gd name="connsiteX120" fmla="*/ 75190 w 109760"/>
                  <a:gd name="connsiteY120" fmla="*/ 10373 h 154737"/>
                  <a:gd name="connsiteX121" fmla="*/ 75190 w 109760"/>
                  <a:gd name="connsiteY121" fmla="*/ 10373 h 154737"/>
                  <a:gd name="connsiteX122" fmla="*/ 75190 w 109760"/>
                  <a:gd name="connsiteY122" fmla="*/ 10373 h 154737"/>
                  <a:gd name="connsiteX123" fmla="*/ 75190 w 109760"/>
                  <a:gd name="connsiteY123" fmla="*/ 10373 h 154737"/>
                  <a:gd name="connsiteX124" fmla="*/ 75190 w 109760"/>
                  <a:gd name="connsiteY124" fmla="*/ 10373 h 154737"/>
                  <a:gd name="connsiteX125" fmla="*/ 75190 w 109760"/>
                  <a:gd name="connsiteY125" fmla="*/ 10373 h 154737"/>
                  <a:gd name="connsiteX126" fmla="*/ 75190 w 109760"/>
                  <a:gd name="connsiteY126" fmla="*/ 10373 h 154737"/>
                  <a:gd name="connsiteX127" fmla="*/ 75190 w 109760"/>
                  <a:gd name="connsiteY127" fmla="*/ 10373 h 154737"/>
                  <a:gd name="connsiteX128" fmla="*/ 75190 w 109760"/>
                  <a:gd name="connsiteY128" fmla="*/ 10373 h 154737"/>
                  <a:gd name="connsiteX129" fmla="*/ 83833 w 109760"/>
                  <a:gd name="connsiteY129" fmla="*/ 5187 h 154737"/>
                  <a:gd name="connsiteX130" fmla="*/ 79511 w 109760"/>
                  <a:gd name="connsiteY130" fmla="*/ 864 h 154737"/>
                  <a:gd name="connsiteX131" fmla="*/ 75190 w 109760"/>
                  <a:gd name="connsiteY131" fmla="*/ 10373 h 154737"/>
                  <a:gd name="connsiteX132" fmla="*/ 75190 w 109760"/>
                  <a:gd name="connsiteY132" fmla="*/ 10373 h 154737"/>
                  <a:gd name="connsiteX133" fmla="*/ 75190 w 109760"/>
                  <a:gd name="connsiteY133" fmla="*/ 10373 h 154737"/>
                  <a:gd name="connsiteX134" fmla="*/ 75190 w 109760"/>
                  <a:gd name="connsiteY134" fmla="*/ 10373 h 154737"/>
                  <a:gd name="connsiteX135" fmla="*/ 75190 w 109760"/>
                  <a:gd name="connsiteY135" fmla="*/ 10373 h 154737"/>
                  <a:gd name="connsiteX136" fmla="*/ 79511 w 109760"/>
                  <a:gd name="connsiteY136" fmla="*/ 864 h 154737"/>
                  <a:gd name="connsiteX137" fmla="*/ 73462 w 109760"/>
                  <a:gd name="connsiteY137" fmla="*/ 0 h 154737"/>
                  <a:gd name="connsiteX138" fmla="*/ 75190 w 109760"/>
                  <a:gd name="connsiteY138" fmla="*/ 10373 h 154737"/>
                  <a:gd name="connsiteX139" fmla="*/ 71733 w 109760"/>
                  <a:gd name="connsiteY139" fmla="*/ 6916 h 154737"/>
                  <a:gd name="connsiteX140" fmla="*/ 68276 w 109760"/>
                  <a:gd name="connsiteY140" fmla="*/ 3458 h 154737"/>
                  <a:gd name="connsiteX141" fmla="*/ 68276 w 109760"/>
                  <a:gd name="connsiteY141" fmla="*/ 3458 h 154737"/>
                  <a:gd name="connsiteX142" fmla="*/ 71733 w 109760"/>
                  <a:gd name="connsiteY142" fmla="*/ 6916 h 154737"/>
                  <a:gd name="connsiteX143" fmla="*/ 6050 w 109760"/>
                  <a:gd name="connsiteY143" fmla="*/ 83852 h 154737"/>
                  <a:gd name="connsiteX144" fmla="*/ 9507 w 109760"/>
                  <a:gd name="connsiteY144" fmla="*/ 87310 h 154737"/>
                  <a:gd name="connsiteX145" fmla="*/ 9507 w 109760"/>
                  <a:gd name="connsiteY145" fmla="*/ 87310 h 154737"/>
                  <a:gd name="connsiteX146" fmla="*/ 6050 w 109760"/>
                  <a:gd name="connsiteY146" fmla="*/ 83852 h 154737"/>
                  <a:gd name="connsiteX147" fmla="*/ 5185 w 109760"/>
                  <a:gd name="connsiteY147" fmla="*/ 87310 h 154737"/>
                  <a:gd name="connsiteX148" fmla="*/ 0 w 109760"/>
                  <a:gd name="connsiteY148" fmla="*/ 87310 h 154737"/>
                  <a:gd name="connsiteX149" fmla="*/ 0 w 109760"/>
                  <a:gd name="connsiteY149" fmla="*/ 88174 h 154737"/>
                  <a:gd name="connsiteX150" fmla="*/ 5185 w 109760"/>
                  <a:gd name="connsiteY150" fmla="*/ 87310 h 154737"/>
                  <a:gd name="connsiteX151" fmla="*/ 6914 w 109760"/>
                  <a:gd name="connsiteY151" fmla="*/ 89903 h 154737"/>
                  <a:gd name="connsiteX152" fmla="*/ 3457 w 109760"/>
                  <a:gd name="connsiteY152" fmla="*/ 93361 h 154737"/>
                  <a:gd name="connsiteX153" fmla="*/ 3457 w 109760"/>
                  <a:gd name="connsiteY153" fmla="*/ 93361 h 154737"/>
                  <a:gd name="connsiteX154" fmla="*/ 6914 w 109760"/>
                  <a:gd name="connsiteY154" fmla="*/ 89903 h 154737"/>
                  <a:gd name="connsiteX155" fmla="*/ 44941 w 109760"/>
                  <a:gd name="connsiteY155" fmla="*/ 91632 h 154737"/>
                  <a:gd name="connsiteX156" fmla="*/ 50127 w 109760"/>
                  <a:gd name="connsiteY156" fmla="*/ 93361 h 154737"/>
                  <a:gd name="connsiteX157" fmla="*/ 49263 w 109760"/>
                  <a:gd name="connsiteY157" fmla="*/ 89039 h 154737"/>
                  <a:gd name="connsiteX158" fmla="*/ 44941 w 109760"/>
                  <a:gd name="connsiteY158" fmla="*/ 87310 h 154737"/>
                  <a:gd name="connsiteX159" fmla="*/ 44941 w 109760"/>
                  <a:gd name="connsiteY159" fmla="*/ 91632 h 154737"/>
                  <a:gd name="connsiteX160" fmla="*/ 29385 w 109760"/>
                  <a:gd name="connsiteY160" fmla="*/ 143499 h 154737"/>
                  <a:gd name="connsiteX161" fmla="*/ 24199 w 109760"/>
                  <a:gd name="connsiteY161" fmla="*/ 141770 h 154737"/>
                  <a:gd name="connsiteX162" fmla="*/ 24199 w 109760"/>
                  <a:gd name="connsiteY162" fmla="*/ 141770 h 154737"/>
                  <a:gd name="connsiteX163" fmla="*/ 29385 w 109760"/>
                  <a:gd name="connsiteY163" fmla="*/ 143499 h 154737"/>
                  <a:gd name="connsiteX164" fmla="*/ 29385 w 109760"/>
                  <a:gd name="connsiteY164" fmla="*/ 146957 h 154737"/>
                  <a:gd name="connsiteX165" fmla="*/ 25064 w 109760"/>
                  <a:gd name="connsiteY165" fmla="*/ 148686 h 154737"/>
                  <a:gd name="connsiteX166" fmla="*/ 25064 w 109760"/>
                  <a:gd name="connsiteY166" fmla="*/ 148686 h 154737"/>
                  <a:gd name="connsiteX167" fmla="*/ 29385 w 109760"/>
                  <a:gd name="connsiteY167" fmla="*/ 146957 h 154737"/>
                  <a:gd name="connsiteX168" fmla="*/ 31977 w 109760"/>
                  <a:gd name="connsiteY168" fmla="*/ 148686 h 154737"/>
                  <a:gd name="connsiteX169" fmla="*/ 29385 w 109760"/>
                  <a:gd name="connsiteY169" fmla="*/ 153008 h 154737"/>
                  <a:gd name="connsiteX170" fmla="*/ 29385 w 109760"/>
                  <a:gd name="connsiteY170" fmla="*/ 153008 h 154737"/>
                  <a:gd name="connsiteX171" fmla="*/ 31977 w 109760"/>
                  <a:gd name="connsiteY171" fmla="*/ 148686 h 154737"/>
                  <a:gd name="connsiteX172" fmla="*/ 38027 w 109760"/>
                  <a:gd name="connsiteY172" fmla="*/ 147822 h 154737"/>
                  <a:gd name="connsiteX173" fmla="*/ 34570 w 109760"/>
                  <a:gd name="connsiteY173" fmla="*/ 144364 h 154737"/>
                  <a:gd name="connsiteX174" fmla="*/ 34570 w 109760"/>
                  <a:gd name="connsiteY174" fmla="*/ 144364 h 154737"/>
                  <a:gd name="connsiteX175" fmla="*/ 38027 w 109760"/>
                  <a:gd name="connsiteY175" fmla="*/ 147822 h 154737"/>
                  <a:gd name="connsiteX176" fmla="*/ 103710 w 109760"/>
                  <a:gd name="connsiteY176" fmla="*/ 70885 h 154737"/>
                  <a:gd name="connsiteX177" fmla="*/ 107168 w 109760"/>
                  <a:gd name="connsiteY177" fmla="*/ 74343 h 154737"/>
                  <a:gd name="connsiteX178" fmla="*/ 107168 w 109760"/>
                  <a:gd name="connsiteY178" fmla="*/ 73479 h 154737"/>
                  <a:gd name="connsiteX179" fmla="*/ 103710 w 109760"/>
                  <a:gd name="connsiteY179" fmla="*/ 70885 h 154737"/>
                  <a:gd name="connsiteX180" fmla="*/ 104574 w 109760"/>
                  <a:gd name="connsiteY180" fmla="*/ 67427 h 154737"/>
                  <a:gd name="connsiteX181" fmla="*/ 109760 w 109760"/>
                  <a:gd name="connsiteY181" fmla="*/ 67427 h 154737"/>
                  <a:gd name="connsiteX182" fmla="*/ 109760 w 109760"/>
                  <a:gd name="connsiteY182" fmla="*/ 66563 h 154737"/>
                  <a:gd name="connsiteX183" fmla="*/ 104574 w 109760"/>
                  <a:gd name="connsiteY183" fmla="*/ 67427 h 154737"/>
                  <a:gd name="connsiteX184" fmla="*/ 63955 w 109760"/>
                  <a:gd name="connsiteY184" fmla="*/ 63105 h 154737"/>
                  <a:gd name="connsiteX185" fmla="*/ 58769 w 109760"/>
                  <a:gd name="connsiteY185" fmla="*/ 61376 h 154737"/>
                  <a:gd name="connsiteX186" fmla="*/ 59634 w 109760"/>
                  <a:gd name="connsiteY186" fmla="*/ 65698 h 154737"/>
                  <a:gd name="connsiteX187" fmla="*/ 63955 w 109760"/>
                  <a:gd name="connsiteY187" fmla="*/ 67427 h 154737"/>
                  <a:gd name="connsiteX188" fmla="*/ 63955 w 109760"/>
                  <a:gd name="connsiteY188" fmla="*/ 63105 h 154737"/>
                  <a:gd name="connsiteX189" fmla="*/ 80375 w 109760"/>
                  <a:gd name="connsiteY189" fmla="*/ 11238 h 154737"/>
                  <a:gd name="connsiteX190" fmla="*/ 85561 w 109760"/>
                  <a:gd name="connsiteY190" fmla="*/ 12967 h 154737"/>
                  <a:gd name="connsiteX191" fmla="*/ 85561 w 109760"/>
                  <a:gd name="connsiteY191" fmla="*/ 12967 h 154737"/>
                  <a:gd name="connsiteX192" fmla="*/ 80375 w 109760"/>
                  <a:gd name="connsiteY192" fmla="*/ 11238 h 154737"/>
                  <a:gd name="connsiteX193" fmla="*/ 80375 w 109760"/>
                  <a:gd name="connsiteY193" fmla="*/ 7780 h 154737"/>
                  <a:gd name="connsiteX194" fmla="*/ 84697 w 109760"/>
                  <a:gd name="connsiteY194" fmla="*/ 6051 h 154737"/>
                  <a:gd name="connsiteX195" fmla="*/ 84697 w 109760"/>
                  <a:gd name="connsiteY195" fmla="*/ 6051 h 154737"/>
                  <a:gd name="connsiteX196" fmla="*/ 80375 w 109760"/>
                  <a:gd name="connsiteY196" fmla="*/ 7780 h 154737"/>
                  <a:gd name="connsiteX197" fmla="*/ 74326 w 109760"/>
                  <a:gd name="connsiteY197" fmla="*/ 5187 h 154737"/>
                  <a:gd name="connsiteX198" fmla="*/ 73462 w 109760"/>
                  <a:gd name="connsiteY198" fmla="*/ 0 h 154737"/>
                  <a:gd name="connsiteX199" fmla="*/ 72598 w 109760"/>
                  <a:gd name="connsiteY199" fmla="*/ 0 h 154737"/>
                  <a:gd name="connsiteX200" fmla="*/ 74326 w 109760"/>
                  <a:gd name="connsiteY200" fmla="*/ 5187 h 15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109760" h="154737">
                    <a:moveTo>
                      <a:pt x="75190" y="11238"/>
                    </a:moveTo>
                    <a:cubicBezTo>
                      <a:pt x="75190" y="10373"/>
                      <a:pt x="75190" y="10373"/>
                      <a:pt x="75190" y="11238"/>
                    </a:cubicBezTo>
                    <a:cubicBezTo>
                      <a:pt x="76054" y="11238"/>
                      <a:pt x="76054" y="10373"/>
                      <a:pt x="76919" y="10373"/>
                    </a:cubicBezTo>
                    <a:lnTo>
                      <a:pt x="73462" y="864"/>
                    </a:lnTo>
                    <a:cubicBezTo>
                      <a:pt x="71733" y="1729"/>
                      <a:pt x="70004" y="1729"/>
                      <a:pt x="69140" y="3458"/>
                    </a:cubicBezTo>
                    <a:lnTo>
                      <a:pt x="75190" y="11238"/>
                    </a:lnTo>
                    <a:close/>
                    <a:moveTo>
                      <a:pt x="10371" y="87310"/>
                    </a:moveTo>
                    <a:lnTo>
                      <a:pt x="75190" y="10373"/>
                    </a:lnTo>
                    <a:lnTo>
                      <a:pt x="67412" y="3458"/>
                    </a:lnTo>
                    <a:lnTo>
                      <a:pt x="2593" y="80394"/>
                    </a:lnTo>
                    <a:lnTo>
                      <a:pt x="10371" y="87310"/>
                    </a:lnTo>
                    <a:close/>
                    <a:moveTo>
                      <a:pt x="10371" y="87310"/>
                    </a:moveTo>
                    <a:cubicBezTo>
                      <a:pt x="10371" y="87310"/>
                      <a:pt x="10371" y="87310"/>
                      <a:pt x="10371" y="87310"/>
                    </a:cubicBezTo>
                    <a:cubicBezTo>
                      <a:pt x="10371" y="87310"/>
                      <a:pt x="10371" y="87310"/>
                      <a:pt x="10371" y="87310"/>
                    </a:cubicBezTo>
                    <a:cubicBezTo>
                      <a:pt x="10371" y="87310"/>
                      <a:pt x="10371" y="87310"/>
                      <a:pt x="10371" y="87310"/>
                    </a:cubicBezTo>
                    <a:lnTo>
                      <a:pt x="2593" y="80394"/>
                    </a:lnTo>
                    <a:cubicBezTo>
                      <a:pt x="864" y="82987"/>
                      <a:pt x="0" y="84717"/>
                      <a:pt x="0" y="87310"/>
                    </a:cubicBezTo>
                    <a:lnTo>
                      <a:pt x="10371" y="87310"/>
                    </a:lnTo>
                    <a:close/>
                    <a:moveTo>
                      <a:pt x="10371" y="86445"/>
                    </a:move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lnTo>
                      <a:pt x="0" y="88174"/>
                    </a:lnTo>
                    <a:cubicBezTo>
                      <a:pt x="0" y="90768"/>
                      <a:pt x="1729" y="92497"/>
                      <a:pt x="3457" y="94225"/>
                    </a:cubicBezTo>
                    <a:lnTo>
                      <a:pt x="10371" y="86445"/>
                    </a:lnTo>
                    <a:close/>
                    <a:moveTo>
                      <a:pt x="10371" y="86445"/>
                    </a:move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cubicBezTo>
                      <a:pt x="10371" y="86445"/>
                      <a:pt x="10371" y="86445"/>
                      <a:pt x="10371" y="86445"/>
                    </a:cubicBezTo>
                    <a:lnTo>
                      <a:pt x="3457" y="94225"/>
                    </a:lnTo>
                    <a:cubicBezTo>
                      <a:pt x="5185" y="95090"/>
                      <a:pt x="6914" y="96819"/>
                      <a:pt x="10371" y="96819"/>
                    </a:cubicBezTo>
                    <a:lnTo>
                      <a:pt x="10371" y="86445"/>
                    </a:lnTo>
                    <a:close/>
                    <a:moveTo>
                      <a:pt x="44941" y="86445"/>
                    </a:moveTo>
                    <a:lnTo>
                      <a:pt x="10371" y="86445"/>
                    </a:lnTo>
                    <a:lnTo>
                      <a:pt x="10371" y="96819"/>
                    </a:lnTo>
                    <a:lnTo>
                      <a:pt x="44941" y="96819"/>
                    </a:lnTo>
                    <a:lnTo>
                      <a:pt x="44941" y="86445"/>
                    </a:lnTo>
                    <a:close/>
                    <a:moveTo>
                      <a:pt x="34570" y="145228"/>
                    </a:moveTo>
                    <a:lnTo>
                      <a:pt x="50127" y="93361"/>
                    </a:lnTo>
                    <a:lnTo>
                      <a:pt x="40620" y="90768"/>
                    </a:lnTo>
                    <a:lnTo>
                      <a:pt x="25064" y="142635"/>
                    </a:lnTo>
                    <a:lnTo>
                      <a:pt x="34570" y="145228"/>
                    </a:lnTo>
                    <a:close/>
                    <a:moveTo>
                      <a:pt x="34570" y="144364"/>
                    </a:move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5228"/>
                      <a:pt x="34570" y="145228"/>
                      <a:pt x="34570" y="144364"/>
                    </a:cubicBezTo>
                    <a:lnTo>
                      <a:pt x="25064" y="142635"/>
                    </a:lnTo>
                    <a:cubicBezTo>
                      <a:pt x="25064" y="144364"/>
                      <a:pt x="24199" y="146093"/>
                      <a:pt x="25928" y="148686"/>
                    </a:cubicBezTo>
                    <a:lnTo>
                      <a:pt x="34570" y="144364"/>
                    </a:lnTo>
                    <a:close/>
                    <a:moveTo>
                      <a:pt x="33706" y="144364"/>
                    </a:moveTo>
                    <a:cubicBezTo>
                      <a:pt x="34570" y="144364"/>
                      <a:pt x="34570" y="144364"/>
                      <a:pt x="33706" y="144364"/>
                    </a:cubicBezTo>
                    <a:cubicBezTo>
                      <a:pt x="34570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lnTo>
                      <a:pt x="25064" y="149551"/>
                    </a:lnTo>
                    <a:cubicBezTo>
                      <a:pt x="25928" y="151279"/>
                      <a:pt x="27656" y="153008"/>
                      <a:pt x="29385" y="153873"/>
                    </a:cubicBezTo>
                    <a:lnTo>
                      <a:pt x="33706" y="144364"/>
                    </a:lnTo>
                    <a:close/>
                    <a:moveTo>
                      <a:pt x="34570" y="144364"/>
                    </a:move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4570" y="144364"/>
                      <a:pt x="34570" y="144364"/>
                      <a:pt x="34570" y="144364"/>
                    </a:cubicBezTo>
                    <a:cubicBezTo>
                      <a:pt x="33706" y="144364"/>
                      <a:pt x="33706" y="144364"/>
                      <a:pt x="34570" y="144364"/>
                    </a:cubicBezTo>
                    <a:lnTo>
                      <a:pt x="30249" y="153873"/>
                    </a:lnTo>
                    <a:cubicBezTo>
                      <a:pt x="31977" y="154737"/>
                      <a:pt x="33706" y="154737"/>
                      <a:pt x="36299" y="154737"/>
                    </a:cubicBezTo>
                    <a:lnTo>
                      <a:pt x="34570" y="144364"/>
                    </a:lnTo>
                    <a:close/>
                    <a:moveTo>
                      <a:pt x="33706" y="144364"/>
                    </a:move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3706" y="144364"/>
                      <a:pt x="33706" y="144364"/>
                    </a:cubicBezTo>
                    <a:cubicBezTo>
                      <a:pt x="33706" y="144364"/>
                      <a:pt x="34570" y="144364"/>
                      <a:pt x="33706" y="144364"/>
                    </a:cubicBezTo>
                    <a:lnTo>
                      <a:pt x="35434" y="153873"/>
                    </a:lnTo>
                    <a:cubicBezTo>
                      <a:pt x="38027" y="153008"/>
                      <a:pt x="39755" y="152144"/>
                      <a:pt x="41484" y="150415"/>
                    </a:cubicBezTo>
                    <a:lnTo>
                      <a:pt x="33706" y="144364"/>
                    </a:lnTo>
                    <a:close/>
                    <a:moveTo>
                      <a:pt x="99389" y="67427"/>
                    </a:moveTo>
                    <a:lnTo>
                      <a:pt x="33706" y="144364"/>
                    </a:lnTo>
                    <a:lnTo>
                      <a:pt x="41484" y="151279"/>
                    </a:lnTo>
                    <a:lnTo>
                      <a:pt x="107168" y="74343"/>
                    </a:lnTo>
                    <a:lnTo>
                      <a:pt x="99389" y="67427"/>
                    </a:lnTo>
                    <a:close/>
                    <a:moveTo>
                      <a:pt x="99389" y="67427"/>
                    </a:moveTo>
                    <a:cubicBezTo>
                      <a:pt x="99389" y="68292"/>
                      <a:pt x="99389" y="68292"/>
                      <a:pt x="99389" y="67427"/>
                    </a:cubicBezTo>
                    <a:cubicBezTo>
                      <a:pt x="99389" y="68292"/>
                      <a:pt x="99389" y="68292"/>
                      <a:pt x="99389" y="67427"/>
                    </a:cubicBezTo>
                    <a:lnTo>
                      <a:pt x="108032" y="73479"/>
                    </a:lnTo>
                    <a:cubicBezTo>
                      <a:pt x="109760" y="71750"/>
                      <a:pt x="109760" y="69156"/>
                      <a:pt x="109760" y="67427"/>
                    </a:cubicBezTo>
                    <a:lnTo>
                      <a:pt x="99389" y="67427"/>
                    </a:lnTo>
                    <a:close/>
                    <a:moveTo>
                      <a:pt x="99389" y="68292"/>
                    </a:move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lnTo>
                      <a:pt x="109760" y="66563"/>
                    </a:lnTo>
                    <a:cubicBezTo>
                      <a:pt x="109760" y="64834"/>
                      <a:pt x="108896" y="62241"/>
                      <a:pt x="106303" y="60512"/>
                    </a:cubicBezTo>
                    <a:lnTo>
                      <a:pt x="99389" y="68292"/>
                    </a:lnTo>
                    <a:close/>
                    <a:moveTo>
                      <a:pt x="99389" y="68292"/>
                    </a:move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cubicBezTo>
                      <a:pt x="99389" y="68292"/>
                      <a:pt x="99389" y="68292"/>
                      <a:pt x="99389" y="68292"/>
                    </a:cubicBezTo>
                    <a:lnTo>
                      <a:pt x="106303" y="60512"/>
                    </a:lnTo>
                    <a:cubicBezTo>
                      <a:pt x="104574" y="58783"/>
                      <a:pt x="101982" y="57918"/>
                      <a:pt x="99389" y="57918"/>
                    </a:cubicBezTo>
                    <a:lnTo>
                      <a:pt x="99389" y="68292"/>
                    </a:lnTo>
                    <a:close/>
                    <a:moveTo>
                      <a:pt x="63955" y="68292"/>
                    </a:moveTo>
                    <a:lnTo>
                      <a:pt x="98525" y="68292"/>
                    </a:lnTo>
                    <a:lnTo>
                      <a:pt x="98525" y="57918"/>
                    </a:lnTo>
                    <a:lnTo>
                      <a:pt x="63955" y="57918"/>
                    </a:lnTo>
                    <a:lnTo>
                      <a:pt x="63955" y="68292"/>
                    </a:lnTo>
                    <a:close/>
                    <a:moveTo>
                      <a:pt x="75190" y="9509"/>
                    </a:moveTo>
                    <a:lnTo>
                      <a:pt x="59634" y="61376"/>
                    </a:lnTo>
                    <a:lnTo>
                      <a:pt x="69140" y="63970"/>
                    </a:lnTo>
                    <a:lnTo>
                      <a:pt x="84697" y="12102"/>
                    </a:lnTo>
                    <a:lnTo>
                      <a:pt x="75190" y="9509"/>
                    </a:lnTo>
                    <a:close/>
                    <a:moveTo>
                      <a:pt x="75190" y="10373"/>
                    </a:move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lnTo>
                      <a:pt x="84697" y="12967"/>
                    </a:lnTo>
                    <a:cubicBezTo>
                      <a:pt x="84697" y="11238"/>
                      <a:pt x="85561" y="8645"/>
                      <a:pt x="83833" y="6916"/>
                    </a:cubicBezTo>
                    <a:lnTo>
                      <a:pt x="75190" y="10373"/>
                    </a:lnTo>
                    <a:close/>
                    <a:moveTo>
                      <a:pt x="75190" y="10373"/>
                    </a:move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lnTo>
                      <a:pt x="83833" y="5187"/>
                    </a:lnTo>
                    <a:cubicBezTo>
                      <a:pt x="82968" y="3458"/>
                      <a:pt x="81240" y="1729"/>
                      <a:pt x="79511" y="864"/>
                    </a:cubicBezTo>
                    <a:lnTo>
                      <a:pt x="75190" y="10373"/>
                    </a:lnTo>
                    <a:close/>
                    <a:moveTo>
                      <a:pt x="75190" y="10373"/>
                    </a:move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cubicBezTo>
                      <a:pt x="75190" y="10373"/>
                      <a:pt x="75190" y="10373"/>
                      <a:pt x="75190" y="10373"/>
                    </a:cubicBezTo>
                    <a:lnTo>
                      <a:pt x="79511" y="864"/>
                    </a:lnTo>
                    <a:cubicBezTo>
                      <a:pt x="77783" y="0"/>
                      <a:pt x="75190" y="0"/>
                      <a:pt x="73462" y="0"/>
                    </a:cubicBezTo>
                    <a:lnTo>
                      <a:pt x="75190" y="10373"/>
                    </a:lnTo>
                    <a:close/>
                    <a:moveTo>
                      <a:pt x="71733" y="6916"/>
                    </a:moveTo>
                    <a:lnTo>
                      <a:pt x="68276" y="3458"/>
                    </a:lnTo>
                    <a:cubicBezTo>
                      <a:pt x="68276" y="3458"/>
                      <a:pt x="68276" y="3458"/>
                      <a:pt x="68276" y="3458"/>
                    </a:cubicBezTo>
                    <a:lnTo>
                      <a:pt x="71733" y="6916"/>
                    </a:lnTo>
                    <a:close/>
                    <a:moveTo>
                      <a:pt x="6050" y="83852"/>
                    </a:moveTo>
                    <a:lnTo>
                      <a:pt x="9507" y="87310"/>
                    </a:lnTo>
                    <a:lnTo>
                      <a:pt x="9507" y="87310"/>
                    </a:lnTo>
                    <a:lnTo>
                      <a:pt x="6050" y="83852"/>
                    </a:lnTo>
                    <a:close/>
                    <a:moveTo>
                      <a:pt x="5185" y="87310"/>
                    </a:moveTo>
                    <a:lnTo>
                      <a:pt x="0" y="87310"/>
                    </a:lnTo>
                    <a:cubicBezTo>
                      <a:pt x="0" y="87310"/>
                      <a:pt x="0" y="88174"/>
                      <a:pt x="0" y="88174"/>
                    </a:cubicBezTo>
                    <a:lnTo>
                      <a:pt x="5185" y="87310"/>
                    </a:lnTo>
                    <a:close/>
                    <a:moveTo>
                      <a:pt x="6914" y="89903"/>
                    </a:moveTo>
                    <a:lnTo>
                      <a:pt x="3457" y="93361"/>
                    </a:lnTo>
                    <a:cubicBezTo>
                      <a:pt x="3457" y="93361"/>
                      <a:pt x="3457" y="93361"/>
                      <a:pt x="3457" y="93361"/>
                    </a:cubicBezTo>
                    <a:lnTo>
                      <a:pt x="6914" y="89903"/>
                    </a:lnTo>
                    <a:close/>
                    <a:moveTo>
                      <a:pt x="44941" y="91632"/>
                    </a:moveTo>
                    <a:lnTo>
                      <a:pt x="50127" y="93361"/>
                    </a:lnTo>
                    <a:cubicBezTo>
                      <a:pt x="50991" y="91632"/>
                      <a:pt x="50127" y="89903"/>
                      <a:pt x="49263" y="89039"/>
                    </a:cubicBezTo>
                    <a:cubicBezTo>
                      <a:pt x="48398" y="88174"/>
                      <a:pt x="46670" y="87310"/>
                      <a:pt x="44941" y="87310"/>
                    </a:cubicBezTo>
                    <a:lnTo>
                      <a:pt x="44941" y="91632"/>
                    </a:lnTo>
                    <a:close/>
                    <a:moveTo>
                      <a:pt x="29385" y="143499"/>
                    </a:moveTo>
                    <a:lnTo>
                      <a:pt x="24199" y="141770"/>
                    </a:lnTo>
                    <a:cubicBezTo>
                      <a:pt x="24199" y="141770"/>
                      <a:pt x="24199" y="141770"/>
                      <a:pt x="24199" y="141770"/>
                    </a:cubicBezTo>
                    <a:lnTo>
                      <a:pt x="29385" y="143499"/>
                    </a:lnTo>
                    <a:close/>
                    <a:moveTo>
                      <a:pt x="29385" y="146957"/>
                    </a:moveTo>
                    <a:lnTo>
                      <a:pt x="25064" y="148686"/>
                    </a:lnTo>
                    <a:cubicBezTo>
                      <a:pt x="25064" y="148686"/>
                      <a:pt x="25064" y="148686"/>
                      <a:pt x="25064" y="148686"/>
                    </a:cubicBezTo>
                    <a:lnTo>
                      <a:pt x="29385" y="146957"/>
                    </a:lnTo>
                    <a:close/>
                    <a:moveTo>
                      <a:pt x="31977" y="148686"/>
                    </a:moveTo>
                    <a:lnTo>
                      <a:pt x="29385" y="153008"/>
                    </a:lnTo>
                    <a:cubicBezTo>
                      <a:pt x="29385" y="153008"/>
                      <a:pt x="29385" y="153008"/>
                      <a:pt x="29385" y="153008"/>
                    </a:cubicBezTo>
                    <a:lnTo>
                      <a:pt x="31977" y="148686"/>
                    </a:lnTo>
                    <a:close/>
                    <a:moveTo>
                      <a:pt x="38027" y="147822"/>
                    </a:moveTo>
                    <a:lnTo>
                      <a:pt x="34570" y="144364"/>
                    </a:lnTo>
                    <a:cubicBezTo>
                      <a:pt x="34570" y="144364"/>
                      <a:pt x="34570" y="144364"/>
                      <a:pt x="34570" y="144364"/>
                    </a:cubicBezTo>
                    <a:lnTo>
                      <a:pt x="38027" y="147822"/>
                    </a:lnTo>
                    <a:close/>
                    <a:moveTo>
                      <a:pt x="103710" y="70885"/>
                    </a:moveTo>
                    <a:lnTo>
                      <a:pt x="107168" y="74343"/>
                    </a:lnTo>
                    <a:cubicBezTo>
                      <a:pt x="107168" y="74343"/>
                      <a:pt x="107168" y="74343"/>
                      <a:pt x="107168" y="73479"/>
                    </a:cubicBezTo>
                    <a:lnTo>
                      <a:pt x="103710" y="70885"/>
                    </a:lnTo>
                    <a:close/>
                    <a:moveTo>
                      <a:pt x="104574" y="67427"/>
                    </a:moveTo>
                    <a:lnTo>
                      <a:pt x="109760" y="67427"/>
                    </a:lnTo>
                    <a:cubicBezTo>
                      <a:pt x="109760" y="67427"/>
                      <a:pt x="109760" y="66563"/>
                      <a:pt x="109760" y="66563"/>
                    </a:cubicBezTo>
                    <a:lnTo>
                      <a:pt x="104574" y="67427"/>
                    </a:lnTo>
                    <a:close/>
                    <a:moveTo>
                      <a:pt x="63955" y="63105"/>
                    </a:moveTo>
                    <a:lnTo>
                      <a:pt x="58769" y="61376"/>
                    </a:lnTo>
                    <a:cubicBezTo>
                      <a:pt x="57905" y="63105"/>
                      <a:pt x="58769" y="64834"/>
                      <a:pt x="59634" y="65698"/>
                    </a:cubicBezTo>
                    <a:cubicBezTo>
                      <a:pt x="60498" y="66563"/>
                      <a:pt x="62226" y="67427"/>
                      <a:pt x="63955" y="67427"/>
                    </a:cubicBezTo>
                    <a:lnTo>
                      <a:pt x="63955" y="63105"/>
                    </a:lnTo>
                    <a:close/>
                    <a:moveTo>
                      <a:pt x="80375" y="11238"/>
                    </a:moveTo>
                    <a:lnTo>
                      <a:pt x="85561" y="12967"/>
                    </a:lnTo>
                    <a:cubicBezTo>
                      <a:pt x="85561" y="12967"/>
                      <a:pt x="85561" y="12967"/>
                      <a:pt x="85561" y="12967"/>
                    </a:cubicBezTo>
                    <a:lnTo>
                      <a:pt x="80375" y="11238"/>
                    </a:lnTo>
                    <a:close/>
                    <a:moveTo>
                      <a:pt x="80375" y="7780"/>
                    </a:moveTo>
                    <a:lnTo>
                      <a:pt x="84697" y="6051"/>
                    </a:lnTo>
                    <a:cubicBezTo>
                      <a:pt x="84697" y="6051"/>
                      <a:pt x="84697" y="6051"/>
                      <a:pt x="84697" y="6051"/>
                    </a:cubicBezTo>
                    <a:lnTo>
                      <a:pt x="80375" y="7780"/>
                    </a:lnTo>
                    <a:close/>
                    <a:moveTo>
                      <a:pt x="74326" y="5187"/>
                    </a:moveTo>
                    <a:lnTo>
                      <a:pt x="73462" y="0"/>
                    </a:lnTo>
                    <a:cubicBezTo>
                      <a:pt x="73462" y="0"/>
                      <a:pt x="72598" y="0"/>
                      <a:pt x="72598" y="0"/>
                    </a:cubicBezTo>
                    <a:lnTo>
                      <a:pt x="74326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25" name="Freeform 18083">
                <a:extLst>
                  <a:ext uri="{FF2B5EF4-FFF2-40B4-BE49-F238E27FC236}">
                    <a16:creationId xmlns:a16="http://schemas.microsoft.com/office/drawing/2014/main" id="{C576DCDE-83CB-46C5-95E7-2621BD0362E7}"/>
                  </a:ext>
                </a:extLst>
              </p:cNvPr>
              <p:cNvSpPr/>
              <p:nvPr/>
            </p:nvSpPr>
            <p:spPr>
              <a:xfrm>
                <a:off x="7362773" y="1952215"/>
                <a:ext cx="113217" cy="162517"/>
              </a:xfrm>
              <a:custGeom>
                <a:avLst/>
                <a:gdLst>
                  <a:gd name="connsiteX0" fmla="*/ 35434 w 113217"/>
                  <a:gd name="connsiteY0" fmla="*/ 162517 h 162517"/>
                  <a:gd name="connsiteX1" fmla="*/ 35434 w 113217"/>
                  <a:gd name="connsiteY1" fmla="*/ 162517 h 162517"/>
                  <a:gd name="connsiteX2" fmla="*/ 32842 w 113217"/>
                  <a:gd name="connsiteY2" fmla="*/ 161653 h 162517"/>
                  <a:gd name="connsiteX3" fmla="*/ 32842 w 113217"/>
                  <a:gd name="connsiteY3" fmla="*/ 161653 h 162517"/>
                  <a:gd name="connsiteX4" fmla="*/ 31977 w 113217"/>
                  <a:gd name="connsiteY4" fmla="*/ 161653 h 162517"/>
                  <a:gd name="connsiteX5" fmla="*/ 31977 w 113217"/>
                  <a:gd name="connsiteY5" fmla="*/ 161653 h 162517"/>
                  <a:gd name="connsiteX6" fmla="*/ 28520 w 113217"/>
                  <a:gd name="connsiteY6" fmla="*/ 159924 h 162517"/>
                  <a:gd name="connsiteX7" fmla="*/ 28520 w 113217"/>
                  <a:gd name="connsiteY7" fmla="*/ 159924 h 162517"/>
                  <a:gd name="connsiteX8" fmla="*/ 28520 w 113217"/>
                  <a:gd name="connsiteY8" fmla="*/ 159924 h 162517"/>
                  <a:gd name="connsiteX9" fmla="*/ 28520 w 113217"/>
                  <a:gd name="connsiteY9" fmla="*/ 159924 h 162517"/>
                  <a:gd name="connsiteX10" fmla="*/ 26792 w 113217"/>
                  <a:gd name="connsiteY10" fmla="*/ 158195 h 162517"/>
                  <a:gd name="connsiteX11" fmla="*/ 25063 w 113217"/>
                  <a:gd name="connsiteY11" fmla="*/ 159059 h 162517"/>
                  <a:gd name="connsiteX12" fmla="*/ 25928 w 113217"/>
                  <a:gd name="connsiteY12" fmla="*/ 157331 h 162517"/>
                  <a:gd name="connsiteX13" fmla="*/ 25928 w 113217"/>
                  <a:gd name="connsiteY13" fmla="*/ 156466 h 162517"/>
                  <a:gd name="connsiteX14" fmla="*/ 25928 w 113217"/>
                  <a:gd name="connsiteY14" fmla="*/ 156466 h 162517"/>
                  <a:gd name="connsiteX15" fmla="*/ 25928 w 113217"/>
                  <a:gd name="connsiteY15" fmla="*/ 155602 h 162517"/>
                  <a:gd name="connsiteX16" fmla="*/ 25928 w 113217"/>
                  <a:gd name="connsiteY16" fmla="*/ 155602 h 162517"/>
                  <a:gd name="connsiteX17" fmla="*/ 24199 w 113217"/>
                  <a:gd name="connsiteY17" fmla="*/ 152144 h 162517"/>
                  <a:gd name="connsiteX18" fmla="*/ 24199 w 113217"/>
                  <a:gd name="connsiteY18" fmla="*/ 152144 h 162517"/>
                  <a:gd name="connsiteX19" fmla="*/ 24199 w 113217"/>
                  <a:gd name="connsiteY19" fmla="*/ 151279 h 162517"/>
                  <a:gd name="connsiteX20" fmla="*/ 24199 w 113217"/>
                  <a:gd name="connsiteY20" fmla="*/ 151279 h 162517"/>
                  <a:gd name="connsiteX21" fmla="*/ 24199 w 113217"/>
                  <a:gd name="connsiteY21" fmla="*/ 147822 h 162517"/>
                  <a:gd name="connsiteX22" fmla="*/ 24199 w 113217"/>
                  <a:gd name="connsiteY22" fmla="*/ 147822 h 162517"/>
                  <a:gd name="connsiteX23" fmla="*/ 24199 w 113217"/>
                  <a:gd name="connsiteY23" fmla="*/ 146957 h 162517"/>
                  <a:gd name="connsiteX24" fmla="*/ 24199 w 113217"/>
                  <a:gd name="connsiteY24" fmla="*/ 146957 h 162517"/>
                  <a:gd name="connsiteX25" fmla="*/ 25063 w 113217"/>
                  <a:gd name="connsiteY25" fmla="*/ 143499 h 162517"/>
                  <a:gd name="connsiteX26" fmla="*/ 25063 w 113217"/>
                  <a:gd name="connsiteY26" fmla="*/ 143499 h 162517"/>
                  <a:gd name="connsiteX27" fmla="*/ 37163 w 113217"/>
                  <a:gd name="connsiteY27" fmla="*/ 102870 h 162517"/>
                  <a:gd name="connsiteX28" fmla="*/ 9507 w 113217"/>
                  <a:gd name="connsiteY28" fmla="*/ 102870 h 162517"/>
                  <a:gd name="connsiteX29" fmla="*/ 6049 w 113217"/>
                  <a:gd name="connsiteY29" fmla="*/ 101141 h 162517"/>
                  <a:gd name="connsiteX30" fmla="*/ 6049 w 113217"/>
                  <a:gd name="connsiteY30" fmla="*/ 101141 h 162517"/>
                  <a:gd name="connsiteX31" fmla="*/ 5185 w 113217"/>
                  <a:gd name="connsiteY31" fmla="*/ 100277 h 162517"/>
                  <a:gd name="connsiteX32" fmla="*/ 5185 w 113217"/>
                  <a:gd name="connsiteY32" fmla="*/ 100277 h 162517"/>
                  <a:gd name="connsiteX33" fmla="*/ 2593 w 113217"/>
                  <a:gd name="connsiteY33" fmla="*/ 97683 h 162517"/>
                  <a:gd name="connsiteX34" fmla="*/ 2593 w 113217"/>
                  <a:gd name="connsiteY34" fmla="*/ 97683 h 162517"/>
                  <a:gd name="connsiteX35" fmla="*/ 1728 w 113217"/>
                  <a:gd name="connsiteY35" fmla="*/ 96819 h 162517"/>
                  <a:gd name="connsiteX36" fmla="*/ 1728 w 113217"/>
                  <a:gd name="connsiteY36" fmla="*/ 96819 h 162517"/>
                  <a:gd name="connsiteX37" fmla="*/ 0 w 113217"/>
                  <a:gd name="connsiteY37" fmla="*/ 93361 h 162517"/>
                  <a:gd name="connsiteX38" fmla="*/ 0 w 113217"/>
                  <a:gd name="connsiteY38" fmla="*/ 93361 h 162517"/>
                  <a:gd name="connsiteX39" fmla="*/ 0 w 113217"/>
                  <a:gd name="connsiteY39" fmla="*/ 92497 h 162517"/>
                  <a:gd name="connsiteX40" fmla="*/ 0 w 113217"/>
                  <a:gd name="connsiteY40" fmla="*/ 92497 h 162517"/>
                  <a:gd name="connsiteX41" fmla="*/ 0 w 113217"/>
                  <a:gd name="connsiteY41" fmla="*/ 90768 h 162517"/>
                  <a:gd name="connsiteX42" fmla="*/ 0 w 113217"/>
                  <a:gd name="connsiteY42" fmla="*/ 89039 h 162517"/>
                  <a:gd name="connsiteX43" fmla="*/ 0 w 113217"/>
                  <a:gd name="connsiteY43" fmla="*/ 89039 h 162517"/>
                  <a:gd name="connsiteX44" fmla="*/ 0 w 113217"/>
                  <a:gd name="connsiteY44" fmla="*/ 88174 h 162517"/>
                  <a:gd name="connsiteX45" fmla="*/ 1728 w 113217"/>
                  <a:gd name="connsiteY45" fmla="*/ 83852 h 162517"/>
                  <a:gd name="connsiteX46" fmla="*/ 1728 w 113217"/>
                  <a:gd name="connsiteY46" fmla="*/ 83852 h 162517"/>
                  <a:gd name="connsiteX47" fmla="*/ 3457 w 113217"/>
                  <a:gd name="connsiteY47" fmla="*/ 82123 h 162517"/>
                  <a:gd name="connsiteX48" fmla="*/ 3457 w 113217"/>
                  <a:gd name="connsiteY48" fmla="*/ 82123 h 162517"/>
                  <a:gd name="connsiteX49" fmla="*/ 67412 w 113217"/>
                  <a:gd name="connsiteY49" fmla="*/ 6051 h 162517"/>
                  <a:gd name="connsiteX50" fmla="*/ 67412 w 113217"/>
                  <a:gd name="connsiteY50" fmla="*/ 6051 h 162517"/>
                  <a:gd name="connsiteX51" fmla="*/ 70004 w 113217"/>
                  <a:gd name="connsiteY51" fmla="*/ 3458 h 162517"/>
                  <a:gd name="connsiteX52" fmla="*/ 70004 w 113217"/>
                  <a:gd name="connsiteY52" fmla="*/ 3458 h 162517"/>
                  <a:gd name="connsiteX53" fmla="*/ 70868 w 113217"/>
                  <a:gd name="connsiteY53" fmla="*/ 2593 h 162517"/>
                  <a:gd name="connsiteX54" fmla="*/ 70868 w 113217"/>
                  <a:gd name="connsiteY54" fmla="*/ 2593 h 162517"/>
                  <a:gd name="connsiteX55" fmla="*/ 72597 w 113217"/>
                  <a:gd name="connsiteY55" fmla="*/ 1729 h 162517"/>
                  <a:gd name="connsiteX56" fmla="*/ 72597 w 113217"/>
                  <a:gd name="connsiteY56" fmla="*/ 1729 h 162517"/>
                  <a:gd name="connsiteX57" fmla="*/ 73462 w 113217"/>
                  <a:gd name="connsiteY57" fmla="*/ 864 h 162517"/>
                  <a:gd name="connsiteX58" fmla="*/ 73462 w 113217"/>
                  <a:gd name="connsiteY58" fmla="*/ 864 h 162517"/>
                  <a:gd name="connsiteX59" fmla="*/ 75190 w 113217"/>
                  <a:gd name="connsiteY59" fmla="*/ 864 h 162517"/>
                  <a:gd name="connsiteX60" fmla="*/ 76918 w 113217"/>
                  <a:gd name="connsiteY60" fmla="*/ 0 h 162517"/>
                  <a:gd name="connsiteX61" fmla="*/ 76918 w 113217"/>
                  <a:gd name="connsiteY61" fmla="*/ 0 h 162517"/>
                  <a:gd name="connsiteX62" fmla="*/ 77783 w 113217"/>
                  <a:gd name="connsiteY62" fmla="*/ 0 h 162517"/>
                  <a:gd name="connsiteX63" fmla="*/ 77783 w 113217"/>
                  <a:gd name="connsiteY63" fmla="*/ 0 h 162517"/>
                  <a:gd name="connsiteX64" fmla="*/ 77783 w 113217"/>
                  <a:gd name="connsiteY64" fmla="*/ 0 h 162517"/>
                  <a:gd name="connsiteX65" fmla="*/ 81240 w 113217"/>
                  <a:gd name="connsiteY65" fmla="*/ 864 h 162517"/>
                  <a:gd name="connsiteX66" fmla="*/ 81240 w 113217"/>
                  <a:gd name="connsiteY66" fmla="*/ 864 h 162517"/>
                  <a:gd name="connsiteX67" fmla="*/ 82968 w 113217"/>
                  <a:gd name="connsiteY67" fmla="*/ 1729 h 162517"/>
                  <a:gd name="connsiteX68" fmla="*/ 82968 w 113217"/>
                  <a:gd name="connsiteY68" fmla="*/ 1729 h 162517"/>
                  <a:gd name="connsiteX69" fmla="*/ 82968 w 113217"/>
                  <a:gd name="connsiteY69" fmla="*/ 1729 h 162517"/>
                  <a:gd name="connsiteX70" fmla="*/ 82968 w 113217"/>
                  <a:gd name="connsiteY70" fmla="*/ 1729 h 162517"/>
                  <a:gd name="connsiteX71" fmla="*/ 84697 w 113217"/>
                  <a:gd name="connsiteY71" fmla="*/ 2593 h 162517"/>
                  <a:gd name="connsiteX72" fmla="*/ 84697 w 113217"/>
                  <a:gd name="connsiteY72" fmla="*/ 2593 h 162517"/>
                  <a:gd name="connsiteX73" fmla="*/ 87289 w 113217"/>
                  <a:gd name="connsiteY73" fmla="*/ 5187 h 162517"/>
                  <a:gd name="connsiteX74" fmla="*/ 87289 w 113217"/>
                  <a:gd name="connsiteY74" fmla="*/ 5187 h 162517"/>
                  <a:gd name="connsiteX75" fmla="*/ 87289 w 113217"/>
                  <a:gd name="connsiteY75" fmla="*/ 6051 h 162517"/>
                  <a:gd name="connsiteX76" fmla="*/ 87289 w 113217"/>
                  <a:gd name="connsiteY76" fmla="*/ 6051 h 162517"/>
                  <a:gd name="connsiteX77" fmla="*/ 89018 w 113217"/>
                  <a:gd name="connsiteY77" fmla="*/ 9509 h 162517"/>
                  <a:gd name="connsiteX78" fmla="*/ 89018 w 113217"/>
                  <a:gd name="connsiteY78" fmla="*/ 9509 h 162517"/>
                  <a:gd name="connsiteX79" fmla="*/ 89018 w 113217"/>
                  <a:gd name="connsiteY79" fmla="*/ 10373 h 162517"/>
                  <a:gd name="connsiteX80" fmla="*/ 89018 w 113217"/>
                  <a:gd name="connsiteY80" fmla="*/ 10373 h 162517"/>
                  <a:gd name="connsiteX81" fmla="*/ 89018 w 113217"/>
                  <a:gd name="connsiteY81" fmla="*/ 13831 h 162517"/>
                  <a:gd name="connsiteX82" fmla="*/ 89018 w 113217"/>
                  <a:gd name="connsiteY82" fmla="*/ 13831 h 162517"/>
                  <a:gd name="connsiteX83" fmla="*/ 89018 w 113217"/>
                  <a:gd name="connsiteY83" fmla="*/ 14696 h 162517"/>
                  <a:gd name="connsiteX84" fmla="*/ 89018 w 113217"/>
                  <a:gd name="connsiteY84" fmla="*/ 14696 h 162517"/>
                  <a:gd name="connsiteX85" fmla="*/ 88153 w 113217"/>
                  <a:gd name="connsiteY85" fmla="*/ 18153 h 162517"/>
                  <a:gd name="connsiteX86" fmla="*/ 88153 w 113217"/>
                  <a:gd name="connsiteY86" fmla="*/ 18153 h 162517"/>
                  <a:gd name="connsiteX87" fmla="*/ 76054 w 113217"/>
                  <a:gd name="connsiteY87" fmla="*/ 58783 h 162517"/>
                  <a:gd name="connsiteX88" fmla="*/ 103710 w 113217"/>
                  <a:gd name="connsiteY88" fmla="*/ 58783 h 162517"/>
                  <a:gd name="connsiteX89" fmla="*/ 108032 w 113217"/>
                  <a:gd name="connsiteY89" fmla="*/ 60512 h 162517"/>
                  <a:gd name="connsiteX90" fmla="*/ 108032 w 113217"/>
                  <a:gd name="connsiteY90" fmla="*/ 60512 h 162517"/>
                  <a:gd name="connsiteX91" fmla="*/ 109760 w 113217"/>
                  <a:gd name="connsiteY91" fmla="*/ 62241 h 162517"/>
                  <a:gd name="connsiteX92" fmla="*/ 109760 w 113217"/>
                  <a:gd name="connsiteY92" fmla="*/ 62241 h 162517"/>
                  <a:gd name="connsiteX93" fmla="*/ 111488 w 113217"/>
                  <a:gd name="connsiteY93" fmla="*/ 63970 h 162517"/>
                  <a:gd name="connsiteX94" fmla="*/ 111488 w 113217"/>
                  <a:gd name="connsiteY94" fmla="*/ 63970 h 162517"/>
                  <a:gd name="connsiteX95" fmla="*/ 113217 w 113217"/>
                  <a:gd name="connsiteY95" fmla="*/ 66563 h 162517"/>
                  <a:gd name="connsiteX96" fmla="*/ 113217 w 113217"/>
                  <a:gd name="connsiteY96" fmla="*/ 66563 h 162517"/>
                  <a:gd name="connsiteX97" fmla="*/ 113217 w 113217"/>
                  <a:gd name="connsiteY97" fmla="*/ 68292 h 162517"/>
                  <a:gd name="connsiteX98" fmla="*/ 113217 w 113217"/>
                  <a:gd name="connsiteY98" fmla="*/ 68292 h 162517"/>
                  <a:gd name="connsiteX99" fmla="*/ 113217 w 113217"/>
                  <a:gd name="connsiteY99" fmla="*/ 70021 h 162517"/>
                  <a:gd name="connsiteX100" fmla="*/ 113217 w 113217"/>
                  <a:gd name="connsiteY100" fmla="*/ 71750 h 162517"/>
                  <a:gd name="connsiteX101" fmla="*/ 113217 w 113217"/>
                  <a:gd name="connsiteY101" fmla="*/ 71750 h 162517"/>
                  <a:gd name="connsiteX102" fmla="*/ 113217 w 113217"/>
                  <a:gd name="connsiteY102" fmla="*/ 73479 h 162517"/>
                  <a:gd name="connsiteX103" fmla="*/ 112353 w 113217"/>
                  <a:gd name="connsiteY103" fmla="*/ 76072 h 162517"/>
                  <a:gd name="connsiteX104" fmla="*/ 112353 w 113217"/>
                  <a:gd name="connsiteY104" fmla="*/ 76072 h 162517"/>
                  <a:gd name="connsiteX105" fmla="*/ 111488 w 113217"/>
                  <a:gd name="connsiteY105" fmla="*/ 76936 h 162517"/>
                  <a:gd name="connsiteX106" fmla="*/ 111488 w 113217"/>
                  <a:gd name="connsiteY106" fmla="*/ 76936 h 162517"/>
                  <a:gd name="connsiteX107" fmla="*/ 109760 w 113217"/>
                  <a:gd name="connsiteY107" fmla="*/ 79530 h 162517"/>
                  <a:gd name="connsiteX108" fmla="*/ 109760 w 113217"/>
                  <a:gd name="connsiteY108" fmla="*/ 79530 h 162517"/>
                  <a:gd name="connsiteX109" fmla="*/ 108896 w 113217"/>
                  <a:gd name="connsiteY109" fmla="*/ 80394 h 162517"/>
                  <a:gd name="connsiteX110" fmla="*/ 108896 w 113217"/>
                  <a:gd name="connsiteY110" fmla="*/ 80394 h 162517"/>
                  <a:gd name="connsiteX111" fmla="*/ 44941 w 113217"/>
                  <a:gd name="connsiteY111" fmla="*/ 154737 h 162517"/>
                  <a:gd name="connsiteX112" fmla="*/ 44077 w 113217"/>
                  <a:gd name="connsiteY112" fmla="*/ 155602 h 162517"/>
                  <a:gd name="connsiteX113" fmla="*/ 43213 w 113217"/>
                  <a:gd name="connsiteY113" fmla="*/ 156466 h 162517"/>
                  <a:gd name="connsiteX114" fmla="*/ 43213 w 113217"/>
                  <a:gd name="connsiteY114" fmla="*/ 156466 h 162517"/>
                  <a:gd name="connsiteX115" fmla="*/ 39755 w 113217"/>
                  <a:gd name="connsiteY115" fmla="*/ 158195 h 162517"/>
                  <a:gd name="connsiteX116" fmla="*/ 39755 w 113217"/>
                  <a:gd name="connsiteY116" fmla="*/ 158195 h 162517"/>
                  <a:gd name="connsiteX117" fmla="*/ 37163 w 113217"/>
                  <a:gd name="connsiteY117" fmla="*/ 158195 h 162517"/>
                  <a:gd name="connsiteX118" fmla="*/ 37163 w 113217"/>
                  <a:gd name="connsiteY118" fmla="*/ 158195 h 162517"/>
                  <a:gd name="connsiteX119" fmla="*/ 35434 w 113217"/>
                  <a:gd name="connsiteY119" fmla="*/ 162517 h 162517"/>
                  <a:gd name="connsiteX120" fmla="*/ 33706 w 113217"/>
                  <a:gd name="connsiteY120" fmla="*/ 158195 h 162517"/>
                  <a:gd name="connsiteX121" fmla="*/ 33706 w 113217"/>
                  <a:gd name="connsiteY121" fmla="*/ 158195 h 162517"/>
                  <a:gd name="connsiteX122" fmla="*/ 33706 w 113217"/>
                  <a:gd name="connsiteY122" fmla="*/ 158195 h 162517"/>
                  <a:gd name="connsiteX123" fmla="*/ 33706 w 113217"/>
                  <a:gd name="connsiteY123" fmla="*/ 158195 h 162517"/>
                  <a:gd name="connsiteX124" fmla="*/ 38891 w 113217"/>
                  <a:gd name="connsiteY124" fmla="*/ 156466 h 162517"/>
                  <a:gd name="connsiteX125" fmla="*/ 38891 w 113217"/>
                  <a:gd name="connsiteY125" fmla="*/ 157331 h 162517"/>
                  <a:gd name="connsiteX126" fmla="*/ 38891 w 113217"/>
                  <a:gd name="connsiteY126" fmla="*/ 156466 h 162517"/>
                  <a:gd name="connsiteX127" fmla="*/ 38891 w 113217"/>
                  <a:gd name="connsiteY127" fmla="*/ 156466 h 162517"/>
                  <a:gd name="connsiteX128" fmla="*/ 40619 w 113217"/>
                  <a:gd name="connsiteY128" fmla="*/ 152144 h 162517"/>
                  <a:gd name="connsiteX129" fmla="*/ 43213 w 113217"/>
                  <a:gd name="connsiteY129" fmla="*/ 153873 h 162517"/>
                  <a:gd name="connsiteX130" fmla="*/ 105439 w 113217"/>
                  <a:gd name="connsiteY130" fmla="*/ 80394 h 162517"/>
                  <a:gd name="connsiteX131" fmla="*/ 103710 w 113217"/>
                  <a:gd name="connsiteY131" fmla="*/ 78665 h 162517"/>
                  <a:gd name="connsiteX132" fmla="*/ 101117 w 113217"/>
                  <a:gd name="connsiteY132" fmla="*/ 76936 h 162517"/>
                  <a:gd name="connsiteX133" fmla="*/ 100253 w 113217"/>
                  <a:gd name="connsiteY133" fmla="*/ 77801 h 162517"/>
                  <a:gd name="connsiteX134" fmla="*/ 100253 w 113217"/>
                  <a:gd name="connsiteY134" fmla="*/ 77801 h 162517"/>
                  <a:gd name="connsiteX135" fmla="*/ 38891 w 113217"/>
                  <a:gd name="connsiteY135" fmla="*/ 149550 h 162517"/>
                  <a:gd name="connsiteX136" fmla="*/ 40619 w 113217"/>
                  <a:gd name="connsiteY136" fmla="*/ 152144 h 162517"/>
                  <a:gd name="connsiteX137" fmla="*/ 27656 w 113217"/>
                  <a:gd name="connsiteY137" fmla="*/ 151279 h 162517"/>
                  <a:gd name="connsiteX138" fmla="*/ 27656 w 113217"/>
                  <a:gd name="connsiteY138" fmla="*/ 151279 h 162517"/>
                  <a:gd name="connsiteX139" fmla="*/ 27656 w 113217"/>
                  <a:gd name="connsiteY139" fmla="*/ 151279 h 162517"/>
                  <a:gd name="connsiteX140" fmla="*/ 27656 w 113217"/>
                  <a:gd name="connsiteY140" fmla="*/ 151279 h 162517"/>
                  <a:gd name="connsiteX141" fmla="*/ 31113 w 113217"/>
                  <a:gd name="connsiteY141" fmla="*/ 147822 h 162517"/>
                  <a:gd name="connsiteX142" fmla="*/ 32842 w 113217"/>
                  <a:gd name="connsiteY142" fmla="*/ 148686 h 162517"/>
                  <a:gd name="connsiteX143" fmla="*/ 32842 w 113217"/>
                  <a:gd name="connsiteY143" fmla="*/ 147822 h 162517"/>
                  <a:gd name="connsiteX144" fmla="*/ 33706 w 113217"/>
                  <a:gd name="connsiteY144" fmla="*/ 147822 h 162517"/>
                  <a:gd name="connsiteX145" fmla="*/ 33706 w 113217"/>
                  <a:gd name="connsiteY145" fmla="*/ 147822 h 162517"/>
                  <a:gd name="connsiteX146" fmla="*/ 33706 w 113217"/>
                  <a:gd name="connsiteY146" fmla="*/ 147822 h 162517"/>
                  <a:gd name="connsiteX147" fmla="*/ 46669 w 113217"/>
                  <a:gd name="connsiteY147" fmla="*/ 105463 h 162517"/>
                  <a:gd name="connsiteX148" fmla="*/ 40619 w 113217"/>
                  <a:gd name="connsiteY148" fmla="*/ 105463 h 162517"/>
                  <a:gd name="connsiteX149" fmla="*/ 27656 w 113217"/>
                  <a:gd name="connsiteY149" fmla="*/ 146957 h 162517"/>
                  <a:gd name="connsiteX150" fmla="*/ 31113 w 113217"/>
                  <a:gd name="connsiteY150" fmla="*/ 147822 h 162517"/>
                  <a:gd name="connsiteX151" fmla="*/ 52719 w 113217"/>
                  <a:gd name="connsiteY151" fmla="*/ 102005 h 162517"/>
                  <a:gd name="connsiteX152" fmla="*/ 41484 w 113217"/>
                  <a:gd name="connsiteY152" fmla="*/ 140041 h 162517"/>
                  <a:gd name="connsiteX153" fmla="*/ 95068 w 113217"/>
                  <a:gd name="connsiteY153" fmla="*/ 76936 h 162517"/>
                  <a:gd name="connsiteX154" fmla="*/ 63090 w 113217"/>
                  <a:gd name="connsiteY154" fmla="*/ 76936 h 162517"/>
                  <a:gd name="connsiteX155" fmla="*/ 63090 w 113217"/>
                  <a:gd name="connsiteY155" fmla="*/ 76936 h 162517"/>
                  <a:gd name="connsiteX156" fmla="*/ 59633 w 113217"/>
                  <a:gd name="connsiteY156" fmla="*/ 74343 h 162517"/>
                  <a:gd name="connsiteX157" fmla="*/ 57905 w 113217"/>
                  <a:gd name="connsiteY157" fmla="*/ 70021 h 162517"/>
                  <a:gd name="connsiteX158" fmla="*/ 57905 w 113217"/>
                  <a:gd name="connsiteY158" fmla="*/ 70021 h 162517"/>
                  <a:gd name="connsiteX159" fmla="*/ 70868 w 113217"/>
                  <a:gd name="connsiteY159" fmla="*/ 26798 h 162517"/>
                  <a:gd name="connsiteX160" fmla="*/ 17285 w 113217"/>
                  <a:gd name="connsiteY160" fmla="*/ 90768 h 162517"/>
                  <a:gd name="connsiteX161" fmla="*/ 49262 w 113217"/>
                  <a:gd name="connsiteY161" fmla="*/ 90768 h 162517"/>
                  <a:gd name="connsiteX162" fmla="*/ 49262 w 113217"/>
                  <a:gd name="connsiteY162" fmla="*/ 90768 h 162517"/>
                  <a:gd name="connsiteX163" fmla="*/ 52719 w 113217"/>
                  <a:gd name="connsiteY163" fmla="*/ 93361 h 162517"/>
                  <a:gd name="connsiteX164" fmla="*/ 54448 w 113217"/>
                  <a:gd name="connsiteY164" fmla="*/ 97683 h 162517"/>
                  <a:gd name="connsiteX165" fmla="*/ 54448 w 113217"/>
                  <a:gd name="connsiteY165" fmla="*/ 97683 h 162517"/>
                  <a:gd name="connsiteX166" fmla="*/ 53583 w 113217"/>
                  <a:gd name="connsiteY166" fmla="*/ 99412 h 162517"/>
                  <a:gd name="connsiteX167" fmla="*/ 53583 w 113217"/>
                  <a:gd name="connsiteY167" fmla="*/ 99412 h 162517"/>
                  <a:gd name="connsiteX168" fmla="*/ 52719 w 113217"/>
                  <a:gd name="connsiteY168" fmla="*/ 102005 h 162517"/>
                  <a:gd name="connsiteX169" fmla="*/ 42348 w 113217"/>
                  <a:gd name="connsiteY169" fmla="*/ 100277 h 162517"/>
                  <a:gd name="connsiteX170" fmla="*/ 44077 w 113217"/>
                  <a:gd name="connsiteY170" fmla="*/ 100277 h 162517"/>
                  <a:gd name="connsiteX171" fmla="*/ 44077 w 113217"/>
                  <a:gd name="connsiteY171" fmla="*/ 99412 h 162517"/>
                  <a:gd name="connsiteX172" fmla="*/ 43213 w 113217"/>
                  <a:gd name="connsiteY172" fmla="*/ 99412 h 162517"/>
                  <a:gd name="connsiteX173" fmla="*/ 42348 w 113217"/>
                  <a:gd name="connsiteY173" fmla="*/ 100277 h 162517"/>
                  <a:gd name="connsiteX174" fmla="*/ 13828 w 113217"/>
                  <a:gd name="connsiteY174" fmla="*/ 100277 h 162517"/>
                  <a:gd name="connsiteX175" fmla="*/ 38027 w 113217"/>
                  <a:gd name="connsiteY175" fmla="*/ 100277 h 162517"/>
                  <a:gd name="connsiteX176" fmla="*/ 39755 w 113217"/>
                  <a:gd name="connsiteY176" fmla="*/ 94225 h 162517"/>
                  <a:gd name="connsiteX177" fmla="*/ 13828 w 113217"/>
                  <a:gd name="connsiteY177" fmla="*/ 94225 h 162517"/>
                  <a:gd name="connsiteX178" fmla="*/ 13828 w 113217"/>
                  <a:gd name="connsiteY178" fmla="*/ 100277 h 162517"/>
                  <a:gd name="connsiteX179" fmla="*/ 7778 w 113217"/>
                  <a:gd name="connsiteY179" fmla="*/ 99412 h 162517"/>
                  <a:gd name="connsiteX180" fmla="*/ 8643 w 113217"/>
                  <a:gd name="connsiteY180" fmla="*/ 99412 h 162517"/>
                  <a:gd name="connsiteX181" fmla="*/ 8643 w 113217"/>
                  <a:gd name="connsiteY181" fmla="*/ 98548 h 162517"/>
                  <a:gd name="connsiteX182" fmla="*/ 7778 w 113217"/>
                  <a:gd name="connsiteY182" fmla="*/ 99412 h 162517"/>
                  <a:gd name="connsiteX183" fmla="*/ 4321 w 113217"/>
                  <a:gd name="connsiteY183" fmla="*/ 95954 h 162517"/>
                  <a:gd name="connsiteX184" fmla="*/ 4321 w 113217"/>
                  <a:gd name="connsiteY184" fmla="*/ 95954 h 162517"/>
                  <a:gd name="connsiteX185" fmla="*/ 5185 w 113217"/>
                  <a:gd name="connsiteY185" fmla="*/ 95954 h 162517"/>
                  <a:gd name="connsiteX186" fmla="*/ 4321 w 113217"/>
                  <a:gd name="connsiteY186" fmla="*/ 95954 h 162517"/>
                  <a:gd name="connsiteX187" fmla="*/ 48398 w 113217"/>
                  <a:gd name="connsiteY187" fmla="*/ 95954 h 162517"/>
                  <a:gd name="connsiteX188" fmla="*/ 48398 w 113217"/>
                  <a:gd name="connsiteY188" fmla="*/ 95954 h 162517"/>
                  <a:gd name="connsiteX189" fmla="*/ 48398 w 113217"/>
                  <a:gd name="connsiteY189" fmla="*/ 95954 h 162517"/>
                  <a:gd name="connsiteX190" fmla="*/ 48398 w 113217"/>
                  <a:gd name="connsiteY190" fmla="*/ 95954 h 162517"/>
                  <a:gd name="connsiteX191" fmla="*/ 48398 w 113217"/>
                  <a:gd name="connsiteY191" fmla="*/ 95954 h 162517"/>
                  <a:gd name="connsiteX192" fmla="*/ 3457 w 113217"/>
                  <a:gd name="connsiteY192" fmla="*/ 90768 h 162517"/>
                  <a:gd name="connsiteX193" fmla="*/ 5185 w 113217"/>
                  <a:gd name="connsiteY193" fmla="*/ 90768 h 162517"/>
                  <a:gd name="connsiteX194" fmla="*/ 4321 w 113217"/>
                  <a:gd name="connsiteY194" fmla="*/ 89903 h 162517"/>
                  <a:gd name="connsiteX195" fmla="*/ 3457 w 113217"/>
                  <a:gd name="connsiteY195" fmla="*/ 90768 h 162517"/>
                  <a:gd name="connsiteX196" fmla="*/ 10371 w 113217"/>
                  <a:gd name="connsiteY196" fmla="*/ 89039 h 162517"/>
                  <a:gd name="connsiteX197" fmla="*/ 11235 w 113217"/>
                  <a:gd name="connsiteY197" fmla="*/ 89903 h 162517"/>
                  <a:gd name="connsiteX198" fmla="*/ 72597 w 113217"/>
                  <a:gd name="connsiteY198" fmla="*/ 17289 h 162517"/>
                  <a:gd name="connsiteX199" fmla="*/ 70868 w 113217"/>
                  <a:gd name="connsiteY199" fmla="*/ 14696 h 162517"/>
                  <a:gd name="connsiteX200" fmla="*/ 69140 w 113217"/>
                  <a:gd name="connsiteY200" fmla="*/ 12967 h 162517"/>
                  <a:gd name="connsiteX201" fmla="*/ 6914 w 113217"/>
                  <a:gd name="connsiteY201" fmla="*/ 86445 h 162517"/>
                  <a:gd name="connsiteX202" fmla="*/ 10371 w 113217"/>
                  <a:gd name="connsiteY202" fmla="*/ 89039 h 162517"/>
                  <a:gd name="connsiteX203" fmla="*/ 10371 w 113217"/>
                  <a:gd name="connsiteY203" fmla="*/ 89039 h 162517"/>
                  <a:gd name="connsiteX204" fmla="*/ 107167 w 113217"/>
                  <a:gd name="connsiteY204" fmla="*/ 76072 h 162517"/>
                  <a:gd name="connsiteX205" fmla="*/ 107167 w 113217"/>
                  <a:gd name="connsiteY205" fmla="*/ 76072 h 162517"/>
                  <a:gd name="connsiteX206" fmla="*/ 108032 w 113217"/>
                  <a:gd name="connsiteY206" fmla="*/ 76072 h 162517"/>
                  <a:gd name="connsiteX207" fmla="*/ 107167 w 113217"/>
                  <a:gd name="connsiteY207" fmla="*/ 76072 h 162517"/>
                  <a:gd name="connsiteX208" fmla="*/ 71733 w 113217"/>
                  <a:gd name="connsiteY208" fmla="*/ 72614 h 162517"/>
                  <a:gd name="connsiteX209" fmla="*/ 97661 w 113217"/>
                  <a:gd name="connsiteY209" fmla="*/ 72614 h 162517"/>
                  <a:gd name="connsiteX210" fmla="*/ 97661 w 113217"/>
                  <a:gd name="connsiteY210" fmla="*/ 66563 h 162517"/>
                  <a:gd name="connsiteX211" fmla="*/ 73462 w 113217"/>
                  <a:gd name="connsiteY211" fmla="*/ 66563 h 162517"/>
                  <a:gd name="connsiteX212" fmla="*/ 71733 w 113217"/>
                  <a:gd name="connsiteY212" fmla="*/ 72614 h 162517"/>
                  <a:gd name="connsiteX213" fmla="*/ 107167 w 113217"/>
                  <a:gd name="connsiteY213" fmla="*/ 70021 h 162517"/>
                  <a:gd name="connsiteX214" fmla="*/ 107167 w 113217"/>
                  <a:gd name="connsiteY214" fmla="*/ 70021 h 162517"/>
                  <a:gd name="connsiteX215" fmla="*/ 107167 w 113217"/>
                  <a:gd name="connsiteY215" fmla="*/ 70021 h 162517"/>
                  <a:gd name="connsiteX216" fmla="*/ 107167 w 113217"/>
                  <a:gd name="connsiteY216" fmla="*/ 70021 h 162517"/>
                  <a:gd name="connsiteX217" fmla="*/ 63090 w 113217"/>
                  <a:gd name="connsiteY217" fmla="*/ 70885 h 162517"/>
                  <a:gd name="connsiteX218" fmla="*/ 63090 w 113217"/>
                  <a:gd name="connsiteY218" fmla="*/ 70885 h 162517"/>
                  <a:gd name="connsiteX219" fmla="*/ 63090 w 113217"/>
                  <a:gd name="connsiteY219" fmla="*/ 70885 h 162517"/>
                  <a:gd name="connsiteX220" fmla="*/ 63090 w 113217"/>
                  <a:gd name="connsiteY220" fmla="*/ 70885 h 162517"/>
                  <a:gd name="connsiteX221" fmla="*/ 102846 w 113217"/>
                  <a:gd name="connsiteY221" fmla="*/ 66563 h 162517"/>
                  <a:gd name="connsiteX222" fmla="*/ 102846 w 113217"/>
                  <a:gd name="connsiteY222" fmla="*/ 68292 h 162517"/>
                  <a:gd name="connsiteX223" fmla="*/ 103710 w 113217"/>
                  <a:gd name="connsiteY223" fmla="*/ 67427 h 162517"/>
                  <a:gd name="connsiteX224" fmla="*/ 102846 w 113217"/>
                  <a:gd name="connsiteY224" fmla="*/ 66563 h 162517"/>
                  <a:gd name="connsiteX225" fmla="*/ 67412 w 113217"/>
                  <a:gd name="connsiteY225" fmla="*/ 67427 h 162517"/>
                  <a:gd name="connsiteX226" fmla="*/ 68276 w 113217"/>
                  <a:gd name="connsiteY226" fmla="*/ 67427 h 162517"/>
                  <a:gd name="connsiteX227" fmla="*/ 69140 w 113217"/>
                  <a:gd name="connsiteY227" fmla="*/ 65698 h 162517"/>
                  <a:gd name="connsiteX228" fmla="*/ 67412 w 113217"/>
                  <a:gd name="connsiteY228" fmla="*/ 65698 h 162517"/>
                  <a:gd name="connsiteX229" fmla="*/ 67412 w 113217"/>
                  <a:gd name="connsiteY229" fmla="*/ 67427 h 162517"/>
                  <a:gd name="connsiteX230" fmla="*/ 64819 w 113217"/>
                  <a:gd name="connsiteY230" fmla="*/ 62241 h 162517"/>
                  <a:gd name="connsiteX231" fmla="*/ 70868 w 113217"/>
                  <a:gd name="connsiteY231" fmla="*/ 62241 h 162517"/>
                  <a:gd name="connsiteX232" fmla="*/ 83832 w 113217"/>
                  <a:gd name="connsiteY232" fmla="*/ 20747 h 162517"/>
                  <a:gd name="connsiteX233" fmla="*/ 78647 w 113217"/>
                  <a:gd name="connsiteY233" fmla="*/ 19018 h 162517"/>
                  <a:gd name="connsiteX234" fmla="*/ 78647 w 113217"/>
                  <a:gd name="connsiteY234" fmla="*/ 19882 h 162517"/>
                  <a:gd name="connsiteX235" fmla="*/ 64819 w 113217"/>
                  <a:gd name="connsiteY235" fmla="*/ 62241 h 162517"/>
                  <a:gd name="connsiteX236" fmla="*/ 82968 w 113217"/>
                  <a:gd name="connsiteY236" fmla="*/ 15560 h 162517"/>
                  <a:gd name="connsiteX237" fmla="*/ 82968 w 113217"/>
                  <a:gd name="connsiteY237" fmla="*/ 15560 h 162517"/>
                  <a:gd name="connsiteX238" fmla="*/ 82968 w 113217"/>
                  <a:gd name="connsiteY238" fmla="*/ 15560 h 162517"/>
                  <a:gd name="connsiteX239" fmla="*/ 82968 w 113217"/>
                  <a:gd name="connsiteY239" fmla="*/ 15560 h 162517"/>
                  <a:gd name="connsiteX240" fmla="*/ 82104 w 113217"/>
                  <a:gd name="connsiteY240" fmla="*/ 10373 h 162517"/>
                  <a:gd name="connsiteX241" fmla="*/ 82104 w 113217"/>
                  <a:gd name="connsiteY241" fmla="*/ 10373 h 162517"/>
                  <a:gd name="connsiteX242" fmla="*/ 82104 w 113217"/>
                  <a:gd name="connsiteY242" fmla="*/ 10373 h 162517"/>
                  <a:gd name="connsiteX243" fmla="*/ 82104 w 113217"/>
                  <a:gd name="connsiteY243" fmla="*/ 10373 h 162517"/>
                  <a:gd name="connsiteX244" fmla="*/ 72597 w 113217"/>
                  <a:gd name="connsiteY244" fmla="*/ 9509 h 162517"/>
                  <a:gd name="connsiteX245" fmla="*/ 72597 w 113217"/>
                  <a:gd name="connsiteY245" fmla="*/ 9509 h 162517"/>
                  <a:gd name="connsiteX246" fmla="*/ 72597 w 113217"/>
                  <a:gd name="connsiteY246" fmla="*/ 9509 h 162517"/>
                  <a:gd name="connsiteX247" fmla="*/ 72597 w 113217"/>
                  <a:gd name="connsiteY247" fmla="*/ 9509 h 162517"/>
                  <a:gd name="connsiteX248" fmla="*/ 76918 w 113217"/>
                  <a:gd name="connsiteY248" fmla="*/ 8645 h 162517"/>
                  <a:gd name="connsiteX249" fmla="*/ 76918 w 113217"/>
                  <a:gd name="connsiteY249" fmla="*/ 8645 h 162517"/>
                  <a:gd name="connsiteX250" fmla="*/ 76918 w 113217"/>
                  <a:gd name="connsiteY250" fmla="*/ 8645 h 162517"/>
                  <a:gd name="connsiteX251" fmla="*/ 76918 w 113217"/>
                  <a:gd name="connsiteY251" fmla="*/ 8645 h 16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</a:cxnLst>
                <a:rect l="l" t="t" r="r" b="b"/>
                <a:pathLst>
                  <a:path w="113217" h="162517">
                    <a:moveTo>
                      <a:pt x="35434" y="162517"/>
                    </a:moveTo>
                    <a:lnTo>
                      <a:pt x="35434" y="162517"/>
                    </a:lnTo>
                    <a:cubicBezTo>
                      <a:pt x="34570" y="162517"/>
                      <a:pt x="33706" y="162517"/>
                      <a:pt x="32842" y="161653"/>
                    </a:cubicBezTo>
                    <a:lnTo>
                      <a:pt x="32842" y="161653"/>
                    </a:lnTo>
                    <a:lnTo>
                      <a:pt x="31977" y="161653"/>
                    </a:lnTo>
                    <a:lnTo>
                      <a:pt x="31977" y="161653"/>
                    </a:lnTo>
                    <a:lnTo>
                      <a:pt x="28520" y="159924"/>
                    </a:lnTo>
                    <a:lnTo>
                      <a:pt x="28520" y="159924"/>
                    </a:lnTo>
                    <a:lnTo>
                      <a:pt x="28520" y="159924"/>
                    </a:lnTo>
                    <a:lnTo>
                      <a:pt x="28520" y="159924"/>
                    </a:lnTo>
                    <a:cubicBezTo>
                      <a:pt x="27656" y="159059"/>
                      <a:pt x="26792" y="159059"/>
                      <a:pt x="26792" y="158195"/>
                    </a:cubicBezTo>
                    <a:lnTo>
                      <a:pt x="25063" y="159059"/>
                    </a:lnTo>
                    <a:lnTo>
                      <a:pt x="25928" y="157331"/>
                    </a:lnTo>
                    <a:cubicBezTo>
                      <a:pt x="25928" y="157331"/>
                      <a:pt x="25928" y="157331"/>
                      <a:pt x="25928" y="156466"/>
                    </a:cubicBezTo>
                    <a:lnTo>
                      <a:pt x="25928" y="156466"/>
                    </a:lnTo>
                    <a:lnTo>
                      <a:pt x="25928" y="155602"/>
                    </a:lnTo>
                    <a:lnTo>
                      <a:pt x="25928" y="155602"/>
                    </a:lnTo>
                    <a:lnTo>
                      <a:pt x="24199" y="152144"/>
                    </a:lnTo>
                    <a:lnTo>
                      <a:pt x="24199" y="152144"/>
                    </a:lnTo>
                    <a:lnTo>
                      <a:pt x="24199" y="151279"/>
                    </a:lnTo>
                    <a:lnTo>
                      <a:pt x="24199" y="151279"/>
                    </a:lnTo>
                    <a:cubicBezTo>
                      <a:pt x="24199" y="150415"/>
                      <a:pt x="24199" y="149550"/>
                      <a:pt x="24199" y="147822"/>
                    </a:cubicBezTo>
                    <a:lnTo>
                      <a:pt x="24199" y="147822"/>
                    </a:lnTo>
                    <a:lnTo>
                      <a:pt x="24199" y="146957"/>
                    </a:lnTo>
                    <a:lnTo>
                      <a:pt x="24199" y="146957"/>
                    </a:lnTo>
                    <a:lnTo>
                      <a:pt x="25063" y="143499"/>
                    </a:lnTo>
                    <a:lnTo>
                      <a:pt x="25063" y="143499"/>
                    </a:lnTo>
                    <a:lnTo>
                      <a:pt x="37163" y="102870"/>
                    </a:lnTo>
                    <a:lnTo>
                      <a:pt x="9507" y="102870"/>
                    </a:lnTo>
                    <a:cubicBezTo>
                      <a:pt x="7778" y="102870"/>
                      <a:pt x="6914" y="102005"/>
                      <a:pt x="6049" y="101141"/>
                    </a:cubicBezTo>
                    <a:lnTo>
                      <a:pt x="6049" y="101141"/>
                    </a:lnTo>
                    <a:lnTo>
                      <a:pt x="5185" y="100277"/>
                    </a:lnTo>
                    <a:lnTo>
                      <a:pt x="5185" y="100277"/>
                    </a:lnTo>
                    <a:lnTo>
                      <a:pt x="2593" y="97683"/>
                    </a:lnTo>
                    <a:lnTo>
                      <a:pt x="2593" y="97683"/>
                    </a:lnTo>
                    <a:lnTo>
                      <a:pt x="1728" y="96819"/>
                    </a:lnTo>
                    <a:lnTo>
                      <a:pt x="1728" y="96819"/>
                    </a:lnTo>
                    <a:cubicBezTo>
                      <a:pt x="864" y="95954"/>
                      <a:pt x="0" y="95090"/>
                      <a:pt x="0" y="93361"/>
                    </a:cubicBezTo>
                    <a:lnTo>
                      <a:pt x="0" y="93361"/>
                    </a:lnTo>
                    <a:lnTo>
                      <a:pt x="0" y="92497"/>
                    </a:lnTo>
                    <a:lnTo>
                      <a:pt x="0" y="92497"/>
                    </a:lnTo>
                    <a:lnTo>
                      <a:pt x="0" y="90768"/>
                    </a:lnTo>
                    <a:lnTo>
                      <a:pt x="0" y="89039"/>
                    </a:lnTo>
                    <a:lnTo>
                      <a:pt x="0" y="89039"/>
                    </a:lnTo>
                    <a:lnTo>
                      <a:pt x="0" y="88174"/>
                    </a:lnTo>
                    <a:cubicBezTo>
                      <a:pt x="0" y="86445"/>
                      <a:pt x="864" y="85581"/>
                      <a:pt x="1728" y="83852"/>
                    </a:cubicBezTo>
                    <a:lnTo>
                      <a:pt x="1728" y="83852"/>
                    </a:lnTo>
                    <a:lnTo>
                      <a:pt x="3457" y="82123"/>
                    </a:lnTo>
                    <a:cubicBezTo>
                      <a:pt x="3457" y="82123"/>
                      <a:pt x="3457" y="82123"/>
                      <a:pt x="3457" y="82123"/>
                    </a:cubicBezTo>
                    <a:lnTo>
                      <a:pt x="67412" y="6051"/>
                    </a:lnTo>
                    <a:lnTo>
                      <a:pt x="67412" y="6051"/>
                    </a:lnTo>
                    <a:lnTo>
                      <a:pt x="70004" y="3458"/>
                    </a:lnTo>
                    <a:lnTo>
                      <a:pt x="70004" y="3458"/>
                    </a:lnTo>
                    <a:lnTo>
                      <a:pt x="70868" y="2593"/>
                    </a:lnTo>
                    <a:lnTo>
                      <a:pt x="70868" y="2593"/>
                    </a:lnTo>
                    <a:cubicBezTo>
                      <a:pt x="71733" y="2593"/>
                      <a:pt x="71733" y="1729"/>
                      <a:pt x="72597" y="1729"/>
                    </a:cubicBezTo>
                    <a:lnTo>
                      <a:pt x="72597" y="1729"/>
                    </a:lnTo>
                    <a:lnTo>
                      <a:pt x="73462" y="864"/>
                    </a:lnTo>
                    <a:lnTo>
                      <a:pt x="73462" y="864"/>
                    </a:lnTo>
                    <a:lnTo>
                      <a:pt x="75190" y="864"/>
                    </a:lnTo>
                    <a:lnTo>
                      <a:pt x="76918" y="0"/>
                    </a:lnTo>
                    <a:lnTo>
                      <a:pt x="76918" y="0"/>
                    </a:lnTo>
                    <a:lnTo>
                      <a:pt x="77783" y="0"/>
                    </a:lnTo>
                    <a:lnTo>
                      <a:pt x="77783" y="0"/>
                    </a:lnTo>
                    <a:cubicBezTo>
                      <a:pt x="77783" y="0"/>
                      <a:pt x="77783" y="0"/>
                      <a:pt x="77783" y="0"/>
                    </a:cubicBezTo>
                    <a:cubicBezTo>
                      <a:pt x="78647" y="0"/>
                      <a:pt x="80375" y="0"/>
                      <a:pt x="81240" y="864"/>
                    </a:cubicBezTo>
                    <a:lnTo>
                      <a:pt x="81240" y="864"/>
                    </a:lnTo>
                    <a:lnTo>
                      <a:pt x="82968" y="1729"/>
                    </a:lnTo>
                    <a:cubicBezTo>
                      <a:pt x="82968" y="1729"/>
                      <a:pt x="82968" y="1729"/>
                      <a:pt x="82968" y="1729"/>
                    </a:cubicBezTo>
                    <a:lnTo>
                      <a:pt x="82968" y="1729"/>
                    </a:lnTo>
                    <a:cubicBezTo>
                      <a:pt x="82968" y="1729"/>
                      <a:pt x="82968" y="1729"/>
                      <a:pt x="82968" y="1729"/>
                    </a:cubicBezTo>
                    <a:lnTo>
                      <a:pt x="84697" y="2593"/>
                    </a:lnTo>
                    <a:lnTo>
                      <a:pt x="84697" y="2593"/>
                    </a:lnTo>
                    <a:cubicBezTo>
                      <a:pt x="85561" y="3458"/>
                      <a:pt x="86425" y="4322"/>
                      <a:pt x="87289" y="5187"/>
                    </a:cubicBezTo>
                    <a:lnTo>
                      <a:pt x="87289" y="5187"/>
                    </a:lnTo>
                    <a:lnTo>
                      <a:pt x="87289" y="6051"/>
                    </a:lnTo>
                    <a:lnTo>
                      <a:pt x="87289" y="6051"/>
                    </a:lnTo>
                    <a:lnTo>
                      <a:pt x="89018" y="9509"/>
                    </a:lnTo>
                    <a:lnTo>
                      <a:pt x="89018" y="9509"/>
                    </a:lnTo>
                    <a:lnTo>
                      <a:pt x="89018" y="10373"/>
                    </a:lnTo>
                    <a:lnTo>
                      <a:pt x="89018" y="10373"/>
                    </a:lnTo>
                    <a:cubicBezTo>
                      <a:pt x="89018" y="11238"/>
                      <a:pt x="89018" y="12102"/>
                      <a:pt x="89018" y="13831"/>
                    </a:cubicBezTo>
                    <a:lnTo>
                      <a:pt x="89018" y="13831"/>
                    </a:lnTo>
                    <a:lnTo>
                      <a:pt x="89018" y="14696"/>
                    </a:lnTo>
                    <a:lnTo>
                      <a:pt x="89018" y="14696"/>
                    </a:lnTo>
                    <a:lnTo>
                      <a:pt x="88153" y="18153"/>
                    </a:lnTo>
                    <a:lnTo>
                      <a:pt x="88153" y="18153"/>
                    </a:lnTo>
                    <a:lnTo>
                      <a:pt x="76054" y="58783"/>
                    </a:lnTo>
                    <a:lnTo>
                      <a:pt x="103710" y="58783"/>
                    </a:lnTo>
                    <a:cubicBezTo>
                      <a:pt x="105439" y="58783"/>
                      <a:pt x="106303" y="59647"/>
                      <a:pt x="108032" y="60512"/>
                    </a:cubicBezTo>
                    <a:lnTo>
                      <a:pt x="108032" y="60512"/>
                    </a:lnTo>
                    <a:lnTo>
                      <a:pt x="109760" y="62241"/>
                    </a:lnTo>
                    <a:lnTo>
                      <a:pt x="109760" y="62241"/>
                    </a:lnTo>
                    <a:lnTo>
                      <a:pt x="111488" y="63970"/>
                    </a:lnTo>
                    <a:lnTo>
                      <a:pt x="111488" y="63970"/>
                    </a:lnTo>
                    <a:cubicBezTo>
                      <a:pt x="112353" y="64834"/>
                      <a:pt x="112353" y="65698"/>
                      <a:pt x="113217" y="66563"/>
                    </a:cubicBezTo>
                    <a:lnTo>
                      <a:pt x="113217" y="66563"/>
                    </a:lnTo>
                    <a:lnTo>
                      <a:pt x="113217" y="68292"/>
                    </a:lnTo>
                    <a:lnTo>
                      <a:pt x="113217" y="68292"/>
                    </a:lnTo>
                    <a:lnTo>
                      <a:pt x="113217" y="70021"/>
                    </a:lnTo>
                    <a:lnTo>
                      <a:pt x="113217" y="71750"/>
                    </a:lnTo>
                    <a:lnTo>
                      <a:pt x="113217" y="71750"/>
                    </a:lnTo>
                    <a:lnTo>
                      <a:pt x="113217" y="73479"/>
                    </a:lnTo>
                    <a:cubicBezTo>
                      <a:pt x="113217" y="74343"/>
                      <a:pt x="112353" y="75207"/>
                      <a:pt x="112353" y="76072"/>
                    </a:cubicBezTo>
                    <a:lnTo>
                      <a:pt x="112353" y="76072"/>
                    </a:lnTo>
                    <a:lnTo>
                      <a:pt x="111488" y="76936"/>
                    </a:lnTo>
                    <a:lnTo>
                      <a:pt x="111488" y="76936"/>
                    </a:lnTo>
                    <a:lnTo>
                      <a:pt x="109760" y="79530"/>
                    </a:lnTo>
                    <a:lnTo>
                      <a:pt x="109760" y="79530"/>
                    </a:lnTo>
                    <a:lnTo>
                      <a:pt x="108896" y="80394"/>
                    </a:lnTo>
                    <a:lnTo>
                      <a:pt x="108896" y="80394"/>
                    </a:lnTo>
                    <a:lnTo>
                      <a:pt x="44941" y="154737"/>
                    </a:lnTo>
                    <a:cubicBezTo>
                      <a:pt x="44941" y="154737"/>
                      <a:pt x="44941" y="155602"/>
                      <a:pt x="44077" y="155602"/>
                    </a:cubicBezTo>
                    <a:lnTo>
                      <a:pt x="43213" y="156466"/>
                    </a:lnTo>
                    <a:lnTo>
                      <a:pt x="43213" y="156466"/>
                    </a:lnTo>
                    <a:cubicBezTo>
                      <a:pt x="42348" y="157331"/>
                      <a:pt x="41484" y="158195"/>
                      <a:pt x="39755" y="158195"/>
                    </a:cubicBezTo>
                    <a:lnTo>
                      <a:pt x="39755" y="158195"/>
                    </a:lnTo>
                    <a:lnTo>
                      <a:pt x="37163" y="158195"/>
                    </a:lnTo>
                    <a:cubicBezTo>
                      <a:pt x="37163" y="158195"/>
                      <a:pt x="37163" y="158195"/>
                      <a:pt x="37163" y="158195"/>
                    </a:cubicBezTo>
                    <a:lnTo>
                      <a:pt x="35434" y="162517"/>
                    </a:lnTo>
                    <a:close/>
                    <a:moveTo>
                      <a:pt x="33706" y="158195"/>
                    </a:moveTo>
                    <a:cubicBezTo>
                      <a:pt x="33706" y="158195"/>
                      <a:pt x="34570" y="158195"/>
                      <a:pt x="33706" y="158195"/>
                    </a:cubicBezTo>
                    <a:lnTo>
                      <a:pt x="33706" y="158195"/>
                    </a:lnTo>
                    <a:lnTo>
                      <a:pt x="33706" y="158195"/>
                    </a:lnTo>
                    <a:close/>
                    <a:moveTo>
                      <a:pt x="38891" y="156466"/>
                    </a:moveTo>
                    <a:lnTo>
                      <a:pt x="38891" y="157331"/>
                    </a:lnTo>
                    <a:cubicBezTo>
                      <a:pt x="38891" y="157331"/>
                      <a:pt x="38891" y="157331"/>
                      <a:pt x="38891" y="156466"/>
                    </a:cubicBezTo>
                    <a:lnTo>
                      <a:pt x="38891" y="156466"/>
                    </a:lnTo>
                    <a:close/>
                    <a:moveTo>
                      <a:pt x="40619" y="152144"/>
                    </a:moveTo>
                    <a:lnTo>
                      <a:pt x="43213" y="153873"/>
                    </a:lnTo>
                    <a:lnTo>
                      <a:pt x="105439" y="80394"/>
                    </a:lnTo>
                    <a:lnTo>
                      <a:pt x="103710" y="78665"/>
                    </a:lnTo>
                    <a:lnTo>
                      <a:pt x="101117" y="76936"/>
                    </a:lnTo>
                    <a:lnTo>
                      <a:pt x="100253" y="77801"/>
                    </a:lnTo>
                    <a:lnTo>
                      <a:pt x="100253" y="77801"/>
                    </a:lnTo>
                    <a:lnTo>
                      <a:pt x="38891" y="149550"/>
                    </a:lnTo>
                    <a:lnTo>
                      <a:pt x="40619" y="152144"/>
                    </a:lnTo>
                    <a:close/>
                    <a:moveTo>
                      <a:pt x="27656" y="151279"/>
                    </a:moveTo>
                    <a:cubicBezTo>
                      <a:pt x="27656" y="151279"/>
                      <a:pt x="27656" y="151279"/>
                      <a:pt x="27656" y="151279"/>
                    </a:cubicBezTo>
                    <a:lnTo>
                      <a:pt x="27656" y="151279"/>
                    </a:lnTo>
                    <a:lnTo>
                      <a:pt x="27656" y="151279"/>
                    </a:lnTo>
                    <a:close/>
                    <a:moveTo>
                      <a:pt x="31113" y="147822"/>
                    </a:moveTo>
                    <a:lnTo>
                      <a:pt x="32842" y="148686"/>
                    </a:lnTo>
                    <a:lnTo>
                      <a:pt x="32842" y="147822"/>
                    </a:lnTo>
                    <a:lnTo>
                      <a:pt x="33706" y="147822"/>
                    </a:lnTo>
                    <a:lnTo>
                      <a:pt x="33706" y="147822"/>
                    </a:lnTo>
                    <a:lnTo>
                      <a:pt x="33706" y="147822"/>
                    </a:lnTo>
                    <a:lnTo>
                      <a:pt x="46669" y="105463"/>
                    </a:lnTo>
                    <a:lnTo>
                      <a:pt x="40619" y="105463"/>
                    </a:lnTo>
                    <a:lnTo>
                      <a:pt x="27656" y="146957"/>
                    </a:lnTo>
                    <a:lnTo>
                      <a:pt x="31113" y="147822"/>
                    </a:lnTo>
                    <a:close/>
                    <a:moveTo>
                      <a:pt x="52719" y="102005"/>
                    </a:moveTo>
                    <a:lnTo>
                      <a:pt x="41484" y="140041"/>
                    </a:lnTo>
                    <a:lnTo>
                      <a:pt x="95068" y="76936"/>
                    </a:lnTo>
                    <a:lnTo>
                      <a:pt x="63090" y="76936"/>
                    </a:lnTo>
                    <a:lnTo>
                      <a:pt x="63090" y="76936"/>
                    </a:lnTo>
                    <a:cubicBezTo>
                      <a:pt x="61362" y="76072"/>
                      <a:pt x="60498" y="75207"/>
                      <a:pt x="59633" y="74343"/>
                    </a:cubicBezTo>
                    <a:cubicBezTo>
                      <a:pt x="58769" y="73479"/>
                      <a:pt x="57905" y="71750"/>
                      <a:pt x="57905" y="70021"/>
                    </a:cubicBezTo>
                    <a:lnTo>
                      <a:pt x="57905" y="70021"/>
                    </a:lnTo>
                    <a:lnTo>
                      <a:pt x="70868" y="26798"/>
                    </a:lnTo>
                    <a:lnTo>
                      <a:pt x="17285" y="90768"/>
                    </a:lnTo>
                    <a:lnTo>
                      <a:pt x="49262" y="90768"/>
                    </a:lnTo>
                    <a:lnTo>
                      <a:pt x="49262" y="90768"/>
                    </a:lnTo>
                    <a:cubicBezTo>
                      <a:pt x="50991" y="91632"/>
                      <a:pt x="51855" y="92497"/>
                      <a:pt x="52719" y="93361"/>
                    </a:cubicBezTo>
                    <a:cubicBezTo>
                      <a:pt x="53583" y="94225"/>
                      <a:pt x="54448" y="95954"/>
                      <a:pt x="54448" y="97683"/>
                    </a:cubicBezTo>
                    <a:lnTo>
                      <a:pt x="54448" y="97683"/>
                    </a:lnTo>
                    <a:lnTo>
                      <a:pt x="53583" y="99412"/>
                    </a:lnTo>
                    <a:cubicBezTo>
                      <a:pt x="53583" y="99412"/>
                      <a:pt x="53583" y="99412"/>
                      <a:pt x="53583" y="99412"/>
                    </a:cubicBezTo>
                    <a:lnTo>
                      <a:pt x="52719" y="102005"/>
                    </a:lnTo>
                    <a:close/>
                    <a:moveTo>
                      <a:pt x="42348" y="100277"/>
                    </a:moveTo>
                    <a:lnTo>
                      <a:pt x="44077" y="100277"/>
                    </a:lnTo>
                    <a:lnTo>
                      <a:pt x="44077" y="99412"/>
                    </a:lnTo>
                    <a:lnTo>
                      <a:pt x="43213" y="99412"/>
                    </a:lnTo>
                    <a:lnTo>
                      <a:pt x="42348" y="100277"/>
                    </a:lnTo>
                    <a:close/>
                    <a:moveTo>
                      <a:pt x="13828" y="100277"/>
                    </a:moveTo>
                    <a:lnTo>
                      <a:pt x="38027" y="100277"/>
                    </a:lnTo>
                    <a:lnTo>
                      <a:pt x="39755" y="94225"/>
                    </a:lnTo>
                    <a:lnTo>
                      <a:pt x="13828" y="94225"/>
                    </a:lnTo>
                    <a:lnTo>
                      <a:pt x="13828" y="100277"/>
                    </a:lnTo>
                    <a:close/>
                    <a:moveTo>
                      <a:pt x="7778" y="99412"/>
                    </a:moveTo>
                    <a:cubicBezTo>
                      <a:pt x="7778" y="99412"/>
                      <a:pt x="8643" y="99412"/>
                      <a:pt x="8643" y="99412"/>
                    </a:cubicBezTo>
                    <a:lnTo>
                      <a:pt x="8643" y="98548"/>
                    </a:lnTo>
                    <a:lnTo>
                      <a:pt x="7778" y="99412"/>
                    </a:lnTo>
                    <a:close/>
                    <a:moveTo>
                      <a:pt x="4321" y="95954"/>
                    </a:moveTo>
                    <a:cubicBezTo>
                      <a:pt x="4321" y="95954"/>
                      <a:pt x="4321" y="96819"/>
                      <a:pt x="4321" y="95954"/>
                    </a:cubicBezTo>
                    <a:lnTo>
                      <a:pt x="5185" y="95954"/>
                    </a:lnTo>
                    <a:lnTo>
                      <a:pt x="4321" y="95954"/>
                    </a:lnTo>
                    <a:close/>
                    <a:moveTo>
                      <a:pt x="48398" y="95954"/>
                    </a:moveTo>
                    <a:lnTo>
                      <a:pt x="48398" y="95954"/>
                    </a:lnTo>
                    <a:cubicBezTo>
                      <a:pt x="48398" y="95954"/>
                      <a:pt x="48398" y="95954"/>
                      <a:pt x="48398" y="95954"/>
                    </a:cubicBezTo>
                    <a:cubicBezTo>
                      <a:pt x="48398" y="95954"/>
                      <a:pt x="48398" y="95954"/>
                      <a:pt x="48398" y="95954"/>
                    </a:cubicBezTo>
                    <a:lnTo>
                      <a:pt x="48398" y="95954"/>
                    </a:lnTo>
                    <a:close/>
                    <a:moveTo>
                      <a:pt x="3457" y="90768"/>
                    </a:moveTo>
                    <a:lnTo>
                      <a:pt x="5185" y="90768"/>
                    </a:lnTo>
                    <a:lnTo>
                      <a:pt x="4321" y="89903"/>
                    </a:lnTo>
                    <a:cubicBezTo>
                      <a:pt x="3457" y="90768"/>
                      <a:pt x="3457" y="90768"/>
                      <a:pt x="3457" y="90768"/>
                    </a:cubicBezTo>
                    <a:close/>
                    <a:moveTo>
                      <a:pt x="10371" y="89039"/>
                    </a:moveTo>
                    <a:lnTo>
                      <a:pt x="11235" y="89903"/>
                    </a:lnTo>
                    <a:lnTo>
                      <a:pt x="72597" y="17289"/>
                    </a:lnTo>
                    <a:lnTo>
                      <a:pt x="70868" y="14696"/>
                    </a:lnTo>
                    <a:lnTo>
                      <a:pt x="69140" y="12967"/>
                    </a:lnTo>
                    <a:lnTo>
                      <a:pt x="6914" y="86445"/>
                    </a:lnTo>
                    <a:lnTo>
                      <a:pt x="10371" y="89039"/>
                    </a:lnTo>
                    <a:lnTo>
                      <a:pt x="10371" y="89039"/>
                    </a:lnTo>
                    <a:close/>
                    <a:moveTo>
                      <a:pt x="107167" y="76072"/>
                    </a:moveTo>
                    <a:lnTo>
                      <a:pt x="107167" y="76072"/>
                    </a:lnTo>
                    <a:cubicBezTo>
                      <a:pt x="108032" y="76072"/>
                      <a:pt x="108032" y="76072"/>
                      <a:pt x="108032" y="76072"/>
                    </a:cubicBezTo>
                    <a:lnTo>
                      <a:pt x="107167" y="76072"/>
                    </a:lnTo>
                    <a:close/>
                    <a:moveTo>
                      <a:pt x="71733" y="72614"/>
                    </a:moveTo>
                    <a:lnTo>
                      <a:pt x="97661" y="72614"/>
                    </a:lnTo>
                    <a:lnTo>
                      <a:pt x="97661" y="66563"/>
                    </a:lnTo>
                    <a:lnTo>
                      <a:pt x="73462" y="66563"/>
                    </a:lnTo>
                    <a:lnTo>
                      <a:pt x="71733" y="72614"/>
                    </a:lnTo>
                    <a:close/>
                    <a:moveTo>
                      <a:pt x="107167" y="70021"/>
                    </a:moveTo>
                    <a:lnTo>
                      <a:pt x="107167" y="70021"/>
                    </a:lnTo>
                    <a:lnTo>
                      <a:pt x="107167" y="70021"/>
                    </a:lnTo>
                    <a:cubicBezTo>
                      <a:pt x="107167" y="70885"/>
                      <a:pt x="107167" y="70885"/>
                      <a:pt x="107167" y="70021"/>
                    </a:cubicBezTo>
                    <a:close/>
                    <a:moveTo>
                      <a:pt x="63090" y="70885"/>
                    </a:moveTo>
                    <a:cubicBezTo>
                      <a:pt x="63090" y="70885"/>
                      <a:pt x="63090" y="70885"/>
                      <a:pt x="63090" y="70885"/>
                    </a:cubicBezTo>
                    <a:cubicBezTo>
                      <a:pt x="63090" y="70885"/>
                      <a:pt x="63090" y="70885"/>
                      <a:pt x="63090" y="70885"/>
                    </a:cubicBezTo>
                    <a:lnTo>
                      <a:pt x="63090" y="70885"/>
                    </a:lnTo>
                    <a:close/>
                    <a:moveTo>
                      <a:pt x="102846" y="66563"/>
                    </a:moveTo>
                    <a:lnTo>
                      <a:pt x="102846" y="68292"/>
                    </a:lnTo>
                    <a:lnTo>
                      <a:pt x="103710" y="67427"/>
                    </a:lnTo>
                    <a:cubicBezTo>
                      <a:pt x="102846" y="67427"/>
                      <a:pt x="102846" y="67427"/>
                      <a:pt x="102846" y="66563"/>
                    </a:cubicBezTo>
                    <a:close/>
                    <a:moveTo>
                      <a:pt x="67412" y="67427"/>
                    </a:moveTo>
                    <a:lnTo>
                      <a:pt x="68276" y="67427"/>
                    </a:lnTo>
                    <a:lnTo>
                      <a:pt x="69140" y="65698"/>
                    </a:lnTo>
                    <a:lnTo>
                      <a:pt x="67412" y="65698"/>
                    </a:lnTo>
                    <a:lnTo>
                      <a:pt x="67412" y="67427"/>
                    </a:lnTo>
                    <a:close/>
                    <a:moveTo>
                      <a:pt x="64819" y="62241"/>
                    </a:moveTo>
                    <a:lnTo>
                      <a:pt x="70868" y="62241"/>
                    </a:lnTo>
                    <a:lnTo>
                      <a:pt x="83832" y="20747"/>
                    </a:lnTo>
                    <a:lnTo>
                      <a:pt x="78647" y="19018"/>
                    </a:lnTo>
                    <a:lnTo>
                      <a:pt x="78647" y="19882"/>
                    </a:lnTo>
                    <a:lnTo>
                      <a:pt x="64819" y="62241"/>
                    </a:lnTo>
                    <a:close/>
                    <a:moveTo>
                      <a:pt x="82968" y="15560"/>
                    </a:moveTo>
                    <a:lnTo>
                      <a:pt x="82968" y="15560"/>
                    </a:lnTo>
                    <a:cubicBezTo>
                      <a:pt x="83832" y="15560"/>
                      <a:pt x="83832" y="15560"/>
                      <a:pt x="82968" y="15560"/>
                    </a:cubicBezTo>
                    <a:lnTo>
                      <a:pt x="82968" y="15560"/>
                    </a:lnTo>
                    <a:close/>
                    <a:moveTo>
                      <a:pt x="82104" y="10373"/>
                    </a:moveTo>
                    <a:lnTo>
                      <a:pt x="82104" y="10373"/>
                    </a:lnTo>
                    <a:lnTo>
                      <a:pt x="82104" y="10373"/>
                    </a:lnTo>
                    <a:cubicBezTo>
                      <a:pt x="82104" y="11238"/>
                      <a:pt x="82104" y="10373"/>
                      <a:pt x="82104" y="10373"/>
                    </a:cubicBezTo>
                    <a:close/>
                    <a:moveTo>
                      <a:pt x="72597" y="9509"/>
                    </a:moveTo>
                    <a:lnTo>
                      <a:pt x="72597" y="9509"/>
                    </a:lnTo>
                    <a:lnTo>
                      <a:pt x="72597" y="9509"/>
                    </a:lnTo>
                    <a:cubicBezTo>
                      <a:pt x="72597" y="9509"/>
                      <a:pt x="72597" y="9509"/>
                      <a:pt x="72597" y="9509"/>
                    </a:cubicBezTo>
                    <a:close/>
                    <a:moveTo>
                      <a:pt x="76918" y="8645"/>
                    </a:moveTo>
                    <a:lnTo>
                      <a:pt x="76918" y="8645"/>
                    </a:lnTo>
                    <a:lnTo>
                      <a:pt x="76918" y="8645"/>
                    </a:lnTo>
                    <a:cubicBezTo>
                      <a:pt x="77783" y="8645"/>
                      <a:pt x="76918" y="8645"/>
                      <a:pt x="76918" y="8645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 b="1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</p:grpSp>
      <p:grpSp>
        <p:nvGrpSpPr>
          <p:cNvPr id="342" name="Graphic 16831">
            <a:extLst>
              <a:ext uri="{FF2B5EF4-FFF2-40B4-BE49-F238E27FC236}">
                <a16:creationId xmlns:a16="http://schemas.microsoft.com/office/drawing/2014/main" id="{30FB38D9-FFC5-4F50-BDEC-3DC2BDEC4E60}"/>
              </a:ext>
            </a:extLst>
          </p:cNvPr>
          <p:cNvGrpSpPr/>
          <p:nvPr/>
        </p:nvGrpSpPr>
        <p:grpSpPr>
          <a:xfrm>
            <a:off x="11171683" y="3858413"/>
            <a:ext cx="394963" cy="393327"/>
            <a:chOff x="4375048" y="1794020"/>
            <a:chExt cx="394963" cy="393326"/>
          </a:xfrm>
          <a:solidFill>
            <a:srgbClr val="355464"/>
          </a:solidFill>
        </p:grpSpPr>
        <p:grpSp>
          <p:nvGrpSpPr>
            <p:cNvPr id="343" name="Graphic 16831">
              <a:extLst>
                <a:ext uri="{FF2B5EF4-FFF2-40B4-BE49-F238E27FC236}">
                  <a16:creationId xmlns:a16="http://schemas.microsoft.com/office/drawing/2014/main" id="{06E33321-8E01-4706-B259-E50DC202B2A2}"/>
                </a:ext>
              </a:extLst>
            </p:cNvPr>
            <p:cNvGrpSpPr/>
            <p:nvPr/>
          </p:nvGrpSpPr>
          <p:grpSpPr>
            <a:xfrm>
              <a:off x="4629139" y="1811309"/>
              <a:ext cx="129638" cy="96818"/>
              <a:chOff x="4629139" y="1811309"/>
              <a:chExt cx="129638" cy="96818"/>
            </a:xfrm>
            <a:solidFill>
              <a:srgbClr val="355464"/>
            </a:solidFill>
          </p:grpSpPr>
          <p:sp>
            <p:nvSpPr>
              <p:cNvPr id="401" name="Freeform 17852">
                <a:extLst>
                  <a:ext uri="{FF2B5EF4-FFF2-40B4-BE49-F238E27FC236}">
                    <a16:creationId xmlns:a16="http://schemas.microsoft.com/office/drawing/2014/main" id="{7219393D-F757-42F9-91DD-8FD33465A8DC}"/>
                  </a:ext>
                </a:extLst>
              </p:cNvPr>
              <p:cNvSpPr/>
              <p:nvPr/>
            </p:nvSpPr>
            <p:spPr>
              <a:xfrm>
                <a:off x="4630867" y="1813038"/>
                <a:ext cx="126181" cy="92496"/>
              </a:xfrm>
              <a:custGeom>
                <a:avLst/>
                <a:gdLst>
                  <a:gd name="connsiteX0" fmla="*/ 114946 w 126181"/>
                  <a:gd name="connsiteY0" fmla="*/ 86445 h 92496"/>
                  <a:gd name="connsiteX1" fmla="*/ 116674 w 126181"/>
                  <a:gd name="connsiteY1" fmla="*/ 82988 h 92496"/>
                  <a:gd name="connsiteX2" fmla="*/ 120131 w 126181"/>
                  <a:gd name="connsiteY2" fmla="*/ 81259 h 92496"/>
                  <a:gd name="connsiteX3" fmla="*/ 120131 w 126181"/>
                  <a:gd name="connsiteY3" fmla="*/ 92497 h 92496"/>
                  <a:gd name="connsiteX4" fmla="*/ 124453 w 126181"/>
                  <a:gd name="connsiteY4" fmla="*/ 90768 h 92496"/>
                  <a:gd name="connsiteX5" fmla="*/ 126181 w 126181"/>
                  <a:gd name="connsiteY5" fmla="*/ 86445 h 92496"/>
                  <a:gd name="connsiteX6" fmla="*/ 114946 w 126181"/>
                  <a:gd name="connsiteY6" fmla="*/ 86445 h 92496"/>
                  <a:gd name="connsiteX7" fmla="*/ 114946 w 126181"/>
                  <a:gd name="connsiteY7" fmla="*/ 6051 h 92496"/>
                  <a:gd name="connsiteX8" fmla="*/ 114946 w 126181"/>
                  <a:gd name="connsiteY8" fmla="*/ 86445 h 92496"/>
                  <a:gd name="connsiteX9" fmla="*/ 126181 w 126181"/>
                  <a:gd name="connsiteY9" fmla="*/ 86445 h 92496"/>
                  <a:gd name="connsiteX10" fmla="*/ 126181 w 126181"/>
                  <a:gd name="connsiteY10" fmla="*/ 6051 h 92496"/>
                  <a:gd name="connsiteX11" fmla="*/ 114946 w 126181"/>
                  <a:gd name="connsiteY11" fmla="*/ 6051 h 92496"/>
                  <a:gd name="connsiteX12" fmla="*/ 119267 w 126181"/>
                  <a:gd name="connsiteY12" fmla="*/ 11238 h 92496"/>
                  <a:gd name="connsiteX13" fmla="*/ 115810 w 126181"/>
                  <a:gd name="connsiteY13" fmla="*/ 9509 h 92496"/>
                  <a:gd name="connsiteX14" fmla="*/ 114082 w 126181"/>
                  <a:gd name="connsiteY14" fmla="*/ 6051 h 92496"/>
                  <a:gd name="connsiteX15" fmla="*/ 125317 w 126181"/>
                  <a:gd name="connsiteY15" fmla="*/ 6051 h 92496"/>
                  <a:gd name="connsiteX16" fmla="*/ 123588 w 126181"/>
                  <a:gd name="connsiteY16" fmla="*/ 1729 h 92496"/>
                  <a:gd name="connsiteX17" fmla="*/ 119267 w 126181"/>
                  <a:gd name="connsiteY17" fmla="*/ 0 h 92496"/>
                  <a:gd name="connsiteX18" fmla="*/ 119267 w 126181"/>
                  <a:gd name="connsiteY18" fmla="*/ 11238 h 92496"/>
                  <a:gd name="connsiteX19" fmla="*/ 6914 w 126181"/>
                  <a:gd name="connsiteY19" fmla="*/ 11238 h 92496"/>
                  <a:gd name="connsiteX20" fmla="*/ 120131 w 126181"/>
                  <a:gd name="connsiteY20" fmla="*/ 11238 h 92496"/>
                  <a:gd name="connsiteX21" fmla="*/ 120131 w 126181"/>
                  <a:gd name="connsiteY21" fmla="*/ 0 h 92496"/>
                  <a:gd name="connsiteX22" fmla="*/ 6914 w 126181"/>
                  <a:gd name="connsiteY22" fmla="*/ 0 h 92496"/>
                  <a:gd name="connsiteX23" fmla="*/ 6914 w 126181"/>
                  <a:gd name="connsiteY23" fmla="*/ 11238 h 92496"/>
                  <a:gd name="connsiteX24" fmla="*/ 11235 w 126181"/>
                  <a:gd name="connsiteY24" fmla="*/ 6051 h 92496"/>
                  <a:gd name="connsiteX25" fmla="*/ 9507 w 126181"/>
                  <a:gd name="connsiteY25" fmla="*/ 9509 h 92496"/>
                  <a:gd name="connsiteX26" fmla="*/ 6050 w 126181"/>
                  <a:gd name="connsiteY26" fmla="*/ 11238 h 92496"/>
                  <a:gd name="connsiteX27" fmla="*/ 6050 w 126181"/>
                  <a:gd name="connsiteY27" fmla="*/ 0 h 92496"/>
                  <a:gd name="connsiteX28" fmla="*/ 1729 w 126181"/>
                  <a:gd name="connsiteY28" fmla="*/ 1729 h 92496"/>
                  <a:gd name="connsiteX29" fmla="*/ 0 w 126181"/>
                  <a:gd name="connsiteY29" fmla="*/ 6051 h 92496"/>
                  <a:gd name="connsiteX30" fmla="*/ 11235 w 126181"/>
                  <a:gd name="connsiteY30" fmla="*/ 6051 h 92496"/>
                  <a:gd name="connsiteX31" fmla="*/ 11235 w 126181"/>
                  <a:gd name="connsiteY31" fmla="*/ 86445 h 92496"/>
                  <a:gd name="connsiteX32" fmla="*/ 11235 w 126181"/>
                  <a:gd name="connsiteY32" fmla="*/ 6051 h 92496"/>
                  <a:gd name="connsiteX33" fmla="*/ 0 w 126181"/>
                  <a:gd name="connsiteY33" fmla="*/ 6051 h 92496"/>
                  <a:gd name="connsiteX34" fmla="*/ 0 w 126181"/>
                  <a:gd name="connsiteY34" fmla="*/ 86445 h 92496"/>
                  <a:gd name="connsiteX35" fmla="*/ 11235 w 126181"/>
                  <a:gd name="connsiteY35" fmla="*/ 86445 h 92496"/>
                  <a:gd name="connsiteX36" fmla="*/ 6914 w 126181"/>
                  <a:gd name="connsiteY36" fmla="*/ 81259 h 92496"/>
                  <a:gd name="connsiteX37" fmla="*/ 10371 w 126181"/>
                  <a:gd name="connsiteY37" fmla="*/ 82988 h 92496"/>
                  <a:gd name="connsiteX38" fmla="*/ 12100 w 126181"/>
                  <a:gd name="connsiteY38" fmla="*/ 86445 h 92496"/>
                  <a:gd name="connsiteX39" fmla="*/ 864 w 126181"/>
                  <a:gd name="connsiteY39" fmla="*/ 86445 h 92496"/>
                  <a:gd name="connsiteX40" fmla="*/ 2593 w 126181"/>
                  <a:gd name="connsiteY40" fmla="*/ 90768 h 92496"/>
                  <a:gd name="connsiteX41" fmla="*/ 6914 w 126181"/>
                  <a:gd name="connsiteY41" fmla="*/ 92497 h 92496"/>
                  <a:gd name="connsiteX42" fmla="*/ 6914 w 126181"/>
                  <a:gd name="connsiteY42" fmla="*/ 81259 h 92496"/>
                  <a:gd name="connsiteX43" fmla="*/ 119267 w 126181"/>
                  <a:gd name="connsiteY43" fmla="*/ 81259 h 92496"/>
                  <a:gd name="connsiteX44" fmla="*/ 6050 w 126181"/>
                  <a:gd name="connsiteY44" fmla="*/ 81259 h 92496"/>
                  <a:gd name="connsiteX45" fmla="*/ 6050 w 126181"/>
                  <a:gd name="connsiteY45" fmla="*/ 92497 h 92496"/>
                  <a:gd name="connsiteX46" fmla="*/ 119267 w 126181"/>
                  <a:gd name="connsiteY46" fmla="*/ 92497 h 92496"/>
                  <a:gd name="connsiteX47" fmla="*/ 119267 w 126181"/>
                  <a:gd name="connsiteY47" fmla="*/ 81259 h 9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6181" h="92496">
                    <a:moveTo>
                      <a:pt x="114946" y="86445"/>
                    </a:moveTo>
                    <a:cubicBezTo>
                      <a:pt x="114946" y="85581"/>
                      <a:pt x="114946" y="83852"/>
                      <a:pt x="116674" y="82988"/>
                    </a:cubicBezTo>
                    <a:cubicBezTo>
                      <a:pt x="117539" y="82123"/>
                      <a:pt x="119267" y="81259"/>
                      <a:pt x="120131" y="81259"/>
                    </a:cubicBezTo>
                    <a:lnTo>
                      <a:pt x="120131" y="92497"/>
                    </a:lnTo>
                    <a:cubicBezTo>
                      <a:pt x="121860" y="92497"/>
                      <a:pt x="123588" y="91632"/>
                      <a:pt x="124453" y="90768"/>
                    </a:cubicBezTo>
                    <a:cubicBezTo>
                      <a:pt x="126181" y="89039"/>
                      <a:pt x="126181" y="88174"/>
                      <a:pt x="126181" y="86445"/>
                    </a:cubicBezTo>
                    <a:lnTo>
                      <a:pt x="114946" y="86445"/>
                    </a:lnTo>
                    <a:close/>
                    <a:moveTo>
                      <a:pt x="114946" y="6051"/>
                    </a:moveTo>
                    <a:lnTo>
                      <a:pt x="114946" y="86445"/>
                    </a:lnTo>
                    <a:lnTo>
                      <a:pt x="126181" y="86445"/>
                    </a:lnTo>
                    <a:lnTo>
                      <a:pt x="126181" y="6051"/>
                    </a:lnTo>
                    <a:lnTo>
                      <a:pt x="114946" y="6051"/>
                    </a:lnTo>
                    <a:close/>
                    <a:moveTo>
                      <a:pt x="119267" y="11238"/>
                    </a:moveTo>
                    <a:cubicBezTo>
                      <a:pt x="118403" y="11238"/>
                      <a:pt x="116674" y="11238"/>
                      <a:pt x="115810" y="9509"/>
                    </a:cubicBezTo>
                    <a:cubicBezTo>
                      <a:pt x="114946" y="8645"/>
                      <a:pt x="114082" y="6916"/>
                      <a:pt x="114082" y="6051"/>
                    </a:cubicBezTo>
                    <a:lnTo>
                      <a:pt x="125317" y="6051"/>
                    </a:lnTo>
                    <a:cubicBezTo>
                      <a:pt x="125317" y="4322"/>
                      <a:pt x="124453" y="2593"/>
                      <a:pt x="123588" y="1729"/>
                    </a:cubicBezTo>
                    <a:cubicBezTo>
                      <a:pt x="121860" y="0"/>
                      <a:pt x="120996" y="0"/>
                      <a:pt x="119267" y="0"/>
                    </a:cubicBezTo>
                    <a:lnTo>
                      <a:pt x="119267" y="11238"/>
                    </a:lnTo>
                    <a:close/>
                    <a:moveTo>
                      <a:pt x="6914" y="11238"/>
                    </a:moveTo>
                    <a:lnTo>
                      <a:pt x="120131" y="11238"/>
                    </a:lnTo>
                    <a:lnTo>
                      <a:pt x="120131" y="0"/>
                    </a:lnTo>
                    <a:lnTo>
                      <a:pt x="6914" y="0"/>
                    </a:lnTo>
                    <a:lnTo>
                      <a:pt x="6914" y="11238"/>
                    </a:lnTo>
                    <a:close/>
                    <a:moveTo>
                      <a:pt x="11235" y="6051"/>
                    </a:moveTo>
                    <a:cubicBezTo>
                      <a:pt x="11235" y="6916"/>
                      <a:pt x="11235" y="8645"/>
                      <a:pt x="9507" y="9509"/>
                    </a:cubicBezTo>
                    <a:cubicBezTo>
                      <a:pt x="8643" y="10373"/>
                      <a:pt x="6914" y="11238"/>
                      <a:pt x="6050" y="11238"/>
                    </a:cubicBezTo>
                    <a:lnTo>
                      <a:pt x="6050" y="0"/>
                    </a:lnTo>
                    <a:cubicBezTo>
                      <a:pt x="4321" y="0"/>
                      <a:pt x="2593" y="865"/>
                      <a:pt x="1729" y="1729"/>
                    </a:cubicBezTo>
                    <a:cubicBezTo>
                      <a:pt x="0" y="3458"/>
                      <a:pt x="0" y="4322"/>
                      <a:pt x="0" y="6051"/>
                    </a:cubicBezTo>
                    <a:lnTo>
                      <a:pt x="11235" y="6051"/>
                    </a:lnTo>
                    <a:close/>
                    <a:moveTo>
                      <a:pt x="11235" y="86445"/>
                    </a:moveTo>
                    <a:lnTo>
                      <a:pt x="11235" y="6051"/>
                    </a:lnTo>
                    <a:lnTo>
                      <a:pt x="0" y="6051"/>
                    </a:lnTo>
                    <a:lnTo>
                      <a:pt x="0" y="86445"/>
                    </a:lnTo>
                    <a:lnTo>
                      <a:pt x="11235" y="86445"/>
                    </a:lnTo>
                    <a:close/>
                    <a:moveTo>
                      <a:pt x="6914" y="81259"/>
                    </a:moveTo>
                    <a:cubicBezTo>
                      <a:pt x="7778" y="81259"/>
                      <a:pt x="9507" y="81259"/>
                      <a:pt x="10371" y="82988"/>
                    </a:cubicBezTo>
                    <a:cubicBezTo>
                      <a:pt x="11235" y="83852"/>
                      <a:pt x="12100" y="85581"/>
                      <a:pt x="12100" y="86445"/>
                    </a:cubicBezTo>
                    <a:lnTo>
                      <a:pt x="864" y="86445"/>
                    </a:lnTo>
                    <a:cubicBezTo>
                      <a:pt x="864" y="88174"/>
                      <a:pt x="1729" y="89903"/>
                      <a:pt x="2593" y="90768"/>
                    </a:cubicBezTo>
                    <a:cubicBezTo>
                      <a:pt x="4321" y="92497"/>
                      <a:pt x="5186" y="92497"/>
                      <a:pt x="6914" y="92497"/>
                    </a:cubicBezTo>
                    <a:lnTo>
                      <a:pt x="6914" y="81259"/>
                    </a:lnTo>
                    <a:close/>
                    <a:moveTo>
                      <a:pt x="119267" y="81259"/>
                    </a:moveTo>
                    <a:lnTo>
                      <a:pt x="6050" y="81259"/>
                    </a:lnTo>
                    <a:lnTo>
                      <a:pt x="6050" y="92497"/>
                    </a:lnTo>
                    <a:lnTo>
                      <a:pt x="119267" y="92497"/>
                    </a:lnTo>
                    <a:lnTo>
                      <a:pt x="119267" y="8125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402" name="Freeform 17853">
                <a:extLst>
                  <a:ext uri="{FF2B5EF4-FFF2-40B4-BE49-F238E27FC236}">
                    <a16:creationId xmlns:a16="http://schemas.microsoft.com/office/drawing/2014/main" id="{0375A060-C533-4AD1-A4AE-FECB96CC7631}"/>
                  </a:ext>
                </a:extLst>
              </p:cNvPr>
              <p:cNvSpPr/>
              <p:nvPr/>
            </p:nvSpPr>
            <p:spPr>
              <a:xfrm>
                <a:off x="4629139" y="1811309"/>
                <a:ext cx="129638" cy="96818"/>
              </a:xfrm>
              <a:custGeom>
                <a:avLst/>
                <a:gdLst>
                  <a:gd name="connsiteX0" fmla="*/ 123588 w 129638"/>
                  <a:gd name="connsiteY0" fmla="*/ 96819 h 96818"/>
                  <a:gd name="connsiteX1" fmla="*/ 6050 w 129638"/>
                  <a:gd name="connsiteY1" fmla="*/ 96819 h 96818"/>
                  <a:gd name="connsiteX2" fmla="*/ 6050 w 129638"/>
                  <a:gd name="connsiteY2" fmla="*/ 96819 h 96818"/>
                  <a:gd name="connsiteX3" fmla="*/ 2593 w 129638"/>
                  <a:gd name="connsiteY3" fmla="*/ 94225 h 96818"/>
                  <a:gd name="connsiteX4" fmla="*/ 0 w 129638"/>
                  <a:gd name="connsiteY4" fmla="*/ 90768 h 96818"/>
                  <a:gd name="connsiteX5" fmla="*/ 0 w 129638"/>
                  <a:gd name="connsiteY5" fmla="*/ 90768 h 96818"/>
                  <a:gd name="connsiteX6" fmla="*/ 0 w 129638"/>
                  <a:gd name="connsiteY6" fmla="*/ 6051 h 96818"/>
                  <a:gd name="connsiteX7" fmla="*/ 0 w 129638"/>
                  <a:gd name="connsiteY7" fmla="*/ 6051 h 96818"/>
                  <a:gd name="connsiteX8" fmla="*/ 2593 w 129638"/>
                  <a:gd name="connsiteY8" fmla="*/ 2593 h 96818"/>
                  <a:gd name="connsiteX9" fmla="*/ 6050 w 129638"/>
                  <a:gd name="connsiteY9" fmla="*/ 0 h 96818"/>
                  <a:gd name="connsiteX10" fmla="*/ 6050 w 129638"/>
                  <a:gd name="connsiteY10" fmla="*/ 0 h 96818"/>
                  <a:gd name="connsiteX11" fmla="*/ 123588 w 129638"/>
                  <a:gd name="connsiteY11" fmla="*/ 0 h 96818"/>
                  <a:gd name="connsiteX12" fmla="*/ 123588 w 129638"/>
                  <a:gd name="connsiteY12" fmla="*/ 0 h 96818"/>
                  <a:gd name="connsiteX13" fmla="*/ 127045 w 129638"/>
                  <a:gd name="connsiteY13" fmla="*/ 2593 h 96818"/>
                  <a:gd name="connsiteX14" fmla="*/ 129638 w 129638"/>
                  <a:gd name="connsiteY14" fmla="*/ 6051 h 96818"/>
                  <a:gd name="connsiteX15" fmla="*/ 129638 w 129638"/>
                  <a:gd name="connsiteY15" fmla="*/ 6051 h 96818"/>
                  <a:gd name="connsiteX16" fmla="*/ 129638 w 129638"/>
                  <a:gd name="connsiteY16" fmla="*/ 90768 h 96818"/>
                  <a:gd name="connsiteX17" fmla="*/ 129638 w 129638"/>
                  <a:gd name="connsiteY17" fmla="*/ 90768 h 96818"/>
                  <a:gd name="connsiteX18" fmla="*/ 127045 w 129638"/>
                  <a:gd name="connsiteY18" fmla="*/ 94225 h 96818"/>
                  <a:gd name="connsiteX19" fmla="*/ 123588 w 129638"/>
                  <a:gd name="connsiteY19" fmla="*/ 96819 h 96818"/>
                  <a:gd name="connsiteX20" fmla="*/ 123588 w 129638"/>
                  <a:gd name="connsiteY20" fmla="*/ 96819 h 96818"/>
                  <a:gd name="connsiteX21" fmla="*/ 10371 w 129638"/>
                  <a:gd name="connsiteY21" fmla="*/ 92497 h 96818"/>
                  <a:gd name="connsiteX22" fmla="*/ 118403 w 129638"/>
                  <a:gd name="connsiteY22" fmla="*/ 92497 h 96818"/>
                  <a:gd name="connsiteX23" fmla="*/ 118403 w 129638"/>
                  <a:gd name="connsiteY23" fmla="*/ 90768 h 96818"/>
                  <a:gd name="connsiteX24" fmla="*/ 113217 w 129638"/>
                  <a:gd name="connsiteY24" fmla="*/ 90768 h 96818"/>
                  <a:gd name="connsiteX25" fmla="*/ 113217 w 129638"/>
                  <a:gd name="connsiteY25" fmla="*/ 85581 h 96818"/>
                  <a:gd name="connsiteX26" fmla="*/ 14692 w 129638"/>
                  <a:gd name="connsiteY26" fmla="*/ 85581 h 96818"/>
                  <a:gd name="connsiteX27" fmla="*/ 14692 w 129638"/>
                  <a:gd name="connsiteY27" fmla="*/ 90768 h 96818"/>
                  <a:gd name="connsiteX28" fmla="*/ 9507 w 129638"/>
                  <a:gd name="connsiteY28" fmla="*/ 90768 h 96818"/>
                  <a:gd name="connsiteX29" fmla="*/ 9507 w 129638"/>
                  <a:gd name="connsiteY29" fmla="*/ 92497 h 96818"/>
                  <a:gd name="connsiteX30" fmla="*/ 123588 w 129638"/>
                  <a:gd name="connsiteY30" fmla="*/ 90768 h 96818"/>
                  <a:gd name="connsiteX31" fmla="*/ 123588 w 129638"/>
                  <a:gd name="connsiteY31" fmla="*/ 91632 h 96818"/>
                  <a:gd name="connsiteX32" fmla="*/ 123588 w 129638"/>
                  <a:gd name="connsiteY32" fmla="*/ 90768 h 96818"/>
                  <a:gd name="connsiteX33" fmla="*/ 124452 w 129638"/>
                  <a:gd name="connsiteY33" fmla="*/ 90768 h 96818"/>
                  <a:gd name="connsiteX34" fmla="*/ 123588 w 129638"/>
                  <a:gd name="connsiteY34" fmla="*/ 90768 h 96818"/>
                  <a:gd name="connsiteX35" fmla="*/ 5186 w 129638"/>
                  <a:gd name="connsiteY35" fmla="*/ 90768 h 96818"/>
                  <a:gd name="connsiteX36" fmla="*/ 5186 w 129638"/>
                  <a:gd name="connsiteY36" fmla="*/ 90768 h 96818"/>
                  <a:gd name="connsiteX37" fmla="*/ 6050 w 129638"/>
                  <a:gd name="connsiteY37" fmla="*/ 91632 h 96818"/>
                  <a:gd name="connsiteX38" fmla="*/ 6050 w 129638"/>
                  <a:gd name="connsiteY38" fmla="*/ 90768 h 96818"/>
                  <a:gd name="connsiteX39" fmla="*/ 5186 w 129638"/>
                  <a:gd name="connsiteY39" fmla="*/ 90768 h 96818"/>
                  <a:gd name="connsiteX40" fmla="*/ 123588 w 129638"/>
                  <a:gd name="connsiteY40" fmla="*/ 85581 h 96818"/>
                  <a:gd name="connsiteX41" fmla="*/ 125317 w 129638"/>
                  <a:gd name="connsiteY41" fmla="*/ 85581 h 96818"/>
                  <a:gd name="connsiteX42" fmla="*/ 125317 w 129638"/>
                  <a:gd name="connsiteY42" fmla="*/ 9509 h 96818"/>
                  <a:gd name="connsiteX43" fmla="*/ 123588 w 129638"/>
                  <a:gd name="connsiteY43" fmla="*/ 9509 h 96818"/>
                  <a:gd name="connsiteX44" fmla="*/ 123588 w 129638"/>
                  <a:gd name="connsiteY44" fmla="*/ 14696 h 96818"/>
                  <a:gd name="connsiteX45" fmla="*/ 118403 w 129638"/>
                  <a:gd name="connsiteY45" fmla="*/ 14696 h 96818"/>
                  <a:gd name="connsiteX46" fmla="*/ 118403 w 129638"/>
                  <a:gd name="connsiteY46" fmla="*/ 80394 h 96818"/>
                  <a:gd name="connsiteX47" fmla="*/ 123588 w 129638"/>
                  <a:gd name="connsiteY47" fmla="*/ 80394 h 96818"/>
                  <a:gd name="connsiteX48" fmla="*/ 123588 w 129638"/>
                  <a:gd name="connsiteY48" fmla="*/ 85581 h 96818"/>
                  <a:gd name="connsiteX49" fmla="*/ 4321 w 129638"/>
                  <a:gd name="connsiteY49" fmla="*/ 85581 h 96818"/>
                  <a:gd name="connsiteX50" fmla="*/ 6050 w 129638"/>
                  <a:gd name="connsiteY50" fmla="*/ 85581 h 96818"/>
                  <a:gd name="connsiteX51" fmla="*/ 6050 w 129638"/>
                  <a:gd name="connsiteY51" fmla="*/ 80394 h 96818"/>
                  <a:gd name="connsiteX52" fmla="*/ 11235 w 129638"/>
                  <a:gd name="connsiteY52" fmla="*/ 80394 h 96818"/>
                  <a:gd name="connsiteX53" fmla="*/ 11235 w 129638"/>
                  <a:gd name="connsiteY53" fmla="*/ 14696 h 96818"/>
                  <a:gd name="connsiteX54" fmla="*/ 6050 w 129638"/>
                  <a:gd name="connsiteY54" fmla="*/ 14696 h 96818"/>
                  <a:gd name="connsiteX55" fmla="*/ 6050 w 129638"/>
                  <a:gd name="connsiteY55" fmla="*/ 9509 h 96818"/>
                  <a:gd name="connsiteX56" fmla="*/ 4321 w 129638"/>
                  <a:gd name="connsiteY56" fmla="*/ 9509 h 96818"/>
                  <a:gd name="connsiteX57" fmla="*/ 4321 w 129638"/>
                  <a:gd name="connsiteY57" fmla="*/ 85581 h 96818"/>
                  <a:gd name="connsiteX58" fmla="*/ 15556 w 129638"/>
                  <a:gd name="connsiteY58" fmla="*/ 81259 h 96818"/>
                  <a:gd name="connsiteX59" fmla="*/ 114081 w 129638"/>
                  <a:gd name="connsiteY59" fmla="*/ 81259 h 96818"/>
                  <a:gd name="connsiteX60" fmla="*/ 114081 w 129638"/>
                  <a:gd name="connsiteY60" fmla="*/ 15560 h 96818"/>
                  <a:gd name="connsiteX61" fmla="*/ 15556 w 129638"/>
                  <a:gd name="connsiteY61" fmla="*/ 15560 h 96818"/>
                  <a:gd name="connsiteX62" fmla="*/ 15556 w 129638"/>
                  <a:gd name="connsiteY62" fmla="*/ 81259 h 96818"/>
                  <a:gd name="connsiteX63" fmla="*/ 15556 w 129638"/>
                  <a:gd name="connsiteY63" fmla="*/ 10373 h 96818"/>
                  <a:gd name="connsiteX64" fmla="*/ 114081 w 129638"/>
                  <a:gd name="connsiteY64" fmla="*/ 10373 h 96818"/>
                  <a:gd name="connsiteX65" fmla="*/ 114081 w 129638"/>
                  <a:gd name="connsiteY65" fmla="*/ 6051 h 96818"/>
                  <a:gd name="connsiteX66" fmla="*/ 119267 w 129638"/>
                  <a:gd name="connsiteY66" fmla="*/ 6051 h 96818"/>
                  <a:gd name="connsiteX67" fmla="*/ 119267 w 129638"/>
                  <a:gd name="connsiteY67" fmla="*/ 4322 h 96818"/>
                  <a:gd name="connsiteX68" fmla="*/ 11235 w 129638"/>
                  <a:gd name="connsiteY68" fmla="*/ 4322 h 96818"/>
                  <a:gd name="connsiteX69" fmla="*/ 11235 w 129638"/>
                  <a:gd name="connsiteY69" fmla="*/ 6051 h 96818"/>
                  <a:gd name="connsiteX70" fmla="*/ 16421 w 129638"/>
                  <a:gd name="connsiteY70" fmla="*/ 6051 h 96818"/>
                  <a:gd name="connsiteX71" fmla="*/ 16421 w 129638"/>
                  <a:gd name="connsiteY71" fmla="*/ 10373 h 96818"/>
                  <a:gd name="connsiteX72" fmla="*/ 123588 w 129638"/>
                  <a:gd name="connsiteY72" fmla="*/ 6051 h 96818"/>
                  <a:gd name="connsiteX73" fmla="*/ 124452 w 129638"/>
                  <a:gd name="connsiteY73" fmla="*/ 6051 h 96818"/>
                  <a:gd name="connsiteX74" fmla="*/ 123588 w 129638"/>
                  <a:gd name="connsiteY74" fmla="*/ 6051 h 96818"/>
                  <a:gd name="connsiteX75" fmla="*/ 123588 w 129638"/>
                  <a:gd name="connsiteY75" fmla="*/ 5187 h 96818"/>
                  <a:gd name="connsiteX76" fmla="*/ 123588 w 129638"/>
                  <a:gd name="connsiteY76" fmla="*/ 6051 h 96818"/>
                  <a:gd name="connsiteX77" fmla="*/ 5186 w 129638"/>
                  <a:gd name="connsiteY77" fmla="*/ 6051 h 96818"/>
                  <a:gd name="connsiteX78" fmla="*/ 6050 w 129638"/>
                  <a:gd name="connsiteY78" fmla="*/ 6051 h 96818"/>
                  <a:gd name="connsiteX79" fmla="*/ 6050 w 129638"/>
                  <a:gd name="connsiteY79" fmla="*/ 5187 h 96818"/>
                  <a:gd name="connsiteX80" fmla="*/ 5186 w 129638"/>
                  <a:gd name="connsiteY80" fmla="*/ 6051 h 96818"/>
                  <a:gd name="connsiteX81" fmla="*/ 5186 w 129638"/>
                  <a:gd name="connsiteY81" fmla="*/ 6051 h 9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29638" h="96818">
                    <a:moveTo>
                      <a:pt x="123588" y="96819"/>
                    </a:moveTo>
                    <a:lnTo>
                      <a:pt x="6050" y="96819"/>
                    </a:lnTo>
                    <a:lnTo>
                      <a:pt x="6050" y="96819"/>
                    </a:lnTo>
                    <a:cubicBezTo>
                      <a:pt x="4321" y="96819"/>
                      <a:pt x="3457" y="95954"/>
                      <a:pt x="2593" y="94225"/>
                    </a:cubicBezTo>
                    <a:cubicBezTo>
                      <a:pt x="1728" y="93361"/>
                      <a:pt x="864" y="91632"/>
                      <a:pt x="0" y="90768"/>
                    </a:cubicBezTo>
                    <a:lnTo>
                      <a:pt x="0" y="90768"/>
                    </a:lnTo>
                    <a:lnTo>
                      <a:pt x="0" y="6051"/>
                    </a:lnTo>
                    <a:lnTo>
                      <a:pt x="0" y="6051"/>
                    </a:lnTo>
                    <a:cubicBezTo>
                      <a:pt x="0" y="4322"/>
                      <a:pt x="864" y="3458"/>
                      <a:pt x="2593" y="2593"/>
                    </a:cubicBezTo>
                    <a:cubicBezTo>
                      <a:pt x="4321" y="1729"/>
                      <a:pt x="5186" y="864"/>
                      <a:pt x="6050" y="0"/>
                    </a:cubicBezTo>
                    <a:lnTo>
                      <a:pt x="6050" y="0"/>
                    </a:lnTo>
                    <a:lnTo>
                      <a:pt x="123588" y="0"/>
                    </a:lnTo>
                    <a:lnTo>
                      <a:pt x="123588" y="0"/>
                    </a:lnTo>
                    <a:cubicBezTo>
                      <a:pt x="125317" y="0"/>
                      <a:pt x="126181" y="864"/>
                      <a:pt x="127045" y="2593"/>
                    </a:cubicBezTo>
                    <a:cubicBezTo>
                      <a:pt x="127909" y="4322"/>
                      <a:pt x="128774" y="5187"/>
                      <a:pt x="129638" y="6051"/>
                    </a:cubicBezTo>
                    <a:lnTo>
                      <a:pt x="129638" y="6051"/>
                    </a:lnTo>
                    <a:lnTo>
                      <a:pt x="129638" y="90768"/>
                    </a:lnTo>
                    <a:lnTo>
                      <a:pt x="129638" y="90768"/>
                    </a:lnTo>
                    <a:cubicBezTo>
                      <a:pt x="129638" y="92497"/>
                      <a:pt x="128774" y="93361"/>
                      <a:pt x="127045" y="94225"/>
                    </a:cubicBezTo>
                    <a:cubicBezTo>
                      <a:pt x="126181" y="95090"/>
                      <a:pt x="125317" y="95954"/>
                      <a:pt x="123588" y="96819"/>
                    </a:cubicBezTo>
                    <a:lnTo>
                      <a:pt x="123588" y="96819"/>
                    </a:lnTo>
                    <a:close/>
                    <a:moveTo>
                      <a:pt x="10371" y="92497"/>
                    </a:moveTo>
                    <a:lnTo>
                      <a:pt x="118403" y="92497"/>
                    </a:lnTo>
                    <a:lnTo>
                      <a:pt x="118403" y="90768"/>
                    </a:lnTo>
                    <a:lnTo>
                      <a:pt x="113217" y="90768"/>
                    </a:lnTo>
                    <a:lnTo>
                      <a:pt x="113217" y="85581"/>
                    </a:lnTo>
                    <a:lnTo>
                      <a:pt x="14692" y="85581"/>
                    </a:lnTo>
                    <a:lnTo>
                      <a:pt x="14692" y="90768"/>
                    </a:lnTo>
                    <a:lnTo>
                      <a:pt x="9507" y="90768"/>
                    </a:lnTo>
                    <a:lnTo>
                      <a:pt x="9507" y="92497"/>
                    </a:lnTo>
                    <a:close/>
                    <a:moveTo>
                      <a:pt x="123588" y="90768"/>
                    </a:moveTo>
                    <a:lnTo>
                      <a:pt x="123588" y="91632"/>
                    </a:lnTo>
                    <a:cubicBezTo>
                      <a:pt x="123588" y="91632"/>
                      <a:pt x="123588" y="91632"/>
                      <a:pt x="123588" y="90768"/>
                    </a:cubicBezTo>
                    <a:cubicBezTo>
                      <a:pt x="124452" y="90768"/>
                      <a:pt x="124452" y="90768"/>
                      <a:pt x="124452" y="90768"/>
                    </a:cubicBezTo>
                    <a:lnTo>
                      <a:pt x="123588" y="90768"/>
                    </a:lnTo>
                    <a:close/>
                    <a:moveTo>
                      <a:pt x="5186" y="90768"/>
                    </a:moveTo>
                    <a:cubicBezTo>
                      <a:pt x="5186" y="90768"/>
                      <a:pt x="5186" y="90768"/>
                      <a:pt x="5186" y="90768"/>
                    </a:cubicBezTo>
                    <a:cubicBezTo>
                      <a:pt x="6050" y="91632"/>
                      <a:pt x="6050" y="91632"/>
                      <a:pt x="6050" y="91632"/>
                    </a:cubicBezTo>
                    <a:lnTo>
                      <a:pt x="6050" y="90768"/>
                    </a:lnTo>
                    <a:lnTo>
                      <a:pt x="5186" y="90768"/>
                    </a:lnTo>
                    <a:close/>
                    <a:moveTo>
                      <a:pt x="123588" y="85581"/>
                    </a:moveTo>
                    <a:lnTo>
                      <a:pt x="125317" y="85581"/>
                    </a:lnTo>
                    <a:lnTo>
                      <a:pt x="125317" y="9509"/>
                    </a:lnTo>
                    <a:lnTo>
                      <a:pt x="123588" y="9509"/>
                    </a:lnTo>
                    <a:lnTo>
                      <a:pt x="123588" y="14696"/>
                    </a:lnTo>
                    <a:lnTo>
                      <a:pt x="118403" y="14696"/>
                    </a:lnTo>
                    <a:lnTo>
                      <a:pt x="118403" y="80394"/>
                    </a:lnTo>
                    <a:lnTo>
                      <a:pt x="123588" y="80394"/>
                    </a:lnTo>
                    <a:lnTo>
                      <a:pt x="123588" y="85581"/>
                    </a:lnTo>
                    <a:close/>
                    <a:moveTo>
                      <a:pt x="4321" y="85581"/>
                    </a:moveTo>
                    <a:lnTo>
                      <a:pt x="6050" y="85581"/>
                    </a:lnTo>
                    <a:lnTo>
                      <a:pt x="6050" y="80394"/>
                    </a:lnTo>
                    <a:lnTo>
                      <a:pt x="11235" y="80394"/>
                    </a:lnTo>
                    <a:lnTo>
                      <a:pt x="11235" y="14696"/>
                    </a:lnTo>
                    <a:lnTo>
                      <a:pt x="6050" y="14696"/>
                    </a:lnTo>
                    <a:lnTo>
                      <a:pt x="6050" y="9509"/>
                    </a:lnTo>
                    <a:lnTo>
                      <a:pt x="4321" y="9509"/>
                    </a:lnTo>
                    <a:lnTo>
                      <a:pt x="4321" y="85581"/>
                    </a:lnTo>
                    <a:close/>
                    <a:moveTo>
                      <a:pt x="15556" y="81259"/>
                    </a:moveTo>
                    <a:lnTo>
                      <a:pt x="114081" y="81259"/>
                    </a:lnTo>
                    <a:lnTo>
                      <a:pt x="114081" y="15560"/>
                    </a:lnTo>
                    <a:lnTo>
                      <a:pt x="15556" y="15560"/>
                    </a:lnTo>
                    <a:lnTo>
                      <a:pt x="15556" y="81259"/>
                    </a:lnTo>
                    <a:close/>
                    <a:moveTo>
                      <a:pt x="15556" y="10373"/>
                    </a:moveTo>
                    <a:lnTo>
                      <a:pt x="114081" y="10373"/>
                    </a:lnTo>
                    <a:lnTo>
                      <a:pt x="114081" y="6051"/>
                    </a:lnTo>
                    <a:lnTo>
                      <a:pt x="119267" y="6051"/>
                    </a:lnTo>
                    <a:lnTo>
                      <a:pt x="119267" y="4322"/>
                    </a:lnTo>
                    <a:lnTo>
                      <a:pt x="11235" y="4322"/>
                    </a:lnTo>
                    <a:lnTo>
                      <a:pt x="11235" y="6051"/>
                    </a:lnTo>
                    <a:lnTo>
                      <a:pt x="16421" y="6051"/>
                    </a:lnTo>
                    <a:lnTo>
                      <a:pt x="16421" y="10373"/>
                    </a:lnTo>
                    <a:close/>
                    <a:moveTo>
                      <a:pt x="123588" y="6051"/>
                    </a:moveTo>
                    <a:lnTo>
                      <a:pt x="124452" y="6051"/>
                    </a:lnTo>
                    <a:cubicBezTo>
                      <a:pt x="124452" y="5187"/>
                      <a:pt x="124452" y="5187"/>
                      <a:pt x="123588" y="6051"/>
                    </a:cubicBezTo>
                    <a:cubicBezTo>
                      <a:pt x="123588" y="5187"/>
                      <a:pt x="123588" y="5187"/>
                      <a:pt x="123588" y="5187"/>
                    </a:cubicBezTo>
                    <a:lnTo>
                      <a:pt x="123588" y="6051"/>
                    </a:lnTo>
                    <a:close/>
                    <a:moveTo>
                      <a:pt x="5186" y="6051"/>
                    </a:moveTo>
                    <a:lnTo>
                      <a:pt x="6050" y="6051"/>
                    </a:lnTo>
                    <a:lnTo>
                      <a:pt x="6050" y="5187"/>
                    </a:lnTo>
                    <a:cubicBezTo>
                      <a:pt x="6050" y="4322"/>
                      <a:pt x="6050" y="5187"/>
                      <a:pt x="5186" y="6051"/>
                    </a:cubicBezTo>
                    <a:cubicBezTo>
                      <a:pt x="5186" y="5187"/>
                      <a:pt x="5186" y="5187"/>
                      <a:pt x="5186" y="6051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44" name="Graphic 16831">
              <a:extLst>
                <a:ext uri="{FF2B5EF4-FFF2-40B4-BE49-F238E27FC236}">
                  <a16:creationId xmlns:a16="http://schemas.microsoft.com/office/drawing/2014/main" id="{F4D95A8A-E6CE-48E6-B852-867BF51A650B}"/>
                </a:ext>
              </a:extLst>
            </p:cNvPr>
            <p:cNvGrpSpPr/>
            <p:nvPr/>
          </p:nvGrpSpPr>
          <p:grpSpPr>
            <a:xfrm>
              <a:off x="4658524" y="1851938"/>
              <a:ext cx="70004" cy="15560"/>
              <a:chOff x="4658524" y="1851938"/>
              <a:chExt cx="70004" cy="15560"/>
            </a:xfrm>
            <a:solidFill>
              <a:srgbClr val="355464"/>
            </a:solidFill>
          </p:grpSpPr>
          <p:sp>
            <p:nvSpPr>
              <p:cNvPr id="399" name="Freeform 17855">
                <a:extLst>
                  <a:ext uri="{FF2B5EF4-FFF2-40B4-BE49-F238E27FC236}">
                    <a16:creationId xmlns:a16="http://schemas.microsoft.com/office/drawing/2014/main" id="{22F1CB96-3BE8-4BAD-A5CD-4E93DF2230A4}"/>
                  </a:ext>
                </a:extLst>
              </p:cNvPr>
              <p:cNvSpPr/>
              <p:nvPr/>
            </p:nvSpPr>
            <p:spPr>
              <a:xfrm>
                <a:off x="4661116" y="1853667"/>
                <a:ext cx="65683" cy="11237"/>
              </a:xfrm>
              <a:custGeom>
                <a:avLst/>
                <a:gdLst>
                  <a:gd name="connsiteX0" fmla="*/ 0 w 65683"/>
                  <a:gd name="connsiteY0" fmla="*/ 0 h 11237"/>
                  <a:gd name="connsiteX1" fmla="*/ 65683 w 65683"/>
                  <a:gd name="connsiteY1" fmla="*/ 0 h 11237"/>
                  <a:gd name="connsiteX2" fmla="*/ 65683 w 65683"/>
                  <a:gd name="connsiteY2" fmla="*/ 11238 h 11237"/>
                  <a:gd name="connsiteX3" fmla="*/ 0 w 65683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83" h="11237">
                    <a:moveTo>
                      <a:pt x="0" y="0"/>
                    </a:moveTo>
                    <a:lnTo>
                      <a:pt x="65683" y="0"/>
                    </a:lnTo>
                    <a:lnTo>
                      <a:pt x="65683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400" name="Freeform 17856">
                <a:extLst>
                  <a:ext uri="{FF2B5EF4-FFF2-40B4-BE49-F238E27FC236}">
                    <a16:creationId xmlns:a16="http://schemas.microsoft.com/office/drawing/2014/main" id="{D2885F8E-6C2E-4981-AD55-F00A3D3C16E0}"/>
                  </a:ext>
                </a:extLst>
              </p:cNvPr>
              <p:cNvSpPr/>
              <p:nvPr/>
            </p:nvSpPr>
            <p:spPr>
              <a:xfrm>
                <a:off x="4658524" y="1851938"/>
                <a:ext cx="70004" cy="15560"/>
              </a:xfrm>
              <a:custGeom>
                <a:avLst/>
                <a:gdLst>
                  <a:gd name="connsiteX0" fmla="*/ 70005 w 70004"/>
                  <a:gd name="connsiteY0" fmla="*/ 15560 h 15560"/>
                  <a:gd name="connsiteX1" fmla="*/ 0 w 70004"/>
                  <a:gd name="connsiteY1" fmla="*/ 15560 h 15560"/>
                  <a:gd name="connsiteX2" fmla="*/ 0 w 70004"/>
                  <a:gd name="connsiteY2" fmla="*/ 0 h 15560"/>
                  <a:gd name="connsiteX3" fmla="*/ 70005 w 70004"/>
                  <a:gd name="connsiteY3" fmla="*/ 0 h 15560"/>
                  <a:gd name="connsiteX4" fmla="*/ 70005 w 70004"/>
                  <a:gd name="connsiteY4" fmla="*/ 15560 h 15560"/>
                  <a:gd name="connsiteX5" fmla="*/ 5186 w 70004"/>
                  <a:gd name="connsiteY5" fmla="*/ 11238 h 15560"/>
                  <a:gd name="connsiteX6" fmla="*/ 65683 w 70004"/>
                  <a:gd name="connsiteY6" fmla="*/ 11238 h 15560"/>
                  <a:gd name="connsiteX7" fmla="*/ 65683 w 70004"/>
                  <a:gd name="connsiteY7" fmla="*/ 4322 h 15560"/>
                  <a:gd name="connsiteX8" fmla="*/ 5186 w 70004"/>
                  <a:gd name="connsiteY8" fmla="*/ 4322 h 15560"/>
                  <a:gd name="connsiteX9" fmla="*/ 5186 w 70004"/>
                  <a:gd name="connsiteY9" fmla="*/ 11238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004" h="15560">
                    <a:moveTo>
                      <a:pt x="70005" y="15560"/>
                    </a:moveTo>
                    <a:lnTo>
                      <a:pt x="0" y="15560"/>
                    </a:lnTo>
                    <a:lnTo>
                      <a:pt x="0" y="0"/>
                    </a:lnTo>
                    <a:lnTo>
                      <a:pt x="70005" y="0"/>
                    </a:lnTo>
                    <a:lnTo>
                      <a:pt x="70005" y="15560"/>
                    </a:lnTo>
                    <a:close/>
                    <a:moveTo>
                      <a:pt x="5186" y="11238"/>
                    </a:moveTo>
                    <a:lnTo>
                      <a:pt x="65683" y="11238"/>
                    </a:lnTo>
                    <a:lnTo>
                      <a:pt x="65683" y="4322"/>
                    </a:lnTo>
                    <a:lnTo>
                      <a:pt x="5186" y="4322"/>
                    </a:lnTo>
                    <a:lnTo>
                      <a:pt x="5186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45" name="Graphic 16831">
              <a:extLst>
                <a:ext uri="{FF2B5EF4-FFF2-40B4-BE49-F238E27FC236}">
                  <a16:creationId xmlns:a16="http://schemas.microsoft.com/office/drawing/2014/main" id="{A4C0B1FD-C03F-4A4F-BB2F-4C7A63682CCF}"/>
                </a:ext>
              </a:extLst>
            </p:cNvPr>
            <p:cNvGrpSpPr/>
            <p:nvPr/>
          </p:nvGrpSpPr>
          <p:grpSpPr>
            <a:xfrm>
              <a:off x="4686180" y="1897754"/>
              <a:ext cx="15556" cy="224757"/>
              <a:chOff x="4686180" y="1897754"/>
              <a:chExt cx="15556" cy="224757"/>
            </a:xfrm>
            <a:solidFill>
              <a:srgbClr val="355464"/>
            </a:solidFill>
          </p:grpSpPr>
          <p:sp>
            <p:nvSpPr>
              <p:cNvPr id="397" name="Freeform 17858">
                <a:extLst>
                  <a:ext uri="{FF2B5EF4-FFF2-40B4-BE49-F238E27FC236}">
                    <a16:creationId xmlns:a16="http://schemas.microsoft.com/office/drawing/2014/main" id="{A8B163D7-499D-4AA1-9565-E13C02EEE2B5}"/>
                  </a:ext>
                </a:extLst>
              </p:cNvPr>
              <p:cNvSpPr/>
              <p:nvPr/>
            </p:nvSpPr>
            <p:spPr>
              <a:xfrm>
                <a:off x="4688772" y="1900348"/>
                <a:ext cx="11235" cy="220435"/>
              </a:xfrm>
              <a:custGeom>
                <a:avLst/>
                <a:gdLst>
                  <a:gd name="connsiteX0" fmla="*/ 0 w 11235"/>
                  <a:gd name="connsiteY0" fmla="*/ 0 h 220435"/>
                  <a:gd name="connsiteX1" fmla="*/ 11235 w 11235"/>
                  <a:gd name="connsiteY1" fmla="*/ 0 h 220435"/>
                  <a:gd name="connsiteX2" fmla="*/ 11235 w 11235"/>
                  <a:gd name="connsiteY2" fmla="*/ 220436 h 220435"/>
                  <a:gd name="connsiteX3" fmla="*/ 0 w 11235"/>
                  <a:gd name="connsiteY3" fmla="*/ 220436 h 22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5" h="220435">
                    <a:moveTo>
                      <a:pt x="0" y="0"/>
                    </a:moveTo>
                    <a:lnTo>
                      <a:pt x="11235" y="0"/>
                    </a:lnTo>
                    <a:lnTo>
                      <a:pt x="11235" y="220436"/>
                    </a:lnTo>
                    <a:lnTo>
                      <a:pt x="0" y="22043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98" name="Freeform 17859">
                <a:extLst>
                  <a:ext uri="{FF2B5EF4-FFF2-40B4-BE49-F238E27FC236}">
                    <a16:creationId xmlns:a16="http://schemas.microsoft.com/office/drawing/2014/main" id="{335359DD-760C-41AF-9E57-B68E56474B4D}"/>
                  </a:ext>
                </a:extLst>
              </p:cNvPr>
              <p:cNvSpPr/>
              <p:nvPr/>
            </p:nvSpPr>
            <p:spPr>
              <a:xfrm>
                <a:off x="4686180" y="1897754"/>
                <a:ext cx="15556" cy="224757"/>
              </a:xfrm>
              <a:custGeom>
                <a:avLst/>
                <a:gdLst>
                  <a:gd name="connsiteX0" fmla="*/ 15556 w 15556"/>
                  <a:gd name="connsiteY0" fmla="*/ 224758 h 224757"/>
                  <a:gd name="connsiteX1" fmla="*/ 0 w 15556"/>
                  <a:gd name="connsiteY1" fmla="*/ 224758 h 224757"/>
                  <a:gd name="connsiteX2" fmla="*/ 0 w 15556"/>
                  <a:gd name="connsiteY2" fmla="*/ 0 h 224757"/>
                  <a:gd name="connsiteX3" fmla="*/ 15556 w 15556"/>
                  <a:gd name="connsiteY3" fmla="*/ 0 h 224757"/>
                  <a:gd name="connsiteX4" fmla="*/ 15556 w 15556"/>
                  <a:gd name="connsiteY4" fmla="*/ 224758 h 224757"/>
                  <a:gd name="connsiteX5" fmla="*/ 4321 w 15556"/>
                  <a:gd name="connsiteY5" fmla="*/ 220436 h 224757"/>
                  <a:gd name="connsiteX6" fmla="*/ 11235 w 15556"/>
                  <a:gd name="connsiteY6" fmla="*/ 220436 h 224757"/>
                  <a:gd name="connsiteX7" fmla="*/ 11235 w 15556"/>
                  <a:gd name="connsiteY7" fmla="*/ 4322 h 224757"/>
                  <a:gd name="connsiteX8" fmla="*/ 4321 w 15556"/>
                  <a:gd name="connsiteY8" fmla="*/ 4322 h 224757"/>
                  <a:gd name="connsiteX9" fmla="*/ 4321 w 15556"/>
                  <a:gd name="connsiteY9" fmla="*/ 220436 h 224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56" h="224757">
                    <a:moveTo>
                      <a:pt x="15556" y="224758"/>
                    </a:moveTo>
                    <a:lnTo>
                      <a:pt x="0" y="224758"/>
                    </a:lnTo>
                    <a:lnTo>
                      <a:pt x="0" y="0"/>
                    </a:lnTo>
                    <a:lnTo>
                      <a:pt x="15556" y="0"/>
                    </a:lnTo>
                    <a:lnTo>
                      <a:pt x="15556" y="224758"/>
                    </a:lnTo>
                    <a:close/>
                    <a:moveTo>
                      <a:pt x="4321" y="220436"/>
                    </a:moveTo>
                    <a:lnTo>
                      <a:pt x="11235" y="220436"/>
                    </a:lnTo>
                    <a:lnTo>
                      <a:pt x="11235" y="4322"/>
                    </a:lnTo>
                    <a:lnTo>
                      <a:pt x="4321" y="4322"/>
                    </a:lnTo>
                    <a:lnTo>
                      <a:pt x="4321" y="22043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46" name="Graphic 16831">
              <a:extLst>
                <a:ext uri="{FF2B5EF4-FFF2-40B4-BE49-F238E27FC236}">
                  <a16:creationId xmlns:a16="http://schemas.microsoft.com/office/drawing/2014/main" id="{846E361F-BF19-486A-8ECC-7EFCD492B1C3}"/>
                </a:ext>
              </a:extLst>
            </p:cNvPr>
            <p:cNvGrpSpPr/>
            <p:nvPr/>
          </p:nvGrpSpPr>
          <p:grpSpPr>
            <a:xfrm>
              <a:off x="4618768" y="2039525"/>
              <a:ext cx="82104" cy="46680"/>
              <a:chOff x="4618768" y="2039525"/>
              <a:chExt cx="82104" cy="46680"/>
            </a:xfrm>
            <a:solidFill>
              <a:srgbClr val="355464"/>
            </a:solidFill>
          </p:grpSpPr>
          <p:sp>
            <p:nvSpPr>
              <p:cNvPr id="395" name="Freeform 17861">
                <a:extLst>
                  <a:ext uri="{FF2B5EF4-FFF2-40B4-BE49-F238E27FC236}">
                    <a16:creationId xmlns:a16="http://schemas.microsoft.com/office/drawing/2014/main" id="{354CC6BC-488D-4908-B628-63CC7620B9AD}"/>
                  </a:ext>
                </a:extLst>
              </p:cNvPr>
              <p:cNvSpPr/>
              <p:nvPr/>
            </p:nvSpPr>
            <p:spPr>
              <a:xfrm>
                <a:off x="4620496" y="2041254"/>
                <a:ext cx="76918" cy="41493"/>
              </a:xfrm>
              <a:custGeom>
                <a:avLst/>
                <a:gdLst>
                  <a:gd name="connsiteX0" fmla="*/ 32842 w 76918"/>
                  <a:gd name="connsiteY0" fmla="*/ 0 h 41493"/>
                  <a:gd name="connsiteX1" fmla="*/ 0 w 76918"/>
                  <a:gd name="connsiteY1" fmla="*/ 0 h 41493"/>
                  <a:gd name="connsiteX2" fmla="*/ 0 w 76918"/>
                  <a:gd name="connsiteY2" fmla="*/ 11238 h 41493"/>
                  <a:gd name="connsiteX3" fmla="*/ 32842 w 76918"/>
                  <a:gd name="connsiteY3" fmla="*/ 11238 h 41493"/>
                  <a:gd name="connsiteX4" fmla="*/ 32842 w 76918"/>
                  <a:gd name="connsiteY4" fmla="*/ 0 h 41493"/>
                  <a:gd name="connsiteX5" fmla="*/ 76919 w 76918"/>
                  <a:gd name="connsiteY5" fmla="*/ 32849 h 41493"/>
                  <a:gd name="connsiteX6" fmla="*/ 36298 w 76918"/>
                  <a:gd name="connsiteY6" fmla="*/ 1729 h 41493"/>
                  <a:gd name="connsiteX7" fmla="*/ 29385 w 76918"/>
                  <a:gd name="connsiteY7" fmla="*/ 10374 h 41493"/>
                  <a:gd name="connsiteX8" fmla="*/ 70005 w 76918"/>
                  <a:gd name="connsiteY8" fmla="*/ 41494 h 41493"/>
                  <a:gd name="connsiteX9" fmla="*/ 76919 w 76918"/>
                  <a:gd name="connsiteY9" fmla="*/ 32849 h 41493"/>
                  <a:gd name="connsiteX10" fmla="*/ 32842 w 76918"/>
                  <a:gd name="connsiteY10" fmla="*/ 6051 h 41493"/>
                  <a:gd name="connsiteX11" fmla="*/ 36298 w 76918"/>
                  <a:gd name="connsiteY11" fmla="*/ 1729 h 41493"/>
                  <a:gd name="connsiteX12" fmla="*/ 34570 w 76918"/>
                  <a:gd name="connsiteY12" fmla="*/ 865 h 41493"/>
                  <a:gd name="connsiteX13" fmla="*/ 32842 w 76918"/>
                  <a:gd name="connsiteY13" fmla="*/ 865 h 41493"/>
                  <a:gd name="connsiteX14" fmla="*/ 32842 w 76918"/>
                  <a:gd name="connsiteY14" fmla="*/ 6051 h 4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918" h="41493">
                    <a:moveTo>
                      <a:pt x="32842" y="0"/>
                    </a:moveTo>
                    <a:lnTo>
                      <a:pt x="0" y="0"/>
                    </a:lnTo>
                    <a:lnTo>
                      <a:pt x="0" y="11238"/>
                    </a:lnTo>
                    <a:lnTo>
                      <a:pt x="32842" y="11238"/>
                    </a:lnTo>
                    <a:lnTo>
                      <a:pt x="32842" y="0"/>
                    </a:lnTo>
                    <a:close/>
                    <a:moveTo>
                      <a:pt x="76919" y="32849"/>
                    </a:moveTo>
                    <a:lnTo>
                      <a:pt x="36298" y="1729"/>
                    </a:lnTo>
                    <a:lnTo>
                      <a:pt x="29385" y="10374"/>
                    </a:lnTo>
                    <a:lnTo>
                      <a:pt x="70005" y="41494"/>
                    </a:lnTo>
                    <a:lnTo>
                      <a:pt x="76919" y="32849"/>
                    </a:lnTo>
                    <a:close/>
                    <a:moveTo>
                      <a:pt x="32842" y="6051"/>
                    </a:moveTo>
                    <a:lnTo>
                      <a:pt x="36298" y="1729"/>
                    </a:lnTo>
                    <a:lnTo>
                      <a:pt x="34570" y="865"/>
                    </a:lnTo>
                    <a:lnTo>
                      <a:pt x="32842" y="865"/>
                    </a:lnTo>
                    <a:lnTo>
                      <a:pt x="32842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96" name="Freeform 17862">
                <a:extLst>
                  <a:ext uri="{FF2B5EF4-FFF2-40B4-BE49-F238E27FC236}">
                    <a16:creationId xmlns:a16="http://schemas.microsoft.com/office/drawing/2014/main" id="{F669054E-D8B2-4568-B176-567FB8EE4B9A}"/>
                  </a:ext>
                </a:extLst>
              </p:cNvPr>
              <p:cNvSpPr/>
              <p:nvPr/>
            </p:nvSpPr>
            <p:spPr>
              <a:xfrm>
                <a:off x="4618768" y="2039525"/>
                <a:ext cx="82104" cy="46680"/>
              </a:xfrm>
              <a:custGeom>
                <a:avLst/>
                <a:gdLst>
                  <a:gd name="connsiteX0" fmla="*/ 72597 w 82104"/>
                  <a:gd name="connsiteY0" fmla="*/ 46681 h 46680"/>
                  <a:gd name="connsiteX1" fmla="*/ 31977 w 82104"/>
                  <a:gd name="connsiteY1" fmla="*/ 15560 h 46680"/>
                  <a:gd name="connsiteX2" fmla="*/ 0 w 82104"/>
                  <a:gd name="connsiteY2" fmla="*/ 15560 h 46680"/>
                  <a:gd name="connsiteX3" fmla="*/ 0 w 82104"/>
                  <a:gd name="connsiteY3" fmla="*/ 0 h 46680"/>
                  <a:gd name="connsiteX4" fmla="*/ 38027 w 82104"/>
                  <a:gd name="connsiteY4" fmla="*/ 0 h 46680"/>
                  <a:gd name="connsiteX5" fmla="*/ 41484 w 82104"/>
                  <a:gd name="connsiteY5" fmla="*/ 2593 h 46680"/>
                  <a:gd name="connsiteX6" fmla="*/ 41484 w 82104"/>
                  <a:gd name="connsiteY6" fmla="*/ 2593 h 46680"/>
                  <a:gd name="connsiteX7" fmla="*/ 82104 w 82104"/>
                  <a:gd name="connsiteY7" fmla="*/ 33714 h 46680"/>
                  <a:gd name="connsiteX8" fmla="*/ 72597 w 82104"/>
                  <a:gd name="connsiteY8" fmla="*/ 46681 h 46680"/>
                  <a:gd name="connsiteX9" fmla="*/ 37163 w 82104"/>
                  <a:gd name="connsiteY9" fmla="*/ 13831 h 46680"/>
                  <a:gd name="connsiteX10" fmla="*/ 71733 w 82104"/>
                  <a:gd name="connsiteY10" fmla="*/ 40629 h 46680"/>
                  <a:gd name="connsiteX11" fmla="*/ 76054 w 82104"/>
                  <a:gd name="connsiteY11" fmla="*/ 35443 h 46680"/>
                  <a:gd name="connsiteX12" fmla="*/ 38891 w 82104"/>
                  <a:gd name="connsiteY12" fmla="*/ 6916 h 46680"/>
                  <a:gd name="connsiteX13" fmla="*/ 37163 w 82104"/>
                  <a:gd name="connsiteY13" fmla="*/ 8645 h 46680"/>
                  <a:gd name="connsiteX14" fmla="*/ 37163 w 82104"/>
                  <a:gd name="connsiteY14" fmla="*/ 13831 h 46680"/>
                  <a:gd name="connsiteX15" fmla="*/ 4321 w 82104"/>
                  <a:gd name="connsiteY15" fmla="*/ 11238 h 46680"/>
                  <a:gd name="connsiteX16" fmla="*/ 29385 w 82104"/>
                  <a:gd name="connsiteY16" fmla="*/ 11238 h 46680"/>
                  <a:gd name="connsiteX17" fmla="*/ 32842 w 82104"/>
                  <a:gd name="connsiteY17" fmla="*/ 6916 h 46680"/>
                  <a:gd name="connsiteX18" fmla="*/ 32842 w 82104"/>
                  <a:gd name="connsiteY18" fmla="*/ 4322 h 46680"/>
                  <a:gd name="connsiteX19" fmla="*/ 4321 w 82104"/>
                  <a:gd name="connsiteY19" fmla="*/ 4322 h 46680"/>
                  <a:gd name="connsiteX20" fmla="*/ 4321 w 82104"/>
                  <a:gd name="connsiteY20" fmla="*/ 11238 h 4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2104" h="46680">
                    <a:moveTo>
                      <a:pt x="72597" y="46681"/>
                    </a:moveTo>
                    <a:lnTo>
                      <a:pt x="31977" y="15560"/>
                    </a:lnTo>
                    <a:lnTo>
                      <a:pt x="0" y="15560"/>
                    </a:lnTo>
                    <a:lnTo>
                      <a:pt x="0" y="0"/>
                    </a:lnTo>
                    <a:lnTo>
                      <a:pt x="38027" y="0"/>
                    </a:lnTo>
                    <a:lnTo>
                      <a:pt x="41484" y="2593"/>
                    </a:lnTo>
                    <a:lnTo>
                      <a:pt x="41484" y="2593"/>
                    </a:lnTo>
                    <a:lnTo>
                      <a:pt x="82104" y="33714"/>
                    </a:lnTo>
                    <a:lnTo>
                      <a:pt x="72597" y="46681"/>
                    </a:lnTo>
                    <a:close/>
                    <a:moveTo>
                      <a:pt x="37163" y="13831"/>
                    </a:moveTo>
                    <a:lnTo>
                      <a:pt x="71733" y="40629"/>
                    </a:lnTo>
                    <a:lnTo>
                      <a:pt x="76054" y="35443"/>
                    </a:lnTo>
                    <a:lnTo>
                      <a:pt x="38891" y="6916"/>
                    </a:lnTo>
                    <a:lnTo>
                      <a:pt x="37163" y="8645"/>
                    </a:lnTo>
                    <a:lnTo>
                      <a:pt x="37163" y="13831"/>
                    </a:lnTo>
                    <a:close/>
                    <a:moveTo>
                      <a:pt x="4321" y="11238"/>
                    </a:moveTo>
                    <a:lnTo>
                      <a:pt x="29385" y="11238"/>
                    </a:lnTo>
                    <a:lnTo>
                      <a:pt x="32842" y="6916"/>
                    </a:lnTo>
                    <a:lnTo>
                      <a:pt x="32842" y="4322"/>
                    </a:lnTo>
                    <a:lnTo>
                      <a:pt x="4321" y="4322"/>
                    </a:lnTo>
                    <a:lnTo>
                      <a:pt x="4321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47" name="Graphic 16831">
              <a:extLst>
                <a:ext uri="{FF2B5EF4-FFF2-40B4-BE49-F238E27FC236}">
                  <a16:creationId xmlns:a16="http://schemas.microsoft.com/office/drawing/2014/main" id="{8AEE117A-489A-4835-8301-B0A20CB4157B}"/>
                </a:ext>
              </a:extLst>
            </p:cNvPr>
            <p:cNvGrpSpPr/>
            <p:nvPr/>
          </p:nvGrpSpPr>
          <p:grpSpPr>
            <a:xfrm>
              <a:off x="4707786" y="2087070"/>
              <a:ext cx="59633" cy="93361"/>
              <a:chOff x="4707786" y="2087070"/>
              <a:chExt cx="59633" cy="93361"/>
            </a:xfrm>
            <a:solidFill>
              <a:srgbClr val="355464"/>
            </a:solidFill>
          </p:grpSpPr>
          <p:sp>
            <p:nvSpPr>
              <p:cNvPr id="393" name="Freeform 17864">
                <a:extLst>
                  <a:ext uri="{FF2B5EF4-FFF2-40B4-BE49-F238E27FC236}">
                    <a16:creationId xmlns:a16="http://schemas.microsoft.com/office/drawing/2014/main" id="{12D2DC26-100A-452B-9A37-39EA76F91CC7}"/>
                  </a:ext>
                </a:extLst>
              </p:cNvPr>
              <p:cNvSpPr/>
              <p:nvPr/>
            </p:nvSpPr>
            <p:spPr>
              <a:xfrm>
                <a:off x="4711243" y="2089663"/>
                <a:ext cx="53583" cy="88174"/>
              </a:xfrm>
              <a:custGeom>
                <a:avLst/>
                <a:gdLst>
                  <a:gd name="connsiteX0" fmla="*/ 51855 w 53583"/>
                  <a:gd name="connsiteY0" fmla="*/ 34578 h 88174"/>
                  <a:gd name="connsiteX1" fmla="*/ 6914 w 53583"/>
                  <a:gd name="connsiteY1" fmla="*/ 0 h 88174"/>
                  <a:gd name="connsiteX2" fmla="*/ 0 w 53583"/>
                  <a:gd name="connsiteY2" fmla="*/ 8645 h 88174"/>
                  <a:gd name="connsiteX3" fmla="*/ 44941 w 53583"/>
                  <a:gd name="connsiteY3" fmla="*/ 43223 h 88174"/>
                  <a:gd name="connsiteX4" fmla="*/ 51855 w 53583"/>
                  <a:gd name="connsiteY4" fmla="*/ 34578 h 88174"/>
                  <a:gd name="connsiteX5" fmla="*/ 53584 w 53583"/>
                  <a:gd name="connsiteY5" fmla="*/ 88174 h 88174"/>
                  <a:gd name="connsiteX6" fmla="*/ 53584 w 53583"/>
                  <a:gd name="connsiteY6" fmla="*/ 38900 h 88174"/>
                  <a:gd name="connsiteX7" fmla="*/ 42348 w 53583"/>
                  <a:gd name="connsiteY7" fmla="*/ 38900 h 88174"/>
                  <a:gd name="connsiteX8" fmla="*/ 42348 w 53583"/>
                  <a:gd name="connsiteY8" fmla="*/ 88174 h 88174"/>
                  <a:gd name="connsiteX9" fmla="*/ 53584 w 53583"/>
                  <a:gd name="connsiteY9" fmla="*/ 88174 h 88174"/>
                  <a:gd name="connsiteX10" fmla="*/ 48398 w 53583"/>
                  <a:gd name="connsiteY10" fmla="*/ 38900 h 88174"/>
                  <a:gd name="connsiteX11" fmla="*/ 53584 w 53583"/>
                  <a:gd name="connsiteY11" fmla="*/ 38900 h 88174"/>
                  <a:gd name="connsiteX12" fmla="*/ 50991 w 53583"/>
                  <a:gd name="connsiteY12" fmla="*/ 34578 h 88174"/>
                  <a:gd name="connsiteX13" fmla="*/ 48398 w 53583"/>
                  <a:gd name="connsiteY13" fmla="*/ 38900 h 8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583" h="88174">
                    <a:moveTo>
                      <a:pt x="51855" y="34578"/>
                    </a:moveTo>
                    <a:lnTo>
                      <a:pt x="6914" y="0"/>
                    </a:lnTo>
                    <a:lnTo>
                      <a:pt x="0" y="8645"/>
                    </a:lnTo>
                    <a:lnTo>
                      <a:pt x="44941" y="43223"/>
                    </a:lnTo>
                    <a:lnTo>
                      <a:pt x="51855" y="34578"/>
                    </a:lnTo>
                    <a:close/>
                    <a:moveTo>
                      <a:pt x="53584" y="88174"/>
                    </a:moveTo>
                    <a:lnTo>
                      <a:pt x="53584" y="38900"/>
                    </a:lnTo>
                    <a:lnTo>
                      <a:pt x="42348" y="38900"/>
                    </a:lnTo>
                    <a:lnTo>
                      <a:pt x="42348" y="88174"/>
                    </a:lnTo>
                    <a:lnTo>
                      <a:pt x="53584" y="88174"/>
                    </a:lnTo>
                    <a:close/>
                    <a:moveTo>
                      <a:pt x="48398" y="38900"/>
                    </a:moveTo>
                    <a:lnTo>
                      <a:pt x="53584" y="38900"/>
                    </a:lnTo>
                    <a:cubicBezTo>
                      <a:pt x="53584" y="37172"/>
                      <a:pt x="52720" y="35443"/>
                      <a:pt x="50991" y="34578"/>
                    </a:cubicBezTo>
                    <a:lnTo>
                      <a:pt x="48398" y="3890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94" name="Freeform 17865">
                <a:extLst>
                  <a:ext uri="{FF2B5EF4-FFF2-40B4-BE49-F238E27FC236}">
                    <a16:creationId xmlns:a16="http://schemas.microsoft.com/office/drawing/2014/main" id="{973A2CCF-5668-4DE3-894A-B6EC5C346E1F}"/>
                  </a:ext>
                </a:extLst>
              </p:cNvPr>
              <p:cNvSpPr/>
              <p:nvPr/>
            </p:nvSpPr>
            <p:spPr>
              <a:xfrm>
                <a:off x="4707786" y="2087070"/>
                <a:ext cx="59633" cy="93361"/>
              </a:xfrm>
              <a:custGeom>
                <a:avLst/>
                <a:gdLst>
                  <a:gd name="connsiteX0" fmla="*/ 59633 w 59633"/>
                  <a:gd name="connsiteY0" fmla="*/ 93361 h 93361"/>
                  <a:gd name="connsiteX1" fmla="*/ 44077 w 59633"/>
                  <a:gd name="connsiteY1" fmla="*/ 93361 h 93361"/>
                  <a:gd name="connsiteX2" fmla="*/ 44077 w 59633"/>
                  <a:gd name="connsiteY2" fmla="*/ 45816 h 93361"/>
                  <a:gd name="connsiteX3" fmla="*/ 0 w 59633"/>
                  <a:gd name="connsiteY3" fmla="*/ 12102 h 93361"/>
                  <a:gd name="connsiteX4" fmla="*/ 9507 w 59633"/>
                  <a:gd name="connsiteY4" fmla="*/ 0 h 93361"/>
                  <a:gd name="connsiteX5" fmla="*/ 57905 w 59633"/>
                  <a:gd name="connsiteY5" fmla="*/ 37172 h 93361"/>
                  <a:gd name="connsiteX6" fmla="*/ 57905 w 59633"/>
                  <a:gd name="connsiteY6" fmla="*/ 37172 h 93361"/>
                  <a:gd name="connsiteX7" fmla="*/ 58769 w 59633"/>
                  <a:gd name="connsiteY7" fmla="*/ 39765 h 93361"/>
                  <a:gd name="connsiteX8" fmla="*/ 58769 w 59633"/>
                  <a:gd name="connsiteY8" fmla="*/ 39765 h 93361"/>
                  <a:gd name="connsiteX9" fmla="*/ 58769 w 59633"/>
                  <a:gd name="connsiteY9" fmla="*/ 93361 h 93361"/>
                  <a:gd name="connsiteX10" fmla="*/ 48398 w 59633"/>
                  <a:gd name="connsiteY10" fmla="*/ 88174 h 93361"/>
                  <a:gd name="connsiteX11" fmla="*/ 55312 w 59633"/>
                  <a:gd name="connsiteY11" fmla="*/ 88174 h 93361"/>
                  <a:gd name="connsiteX12" fmla="*/ 55312 w 59633"/>
                  <a:gd name="connsiteY12" fmla="*/ 44087 h 93361"/>
                  <a:gd name="connsiteX13" fmla="*/ 52719 w 59633"/>
                  <a:gd name="connsiteY13" fmla="*/ 44087 h 93361"/>
                  <a:gd name="connsiteX14" fmla="*/ 48398 w 59633"/>
                  <a:gd name="connsiteY14" fmla="*/ 49274 h 93361"/>
                  <a:gd name="connsiteX15" fmla="*/ 48398 w 59633"/>
                  <a:gd name="connsiteY15" fmla="*/ 49274 h 93361"/>
                  <a:gd name="connsiteX16" fmla="*/ 48398 w 59633"/>
                  <a:gd name="connsiteY16" fmla="*/ 88174 h 93361"/>
                  <a:gd name="connsiteX17" fmla="*/ 6050 w 59633"/>
                  <a:gd name="connsiteY17" fmla="*/ 11238 h 93361"/>
                  <a:gd name="connsiteX18" fmla="*/ 43213 w 59633"/>
                  <a:gd name="connsiteY18" fmla="*/ 39765 h 93361"/>
                  <a:gd name="connsiteX19" fmla="*/ 43213 w 59633"/>
                  <a:gd name="connsiteY19" fmla="*/ 38900 h 93361"/>
                  <a:gd name="connsiteX20" fmla="*/ 50127 w 59633"/>
                  <a:gd name="connsiteY20" fmla="*/ 38900 h 93361"/>
                  <a:gd name="connsiteX21" fmla="*/ 51855 w 59633"/>
                  <a:gd name="connsiteY21" fmla="*/ 37172 h 93361"/>
                  <a:gd name="connsiteX22" fmla="*/ 10371 w 59633"/>
                  <a:gd name="connsiteY22" fmla="*/ 5187 h 93361"/>
                  <a:gd name="connsiteX23" fmla="*/ 6050 w 59633"/>
                  <a:gd name="connsiteY23" fmla="*/ 11238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633" h="93361">
                    <a:moveTo>
                      <a:pt x="59633" y="93361"/>
                    </a:moveTo>
                    <a:lnTo>
                      <a:pt x="44077" y="93361"/>
                    </a:lnTo>
                    <a:lnTo>
                      <a:pt x="44077" y="45816"/>
                    </a:lnTo>
                    <a:lnTo>
                      <a:pt x="0" y="12102"/>
                    </a:lnTo>
                    <a:lnTo>
                      <a:pt x="9507" y="0"/>
                    </a:lnTo>
                    <a:lnTo>
                      <a:pt x="57905" y="37172"/>
                    </a:lnTo>
                    <a:lnTo>
                      <a:pt x="57905" y="37172"/>
                    </a:lnTo>
                    <a:cubicBezTo>
                      <a:pt x="58769" y="38036"/>
                      <a:pt x="58769" y="38900"/>
                      <a:pt x="58769" y="39765"/>
                    </a:cubicBezTo>
                    <a:lnTo>
                      <a:pt x="58769" y="39765"/>
                    </a:lnTo>
                    <a:lnTo>
                      <a:pt x="58769" y="93361"/>
                    </a:lnTo>
                    <a:close/>
                    <a:moveTo>
                      <a:pt x="48398" y="88174"/>
                    </a:moveTo>
                    <a:lnTo>
                      <a:pt x="55312" y="88174"/>
                    </a:lnTo>
                    <a:lnTo>
                      <a:pt x="55312" y="44087"/>
                    </a:lnTo>
                    <a:lnTo>
                      <a:pt x="52719" y="44087"/>
                    </a:lnTo>
                    <a:lnTo>
                      <a:pt x="48398" y="49274"/>
                    </a:lnTo>
                    <a:lnTo>
                      <a:pt x="48398" y="49274"/>
                    </a:lnTo>
                    <a:lnTo>
                      <a:pt x="48398" y="88174"/>
                    </a:lnTo>
                    <a:close/>
                    <a:moveTo>
                      <a:pt x="6050" y="11238"/>
                    </a:moveTo>
                    <a:lnTo>
                      <a:pt x="43213" y="39765"/>
                    </a:lnTo>
                    <a:lnTo>
                      <a:pt x="43213" y="38900"/>
                    </a:lnTo>
                    <a:lnTo>
                      <a:pt x="50127" y="38900"/>
                    </a:lnTo>
                    <a:lnTo>
                      <a:pt x="51855" y="37172"/>
                    </a:lnTo>
                    <a:lnTo>
                      <a:pt x="10371" y="5187"/>
                    </a:lnTo>
                    <a:lnTo>
                      <a:pt x="605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48" name="Graphic 16831">
              <a:extLst>
                <a:ext uri="{FF2B5EF4-FFF2-40B4-BE49-F238E27FC236}">
                  <a16:creationId xmlns:a16="http://schemas.microsoft.com/office/drawing/2014/main" id="{4FDC48F2-7896-44D1-A870-92F50B7AA734}"/>
                </a:ext>
              </a:extLst>
            </p:cNvPr>
            <p:cNvGrpSpPr/>
            <p:nvPr/>
          </p:nvGrpSpPr>
          <p:grpSpPr>
            <a:xfrm>
              <a:off x="4610990" y="2077561"/>
              <a:ext cx="159022" cy="108056"/>
              <a:chOff x="4610990" y="2077561"/>
              <a:chExt cx="159022" cy="108056"/>
            </a:xfrm>
            <a:solidFill>
              <a:srgbClr val="355464"/>
            </a:solidFill>
          </p:grpSpPr>
          <p:sp>
            <p:nvSpPr>
              <p:cNvPr id="391" name="Freeform 17867">
                <a:extLst>
                  <a:ext uri="{FF2B5EF4-FFF2-40B4-BE49-F238E27FC236}">
                    <a16:creationId xmlns:a16="http://schemas.microsoft.com/office/drawing/2014/main" id="{AE7DD915-95C8-43BF-BE9E-955063776EDB}"/>
                  </a:ext>
                </a:extLst>
              </p:cNvPr>
              <p:cNvSpPr/>
              <p:nvPr/>
            </p:nvSpPr>
            <p:spPr>
              <a:xfrm>
                <a:off x="4613582" y="2080154"/>
                <a:ext cx="153837" cy="102870"/>
              </a:xfrm>
              <a:custGeom>
                <a:avLst/>
                <a:gdLst>
                  <a:gd name="connsiteX0" fmla="*/ 56176 w 153837"/>
                  <a:gd name="connsiteY0" fmla="*/ 102870 h 102870"/>
                  <a:gd name="connsiteX1" fmla="*/ 153837 w 153837"/>
                  <a:gd name="connsiteY1" fmla="*/ 102870 h 102870"/>
                  <a:gd name="connsiteX2" fmla="*/ 153837 w 153837"/>
                  <a:gd name="connsiteY2" fmla="*/ 91632 h 102870"/>
                  <a:gd name="connsiteX3" fmla="*/ 56176 w 153837"/>
                  <a:gd name="connsiteY3" fmla="*/ 91632 h 102870"/>
                  <a:gd name="connsiteX4" fmla="*/ 56176 w 153837"/>
                  <a:gd name="connsiteY4" fmla="*/ 102870 h 102870"/>
                  <a:gd name="connsiteX5" fmla="*/ 50127 w 153837"/>
                  <a:gd name="connsiteY5" fmla="*/ 48409 h 102870"/>
                  <a:gd name="connsiteX6" fmla="*/ 50127 w 153837"/>
                  <a:gd name="connsiteY6" fmla="*/ 97683 h 102870"/>
                  <a:gd name="connsiteX7" fmla="*/ 61362 w 153837"/>
                  <a:gd name="connsiteY7" fmla="*/ 97683 h 102870"/>
                  <a:gd name="connsiteX8" fmla="*/ 61362 w 153837"/>
                  <a:gd name="connsiteY8" fmla="*/ 48409 h 102870"/>
                  <a:gd name="connsiteX9" fmla="*/ 50127 w 153837"/>
                  <a:gd name="connsiteY9" fmla="*/ 48409 h 102870"/>
                  <a:gd name="connsiteX10" fmla="*/ 0 w 153837"/>
                  <a:gd name="connsiteY10" fmla="*/ 8645 h 102870"/>
                  <a:gd name="connsiteX11" fmla="*/ 51855 w 153837"/>
                  <a:gd name="connsiteY11" fmla="*/ 52732 h 102870"/>
                  <a:gd name="connsiteX12" fmla="*/ 58769 w 153837"/>
                  <a:gd name="connsiteY12" fmla="*/ 44087 h 102870"/>
                  <a:gd name="connsiteX13" fmla="*/ 6914 w 153837"/>
                  <a:gd name="connsiteY13" fmla="*/ 0 h 102870"/>
                  <a:gd name="connsiteX14" fmla="*/ 0 w 153837"/>
                  <a:gd name="connsiteY14" fmla="*/ 8645 h 102870"/>
                  <a:gd name="connsiteX15" fmla="*/ 56176 w 153837"/>
                  <a:gd name="connsiteY15" fmla="*/ 97683 h 102870"/>
                  <a:gd name="connsiteX16" fmla="*/ 50991 w 153837"/>
                  <a:gd name="connsiteY16" fmla="*/ 97683 h 102870"/>
                  <a:gd name="connsiteX17" fmla="*/ 56176 w 153837"/>
                  <a:gd name="connsiteY17" fmla="*/ 102870 h 102870"/>
                  <a:gd name="connsiteX18" fmla="*/ 56176 w 153837"/>
                  <a:gd name="connsiteY18" fmla="*/ 97683 h 102870"/>
                  <a:gd name="connsiteX19" fmla="*/ 56176 w 153837"/>
                  <a:gd name="connsiteY19" fmla="*/ 48409 h 102870"/>
                  <a:gd name="connsiteX20" fmla="*/ 61362 w 153837"/>
                  <a:gd name="connsiteY20" fmla="*/ 48409 h 102870"/>
                  <a:gd name="connsiteX21" fmla="*/ 59634 w 153837"/>
                  <a:gd name="connsiteY21" fmla="*/ 44087 h 102870"/>
                  <a:gd name="connsiteX22" fmla="*/ 56176 w 153837"/>
                  <a:gd name="connsiteY22" fmla="*/ 48409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3837" h="102870">
                    <a:moveTo>
                      <a:pt x="56176" y="102870"/>
                    </a:moveTo>
                    <a:lnTo>
                      <a:pt x="153837" y="102870"/>
                    </a:lnTo>
                    <a:lnTo>
                      <a:pt x="153837" y="91632"/>
                    </a:lnTo>
                    <a:lnTo>
                      <a:pt x="56176" y="91632"/>
                    </a:lnTo>
                    <a:lnTo>
                      <a:pt x="56176" y="102870"/>
                    </a:lnTo>
                    <a:close/>
                    <a:moveTo>
                      <a:pt x="50127" y="48409"/>
                    </a:moveTo>
                    <a:lnTo>
                      <a:pt x="50127" y="97683"/>
                    </a:lnTo>
                    <a:lnTo>
                      <a:pt x="61362" y="97683"/>
                    </a:lnTo>
                    <a:lnTo>
                      <a:pt x="61362" y="48409"/>
                    </a:lnTo>
                    <a:lnTo>
                      <a:pt x="50127" y="48409"/>
                    </a:lnTo>
                    <a:close/>
                    <a:moveTo>
                      <a:pt x="0" y="8645"/>
                    </a:moveTo>
                    <a:lnTo>
                      <a:pt x="51855" y="52732"/>
                    </a:lnTo>
                    <a:lnTo>
                      <a:pt x="58769" y="44087"/>
                    </a:lnTo>
                    <a:lnTo>
                      <a:pt x="6914" y="0"/>
                    </a:lnTo>
                    <a:lnTo>
                      <a:pt x="0" y="8645"/>
                    </a:lnTo>
                    <a:close/>
                    <a:moveTo>
                      <a:pt x="56176" y="97683"/>
                    </a:moveTo>
                    <a:lnTo>
                      <a:pt x="50991" y="97683"/>
                    </a:lnTo>
                    <a:cubicBezTo>
                      <a:pt x="50991" y="101141"/>
                      <a:pt x="53584" y="102870"/>
                      <a:pt x="56176" y="102870"/>
                    </a:cubicBezTo>
                    <a:lnTo>
                      <a:pt x="56176" y="97683"/>
                    </a:lnTo>
                    <a:close/>
                    <a:moveTo>
                      <a:pt x="56176" y="48409"/>
                    </a:moveTo>
                    <a:lnTo>
                      <a:pt x="61362" y="48409"/>
                    </a:lnTo>
                    <a:cubicBezTo>
                      <a:pt x="61362" y="46681"/>
                      <a:pt x="60498" y="44952"/>
                      <a:pt x="59634" y="44087"/>
                    </a:cubicBezTo>
                    <a:lnTo>
                      <a:pt x="56176" y="484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92" name="Freeform 17868">
                <a:extLst>
                  <a:ext uri="{FF2B5EF4-FFF2-40B4-BE49-F238E27FC236}">
                    <a16:creationId xmlns:a16="http://schemas.microsoft.com/office/drawing/2014/main" id="{B34002F1-C50D-403F-BF9A-21C55FB60214}"/>
                  </a:ext>
                </a:extLst>
              </p:cNvPr>
              <p:cNvSpPr/>
              <p:nvPr/>
            </p:nvSpPr>
            <p:spPr>
              <a:xfrm>
                <a:off x="4610990" y="2077561"/>
                <a:ext cx="159022" cy="108056"/>
              </a:xfrm>
              <a:custGeom>
                <a:avLst/>
                <a:gdLst>
                  <a:gd name="connsiteX0" fmla="*/ 159023 w 159022"/>
                  <a:gd name="connsiteY0" fmla="*/ 108057 h 108056"/>
                  <a:gd name="connsiteX1" fmla="*/ 56176 w 159022"/>
                  <a:gd name="connsiteY1" fmla="*/ 108057 h 108056"/>
                  <a:gd name="connsiteX2" fmla="*/ 56176 w 159022"/>
                  <a:gd name="connsiteY2" fmla="*/ 108057 h 108056"/>
                  <a:gd name="connsiteX3" fmla="*/ 50991 w 159022"/>
                  <a:gd name="connsiteY3" fmla="*/ 102870 h 108056"/>
                  <a:gd name="connsiteX4" fmla="*/ 50991 w 159022"/>
                  <a:gd name="connsiteY4" fmla="*/ 102870 h 108056"/>
                  <a:gd name="connsiteX5" fmla="*/ 50991 w 159022"/>
                  <a:gd name="connsiteY5" fmla="*/ 55325 h 108056"/>
                  <a:gd name="connsiteX6" fmla="*/ 0 w 159022"/>
                  <a:gd name="connsiteY6" fmla="*/ 12102 h 108056"/>
                  <a:gd name="connsiteX7" fmla="*/ 10371 w 159022"/>
                  <a:gd name="connsiteY7" fmla="*/ 0 h 108056"/>
                  <a:gd name="connsiteX8" fmla="*/ 65683 w 159022"/>
                  <a:gd name="connsiteY8" fmla="*/ 46680 h 108056"/>
                  <a:gd name="connsiteX9" fmla="*/ 65683 w 159022"/>
                  <a:gd name="connsiteY9" fmla="*/ 46680 h 108056"/>
                  <a:gd name="connsiteX10" fmla="*/ 66548 w 159022"/>
                  <a:gd name="connsiteY10" fmla="*/ 48409 h 108056"/>
                  <a:gd name="connsiteX11" fmla="*/ 66548 w 159022"/>
                  <a:gd name="connsiteY11" fmla="*/ 48409 h 108056"/>
                  <a:gd name="connsiteX12" fmla="*/ 66548 w 159022"/>
                  <a:gd name="connsiteY12" fmla="*/ 91632 h 108056"/>
                  <a:gd name="connsiteX13" fmla="*/ 159023 w 159022"/>
                  <a:gd name="connsiteY13" fmla="*/ 91632 h 108056"/>
                  <a:gd name="connsiteX14" fmla="*/ 159023 w 159022"/>
                  <a:gd name="connsiteY14" fmla="*/ 108057 h 108056"/>
                  <a:gd name="connsiteX15" fmla="*/ 60498 w 159022"/>
                  <a:gd name="connsiteY15" fmla="*/ 103734 h 108056"/>
                  <a:gd name="connsiteX16" fmla="*/ 153837 w 159022"/>
                  <a:gd name="connsiteY16" fmla="*/ 103734 h 108056"/>
                  <a:gd name="connsiteX17" fmla="*/ 153837 w 159022"/>
                  <a:gd name="connsiteY17" fmla="*/ 96819 h 108056"/>
                  <a:gd name="connsiteX18" fmla="*/ 65683 w 159022"/>
                  <a:gd name="connsiteY18" fmla="*/ 96819 h 108056"/>
                  <a:gd name="connsiteX19" fmla="*/ 65683 w 159022"/>
                  <a:gd name="connsiteY19" fmla="*/ 102005 h 108056"/>
                  <a:gd name="connsiteX20" fmla="*/ 60498 w 159022"/>
                  <a:gd name="connsiteY20" fmla="*/ 102005 h 108056"/>
                  <a:gd name="connsiteX21" fmla="*/ 60498 w 159022"/>
                  <a:gd name="connsiteY21" fmla="*/ 103734 h 108056"/>
                  <a:gd name="connsiteX22" fmla="*/ 56176 w 159022"/>
                  <a:gd name="connsiteY22" fmla="*/ 102870 h 108056"/>
                  <a:gd name="connsiteX23" fmla="*/ 56176 w 159022"/>
                  <a:gd name="connsiteY23" fmla="*/ 102870 h 108056"/>
                  <a:gd name="connsiteX24" fmla="*/ 56176 w 159022"/>
                  <a:gd name="connsiteY24" fmla="*/ 102870 h 108056"/>
                  <a:gd name="connsiteX25" fmla="*/ 60498 w 159022"/>
                  <a:gd name="connsiteY25" fmla="*/ 97683 h 108056"/>
                  <a:gd name="connsiteX26" fmla="*/ 61362 w 159022"/>
                  <a:gd name="connsiteY26" fmla="*/ 97683 h 108056"/>
                  <a:gd name="connsiteX27" fmla="*/ 61362 w 159022"/>
                  <a:gd name="connsiteY27" fmla="*/ 96819 h 108056"/>
                  <a:gd name="connsiteX28" fmla="*/ 60498 w 159022"/>
                  <a:gd name="connsiteY28" fmla="*/ 96819 h 108056"/>
                  <a:gd name="connsiteX29" fmla="*/ 60498 w 159022"/>
                  <a:gd name="connsiteY29" fmla="*/ 97683 h 108056"/>
                  <a:gd name="connsiteX30" fmla="*/ 55312 w 159022"/>
                  <a:gd name="connsiteY30" fmla="*/ 97683 h 108056"/>
                  <a:gd name="connsiteX31" fmla="*/ 56176 w 159022"/>
                  <a:gd name="connsiteY31" fmla="*/ 97683 h 108056"/>
                  <a:gd name="connsiteX32" fmla="*/ 56176 w 159022"/>
                  <a:gd name="connsiteY32" fmla="*/ 92497 h 108056"/>
                  <a:gd name="connsiteX33" fmla="*/ 61362 w 159022"/>
                  <a:gd name="connsiteY33" fmla="*/ 92497 h 108056"/>
                  <a:gd name="connsiteX34" fmla="*/ 61362 w 159022"/>
                  <a:gd name="connsiteY34" fmla="*/ 53596 h 108056"/>
                  <a:gd name="connsiteX35" fmla="*/ 58769 w 159022"/>
                  <a:gd name="connsiteY35" fmla="*/ 53596 h 108056"/>
                  <a:gd name="connsiteX36" fmla="*/ 54448 w 159022"/>
                  <a:gd name="connsiteY36" fmla="*/ 58783 h 108056"/>
                  <a:gd name="connsiteX37" fmla="*/ 54448 w 159022"/>
                  <a:gd name="connsiteY37" fmla="*/ 58783 h 108056"/>
                  <a:gd name="connsiteX38" fmla="*/ 54448 w 159022"/>
                  <a:gd name="connsiteY38" fmla="*/ 97683 h 108056"/>
                  <a:gd name="connsiteX39" fmla="*/ 50991 w 159022"/>
                  <a:gd name="connsiteY39" fmla="*/ 49274 h 108056"/>
                  <a:gd name="connsiteX40" fmla="*/ 57905 w 159022"/>
                  <a:gd name="connsiteY40" fmla="*/ 49274 h 108056"/>
                  <a:gd name="connsiteX41" fmla="*/ 59633 w 159022"/>
                  <a:gd name="connsiteY41" fmla="*/ 47545 h 108056"/>
                  <a:gd name="connsiteX42" fmla="*/ 11235 w 159022"/>
                  <a:gd name="connsiteY42" fmla="*/ 6051 h 108056"/>
                  <a:gd name="connsiteX43" fmla="*/ 6914 w 159022"/>
                  <a:gd name="connsiteY43" fmla="*/ 11238 h 108056"/>
                  <a:gd name="connsiteX44" fmla="*/ 50991 w 159022"/>
                  <a:gd name="connsiteY44" fmla="*/ 49274 h 10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022" h="108056">
                    <a:moveTo>
                      <a:pt x="159023" y="108057"/>
                    </a:moveTo>
                    <a:lnTo>
                      <a:pt x="56176" y="108057"/>
                    </a:lnTo>
                    <a:lnTo>
                      <a:pt x="56176" y="108057"/>
                    </a:lnTo>
                    <a:cubicBezTo>
                      <a:pt x="53584" y="107192"/>
                      <a:pt x="51855" y="105463"/>
                      <a:pt x="50991" y="102870"/>
                    </a:cubicBezTo>
                    <a:lnTo>
                      <a:pt x="50991" y="102870"/>
                    </a:lnTo>
                    <a:lnTo>
                      <a:pt x="50991" y="55325"/>
                    </a:lnTo>
                    <a:lnTo>
                      <a:pt x="0" y="12102"/>
                    </a:lnTo>
                    <a:lnTo>
                      <a:pt x="10371" y="0"/>
                    </a:lnTo>
                    <a:lnTo>
                      <a:pt x="65683" y="46680"/>
                    </a:lnTo>
                    <a:lnTo>
                      <a:pt x="65683" y="46680"/>
                    </a:lnTo>
                    <a:cubicBezTo>
                      <a:pt x="65683" y="47545"/>
                      <a:pt x="66548" y="48409"/>
                      <a:pt x="66548" y="48409"/>
                    </a:cubicBezTo>
                    <a:lnTo>
                      <a:pt x="66548" y="48409"/>
                    </a:lnTo>
                    <a:lnTo>
                      <a:pt x="66548" y="91632"/>
                    </a:lnTo>
                    <a:lnTo>
                      <a:pt x="159023" y="91632"/>
                    </a:lnTo>
                    <a:lnTo>
                      <a:pt x="159023" y="108057"/>
                    </a:lnTo>
                    <a:close/>
                    <a:moveTo>
                      <a:pt x="60498" y="103734"/>
                    </a:moveTo>
                    <a:lnTo>
                      <a:pt x="153837" y="103734"/>
                    </a:lnTo>
                    <a:lnTo>
                      <a:pt x="153837" y="96819"/>
                    </a:lnTo>
                    <a:lnTo>
                      <a:pt x="65683" y="96819"/>
                    </a:lnTo>
                    <a:lnTo>
                      <a:pt x="65683" y="102005"/>
                    </a:lnTo>
                    <a:lnTo>
                      <a:pt x="60498" y="102005"/>
                    </a:lnTo>
                    <a:lnTo>
                      <a:pt x="60498" y="103734"/>
                    </a:lnTo>
                    <a:close/>
                    <a:moveTo>
                      <a:pt x="56176" y="102870"/>
                    </a:moveTo>
                    <a:cubicBezTo>
                      <a:pt x="56176" y="102870"/>
                      <a:pt x="56176" y="102870"/>
                      <a:pt x="56176" y="102870"/>
                    </a:cubicBezTo>
                    <a:lnTo>
                      <a:pt x="56176" y="102870"/>
                    </a:lnTo>
                    <a:close/>
                    <a:moveTo>
                      <a:pt x="60498" y="97683"/>
                    </a:moveTo>
                    <a:lnTo>
                      <a:pt x="61362" y="97683"/>
                    </a:lnTo>
                    <a:lnTo>
                      <a:pt x="61362" y="96819"/>
                    </a:lnTo>
                    <a:lnTo>
                      <a:pt x="60498" y="96819"/>
                    </a:lnTo>
                    <a:lnTo>
                      <a:pt x="60498" y="97683"/>
                    </a:lnTo>
                    <a:close/>
                    <a:moveTo>
                      <a:pt x="55312" y="97683"/>
                    </a:moveTo>
                    <a:lnTo>
                      <a:pt x="56176" y="97683"/>
                    </a:lnTo>
                    <a:lnTo>
                      <a:pt x="56176" y="92497"/>
                    </a:lnTo>
                    <a:lnTo>
                      <a:pt x="61362" y="92497"/>
                    </a:lnTo>
                    <a:lnTo>
                      <a:pt x="61362" y="53596"/>
                    </a:lnTo>
                    <a:lnTo>
                      <a:pt x="58769" y="53596"/>
                    </a:lnTo>
                    <a:lnTo>
                      <a:pt x="54448" y="58783"/>
                    </a:lnTo>
                    <a:lnTo>
                      <a:pt x="54448" y="58783"/>
                    </a:lnTo>
                    <a:lnTo>
                      <a:pt x="54448" y="97683"/>
                    </a:lnTo>
                    <a:close/>
                    <a:moveTo>
                      <a:pt x="50991" y="49274"/>
                    </a:moveTo>
                    <a:lnTo>
                      <a:pt x="57905" y="49274"/>
                    </a:lnTo>
                    <a:lnTo>
                      <a:pt x="59633" y="47545"/>
                    </a:lnTo>
                    <a:lnTo>
                      <a:pt x="11235" y="6051"/>
                    </a:lnTo>
                    <a:lnTo>
                      <a:pt x="6914" y="11238"/>
                    </a:lnTo>
                    <a:lnTo>
                      <a:pt x="50991" y="4927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49" name="Graphic 16831">
              <a:extLst>
                <a:ext uri="{FF2B5EF4-FFF2-40B4-BE49-F238E27FC236}">
                  <a16:creationId xmlns:a16="http://schemas.microsoft.com/office/drawing/2014/main" id="{20D25297-83F5-4641-BB5A-F3939B36A7D9}"/>
                </a:ext>
              </a:extLst>
            </p:cNvPr>
            <p:cNvGrpSpPr/>
            <p:nvPr/>
          </p:nvGrpSpPr>
          <p:grpSpPr>
            <a:xfrm>
              <a:off x="4558270" y="2111275"/>
              <a:ext cx="51855" cy="76071"/>
              <a:chOff x="4558270" y="2111275"/>
              <a:chExt cx="51855" cy="76071"/>
            </a:xfrm>
            <a:solidFill>
              <a:srgbClr val="355464"/>
            </a:solidFill>
          </p:grpSpPr>
          <p:sp>
            <p:nvSpPr>
              <p:cNvPr id="389" name="Freeform 17870">
                <a:extLst>
                  <a:ext uri="{FF2B5EF4-FFF2-40B4-BE49-F238E27FC236}">
                    <a16:creationId xmlns:a16="http://schemas.microsoft.com/office/drawing/2014/main" id="{77A0F998-5E53-4717-B504-517024341872}"/>
                  </a:ext>
                </a:extLst>
              </p:cNvPr>
              <p:cNvSpPr/>
              <p:nvPr/>
            </p:nvSpPr>
            <p:spPr>
              <a:xfrm rot="-1758469">
                <a:off x="4578232" y="2113030"/>
                <a:ext cx="11235" cy="73478"/>
              </a:xfrm>
              <a:custGeom>
                <a:avLst/>
                <a:gdLst>
                  <a:gd name="connsiteX0" fmla="*/ 0 w 11235"/>
                  <a:gd name="connsiteY0" fmla="*/ 0 h 73478"/>
                  <a:gd name="connsiteX1" fmla="*/ 11235 w 11235"/>
                  <a:gd name="connsiteY1" fmla="*/ 0 h 73478"/>
                  <a:gd name="connsiteX2" fmla="*/ 11235 w 11235"/>
                  <a:gd name="connsiteY2" fmla="*/ 73478 h 73478"/>
                  <a:gd name="connsiteX3" fmla="*/ 0 w 11235"/>
                  <a:gd name="connsiteY3" fmla="*/ 73478 h 7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5" h="73478">
                    <a:moveTo>
                      <a:pt x="0" y="0"/>
                    </a:moveTo>
                    <a:lnTo>
                      <a:pt x="11235" y="0"/>
                    </a:lnTo>
                    <a:lnTo>
                      <a:pt x="11235" y="73478"/>
                    </a:lnTo>
                    <a:lnTo>
                      <a:pt x="0" y="7347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90" name="Freeform 17871">
                <a:extLst>
                  <a:ext uri="{FF2B5EF4-FFF2-40B4-BE49-F238E27FC236}">
                    <a16:creationId xmlns:a16="http://schemas.microsoft.com/office/drawing/2014/main" id="{D89DE04A-1E7A-4C47-98C0-7490FA012272}"/>
                  </a:ext>
                </a:extLst>
              </p:cNvPr>
              <p:cNvSpPr/>
              <p:nvPr/>
            </p:nvSpPr>
            <p:spPr>
              <a:xfrm>
                <a:off x="4558270" y="2111275"/>
                <a:ext cx="51855" cy="76071"/>
              </a:xfrm>
              <a:custGeom>
                <a:avLst/>
                <a:gdLst>
                  <a:gd name="connsiteX0" fmla="*/ 38027 w 51855"/>
                  <a:gd name="connsiteY0" fmla="*/ 76072 h 76071"/>
                  <a:gd name="connsiteX1" fmla="*/ 0 w 51855"/>
                  <a:gd name="connsiteY1" fmla="*/ 7780 h 76071"/>
                  <a:gd name="connsiteX2" fmla="*/ 13828 w 51855"/>
                  <a:gd name="connsiteY2" fmla="*/ 0 h 76071"/>
                  <a:gd name="connsiteX3" fmla="*/ 51855 w 51855"/>
                  <a:gd name="connsiteY3" fmla="*/ 68292 h 76071"/>
                  <a:gd name="connsiteX4" fmla="*/ 38027 w 51855"/>
                  <a:gd name="connsiteY4" fmla="*/ 76072 h 76071"/>
                  <a:gd name="connsiteX5" fmla="*/ 5186 w 51855"/>
                  <a:gd name="connsiteY5" fmla="*/ 9509 h 76071"/>
                  <a:gd name="connsiteX6" fmla="*/ 38891 w 51855"/>
                  <a:gd name="connsiteY6" fmla="*/ 70021 h 76071"/>
                  <a:gd name="connsiteX7" fmla="*/ 44941 w 51855"/>
                  <a:gd name="connsiteY7" fmla="*/ 66563 h 76071"/>
                  <a:gd name="connsiteX8" fmla="*/ 11235 w 51855"/>
                  <a:gd name="connsiteY8" fmla="*/ 6051 h 76071"/>
                  <a:gd name="connsiteX9" fmla="*/ 5186 w 51855"/>
                  <a:gd name="connsiteY9" fmla="*/ 9509 h 7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55" h="76071">
                    <a:moveTo>
                      <a:pt x="38027" y="76072"/>
                    </a:moveTo>
                    <a:lnTo>
                      <a:pt x="0" y="7780"/>
                    </a:lnTo>
                    <a:lnTo>
                      <a:pt x="13828" y="0"/>
                    </a:lnTo>
                    <a:lnTo>
                      <a:pt x="51855" y="68292"/>
                    </a:lnTo>
                    <a:lnTo>
                      <a:pt x="38027" y="76072"/>
                    </a:lnTo>
                    <a:close/>
                    <a:moveTo>
                      <a:pt x="5186" y="9509"/>
                    </a:moveTo>
                    <a:lnTo>
                      <a:pt x="38891" y="70021"/>
                    </a:lnTo>
                    <a:lnTo>
                      <a:pt x="44941" y="66563"/>
                    </a:lnTo>
                    <a:lnTo>
                      <a:pt x="11235" y="6051"/>
                    </a:lnTo>
                    <a:lnTo>
                      <a:pt x="5186" y="95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50" name="Graphic 16831">
              <a:extLst>
                <a:ext uri="{FF2B5EF4-FFF2-40B4-BE49-F238E27FC236}">
                  <a16:creationId xmlns:a16="http://schemas.microsoft.com/office/drawing/2014/main" id="{7D70A8D5-F11D-40CC-9FD9-5D485578813A}"/>
                </a:ext>
              </a:extLst>
            </p:cNvPr>
            <p:cNvGrpSpPr/>
            <p:nvPr/>
          </p:nvGrpSpPr>
          <p:grpSpPr>
            <a:xfrm>
              <a:off x="4375912" y="2111275"/>
              <a:ext cx="51855" cy="76071"/>
              <a:chOff x="4375912" y="2111275"/>
              <a:chExt cx="51855" cy="76071"/>
            </a:xfrm>
            <a:solidFill>
              <a:srgbClr val="355464"/>
            </a:solidFill>
          </p:grpSpPr>
          <p:sp>
            <p:nvSpPr>
              <p:cNvPr id="387" name="Freeform 17873">
                <a:extLst>
                  <a:ext uri="{FF2B5EF4-FFF2-40B4-BE49-F238E27FC236}">
                    <a16:creationId xmlns:a16="http://schemas.microsoft.com/office/drawing/2014/main" id="{A56EA287-44A4-40EB-AA82-5021F40BE2DC}"/>
                  </a:ext>
                </a:extLst>
              </p:cNvPr>
              <p:cNvSpPr/>
              <p:nvPr/>
            </p:nvSpPr>
            <p:spPr>
              <a:xfrm rot="-3641531">
                <a:off x="4365776" y="2144077"/>
                <a:ext cx="73461" cy="11237"/>
              </a:xfrm>
              <a:custGeom>
                <a:avLst/>
                <a:gdLst>
                  <a:gd name="connsiteX0" fmla="*/ 0 w 73461"/>
                  <a:gd name="connsiteY0" fmla="*/ 0 h 11237"/>
                  <a:gd name="connsiteX1" fmla="*/ 73461 w 73461"/>
                  <a:gd name="connsiteY1" fmla="*/ 0 h 11237"/>
                  <a:gd name="connsiteX2" fmla="*/ 73461 w 73461"/>
                  <a:gd name="connsiteY2" fmla="*/ 11238 h 11237"/>
                  <a:gd name="connsiteX3" fmla="*/ 0 w 73461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461" h="11237">
                    <a:moveTo>
                      <a:pt x="0" y="0"/>
                    </a:moveTo>
                    <a:lnTo>
                      <a:pt x="73461" y="0"/>
                    </a:lnTo>
                    <a:lnTo>
                      <a:pt x="73461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88" name="Freeform 17874">
                <a:extLst>
                  <a:ext uri="{FF2B5EF4-FFF2-40B4-BE49-F238E27FC236}">
                    <a16:creationId xmlns:a16="http://schemas.microsoft.com/office/drawing/2014/main" id="{49BB213D-5B1A-4698-8ED3-8033B90D9D92}"/>
                  </a:ext>
                </a:extLst>
              </p:cNvPr>
              <p:cNvSpPr/>
              <p:nvPr/>
            </p:nvSpPr>
            <p:spPr>
              <a:xfrm>
                <a:off x="4375912" y="2111275"/>
                <a:ext cx="51855" cy="76071"/>
              </a:xfrm>
              <a:custGeom>
                <a:avLst/>
                <a:gdLst>
                  <a:gd name="connsiteX0" fmla="*/ 13828 w 51855"/>
                  <a:gd name="connsiteY0" fmla="*/ 76072 h 76071"/>
                  <a:gd name="connsiteX1" fmla="*/ 0 w 51855"/>
                  <a:gd name="connsiteY1" fmla="*/ 68292 h 76071"/>
                  <a:gd name="connsiteX2" fmla="*/ 38027 w 51855"/>
                  <a:gd name="connsiteY2" fmla="*/ 0 h 76071"/>
                  <a:gd name="connsiteX3" fmla="*/ 51855 w 51855"/>
                  <a:gd name="connsiteY3" fmla="*/ 7780 h 76071"/>
                  <a:gd name="connsiteX4" fmla="*/ 13828 w 51855"/>
                  <a:gd name="connsiteY4" fmla="*/ 76072 h 76071"/>
                  <a:gd name="connsiteX5" fmla="*/ 6914 w 51855"/>
                  <a:gd name="connsiteY5" fmla="*/ 66563 h 76071"/>
                  <a:gd name="connsiteX6" fmla="*/ 12964 w 51855"/>
                  <a:gd name="connsiteY6" fmla="*/ 70021 h 76071"/>
                  <a:gd name="connsiteX7" fmla="*/ 46670 w 51855"/>
                  <a:gd name="connsiteY7" fmla="*/ 9509 h 76071"/>
                  <a:gd name="connsiteX8" fmla="*/ 40620 w 51855"/>
                  <a:gd name="connsiteY8" fmla="*/ 6051 h 76071"/>
                  <a:gd name="connsiteX9" fmla="*/ 6914 w 51855"/>
                  <a:gd name="connsiteY9" fmla="*/ 66563 h 7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55" h="76071">
                    <a:moveTo>
                      <a:pt x="13828" y="76072"/>
                    </a:moveTo>
                    <a:lnTo>
                      <a:pt x="0" y="68292"/>
                    </a:lnTo>
                    <a:lnTo>
                      <a:pt x="38027" y="0"/>
                    </a:lnTo>
                    <a:lnTo>
                      <a:pt x="51855" y="7780"/>
                    </a:lnTo>
                    <a:lnTo>
                      <a:pt x="13828" y="76072"/>
                    </a:lnTo>
                    <a:close/>
                    <a:moveTo>
                      <a:pt x="6914" y="66563"/>
                    </a:moveTo>
                    <a:lnTo>
                      <a:pt x="12964" y="70021"/>
                    </a:lnTo>
                    <a:lnTo>
                      <a:pt x="46670" y="9509"/>
                    </a:lnTo>
                    <a:lnTo>
                      <a:pt x="40620" y="6051"/>
                    </a:lnTo>
                    <a:lnTo>
                      <a:pt x="6914" y="6656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51" name="Graphic 16831">
              <a:extLst>
                <a:ext uri="{FF2B5EF4-FFF2-40B4-BE49-F238E27FC236}">
                  <a16:creationId xmlns:a16="http://schemas.microsoft.com/office/drawing/2014/main" id="{DE8D2FB3-A211-4957-8DED-61E9E7F9384A}"/>
                </a:ext>
              </a:extLst>
            </p:cNvPr>
            <p:cNvGrpSpPr/>
            <p:nvPr/>
          </p:nvGrpSpPr>
          <p:grpSpPr>
            <a:xfrm>
              <a:off x="4389741" y="2153633"/>
              <a:ext cx="200506" cy="15560"/>
              <a:chOff x="4389741" y="2153633"/>
              <a:chExt cx="200506" cy="15560"/>
            </a:xfrm>
            <a:solidFill>
              <a:srgbClr val="355464"/>
            </a:solidFill>
          </p:grpSpPr>
          <p:sp>
            <p:nvSpPr>
              <p:cNvPr id="385" name="Freeform 17876">
                <a:extLst>
                  <a:ext uri="{FF2B5EF4-FFF2-40B4-BE49-F238E27FC236}">
                    <a16:creationId xmlns:a16="http://schemas.microsoft.com/office/drawing/2014/main" id="{8B1F0B10-7052-41D3-AB69-351CC69014EC}"/>
                  </a:ext>
                </a:extLst>
              </p:cNvPr>
              <p:cNvSpPr/>
              <p:nvPr/>
            </p:nvSpPr>
            <p:spPr>
              <a:xfrm>
                <a:off x="4392333" y="2156226"/>
                <a:ext cx="196185" cy="11237"/>
              </a:xfrm>
              <a:custGeom>
                <a:avLst/>
                <a:gdLst>
                  <a:gd name="connsiteX0" fmla="*/ 0 w 196185"/>
                  <a:gd name="connsiteY0" fmla="*/ 0 h 11237"/>
                  <a:gd name="connsiteX1" fmla="*/ 196186 w 196185"/>
                  <a:gd name="connsiteY1" fmla="*/ 0 h 11237"/>
                  <a:gd name="connsiteX2" fmla="*/ 196186 w 196185"/>
                  <a:gd name="connsiteY2" fmla="*/ 11238 h 11237"/>
                  <a:gd name="connsiteX3" fmla="*/ 0 w 196185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185" h="11237">
                    <a:moveTo>
                      <a:pt x="0" y="0"/>
                    </a:moveTo>
                    <a:lnTo>
                      <a:pt x="196186" y="0"/>
                    </a:lnTo>
                    <a:lnTo>
                      <a:pt x="196186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86" name="Freeform 17877">
                <a:extLst>
                  <a:ext uri="{FF2B5EF4-FFF2-40B4-BE49-F238E27FC236}">
                    <a16:creationId xmlns:a16="http://schemas.microsoft.com/office/drawing/2014/main" id="{69950CBD-BC5F-4193-B219-B6737C7C4406}"/>
                  </a:ext>
                </a:extLst>
              </p:cNvPr>
              <p:cNvSpPr/>
              <p:nvPr/>
            </p:nvSpPr>
            <p:spPr>
              <a:xfrm>
                <a:off x="4389741" y="2153633"/>
                <a:ext cx="200506" cy="15560"/>
              </a:xfrm>
              <a:custGeom>
                <a:avLst/>
                <a:gdLst>
                  <a:gd name="connsiteX0" fmla="*/ 200507 w 200506"/>
                  <a:gd name="connsiteY0" fmla="*/ 15560 h 15560"/>
                  <a:gd name="connsiteX1" fmla="*/ 0 w 200506"/>
                  <a:gd name="connsiteY1" fmla="*/ 15560 h 15560"/>
                  <a:gd name="connsiteX2" fmla="*/ 0 w 200506"/>
                  <a:gd name="connsiteY2" fmla="*/ 0 h 15560"/>
                  <a:gd name="connsiteX3" fmla="*/ 200507 w 200506"/>
                  <a:gd name="connsiteY3" fmla="*/ 0 h 15560"/>
                  <a:gd name="connsiteX4" fmla="*/ 200507 w 200506"/>
                  <a:gd name="connsiteY4" fmla="*/ 15560 h 15560"/>
                  <a:gd name="connsiteX5" fmla="*/ 4321 w 200506"/>
                  <a:gd name="connsiteY5" fmla="*/ 11238 h 15560"/>
                  <a:gd name="connsiteX6" fmla="*/ 196186 w 200506"/>
                  <a:gd name="connsiteY6" fmla="*/ 11238 h 15560"/>
                  <a:gd name="connsiteX7" fmla="*/ 196186 w 200506"/>
                  <a:gd name="connsiteY7" fmla="*/ 4322 h 15560"/>
                  <a:gd name="connsiteX8" fmla="*/ 4321 w 200506"/>
                  <a:gd name="connsiteY8" fmla="*/ 4322 h 15560"/>
                  <a:gd name="connsiteX9" fmla="*/ 4321 w 200506"/>
                  <a:gd name="connsiteY9" fmla="*/ 11238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506" h="15560">
                    <a:moveTo>
                      <a:pt x="200507" y="15560"/>
                    </a:moveTo>
                    <a:lnTo>
                      <a:pt x="0" y="15560"/>
                    </a:lnTo>
                    <a:lnTo>
                      <a:pt x="0" y="0"/>
                    </a:lnTo>
                    <a:lnTo>
                      <a:pt x="200507" y="0"/>
                    </a:lnTo>
                    <a:lnTo>
                      <a:pt x="200507" y="15560"/>
                    </a:lnTo>
                    <a:close/>
                    <a:moveTo>
                      <a:pt x="4321" y="11238"/>
                    </a:moveTo>
                    <a:lnTo>
                      <a:pt x="196186" y="11238"/>
                    </a:lnTo>
                    <a:lnTo>
                      <a:pt x="196186" y="4322"/>
                    </a:lnTo>
                    <a:lnTo>
                      <a:pt x="4321" y="4322"/>
                    </a:lnTo>
                    <a:lnTo>
                      <a:pt x="4321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52" name="Graphic 16831">
              <a:extLst>
                <a:ext uri="{FF2B5EF4-FFF2-40B4-BE49-F238E27FC236}">
                  <a16:creationId xmlns:a16="http://schemas.microsoft.com/office/drawing/2014/main" id="{BC147F01-EC8B-4434-88BC-54BF86791D94}"/>
                </a:ext>
              </a:extLst>
            </p:cNvPr>
            <p:cNvGrpSpPr/>
            <p:nvPr/>
          </p:nvGrpSpPr>
          <p:grpSpPr>
            <a:xfrm>
              <a:off x="4436410" y="1796613"/>
              <a:ext cx="35434" cy="50138"/>
              <a:chOff x="4436410" y="1796613"/>
              <a:chExt cx="35434" cy="50138"/>
            </a:xfrm>
            <a:solidFill>
              <a:srgbClr val="355464"/>
            </a:solidFill>
          </p:grpSpPr>
          <p:sp>
            <p:nvSpPr>
              <p:cNvPr id="383" name="Freeform 17879">
                <a:extLst>
                  <a:ext uri="{FF2B5EF4-FFF2-40B4-BE49-F238E27FC236}">
                    <a16:creationId xmlns:a16="http://schemas.microsoft.com/office/drawing/2014/main" id="{6AF51D65-B034-465B-8AFE-AEBE81841F20}"/>
                  </a:ext>
                </a:extLst>
              </p:cNvPr>
              <p:cNvSpPr/>
              <p:nvPr/>
            </p:nvSpPr>
            <p:spPr>
              <a:xfrm rot="-1593903">
                <a:off x="4448487" y="1799951"/>
                <a:ext cx="11234" cy="44085"/>
              </a:xfrm>
              <a:custGeom>
                <a:avLst/>
                <a:gdLst>
                  <a:gd name="connsiteX0" fmla="*/ 0 w 11234"/>
                  <a:gd name="connsiteY0" fmla="*/ 0 h 44085"/>
                  <a:gd name="connsiteX1" fmla="*/ 11235 w 11234"/>
                  <a:gd name="connsiteY1" fmla="*/ 0 h 44085"/>
                  <a:gd name="connsiteX2" fmla="*/ 11235 w 11234"/>
                  <a:gd name="connsiteY2" fmla="*/ 44086 h 44085"/>
                  <a:gd name="connsiteX3" fmla="*/ 0 w 11234"/>
                  <a:gd name="connsiteY3" fmla="*/ 44086 h 44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4" h="44085">
                    <a:moveTo>
                      <a:pt x="0" y="0"/>
                    </a:moveTo>
                    <a:lnTo>
                      <a:pt x="11235" y="0"/>
                    </a:lnTo>
                    <a:lnTo>
                      <a:pt x="11235" y="44086"/>
                    </a:lnTo>
                    <a:lnTo>
                      <a:pt x="0" y="4408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84" name="Freeform 17880">
                <a:extLst>
                  <a:ext uri="{FF2B5EF4-FFF2-40B4-BE49-F238E27FC236}">
                    <a16:creationId xmlns:a16="http://schemas.microsoft.com/office/drawing/2014/main" id="{76A76A37-5B49-452E-BEEF-FF092640AE1B}"/>
                  </a:ext>
                </a:extLst>
              </p:cNvPr>
              <p:cNvSpPr/>
              <p:nvPr/>
            </p:nvSpPr>
            <p:spPr>
              <a:xfrm>
                <a:off x="4436410" y="1796613"/>
                <a:ext cx="35434" cy="50138"/>
              </a:xfrm>
              <a:custGeom>
                <a:avLst/>
                <a:gdLst>
                  <a:gd name="connsiteX0" fmla="*/ 21606 w 35434"/>
                  <a:gd name="connsiteY0" fmla="*/ 50138 h 50138"/>
                  <a:gd name="connsiteX1" fmla="*/ 0 w 35434"/>
                  <a:gd name="connsiteY1" fmla="*/ 6916 h 50138"/>
                  <a:gd name="connsiteX2" fmla="*/ 13828 w 35434"/>
                  <a:gd name="connsiteY2" fmla="*/ 0 h 50138"/>
                  <a:gd name="connsiteX3" fmla="*/ 35434 w 35434"/>
                  <a:gd name="connsiteY3" fmla="*/ 43223 h 50138"/>
                  <a:gd name="connsiteX4" fmla="*/ 21606 w 35434"/>
                  <a:gd name="connsiteY4" fmla="*/ 50138 h 50138"/>
                  <a:gd name="connsiteX5" fmla="*/ 6050 w 35434"/>
                  <a:gd name="connsiteY5" fmla="*/ 9509 h 50138"/>
                  <a:gd name="connsiteX6" fmla="*/ 23335 w 35434"/>
                  <a:gd name="connsiteY6" fmla="*/ 44952 h 50138"/>
                  <a:gd name="connsiteX7" fmla="*/ 29385 w 35434"/>
                  <a:gd name="connsiteY7" fmla="*/ 42358 h 50138"/>
                  <a:gd name="connsiteX8" fmla="*/ 12100 w 35434"/>
                  <a:gd name="connsiteY8" fmla="*/ 6916 h 50138"/>
                  <a:gd name="connsiteX9" fmla="*/ 6050 w 35434"/>
                  <a:gd name="connsiteY9" fmla="*/ 9509 h 5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34" h="50138">
                    <a:moveTo>
                      <a:pt x="21606" y="50138"/>
                    </a:moveTo>
                    <a:lnTo>
                      <a:pt x="0" y="6916"/>
                    </a:lnTo>
                    <a:lnTo>
                      <a:pt x="13828" y="0"/>
                    </a:lnTo>
                    <a:lnTo>
                      <a:pt x="35434" y="43223"/>
                    </a:lnTo>
                    <a:lnTo>
                      <a:pt x="21606" y="50138"/>
                    </a:lnTo>
                    <a:close/>
                    <a:moveTo>
                      <a:pt x="6050" y="9509"/>
                    </a:moveTo>
                    <a:lnTo>
                      <a:pt x="23335" y="44952"/>
                    </a:lnTo>
                    <a:lnTo>
                      <a:pt x="29385" y="42358"/>
                    </a:lnTo>
                    <a:lnTo>
                      <a:pt x="12100" y="6916"/>
                    </a:lnTo>
                    <a:lnTo>
                      <a:pt x="6050" y="950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53" name="Graphic 16831">
              <a:extLst>
                <a:ext uri="{FF2B5EF4-FFF2-40B4-BE49-F238E27FC236}">
                  <a16:creationId xmlns:a16="http://schemas.microsoft.com/office/drawing/2014/main" id="{A0C79C3C-8D75-4586-BF59-B62D90A47342}"/>
                </a:ext>
              </a:extLst>
            </p:cNvPr>
            <p:cNvGrpSpPr/>
            <p:nvPr/>
          </p:nvGrpSpPr>
          <p:grpSpPr>
            <a:xfrm>
              <a:off x="4514193" y="1796613"/>
              <a:ext cx="35434" cy="50138"/>
              <a:chOff x="4514193" y="1796613"/>
              <a:chExt cx="35434" cy="50138"/>
            </a:xfrm>
            <a:solidFill>
              <a:srgbClr val="355464"/>
            </a:solidFill>
          </p:grpSpPr>
          <p:sp>
            <p:nvSpPr>
              <p:cNvPr id="381" name="Freeform 17882">
                <a:extLst>
                  <a:ext uri="{FF2B5EF4-FFF2-40B4-BE49-F238E27FC236}">
                    <a16:creationId xmlns:a16="http://schemas.microsoft.com/office/drawing/2014/main" id="{FDE809DE-9531-46A3-9548-B630A99424D3}"/>
                  </a:ext>
                </a:extLst>
              </p:cNvPr>
              <p:cNvSpPr/>
              <p:nvPr/>
            </p:nvSpPr>
            <p:spPr>
              <a:xfrm rot="-3806097">
                <a:off x="4510136" y="1816694"/>
                <a:ext cx="44075" cy="11237"/>
              </a:xfrm>
              <a:custGeom>
                <a:avLst/>
                <a:gdLst>
                  <a:gd name="connsiteX0" fmla="*/ 0 w 44075"/>
                  <a:gd name="connsiteY0" fmla="*/ 0 h 11237"/>
                  <a:gd name="connsiteX1" fmla="*/ 44076 w 44075"/>
                  <a:gd name="connsiteY1" fmla="*/ 0 h 11237"/>
                  <a:gd name="connsiteX2" fmla="*/ 44076 w 44075"/>
                  <a:gd name="connsiteY2" fmla="*/ 11238 h 11237"/>
                  <a:gd name="connsiteX3" fmla="*/ 0 w 44075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75" h="11237">
                    <a:moveTo>
                      <a:pt x="0" y="0"/>
                    </a:moveTo>
                    <a:lnTo>
                      <a:pt x="44076" y="0"/>
                    </a:lnTo>
                    <a:lnTo>
                      <a:pt x="44076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82" name="Freeform 17883">
                <a:extLst>
                  <a:ext uri="{FF2B5EF4-FFF2-40B4-BE49-F238E27FC236}">
                    <a16:creationId xmlns:a16="http://schemas.microsoft.com/office/drawing/2014/main" id="{9D1ABD0B-271F-4567-81B8-0EA17F7719EA}"/>
                  </a:ext>
                </a:extLst>
              </p:cNvPr>
              <p:cNvSpPr/>
              <p:nvPr/>
            </p:nvSpPr>
            <p:spPr>
              <a:xfrm>
                <a:off x="4514193" y="1796613"/>
                <a:ext cx="35434" cy="50138"/>
              </a:xfrm>
              <a:custGeom>
                <a:avLst/>
                <a:gdLst>
                  <a:gd name="connsiteX0" fmla="*/ 13828 w 35434"/>
                  <a:gd name="connsiteY0" fmla="*/ 50138 h 50138"/>
                  <a:gd name="connsiteX1" fmla="*/ 0 w 35434"/>
                  <a:gd name="connsiteY1" fmla="*/ 43223 h 50138"/>
                  <a:gd name="connsiteX2" fmla="*/ 21606 w 35434"/>
                  <a:gd name="connsiteY2" fmla="*/ 0 h 50138"/>
                  <a:gd name="connsiteX3" fmla="*/ 35434 w 35434"/>
                  <a:gd name="connsiteY3" fmla="*/ 6916 h 50138"/>
                  <a:gd name="connsiteX4" fmla="*/ 13828 w 35434"/>
                  <a:gd name="connsiteY4" fmla="*/ 50138 h 50138"/>
                  <a:gd name="connsiteX5" fmla="*/ 6050 w 35434"/>
                  <a:gd name="connsiteY5" fmla="*/ 41494 h 50138"/>
                  <a:gd name="connsiteX6" fmla="*/ 12100 w 35434"/>
                  <a:gd name="connsiteY6" fmla="*/ 44087 h 50138"/>
                  <a:gd name="connsiteX7" fmla="*/ 29385 w 35434"/>
                  <a:gd name="connsiteY7" fmla="*/ 8645 h 50138"/>
                  <a:gd name="connsiteX8" fmla="*/ 23335 w 35434"/>
                  <a:gd name="connsiteY8" fmla="*/ 6051 h 50138"/>
                  <a:gd name="connsiteX9" fmla="*/ 6050 w 35434"/>
                  <a:gd name="connsiteY9" fmla="*/ 41494 h 5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34" h="50138">
                    <a:moveTo>
                      <a:pt x="13828" y="50138"/>
                    </a:moveTo>
                    <a:lnTo>
                      <a:pt x="0" y="43223"/>
                    </a:lnTo>
                    <a:lnTo>
                      <a:pt x="21606" y="0"/>
                    </a:lnTo>
                    <a:lnTo>
                      <a:pt x="35434" y="6916"/>
                    </a:lnTo>
                    <a:lnTo>
                      <a:pt x="13828" y="50138"/>
                    </a:lnTo>
                    <a:close/>
                    <a:moveTo>
                      <a:pt x="6050" y="41494"/>
                    </a:moveTo>
                    <a:lnTo>
                      <a:pt x="12100" y="44087"/>
                    </a:lnTo>
                    <a:lnTo>
                      <a:pt x="29385" y="8645"/>
                    </a:lnTo>
                    <a:lnTo>
                      <a:pt x="23335" y="6051"/>
                    </a:lnTo>
                    <a:lnTo>
                      <a:pt x="6050" y="4149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54" name="Graphic 16831">
              <a:extLst>
                <a:ext uri="{FF2B5EF4-FFF2-40B4-BE49-F238E27FC236}">
                  <a16:creationId xmlns:a16="http://schemas.microsoft.com/office/drawing/2014/main" id="{DD2BEFF8-AA8E-4F51-9563-B4866819EFFB}"/>
                </a:ext>
              </a:extLst>
            </p:cNvPr>
            <p:cNvGrpSpPr/>
            <p:nvPr/>
          </p:nvGrpSpPr>
          <p:grpSpPr>
            <a:xfrm>
              <a:off x="4455424" y="1884788"/>
              <a:ext cx="77782" cy="15560"/>
              <a:chOff x="4455424" y="1884788"/>
              <a:chExt cx="77782" cy="15560"/>
            </a:xfrm>
            <a:solidFill>
              <a:srgbClr val="355464"/>
            </a:solidFill>
          </p:grpSpPr>
          <p:sp>
            <p:nvSpPr>
              <p:cNvPr id="379" name="Freeform 17885">
                <a:extLst>
                  <a:ext uri="{FF2B5EF4-FFF2-40B4-BE49-F238E27FC236}">
                    <a16:creationId xmlns:a16="http://schemas.microsoft.com/office/drawing/2014/main" id="{48D22ABA-DD2C-4C06-881B-D58984EA6223}"/>
                  </a:ext>
                </a:extLst>
              </p:cNvPr>
              <p:cNvSpPr/>
              <p:nvPr/>
            </p:nvSpPr>
            <p:spPr>
              <a:xfrm>
                <a:off x="4457152" y="1886517"/>
                <a:ext cx="73461" cy="11237"/>
              </a:xfrm>
              <a:custGeom>
                <a:avLst/>
                <a:gdLst>
                  <a:gd name="connsiteX0" fmla="*/ 0 w 73461"/>
                  <a:gd name="connsiteY0" fmla="*/ 0 h 11237"/>
                  <a:gd name="connsiteX1" fmla="*/ 73462 w 73461"/>
                  <a:gd name="connsiteY1" fmla="*/ 0 h 11237"/>
                  <a:gd name="connsiteX2" fmla="*/ 73462 w 73461"/>
                  <a:gd name="connsiteY2" fmla="*/ 11238 h 11237"/>
                  <a:gd name="connsiteX3" fmla="*/ 0 w 73461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461" h="11237">
                    <a:moveTo>
                      <a:pt x="0" y="0"/>
                    </a:moveTo>
                    <a:lnTo>
                      <a:pt x="73462" y="0"/>
                    </a:lnTo>
                    <a:lnTo>
                      <a:pt x="73462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80" name="Freeform 17886">
                <a:extLst>
                  <a:ext uri="{FF2B5EF4-FFF2-40B4-BE49-F238E27FC236}">
                    <a16:creationId xmlns:a16="http://schemas.microsoft.com/office/drawing/2014/main" id="{5C9EF7DC-8A27-4A04-94D6-591F5618CE3F}"/>
                  </a:ext>
                </a:extLst>
              </p:cNvPr>
              <p:cNvSpPr/>
              <p:nvPr/>
            </p:nvSpPr>
            <p:spPr>
              <a:xfrm>
                <a:off x="4455424" y="1884788"/>
                <a:ext cx="77782" cy="15560"/>
              </a:xfrm>
              <a:custGeom>
                <a:avLst/>
                <a:gdLst>
                  <a:gd name="connsiteX0" fmla="*/ 77783 w 77782"/>
                  <a:gd name="connsiteY0" fmla="*/ 15560 h 15560"/>
                  <a:gd name="connsiteX1" fmla="*/ 0 w 77782"/>
                  <a:gd name="connsiteY1" fmla="*/ 15560 h 15560"/>
                  <a:gd name="connsiteX2" fmla="*/ 0 w 77782"/>
                  <a:gd name="connsiteY2" fmla="*/ 0 h 15560"/>
                  <a:gd name="connsiteX3" fmla="*/ 77783 w 77782"/>
                  <a:gd name="connsiteY3" fmla="*/ 0 h 15560"/>
                  <a:gd name="connsiteX4" fmla="*/ 77783 w 77782"/>
                  <a:gd name="connsiteY4" fmla="*/ 15560 h 15560"/>
                  <a:gd name="connsiteX5" fmla="*/ 4321 w 77782"/>
                  <a:gd name="connsiteY5" fmla="*/ 10373 h 15560"/>
                  <a:gd name="connsiteX6" fmla="*/ 73462 w 77782"/>
                  <a:gd name="connsiteY6" fmla="*/ 10373 h 15560"/>
                  <a:gd name="connsiteX7" fmla="*/ 73462 w 77782"/>
                  <a:gd name="connsiteY7" fmla="*/ 3458 h 15560"/>
                  <a:gd name="connsiteX8" fmla="*/ 4321 w 77782"/>
                  <a:gd name="connsiteY8" fmla="*/ 3458 h 15560"/>
                  <a:gd name="connsiteX9" fmla="*/ 4321 w 77782"/>
                  <a:gd name="connsiteY9" fmla="*/ 10373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782" h="15560">
                    <a:moveTo>
                      <a:pt x="77783" y="15560"/>
                    </a:moveTo>
                    <a:lnTo>
                      <a:pt x="0" y="15560"/>
                    </a:lnTo>
                    <a:lnTo>
                      <a:pt x="0" y="0"/>
                    </a:lnTo>
                    <a:lnTo>
                      <a:pt x="77783" y="0"/>
                    </a:lnTo>
                    <a:lnTo>
                      <a:pt x="77783" y="15560"/>
                    </a:lnTo>
                    <a:close/>
                    <a:moveTo>
                      <a:pt x="4321" y="10373"/>
                    </a:moveTo>
                    <a:lnTo>
                      <a:pt x="73462" y="10373"/>
                    </a:lnTo>
                    <a:lnTo>
                      <a:pt x="73462" y="3458"/>
                    </a:lnTo>
                    <a:lnTo>
                      <a:pt x="4321" y="3458"/>
                    </a:lnTo>
                    <a:lnTo>
                      <a:pt x="4321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55" name="Graphic 16831">
              <a:extLst>
                <a:ext uri="{FF2B5EF4-FFF2-40B4-BE49-F238E27FC236}">
                  <a16:creationId xmlns:a16="http://schemas.microsoft.com/office/drawing/2014/main" id="{9F952E2F-8D1C-4B7A-9867-CD1F7116ED96}"/>
                </a:ext>
              </a:extLst>
            </p:cNvPr>
            <p:cNvGrpSpPr/>
            <p:nvPr/>
          </p:nvGrpSpPr>
          <p:grpSpPr>
            <a:xfrm>
              <a:off x="4553084" y="1859718"/>
              <a:ext cx="26791" cy="173755"/>
              <a:chOff x="4553084" y="1859718"/>
              <a:chExt cx="26791" cy="173755"/>
            </a:xfrm>
            <a:solidFill>
              <a:srgbClr val="355464"/>
            </a:solidFill>
          </p:grpSpPr>
          <p:sp>
            <p:nvSpPr>
              <p:cNvPr id="377" name="Freeform 17888">
                <a:extLst>
                  <a:ext uri="{FF2B5EF4-FFF2-40B4-BE49-F238E27FC236}">
                    <a16:creationId xmlns:a16="http://schemas.microsoft.com/office/drawing/2014/main" id="{7CE0A496-15B6-45AA-996A-4C5DA6CB04B0}"/>
                  </a:ext>
                </a:extLst>
              </p:cNvPr>
              <p:cNvSpPr/>
              <p:nvPr/>
            </p:nvSpPr>
            <p:spPr>
              <a:xfrm rot="-5182233">
                <a:off x="4482089" y="1940668"/>
                <a:ext cx="169394" cy="11237"/>
              </a:xfrm>
              <a:custGeom>
                <a:avLst/>
                <a:gdLst>
                  <a:gd name="connsiteX0" fmla="*/ 0 w 169394"/>
                  <a:gd name="connsiteY0" fmla="*/ 0 h 11237"/>
                  <a:gd name="connsiteX1" fmla="*/ 169395 w 169394"/>
                  <a:gd name="connsiteY1" fmla="*/ 0 h 11237"/>
                  <a:gd name="connsiteX2" fmla="*/ 169395 w 169394"/>
                  <a:gd name="connsiteY2" fmla="*/ 11238 h 11237"/>
                  <a:gd name="connsiteX3" fmla="*/ 0 w 169394"/>
                  <a:gd name="connsiteY3" fmla="*/ 11238 h 1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94" h="11237">
                    <a:moveTo>
                      <a:pt x="0" y="0"/>
                    </a:moveTo>
                    <a:lnTo>
                      <a:pt x="169395" y="0"/>
                    </a:lnTo>
                    <a:lnTo>
                      <a:pt x="169395" y="11238"/>
                    </a:lnTo>
                    <a:lnTo>
                      <a:pt x="0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78" name="Freeform 17889">
                <a:extLst>
                  <a:ext uri="{FF2B5EF4-FFF2-40B4-BE49-F238E27FC236}">
                    <a16:creationId xmlns:a16="http://schemas.microsoft.com/office/drawing/2014/main" id="{97F847FA-2B22-4BA1-AE57-C4DA118F14B8}"/>
                  </a:ext>
                </a:extLst>
              </p:cNvPr>
              <p:cNvSpPr/>
              <p:nvPr/>
            </p:nvSpPr>
            <p:spPr>
              <a:xfrm>
                <a:off x="4553084" y="1859718"/>
                <a:ext cx="26791" cy="173755"/>
              </a:xfrm>
              <a:custGeom>
                <a:avLst/>
                <a:gdLst>
                  <a:gd name="connsiteX0" fmla="*/ 15557 w 26791"/>
                  <a:gd name="connsiteY0" fmla="*/ 173755 h 173755"/>
                  <a:gd name="connsiteX1" fmla="*/ 0 w 26791"/>
                  <a:gd name="connsiteY1" fmla="*/ 172891 h 173755"/>
                  <a:gd name="connsiteX2" fmla="*/ 11235 w 26791"/>
                  <a:gd name="connsiteY2" fmla="*/ 0 h 173755"/>
                  <a:gd name="connsiteX3" fmla="*/ 26792 w 26791"/>
                  <a:gd name="connsiteY3" fmla="*/ 865 h 173755"/>
                  <a:gd name="connsiteX4" fmla="*/ 15557 w 26791"/>
                  <a:gd name="connsiteY4" fmla="*/ 173755 h 173755"/>
                  <a:gd name="connsiteX5" fmla="*/ 5186 w 26791"/>
                  <a:gd name="connsiteY5" fmla="*/ 168568 h 173755"/>
                  <a:gd name="connsiteX6" fmla="*/ 12100 w 26791"/>
                  <a:gd name="connsiteY6" fmla="*/ 168568 h 173755"/>
                  <a:gd name="connsiteX7" fmla="*/ 22471 w 26791"/>
                  <a:gd name="connsiteY7" fmla="*/ 4322 h 173755"/>
                  <a:gd name="connsiteX8" fmla="*/ 15557 w 26791"/>
                  <a:gd name="connsiteY8" fmla="*/ 4322 h 173755"/>
                  <a:gd name="connsiteX9" fmla="*/ 5186 w 26791"/>
                  <a:gd name="connsiteY9" fmla="*/ 168568 h 17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1" h="173755">
                    <a:moveTo>
                      <a:pt x="15557" y="173755"/>
                    </a:moveTo>
                    <a:lnTo>
                      <a:pt x="0" y="172891"/>
                    </a:lnTo>
                    <a:lnTo>
                      <a:pt x="11235" y="0"/>
                    </a:lnTo>
                    <a:lnTo>
                      <a:pt x="26792" y="865"/>
                    </a:lnTo>
                    <a:lnTo>
                      <a:pt x="15557" y="173755"/>
                    </a:lnTo>
                    <a:close/>
                    <a:moveTo>
                      <a:pt x="5186" y="168568"/>
                    </a:moveTo>
                    <a:lnTo>
                      <a:pt x="12100" y="168568"/>
                    </a:lnTo>
                    <a:lnTo>
                      <a:pt x="22471" y="4322"/>
                    </a:lnTo>
                    <a:lnTo>
                      <a:pt x="15557" y="4322"/>
                    </a:lnTo>
                    <a:lnTo>
                      <a:pt x="5186" y="16856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56" name="Graphic 16831">
              <a:extLst>
                <a:ext uri="{FF2B5EF4-FFF2-40B4-BE49-F238E27FC236}">
                  <a16:creationId xmlns:a16="http://schemas.microsoft.com/office/drawing/2014/main" id="{1AD2F0D9-DCBF-44DD-B5B7-ACCCE9D7CFF3}"/>
                </a:ext>
              </a:extLst>
            </p:cNvPr>
            <p:cNvGrpSpPr/>
            <p:nvPr/>
          </p:nvGrpSpPr>
          <p:grpSpPr>
            <a:xfrm>
              <a:off x="4536664" y="2056814"/>
              <a:ext cx="29384" cy="31120"/>
              <a:chOff x="4536664" y="2056814"/>
              <a:chExt cx="29384" cy="31120"/>
            </a:xfrm>
            <a:solidFill>
              <a:srgbClr val="355464"/>
            </a:solidFill>
          </p:grpSpPr>
          <p:sp>
            <p:nvSpPr>
              <p:cNvPr id="375" name="Freeform 17891">
                <a:extLst>
                  <a:ext uri="{FF2B5EF4-FFF2-40B4-BE49-F238E27FC236}">
                    <a16:creationId xmlns:a16="http://schemas.microsoft.com/office/drawing/2014/main" id="{A4C0E174-B43B-4A91-9187-BA82F45BAFC3}"/>
                  </a:ext>
                </a:extLst>
              </p:cNvPr>
              <p:cNvSpPr/>
              <p:nvPr/>
            </p:nvSpPr>
            <p:spPr>
              <a:xfrm>
                <a:off x="4538392" y="2059407"/>
                <a:ext cx="25927" cy="26798"/>
              </a:xfrm>
              <a:custGeom>
                <a:avLst/>
                <a:gdLst>
                  <a:gd name="connsiteX0" fmla="*/ 3457 w 25927"/>
                  <a:gd name="connsiteY0" fmla="*/ 14696 h 26798"/>
                  <a:gd name="connsiteX1" fmla="*/ 0 w 25927"/>
                  <a:gd name="connsiteY1" fmla="*/ 14696 h 26798"/>
                  <a:gd name="connsiteX2" fmla="*/ 0 w 25927"/>
                  <a:gd name="connsiteY2" fmla="*/ 25934 h 26798"/>
                  <a:gd name="connsiteX3" fmla="*/ 3457 w 25927"/>
                  <a:gd name="connsiteY3" fmla="*/ 25934 h 26798"/>
                  <a:gd name="connsiteX4" fmla="*/ 3457 w 25927"/>
                  <a:gd name="connsiteY4" fmla="*/ 14696 h 26798"/>
                  <a:gd name="connsiteX5" fmla="*/ 13828 w 25927"/>
                  <a:gd name="connsiteY5" fmla="*/ 6051 h 26798"/>
                  <a:gd name="connsiteX6" fmla="*/ 3457 w 25927"/>
                  <a:gd name="connsiteY6" fmla="*/ 15560 h 26798"/>
                  <a:gd name="connsiteX7" fmla="*/ 3457 w 25927"/>
                  <a:gd name="connsiteY7" fmla="*/ 26798 h 26798"/>
                  <a:gd name="connsiteX8" fmla="*/ 25063 w 25927"/>
                  <a:gd name="connsiteY8" fmla="*/ 7780 h 26798"/>
                  <a:gd name="connsiteX9" fmla="*/ 13828 w 25927"/>
                  <a:gd name="connsiteY9" fmla="*/ 6051 h 26798"/>
                  <a:gd name="connsiteX10" fmla="*/ 14692 w 25927"/>
                  <a:gd name="connsiteY10" fmla="*/ 0 h 26798"/>
                  <a:gd name="connsiteX11" fmla="*/ 13828 w 25927"/>
                  <a:gd name="connsiteY11" fmla="*/ 6051 h 26798"/>
                  <a:gd name="connsiteX12" fmla="*/ 25063 w 25927"/>
                  <a:gd name="connsiteY12" fmla="*/ 6916 h 26798"/>
                  <a:gd name="connsiteX13" fmla="*/ 25928 w 25927"/>
                  <a:gd name="connsiteY13" fmla="*/ 865 h 26798"/>
                  <a:gd name="connsiteX14" fmla="*/ 14692 w 25927"/>
                  <a:gd name="connsiteY14" fmla="*/ 0 h 26798"/>
                  <a:gd name="connsiteX15" fmla="*/ 19013 w 25927"/>
                  <a:gd name="connsiteY15" fmla="*/ 6051 h 26798"/>
                  <a:gd name="connsiteX16" fmla="*/ 24199 w 25927"/>
                  <a:gd name="connsiteY16" fmla="*/ 6916 h 26798"/>
                  <a:gd name="connsiteX17" fmla="*/ 24199 w 25927"/>
                  <a:gd name="connsiteY17" fmla="*/ 6916 h 26798"/>
                  <a:gd name="connsiteX18" fmla="*/ 19013 w 25927"/>
                  <a:gd name="connsiteY18" fmla="*/ 6051 h 26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927" h="26798">
                    <a:moveTo>
                      <a:pt x="3457" y="14696"/>
                    </a:moveTo>
                    <a:lnTo>
                      <a:pt x="0" y="14696"/>
                    </a:lnTo>
                    <a:lnTo>
                      <a:pt x="0" y="25934"/>
                    </a:lnTo>
                    <a:lnTo>
                      <a:pt x="3457" y="25934"/>
                    </a:lnTo>
                    <a:lnTo>
                      <a:pt x="3457" y="14696"/>
                    </a:lnTo>
                    <a:close/>
                    <a:moveTo>
                      <a:pt x="13828" y="6051"/>
                    </a:moveTo>
                    <a:cubicBezTo>
                      <a:pt x="12964" y="11238"/>
                      <a:pt x="8643" y="15560"/>
                      <a:pt x="3457" y="15560"/>
                    </a:cubicBezTo>
                    <a:lnTo>
                      <a:pt x="3457" y="26798"/>
                    </a:lnTo>
                    <a:cubicBezTo>
                      <a:pt x="14692" y="26798"/>
                      <a:pt x="23335" y="18154"/>
                      <a:pt x="25063" y="7780"/>
                    </a:cubicBezTo>
                    <a:lnTo>
                      <a:pt x="13828" y="6051"/>
                    </a:lnTo>
                    <a:close/>
                    <a:moveTo>
                      <a:pt x="14692" y="0"/>
                    </a:moveTo>
                    <a:lnTo>
                      <a:pt x="13828" y="6051"/>
                    </a:lnTo>
                    <a:lnTo>
                      <a:pt x="25063" y="6916"/>
                    </a:lnTo>
                    <a:lnTo>
                      <a:pt x="25928" y="865"/>
                    </a:lnTo>
                    <a:lnTo>
                      <a:pt x="14692" y="0"/>
                    </a:lnTo>
                    <a:close/>
                    <a:moveTo>
                      <a:pt x="19013" y="6051"/>
                    </a:moveTo>
                    <a:lnTo>
                      <a:pt x="24199" y="6916"/>
                    </a:lnTo>
                    <a:lnTo>
                      <a:pt x="24199" y="6916"/>
                    </a:lnTo>
                    <a:lnTo>
                      <a:pt x="19013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76" name="Freeform 17892">
                <a:extLst>
                  <a:ext uri="{FF2B5EF4-FFF2-40B4-BE49-F238E27FC236}">
                    <a16:creationId xmlns:a16="http://schemas.microsoft.com/office/drawing/2014/main" id="{007EA66C-B162-4F27-9739-0F42139CCD7C}"/>
                  </a:ext>
                </a:extLst>
              </p:cNvPr>
              <p:cNvSpPr/>
              <p:nvPr/>
            </p:nvSpPr>
            <p:spPr>
              <a:xfrm>
                <a:off x="4536664" y="2056814"/>
                <a:ext cx="29384" cy="31120"/>
              </a:xfrm>
              <a:custGeom>
                <a:avLst/>
                <a:gdLst>
                  <a:gd name="connsiteX0" fmla="*/ 7778 w 29384"/>
                  <a:gd name="connsiteY0" fmla="*/ 31120 h 31120"/>
                  <a:gd name="connsiteX1" fmla="*/ 0 w 29384"/>
                  <a:gd name="connsiteY1" fmla="*/ 31120 h 31120"/>
                  <a:gd name="connsiteX2" fmla="*/ 0 w 29384"/>
                  <a:gd name="connsiteY2" fmla="*/ 15560 h 31120"/>
                  <a:gd name="connsiteX3" fmla="*/ 5186 w 29384"/>
                  <a:gd name="connsiteY3" fmla="*/ 15560 h 31120"/>
                  <a:gd name="connsiteX4" fmla="*/ 12964 w 29384"/>
                  <a:gd name="connsiteY4" fmla="*/ 8645 h 31120"/>
                  <a:gd name="connsiteX5" fmla="*/ 13828 w 29384"/>
                  <a:gd name="connsiteY5" fmla="*/ 0 h 31120"/>
                  <a:gd name="connsiteX6" fmla="*/ 29385 w 29384"/>
                  <a:gd name="connsiteY6" fmla="*/ 1729 h 31120"/>
                  <a:gd name="connsiteX7" fmla="*/ 28521 w 29384"/>
                  <a:gd name="connsiteY7" fmla="*/ 10373 h 31120"/>
                  <a:gd name="connsiteX8" fmla="*/ 28521 w 29384"/>
                  <a:gd name="connsiteY8" fmla="*/ 10373 h 31120"/>
                  <a:gd name="connsiteX9" fmla="*/ 28521 w 29384"/>
                  <a:gd name="connsiteY9" fmla="*/ 12102 h 31120"/>
                  <a:gd name="connsiteX10" fmla="*/ 28521 w 29384"/>
                  <a:gd name="connsiteY10" fmla="*/ 12102 h 31120"/>
                  <a:gd name="connsiteX11" fmla="*/ 7778 w 29384"/>
                  <a:gd name="connsiteY11" fmla="*/ 31120 h 31120"/>
                  <a:gd name="connsiteX12" fmla="*/ 7778 w 29384"/>
                  <a:gd name="connsiteY12" fmla="*/ 31120 h 31120"/>
                  <a:gd name="connsiteX13" fmla="*/ 7778 w 29384"/>
                  <a:gd name="connsiteY13" fmla="*/ 19882 h 31120"/>
                  <a:gd name="connsiteX14" fmla="*/ 7778 w 29384"/>
                  <a:gd name="connsiteY14" fmla="*/ 26798 h 31120"/>
                  <a:gd name="connsiteX15" fmla="*/ 24199 w 29384"/>
                  <a:gd name="connsiteY15" fmla="*/ 12102 h 31120"/>
                  <a:gd name="connsiteX16" fmla="*/ 17285 w 29384"/>
                  <a:gd name="connsiteY16" fmla="*/ 11238 h 31120"/>
                  <a:gd name="connsiteX17" fmla="*/ 7778 w 29384"/>
                  <a:gd name="connsiteY17" fmla="*/ 19882 h 31120"/>
                  <a:gd name="connsiteX18" fmla="*/ 21606 w 29384"/>
                  <a:gd name="connsiteY18" fmla="*/ 6916 h 31120"/>
                  <a:gd name="connsiteX19" fmla="*/ 25063 w 29384"/>
                  <a:gd name="connsiteY19" fmla="*/ 6916 h 31120"/>
                  <a:gd name="connsiteX20" fmla="*/ 25063 w 29384"/>
                  <a:gd name="connsiteY20" fmla="*/ 5187 h 31120"/>
                  <a:gd name="connsiteX21" fmla="*/ 18149 w 29384"/>
                  <a:gd name="connsiteY21" fmla="*/ 4322 h 31120"/>
                  <a:gd name="connsiteX22" fmla="*/ 18149 w 29384"/>
                  <a:gd name="connsiteY22" fmla="*/ 6051 h 31120"/>
                  <a:gd name="connsiteX23" fmla="*/ 21606 w 29384"/>
                  <a:gd name="connsiteY23" fmla="*/ 6916 h 3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384" h="31120">
                    <a:moveTo>
                      <a:pt x="7778" y="31120"/>
                    </a:moveTo>
                    <a:lnTo>
                      <a:pt x="0" y="31120"/>
                    </a:lnTo>
                    <a:lnTo>
                      <a:pt x="0" y="15560"/>
                    </a:lnTo>
                    <a:lnTo>
                      <a:pt x="5186" y="15560"/>
                    </a:lnTo>
                    <a:cubicBezTo>
                      <a:pt x="9507" y="15560"/>
                      <a:pt x="12964" y="12967"/>
                      <a:pt x="12964" y="8645"/>
                    </a:cubicBezTo>
                    <a:lnTo>
                      <a:pt x="13828" y="0"/>
                    </a:lnTo>
                    <a:lnTo>
                      <a:pt x="29385" y="1729"/>
                    </a:lnTo>
                    <a:lnTo>
                      <a:pt x="28521" y="10373"/>
                    </a:lnTo>
                    <a:cubicBezTo>
                      <a:pt x="28521" y="10373"/>
                      <a:pt x="28521" y="10373"/>
                      <a:pt x="28521" y="10373"/>
                    </a:cubicBezTo>
                    <a:lnTo>
                      <a:pt x="28521" y="12102"/>
                    </a:lnTo>
                    <a:lnTo>
                      <a:pt x="28521" y="12102"/>
                    </a:lnTo>
                    <a:cubicBezTo>
                      <a:pt x="26792" y="22476"/>
                      <a:pt x="18149" y="30256"/>
                      <a:pt x="7778" y="31120"/>
                    </a:cubicBezTo>
                    <a:lnTo>
                      <a:pt x="7778" y="31120"/>
                    </a:lnTo>
                    <a:close/>
                    <a:moveTo>
                      <a:pt x="7778" y="19882"/>
                    </a:moveTo>
                    <a:lnTo>
                      <a:pt x="7778" y="26798"/>
                    </a:lnTo>
                    <a:cubicBezTo>
                      <a:pt x="15557" y="25934"/>
                      <a:pt x="22471" y="19882"/>
                      <a:pt x="24199" y="12102"/>
                    </a:cubicBezTo>
                    <a:lnTo>
                      <a:pt x="17285" y="11238"/>
                    </a:lnTo>
                    <a:cubicBezTo>
                      <a:pt x="16421" y="15560"/>
                      <a:pt x="12099" y="19018"/>
                      <a:pt x="7778" y="19882"/>
                    </a:cubicBezTo>
                    <a:close/>
                    <a:moveTo>
                      <a:pt x="21606" y="6916"/>
                    </a:moveTo>
                    <a:lnTo>
                      <a:pt x="25063" y="6916"/>
                    </a:lnTo>
                    <a:lnTo>
                      <a:pt x="25063" y="5187"/>
                    </a:lnTo>
                    <a:lnTo>
                      <a:pt x="18149" y="4322"/>
                    </a:lnTo>
                    <a:lnTo>
                      <a:pt x="18149" y="6051"/>
                    </a:lnTo>
                    <a:lnTo>
                      <a:pt x="21606" y="691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57" name="Graphic 16831">
              <a:extLst>
                <a:ext uri="{FF2B5EF4-FFF2-40B4-BE49-F238E27FC236}">
                  <a16:creationId xmlns:a16="http://schemas.microsoft.com/office/drawing/2014/main" id="{CF6F4E22-B709-4ABB-BEB1-B75FA9562893}"/>
                </a:ext>
              </a:extLst>
            </p:cNvPr>
            <p:cNvGrpSpPr/>
            <p:nvPr/>
          </p:nvGrpSpPr>
          <p:grpSpPr>
            <a:xfrm>
              <a:off x="4381098" y="2015320"/>
              <a:ext cx="225570" cy="23340"/>
              <a:chOff x="4381098" y="2015320"/>
              <a:chExt cx="225570" cy="23340"/>
            </a:xfrm>
            <a:solidFill>
              <a:srgbClr val="355464"/>
            </a:solidFill>
          </p:grpSpPr>
          <p:sp>
            <p:nvSpPr>
              <p:cNvPr id="373" name="Freeform 17894">
                <a:extLst>
                  <a:ext uri="{FF2B5EF4-FFF2-40B4-BE49-F238E27FC236}">
                    <a16:creationId xmlns:a16="http://schemas.microsoft.com/office/drawing/2014/main" id="{9BFB65A5-6480-4373-993D-57620FC0B89E}"/>
                  </a:ext>
                </a:extLst>
              </p:cNvPr>
              <p:cNvSpPr/>
              <p:nvPr/>
            </p:nvSpPr>
            <p:spPr>
              <a:xfrm>
                <a:off x="4384555" y="2017049"/>
                <a:ext cx="219520" cy="19017"/>
              </a:xfrm>
              <a:custGeom>
                <a:avLst/>
                <a:gdLst>
                  <a:gd name="connsiteX0" fmla="*/ 177172 w 219520"/>
                  <a:gd name="connsiteY0" fmla="*/ 19018 h 19017"/>
                  <a:gd name="connsiteX1" fmla="*/ 219521 w 219520"/>
                  <a:gd name="connsiteY1" fmla="*/ 11238 h 19017"/>
                  <a:gd name="connsiteX2" fmla="*/ 217792 w 219520"/>
                  <a:gd name="connsiteY2" fmla="*/ 0 h 19017"/>
                  <a:gd name="connsiteX3" fmla="*/ 175444 w 219520"/>
                  <a:gd name="connsiteY3" fmla="*/ 7780 h 19017"/>
                  <a:gd name="connsiteX4" fmla="*/ 177172 w 219520"/>
                  <a:gd name="connsiteY4" fmla="*/ 19018 h 19017"/>
                  <a:gd name="connsiteX5" fmla="*/ 40620 w 219520"/>
                  <a:gd name="connsiteY5" fmla="*/ 19018 h 19017"/>
                  <a:gd name="connsiteX6" fmla="*/ 176308 w 219520"/>
                  <a:gd name="connsiteY6" fmla="*/ 19018 h 19017"/>
                  <a:gd name="connsiteX7" fmla="*/ 176308 w 219520"/>
                  <a:gd name="connsiteY7" fmla="*/ 7780 h 19017"/>
                  <a:gd name="connsiteX8" fmla="*/ 40620 w 219520"/>
                  <a:gd name="connsiteY8" fmla="*/ 7780 h 19017"/>
                  <a:gd name="connsiteX9" fmla="*/ 40620 w 219520"/>
                  <a:gd name="connsiteY9" fmla="*/ 19018 h 19017"/>
                  <a:gd name="connsiteX10" fmla="*/ 0 w 219520"/>
                  <a:gd name="connsiteY10" fmla="*/ 12102 h 19017"/>
                  <a:gd name="connsiteX11" fmla="*/ 39756 w 219520"/>
                  <a:gd name="connsiteY11" fmla="*/ 19018 h 19017"/>
                  <a:gd name="connsiteX12" fmla="*/ 41484 w 219520"/>
                  <a:gd name="connsiteY12" fmla="*/ 7780 h 19017"/>
                  <a:gd name="connsiteX13" fmla="*/ 1729 w 219520"/>
                  <a:gd name="connsiteY13" fmla="*/ 864 h 19017"/>
                  <a:gd name="connsiteX14" fmla="*/ 0 w 219520"/>
                  <a:gd name="connsiteY14" fmla="*/ 12102 h 19017"/>
                  <a:gd name="connsiteX15" fmla="*/ 176308 w 219520"/>
                  <a:gd name="connsiteY15" fmla="*/ 13831 h 19017"/>
                  <a:gd name="connsiteX16" fmla="*/ 176308 w 219520"/>
                  <a:gd name="connsiteY16" fmla="*/ 19018 h 19017"/>
                  <a:gd name="connsiteX17" fmla="*/ 177172 w 219520"/>
                  <a:gd name="connsiteY17" fmla="*/ 19018 h 19017"/>
                  <a:gd name="connsiteX18" fmla="*/ 178036 w 219520"/>
                  <a:gd name="connsiteY18" fmla="*/ 19018 h 19017"/>
                  <a:gd name="connsiteX19" fmla="*/ 176308 w 219520"/>
                  <a:gd name="connsiteY19" fmla="*/ 13831 h 19017"/>
                  <a:gd name="connsiteX20" fmla="*/ 40620 w 219520"/>
                  <a:gd name="connsiteY20" fmla="*/ 13831 h 19017"/>
                  <a:gd name="connsiteX21" fmla="*/ 39756 w 219520"/>
                  <a:gd name="connsiteY21" fmla="*/ 19018 h 19017"/>
                  <a:gd name="connsiteX22" fmla="*/ 40620 w 219520"/>
                  <a:gd name="connsiteY22" fmla="*/ 19018 h 19017"/>
                  <a:gd name="connsiteX23" fmla="*/ 41484 w 219520"/>
                  <a:gd name="connsiteY23" fmla="*/ 19018 h 19017"/>
                  <a:gd name="connsiteX24" fmla="*/ 41484 w 219520"/>
                  <a:gd name="connsiteY24" fmla="*/ 13831 h 1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520" h="19017">
                    <a:moveTo>
                      <a:pt x="177172" y="19018"/>
                    </a:moveTo>
                    <a:lnTo>
                      <a:pt x="219521" y="11238"/>
                    </a:lnTo>
                    <a:lnTo>
                      <a:pt x="217792" y="0"/>
                    </a:lnTo>
                    <a:lnTo>
                      <a:pt x="175444" y="7780"/>
                    </a:lnTo>
                    <a:lnTo>
                      <a:pt x="177172" y="19018"/>
                    </a:lnTo>
                    <a:close/>
                    <a:moveTo>
                      <a:pt x="40620" y="19018"/>
                    </a:moveTo>
                    <a:lnTo>
                      <a:pt x="176308" y="19018"/>
                    </a:lnTo>
                    <a:lnTo>
                      <a:pt x="176308" y="7780"/>
                    </a:lnTo>
                    <a:lnTo>
                      <a:pt x="40620" y="7780"/>
                    </a:lnTo>
                    <a:lnTo>
                      <a:pt x="40620" y="19018"/>
                    </a:lnTo>
                    <a:close/>
                    <a:moveTo>
                      <a:pt x="0" y="12102"/>
                    </a:moveTo>
                    <a:lnTo>
                      <a:pt x="39756" y="19018"/>
                    </a:lnTo>
                    <a:lnTo>
                      <a:pt x="41484" y="7780"/>
                    </a:lnTo>
                    <a:lnTo>
                      <a:pt x="1729" y="864"/>
                    </a:lnTo>
                    <a:lnTo>
                      <a:pt x="0" y="12102"/>
                    </a:lnTo>
                    <a:close/>
                    <a:moveTo>
                      <a:pt x="176308" y="13831"/>
                    </a:moveTo>
                    <a:lnTo>
                      <a:pt x="176308" y="19018"/>
                    </a:lnTo>
                    <a:lnTo>
                      <a:pt x="177172" y="19018"/>
                    </a:lnTo>
                    <a:lnTo>
                      <a:pt x="178036" y="19018"/>
                    </a:lnTo>
                    <a:lnTo>
                      <a:pt x="176308" y="13831"/>
                    </a:lnTo>
                    <a:close/>
                    <a:moveTo>
                      <a:pt x="40620" y="13831"/>
                    </a:moveTo>
                    <a:lnTo>
                      <a:pt x="39756" y="19018"/>
                    </a:lnTo>
                    <a:lnTo>
                      <a:pt x="40620" y="19018"/>
                    </a:lnTo>
                    <a:lnTo>
                      <a:pt x="41484" y="19018"/>
                    </a:lnTo>
                    <a:lnTo>
                      <a:pt x="41484" y="1383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74" name="Freeform 17895">
                <a:extLst>
                  <a:ext uri="{FF2B5EF4-FFF2-40B4-BE49-F238E27FC236}">
                    <a16:creationId xmlns:a16="http://schemas.microsoft.com/office/drawing/2014/main" id="{BA172094-6EA8-48EB-B879-287CD98942D8}"/>
                  </a:ext>
                </a:extLst>
              </p:cNvPr>
              <p:cNvSpPr/>
              <p:nvPr/>
            </p:nvSpPr>
            <p:spPr>
              <a:xfrm>
                <a:off x="4381098" y="2015320"/>
                <a:ext cx="225570" cy="23340"/>
              </a:xfrm>
              <a:custGeom>
                <a:avLst/>
                <a:gdLst>
                  <a:gd name="connsiteX0" fmla="*/ 178901 w 225570"/>
                  <a:gd name="connsiteY0" fmla="*/ 23340 h 23340"/>
                  <a:gd name="connsiteX1" fmla="*/ 178901 w 225570"/>
                  <a:gd name="connsiteY1" fmla="*/ 23340 h 23340"/>
                  <a:gd name="connsiteX2" fmla="*/ 41484 w 225570"/>
                  <a:gd name="connsiteY2" fmla="*/ 23340 h 23340"/>
                  <a:gd name="connsiteX3" fmla="*/ 41484 w 225570"/>
                  <a:gd name="connsiteY3" fmla="*/ 23340 h 23340"/>
                  <a:gd name="connsiteX4" fmla="*/ 0 w 225570"/>
                  <a:gd name="connsiteY4" fmla="*/ 15560 h 23340"/>
                  <a:gd name="connsiteX5" fmla="*/ 2593 w 225570"/>
                  <a:gd name="connsiteY5" fmla="*/ 0 h 23340"/>
                  <a:gd name="connsiteX6" fmla="*/ 44077 w 225570"/>
                  <a:gd name="connsiteY6" fmla="*/ 7780 h 23340"/>
                  <a:gd name="connsiteX7" fmla="*/ 178901 w 225570"/>
                  <a:gd name="connsiteY7" fmla="*/ 7780 h 23340"/>
                  <a:gd name="connsiteX8" fmla="*/ 222978 w 225570"/>
                  <a:gd name="connsiteY8" fmla="*/ 0 h 23340"/>
                  <a:gd name="connsiteX9" fmla="*/ 225570 w 225570"/>
                  <a:gd name="connsiteY9" fmla="*/ 15560 h 23340"/>
                  <a:gd name="connsiteX10" fmla="*/ 178901 w 225570"/>
                  <a:gd name="connsiteY10" fmla="*/ 23340 h 23340"/>
                  <a:gd name="connsiteX11" fmla="*/ 45806 w 225570"/>
                  <a:gd name="connsiteY11" fmla="*/ 19018 h 23340"/>
                  <a:gd name="connsiteX12" fmla="*/ 177172 w 225570"/>
                  <a:gd name="connsiteY12" fmla="*/ 19018 h 23340"/>
                  <a:gd name="connsiteX13" fmla="*/ 177172 w 225570"/>
                  <a:gd name="connsiteY13" fmla="*/ 15560 h 23340"/>
                  <a:gd name="connsiteX14" fmla="*/ 176308 w 225570"/>
                  <a:gd name="connsiteY14" fmla="*/ 12102 h 23340"/>
                  <a:gd name="connsiteX15" fmla="*/ 45806 w 225570"/>
                  <a:gd name="connsiteY15" fmla="*/ 12102 h 23340"/>
                  <a:gd name="connsiteX16" fmla="*/ 44941 w 225570"/>
                  <a:gd name="connsiteY16" fmla="*/ 15560 h 23340"/>
                  <a:gd name="connsiteX17" fmla="*/ 44941 w 225570"/>
                  <a:gd name="connsiteY17" fmla="*/ 19018 h 23340"/>
                  <a:gd name="connsiteX18" fmla="*/ 6050 w 225570"/>
                  <a:gd name="connsiteY18" fmla="*/ 12102 h 23340"/>
                  <a:gd name="connsiteX19" fmla="*/ 41484 w 225570"/>
                  <a:gd name="connsiteY19" fmla="*/ 19018 h 23340"/>
                  <a:gd name="connsiteX20" fmla="*/ 42348 w 225570"/>
                  <a:gd name="connsiteY20" fmla="*/ 15560 h 23340"/>
                  <a:gd name="connsiteX21" fmla="*/ 42348 w 225570"/>
                  <a:gd name="connsiteY21" fmla="*/ 12102 h 23340"/>
                  <a:gd name="connsiteX22" fmla="*/ 7778 w 225570"/>
                  <a:gd name="connsiteY22" fmla="*/ 6051 h 23340"/>
                  <a:gd name="connsiteX23" fmla="*/ 6050 w 225570"/>
                  <a:gd name="connsiteY23" fmla="*/ 12102 h 23340"/>
                  <a:gd name="connsiteX24" fmla="*/ 182358 w 225570"/>
                  <a:gd name="connsiteY24" fmla="*/ 15560 h 23340"/>
                  <a:gd name="connsiteX25" fmla="*/ 183222 w 225570"/>
                  <a:gd name="connsiteY25" fmla="*/ 19018 h 23340"/>
                  <a:gd name="connsiteX26" fmla="*/ 221249 w 225570"/>
                  <a:gd name="connsiteY26" fmla="*/ 12102 h 23340"/>
                  <a:gd name="connsiteX27" fmla="*/ 220385 w 225570"/>
                  <a:gd name="connsiteY27" fmla="*/ 5187 h 23340"/>
                  <a:gd name="connsiteX28" fmla="*/ 182358 w 225570"/>
                  <a:gd name="connsiteY28" fmla="*/ 12102 h 23340"/>
                  <a:gd name="connsiteX29" fmla="*/ 182358 w 225570"/>
                  <a:gd name="connsiteY29" fmla="*/ 15560 h 2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5570" h="23340">
                    <a:moveTo>
                      <a:pt x="178901" y="23340"/>
                    </a:moveTo>
                    <a:lnTo>
                      <a:pt x="178901" y="23340"/>
                    </a:lnTo>
                    <a:lnTo>
                      <a:pt x="41484" y="23340"/>
                    </a:lnTo>
                    <a:lnTo>
                      <a:pt x="41484" y="23340"/>
                    </a:lnTo>
                    <a:lnTo>
                      <a:pt x="0" y="15560"/>
                    </a:lnTo>
                    <a:lnTo>
                      <a:pt x="2593" y="0"/>
                    </a:lnTo>
                    <a:lnTo>
                      <a:pt x="44077" y="7780"/>
                    </a:lnTo>
                    <a:lnTo>
                      <a:pt x="178901" y="7780"/>
                    </a:lnTo>
                    <a:lnTo>
                      <a:pt x="222978" y="0"/>
                    </a:lnTo>
                    <a:lnTo>
                      <a:pt x="225570" y="15560"/>
                    </a:lnTo>
                    <a:lnTo>
                      <a:pt x="178901" y="23340"/>
                    </a:lnTo>
                    <a:close/>
                    <a:moveTo>
                      <a:pt x="45806" y="19018"/>
                    </a:moveTo>
                    <a:lnTo>
                      <a:pt x="177172" y="19018"/>
                    </a:lnTo>
                    <a:lnTo>
                      <a:pt x="177172" y="15560"/>
                    </a:lnTo>
                    <a:lnTo>
                      <a:pt x="176308" y="12102"/>
                    </a:lnTo>
                    <a:lnTo>
                      <a:pt x="45806" y="12102"/>
                    </a:lnTo>
                    <a:lnTo>
                      <a:pt x="44941" y="15560"/>
                    </a:lnTo>
                    <a:lnTo>
                      <a:pt x="44941" y="19018"/>
                    </a:lnTo>
                    <a:close/>
                    <a:moveTo>
                      <a:pt x="6050" y="12102"/>
                    </a:moveTo>
                    <a:lnTo>
                      <a:pt x="41484" y="19018"/>
                    </a:lnTo>
                    <a:lnTo>
                      <a:pt x="42348" y="15560"/>
                    </a:lnTo>
                    <a:lnTo>
                      <a:pt x="42348" y="12102"/>
                    </a:lnTo>
                    <a:lnTo>
                      <a:pt x="7778" y="6051"/>
                    </a:lnTo>
                    <a:lnTo>
                      <a:pt x="6050" y="12102"/>
                    </a:lnTo>
                    <a:close/>
                    <a:moveTo>
                      <a:pt x="182358" y="15560"/>
                    </a:moveTo>
                    <a:lnTo>
                      <a:pt x="183222" y="19018"/>
                    </a:lnTo>
                    <a:lnTo>
                      <a:pt x="221249" y="12102"/>
                    </a:lnTo>
                    <a:lnTo>
                      <a:pt x="220385" y="5187"/>
                    </a:lnTo>
                    <a:lnTo>
                      <a:pt x="182358" y="12102"/>
                    </a:lnTo>
                    <a:lnTo>
                      <a:pt x="182358" y="1556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58" name="Graphic 16831">
              <a:extLst>
                <a:ext uri="{FF2B5EF4-FFF2-40B4-BE49-F238E27FC236}">
                  <a16:creationId xmlns:a16="http://schemas.microsoft.com/office/drawing/2014/main" id="{CE1657BA-116E-454A-8945-3549E01592F7}"/>
                </a:ext>
              </a:extLst>
            </p:cNvPr>
            <p:cNvGrpSpPr/>
            <p:nvPr/>
          </p:nvGrpSpPr>
          <p:grpSpPr>
            <a:xfrm>
              <a:off x="4384555" y="1916772"/>
              <a:ext cx="217792" cy="31984"/>
              <a:chOff x="4384555" y="1916772"/>
              <a:chExt cx="217792" cy="31984"/>
            </a:xfrm>
            <a:solidFill>
              <a:srgbClr val="355464"/>
            </a:solidFill>
          </p:grpSpPr>
          <p:sp>
            <p:nvSpPr>
              <p:cNvPr id="371" name="Freeform 17897">
                <a:extLst>
                  <a:ext uri="{FF2B5EF4-FFF2-40B4-BE49-F238E27FC236}">
                    <a16:creationId xmlns:a16="http://schemas.microsoft.com/office/drawing/2014/main" id="{BDBF4A70-3B93-40D0-B10D-094B4BD74A71}"/>
                  </a:ext>
                </a:extLst>
              </p:cNvPr>
              <p:cNvSpPr/>
              <p:nvPr/>
            </p:nvSpPr>
            <p:spPr>
              <a:xfrm>
                <a:off x="4388012" y="1918501"/>
                <a:ext cx="210013" cy="26798"/>
              </a:xfrm>
              <a:custGeom>
                <a:avLst/>
                <a:gdLst>
                  <a:gd name="connsiteX0" fmla="*/ 177172 w 210013"/>
                  <a:gd name="connsiteY0" fmla="*/ 11238 h 26798"/>
                  <a:gd name="connsiteX1" fmla="*/ 204828 w 210013"/>
                  <a:gd name="connsiteY1" fmla="*/ 26798 h 26798"/>
                  <a:gd name="connsiteX2" fmla="*/ 210014 w 210013"/>
                  <a:gd name="connsiteY2" fmla="*/ 17289 h 26798"/>
                  <a:gd name="connsiteX3" fmla="*/ 182357 w 210013"/>
                  <a:gd name="connsiteY3" fmla="*/ 1729 h 26798"/>
                  <a:gd name="connsiteX4" fmla="*/ 177172 w 210013"/>
                  <a:gd name="connsiteY4" fmla="*/ 11238 h 26798"/>
                  <a:gd name="connsiteX5" fmla="*/ 30249 w 210013"/>
                  <a:gd name="connsiteY5" fmla="*/ 12102 h 26798"/>
                  <a:gd name="connsiteX6" fmla="*/ 180629 w 210013"/>
                  <a:gd name="connsiteY6" fmla="*/ 12102 h 26798"/>
                  <a:gd name="connsiteX7" fmla="*/ 180629 w 210013"/>
                  <a:gd name="connsiteY7" fmla="*/ 865 h 26798"/>
                  <a:gd name="connsiteX8" fmla="*/ 30249 w 210013"/>
                  <a:gd name="connsiteY8" fmla="*/ 865 h 26798"/>
                  <a:gd name="connsiteX9" fmla="*/ 30249 w 210013"/>
                  <a:gd name="connsiteY9" fmla="*/ 12102 h 26798"/>
                  <a:gd name="connsiteX10" fmla="*/ 5185 w 210013"/>
                  <a:gd name="connsiteY10" fmla="*/ 26798 h 26798"/>
                  <a:gd name="connsiteX11" fmla="*/ 32842 w 210013"/>
                  <a:gd name="connsiteY11" fmla="*/ 11238 h 26798"/>
                  <a:gd name="connsiteX12" fmla="*/ 27656 w 210013"/>
                  <a:gd name="connsiteY12" fmla="*/ 1729 h 26798"/>
                  <a:gd name="connsiteX13" fmla="*/ 0 w 210013"/>
                  <a:gd name="connsiteY13" fmla="*/ 17289 h 26798"/>
                  <a:gd name="connsiteX14" fmla="*/ 5185 w 210013"/>
                  <a:gd name="connsiteY14" fmla="*/ 26798 h 26798"/>
                  <a:gd name="connsiteX15" fmla="*/ 180629 w 210013"/>
                  <a:gd name="connsiteY15" fmla="*/ 6051 h 26798"/>
                  <a:gd name="connsiteX16" fmla="*/ 183222 w 210013"/>
                  <a:gd name="connsiteY16" fmla="*/ 865 h 26798"/>
                  <a:gd name="connsiteX17" fmla="*/ 182357 w 210013"/>
                  <a:gd name="connsiteY17" fmla="*/ 0 h 26798"/>
                  <a:gd name="connsiteX18" fmla="*/ 180629 w 210013"/>
                  <a:gd name="connsiteY18" fmla="*/ 0 h 26798"/>
                  <a:gd name="connsiteX19" fmla="*/ 180629 w 210013"/>
                  <a:gd name="connsiteY19" fmla="*/ 6051 h 26798"/>
                  <a:gd name="connsiteX20" fmla="*/ 30249 w 210013"/>
                  <a:gd name="connsiteY20" fmla="*/ 6051 h 26798"/>
                  <a:gd name="connsiteX21" fmla="*/ 30249 w 210013"/>
                  <a:gd name="connsiteY21" fmla="*/ 865 h 26798"/>
                  <a:gd name="connsiteX22" fmla="*/ 28520 w 210013"/>
                  <a:gd name="connsiteY22" fmla="*/ 865 h 26798"/>
                  <a:gd name="connsiteX23" fmla="*/ 27656 w 210013"/>
                  <a:gd name="connsiteY23" fmla="*/ 1729 h 26798"/>
                  <a:gd name="connsiteX24" fmla="*/ 30249 w 210013"/>
                  <a:gd name="connsiteY24" fmla="*/ 6051 h 26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013" h="26798">
                    <a:moveTo>
                      <a:pt x="177172" y="11238"/>
                    </a:moveTo>
                    <a:lnTo>
                      <a:pt x="204828" y="26798"/>
                    </a:lnTo>
                    <a:lnTo>
                      <a:pt x="210014" y="17289"/>
                    </a:lnTo>
                    <a:lnTo>
                      <a:pt x="182357" y="1729"/>
                    </a:lnTo>
                    <a:lnTo>
                      <a:pt x="177172" y="11238"/>
                    </a:lnTo>
                    <a:close/>
                    <a:moveTo>
                      <a:pt x="30249" y="12102"/>
                    </a:moveTo>
                    <a:lnTo>
                      <a:pt x="180629" y="12102"/>
                    </a:lnTo>
                    <a:lnTo>
                      <a:pt x="180629" y="865"/>
                    </a:lnTo>
                    <a:lnTo>
                      <a:pt x="30249" y="865"/>
                    </a:lnTo>
                    <a:lnTo>
                      <a:pt x="30249" y="12102"/>
                    </a:lnTo>
                    <a:close/>
                    <a:moveTo>
                      <a:pt x="5185" y="26798"/>
                    </a:moveTo>
                    <a:lnTo>
                      <a:pt x="32842" y="11238"/>
                    </a:lnTo>
                    <a:lnTo>
                      <a:pt x="27656" y="1729"/>
                    </a:lnTo>
                    <a:lnTo>
                      <a:pt x="0" y="17289"/>
                    </a:lnTo>
                    <a:lnTo>
                      <a:pt x="5185" y="26798"/>
                    </a:lnTo>
                    <a:close/>
                    <a:moveTo>
                      <a:pt x="180629" y="6051"/>
                    </a:moveTo>
                    <a:lnTo>
                      <a:pt x="183222" y="865"/>
                    </a:lnTo>
                    <a:lnTo>
                      <a:pt x="182357" y="0"/>
                    </a:lnTo>
                    <a:lnTo>
                      <a:pt x="180629" y="0"/>
                    </a:lnTo>
                    <a:lnTo>
                      <a:pt x="180629" y="6051"/>
                    </a:lnTo>
                    <a:close/>
                    <a:moveTo>
                      <a:pt x="30249" y="6051"/>
                    </a:moveTo>
                    <a:lnTo>
                      <a:pt x="30249" y="865"/>
                    </a:lnTo>
                    <a:lnTo>
                      <a:pt x="28520" y="865"/>
                    </a:lnTo>
                    <a:lnTo>
                      <a:pt x="27656" y="1729"/>
                    </a:lnTo>
                    <a:lnTo>
                      <a:pt x="30249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72" name="Freeform 17898">
                <a:extLst>
                  <a:ext uri="{FF2B5EF4-FFF2-40B4-BE49-F238E27FC236}">
                    <a16:creationId xmlns:a16="http://schemas.microsoft.com/office/drawing/2014/main" id="{C9E70E62-0BCD-47BF-9DF4-237AD64C025B}"/>
                  </a:ext>
                </a:extLst>
              </p:cNvPr>
              <p:cNvSpPr/>
              <p:nvPr/>
            </p:nvSpPr>
            <p:spPr>
              <a:xfrm>
                <a:off x="4384555" y="1916772"/>
                <a:ext cx="217792" cy="31984"/>
              </a:xfrm>
              <a:custGeom>
                <a:avLst/>
                <a:gdLst>
                  <a:gd name="connsiteX0" fmla="*/ 7778 w 217792"/>
                  <a:gd name="connsiteY0" fmla="*/ 31985 h 31984"/>
                  <a:gd name="connsiteX1" fmla="*/ 0 w 217792"/>
                  <a:gd name="connsiteY1" fmla="*/ 18154 h 31984"/>
                  <a:gd name="connsiteX2" fmla="*/ 31977 w 217792"/>
                  <a:gd name="connsiteY2" fmla="*/ 0 h 31984"/>
                  <a:gd name="connsiteX3" fmla="*/ 31977 w 217792"/>
                  <a:gd name="connsiteY3" fmla="*/ 0 h 31984"/>
                  <a:gd name="connsiteX4" fmla="*/ 186679 w 217792"/>
                  <a:gd name="connsiteY4" fmla="*/ 0 h 31984"/>
                  <a:gd name="connsiteX5" fmla="*/ 217792 w 217792"/>
                  <a:gd name="connsiteY5" fmla="*/ 18154 h 31984"/>
                  <a:gd name="connsiteX6" fmla="*/ 210014 w 217792"/>
                  <a:gd name="connsiteY6" fmla="*/ 31985 h 31984"/>
                  <a:gd name="connsiteX7" fmla="*/ 182358 w 217792"/>
                  <a:gd name="connsiteY7" fmla="*/ 16425 h 31984"/>
                  <a:gd name="connsiteX8" fmla="*/ 182358 w 217792"/>
                  <a:gd name="connsiteY8" fmla="*/ 17289 h 31984"/>
                  <a:gd name="connsiteX9" fmla="*/ 182358 w 217792"/>
                  <a:gd name="connsiteY9" fmla="*/ 16425 h 31984"/>
                  <a:gd name="connsiteX10" fmla="*/ 36299 w 217792"/>
                  <a:gd name="connsiteY10" fmla="*/ 16425 h 31984"/>
                  <a:gd name="connsiteX11" fmla="*/ 36299 w 217792"/>
                  <a:gd name="connsiteY11" fmla="*/ 17289 h 31984"/>
                  <a:gd name="connsiteX12" fmla="*/ 36299 w 217792"/>
                  <a:gd name="connsiteY12" fmla="*/ 16425 h 31984"/>
                  <a:gd name="connsiteX13" fmla="*/ 7778 w 217792"/>
                  <a:gd name="connsiteY13" fmla="*/ 31985 h 31984"/>
                  <a:gd name="connsiteX14" fmla="*/ 6050 w 217792"/>
                  <a:gd name="connsiteY14" fmla="*/ 19882 h 31984"/>
                  <a:gd name="connsiteX15" fmla="*/ 9507 w 217792"/>
                  <a:gd name="connsiteY15" fmla="*/ 25934 h 31984"/>
                  <a:gd name="connsiteX16" fmla="*/ 31113 w 217792"/>
                  <a:gd name="connsiteY16" fmla="*/ 13831 h 31984"/>
                  <a:gd name="connsiteX17" fmla="*/ 31113 w 217792"/>
                  <a:gd name="connsiteY17" fmla="*/ 9509 h 31984"/>
                  <a:gd name="connsiteX18" fmla="*/ 29385 w 217792"/>
                  <a:gd name="connsiteY18" fmla="*/ 6916 h 31984"/>
                  <a:gd name="connsiteX19" fmla="*/ 6050 w 217792"/>
                  <a:gd name="connsiteY19" fmla="*/ 19882 h 31984"/>
                  <a:gd name="connsiteX20" fmla="*/ 185815 w 217792"/>
                  <a:gd name="connsiteY20" fmla="*/ 12967 h 31984"/>
                  <a:gd name="connsiteX21" fmla="*/ 207421 w 217792"/>
                  <a:gd name="connsiteY21" fmla="*/ 25069 h 31984"/>
                  <a:gd name="connsiteX22" fmla="*/ 210878 w 217792"/>
                  <a:gd name="connsiteY22" fmla="*/ 19018 h 31984"/>
                  <a:gd name="connsiteX23" fmla="*/ 186679 w 217792"/>
                  <a:gd name="connsiteY23" fmla="*/ 5187 h 31984"/>
                  <a:gd name="connsiteX24" fmla="*/ 184950 w 217792"/>
                  <a:gd name="connsiteY24" fmla="*/ 7780 h 31984"/>
                  <a:gd name="connsiteX25" fmla="*/ 184950 w 217792"/>
                  <a:gd name="connsiteY25" fmla="*/ 12967 h 31984"/>
                  <a:gd name="connsiteX26" fmla="*/ 38027 w 217792"/>
                  <a:gd name="connsiteY26" fmla="*/ 11238 h 31984"/>
                  <a:gd name="connsiteX27" fmla="*/ 178901 w 217792"/>
                  <a:gd name="connsiteY27" fmla="*/ 11238 h 31984"/>
                  <a:gd name="connsiteX28" fmla="*/ 181493 w 217792"/>
                  <a:gd name="connsiteY28" fmla="*/ 6916 h 31984"/>
                  <a:gd name="connsiteX29" fmla="*/ 181493 w 217792"/>
                  <a:gd name="connsiteY29" fmla="*/ 4322 h 31984"/>
                  <a:gd name="connsiteX30" fmla="*/ 35434 w 217792"/>
                  <a:gd name="connsiteY30" fmla="*/ 4322 h 31984"/>
                  <a:gd name="connsiteX31" fmla="*/ 35434 w 217792"/>
                  <a:gd name="connsiteY31" fmla="*/ 6916 h 31984"/>
                  <a:gd name="connsiteX32" fmla="*/ 38027 w 217792"/>
                  <a:gd name="connsiteY32" fmla="*/ 11238 h 3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7792" h="31984">
                    <a:moveTo>
                      <a:pt x="7778" y="31985"/>
                    </a:moveTo>
                    <a:lnTo>
                      <a:pt x="0" y="18154"/>
                    </a:lnTo>
                    <a:lnTo>
                      <a:pt x="31977" y="0"/>
                    </a:lnTo>
                    <a:lnTo>
                      <a:pt x="31977" y="0"/>
                    </a:lnTo>
                    <a:lnTo>
                      <a:pt x="186679" y="0"/>
                    </a:lnTo>
                    <a:lnTo>
                      <a:pt x="217792" y="18154"/>
                    </a:lnTo>
                    <a:lnTo>
                      <a:pt x="210014" y="31985"/>
                    </a:lnTo>
                    <a:lnTo>
                      <a:pt x="182358" y="16425"/>
                    </a:lnTo>
                    <a:lnTo>
                      <a:pt x="182358" y="17289"/>
                    </a:lnTo>
                    <a:lnTo>
                      <a:pt x="182358" y="16425"/>
                    </a:lnTo>
                    <a:lnTo>
                      <a:pt x="36299" y="16425"/>
                    </a:lnTo>
                    <a:lnTo>
                      <a:pt x="36299" y="17289"/>
                    </a:lnTo>
                    <a:lnTo>
                      <a:pt x="36299" y="16425"/>
                    </a:lnTo>
                    <a:lnTo>
                      <a:pt x="7778" y="31985"/>
                    </a:lnTo>
                    <a:close/>
                    <a:moveTo>
                      <a:pt x="6050" y="19882"/>
                    </a:moveTo>
                    <a:lnTo>
                      <a:pt x="9507" y="25934"/>
                    </a:lnTo>
                    <a:lnTo>
                      <a:pt x="31113" y="13831"/>
                    </a:lnTo>
                    <a:lnTo>
                      <a:pt x="31113" y="9509"/>
                    </a:lnTo>
                    <a:lnTo>
                      <a:pt x="29385" y="6916"/>
                    </a:lnTo>
                    <a:lnTo>
                      <a:pt x="6050" y="19882"/>
                    </a:lnTo>
                    <a:close/>
                    <a:moveTo>
                      <a:pt x="185815" y="12967"/>
                    </a:moveTo>
                    <a:lnTo>
                      <a:pt x="207421" y="25069"/>
                    </a:lnTo>
                    <a:lnTo>
                      <a:pt x="210878" y="19018"/>
                    </a:lnTo>
                    <a:lnTo>
                      <a:pt x="186679" y="5187"/>
                    </a:lnTo>
                    <a:lnTo>
                      <a:pt x="184950" y="7780"/>
                    </a:lnTo>
                    <a:lnTo>
                      <a:pt x="184950" y="12967"/>
                    </a:lnTo>
                    <a:close/>
                    <a:moveTo>
                      <a:pt x="38027" y="11238"/>
                    </a:moveTo>
                    <a:lnTo>
                      <a:pt x="178901" y="11238"/>
                    </a:lnTo>
                    <a:lnTo>
                      <a:pt x="181493" y="6916"/>
                    </a:lnTo>
                    <a:lnTo>
                      <a:pt x="181493" y="4322"/>
                    </a:lnTo>
                    <a:lnTo>
                      <a:pt x="35434" y="4322"/>
                    </a:lnTo>
                    <a:lnTo>
                      <a:pt x="35434" y="6916"/>
                    </a:lnTo>
                    <a:lnTo>
                      <a:pt x="38027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59" name="Graphic 16831">
              <a:extLst>
                <a:ext uri="{FF2B5EF4-FFF2-40B4-BE49-F238E27FC236}">
                  <a16:creationId xmlns:a16="http://schemas.microsoft.com/office/drawing/2014/main" id="{4DB820FC-172F-4567-8C22-1E32A88DC394}"/>
                </a:ext>
              </a:extLst>
            </p:cNvPr>
            <p:cNvGrpSpPr/>
            <p:nvPr/>
          </p:nvGrpSpPr>
          <p:grpSpPr>
            <a:xfrm>
              <a:off x="4375048" y="1851074"/>
              <a:ext cx="233348" cy="277489"/>
              <a:chOff x="4375048" y="1851074"/>
              <a:chExt cx="233348" cy="277489"/>
            </a:xfrm>
            <a:solidFill>
              <a:srgbClr val="355464"/>
            </a:solidFill>
          </p:grpSpPr>
          <p:sp>
            <p:nvSpPr>
              <p:cNvPr id="369" name="Freeform 17900">
                <a:extLst>
                  <a:ext uri="{FF2B5EF4-FFF2-40B4-BE49-F238E27FC236}">
                    <a16:creationId xmlns:a16="http://schemas.microsoft.com/office/drawing/2014/main" id="{1683268A-D786-4D88-9CD0-27D0D807DD4A}"/>
                  </a:ext>
                </a:extLst>
              </p:cNvPr>
              <p:cNvSpPr/>
              <p:nvPr/>
            </p:nvSpPr>
            <p:spPr>
              <a:xfrm>
                <a:off x="4377621" y="1853667"/>
                <a:ext cx="230775" cy="273167"/>
              </a:xfrm>
              <a:custGeom>
                <a:avLst/>
                <a:gdLst>
                  <a:gd name="connsiteX0" fmla="*/ 169413 w 230775"/>
                  <a:gd name="connsiteY0" fmla="*/ 261065 h 273167"/>
                  <a:gd name="connsiteX1" fmla="*/ 62246 w 230775"/>
                  <a:gd name="connsiteY1" fmla="*/ 261065 h 273167"/>
                  <a:gd name="connsiteX2" fmla="*/ 62246 w 230775"/>
                  <a:gd name="connsiteY2" fmla="*/ 272303 h 273167"/>
                  <a:gd name="connsiteX3" fmla="*/ 169413 w 230775"/>
                  <a:gd name="connsiteY3" fmla="*/ 272303 h 273167"/>
                  <a:gd name="connsiteX4" fmla="*/ 169413 w 230775"/>
                  <a:gd name="connsiteY4" fmla="*/ 261065 h 273167"/>
                  <a:gd name="connsiteX5" fmla="*/ 218676 w 230775"/>
                  <a:gd name="connsiteY5" fmla="*/ 210062 h 273167"/>
                  <a:gd name="connsiteX6" fmla="*/ 168549 w 230775"/>
                  <a:gd name="connsiteY6" fmla="*/ 261065 h 273167"/>
                  <a:gd name="connsiteX7" fmla="*/ 168549 w 230775"/>
                  <a:gd name="connsiteY7" fmla="*/ 272303 h 273167"/>
                  <a:gd name="connsiteX8" fmla="*/ 229911 w 230775"/>
                  <a:gd name="connsiteY8" fmla="*/ 209198 h 273167"/>
                  <a:gd name="connsiteX9" fmla="*/ 218676 w 230775"/>
                  <a:gd name="connsiteY9" fmla="*/ 210062 h 273167"/>
                  <a:gd name="connsiteX10" fmla="*/ 214355 w 230775"/>
                  <a:gd name="connsiteY10" fmla="*/ 44087 h 273167"/>
                  <a:gd name="connsiteX11" fmla="*/ 219540 w 230775"/>
                  <a:gd name="connsiteY11" fmla="*/ 210062 h 273167"/>
                  <a:gd name="connsiteX12" fmla="*/ 230776 w 230775"/>
                  <a:gd name="connsiteY12" fmla="*/ 210062 h 273167"/>
                  <a:gd name="connsiteX13" fmla="*/ 225590 w 230775"/>
                  <a:gd name="connsiteY13" fmla="*/ 44087 h 273167"/>
                  <a:gd name="connsiteX14" fmla="*/ 214355 w 230775"/>
                  <a:gd name="connsiteY14" fmla="*/ 44087 h 273167"/>
                  <a:gd name="connsiteX15" fmla="*/ 179784 w 230775"/>
                  <a:gd name="connsiteY15" fmla="*/ 11238 h 273167"/>
                  <a:gd name="connsiteX16" fmla="*/ 213490 w 230775"/>
                  <a:gd name="connsiteY16" fmla="*/ 44087 h 273167"/>
                  <a:gd name="connsiteX17" fmla="*/ 224726 w 230775"/>
                  <a:gd name="connsiteY17" fmla="*/ 44087 h 273167"/>
                  <a:gd name="connsiteX18" fmla="*/ 179784 w 230775"/>
                  <a:gd name="connsiteY18" fmla="*/ 0 h 273167"/>
                  <a:gd name="connsiteX19" fmla="*/ 179784 w 230775"/>
                  <a:gd name="connsiteY19" fmla="*/ 11238 h 273167"/>
                  <a:gd name="connsiteX20" fmla="*/ 51011 w 230775"/>
                  <a:gd name="connsiteY20" fmla="*/ 11238 h 273167"/>
                  <a:gd name="connsiteX21" fmla="*/ 179784 w 230775"/>
                  <a:gd name="connsiteY21" fmla="*/ 11238 h 273167"/>
                  <a:gd name="connsiteX22" fmla="*/ 179784 w 230775"/>
                  <a:gd name="connsiteY22" fmla="*/ 0 h 273167"/>
                  <a:gd name="connsiteX23" fmla="*/ 51011 w 230775"/>
                  <a:gd name="connsiteY23" fmla="*/ 0 h 273167"/>
                  <a:gd name="connsiteX24" fmla="*/ 51011 w 230775"/>
                  <a:gd name="connsiteY24" fmla="*/ 11238 h 273167"/>
                  <a:gd name="connsiteX25" fmla="*/ 17305 w 230775"/>
                  <a:gd name="connsiteY25" fmla="*/ 44087 h 273167"/>
                  <a:gd name="connsiteX26" fmla="*/ 51011 w 230775"/>
                  <a:gd name="connsiteY26" fmla="*/ 11238 h 273167"/>
                  <a:gd name="connsiteX27" fmla="*/ 51011 w 230775"/>
                  <a:gd name="connsiteY27" fmla="*/ 0 h 273167"/>
                  <a:gd name="connsiteX28" fmla="*/ 6070 w 230775"/>
                  <a:gd name="connsiteY28" fmla="*/ 44087 h 273167"/>
                  <a:gd name="connsiteX29" fmla="*/ 17305 w 230775"/>
                  <a:gd name="connsiteY29" fmla="*/ 44087 h 273167"/>
                  <a:gd name="connsiteX30" fmla="*/ 12119 w 230775"/>
                  <a:gd name="connsiteY30" fmla="*/ 210062 h 273167"/>
                  <a:gd name="connsiteX31" fmla="*/ 17305 w 230775"/>
                  <a:gd name="connsiteY31" fmla="*/ 44087 h 273167"/>
                  <a:gd name="connsiteX32" fmla="*/ 6070 w 230775"/>
                  <a:gd name="connsiteY32" fmla="*/ 44087 h 273167"/>
                  <a:gd name="connsiteX33" fmla="*/ 884 w 230775"/>
                  <a:gd name="connsiteY33" fmla="*/ 210062 h 273167"/>
                  <a:gd name="connsiteX34" fmla="*/ 12119 w 230775"/>
                  <a:gd name="connsiteY34" fmla="*/ 210062 h 273167"/>
                  <a:gd name="connsiteX35" fmla="*/ 61382 w 230775"/>
                  <a:gd name="connsiteY35" fmla="*/ 261065 h 273167"/>
                  <a:gd name="connsiteX36" fmla="*/ 11255 w 230775"/>
                  <a:gd name="connsiteY36" fmla="*/ 210062 h 273167"/>
                  <a:gd name="connsiteX37" fmla="*/ 20 w 230775"/>
                  <a:gd name="connsiteY37" fmla="*/ 210062 h 273167"/>
                  <a:gd name="connsiteX38" fmla="*/ 61382 w 230775"/>
                  <a:gd name="connsiteY38" fmla="*/ 273167 h 273167"/>
                  <a:gd name="connsiteX39" fmla="*/ 61382 w 230775"/>
                  <a:gd name="connsiteY39" fmla="*/ 261065 h 273167"/>
                  <a:gd name="connsiteX40" fmla="*/ 224726 w 230775"/>
                  <a:gd name="connsiteY40" fmla="*/ 210062 h 273167"/>
                  <a:gd name="connsiteX41" fmla="*/ 229911 w 230775"/>
                  <a:gd name="connsiteY41" fmla="*/ 210062 h 273167"/>
                  <a:gd name="connsiteX42" fmla="*/ 229911 w 230775"/>
                  <a:gd name="connsiteY42" fmla="*/ 210062 h 273167"/>
                  <a:gd name="connsiteX43" fmla="*/ 224726 w 230775"/>
                  <a:gd name="connsiteY43" fmla="*/ 210062 h 273167"/>
                  <a:gd name="connsiteX44" fmla="*/ 219540 w 230775"/>
                  <a:gd name="connsiteY44" fmla="*/ 44087 h 273167"/>
                  <a:gd name="connsiteX45" fmla="*/ 214355 w 230775"/>
                  <a:gd name="connsiteY45" fmla="*/ 44087 h 273167"/>
                  <a:gd name="connsiteX46" fmla="*/ 214355 w 230775"/>
                  <a:gd name="connsiteY46" fmla="*/ 44087 h 273167"/>
                  <a:gd name="connsiteX47" fmla="*/ 219540 w 230775"/>
                  <a:gd name="connsiteY47" fmla="*/ 44087 h 273167"/>
                  <a:gd name="connsiteX48" fmla="*/ 11255 w 230775"/>
                  <a:gd name="connsiteY48" fmla="*/ 44087 h 273167"/>
                  <a:gd name="connsiteX49" fmla="*/ 16440 w 230775"/>
                  <a:gd name="connsiteY49" fmla="*/ 44087 h 273167"/>
                  <a:gd name="connsiteX50" fmla="*/ 16440 w 230775"/>
                  <a:gd name="connsiteY50" fmla="*/ 44087 h 273167"/>
                  <a:gd name="connsiteX51" fmla="*/ 11255 w 230775"/>
                  <a:gd name="connsiteY51" fmla="*/ 44087 h 273167"/>
                  <a:gd name="connsiteX52" fmla="*/ 6070 w 230775"/>
                  <a:gd name="connsiteY52" fmla="*/ 210062 h 273167"/>
                  <a:gd name="connsiteX53" fmla="*/ 884 w 230775"/>
                  <a:gd name="connsiteY53" fmla="*/ 210062 h 273167"/>
                  <a:gd name="connsiteX54" fmla="*/ 884 w 230775"/>
                  <a:gd name="connsiteY54" fmla="*/ 210062 h 273167"/>
                  <a:gd name="connsiteX55" fmla="*/ 6070 w 230775"/>
                  <a:gd name="connsiteY55" fmla="*/ 210062 h 27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30775" h="273167">
                    <a:moveTo>
                      <a:pt x="169413" y="261065"/>
                    </a:moveTo>
                    <a:lnTo>
                      <a:pt x="62246" y="261065"/>
                    </a:lnTo>
                    <a:lnTo>
                      <a:pt x="62246" y="272303"/>
                    </a:lnTo>
                    <a:lnTo>
                      <a:pt x="169413" y="272303"/>
                    </a:lnTo>
                    <a:lnTo>
                      <a:pt x="169413" y="261065"/>
                    </a:lnTo>
                    <a:close/>
                    <a:moveTo>
                      <a:pt x="218676" y="210062"/>
                    </a:moveTo>
                    <a:cubicBezTo>
                      <a:pt x="219540" y="238589"/>
                      <a:pt x="197069" y="261065"/>
                      <a:pt x="168549" y="261065"/>
                    </a:cubicBezTo>
                    <a:lnTo>
                      <a:pt x="168549" y="272303"/>
                    </a:lnTo>
                    <a:cubicBezTo>
                      <a:pt x="203119" y="272303"/>
                      <a:pt x="230776" y="243776"/>
                      <a:pt x="229911" y="209198"/>
                    </a:cubicBezTo>
                    <a:lnTo>
                      <a:pt x="218676" y="210062"/>
                    </a:lnTo>
                    <a:close/>
                    <a:moveTo>
                      <a:pt x="214355" y="44087"/>
                    </a:moveTo>
                    <a:lnTo>
                      <a:pt x="219540" y="210062"/>
                    </a:lnTo>
                    <a:lnTo>
                      <a:pt x="230776" y="210062"/>
                    </a:lnTo>
                    <a:lnTo>
                      <a:pt x="225590" y="44087"/>
                    </a:lnTo>
                    <a:lnTo>
                      <a:pt x="214355" y="44087"/>
                    </a:lnTo>
                    <a:close/>
                    <a:moveTo>
                      <a:pt x="179784" y="11238"/>
                    </a:moveTo>
                    <a:cubicBezTo>
                      <a:pt x="197934" y="11238"/>
                      <a:pt x="213490" y="25934"/>
                      <a:pt x="213490" y="44087"/>
                    </a:cubicBezTo>
                    <a:lnTo>
                      <a:pt x="224726" y="44087"/>
                    </a:lnTo>
                    <a:cubicBezTo>
                      <a:pt x="223861" y="19882"/>
                      <a:pt x="203984" y="0"/>
                      <a:pt x="179784" y="0"/>
                    </a:cubicBezTo>
                    <a:lnTo>
                      <a:pt x="179784" y="11238"/>
                    </a:lnTo>
                    <a:close/>
                    <a:moveTo>
                      <a:pt x="51011" y="11238"/>
                    </a:moveTo>
                    <a:lnTo>
                      <a:pt x="179784" y="11238"/>
                    </a:lnTo>
                    <a:lnTo>
                      <a:pt x="179784" y="0"/>
                    </a:lnTo>
                    <a:lnTo>
                      <a:pt x="51011" y="0"/>
                    </a:lnTo>
                    <a:lnTo>
                      <a:pt x="51011" y="11238"/>
                    </a:lnTo>
                    <a:close/>
                    <a:moveTo>
                      <a:pt x="17305" y="44087"/>
                    </a:moveTo>
                    <a:cubicBezTo>
                      <a:pt x="18169" y="25934"/>
                      <a:pt x="32861" y="11238"/>
                      <a:pt x="51011" y="11238"/>
                    </a:cubicBezTo>
                    <a:lnTo>
                      <a:pt x="51011" y="0"/>
                    </a:lnTo>
                    <a:cubicBezTo>
                      <a:pt x="26812" y="0"/>
                      <a:pt x="6934" y="19018"/>
                      <a:pt x="6070" y="44087"/>
                    </a:cubicBezTo>
                    <a:lnTo>
                      <a:pt x="17305" y="44087"/>
                    </a:lnTo>
                    <a:close/>
                    <a:moveTo>
                      <a:pt x="12119" y="210062"/>
                    </a:moveTo>
                    <a:lnTo>
                      <a:pt x="17305" y="44087"/>
                    </a:lnTo>
                    <a:lnTo>
                      <a:pt x="6070" y="44087"/>
                    </a:lnTo>
                    <a:lnTo>
                      <a:pt x="884" y="210062"/>
                    </a:lnTo>
                    <a:lnTo>
                      <a:pt x="12119" y="210062"/>
                    </a:lnTo>
                    <a:close/>
                    <a:moveTo>
                      <a:pt x="61382" y="261065"/>
                    </a:moveTo>
                    <a:cubicBezTo>
                      <a:pt x="33726" y="261065"/>
                      <a:pt x="10391" y="237725"/>
                      <a:pt x="11255" y="210062"/>
                    </a:cubicBezTo>
                    <a:lnTo>
                      <a:pt x="20" y="210062"/>
                    </a:lnTo>
                    <a:cubicBezTo>
                      <a:pt x="-845" y="244640"/>
                      <a:pt x="26812" y="273167"/>
                      <a:pt x="61382" y="273167"/>
                    </a:cubicBezTo>
                    <a:lnTo>
                      <a:pt x="61382" y="261065"/>
                    </a:lnTo>
                    <a:close/>
                    <a:moveTo>
                      <a:pt x="224726" y="210062"/>
                    </a:moveTo>
                    <a:lnTo>
                      <a:pt x="229911" y="210062"/>
                    </a:lnTo>
                    <a:lnTo>
                      <a:pt x="229911" y="210062"/>
                    </a:lnTo>
                    <a:lnTo>
                      <a:pt x="224726" y="210062"/>
                    </a:lnTo>
                    <a:close/>
                    <a:moveTo>
                      <a:pt x="219540" y="44087"/>
                    </a:moveTo>
                    <a:lnTo>
                      <a:pt x="214355" y="44087"/>
                    </a:lnTo>
                    <a:lnTo>
                      <a:pt x="214355" y="44087"/>
                    </a:lnTo>
                    <a:lnTo>
                      <a:pt x="219540" y="44087"/>
                    </a:lnTo>
                    <a:close/>
                    <a:moveTo>
                      <a:pt x="11255" y="44087"/>
                    </a:moveTo>
                    <a:lnTo>
                      <a:pt x="16440" y="44087"/>
                    </a:lnTo>
                    <a:lnTo>
                      <a:pt x="16440" y="44087"/>
                    </a:lnTo>
                    <a:lnTo>
                      <a:pt x="11255" y="44087"/>
                    </a:lnTo>
                    <a:close/>
                    <a:moveTo>
                      <a:pt x="6070" y="210062"/>
                    </a:moveTo>
                    <a:lnTo>
                      <a:pt x="884" y="210062"/>
                    </a:lnTo>
                    <a:lnTo>
                      <a:pt x="884" y="210062"/>
                    </a:lnTo>
                    <a:lnTo>
                      <a:pt x="6070" y="21006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70" name="Freeform 17901">
                <a:extLst>
                  <a:ext uri="{FF2B5EF4-FFF2-40B4-BE49-F238E27FC236}">
                    <a16:creationId xmlns:a16="http://schemas.microsoft.com/office/drawing/2014/main" id="{C638FCA4-ABEF-4950-9C08-A6A4D78B020C}"/>
                  </a:ext>
                </a:extLst>
              </p:cNvPr>
              <p:cNvSpPr/>
              <p:nvPr/>
            </p:nvSpPr>
            <p:spPr>
              <a:xfrm>
                <a:off x="4375048" y="1851074"/>
                <a:ext cx="233348" cy="277489"/>
              </a:xfrm>
              <a:custGeom>
                <a:avLst/>
                <a:gdLst>
                  <a:gd name="connsiteX0" fmla="*/ 173715 w 233348"/>
                  <a:gd name="connsiteY0" fmla="*/ 277490 h 277489"/>
                  <a:gd name="connsiteX1" fmla="*/ 61362 w 233348"/>
                  <a:gd name="connsiteY1" fmla="*/ 277490 h 277489"/>
                  <a:gd name="connsiteX2" fmla="*/ 18149 w 233348"/>
                  <a:gd name="connsiteY2" fmla="*/ 258472 h 277489"/>
                  <a:gd name="connsiteX3" fmla="*/ 0 w 233348"/>
                  <a:gd name="connsiteY3" fmla="*/ 214385 h 277489"/>
                  <a:gd name="connsiteX4" fmla="*/ 0 w 233348"/>
                  <a:gd name="connsiteY4" fmla="*/ 214385 h 277489"/>
                  <a:gd name="connsiteX5" fmla="*/ 5185 w 233348"/>
                  <a:gd name="connsiteY5" fmla="*/ 44087 h 277489"/>
                  <a:gd name="connsiteX6" fmla="*/ 50127 w 233348"/>
                  <a:gd name="connsiteY6" fmla="*/ 0 h 277489"/>
                  <a:gd name="connsiteX7" fmla="*/ 50127 w 233348"/>
                  <a:gd name="connsiteY7" fmla="*/ 0 h 277489"/>
                  <a:gd name="connsiteX8" fmla="*/ 183222 w 233348"/>
                  <a:gd name="connsiteY8" fmla="*/ 0 h 277489"/>
                  <a:gd name="connsiteX9" fmla="*/ 228163 w 233348"/>
                  <a:gd name="connsiteY9" fmla="*/ 44087 h 277489"/>
                  <a:gd name="connsiteX10" fmla="*/ 228163 w 233348"/>
                  <a:gd name="connsiteY10" fmla="*/ 44087 h 277489"/>
                  <a:gd name="connsiteX11" fmla="*/ 233348 w 233348"/>
                  <a:gd name="connsiteY11" fmla="*/ 214385 h 277489"/>
                  <a:gd name="connsiteX12" fmla="*/ 233348 w 233348"/>
                  <a:gd name="connsiteY12" fmla="*/ 214385 h 277489"/>
                  <a:gd name="connsiteX13" fmla="*/ 215199 w 233348"/>
                  <a:gd name="connsiteY13" fmla="*/ 258472 h 277489"/>
                  <a:gd name="connsiteX14" fmla="*/ 173715 w 233348"/>
                  <a:gd name="connsiteY14" fmla="*/ 277490 h 277489"/>
                  <a:gd name="connsiteX15" fmla="*/ 173715 w 233348"/>
                  <a:gd name="connsiteY15" fmla="*/ 277490 h 277489"/>
                  <a:gd name="connsiteX16" fmla="*/ 66547 w 233348"/>
                  <a:gd name="connsiteY16" fmla="*/ 273167 h 277489"/>
                  <a:gd name="connsiteX17" fmla="*/ 169393 w 233348"/>
                  <a:gd name="connsiteY17" fmla="*/ 273167 h 277489"/>
                  <a:gd name="connsiteX18" fmla="*/ 169393 w 233348"/>
                  <a:gd name="connsiteY18" fmla="*/ 266252 h 277489"/>
                  <a:gd name="connsiteX19" fmla="*/ 66547 w 233348"/>
                  <a:gd name="connsiteY19" fmla="*/ 266252 h 277489"/>
                  <a:gd name="connsiteX20" fmla="*/ 66547 w 233348"/>
                  <a:gd name="connsiteY20" fmla="*/ 273167 h 277489"/>
                  <a:gd name="connsiteX21" fmla="*/ 173715 w 233348"/>
                  <a:gd name="connsiteY21" fmla="*/ 266252 h 277489"/>
                  <a:gd name="connsiteX22" fmla="*/ 173715 w 233348"/>
                  <a:gd name="connsiteY22" fmla="*/ 273167 h 277489"/>
                  <a:gd name="connsiteX23" fmla="*/ 213470 w 233348"/>
                  <a:gd name="connsiteY23" fmla="*/ 255014 h 277489"/>
                  <a:gd name="connsiteX24" fmla="*/ 229891 w 233348"/>
                  <a:gd name="connsiteY24" fmla="*/ 214385 h 277489"/>
                  <a:gd name="connsiteX25" fmla="*/ 222977 w 233348"/>
                  <a:gd name="connsiteY25" fmla="*/ 214385 h 277489"/>
                  <a:gd name="connsiteX26" fmla="*/ 208285 w 233348"/>
                  <a:gd name="connsiteY26" fmla="*/ 249827 h 277489"/>
                  <a:gd name="connsiteX27" fmla="*/ 173715 w 233348"/>
                  <a:gd name="connsiteY27" fmla="*/ 266252 h 277489"/>
                  <a:gd name="connsiteX28" fmla="*/ 5185 w 233348"/>
                  <a:gd name="connsiteY28" fmla="*/ 214385 h 277489"/>
                  <a:gd name="connsiteX29" fmla="*/ 21606 w 233348"/>
                  <a:gd name="connsiteY29" fmla="*/ 255014 h 277489"/>
                  <a:gd name="connsiteX30" fmla="*/ 61362 w 233348"/>
                  <a:gd name="connsiteY30" fmla="*/ 273167 h 277489"/>
                  <a:gd name="connsiteX31" fmla="*/ 61362 w 233348"/>
                  <a:gd name="connsiteY31" fmla="*/ 266252 h 277489"/>
                  <a:gd name="connsiteX32" fmla="*/ 25928 w 233348"/>
                  <a:gd name="connsiteY32" fmla="*/ 250692 h 277489"/>
                  <a:gd name="connsiteX33" fmla="*/ 11235 w 233348"/>
                  <a:gd name="connsiteY33" fmla="*/ 215249 h 277489"/>
                  <a:gd name="connsiteX34" fmla="*/ 5185 w 233348"/>
                  <a:gd name="connsiteY34" fmla="*/ 214385 h 277489"/>
                  <a:gd name="connsiteX35" fmla="*/ 169393 w 233348"/>
                  <a:gd name="connsiteY35" fmla="*/ 261930 h 277489"/>
                  <a:gd name="connsiteX36" fmla="*/ 171986 w 233348"/>
                  <a:gd name="connsiteY36" fmla="*/ 261930 h 277489"/>
                  <a:gd name="connsiteX37" fmla="*/ 205692 w 233348"/>
                  <a:gd name="connsiteY37" fmla="*/ 247234 h 277489"/>
                  <a:gd name="connsiteX38" fmla="*/ 219520 w 233348"/>
                  <a:gd name="connsiteY38" fmla="*/ 212656 h 277489"/>
                  <a:gd name="connsiteX39" fmla="*/ 219520 w 233348"/>
                  <a:gd name="connsiteY39" fmla="*/ 212656 h 277489"/>
                  <a:gd name="connsiteX40" fmla="*/ 214335 w 233348"/>
                  <a:gd name="connsiteY40" fmla="*/ 46681 h 277489"/>
                  <a:gd name="connsiteX41" fmla="*/ 182357 w 233348"/>
                  <a:gd name="connsiteY41" fmla="*/ 15560 h 277489"/>
                  <a:gd name="connsiteX42" fmla="*/ 53584 w 233348"/>
                  <a:gd name="connsiteY42" fmla="*/ 15560 h 277489"/>
                  <a:gd name="connsiteX43" fmla="*/ 21606 w 233348"/>
                  <a:gd name="connsiteY43" fmla="*/ 46681 h 277489"/>
                  <a:gd name="connsiteX44" fmla="*/ 21606 w 233348"/>
                  <a:gd name="connsiteY44" fmla="*/ 49274 h 277489"/>
                  <a:gd name="connsiteX45" fmla="*/ 16421 w 233348"/>
                  <a:gd name="connsiteY45" fmla="*/ 212656 h 277489"/>
                  <a:gd name="connsiteX46" fmla="*/ 30249 w 233348"/>
                  <a:gd name="connsiteY46" fmla="*/ 247234 h 277489"/>
                  <a:gd name="connsiteX47" fmla="*/ 63955 w 233348"/>
                  <a:gd name="connsiteY47" fmla="*/ 261930 h 277489"/>
                  <a:gd name="connsiteX48" fmla="*/ 169393 w 233348"/>
                  <a:gd name="connsiteY48" fmla="*/ 261930 h 277489"/>
                  <a:gd name="connsiteX49" fmla="*/ 6050 w 233348"/>
                  <a:gd name="connsiteY49" fmla="*/ 210062 h 277489"/>
                  <a:gd name="connsiteX50" fmla="*/ 12964 w 233348"/>
                  <a:gd name="connsiteY50" fmla="*/ 210062 h 277489"/>
                  <a:gd name="connsiteX51" fmla="*/ 18149 w 233348"/>
                  <a:gd name="connsiteY51" fmla="*/ 48409 h 277489"/>
                  <a:gd name="connsiteX52" fmla="*/ 11235 w 233348"/>
                  <a:gd name="connsiteY52" fmla="*/ 48409 h 277489"/>
                  <a:gd name="connsiteX53" fmla="*/ 6050 w 233348"/>
                  <a:gd name="connsiteY53" fmla="*/ 210062 h 277489"/>
                  <a:gd name="connsiteX54" fmla="*/ 218656 w 233348"/>
                  <a:gd name="connsiteY54" fmla="*/ 49274 h 277489"/>
                  <a:gd name="connsiteX55" fmla="*/ 223842 w 233348"/>
                  <a:gd name="connsiteY55" fmla="*/ 210927 h 277489"/>
                  <a:gd name="connsiteX56" fmla="*/ 230756 w 233348"/>
                  <a:gd name="connsiteY56" fmla="*/ 210927 h 277489"/>
                  <a:gd name="connsiteX57" fmla="*/ 225570 w 233348"/>
                  <a:gd name="connsiteY57" fmla="*/ 49274 h 277489"/>
                  <a:gd name="connsiteX58" fmla="*/ 218656 w 233348"/>
                  <a:gd name="connsiteY58" fmla="*/ 49274 h 277489"/>
                  <a:gd name="connsiteX59" fmla="*/ 184950 w 233348"/>
                  <a:gd name="connsiteY59" fmla="*/ 12102 h 277489"/>
                  <a:gd name="connsiteX60" fmla="*/ 218656 w 233348"/>
                  <a:gd name="connsiteY60" fmla="*/ 44952 h 277489"/>
                  <a:gd name="connsiteX61" fmla="*/ 225570 w 233348"/>
                  <a:gd name="connsiteY61" fmla="*/ 44952 h 277489"/>
                  <a:gd name="connsiteX62" fmla="*/ 184950 w 233348"/>
                  <a:gd name="connsiteY62" fmla="*/ 6051 h 277489"/>
                  <a:gd name="connsiteX63" fmla="*/ 184950 w 233348"/>
                  <a:gd name="connsiteY63" fmla="*/ 12102 h 277489"/>
                  <a:gd name="connsiteX64" fmla="*/ 10371 w 233348"/>
                  <a:gd name="connsiteY64" fmla="*/ 44087 h 277489"/>
                  <a:gd name="connsiteX65" fmla="*/ 17285 w 233348"/>
                  <a:gd name="connsiteY65" fmla="*/ 44087 h 277489"/>
                  <a:gd name="connsiteX66" fmla="*/ 50991 w 233348"/>
                  <a:gd name="connsiteY66" fmla="*/ 11238 h 277489"/>
                  <a:gd name="connsiteX67" fmla="*/ 50991 w 233348"/>
                  <a:gd name="connsiteY67" fmla="*/ 4322 h 277489"/>
                  <a:gd name="connsiteX68" fmla="*/ 10371 w 233348"/>
                  <a:gd name="connsiteY68" fmla="*/ 44087 h 277489"/>
                  <a:gd name="connsiteX69" fmla="*/ 56176 w 233348"/>
                  <a:gd name="connsiteY69" fmla="*/ 12102 h 277489"/>
                  <a:gd name="connsiteX70" fmla="*/ 180629 w 233348"/>
                  <a:gd name="connsiteY70" fmla="*/ 12102 h 277489"/>
                  <a:gd name="connsiteX71" fmla="*/ 180629 w 233348"/>
                  <a:gd name="connsiteY71" fmla="*/ 5187 h 277489"/>
                  <a:gd name="connsiteX72" fmla="*/ 56176 w 233348"/>
                  <a:gd name="connsiteY72" fmla="*/ 5187 h 277489"/>
                  <a:gd name="connsiteX73" fmla="*/ 56176 w 233348"/>
                  <a:gd name="connsiteY73" fmla="*/ 12102 h 27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233348" h="277489">
                    <a:moveTo>
                      <a:pt x="173715" y="277490"/>
                    </a:moveTo>
                    <a:lnTo>
                      <a:pt x="61362" y="277490"/>
                    </a:lnTo>
                    <a:cubicBezTo>
                      <a:pt x="44941" y="276625"/>
                      <a:pt x="29385" y="270574"/>
                      <a:pt x="18149" y="258472"/>
                    </a:cubicBezTo>
                    <a:cubicBezTo>
                      <a:pt x="6914" y="246369"/>
                      <a:pt x="0" y="230809"/>
                      <a:pt x="0" y="214385"/>
                    </a:cubicBezTo>
                    <a:lnTo>
                      <a:pt x="0" y="214385"/>
                    </a:lnTo>
                    <a:lnTo>
                      <a:pt x="5185" y="44087"/>
                    </a:lnTo>
                    <a:cubicBezTo>
                      <a:pt x="6914" y="19882"/>
                      <a:pt x="25928" y="1729"/>
                      <a:pt x="50127" y="0"/>
                    </a:cubicBezTo>
                    <a:lnTo>
                      <a:pt x="50127" y="0"/>
                    </a:lnTo>
                    <a:lnTo>
                      <a:pt x="183222" y="0"/>
                    </a:lnTo>
                    <a:cubicBezTo>
                      <a:pt x="207421" y="865"/>
                      <a:pt x="226434" y="19882"/>
                      <a:pt x="228163" y="44087"/>
                    </a:cubicBezTo>
                    <a:lnTo>
                      <a:pt x="228163" y="44087"/>
                    </a:lnTo>
                    <a:lnTo>
                      <a:pt x="233348" y="214385"/>
                    </a:lnTo>
                    <a:lnTo>
                      <a:pt x="233348" y="214385"/>
                    </a:lnTo>
                    <a:cubicBezTo>
                      <a:pt x="233348" y="230809"/>
                      <a:pt x="227299" y="246369"/>
                      <a:pt x="215199" y="258472"/>
                    </a:cubicBezTo>
                    <a:cubicBezTo>
                      <a:pt x="205692" y="269710"/>
                      <a:pt x="190136" y="276625"/>
                      <a:pt x="173715" y="277490"/>
                    </a:cubicBezTo>
                    <a:lnTo>
                      <a:pt x="173715" y="277490"/>
                    </a:lnTo>
                    <a:close/>
                    <a:moveTo>
                      <a:pt x="66547" y="273167"/>
                    </a:moveTo>
                    <a:lnTo>
                      <a:pt x="169393" y="273167"/>
                    </a:lnTo>
                    <a:lnTo>
                      <a:pt x="169393" y="266252"/>
                    </a:lnTo>
                    <a:lnTo>
                      <a:pt x="66547" y="266252"/>
                    </a:lnTo>
                    <a:lnTo>
                      <a:pt x="66547" y="273167"/>
                    </a:lnTo>
                    <a:close/>
                    <a:moveTo>
                      <a:pt x="173715" y="266252"/>
                    </a:moveTo>
                    <a:lnTo>
                      <a:pt x="173715" y="273167"/>
                    </a:lnTo>
                    <a:cubicBezTo>
                      <a:pt x="189271" y="272303"/>
                      <a:pt x="203100" y="266252"/>
                      <a:pt x="213470" y="255014"/>
                    </a:cubicBezTo>
                    <a:cubicBezTo>
                      <a:pt x="223842" y="243776"/>
                      <a:pt x="229891" y="229945"/>
                      <a:pt x="229891" y="214385"/>
                    </a:cubicBezTo>
                    <a:lnTo>
                      <a:pt x="222977" y="214385"/>
                    </a:lnTo>
                    <a:cubicBezTo>
                      <a:pt x="222977" y="227351"/>
                      <a:pt x="217792" y="240318"/>
                      <a:pt x="208285" y="249827"/>
                    </a:cubicBezTo>
                    <a:cubicBezTo>
                      <a:pt x="199642" y="260201"/>
                      <a:pt x="187543" y="265387"/>
                      <a:pt x="173715" y="266252"/>
                    </a:cubicBezTo>
                    <a:close/>
                    <a:moveTo>
                      <a:pt x="5185" y="214385"/>
                    </a:moveTo>
                    <a:cubicBezTo>
                      <a:pt x="5185" y="229945"/>
                      <a:pt x="11235" y="243776"/>
                      <a:pt x="21606" y="255014"/>
                    </a:cubicBezTo>
                    <a:cubicBezTo>
                      <a:pt x="31977" y="266252"/>
                      <a:pt x="46670" y="272303"/>
                      <a:pt x="61362" y="273167"/>
                    </a:cubicBezTo>
                    <a:lnTo>
                      <a:pt x="61362" y="266252"/>
                    </a:lnTo>
                    <a:cubicBezTo>
                      <a:pt x="48398" y="265387"/>
                      <a:pt x="35434" y="260201"/>
                      <a:pt x="25928" y="250692"/>
                    </a:cubicBezTo>
                    <a:cubicBezTo>
                      <a:pt x="16421" y="241183"/>
                      <a:pt x="11235" y="228216"/>
                      <a:pt x="11235" y="215249"/>
                    </a:cubicBezTo>
                    <a:lnTo>
                      <a:pt x="5185" y="214385"/>
                    </a:lnTo>
                    <a:close/>
                    <a:moveTo>
                      <a:pt x="169393" y="261930"/>
                    </a:moveTo>
                    <a:lnTo>
                      <a:pt x="171986" y="261930"/>
                    </a:lnTo>
                    <a:cubicBezTo>
                      <a:pt x="184950" y="261930"/>
                      <a:pt x="197050" y="256743"/>
                      <a:pt x="205692" y="247234"/>
                    </a:cubicBezTo>
                    <a:cubicBezTo>
                      <a:pt x="214335" y="237725"/>
                      <a:pt x="219520" y="225622"/>
                      <a:pt x="219520" y="212656"/>
                    </a:cubicBezTo>
                    <a:lnTo>
                      <a:pt x="219520" y="212656"/>
                    </a:lnTo>
                    <a:lnTo>
                      <a:pt x="214335" y="46681"/>
                    </a:lnTo>
                    <a:cubicBezTo>
                      <a:pt x="213470" y="29392"/>
                      <a:pt x="199642" y="15560"/>
                      <a:pt x="182357" y="15560"/>
                    </a:cubicBezTo>
                    <a:lnTo>
                      <a:pt x="53584" y="15560"/>
                    </a:lnTo>
                    <a:cubicBezTo>
                      <a:pt x="36298" y="15560"/>
                      <a:pt x="22470" y="29392"/>
                      <a:pt x="21606" y="46681"/>
                    </a:cubicBezTo>
                    <a:lnTo>
                      <a:pt x="21606" y="49274"/>
                    </a:lnTo>
                    <a:lnTo>
                      <a:pt x="16421" y="212656"/>
                    </a:lnTo>
                    <a:cubicBezTo>
                      <a:pt x="16421" y="225622"/>
                      <a:pt x="20742" y="237725"/>
                      <a:pt x="30249" y="247234"/>
                    </a:cubicBezTo>
                    <a:cubicBezTo>
                      <a:pt x="38891" y="256743"/>
                      <a:pt x="50991" y="261930"/>
                      <a:pt x="63955" y="261930"/>
                    </a:cubicBezTo>
                    <a:lnTo>
                      <a:pt x="169393" y="261930"/>
                    </a:lnTo>
                    <a:close/>
                    <a:moveTo>
                      <a:pt x="6050" y="210062"/>
                    </a:moveTo>
                    <a:lnTo>
                      <a:pt x="12964" y="210062"/>
                    </a:lnTo>
                    <a:lnTo>
                      <a:pt x="18149" y="48409"/>
                    </a:lnTo>
                    <a:lnTo>
                      <a:pt x="11235" y="48409"/>
                    </a:lnTo>
                    <a:lnTo>
                      <a:pt x="6050" y="210062"/>
                    </a:lnTo>
                    <a:close/>
                    <a:moveTo>
                      <a:pt x="218656" y="49274"/>
                    </a:moveTo>
                    <a:lnTo>
                      <a:pt x="223842" y="210927"/>
                    </a:lnTo>
                    <a:lnTo>
                      <a:pt x="230756" y="210927"/>
                    </a:lnTo>
                    <a:lnTo>
                      <a:pt x="225570" y="49274"/>
                    </a:lnTo>
                    <a:lnTo>
                      <a:pt x="218656" y="49274"/>
                    </a:lnTo>
                    <a:close/>
                    <a:moveTo>
                      <a:pt x="184950" y="12102"/>
                    </a:moveTo>
                    <a:cubicBezTo>
                      <a:pt x="203100" y="12967"/>
                      <a:pt x="216927" y="26798"/>
                      <a:pt x="218656" y="44952"/>
                    </a:cubicBezTo>
                    <a:lnTo>
                      <a:pt x="225570" y="44952"/>
                    </a:lnTo>
                    <a:cubicBezTo>
                      <a:pt x="223842" y="23340"/>
                      <a:pt x="206557" y="6916"/>
                      <a:pt x="184950" y="6051"/>
                    </a:cubicBezTo>
                    <a:lnTo>
                      <a:pt x="184950" y="12102"/>
                    </a:lnTo>
                    <a:close/>
                    <a:moveTo>
                      <a:pt x="10371" y="44087"/>
                    </a:moveTo>
                    <a:lnTo>
                      <a:pt x="17285" y="44087"/>
                    </a:lnTo>
                    <a:cubicBezTo>
                      <a:pt x="19013" y="25934"/>
                      <a:pt x="32842" y="12102"/>
                      <a:pt x="50991" y="11238"/>
                    </a:cubicBezTo>
                    <a:lnTo>
                      <a:pt x="50991" y="4322"/>
                    </a:lnTo>
                    <a:cubicBezTo>
                      <a:pt x="29385" y="6051"/>
                      <a:pt x="12099" y="22476"/>
                      <a:pt x="10371" y="44087"/>
                    </a:cubicBezTo>
                    <a:close/>
                    <a:moveTo>
                      <a:pt x="56176" y="12102"/>
                    </a:moveTo>
                    <a:lnTo>
                      <a:pt x="180629" y="12102"/>
                    </a:lnTo>
                    <a:lnTo>
                      <a:pt x="180629" y="5187"/>
                    </a:lnTo>
                    <a:lnTo>
                      <a:pt x="56176" y="5187"/>
                    </a:lnTo>
                    <a:lnTo>
                      <a:pt x="56176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60" name="Graphic 16831">
              <a:extLst>
                <a:ext uri="{FF2B5EF4-FFF2-40B4-BE49-F238E27FC236}">
                  <a16:creationId xmlns:a16="http://schemas.microsoft.com/office/drawing/2014/main" id="{D1237FA4-83C6-4D78-8D45-852DD55C1244}"/>
                </a:ext>
              </a:extLst>
            </p:cNvPr>
            <p:cNvGrpSpPr/>
            <p:nvPr/>
          </p:nvGrpSpPr>
          <p:grpSpPr>
            <a:xfrm>
              <a:off x="4406161" y="1859718"/>
              <a:ext cx="26791" cy="173755"/>
              <a:chOff x="4406161" y="1859718"/>
              <a:chExt cx="26791" cy="173755"/>
            </a:xfrm>
            <a:solidFill>
              <a:srgbClr val="355464"/>
            </a:solidFill>
          </p:grpSpPr>
          <p:sp>
            <p:nvSpPr>
              <p:cNvPr id="367" name="Freeform 17903">
                <a:extLst>
                  <a:ext uri="{FF2B5EF4-FFF2-40B4-BE49-F238E27FC236}">
                    <a16:creationId xmlns:a16="http://schemas.microsoft.com/office/drawing/2014/main" id="{907508FB-C220-439F-9915-9E9F18A66C75}"/>
                  </a:ext>
                </a:extLst>
              </p:cNvPr>
              <p:cNvSpPr/>
              <p:nvPr/>
            </p:nvSpPr>
            <p:spPr>
              <a:xfrm rot="-219221">
                <a:off x="4414055" y="1862361"/>
                <a:ext cx="11235" cy="169438"/>
              </a:xfrm>
              <a:custGeom>
                <a:avLst/>
                <a:gdLst>
                  <a:gd name="connsiteX0" fmla="*/ 0 w 11235"/>
                  <a:gd name="connsiteY0" fmla="*/ 0 h 169438"/>
                  <a:gd name="connsiteX1" fmla="*/ 11236 w 11235"/>
                  <a:gd name="connsiteY1" fmla="*/ 0 h 169438"/>
                  <a:gd name="connsiteX2" fmla="*/ 11236 w 11235"/>
                  <a:gd name="connsiteY2" fmla="*/ 169439 h 169438"/>
                  <a:gd name="connsiteX3" fmla="*/ 0 w 11235"/>
                  <a:gd name="connsiteY3" fmla="*/ 169439 h 16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5" h="169438">
                    <a:moveTo>
                      <a:pt x="0" y="0"/>
                    </a:moveTo>
                    <a:lnTo>
                      <a:pt x="11236" y="0"/>
                    </a:lnTo>
                    <a:lnTo>
                      <a:pt x="11236" y="169439"/>
                    </a:lnTo>
                    <a:lnTo>
                      <a:pt x="0" y="16943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68" name="Freeform 17904">
                <a:extLst>
                  <a:ext uri="{FF2B5EF4-FFF2-40B4-BE49-F238E27FC236}">
                    <a16:creationId xmlns:a16="http://schemas.microsoft.com/office/drawing/2014/main" id="{9ACEB160-CC8F-48DC-AE8F-7713DA0DC468}"/>
                  </a:ext>
                </a:extLst>
              </p:cNvPr>
              <p:cNvSpPr/>
              <p:nvPr/>
            </p:nvSpPr>
            <p:spPr>
              <a:xfrm>
                <a:off x="4406161" y="1859718"/>
                <a:ext cx="26791" cy="173755"/>
              </a:xfrm>
              <a:custGeom>
                <a:avLst/>
                <a:gdLst>
                  <a:gd name="connsiteX0" fmla="*/ 11235 w 26791"/>
                  <a:gd name="connsiteY0" fmla="*/ 173755 h 173755"/>
                  <a:gd name="connsiteX1" fmla="*/ 0 w 26791"/>
                  <a:gd name="connsiteY1" fmla="*/ 865 h 173755"/>
                  <a:gd name="connsiteX2" fmla="*/ 15557 w 26791"/>
                  <a:gd name="connsiteY2" fmla="*/ 0 h 173755"/>
                  <a:gd name="connsiteX3" fmla="*/ 26792 w 26791"/>
                  <a:gd name="connsiteY3" fmla="*/ 172891 h 173755"/>
                  <a:gd name="connsiteX4" fmla="*/ 11235 w 26791"/>
                  <a:gd name="connsiteY4" fmla="*/ 173755 h 173755"/>
                  <a:gd name="connsiteX5" fmla="*/ 4321 w 26791"/>
                  <a:gd name="connsiteY5" fmla="*/ 5187 h 173755"/>
                  <a:gd name="connsiteX6" fmla="*/ 14692 w 26791"/>
                  <a:gd name="connsiteY6" fmla="*/ 169433 h 173755"/>
                  <a:gd name="connsiteX7" fmla="*/ 21606 w 26791"/>
                  <a:gd name="connsiteY7" fmla="*/ 169433 h 173755"/>
                  <a:gd name="connsiteX8" fmla="*/ 11235 w 26791"/>
                  <a:gd name="connsiteY8" fmla="*/ 5187 h 173755"/>
                  <a:gd name="connsiteX9" fmla="*/ 4321 w 26791"/>
                  <a:gd name="connsiteY9" fmla="*/ 5187 h 17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1" h="173755">
                    <a:moveTo>
                      <a:pt x="11235" y="173755"/>
                    </a:moveTo>
                    <a:lnTo>
                      <a:pt x="0" y="865"/>
                    </a:lnTo>
                    <a:lnTo>
                      <a:pt x="15557" y="0"/>
                    </a:lnTo>
                    <a:lnTo>
                      <a:pt x="26792" y="172891"/>
                    </a:lnTo>
                    <a:lnTo>
                      <a:pt x="11235" y="173755"/>
                    </a:lnTo>
                    <a:close/>
                    <a:moveTo>
                      <a:pt x="4321" y="5187"/>
                    </a:moveTo>
                    <a:lnTo>
                      <a:pt x="14692" y="169433"/>
                    </a:lnTo>
                    <a:lnTo>
                      <a:pt x="21606" y="169433"/>
                    </a:lnTo>
                    <a:lnTo>
                      <a:pt x="11235" y="5187"/>
                    </a:lnTo>
                    <a:lnTo>
                      <a:pt x="4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61" name="Graphic 16831">
              <a:extLst>
                <a:ext uri="{FF2B5EF4-FFF2-40B4-BE49-F238E27FC236}">
                  <a16:creationId xmlns:a16="http://schemas.microsoft.com/office/drawing/2014/main" id="{00887DE7-A3B1-4DFB-ACF7-D0C0E1228D21}"/>
                </a:ext>
              </a:extLst>
            </p:cNvPr>
            <p:cNvGrpSpPr/>
            <p:nvPr/>
          </p:nvGrpSpPr>
          <p:grpSpPr>
            <a:xfrm>
              <a:off x="4419989" y="2056814"/>
              <a:ext cx="31977" cy="31120"/>
              <a:chOff x="4419989" y="2056814"/>
              <a:chExt cx="31977" cy="31120"/>
            </a:xfrm>
            <a:solidFill>
              <a:srgbClr val="355464"/>
            </a:solidFill>
          </p:grpSpPr>
          <p:sp>
            <p:nvSpPr>
              <p:cNvPr id="365" name="Freeform 17906">
                <a:extLst>
                  <a:ext uri="{FF2B5EF4-FFF2-40B4-BE49-F238E27FC236}">
                    <a16:creationId xmlns:a16="http://schemas.microsoft.com/office/drawing/2014/main" id="{63BC0676-0E03-4EC3-BB79-85875E646A97}"/>
                  </a:ext>
                </a:extLst>
              </p:cNvPr>
              <p:cNvSpPr/>
              <p:nvPr/>
            </p:nvSpPr>
            <p:spPr>
              <a:xfrm>
                <a:off x="4422582" y="2059407"/>
                <a:ext cx="26791" cy="25933"/>
              </a:xfrm>
              <a:custGeom>
                <a:avLst/>
                <a:gdLst>
                  <a:gd name="connsiteX0" fmla="*/ 21606 w 26791"/>
                  <a:gd name="connsiteY0" fmla="*/ 25934 h 25933"/>
                  <a:gd name="connsiteX1" fmla="*/ 26792 w 26791"/>
                  <a:gd name="connsiteY1" fmla="*/ 25934 h 25933"/>
                  <a:gd name="connsiteX2" fmla="*/ 26792 w 26791"/>
                  <a:gd name="connsiteY2" fmla="*/ 14696 h 25933"/>
                  <a:gd name="connsiteX3" fmla="*/ 21606 w 26791"/>
                  <a:gd name="connsiteY3" fmla="*/ 14696 h 25933"/>
                  <a:gd name="connsiteX4" fmla="*/ 21606 w 26791"/>
                  <a:gd name="connsiteY4" fmla="*/ 25934 h 25933"/>
                  <a:gd name="connsiteX5" fmla="*/ 0 w 26791"/>
                  <a:gd name="connsiteY5" fmla="*/ 6916 h 25933"/>
                  <a:gd name="connsiteX6" fmla="*/ 21606 w 26791"/>
                  <a:gd name="connsiteY6" fmla="*/ 25934 h 25933"/>
                  <a:gd name="connsiteX7" fmla="*/ 21606 w 26791"/>
                  <a:gd name="connsiteY7" fmla="*/ 14696 h 25933"/>
                  <a:gd name="connsiteX8" fmla="*/ 11235 w 26791"/>
                  <a:gd name="connsiteY8" fmla="*/ 5187 h 25933"/>
                  <a:gd name="connsiteX9" fmla="*/ 0 w 26791"/>
                  <a:gd name="connsiteY9" fmla="*/ 6916 h 25933"/>
                  <a:gd name="connsiteX10" fmla="*/ 0 w 26791"/>
                  <a:gd name="connsiteY10" fmla="*/ 865 h 25933"/>
                  <a:gd name="connsiteX11" fmla="*/ 864 w 26791"/>
                  <a:gd name="connsiteY11" fmla="*/ 6916 h 25933"/>
                  <a:gd name="connsiteX12" fmla="*/ 12099 w 26791"/>
                  <a:gd name="connsiteY12" fmla="*/ 6051 h 25933"/>
                  <a:gd name="connsiteX13" fmla="*/ 11235 w 26791"/>
                  <a:gd name="connsiteY13" fmla="*/ 0 h 25933"/>
                  <a:gd name="connsiteX14" fmla="*/ 0 w 26791"/>
                  <a:gd name="connsiteY14" fmla="*/ 865 h 25933"/>
                  <a:gd name="connsiteX15" fmla="*/ 6050 w 26791"/>
                  <a:gd name="connsiteY15" fmla="*/ 6051 h 25933"/>
                  <a:gd name="connsiteX16" fmla="*/ 864 w 26791"/>
                  <a:gd name="connsiteY16" fmla="*/ 6916 h 25933"/>
                  <a:gd name="connsiteX17" fmla="*/ 864 w 26791"/>
                  <a:gd name="connsiteY17" fmla="*/ 6916 h 25933"/>
                  <a:gd name="connsiteX18" fmla="*/ 6050 w 26791"/>
                  <a:gd name="connsiteY18" fmla="*/ 6051 h 2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791" h="25933">
                    <a:moveTo>
                      <a:pt x="21606" y="25934"/>
                    </a:moveTo>
                    <a:lnTo>
                      <a:pt x="26792" y="25934"/>
                    </a:lnTo>
                    <a:lnTo>
                      <a:pt x="26792" y="14696"/>
                    </a:lnTo>
                    <a:lnTo>
                      <a:pt x="21606" y="14696"/>
                    </a:lnTo>
                    <a:lnTo>
                      <a:pt x="21606" y="25934"/>
                    </a:lnTo>
                    <a:close/>
                    <a:moveTo>
                      <a:pt x="0" y="6916"/>
                    </a:moveTo>
                    <a:cubicBezTo>
                      <a:pt x="864" y="18154"/>
                      <a:pt x="10371" y="25934"/>
                      <a:pt x="21606" y="25934"/>
                    </a:cubicBezTo>
                    <a:lnTo>
                      <a:pt x="21606" y="14696"/>
                    </a:lnTo>
                    <a:cubicBezTo>
                      <a:pt x="16421" y="14696"/>
                      <a:pt x="12099" y="10373"/>
                      <a:pt x="11235" y="5187"/>
                    </a:cubicBezTo>
                    <a:lnTo>
                      <a:pt x="0" y="6916"/>
                    </a:lnTo>
                    <a:close/>
                    <a:moveTo>
                      <a:pt x="0" y="865"/>
                    </a:moveTo>
                    <a:lnTo>
                      <a:pt x="864" y="6916"/>
                    </a:lnTo>
                    <a:lnTo>
                      <a:pt x="12099" y="6051"/>
                    </a:lnTo>
                    <a:lnTo>
                      <a:pt x="11235" y="0"/>
                    </a:lnTo>
                    <a:lnTo>
                      <a:pt x="0" y="865"/>
                    </a:lnTo>
                    <a:close/>
                    <a:moveTo>
                      <a:pt x="6050" y="6051"/>
                    </a:moveTo>
                    <a:lnTo>
                      <a:pt x="864" y="6916"/>
                    </a:lnTo>
                    <a:lnTo>
                      <a:pt x="864" y="6916"/>
                    </a:lnTo>
                    <a:lnTo>
                      <a:pt x="6050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66" name="Freeform 17907">
                <a:extLst>
                  <a:ext uri="{FF2B5EF4-FFF2-40B4-BE49-F238E27FC236}">
                    <a16:creationId xmlns:a16="http://schemas.microsoft.com/office/drawing/2014/main" id="{04D4C8E1-986D-4876-9BD9-0740D48D869C}"/>
                  </a:ext>
                </a:extLst>
              </p:cNvPr>
              <p:cNvSpPr/>
              <p:nvPr/>
            </p:nvSpPr>
            <p:spPr>
              <a:xfrm>
                <a:off x="4419989" y="2056814"/>
                <a:ext cx="31977" cy="31120"/>
              </a:xfrm>
              <a:custGeom>
                <a:avLst/>
                <a:gdLst>
                  <a:gd name="connsiteX0" fmla="*/ 31113 w 31977"/>
                  <a:gd name="connsiteY0" fmla="*/ 31120 h 31120"/>
                  <a:gd name="connsiteX1" fmla="*/ 21606 w 31977"/>
                  <a:gd name="connsiteY1" fmla="*/ 31120 h 31120"/>
                  <a:gd name="connsiteX2" fmla="*/ 864 w 31977"/>
                  <a:gd name="connsiteY2" fmla="*/ 12102 h 31120"/>
                  <a:gd name="connsiteX3" fmla="*/ 864 w 31977"/>
                  <a:gd name="connsiteY3" fmla="*/ 12102 h 31120"/>
                  <a:gd name="connsiteX4" fmla="*/ 0 w 31977"/>
                  <a:gd name="connsiteY4" fmla="*/ 1729 h 31120"/>
                  <a:gd name="connsiteX5" fmla="*/ 15557 w 31977"/>
                  <a:gd name="connsiteY5" fmla="*/ 0 h 31120"/>
                  <a:gd name="connsiteX6" fmla="*/ 16421 w 31977"/>
                  <a:gd name="connsiteY6" fmla="*/ 7780 h 31120"/>
                  <a:gd name="connsiteX7" fmla="*/ 24199 w 31977"/>
                  <a:gd name="connsiteY7" fmla="*/ 14696 h 31120"/>
                  <a:gd name="connsiteX8" fmla="*/ 31977 w 31977"/>
                  <a:gd name="connsiteY8" fmla="*/ 14696 h 31120"/>
                  <a:gd name="connsiteX9" fmla="*/ 31977 w 31977"/>
                  <a:gd name="connsiteY9" fmla="*/ 31120 h 31120"/>
                  <a:gd name="connsiteX10" fmla="*/ 25928 w 31977"/>
                  <a:gd name="connsiteY10" fmla="*/ 26798 h 31120"/>
                  <a:gd name="connsiteX11" fmla="*/ 25928 w 31977"/>
                  <a:gd name="connsiteY11" fmla="*/ 26798 h 31120"/>
                  <a:gd name="connsiteX12" fmla="*/ 26792 w 31977"/>
                  <a:gd name="connsiteY12" fmla="*/ 19882 h 31120"/>
                  <a:gd name="connsiteX13" fmla="*/ 25928 w 31977"/>
                  <a:gd name="connsiteY13" fmla="*/ 19882 h 31120"/>
                  <a:gd name="connsiteX14" fmla="*/ 25928 w 31977"/>
                  <a:gd name="connsiteY14" fmla="*/ 26798 h 31120"/>
                  <a:gd name="connsiteX15" fmla="*/ 5186 w 31977"/>
                  <a:gd name="connsiteY15" fmla="*/ 11238 h 31120"/>
                  <a:gd name="connsiteX16" fmla="*/ 21606 w 31977"/>
                  <a:gd name="connsiteY16" fmla="*/ 25934 h 31120"/>
                  <a:gd name="connsiteX17" fmla="*/ 21606 w 31977"/>
                  <a:gd name="connsiteY17" fmla="*/ 19882 h 31120"/>
                  <a:gd name="connsiteX18" fmla="*/ 12099 w 31977"/>
                  <a:gd name="connsiteY18" fmla="*/ 11238 h 31120"/>
                  <a:gd name="connsiteX19" fmla="*/ 5186 w 31977"/>
                  <a:gd name="connsiteY19" fmla="*/ 11238 h 31120"/>
                  <a:gd name="connsiteX20" fmla="*/ 4321 w 31977"/>
                  <a:gd name="connsiteY20" fmla="*/ 5187 h 31120"/>
                  <a:gd name="connsiteX21" fmla="*/ 4321 w 31977"/>
                  <a:gd name="connsiteY21" fmla="*/ 6916 h 31120"/>
                  <a:gd name="connsiteX22" fmla="*/ 11235 w 31977"/>
                  <a:gd name="connsiteY22" fmla="*/ 6051 h 31120"/>
                  <a:gd name="connsiteX23" fmla="*/ 11235 w 31977"/>
                  <a:gd name="connsiteY23" fmla="*/ 4322 h 31120"/>
                  <a:gd name="connsiteX24" fmla="*/ 4321 w 31977"/>
                  <a:gd name="connsiteY24" fmla="*/ 5187 h 3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977" h="31120">
                    <a:moveTo>
                      <a:pt x="31113" y="31120"/>
                    </a:moveTo>
                    <a:lnTo>
                      <a:pt x="21606" y="31120"/>
                    </a:lnTo>
                    <a:cubicBezTo>
                      <a:pt x="11235" y="30256"/>
                      <a:pt x="2593" y="22476"/>
                      <a:pt x="864" y="12102"/>
                    </a:cubicBezTo>
                    <a:lnTo>
                      <a:pt x="864" y="12102"/>
                    </a:lnTo>
                    <a:lnTo>
                      <a:pt x="0" y="1729"/>
                    </a:lnTo>
                    <a:lnTo>
                      <a:pt x="15557" y="0"/>
                    </a:lnTo>
                    <a:lnTo>
                      <a:pt x="16421" y="7780"/>
                    </a:lnTo>
                    <a:cubicBezTo>
                      <a:pt x="16421" y="12102"/>
                      <a:pt x="19878" y="14696"/>
                      <a:pt x="24199" y="14696"/>
                    </a:cubicBezTo>
                    <a:lnTo>
                      <a:pt x="31977" y="14696"/>
                    </a:lnTo>
                    <a:lnTo>
                      <a:pt x="31977" y="31120"/>
                    </a:lnTo>
                    <a:close/>
                    <a:moveTo>
                      <a:pt x="25928" y="26798"/>
                    </a:moveTo>
                    <a:lnTo>
                      <a:pt x="25928" y="26798"/>
                    </a:lnTo>
                    <a:lnTo>
                      <a:pt x="26792" y="19882"/>
                    </a:lnTo>
                    <a:lnTo>
                      <a:pt x="25928" y="19882"/>
                    </a:lnTo>
                    <a:lnTo>
                      <a:pt x="25928" y="26798"/>
                    </a:lnTo>
                    <a:close/>
                    <a:moveTo>
                      <a:pt x="5186" y="11238"/>
                    </a:moveTo>
                    <a:cubicBezTo>
                      <a:pt x="6914" y="19018"/>
                      <a:pt x="13828" y="25069"/>
                      <a:pt x="21606" y="25934"/>
                    </a:cubicBezTo>
                    <a:lnTo>
                      <a:pt x="21606" y="19882"/>
                    </a:lnTo>
                    <a:cubicBezTo>
                      <a:pt x="17285" y="19018"/>
                      <a:pt x="12964" y="15560"/>
                      <a:pt x="12099" y="11238"/>
                    </a:cubicBezTo>
                    <a:lnTo>
                      <a:pt x="5186" y="11238"/>
                    </a:lnTo>
                    <a:close/>
                    <a:moveTo>
                      <a:pt x="4321" y="5187"/>
                    </a:moveTo>
                    <a:lnTo>
                      <a:pt x="4321" y="6916"/>
                    </a:lnTo>
                    <a:lnTo>
                      <a:pt x="11235" y="6051"/>
                    </a:lnTo>
                    <a:lnTo>
                      <a:pt x="11235" y="4322"/>
                    </a:lnTo>
                    <a:lnTo>
                      <a:pt x="4321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362" name="Graphic 16831">
              <a:extLst>
                <a:ext uri="{FF2B5EF4-FFF2-40B4-BE49-F238E27FC236}">
                  <a16:creationId xmlns:a16="http://schemas.microsoft.com/office/drawing/2014/main" id="{726E2A0C-5CC6-4F7F-A7CF-972F4E0C4EDF}"/>
                </a:ext>
              </a:extLst>
            </p:cNvPr>
            <p:cNvGrpSpPr/>
            <p:nvPr/>
          </p:nvGrpSpPr>
          <p:grpSpPr>
            <a:xfrm>
              <a:off x="4391469" y="1794020"/>
              <a:ext cx="202235" cy="26797"/>
              <a:chOff x="4391469" y="1794020"/>
              <a:chExt cx="202235" cy="26797"/>
            </a:xfrm>
            <a:solidFill>
              <a:srgbClr val="355464"/>
            </a:solidFill>
          </p:grpSpPr>
          <p:sp>
            <p:nvSpPr>
              <p:cNvPr id="363" name="Freeform 17909">
                <a:extLst>
                  <a:ext uri="{FF2B5EF4-FFF2-40B4-BE49-F238E27FC236}">
                    <a16:creationId xmlns:a16="http://schemas.microsoft.com/office/drawing/2014/main" id="{98EA9FD5-DD10-4DA0-AE7A-1B076E5C32CB}"/>
                  </a:ext>
                </a:extLst>
              </p:cNvPr>
              <p:cNvSpPr/>
              <p:nvPr/>
            </p:nvSpPr>
            <p:spPr>
              <a:xfrm>
                <a:off x="4394062" y="1796613"/>
                <a:ext cx="198778" cy="19017"/>
              </a:xfrm>
              <a:custGeom>
                <a:avLst/>
                <a:gdLst>
                  <a:gd name="connsiteX0" fmla="*/ 163344 w 198778"/>
                  <a:gd name="connsiteY0" fmla="*/ 11238 h 19017"/>
                  <a:gd name="connsiteX1" fmla="*/ 196186 w 198778"/>
                  <a:gd name="connsiteY1" fmla="*/ 19018 h 19017"/>
                  <a:gd name="connsiteX2" fmla="*/ 198778 w 198778"/>
                  <a:gd name="connsiteY2" fmla="*/ 7780 h 19017"/>
                  <a:gd name="connsiteX3" fmla="*/ 165937 w 198778"/>
                  <a:gd name="connsiteY3" fmla="*/ 0 h 19017"/>
                  <a:gd name="connsiteX4" fmla="*/ 163344 w 198778"/>
                  <a:gd name="connsiteY4" fmla="*/ 11238 h 19017"/>
                  <a:gd name="connsiteX5" fmla="*/ 33706 w 198778"/>
                  <a:gd name="connsiteY5" fmla="*/ 11238 h 19017"/>
                  <a:gd name="connsiteX6" fmla="*/ 164208 w 198778"/>
                  <a:gd name="connsiteY6" fmla="*/ 11238 h 19017"/>
                  <a:gd name="connsiteX7" fmla="*/ 164208 w 198778"/>
                  <a:gd name="connsiteY7" fmla="*/ 0 h 19017"/>
                  <a:gd name="connsiteX8" fmla="*/ 33706 w 198778"/>
                  <a:gd name="connsiteY8" fmla="*/ 0 h 19017"/>
                  <a:gd name="connsiteX9" fmla="*/ 33706 w 198778"/>
                  <a:gd name="connsiteY9" fmla="*/ 11238 h 19017"/>
                  <a:gd name="connsiteX10" fmla="*/ 2593 w 198778"/>
                  <a:gd name="connsiteY10" fmla="*/ 19018 h 19017"/>
                  <a:gd name="connsiteX11" fmla="*/ 35434 w 198778"/>
                  <a:gd name="connsiteY11" fmla="*/ 11238 h 19017"/>
                  <a:gd name="connsiteX12" fmla="*/ 32842 w 198778"/>
                  <a:gd name="connsiteY12" fmla="*/ 0 h 19017"/>
                  <a:gd name="connsiteX13" fmla="*/ 0 w 198778"/>
                  <a:gd name="connsiteY13" fmla="*/ 7780 h 19017"/>
                  <a:gd name="connsiteX14" fmla="*/ 2593 w 198778"/>
                  <a:gd name="connsiteY14" fmla="*/ 19018 h 19017"/>
                  <a:gd name="connsiteX15" fmla="*/ 164208 w 198778"/>
                  <a:gd name="connsiteY15" fmla="*/ 6051 h 19017"/>
                  <a:gd name="connsiteX16" fmla="*/ 165937 w 198778"/>
                  <a:gd name="connsiteY16" fmla="*/ 864 h 19017"/>
                  <a:gd name="connsiteX17" fmla="*/ 165072 w 198778"/>
                  <a:gd name="connsiteY17" fmla="*/ 864 h 19017"/>
                  <a:gd name="connsiteX18" fmla="*/ 164208 w 198778"/>
                  <a:gd name="connsiteY18" fmla="*/ 864 h 19017"/>
                  <a:gd name="connsiteX19" fmla="*/ 164208 w 198778"/>
                  <a:gd name="connsiteY19" fmla="*/ 6051 h 19017"/>
                  <a:gd name="connsiteX20" fmla="*/ 33706 w 198778"/>
                  <a:gd name="connsiteY20" fmla="*/ 6051 h 19017"/>
                  <a:gd name="connsiteX21" fmla="*/ 33706 w 198778"/>
                  <a:gd name="connsiteY21" fmla="*/ 864 h 19017"/>
                  <a:gd name="connsiteX22" fmla="*/ 32842 w 198778"/>
                  <a:gd name="connsiteY22" fmla="*/ 864 h 19017"/>
                  <a:gd name="connsiteX23" fmla="*/ 31977 w 198778"/>
                  <a:gd name="connsiteY23" fmla="*/ 864 h 19017"/>
                  <a:gd name="connsiteX24" fmla="*/ 33706 w 198778"/>
                  <a:gd name="connsiteY24" fmla="*/ 6051 h 1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778" h="19017">
                    <a:moveTo>
                      <a:pt x="163344" y="11238"/>
                    </a:moveTo>
                    <a:lnTo>
                      <a:pt x="196186" y="19018"/>
                    </a:lnTo>
                    <a:lnTo>
                      <a:pt x="198778" y="7780"/>
                    </a:lnTo>
                    <a:lnTo>
                      <a:pt x="165937" y="0"/>
                    </a:lnTo>
                    <a:lnTo>
                      <a:pt x="163344" y="11238"/>
                    </a:lnTo>
                    <a:close/>
                    <a:moveTo>
                      <a:pt x="33706" y="11238"/>
                    </a:moveTo>
                    <a:lnTo>
                      <a:pt x="164208" y="11238"/>
                    </a:lnTo>
                    <a:lnTo>
                      <a:pt x="164208" y="0"/>
                    </a:lnTo>
                    <a:lnTo>
                      <a:pt x="33706" y="0"/>
                    </a:lnTo>
                    <a:lnTo>
                      <a:pt x="33706" y="11238"/>
                    </a:lnTo>
                    <a:close/>
                    <a:moveTo>
                      <a:pt x="2593" y="19018"/>
                    </a:moveTo>
                    <a:lnTo>
                      <a:pt x="35434" y="11238"/>
                    </a:lnTo>
                    <a:lnTo>
                      <a:pt x="32842" y="0"/>
                    </a:lnTo>
                    <a:lnTo>
                      <a:pt x="0" y="7780"/>
                    </a:lnTo>
                    <a:lnTo>
                      <a:pt x="2593" y="19018"/>
                    </a:lnTo>
                    <a:close/>
                    <a:moveTo>
                      <a:pt x="164208" y="6051"/>
                    </a:moveTo>
                    <a:lnTo>
                      <a:pt x="165937" y="864"/>
                    </a:lnTo>
                    <a:lnTo>
                      <a:pt x="165072" y="864"/>
                    </a:lnTo>
                    <a:lnTo>
                      <a:pt x="164208" y="864"/>
                    </a:lnTo>
                    <a:lnTo>
                      <a:pt x="164208" y="6051"/>
                    </a:lnTo>
                    <a:close/>
                    <a:moveTo>
                      <a:pt x="33706" y="6051"/>
                    </a:moveTo>
                    <a:lnTo>
                      <a:pt x="33706" y="864"/>
                    </a:lnTo>
                    <a:lnTo>
                      <a:pt x="32842" y="864"/>
                    </a:lnTo>
                    <a:lnTo>
                      <a:pt x="31977" y="864"/>
                    </a:lnTo>
                    <a:lnTo>
                      <a:pt x="33706" y="605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364" name="Freeform 17910">
                <a:extLst>
                  <a:ext uri="{FF2B5EF4-FFF2-40B4-BE49-F238E27FC236}">
                    <a16:creationId xmlns:a16="http://schemas.microsoft.com/office/drawing/2014/main" id="{4EC996CE-EAD1-4AC6-946A-DB6CACEBE3BE}"/>
                  </a:ext>
                </a:extLst>
              </p:cNvPr>
              <p:cNvSpPr/>
              <p:nvPr/>
            </p:nvSpPr>
            <p:spPr>
              <a:xfrm>
                <a:off x="4391469" y="1794020"/>
                <a:ext cx="202235" cy="26797"/>
              </a:xfrm>
              <a:custGeom>
                <a:avLst/>
                <a:gdLst>
                  <a:gd name="connsiteX0" fmla="*/ 38891 w 202235"/>
                  <a:gd name="connsiteY0" fmla="*/ 26798 h 26797"/>
                  <a:gd name="connsiteX1" fmla="*/ 36298 w 202235"/>
                  <a:gd name="connsiteY1" fmla="*/ 16425 h 26797"/>
                  <a:gd name="connsiteX2" fmla="*/ 3457 w 202235"/>
                  <a:gd name="connsiteY2" fmla="*/ 24205 h 26797"/>
                  <a:gd name="connsiteX3" fmla="*/ 0 w 202235"/>
                  <a:gd name="connsiteY3" fmla="*/ 8645 h 26797"/>
                  <a:gd name="connsiteX4" fmla="*/ 32842 w 202235"/>
                  <a:gd name="connsiteY4" fmla="*/ 864 h 26797"/>
                  <a:gd name="connsiteX5" fmla="*/ 32842 w 202235"/>
                  <a:gd name="connsiteY5" fmla="*/ 864 h 26797"/>
                  <a:gd name="connsiteX6" fmla="*/ 34570 w 202235"/>
                  <a:gd name="connsiteY6" fmla="*/ 0 h 26797"/>
                  <a:gd name="connsiteX7" fmla="*/ 34570 w 202235"/>
                  <a:gd name="connsiteY7" fmla="*/ 0 h 26797"/>
                  <a:gd name="connsiteX8" fmla="*/ 35434 w 202235"/>
                  <a:gd name="connsiteY8" fmla="*/ 0 h 26797"/>
                  <a:gd name="connsiteX9" fmla="*/ 36298 w 202235"/>
                  <a:gd name="connsiteY9" fmla="*/ 0 h 26797"/>
                  <a:gd name="connsiteX10" fmla="*/ 36298 w 202235"/>
                  <a:gd name="connsiteY10" fmla="*/ 0 h 26797"/>
                  <a:gd name="connsiteX11" fmla="*/ 165937 w 202235"/>
                  <a:gd name="connsiteY11" fmla="*/ 0 h 26797"/>
                  <a:gd name="connsiteX12" fmla="*/ 165937 w 202235"/>
                  <a:gd name="connsiteY12" fmla="*/ 0 h 26797"/>
                  <a:gd name="connsiteX13" fmla="*/ 166801 w 202235"/>
                  <a:gd name="connsiteY13" fmla="*/ 0 h 26797"/>
                  <a:gd name="connsiteX14" fmla="*/ 167665 w 202235"/>
                  <a:gd name="connsiteY14" fmla="*/ 0 h 26797"/>
                  <a:gd name="connsiteX15" fmla="*/ 167665 w 202235"/>
                  <a:gd name="connsiteY15" fmla="*/ 0 h 26797"/>
                  <a:gd name="connsiteX16" fmla="*/ 202235 w 202235"/>
                  <a:gd name="connsiteY16" fmla="*/ 8645 h 26797"/>
                  <a:gd name="connsiteX17" fmla="*/ 198778 w 202235"/>
                  <a:gd name="connsiteY17" fmla="*/ 24205 h 26797"/>
                  <a:gd name="connsiteX18" fmla="*/ 165937 w 202235"/>
                  <a:gd name="connsiteY18" fmla="*/ 16425 h 26797"/>
                  <a:gd name="connsiteX19" fmla="*/ 163344 w 202235"/>
                  <a:gd name="connsiteY19" fmla="*/ 26798 h 26797"/>
                  <a:gd name="connsiteX20" fmla="*/ 163344 w 202235"/>
                  <a:gd name="connsiteY20" fmla="*/ 16425 h 26797"/>
                  <a:gd name="connsiteX21" fmla="*/ 37163 w 202235"/>
                  <a:gd name="connsiteY21" fmla="*/ 16425 h 26797"/>
                  <a:gd name="connsiteX22" fmla="*/ 37163 w 202235"/>
                  <a:gd name="connsiteY22" fmla="*/ 26798 h 26797"/>
                  <a:gd name="connsiteX23" fmla="*/ 5186 w 202235"/>
                  <a:gd name="connsiteY23" fmla="*/ 12967 h 26797"/>
                  <a:gd name="connsiteX24" fmla="*/ 6914 w 202235"/>
                  <a:gd name="connsiteY24" fmla="*/ 19882 h 26797"/>
                  <a:gd name="connsiteX25" fmla="*/ 34570 w 202235"/>
                  <a:gd name="connsiteY25" fmla="*/ 12967 h 26797"/>
                  <a:gd name="connsiteX26" fmla="*/ 34570 w 202235"/>
                  <a:gd name="connsiteY26" fmla="*/ 9509 h 26797"/>
                  <a:gd name="connsiteX27" fmla="*/ 33706 w 202235"/>
                  <a:gd name="connsiteY27" fmla="*/ 6916 h 26797"/>
                  <a:gd name="connsiteX28" fmla="*/ 5186 w 202235"/>
                  <a:gd name="connsiteY28" fmla="*/ 12967 h 26797"/>
                  <a:gd name="connsiteX29" fmla="*/ 169394 w 202235"/>
                  <a:gd name="connsiteY29" fmla="*/ 12102 h 26797"/>
                  <a:gd name="connsiteX30" fmla="*/ 197050 w 202235"/>
                  <a:gd name="connsiteY30" fmla="*/ 19018 h 26797"/>
                  <a:gd name="connsiteX31" fmla="*/ 198778 w 202235"/>
                  <a:gd name="connsiteY31" fmla="*/ 12102 h 26797"/>
                  <a:gd name="connsiteX32" fmla="*/ 170258 w 202235"/>
                  <a:gd name="connsiteY32" fmla="*/ 5187 h 26797"/>
                  <a:gd name="connsiteX33" fmla="*/ 169394 w 202235"/>
                  <a:gd name="connsiteY33" fmla="*/ 7780 h 26797"/>
                  <a:gd name="connsiteX34" fmla="*/ 169394 w 202235"/>
                  <a:gd name="connsiteY34" fmla="*/ 12102 h 26797"/>
                  <a:gd name="connsiteX35" fmla="*/ 39756 w 202235"/>
                  <a:gd name="connsiteY35" fmla="*/ 11238 h 26797"/>
                  <a:gd name="connsiteX36" fmla="*/ 163344 w 202235"/>
                  <a:gd name="connsiteY36" fmla="*/ 11238 h 26797"/>
                  <a:gd name="connsiteX37" fmla="*/ 164208 w 202235"/>
                  <a:gd name="connsiteY37" fmla="*/ 7780 h 26797"/>
                  <a:gd name="connsiteX38" fmla="*/ 164208 w 202235"/>
                  <a:gd name="connsiteY38" fmla="*/ 4322 h 26797"/>
                  <a:gd name="connsiteX39" fmla="*/ 38027 w 202235"/>
                  <a:gd name="connsiteY39" fmla="*/ 4322 h 26797"/>
                  <a:gd name="connsiteX40" fmla="*/ 38027 w 202235"/>
                  <a:gd name="connsiteY40" fmla="*/ 7780 h 26797"/>
                  <a:gd name="connsiteX41" fmla="*/ 39756 w 202235"/>
                  <a:gd name="connsiteY41" fmla="*/ 11238 h 26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02235" h="26797">
                    <a:moveTo>
                      <a:pt x="38891" y="26798"/>
                    </a:moveTo>
                    <a:lnTo>
                      <a:pt x="36298" y="16425"/>
                    </a:lnTo>
                    <a:lnTo>
                      <a:pt x="3457" y="24205"/>
                    </a:lnTo>
                    <a:lnTo>
                      <a:pt x="0" y="8645"/>
                    </a:lnTo>
                    <a:lnTo>
                      <a:pt x="32842" y="864"/>
                    </a:lnTo>
                    <a:lnTo>
                      <a:pt x="32842" y="864"/>
                    </a:lnTo>
                    <a:lnTo>
                      <a:pt x="34570" y="0"/>
                    </a:lnTo>
                    <a:lnTo>
                      <a:pt x="34570" y="0"/>
                    </a:lnTo>
                    <a:lnTo>
                      <a:pt x="35434" y="0"/>
                    </a:lnTo>
                    <a:lnTo>
                      <a:pt x="36298" y="0"/>
                    </a:lnTo>
                    <a:lnTo>
                      <a:pt x="36298" y="0"/>
                    </a:lnTo>
                    <a:lnTo>
                      <a:pt x="165937" y="0"/>
                    </a:lnTo>
                    <a:lnTo>
                      <a:pt x="165937" y="0"/>
                    </a:lnTo>
                    <a:lnTo>
                      <a:pt x="166801" y="0"/>
                    </a:lnTo>
                    <a:lnTo>
                      <a:pt x="167665" y="0"/>
                    </a:lnTo>
                    <a:lnTo>
                      <a:pt x="167665" y="0"/>
                    </a:lnTo>
                    <a:lnTo>
                      <a:pt x="202235" y="8645"/>
                    </a:lnTo>
                    <a:lnTo>
                      <a:pt x="198778" y="24205"/>
                    </a:lnTo>
                    <a:lnTo>
                      <a:pt x="165937" y="16425"/>
                    </a:lnTo>
                    <a:lnTo>
                      <a:pt x="163344" y="26798"/>
                    </a:lnTo>
                    <a:lnTo>
                      <a:pt x="163344" y="16425"/>
                    </a:lnTo>
                    <a:lnTo>
                      <a:pt x="37163" y="16425"/>
                    </a:lnTo>
                    <a:lnTo>
                      <a:pt x="37163" y="26798"/>
                    </a:lnTo>
                    <a:close/>
                    <a:moveTo>
                      <a:pt x="5186" y="12967"/>
                    </a:moveTo>
                    <a:lnTo>
                      <a:pt x="6914" y="19882"/>
                    </a:lnTo>
                    <a:lnTo>
                      <a:pt x="34570" y="12967"/>
                    </a:lnTo>
                    <a:lnTo>
                      <a:pt x="34570" y="9509"/>
                    </a:lnTo>
                    <a:lnTo>
                      <a:pt x="33706" y="6916"/>
                    </a:lnTo>
                    <a:lnTo>
                      <a:pt x="5186" y="12967"/>
                    </a:lnTo>
                    <a:close/>
                    <a:moveTo>
                      <a:pt x="169394" y="12102"/>
                    </a:moveTo>
                    <a:lnTo>
                      <a:pt x="197050" y="19018"/>
                    </a:lnTo>
                    <a:lnTo>
                      <a:pt x="198778" y="12102"/>
                    </a:lnTo>
                    <a:lnTo>
                      <a:pt x="170258" y="5187"/>
                    </a:lnTo>
                    <a:lnTo>
                      <a:pt x="169394" y="7780"/>
                    </a:lnTo>
                    <a:lnTo>
                      <a:pt x="169394" y="12102"/>
                    </a:lnTo>
                    <a:close/>
                    <a:moveTo>
                      <a:pt x="39756" y="11238"/>
                    </a:moveTo>
                    <a:lnTo>
                      <a:pt x="163344" y="11238"/>
                    </a:lnTo>
                    <a:lnTo>
                      <a:pt x="164208" y="7780"/>
                    </a:lnTo>
                    <a:lnTo>
                      <a:pt x="164208" y="4322"/>
                    </a:lnTo>
                    <a:lnTo>
                      <a:pt x="38027" y="4322"/>
                    </a:lnTo>
                    <a:lnTo>
                      <a:pt x="38027" y="7780"/>
                    </a:lnTo>
                    <a:lnTo>
                      <a:pt x="39756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</p:grpSp>
      <p:grpSp>
        <p:nvGrpSpPr>
          <p:cNvPr id="403" name="Graphic 16831">
            <a:extLst>
              <a:ext uri="{FF2B5EF4-FFF2-40B4-BE49-F238E27FC236}">
                <a16:creationId xmlns:a16="http://schemas.microsoft.com/office/drawing/2014/main" id="{30A59BC7-6485-4A8F-BEEF-380B8DDA746F}"/>
              </a:ext>
            </a:extLst>
          </p:cNvPr>
          <p:cNvGrpSpPr/>
          <p:nvPr/>
        </p:nvGrpSpPr>
        <p:grpSpPr>
          <a:xfrm>
            <a:off x="10598367" y="1998232"/>
            <a:ext cx="393245" cy="471241"/>
            <a:chOff x="3802912" y="1249315"/>
            <a:chExt cx="272409" cy="364898"/>
          </a:xfrm>
          <a:solidFill>
            <a:srgbClr val="355464"/>
          </a:solidFill>
        </p:grpSpPr>
        <p:grpSp>
          <p:nvGrpSpPr>
            <p:cNvPr id="404" name="Graphic 16831">
              <a:extLst>
                <a:ext uri="{FF2B5EF4-FFF2-40B4-BE49-F238E27FC236}">
                  <a16:creationId xmlns:a16="http://schemas.microsoft.com/office/drawing/2014/main" id="{F1DD4200-D2C9-4451-8227-26010DE00A70}"/>
                </a:ext>
              </a:extLst>
            </p:cNvPr>
            <p:cNvGrpSpPr/>
            <p:nvPr/>
          </p:nvGrpSpPr>
          <p:grpSpPr>
            <a:xfrm>
              <a:off x="3975763" y="1523446"/>
              <a:ext cx="44941" cy="44951"/>
              <a:chOff x="3975763" y="1523446"/>
              <a:chExt cx="44941" cy="44951"/>
            </a:xfrm>
            <a:solidFill>
              <a:srgbClr val="355464"/>
            </a:solidFill>
          </p:grpSpPr>
          <p:sp>
            <p:nvSpPr>
              <p:cNvPr id="414" name="Freeform 17209">
                <a:extLst>
                  <a:ext uri="{FF2B5EF4-FFF2-40B4-BE49-F238E27FC236}">
                    <a16:creationId xmlns:a16="http://schemas.microsoft.com/office/drawing/2014/main" id="{3C4A8782-608A-43CB-9B95-A1F804A8615D}"/>
                  </a:ext>
                </a:extLst>
              </p:cNvPr>
              <p:cNvSpPr/>
              <p:nvPr/>
            </p:nvSpPr>
            <p:spPr>
              <a:xfrm>
                <a:off x="3978356" y="1526039"/>
                <a:ext cx="39755" cy="39764"/>
              </a:xfrm>
              <a:custGeom>
                <a:avLst/>
                <a:gdLst>
                  <a:gd name="connsiteX0" fmla="*/ 19878 w 39755"/>
                  <a:gd name="connsiteY0" fmla="*/ 31985 h 39764"/>
                  <a:gd name="connsiteX1" fmla="*/ 7778 w 39755"/>
                  <a:gd name="connsiteY1" fmla="*/ 19882 h 39764"/>
                  <a:gd name="connsiteX2" fmla="*/ 19878 w 39755"/>
                  <a:gd name="connsiteY2" fmla="*/ 7780 h 39764"/>
                  <a:gd name="connsiteX3" fmla="*/ 31977 w 39755"/>
                  <a:gd name="connsiteY3" fmla="*/ 19882 h 39764"/>
                  <a:gd name="connsiteX4" fmla="*/ 19878 w 39755"/>
                  <a:gd name="connsiteY4" fmla="*/ 31985 h 39764"/>
                  <a:gd name="connsiteX5" fmla="*/ 19878 w 39755"/>
                  <a:gd name="connsiteY5" fmla="*/ 0 h 39764"/>
                  <a:gd name="connsiteX6" fmla="*/ 0 w 39755"/>
                  <a:gd name="connsiteY6" fmla="*/ 19882 h 39764"/>
                  <a:gd name="connsiteX7" fmla="*/ 19878 w 39755"/>
                  <a:gd name="connsiteY7" fmla="*/ 39765 h 39764"/>
                  <a:gd name="connsiteX8" fmla="*/ 39756 w 39755"/>
                  <a:gd name="connsiteY8" fmla="*/ 19882 h 39764"/>
                  <a:gd name="connsiteX9" fmla="*/ 19878 w 39755"/>
                  <a:gd name="connsiteY9" fmla="*/ 0 h 3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755" h="39764">
                    <a:moveTo>
                      <a:pt x="19878" y="31985"/>
                    </a:moveTo>
                    <a:cubicBezTo>
                      <a:pt x="12964" y="31985"/>
                      <a:pt x="7778" y="26798"/>
                      <a:pt x="7778" y="19882"/>
                    </a:cubicBezTo>
                    <a:cubicBezTo>
                      <a:pt x="7778" y="12967"/>
                      <a:pt x="12964" y="7780"/>
                      <a:pt x="19878" y="7780"/>
                    </a:cubicBezTo>
                    <a:cubicBezTo>
                      <a:pt x="26792" y="7780"/>
                      <a:pt x="31977" y="12967"/>
                      <a:pt x="31977" y="19882"/>
                    </a:cubicBezTo>
                    <a:cubicBezTo>
                      <a:pt x="31977" y="26798"/>
                      <a:pt x="26792" y="31985"/>
                      <a:pt x="19878" y="31985"/>
                    </a:cubicBezTo>
                    <a:close/>
                    <a:moveTo>
                      <a:pt x="19878" y="0"/>
                    </a:moveTo>
                    <a:cubicBezTo>
                      <a:pt x="8643" y="0"/>
                      <a:pt x="0" y="8645"/>
                      <a:pt x="0" y="19882"/>
                    </a:cubicBezTo>
                    <a:cubicBezTo>
                      <a:pt x="0" y="31120"/>
                      <a:pt x="8643" y="39765"/>
                      <a:pt x="19878" y="39765"/>
                    </a:cubicBezTo>
                    <a:cubicBezTo>
                      <a:pt x="31113" y="39765"/>
                      <a:pt x="39756" y="31120"/>
                      <a:pt x="39756" y="19882"/>
                    </a:cubicBezTo>
                    <a:cubicBezTo>
                      <a:pt x="39756" y="9509"/>
                      <a:pt x="31113" y="0"/>
                      <a:pt x="19878" y="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415" name="Freeform 17210">
                <a:extLst>
                  <a:ext uri="{FF2B5EF4-FFF2-40B4-BE49-F238E27FC236}">
                    <a16:creationId xmlns:a16="http://schemas.microsoft.com/office/drawing/2014/main" id="{0BBB10C1-8BDE-42A6-808A-FCA4EC7C7035}"/>
                  </a:ext>
                </a:extLst>
              </p:cNvPr>
              <p:cNvSpPr/>
              <p:nvPr/>
            </p:nvSpPr>
            <p:spPr>
              <a:xfrm>
                <a:off x="3975763" y="1523446"/>
                <a:ext cx="44941" cy="44951"/>
              </a:xfrm>
              <a:custGeom>
                <a:avLst/>
                <a:gdLst>
                  <a:gd name="connsiteX0" fmla="*/ 22471 w 44941"/>
                  <a:gd name="connsiteY0" fmla="*/ 44952 h 44951"/>
                  <a:gd name="connsiteX1" fmla="*/ 0 w 44941"/>
                  <a:gd name="connsiteY1" fmla="*/ 22476 h 44951"/>
                  <a:gd name="connsiteX2" fmla="*/ 22471 w 44941"/>
                  <a:gd name="connsiteY2" fmla="*/ 0 h 44951"/>
                  <a:gd name="connsiteX3" fmla="*/ 44941 w 44941"/>
                  <a:gd name="connsiteY3" fmla="*/ 22476 h 44951"/>
                  <a:gd name="connsiteX4" fmla="*/ 22471 w 44941"/>
                  <a:gd name="connsiteY4" fmla="*/ 44952 h 44951"/>
                  <a:gd name="connsiteX5" fmla="*/ 22471 w 44941"/>
                  <a:gd name="connsiteY5" fmla="*/ 5187 h 44951"/>
                  <a:gd name="connsiteX6" fmla="*/ 5186 w 44941"/>
                  <a:gd name="connsiteY6" fmla="*/ 22476 h 44951"/>
                  <a:gd name="connsiteX7" fmla="*/ 22471 w 44941"/>
                  <a:gd name="connsiteY7" fmla="*/ 39765 h 44951"/>
                  <a:gd name="connsiteX8" fmla="*/ 39756 w 44941"/>
                  <a:gd name="connsiteY8" fmla="*/ 22476 h 44951"/>
                  <a:gd name="connsiteX9" fmla="*/ 22471 w 44941"/>
                  <a:gd name="connsiteY9" fmla="*/ 5187 h 44951"/>
                  <a:gd name="connsiteX10" fmla="*/ 22471 w 44941"/>
                  <a:gd name="connsiteY10" fmla="*/ 37172 h 44951"/>
                  <a:gd name="connsiteX11" fmla="*/ 8643 w 44941"/>
                  <a:gd name="connsiteY11" fmla="*/ 23340 h 44951"/>
                  <a:gd name="connsiteX12" fmla="*/ 22471 w 44941"/>
                  <a:gd name="connsiteY12" fmla="*/ 9509 h 44951"/>
                  <a:gd name="connsiteX13" fmla="*/ 36299 w 44941"/>
                  <a:gd name="connsiteY13" fmla="*/ 23340 h 44951"/>
                  <a:gd name="connsiteX14" fmla="*/ 22471 w 44941"/>
                  <a:gd name="connsiteY14" fmla="*/ 37172 h 44951"/>
                  <a:gd name="connsiteX15" fmla="*/ 22471 w 44941"/>
                  <a:gd name="connsiteY15" fmla="*/ 12967 h 44951"/>
                  <a:gd name="connsiteX16" fmla="*/ 12964 w 44941"/>
                  <a:gd name="connsiteY16" fmla="*/ 22476 h 44951"/>
                  <a:gd name="connsiteX17" fmla="*/ 22471 w 44941"/>
                  <a:gd name="connsiteY17" fmla="*/ 31985 h 44951"/>
                  <a:gd name="connsiteX18" fmla="*/ 31977 w 44941"/>
                  <a:gd name="connsiteY18" fmla="*/ 22476 h 44951"/>
                  <a:gd name="connsiteX19" fmla="*/ 22471 w 44941"/>
                  <a:gd name="connsiteY19" fmla="*/ 12967 h 4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941" h="44951">
                    <a:moveTo>
                      <a:pt x="22471" y="44952"/>
                    </a:moveTo>
                    <a:cubicBezTo>
                      <a:pt x="10371" y="44952"/>
                      <a:pt x="0" y="35443"/>
                      <a:pt x="0" y="22476"/>
                    </a:cubicBezTo>
                    <a:cubicBezTo>
                      <a:pt x="0" y="10373"/>
                      <a:pt x="9507" y="0"/>
                      <a:pt x="22471" y="0"/>
                    </a:cubicBezTo>
                    <a:cubicBezTo>
                      <a:pt x="34570" y="0"/>
                      <a:pt x="44941" y="9509"/>
                      <a:pt x="44941" y="22476"/>
                    </a:cubicBezTo>
                    <a:cubicBezTo>
                      <a:pt x="44941" y="34578"/>
                      <a:pt x="34570" y="44952"/>
                      <a:pt x="22471" y="44952"/>
                    </a:cubicBezTo>
                    <a:close/>
                    <a:moveTo>
                      <a:pt x="22471" y="5187"/>
                    </a:moveTo>
                    <a:cubicBezTo>
                      <a:pt x="12964" y="5187"/>
                      <a:pt x="5186" y="12967"/>
                      <a:pt x="5186" y="22476"/>
                    </a:cubicBezTo>
                    <a:cubicBezTo>
                      <a:pt x="5186" y="31985"/>
                      <a:pt x="12964" y="39765"/>
                      <a:pt x="22471" y="39765"/>
                    </a:cubicBezTo>
                    <a:cubicBezTo>
                      <a:pt x="31977" y="39765"/>
                      <a:pt x="39756" y="31985"/>
                      <a:pt x="39756" y="22476"/>
                    </a:cubicBezTo>
                    <a:cubicBezTo>
                      <a:pt x="39756" y="12967"/>
                      <a:pt x="31977" y="5187"/>
                      <a:pt x="22471" y="5187"/>
                    </a:cubicBezTo>
                    <a:close/>
                    <a:moveTo>
                      <a:pt x="22471" y="37172"/>
                    </a:moveTo>
                    <a:cubicBezTo>
                      <a:pt x="14692" y="37172"/>
                      <a:pt x="8643" y="31120"/>
                      <a:pt x="8643" y="23340"/>
                    </a:cubicBezTo>
                    <a:cubicBezTo>
                      <a:pt x="8643" y="15560"/>
                      <a:pt x="14692" y="9509"/>
                      <a:pt x="22471" y="9509"/>
                    </a:cubicBezTo>
                    <a:cubicBezTo>
                      <a:pt x="30249" y="9509"/>
                      <a:pt x="36299" y="15560"/>
                      <a:pt x="36299" y="23340"/>
                    </a:cubicBezTo>
                    <a:cubicBezTo>
                      <a:pt x="36299" y="31120"/>
                      <a:pt x="30249" y="37172"/>
                      <a:pt x="22471" y="37172"/>
                    </a:cubicBezTo>
                    <a:close/>
                    <a:moveTo>
                      <a:pt x="22471" y="12967"/>
                    </a:moveTo>
                    <a:cubicBezTo>
                      <a:pt x="17285" y="12967"/>
                      <a:pt x="12964" y="17289"/>
                      <a:pt x="12964" y="22476"/>
                    </a:cubicBezTo>
                    <a:cubicBezTo>
                      <a:pt x="12964" y="27662"/>
                      <a:pt x="17285" y="31985"/>
                      <a:pt x="22471" y="31985"/>
                    </a:cubicBezTo>
                    <a:cubicBezTo>
                      <a:pt x="27656" y="31985"/>
                      <a:pt x="31977" y="27662"/>
                      <a:pt x="31977" y="22476"/>
                    </a:cubicBezTo>
                    <a:cubicBezTo>
                      <a:pt x="31977" y="17289"/>
                      <a:pt x="27656" y="12967"/>
                      <a:pt x="22471" y="1296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05" name="Graphic 16831">
              <a:extLst>
                <a:ext uri="{FF2B5EF4-FFF2-40B4-BE49-F238E27FC236}">
                  <a16:creationId xmlns:a16="http://schemas.microsoft.com/office/drawing/2014/main" id="{BF9D4857-7DD8-4EEA-A6B2-1EB95BF5A521}"/>
                </a:ext>
              </a:extLst>
            </p:cNvPr>
            <p:cNvGrpSpPr/>
            <p:nvPr/>
          </p:nvGrpSpPr>
          <p:grpSpPr>
            <a:xfrm>
              <a:off x="3843532" y="1523446"/>
              <a:ext cx="44941" cy="44951"/>
              <a:chOff x="3843532" y="1523446"/>
              <a:chExt cx="44941" cy="44951"/>
            </a:xfrm>
            <a:solidFill>
              <a:srgbClr val="355464"/>
            </a:solidFill>
          </p:grpSpPr>
          <p:sp>
            <p:nvSpPr>
              <p:cNvPr id="412" name="Freeform 17212">
                <a:extLst>
                  <a:ext uri="{FF2B5EF4-FFF2-40B4-BE49-F238E27FC236}">
                    <a16:creationId xmlns:a16="http://schemas.microsoft.com/office/drawing/2014/main" id="{A4F9B502-6C9D-4000-90DB-1CD7F694D5A9}"/>
                  </a:ext>
                </a:extLst>
              </p:cNvPr>
              <p:cNvSpPr/>
              <p:nvPr/>
            </p:nvSpPr>
            <p:spPr>
              <a:xfrm>
                <a:off x="3846125" y="1526039"/>
                <a:ext cx="39755" cy="39764"/>
              </a:xfrm>
              <a:custGeom>
                <a:avLst/>
                <a:gdLst>
                  <a:gd name="connsiteX0" fmla="*/ 19878 w 39755"/>
                  <a:gd name="connsiteY0" fmla="*/ 31985 h 39764"/>
                  <a:gd name="connsiteX1" fmla="*/ 7778 w 39755"/>
                  <a:gd name="connsiteY1" fmla="*/ 19882 h 39764"/>
                  <a:gd name="connsiteX2" fmla="*/ 19878 w 39755"/>
                  <a:gd name="connsiteY2" fmla="*/ 7780 h 39764"/>
                  <a:gd name="connsiteX3" fmla="*/ 31977 w 39755"/>
                  <a:gd name="connsiteY3" fmla="*/ 19882 h 39764"/>
                  <a:gd name="connsiteX4" fmla="*/ 19878 w 39755"/>
                  <a:gd name="connsiteY4" fmla="*/ 31985 h 39764"/>
                  <a:gd name="connsiteX5" fmla="*/ 19878 w 39755"/>
                  <a:gd name="connsiteY5" fmla="*/ 0 h 39764"/>
                  <a:gd name="connsiteX6" fmla="*/ 0 w 39755"/>
                  <a:gd name="connsiteY6" fmla="*/ 19882 h 39764"/>
                  <a:gd name="connsiteX7" fmla="*/ 19878 w 39755"/>
                  <a:gd name="connsiteY7" fmla="*/ 39765 h 39764"/>
                  <a:gd name="connsiteX8" fmla="*/ 39756 w 39755"/>
                  <a:gd name="connsiteY8" fmla="*/ 19882 h 39764"/>
                  <a:gd name="connsiteX9" fmla="*/ 19878 w 39755"/>
                  <a:gd name="connsiteY9" fmla="*/ 0 h 3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755" h="39764">
                    <a:moveTo>
                      <a:pt x="19878" y="31985"/>
                    </a:moveTo>
                    <a:cubicBezTo>
                      <a:pt x="12964" y="31985"/>
                      <a:pt x="7778" y="26798"/>
                      <a:pt x="7778" y="19882"/>
                    </a:cubicBezTo>
                    <a:cubicBezTo>
                      <a:pt x="7778" y="12967"/>
                      <a:pt x="12964" y="7780"/>
                      <a:pt x="19878" y="7780"/>
                    </a:cubicBezTo>
                    <a:cubicBezTo>
                      <a:pt x="26792" y="7780"/>
                      <a:pt x="31977" y="12967"/>
                      <a:pt x="31977" y="19882"/>
                    </a:cubicBezTo>
                    <a:cubicBezTo>
                      <a:pt x="31977" y="26798"/>
                      <a:pt x="25928" y="31985"/>
                      <a:pt x="19878" y="31985"/>
                    </a:cubicBezTo>
                    <a:close/>
                    <a:moveTo>
                      <a:pt x="19878" y="0"/>
                    </a:moveTo>
                    <a:cubicBezTo>
                      <a:pt x="8643" y="0"/>
                      <a:pt x="0" y="8645"/>
                      <a:pt x="0" y="19882"/>
                    </a:cubicBezTo>
                    <a:cubicBezTo>
                      <a:pt x="0" y="31120"/>
                      <a:pt x="8643" y="39765"/>
                      <a:pt x="19878" y="39765"/>
                    </a:cubicBezTo>
                    <a:cubicBezTo>
                      <a:pt x="31113" y="39765"/>
                      <a:pt x="39756" y="31120"/>
                      <a:pt x="39756" y="19882"/>
                    </a:cubicBezTo>
                    <a:cubicBezTo>
                      <a:pt x="39756" y="9509"/>
                      <a:pt x="30249" y="0"/>
                      <a:pt x="19878" y="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413" name="Freeform 17213">
                <a:extLst>
                  <a:ext uri="{FF2B5EF4-FFF2-40B4-BE49-F238E27FC236}">
                    <a16:creationId xmlns:a16="http://schemas.microsoft.com/office/drawing/2014/main" id="{9122EAC4-0B53-4AA7-928B-CD90BEF88817}"/>
                  </a:ext>
                </a:extLst>
              </p:cNvPr>
              <p:cNvSpPr/>
              <p:nvPr/>
            </p:nvSpPr>
            <p:spPr>
              <a:xfrm>
                <a:off x="3843532" y="1523446"/>
                <a:ext cx="44941" cy="44951"/>
              </a:xfrm>
              <a:custGeom>
                <a:avLst/>
                <a:gdLst>
                  <a:gd name="connsiteX0" fmla="*/ 22471 w 44941"/>
                  <a:gd name="connsiteY0" fmla="*/ 44952 h 44951"/>
                  <a:gd name="connsiteX1" fmla="*/ 0 w 44941"/>
                  <a:gd name="connsiteY1" fmla="*/ 22476 h 44951"/>
                  <a:gd name="connsiteX2" fmla="*/ 22471 w 44941"/>
                  <a:gd name="connsiteY2" fmla="*/ 0 h 44951"/>
                  <a:gd name="connsiteX3" fmla="*/ 44941 w 44941"/>
                  <a:gd name="connsiteY3" fmla="*/ 22476 h 44951"/>
                  <a:gd name="connsiteX4" fmla="*/ 22471 w 44941"/>
                  <a:gd name="connsiteY4" fmla="*/ 44952 h 44951"/>
                  <a:gd name="connsiteX5" fmla="*/ 22471 w 44941"/>
                  <a:gd name="connsiteY5" fmla="*/ 5187 h 44951"/>
                  <a:gd name="connsiteX6" fmla="*/ 5186 w 44941"/>
                  <a:gd name="connsiteY6" fmla="*/ 22476 h 44951"/>
                  <a:gd name="connsiteX7" fmla="*/ 22471 w 44941"/>
                  <a:gd name="connsiteY7" fmla="*/ 39765 h 44951"/>
                  <a:gd name="connsiteX8" fmla="*/ 39756 w 44941"/>
                  <a:gd name="connsiteY8" fmla="*/ 22476 h 44951"/>
                  <a:gd name="connsiteX9" fmla="*/ 22471 w 44941"/>
                  <a:gd name="connsiteY9" fmla="*/ 5187 h 44951"/>
                  <a:gd name="connsiteX10" fmla="*/ 22471 w 44941"/>
                  <a:gd name="connsiteY10" fmla="*/ 37172 h 44951"/>
                  <a:gd name="connsiteX11" fmla="*/ 8643 w 44941"/>
                  <a:gd name="connsiteY11" fmla="*/ 23340 h 44951"/>
                  <a:gd name="connsiteX12" fmla="*/ 22471 w 44941"/>
                  <a:gd name="connsiteY12" fmla="*/ 9509 h 44951"/>
                  <a:gd name="connsiteX13" fmla="*/ 36299 w 44941"/>
                  <a:gd name="connsiteY13" fmla="*/ 23340 h 44951"/>
                  <a:gd name="connsiteX14" fmla="*/ 22471 w 44941"/>
                  <a:gd name="connsiteY14" fmla="*/ 37172 h 44951"/>
                  <a:gd name="connsiteX15" fmla="*/ 22471 w 44941"/>
                  <a:gd name="connsiteY15" fmla="*/ 12967 h 44951"/>
                  <a:gd name="connsiteX16" fmla="*/ 12964 w 44941"/>
                  <a:gd name="connsiteY16" fmla="*/ 22476 h 44951"/>
                  <a:gd name="connsiteX17" fmla="*/ 22471 w 44941"/>
                  <a:gd name="connsiteY17" fmla="*/ 31985 h 44951"/>
                  <a:gd name="connsiteX18" fmla="*/ 31977 w 44941"/>
                  <a:gd name="connsiteY18" fmla="*/ 22476 h 44951"/>
                  <a:gd name="connsiteX19" fmla="*/ 22471 w 44941"/>
                  <a:gd name="connsiteY19" fmla="*/ 12967 h 4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941" h="44951">
                    <a:moveTo>
                      <a:pt x="22471" y="44952"/>
                    </a:moveTo>
                    <a:cubicBezTo>
                      <a:pt x="10371" y="44952"/>
                      <a:pt x="0" y="35443"/>
                      <a:pt x="0" y="22476"/>
                    </a:cubicBezTo>
                    <a:cubicBezTo>
                      <a:pt x="0" y="10373"/>
                      <a:pt x="9507" y="0"/>
                      <a:pt x="22471" y="0"/>
                    </a:cubicBezTo>
                    <a:cubicBezTo>
                      <a:pt x="34570" y="0"/>
                      <a:pt x="44941" y="9509"/>
                      <a:pt x="44941" y="22476"/>
                    </a:cubicBezTo>
                    <a:cubicBezTo>
                      <a:pt x="44077" y="34578"/>
                      <a:pt x="34570" y="44952"/>
                      <a:pt x="22471" y="44952"/>
                    </a:cubicBezTo>
                    <a:close/>
                    <a:moveTo>
                      <a:pt x="22471" y="5187"/>
                    </a:moveTo>
                    <a:cubicBezTo>
                      <a:pt x="12964" y="5187"/>
                      <a:pt x="5186" y="12967"/>
                      <a:pt x="5186" y="22476"/>
                    </a:cubicBezTo>
                    <a:cubicBezTo>
                      <a:pt x="5186" y="31985"/>
                      <a:pt x="12964" y="39765"/>
                      <a:pt x="22471" y="39765"/>
                    </a:cubicBezTo>
                    <a:cubicBezTo>
                      <a:pt x="31977" y="39765"/>
                      <a:pt x="39756" y="31985"/>
                      <a:pt x="39756" y="22476"/>
                    </a:cubicBezTo>
                    <a:cubicBezTo>
                      <a:pt x="39756" y="12967"/>
                      <a:pt x="31977" y="5187"/>
                      <a:pt x="22471" y="5187"/>
                    </a:cubicBezTo>
                    <a:close/>
                    <a:moveTo>
                      <a:pt x="22471" y="37172"/>
                    </a:moveTo>
                    <a:cubicBezTo>
                      <a:pt x="14692" y="37172"/>
                      <a:pt x="8643" y="31120"/>
                      <a:pt x="8643" y="23340"/>
                    </a:cubicBezTo>
                    <a:cubicBezTo>
                      <a:pt x="8643" y="15560"/>
                      <a:pt x="14692" y="9509"/>
                      <a:pt x="22471" y="9509"/>
                    </a:cubicBezTo>
                    <a:cubicBezTo>
                      <a:pt x="30249" y="9509"/>
                      <a:pt x="36299" y="15560"/>
                      <a:pt x="36299" y="23340"/>
                    </a:cubicBezTo>
                    <a:cubicBezTo>
                      <a:pt x="36299" y="31120"/>
                      <a:pt x="30249" y="37172"/>
                      <a:pt x="22471" y="37172"/>
                    </a:cubicBezTo>
                    <a:close/>
                    <a:moveTo>
                      <a:pt x="22471" y="12967"/>
                    </a:moveTo>
                    <a:cubicBezTo>
                      <a:pt x="17285" y="12967"/>
                      <a:pt x="12964" y="17289"/>
                      <a:pt x="12964" y="22476"/>
                    </a:cubicBezTo>
                    <a:cubicBezTo>
                      <a:pt x="12964" y="27662"/>
                      <a:pt x="17285" y="31985"/>
                      <a:pt x="22471" y="31985"/>
                    </a:cubicBezTo>
                    <a:cubicBezTo>
                      <a:pt x="27656" y="31985"/>
                      <a:pt x="31977" y="27662"/>
                      <a:pt x="31977" y="22476"/>
                    </a:cubicBezTo>
                    <a:cubicBezTo>
                      <a:pt x="31977" y="17289"/>
                      <a:pt x="27656" y="12967"/>
                      <a:pt x="22471" y="1296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06" name="Graphic 16831">
              <a:extLst>
                <a:ext uri="{FF2B5EF4-FFF2-40B4-BE49-F238E27FC236}">
                  <a16:creationId xmlns:a16="http://schemas.microsoft.com/office/drawing/2014/main" id="{A209E32F-13FB-4EA7-B313-80FC8694B7DB}"/>
                </a:ext>
              </a:extLst>
            </p:cNvPr>
            <p:cNvGrpSpPr/>
            <p:nvPr/>
          </p:nvGrpSpPr>
          <p:grpSpPr>
            <a:xfrm>
              <a:off x="3842668" y="1402422"/>
              <a:ext cx="177171" cy="97683"/>
              <a:chOff x="3842668" y="1402422"/>
              <a:chExt cx="177171" cy="97683"/>
            </a:xfrm>
            <a:solidFill>
              <a:srgbClr val="355464"/>
            </a:solidFill>
          </p:grpSpPr>
          <p:sp>
            <p:nvSpPr>
              <p:cNvPr id="410" name="Freeform 17215">
                <a:extLst>
                  <a:ext uri="{FF2B5EF4-FFF2-40B4-BE49-F238E27FC236}">
                    <a16:creationId xmlns:a16="http://schemas.microsoft.com/office/drawing/2014/main" id="{95280ECD-72F5-498F-8871-01C11FC1E86D}"/>
                  </a:ext>
                </a:extLst>
              </p:cNvPr>
              <p:cNvSpPr/>
              <p:nvPr/>
            </p:nvSpPr>
            <p:spPr>
              <a:xfrm>
                <a:off x="3845261" y="1404151"/>
                <a:ext cx="172850" cy="93361"/>
              </a:xfrm>
              <a:custGeom>
                <a:avLst/>
                <a:gdLst>
                  <a:gd name="connsiteX0" fmla="*/ 7778 w 172850"/>
                  <a:gd name="connsiteY0" fmla="*/ 7780 h 93361"/>
                  <a:gd name="connsiteX1" fmla="*/ 165072 w 172850"/>
                  <a:gd name="connsiteY1" fmla="*/ 7780 h 93361"/>
                  <a:gd name="connsiteX2" fmla="*/ 165072 w 172850"/>
                  <a:gd name="connsiteY2" fmla="*/ 85581 h 93361"/>
                  <a:gd name="connsiteX3" fmla="*/ 8643 w 172850"/>
                  <a:gd name="connsiteY3" fmla="*/ 85581 h 93361"/>
                  <a:gd name="connsiteX4" fmla="*/ 8643 w 172850"/>
                  <a:gd name="connsiteY4" fmla="*/ 7780 h 93361"/>
                  <a:gd name="connsiteX5" fmla="*/ 0 w 172850"/>
                  <a:gd name="connsiteY5" fmla="*/ 93361 h 93361"/>
                  <a:gd name="connsiteX6" fmla="*/ 172851 w 172850"/>
                  <a:gd name="connsiteY6" fmla="*/ 93361 h 93361"/>
                  <a:gd name="connsiteX7" fmla="*/ 172851 w 172850"/>
                  <a:gd name="connsiteY7" fmla="*/ 0 h 93361"/>
                  <a:gd name="connsiteX8" fmla="*/ 0 w 172850"/>
                  <a:gd name="connsiteY8" fmla="*/ 0 h 93361"/>
                  <a:gd name="connsiteX9" fmla="*/ 0 w 172850"/>
                  <a:gd name="connsiteY9" fmla="*/ 93361 h 9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850" h="93361">
                    <a:moveTo>
                      <a:pt x="7778" y="7780"/>
                    </a:moveTo>
                    <a:lnTo>
                      <a:pt x="165072" y="7780"/>
                    </a:lnTo>
                    <a:lnTo>
                      <a:pt x="165072" y="85581"/>
                    </a:lnTo>
                    <a:lnTo>
                      <a:pt x="8643" y="85581"/>
                    </a:lnTo>
                    <a:lnTo>
                      <a:pt x="8643" y="7780"/>
                    </a:lnTo>
                    <a:close/>
                    <a:moveTo>
                      <a:pt x="0" y="93361"/>
                    </a:moveTo>
                    <a:lnTo>
                      <a:pt x="172851" y="93361"/>
                    </a:lnTo>
                    <a:lnTo>
                      <a:pt x="172851" y="0"/>
                    </a:lnTo>
                    <a:lnTo>
                      <a:pt x="0" y="0"/>
                    </a:lnTo>
                    <a:lnTo>
                      <a:pt x="0" y="9336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411" name="Freeform 17216">
                <a:extLst>
                  <a:ext uri="{FF2B5EF4-FFF2-40B4-BE49-F238E27FC236}">
                    <a16:creationId xmlns:a16="http://schemas.microsoft.com/office/drawing/2014/main" id="{533698F5-887C-448A-9F2E-FEDDED41AC47}"/>
                  </a:ext>
                </a:extLst>
              </p:cNvPr>
              <p:cNvSpPr/>
              <p:nvPr/>
            </p:nvSpPr>
            <p:spPr>
              <a:xfrm>
                <a:off x="3842668" y="1402422"/>
                <a:ext cx="177171" cy="97683"/>
              </a:xfrm>
              <a:custGeom>
                <a:avLst/>
                <a:gdLst>
                  <a:gd name="connsiteX0" fmla="*/ 177172 w 177171"/>
                  <a:gd name="connsiteY0" fmla="*/ 97683 h 97683"/>
                  <a:gd name="connsiteX1" fmla="*/ 0 w 177171"/>
                  <a:gd name="connsiteY1" fmla="*/ 97683 h 97683"/>
                  <a:gd name="connsiteX2" fmla="*/ 0 w 177171"/>
                  <a:gd name="connsiteY2" fmla="*/ 0 h 97683"/>
                  <a:gd name="connsiteX3" fmla="*/ 177172 w 177171"/>
                  <a:gd name="connsiteY3" fmla="*/ 0 h 97683"/>
                  <a:gd name="connsiteX4" fmla="*/ 177172 w 177171"/>
                  <a:gd name="connsiteY4" fmla="*/ 97683 h 97683"/>
                  <a:gd name="connsiteX5" fmla="*/ 5185 w 177171"/>
                  <a:gd name="connsiteY5" fmla="*/ 93361 h 97683"/>
                  <a:gd name="connsiteX6" fmla="*/ 172851 w 177171"/>
                  <a:gd name="connsiteY6" fmla="*/ 93361 h 97683"/>
                  <a:gd name="connsiteX7" fmla="*/ 172851 w 177171"/>
                  <a:gd name="connsiteY7" fmla="*/ 4322 h 97683"/>
                  <a:gd name="connsiteX8" fmla="*/ 5185 w 177171"/>
                  <a:gd name="connsiteY8" fmla="*/ 4322 h 97683"/>
                  <a:gd name="connsiteX9" fmla="*/ 5185 w 177171"/>
                  <a:gd name="connsiteY9" fmla="*/ 93361 h 97683"/>
                  <a:gd name="connsiteX10" fmla="*/ 169394 w 177171"/>
                  <a:gd name="connsiteY10" fmla="*/ 89903 h 97683"/>
                  <a:gd name="connsiteX11" fmla="*/ 7778 w 177171"/>
                  <a:gd name="connsiteY11" fmla="*/ 89903 h 97683"/>
                  <a:gd name="connsiteX12" fmla="*/ 7778 w 177171"/>
                  <a:gd name="connsiteY12" fmla="*/ 7780 h 97683"/>
                  <a:gd name="connsiteX13" fmla="*/ 169394 w 177171"/>
                  <a:gd name="connsiteY13" fmla="*/ 7780 h 97683"/>
                  <a:gd name="connsiteX14" fmla="*/ 169394 w 177171"/>
                  <a:gd name="connsiteY14" fmla="*/ 89903 h 97683"/>
                  <a:gd name="connsiteX15" fmla="*/ 12964 w 177171"/>
                  <a:gd name="connsiteY15" fmla="*/ 85581 h 97683"/>
                  <a:gd name="connsiteX16" fmla="*/ 165072 w 177171"/>
                  <a:gd name="connsiteY16" fmla="*/ 85581 h 97683"/>
                  <a:gd name="connsiteX17" fmla="*/ 165072 w 177171"/>
                  <a:gd name="connsiteY17" fmla="*/ 12102 h 97683"/>
                  <a:gd name="connsiteX18" fmla="*/ 12964 w 177171"/>
                  <a:gd name="connsiteY18" fmla="*/ 12102 h 97683"/>
                  <a:gd name="connsiteX19" fmla="*/ 12964 w 177171"/>
                  <a:gd name="connsiteY19" fmla="*/ 85581 h 9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171" h="97683">
                    <a:moveTo>
                      <a:pt x="177172" y="97683"/>
                    </a:moveTo>
                    <a:lnTo>
                      <a:pt x="0" y="97683"/>
                    </a:lnTo>
                    <a:lnTo>
                      <a:pt x="0" y="0"/>
                    </a:lnTo>
                    <a:lnTo>
                      <a:pt x="177172" y="0"/>
                    </a:lnTo>
                    <a:lnTo>
                      <a:pt x="177172" y="97683"/>
                    </a:lnTo>
                    <a:close/>
                    <a:moveTo>
                      <a:pt x="5185" y="93361"/>
                    </a:moveTo>
                    <a:lnTo>
                      <a:pt x="172851" y="93361"/>
                    </a:lnTo>
                    <a:lnTo>
                      <a:pt x="172851" y="4322"/>
                    </a:lnTo>
                    <a:lnTo>
                      <a:pt x="5185" y="4322"/>
                    </a:lnTo>
                    <a:lnTo>
                      <a:pt x="5185" y="93361"/>
                    </a:lnTo>
                    <a:close/>
                    <a:moveTo>
                      <a:pt x="169394" y="89903"/>
                    </a:moveTo>
                    <a:lnTo>
                      <a:pt x="7778" y="89903"/>
                    </a:lnTo>
                    <a:lnTo>
                      <a:pt x="7778" y="7780"/>
                    </a:lnTo>
                    <a:lnTo>
                      <a:pt x="169394" y="7780"/>
                    </a:lnTo>
                    <a:lnTo>
                      <a:pt x="169394" y="89903"/>
                    </a:lnTo>
                    <a:close/>
                    <a:moveTo>
                      <a:pt x="12964" y="85581"/>
                    </a:moveTo>
                    <a:lnTo>
                      <a:pt x="165072" y="85581"/>
                    </a:lnTo>
                    <a:lnTo>
                      <a:pt x="165072" y="12102"/>
                    </a:lnTo>
                    <a:lnTo>
                      <a:pt x="12964" y="12102"/>
                    </a:lnTo>
                    <a:lnTo>
                      <a:pt x="12964" y="8558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07" name="Graphic 16831">
              <a:extLst>
                <a:ext uri="{FF2B5EF4-FFF2-40B4-BE49-F238E27FC236}">
                  <a16:creationId xmlns:a16="http://schemas.microsoft.com/office/drawing/2014/main" id="{AA5ECB6F-70C4-4AC1-A227-C5AB68FD970E}"/>
                </a:ext>
              </a:extLst>
            </p:cNvPr>
            <p:cNvGrpSpPr/>
            <p:nvPr/>
          </p:nvGrpSpPr>
          <p:grpSpPr>
            <a:xfrm>
              <a:off x="3802912" y="1249315"/>
              <a:ext cx="272409" cy="364898"/>
              <a:chOff x="3802912" y="1249315"/>
              <a:chExt cx="272409" cy="364898"/>
            </a:xfrm>
            <a:solidFill>
              <a:srgbClr val="355464"/>
            </a:solidFill>
          </p:grpSpPr>
          <p:sp>
            <p:nvSpPr>
              <p:cNvPr id="408" name="Freeform 17218">
                <a:extLst>
                  <a:ext uri="{FF2B5EF4-FFF2-40B4-BE49-F238E27FC236}">
                    <a16:creationId xmlns:a16="http://schemas.microsoft.com/office/drawing/2014/main" id="{27B68D8F-9FE7-4939-8999-792A468EA5B9}"/>
                  </a:ext>
                </a:extLst>
              </p:cNvPr>
              <p:cNvSpPr/>
              <p:nvPr/>
            </p:nvSpPr>
            <p:spPr>
              <a:xfrm>
                <a:off x="3807234" y="1251082"/>
                <a:ext cx="266190" cy="362266"/>
              </a:xfrm>
              <a:custGeom>
                <a:avLst/>
                <a:gdLst>
                  <a:gd name="connsiteX0" fmla="*/ 199643 w 266190"/>
                  <a:gd name="connsiteY0" fmla="*/ 116762 h 362266"/>
                  <a:gd name="connsiteX1" fmla="*/ 198778 w 266190"/>
                  <a:gd name="connsiteY1" fmla="*/ 117626 h 362266"/>
                  <a:gd name="connsiteX2" fmla="*/ 133095 w 266190"/>
                  <a:gd name="connsiteY2" fmla="*/ 117626 h 362266"/>
                  <a:gd name="connsiteX3" fmla="*/ 216928 w 266190"/>
                  <a:gd name="connsiteY3" fmla="*/ 49334 h 362266"/>
                  <a:gd name="connsiteX4" fmla="*/ 218656 w 266190"/>
                  <a:gd name="connsiteY4" fmla="*/ 44148 h 362266"/>
                  <a:gd name="connsiteX5" fmla="*/ 213471 w 266190"/>
                  <a:gd name="connsiteY5" fmla="*/ 42419 h 362266"/>
                  <a:gd name="connsiteX6" fmla="*/ 125317 w 266190"/>
                  <a:gd name="connsiteY6" fmla="*/ 115033 h 362266"/>
                  <a:gd name="connsiteX7" fmla="*/ 162480 w 266190"/>
                  <a:gd name="connsiteY7" fmla="*/ 19943 h 362266"/>
                  <a:gd name="connsiteX8" fmla="*/ 162480 w 266190"/>
                  <a:gd name="connsiteY8" fmla="*/ 19943 h 362266"/>
                  <a:gd name="connsiteX9" fmla="*/ 257548 w 266190"/>
                  <a:gd name="connsiteY9" fmla="*/ 13027 h 362266"/>
                  <a:gd name="connsiteX10" fmla="*/ 199643 w 266190"/>
                  <a:gd name="connsiteY10" fmla="*/ 116762 h 362266"/>
                  <a:gd name="connsiteX11" fmla="*/ 217792 w 266190"/>
                  <a:gd name="connsiteY11" fmla="*/ 138373 h 362266"/>
                  <a:gd name="connsiteX12" fmla="*/ 217792 w 266190"/>
                  <a:gd name="connsiteY12" fmla="*/ 319908 h 362266"/>
                  <a:gd name="connsiteX13" fmla="*/ 204828 w 266190"/>
                  <a:gd name="connsiteY13" fmla="*/ 332875 h 362266"/>
                  <a:gd name="connsiteX14" fmla="*/ 44077 w 266190"/>
                  <a:gd name="connsiteY14" fmla="*/ 332875 h 362266"/>
                  <a:gd name="connsiteX15" fmla="*/ 31113 w 266190"/>
                  <a:gd name="connsiteY15" fmla="*/ 319908 h 362266"/>
                  <a:gd name="connsiteX16" fmla="*/ 31113 w 266190"/>
                  <a:gd name="connsiteY16" fmla="*/ 138373 h 362266"/>
                  <a:gd name="connsiteX17" fmla="*/ 44077 w 266190"/>
                  <a:gd name="connsiteY17" fmla="*/ 125406 h 362266"/>
                  <a:gd name="connsiteX18" fmla="*/ 119267 w 266190"/>
                  <a:gd name="connsiteY18" fmla="*/ 125406 h 362266"/>
                  <a:gd name="connsiteX19" fmla="*/ 119267 w 266190"/>
                  <a:gd name="connsiteY19" fmla="*/ 125406 h 362266"/>
                  <a:gd name="connsiteX20" fmla="*/ 120131 w 266190"/>
                  <a:gd name="connsiteY20" fmla="*/ 125406 h 362266"/>
                  <a:gd name="connsiteX21" fmla="*/ 120996 w 266190"/>
                  <a:gd name="connsiteY21" fmla="*/ 125406 h 362266"/>
                  <a:gd name="connsiteX22" fmla="*/ 124452 w 266190"/>
                  <a:gd name="connsiteY22" fmla="*/ 125406 h 362266"/>
                  <a:gd name="connsiteX23" fmla="*/ 127910 w 266190"/>
                  <a:gd name="connsiteY23" fmla="*/ 125406 h 362266"/>
                  <a:gd name="connsiteX24" fmla="*/ 206557 w 266190"/>
                  <a:gd name="connsiteY24" fmla="*/ 125406 h 362266"/>
                  <a:gd name="connsiteX25" fmla="*/ 217792 w 266190"/>
                  <a:gd name="connsiteY25" fmla="*/ 138373 h 362266"/>
                  <a:gd name="connsiteX26" fmla="*/ 208285 w 266190"/>
                  <a:gd name="connsiteY26" fmla="*/ 353622 h 362266"/>
                  <a:gd name="connsiteX27" fmla="*/ 184086 w 266190"/>
                  <a:gd name="connsiteY27" fmla="*/ 353622 h 362266"/>
                  <a:gd name="connsiteX28" fmla="*/ 184086 w 266190"/>
                  <a:gd name="connsiteY28" fmla="*/ 340655 h 362266"/>
                  <a:gd name="connsiteX29" fmla="*/ 205692 w 266190"/>
                  <a:gd name="connsiteY29" fmla="*/ 340655 h 362266"/>
                  <a:gd name="connsiteX30" fmla="*/ 209149 w 266190"/>
                  <a:gd name="connsiteY30" fmla="*/ 340655 h 362266"/>
                  <a:gd name="connsiteX31" fmla="*/ 209149 w 266190"/>
                  <a:gd name="connsiteY31" fmla="*/ 353622 h 362266"/>
                  <a:gd name="connsiteX32" fmla="*/ 68276 w 266190"/>
                  <a:gd name="connsiteY32" fmla="*/ 353622 h 362266"/>
                  <a:gd name="connsiteX33" fmla="*/ 44077 w 266190"/>
                  <a:gd name="connsiteY33" fmla="*/ 353622 h 362266"/>
                  <a:gd name="connsiteX34" fmla="*/ 44077 w 266190"/>
                  <a:gd name="connsiteY34" fmla="*/ 340655 h 362266"/>
                  <a:gd name="connsiteX35" fmla="*/ 44077 w 266190"/>
                  <a:gd name="connsiteY35" fmla="*/ 340655 h 362266"/>
                  <a:gd name="connsiteX36" fmla="*/ 68276 w 266190"/>
                  <a:gd name="connsiteY36" fmla="*/ 340655 h 362266"/>
                  <a:gd name="connsiteX37" fmla="*/ 68276 w 266190"/>
                  <a:gd name="connsiteY37" fmla="*/ 353622 h 362266"/>
                  <a:gd name="connsiteX38" fmla="*/ 68276 w 266190"/>
                  <a:gd name="connsiteY38" fmla="*/ 353622 h 362266"/>
                  <a:gd name="connsiteX39" fmla="*/ 32842 w 266190"/>
                  <a:gd name="connsiteY39" fmla="*/ 67488 h 362266"/>
                  <a:gd name="connsiteX40" fmla="*/ 87290 w 266190"/>
                  <a:gd name="connsiteY40" fmla="*/ 69217 h 362266"/>
                  <a:gd name="connsiteX41" fmla="*/ 87290 w 266190"/>
                  <a:gd name="connsiteY41" fmla="*/ 69217 h 362266"/>
                  <a:gd name="connsiteX42" fmla="*/ 115810 w 266190"/>
                  <a:gd name="connsiteY42" fmla="*/ 112440 h 362266"/>
                  <a:gd name="connsiteX43" fmla="*/ 57905 w 266190"/>
                  <a:gd name="connsiteY43" fmla="*/ 80455 h 362266"/>
                  <a:gd name="connsiteX44" fmla="*/ 53584 w 266190"/>
                  <a:gd name="connsiteY44" fmla="*/ 83913 h 362266"/>
                  <a:gd name="connsiteX45" fmla="*/ 57041 w 266190"/>
                  <a:gd name="connsiteY45" fmla="*/ 88235 h 362266"/>
                  <a:gd name="connsiteX46" fmla="*/ 109760 w 266190"/>
                  <a:gd name="connsiteY46" fmla="*/ 116762 h 362266"/>
                  <a:gd name="connsiteX47" fmla="*/ 57041 w 266190"/>
                  <a:gd name="connsiteY47" fmla="*/ 116762 h 362266"/>
                  <a:gd name="connsiteX48" fmla="*/ 32842 w 266190"/>
                  <a:gd name="connsiteY48" fmla="*/ 67488 h 362266"/>
                  <a:gd name="connsiteX49" fmla="*/ 232484 w 266190"/>
                  <a:gd name="connsiteY49" fmla="*/ 166036 h 362266"/>
                  <a:gd name="connsiteX50" fmla="*/ 241991 w 266190"/>
                  <a:gd name="connsiteY50" fmla="*/ 175545 h 362266"/>
                  <a:gd name="connsiteX51" fmla="*/ 241991 w 266190"/>
                  <a:gd name="connsiteY51" fmla="*/ 222225 h 362266"/>
                  <a:gd name="connsiteX52" fmla="*/ 232484 w 266190"/>
                  <a:gd name="connsiteY52" fmla="*/ 231734 h 362266"/>
                  <a:gd name="connsiteX53" fmla="*/ 225570 w 266190"/>
                  <a:gd name="connsiteY53" fmla="*/ 231734 h 362266"/>
                  <a:gd name="connsiteX54" fmla="*/ 225570 w 266190"/>
                  <a:gd name="connsiteY54" fmla="*/ 166900 h 362266"/>
                  <a:gd name="connsiteX55" fmla="*/ 232484 w 266190"/>
                  <a:gd name="connsiteY55" fmla="*/ 166900 h 362266"/>
                  <a:gd name="connsiteX56" fmla="*/ 15557 w 266190"/>
                  <a:gd name="connsiteY56" fmla="*/ 230870 h 362266"/>
                  <a:gd name="connsiteX57" fmla="*/ 6050 w 266190"/>
                  <a:gd name="connsiteY57" fmla="*/ 221361 h 362266"/>
                  <a:gd name="connsiteX58" fmla="*/ 6050 w 266190"/>
                  <a:gd name="connsiteY58" fmla="*/ 174680 h 362266"/>
                  <a:gd name="connsiteX59" fmla="*/ 15557 w 266190"/>
                  <a:gd name="connsiteY59" fmla="*/ 165171 h 362266"/>
                  <a:gd name="connsiteX60" fmla="*/ 22471 w 266190"/>
                  <a:gd name="connsiteY60" fmla="*/ 165171 h 362266"/>
                  <a:gd name="connsiteX61" fmla="*/ 22471 w 266190"/>
                  <a:gd name="connsiteY61" fmla="*/ 230005 h 362266"/>
                  <a:gd name="connsiteX62" fmla="*/ 15557 w 266190"/>
                  <a:gd name="connsiteY62" fmla="*/ 230005 h 362266"/>
                  <a:gd name="connsiteX63" fmla="*/ 257548 w 266190"/>
                  <a:gd name="connsiteY63" fmla="*/ 56250 h 362266"/>
                  <a:gd name="connsiteX64" fmla="*/ 266190 w 266190"/>
                  <a:gd name="connsiteY64" fmla="*/ 9570 h 362266"/>
                  <a:gd name="connsiteX65" fmla="*/ 263597 w 266190"/>
                  <a:gd name="connsiteY65" fmla="*/ 5247 h 362266"/>
                  <a:gd name="connsiteX66" fmla="*/ 159887 w 266190"/>
                  <a:gd name="connsiteY66" fmla="*/ 12163 h 362266"/>
                  <a:gd name="connsiteX67" fmla="*/ 116674 w 266190"/>
                  <a:gd name="connsiteY67" fmla="*/ 70946 h 362266"/>
                  <a:gd name="connsiteX68" fmla="*/ 115810 w 266190"/>
                  <a:gd name="connsiteY68" fmla="*/ 81319 h 362266"/>
                  <a:gd name="connsiteX69" fmla="*/ 91611 w 266190"/>
                  <a:gd name="connsiteY69" fmla="*/ 62301 h 362266"/>
                  <a:gd name="connsiteX70" fmla="*/ 28520 w 266190"/>
                  <a:gd name="connsiteY70" fmla="*/ 60572 h 362266"/>
                  <a:gd name="connsiteX71" fmla="*/ 25928 w 266190"/>
                  <a:gd name="connsiteY71" fmla="*/ 64895 h 362266"/>
                  <a:gd name="connsiteX72" fmla="*/ 46670 w 266190"/>
                  <a:gd name="connsiteY72" fmla="*/ 117626 h 362266"/>
                  <a:gd name="connsiteX73" fmla="*/ 44941 w 266190"/>
                  <a:gd name="connsiteY73" fmla="*/ 117626 h 362266"/>
                  <a:gd name="connsiteX74" fmla="*/ 24199 w 266190"/>
                  <a:gd name="connsiteY74" fmla="*/ 138373 h 362266"/>
                  <a:gd name="connsiteX75" fmla="*/ 24199 w 266190"/>
                  <a:gd name="connsiteY75" fmla="*/ 158256 h 362266"/>
                  <a:gd name="connsiteX76" fmla="*/ 17285 w 266190"/>
                  <a:gd name="connsiteY76" fmla="*/ 158256 h 362266"/>
                  <a:gd name="connsiteX77" fmla="*/ 0 w 266190"/>
                  <a:gd name="connsiteY77" fmla="*/ 175545 h 362266"/>
                  <a:gd name="connsiteX78" fmla="*/ 0 w 266190"/>
                  <a:gd name="connsiteY78" fmla="*/ 222225 h 362266"/>
                  <a:gd name="connsiteX79" fmla="*/ 17285 w 266190"/>
                  <a:gd name="connsiteY79" fmla="*/ 239514 h 362266"/>
                  <a:gd name="connsiteX80" fmla="*/ 24199 w 266190"/>
                  <a:gd name="connsiteY80" fmla="*/ 239514 h 362266"/>
                  <a:gd name="connsiteX81" fmla="*/ 24199 w 266190"/>
                  <a:gd name="connsiteY81" fmla="*/ 320773 h 362266"/>
                  <a:gd name="connsiteX82" fmla="*/ 37163 w 266190"/>
                  <a:gd name="connsiteY82" fmla="*/ 339791 h 362266"/>
                  <a:gd name="connsiteX83" fmla="*/ 37163 w 266190"/>
                  <a:gd name="connsiteY83" fmla="*/ 355351 h 362266"/>
                  <a:gd name="connsiteX84" fmla="*/ 44077 w 266190"/>
                  <a:gd name="connsiteY84" fmla="*/ 362267 h 362266"/>
                  <a:gd name="connsiteX85" fmla="*/ 70869 w 266190"/>
                  <a:gd name="connsiteY85" fmla="*/ 362267 h 362266"/>
                  <a:gd name="connsiteX86" fmla="*/ 77783 w 266190"/>
                  <a:gd name="connsiteY86" fmla="*/ 355351 h 362266"/>
                  <a:gd name="connsiteX87" fmla="*/ 77783 w 266190"/>
                  <a:gd name="connsiteY87" fmla="*/ 341520 h 362266"/>
                  <a:gd name="connsiteX88" fmla="*/ 178036 w 266190"/>
                  <a:gd name="connsiteY88" fmla="*/ 341520 h 362266"/>
                  <a:gd name="connsiteX89" fmla="*/ 178036 w 266190"/>
                  <a:gd name="connsiteY89" fmla="*/ 355351 h 362266"/>
                  <a:gd name="connsiteX90" fmla="*/ 184950 w 266190"/>
                  <a:gd name="connsiteY90" fmla="*/ 362267 h 362266"/>
                  <a:gd name="connsiteX91" fmla="*/ 211742 w 266190"/>
                  <a:gd name="connsiteY91" fmla="*/ 362267 h 362266"/>
                  <a:gd name="connsiteX92" fmla="*/ 218656 w 266190"/>
                  <a:gd name="connsiteY92" fmla="*/ 355351 h 362266"/>
                  <a:gd name="connsiteX93" fmla="*/ 218656 w 266190"/>
                  <a:gd name="connsiteY93" fmla="*/ 338062 h 362266"/>
                  <a:gd name="connsiteX94" fmla="*/ 228163 w 266190"/>
                  <a:gd name="connsiteY94" fmla="*/ 320773 h 362266"/>
                  <a:gd name="connsiteX95" fmla="*/ 228163 w 266190"/>
                  <a:gd name="connsiteY95" fmla="*/ 239514 h 362266"/>
                  <a:gd name="connsiteX96" fmla="*/ 235077 w 266190"/>
                  <a:gd name="connsiteY96" fmla="*/ 239514 h 362266"/>
                  <a:gd name="connsiteX97" fmla="*/ 252362 w 266190"/>
                  <a:gd name="connsiteY97" fmla="*/ 222225 h 362266"/>
                  <a:gd name="connsiteX98" fmla="*/ 252362 w 266190"/>
                  <a:gd name="connsiteY98" fmla="*/ 175545 h 362266"/>
                  <a:gd name="connsiteX99" fmla="*/ 235077 w 266190"/>
                  <a:gd name="connsiteY99" fmla="*/ 158256 h 362266"/>
                  <a:gd name="connsiteX100" fmla="*/ 228163 w 266190"/>
                  <a:gd name="connsiteY100" fmla="*/ 158256 h 362266"/>
                  <a:gd name="connsiteX101" fmla="*/ 228163 w 266190"/>
                  <a:gd name="connsiteY101" fmla="*/ 138373 h 362266"/>
                  <a:gd name="connsiteX102" fmla="*/ 215199 w 266190"/>
                  <a:gd name="connsiteY102" fmla="*/ 119355 h 362266"/>
                  <a:gd name="connsiteX103" fmla="*/ 257548 w 266190"/>
                  <a:gd name="connsiteY103" fmla="*/ 56250 h 36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266190" h="362266">
                    <a:moveTo>
                      <a:pt x="199643" y="116762"/>
                    </a:moveTo>
                    <a:cubicBezTo>
                      <a:pt x="199643" y="116762"/>
                      <a:pt x="198778" y="116762"/>
                      <a:pt x="198778" y="117626"/>
                    </a:cubicBezTo>
                    <a:lnTo>
                      <a:pt x="133095" y="117626"/>
                    </a:lnTo>
                    <a:cubicBezTo>
                      <a:pt x="142602" y="102066"/>
                      <a:pt x="165072" y="72675"/>
                      <a:pt x="216928" y="49334"/>
                    </a:cubicBezTo>
                    <a:cubicBezTo>
                      <a:pt x="218656" y="48470"/>
                      <a:pt x="219520" y="45877"/>
                      <a:pt x="218656" y="44148"/>
                    </a:cubicBezTo>
                    <a:cubicBezTo>
                      <a:pt x="217792" y="42419"/>
                      <a:pt x="215199" y="41554"/>
                      <a:pt x="213471" y="42419"/>
                    </a:cubicBezTo>
                    <a:cubicBezTo>
                      <a:pt x="158158" y="66623"/>
                      <a:pt x="133959" y="98608"/>
                      <a:pt x="125317" y="115033"/>
                    </a:cubicBezTo>
                    <a:cubicBezTo>
                      <a:pt x="120131" y="92557"/>
                      <a:pt x="114946" y="41554"/>
                      <a:pt x="162480" y="19943"/>
                    </a:cubicBezTo>
                    <a:cubicBezTo>
                      <a:pt x="162480" y="19943"/>
                      <a:pt x="162480" y="19943"/>
                      <a:pt x="162480" y="19943"/>
                    </a:cubicBezTo>
                    <a:cubicBezTo>
                      <a:pt x="162480" y="19943"/>
                      <a:pt x="203100" y="61"/>
                      <a:pt x="257548" y="13027"/>
                    </a:cubicBezTo>
                    <a:cubicBezTo>
                      <a:pt x="256683" y="27723"/>
                      <a:pt x="248041" y="95150"/>
                      <a:pt x="199643" y="116762"/>
                    </a:cubicBezTo>
                    <a:close/>
                    <a:moveTo>
                      <a:pt x="217792" y="138373"/>
                    </a:moveTo>
                    <a:lnTo>
                      <a:pt x="217792" y="319908"/>
                    </a:lnTo>
                    <a:cubicBezTo>
                      <a:pt x="217792" y="326824"/>
                      <a:pt x="211742" y="332875"/>
                      <a:pt x="204828" y="332875"/>
                    </a:cubicBezTo>
                    <a:lnTo>
                      <a:pt x="44077" y="332875"/>
                    </a:lnTo>
                    <a:cubicBezTo>
                      <a:pt x="37163" y="332875"/>
                      <a:pt x="31113" y="326824"/>
                      <a:pt x="31113" y="319908"/>
                    </a:cubicBezTo>
                    <a:lnTo>
                      <a:pt x="31113" y="138373"/>
                    </a:lnTo>
                    <a:cubicBezTo>
                      <a:pt x="31113" y="131458"/>
                      <a:pt x="37163" y="125406"/>
                      <a:pt x="44077" y="125406"/>
                    </a:cubicBezTo>
                    <a:lnTo>
                      <a:pt x="119267" y="125406"/>
                    </a:lnTo>
                    <a:cubicBezTo>
                      <a:pt x="119267" y="125406"/>
                      <a:pt x="119267" y="125406"/>
                      <a:pt x="119267" y="125406"/>
                    </a:cubicBezTo>
                    <a:cubicBezTo>
                      <a:pt x="119267" y="125406"/>
                      <a:pt x="119267" y="125406"/>
                      <a:pt x="120131" y="125406"/>
                    </a:cubicBezTo>
                    <a:cubicBezTo>
                      <a:pt x="120996" y="125406"/>
                      <a:pt x="120131" y="125406"/>
                      <a:pt x="120996" y="125406"/>
                    </a:cubicBezTo>
                    <a:lnTo>
                      <a:pt x="124452" y="125406"/>
                    </a:lnTo>
                    <a:lnTo>
                      <a:pt x="127910" y="125406"/>
                    </a:lnTo>
                    <a:lnTo>
                      <a:pt x="206557" y="125406"/>
                    </a:lnTo>
                    <a:cubicBezTo>
                      <a:pt x="212606" y="125406"/>
                      <a:pt x="217792" y="130593"/>
                      <a:pt x="217792" y="138373"/>
                    </a:cubicBezTo>
                    <a:close/>
                    <a:moveTo>
                      <a:pt x="208285" y="353622"/>
                    </a:moveTo>
                    <a:lnTo>
                      <a:pt x="184086" y="353622"/>
                    </a:lnTo>
                    <a:lnTo>
                      <a:pt x="184086" y="340655"/>
                    </a:lnTo>
                    <a:lnTo>
                      <a:pt x="205692" y="340655"/>
                    </a:lnTo>
                    <a:cubicBezTo>
                      <a:pt x="206557" y="340655"/>
                      <a:pt x="208285" y="340655"/>
                      <a:pt x="209149" y="340655"/>
                    </a:cubicBezTo>
                    <a:lnTo>
                      <a:pt x="209149" y="353622"/>
                    </a:lnTo>
                    <a:close/>
                    <a:moveTo>
                      <a:pt x="68276" y="353622"/>
                    </a:moveTo>
                    <a:lnTo>
                      <a:pt x="44077" y="353622"/>
                    </a:lnTo>
                    <a:lnTo>
                      <a:pt x="44077" y="340655"/>
                    </a:lnTo>
                    <a:cubicBezTo>
                      <a:pt x="44077" y="340655"/>
                      <a:pt x="44077" y="340655"/>
                      <a:pt x="44077" y="340655"/>
                    </a:cubicBezTo>
                    <a:lnTo>
                      <a:pt x="68276" y="340655"/>
                    </a:lnTo>
                    <a:lnTo>
                      <a:pt x="68276" y="353622"/>
                    </a:lnTo>
                    <a:lnTo>
                      <a:pt x="68276" y="353622"/>
                    </a:lnTo>
                    <a:close/>
                    <a:moveTo>
                      <a:pt x="32842" y="67488"/>
                    </a:moveTo>
                    <a:cubicBezTo>
                      <a:pt x="63955" y="59708"/>
                      <a:pt x="87290" y="69217"/>
                      <a:pt x="87290" y="69217"/>
                    </a:cubicBezTo>
                    <a:cubicBezTo>
                      <a:pt x="87290" y="69217"/>
                      <a:pt x="87290" y="69217"/>
                      <a:pt x="87290" y="69217"/>
                    </a:cubicBezTo>
                    <a:cubicBezTo>
                      <a:pt x="111489" y="78726"/>
                      <a:pt x="115810" y="99473"/>
                      <a:pt x="115810" y="112440"/>
                    </a:cubicBezTo>
                    <a:cubicBezTo>
                      <a:pt x="92475" y="83048"/>
                      <a:pt x="58769" y="80455"/>
                      <a:pt x="57905" y="80455"/>
                    </a:cubicBezTo>
                    <a:cubicBezTo>
                      <a:pt x="55312" y="80455"/>
                      <a:pt x="53584" y="82184"/>
                      <a:pt x="53584" y="83913"/>
                    </a:cubicBezTo>
                    <a:cubicBezTo>
                      <a:pt x="53584" y="86506"/>
                      <a:pt x="55312" y="88235"/>
                      <a:pt x="57041" y="88235"/>
                    </a:cubicBezTo>
                    <a:cubicBezTo>
                      <a:pt x="57041" y="88235"/>
                      <a:pt x="88154" y="90828"/>
                      <a:pt x="109760" y="116762"/>
                    </a:cubicBezTo>
                    <a:lnTo>
                      <a:pt x="57041" y="116762"/>
                    </a:lnTo>
                    <a:cubicBezTo>
                      <a:pt x="39756" y="102066"/>
                      <a:pt x="34570" y="76133"/>
                      <a:pt x="32842" y="67488"/>
                    </a:cubicBezTo>
                    <a:close/>
                    <a:moveTo>
                      <a:pt x="232484" y="166036"/>
                    </a:moveTo>
                    <a:cubicBezTo>
                      <a:pt x="237670" y="166036"/>
                      <a:pt x="241991" y="170358"/>
                      <a:pt x="241991" y="175545"/>
                    </a:cubicBezTo>
                    <a:lnTo>
                      <a:pt x="241991" y="222225"/>
                    </a:lnTo>
                    <a:cubicBezTo>
                      <a:pt x="241991" y="227412"/>
                      <a:pt x="237670" y="231734"/>
                      <a:pt x="232484" y="231734"/>
                    </a:cubicBezTo>
                    <a:lnTo>
                      <a:pt x="225570" y="231734"/>
                    </a:lnTo>
                    <a:lnTo>
                      <a:pt x="225570" y="166900"/>
                    </a:lnTo>
                    <a:lnTo>
                      <a:pt x="232484" y="166900"/>
                    </a:lnTo>
                    <a:close/>
                    <a:moveTo>
                      <a:pt x="15557" y="230870"/>
                    </a:moveTo>
                    <a:cubicBezTo>
                      <a:pt x="10371" y="230870"/>
                      <a:pt x="6050" y="226547"/>
                      <a:pt x="6050" y="221361"/>
                    </a:cubicBezTo>
                    <a:lnTo>
                      <a:pt x="6050" y="174680"/>
                    </a:lnTo>
                    <a:cubicBezTo>
                      <a:pt x="6050" y="169494"/>
                      <a:pt x="10371" y="165171"/>
                      <a:pt x="15557" y="165171"/>
                    </a:cubicBezTo>
                    <a:lnTo>
                      <a:pt x="22471" y="165171"/>
                    </a:lnTo>
                    <a:lnTo>
                      <a:pt x="22471" y="230005"/>
                    </a:lnTo>
                    <a:lnTo>
                      <a:pt x="15557" y="230005"/>
                    </a:lnTo>
                    <a:close/>
                    <a:moveTo>
                      <a:pt x="257548" y="56250"/>
                    </a:moveTo>
                    <a:cubicBezTo>
                      <a:pt x="265326" y="31181"/>
                      <a:pt x="266190" y="10434"/>
                      <a:pt x="266190" y="9570"/>
                    </a:cubicBezTo>
                    <a:cubicBezTo>
                      <a:pt x="266190" y="7841"/>
                      <a:pt x="265326" y="6112"/>
                      <a:pt x="263597" y="5247"/>
                    </a:cubicBezTo>
                    <a:cubicBezTo>
                      <a:pt x="204828" y="-9448"/>
                      <a:pt x="162480" y="11298"/>
                      <a:pt x="159887" y="12163"/>
                    </a:cubicBezTo>
                    <a:cubicBezTo>
                      <a:pt x="134824" y="23401"/>
                      <a:pt x="120131" y="43283"/>
                      <a:pt x="116674" y="70946"/>
                    </a:cubicBezTo>
                    <a:cubicBezTo>
                      <a:pt x="115810" y="74404"/>
                      <a:pt x="115810" y="77861"/>
                      <a:pt x="115810" y="81319"/>
                    </a:cubicBezTo>
                    <a:cubicBezTo>
                      <a:pt x="110624" y="73539"/>
                      <a:pt x="102846" y="66623"/>
                      <a:pt x="91611" y="62301"/>
                    </a:cubicBezTo>
                    <a:cubicBezTo>
                      <a:pt x="89882" y="61437"/>
                      <a:pt x="63091" y="50199"/>
                      <a:pt x="28520" y="60572"/>
                    </a:cubicBezTo>
                    <a:cubicBezTo>
                      <a:pt x="26792" y="61437"/>
                      <a:pt x="25928" y="63166"/>
                      <a:pt x="25928" y="64895"/>
                    </a:cubicBezTo>
                    <a:cubicBezTo>
                      <a:pt x="25928" y="66623"/>
                      <a:pt x="28520" y="96879"/>
                      <a:pt x="46670" y="117626"/>
                    </a:cubicBezTo>
                    <a:lnTo>
                      <a:pt x="44941" y="117626"/>
                    </a:lnTo>
                    <a:cubicBezTo>
                      <a:pt x="33706" y="117626"/>
                      <a:pt x="24199" y="127135"/>
                      <a:pt x="24199" y="138373"/>
                    </a:cubicBezTo>
                    <a:lnTo>
                      <a:pt x="24199" y="158256"/>
                    </a:lnTo>
                    <a:lnTo>
                      <a:pt x="17285" y="158256"/>
                    </a:lnTo>
                    <a:cubicBezTo>
                      <a:pt x="7778" y="158256"/>
                      <a:pt x="0" y="166036"/>
                      <a:pt x="0" y="175545"/>
                    </a:cubicBezTo>
                    <a:lnTo>
                      <a:pt x="0" y="222225"/>
                    </a:lnTo>
                    <a:cubicBezTo>
                      <a:pt x="0" y="231734"/>
                      <a:pt x="7778" y="239514"/>
                      <a:pt x="17285" y="239514"/>
                    </a:cubicBezTo>
                    <a:lnTo>
                      <a:pt x="24199" y="239514"/>
                    </a:lnTo>
                    <a:lnTo>
                      <a:pt x="24199" y="320773"/>
                    </a:lnTo>
                    <a:cubicBezTo>
                      <a:pt x="24199" y="329418"/>
                      <a:pt x="29385" y="336333"/>
                      <a:pt x="37163" y="339791"/>
                    </a:cubicBezTo>
                    <a:lnTo>
                      <a:pt x="37163" y="355351"/>
                    </a:lnTo>
                    <a:cubicBezTo>
                      <a:pt x="37163" y="358809"/>
                      <a:pt x="40620" y="362267"/>
                      <a:pt x="44077" y="362267"/>
                    </a:cubicBezTo>
                    <a:lnTo>
                      <a:pt x="70869" y="362267"/>
                    </a:lnTo>
                    <a:cubicBezTo>
                      <a:pt x="74326" y="362267"/>
                      <a:pt x="77783" y="358809"/>
                      <a:pt x="77783" y="355351"/>
                    </a:cubicBezTo>
                    <a:lnTo>
                      <a:pt x="77783" y="341520"/>
                    </a:lnTo>
                    <a:lnTo>
                      <a:pt x="178036" y="341520"/>
                    </a:lnTo>
                    <a:lnTo>
                      <a:pt x="178036" y="355351"/>
                    </a:lnTo>
                    <a:cubicBezTo>
                      <a:pt x="178036" y="358809"/>
                      <a:pt x="181493" y="362267"/>
                      <a:pt x="184950" y="362267"/>
                    </a:cubicBezTo>
                    <a:lnTo>
                      <a:pt x="211742" y="362267"/>
                    </a:lnTo>
                    <a:cubicBezTo>
                      <a:pt x="215199" y="362267"/>
                      <a:pt x="218656" y="358809"/>
                      <a:pt x="218656" y="355351"/>
                    </a:cubicBezTo>
                    <a:lnTo>
                      <a:pt x="218656" y="338062"/>
                    </a:lnTo>
                    <a:cubicBezTo>
                      <a:pt x="224706" y="334604"/>
                      <a:pt x="228163" y="327689"/>
                      <a:pt x="228163" y="320773"/>
                    </a:cubicBezTo>
                    <a:lnTo>
                      <a:pt x="228163" y="239514"/>
                    </a:lnTo>
                    <a:lnTo>
                      <a:pt x="235077" y="239514"/>
                    </a:lnTo>
                    <a:cubicBezTo>
                      <a:pt x="244584" y="239514"/>
                      <a:pt x="252362" y="231734"/>
                      <a:pt x="252362" y="222225"/>
                    </a:cubicBezTo>
                    <a:lnTo>
                      <a:pt x="252362" y="175545"/>
                    </a:lnTo>
                    <a:cubicBezTo>
                      <a:pt x="252362" y="166036"/>
                      <a:pt x="244584" y="158256"/>
                      <a:pt x="235077" y="158256"/>
                    </a:cubicBezTo>
                    <a:lnTo>
                      <a:pt x="228163" y="158256"/>
                    </a:lnTo>
                    <a:lnTo>
                      <a:pt x="228163" y="138373"/>
                    </a:lnTo>
                    <a:cubicBezTo>
                      <a:pt x="228163" y="129729"/>
                      <a:pt x="222977" y="121949"/>
                      <a:pt x="215199" y="119355"/>
                    </a:cubicBezTo>
                    <a:cubicBezTo>
                      <a:pt x="232484" y="106388"/>
                      <a:pt x="248041" y="84777"/>
                      <a:pt x="257548" y="5625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409" name="Freeform 17219">
                <a:extLst>
                  <a:ext uri="{FF2B5EF4-FFF2-40B4-BE49-F238E27FC236}">
                    <a16:creationId xmlns:a16="http://schemas.microsoft.com/office/drawing/2014/main" id="{3EA3CF7B-27E3-49DD-8DEB-3B3436D1C5AF}"/>
                  </a:ext>
                </a:extLst>
              </p:cNvPr>
              <p:cNvSpPr/>
              <p:nvPr/>
            </p:nvSpPr>
            <p:spPr>
              <a:xfrm>
                <a:off x="3802912" y="1249315"/>
                <a:ext cx="272409" cy="364898"/>
              </a:xfrm>
              <a:custGeom>
                <a:avLst/>
                <a:gdLst>
                  <a:gd name="connsiteX0" fmla="*/ 213471 w 272409"/>
                  <a:gd name="connsiteY0" fmla="*/ 364899 h 364898"/>
                  <a:gd name="connsiteX1" fmla="*/ 186679 w 272409"/>
                  <a:gd name="connsiteY1" fmla="*/ 364899 h 364898"/>
                  <a:gd name="connsiteX2" fmla="*/ 177172 w 272409"/>
                  <a:gd name="connsiteY2" fmla="*/ 355389 h 364898"/>
                  <a:gd name="connsiteX3" fmla="*/ 177172 w 272409"/>
                  <a:gd name="connsiteY3" fmla="*/ 343287 h 364898"/>
                  <a:gd name="connsiteX4" fmla="*/ 82104 w 272409"/>
                  <a:gd name="connsiteY4" fmla="*/ 343287 h 364898"/>
                  <a:gd name="connsiteX5" fmla="*/ 82104 w 272409"/>
                  <a:gd name="connsiteY5" fmla="*/ 355389 h 364898"/>
                  <a:gd name="connsiteX6" fmla="*/ 72597 w 272409"/>
                  <a:gd name="connsiteY6" fmla="*/ 364899 h 364898"/>
                  <a:gd name="connsiteX7" fmla="*/ 45805 w 272409"/>
                  <a:gd name="connsiteY7" fmla="*/ 364899 h 364898"/>
                  <a:gd name="connsiteX8" fmla="*/ 36299 w 272409"/>
                  <a:gd name="connsiteY8" fmla="*/ 355389 h 364898"/>
                  <a:gd name="connsiteX9" fmla="*/ 36299 w 272409"/>
                  <a:gd name="connsiteY9" fmla="*/ 340694 h 364898"/>
                  <a:gd name="connsiteX10" fmla="*/ 23335 w 272409"/>
                  <a:gd name="connsiteY10" fmla="*/ 319947 h 364898"/>
                  <a:gd name="connsiteX11" fmla="*/ 23335 w 272409"/>
                  <a:gd name="connsiteY11" fmla="*/ 241282 h 364898"/>
                  <a:gd name="connsiteX12" fmla="*/ 19014 w 272409"/>
                  <a:gd name="connsiteY12" fmla="*/ 241282 h 364898"/>
                  <a:gd name="connsiteX13" fmla="*/ 0 w 272409"/>
                  <a:gd name="connsiteY13" fmla="*/ 222264 h 364898"/>
                  <a:gd name="connsiteX14" fmla="*/ 0 w 272409"/>
                  <a:gd name="connsiteY14" fmla="*/ 175583 h 364898"/>
                  <a:gd name="connsiteX15" fmla="*/ 19014 w 272409"/>
                  <a:gd name="connsiteY15" fmla="*/ 156565 h 364898"/>
                  <a:gd name="connsiteX16" fmla="*/ 23335 w 272409"/>
                  <a:gd name="connsiteY16" fmla="*/ 156565 h 364898"/>
                  <a:gd name="connsiteX17" fmla="*/ 23335 w 272409"/>
                  <a:gd name="connsiteY17" fmla="*/ 139276 h 364898"/>
                  <a:gd name="connsiteX18" fmla="*/ 44077 w 272409"/>
                  <a:gd name="connsiteY18" fmla="*/ 116800 h 364898"/>
                  <a:gd name="connsiteX19" fmla="*/ 25928 w 272409"/>
                  <a:gd name="connsiteY19" fmla="*/ 66662 h 364898"/>
                  <a:gd name="connsiteX20" fmla="*/ 30249 w 272409"/>
                  <a:gd name="connsiteY20" fmla="*/ 60611 h 364898"/>
                  <a:gd name="connsiteX21" fmla="*/ 95068 w 272409"/>
                  <a:gd name="connsiteY21" fmla="*/ 62340 h 364898"/>
                  <a:gd name="connsiteX22" fmla="*/ 116674 w 272409"/>
                  <a:gd name="connsiteY22" fmla="*/ 77035 h 364898"/>
                  <a:gd name="connsiteX23" fmla="*/ 117539 w 272409"/>
                  <a:gd name="connsiteY23" fmla="*/ 72713 h 364898"/>
                  <a:gd name="connsiteX24" fmla="*/ 162480 w 272409"/>
                  <a:gd name="connsiteY24" fmla="*/ 12201 h 364898"/>
                  <a:gd name="connsiteX25" fmla="*/ 267919 w 272409"/>
                  <a:gd name="connsiteY25" fmla="*/ 5286 h 364898"/>
                  <a:gd name="connsiteX26" fmla="*/ 272240 w 272409"/>
                  <a:gd name="connsiteY26" fmla="*/ 11337 h 364898"/>
                  <a:gd name="connsiteX27" fmla="*/ 262733 w 272409"/>
                  <a:gd name="connsiteY27" fmla="*/ 58882 h 364898"/>
                  <a:gd name="connsiteX28" fmla="*/ 262733 w 272409"/>
                  <a:gd name="connsiteY28" fmla="*/ 58882 h 364898"/>
                  <a:gd name="connsiteX29" fmla="*/ 220385 w 272409"/>
                  <a:gd name="connsiteY29" fmla="*/ 120258 h 364898"/>
                  <a:gd name="connsiteX30" fmla="*/ 231620 w 272409"/>
                  <a:gd name="connsiteY30" fmla="*/ 140141 h 364898"/>
                  <a:gd name="connsiteX31" fmla="*/ 231620 w 272409"/>
                  <a:gd name="connsiteY31" fmla="*/ 157430 h 364898"/>
                  <a:gd name="connsiteX32" fmla="*/ 235941 w 272409"/>
                  <a:gd name="connsiteY32" fmla="*/ 157430 h 364898"/>
                  <a:gd name="connsiteX33" fmla="*/ 254955 w 272409"/>
                  <a:gd name="connsiteY33" fmla="*/ 176448 h 364898"/>
                  <a:gd name="connsiteX34" fmla="*/ 254955 w 272409"/>
                  <a:gd name="connsiteY34" fmla="*/ 223128 h 364898"/>
                  <a:gd name="connsiteX35" fmla="*/ 235941 w 272409"/>
                  <a:gd name="connsiteY35" fmla="*/ 242146 h 364898"/>
                  <a:gd name="connsiteX36" fmla="*/ 231620 w 272409"/>
                  <a:gd name="connsiteY36" fmla="*/ 242146 h 364898"/>
                  <a:gd name="connsiteX37" fmla="*/ 231620 w 272409"/>
                  <a:gd name="connsiteY37" fmla="*/ 320811 h 364898"/>
                  <a:gd name="connsiteX38" fmla="*/ 222113 w 272409"/>
                  <a:gd name="connsiteY38" fmla="*/ 339829 h 364898"/>
                  <a:gd name="connsiteX39" fmla="*/ 222113 w 272409"/>
                  <a:gd name="connsiteY39" fmla="*/ 356254 h 364898"/>
                  <a:gd name="connsiteX40" fmla="*/ 213471 w 272409"/>
                  <a:gd name="connsiteY40" fmla="*/ 364899 h 364898"/>
                  <a:gd name="connsiteX41" fmla="*/ 77783 w 272409"/>
                  <a:gd name="connsiteY41" fmla="*/ 339829 h 364898"/>
                  <a:gd name="connsiteX42" fmla="*/ 182358 w 272409"/>
                  <a:gd name="connsiteY42" fmla="*/ 339829 h 364898"/>
                  <a:gd name="connsiteX43" fmla="*/ 182358 w 272409"/>
                  <a:gd name="connsiteY43" fmla="*/ 356254 h 364898"/>
                  <a:gd name="connsiteX44" fmla="*/ 186679 w 272409"/>
                  <a:gd name="connsiteY44" fmla="*/ 360576 h 364898"/>
                  <a:gd name="connsiteX45" fmla="*/ 213471 w 272409"/>
                  <a:gd name="connsiteY45" fmla="*/ 360576 h 364898"/>
                  <a:gd name="connsiteX46" fmla="*/ 217792 w 272409"/>
                  <a:gd name="connsiteY46" fmla="*/ 356254 h 364898"/>
                  <a:gd name="connsiteX47" fmla="*/ 217792 w 272409"/>
                  <a:gd name="connsiteY47" fmla="*/ 337236 h 364898"/>
                  <a:gd name="connsiteX48" fmla="*/ 218656 w 272409"/>
                  <a:gd name="connsiteY48" fmla="*/ 336372 h 364898"/>
                  <a:gd name="connsiteX49" fmla="*/ 227299 w 272409"/>
                  <a:gd name="connsiteY49" fmla="*/ 320811 h 364898"/>
                  <a:gd name="connsiteX50" fmla="*/ 227299 w 272409"/>
                  <a:gd name="connsiteY50" fmla="*/ 237824 h 364898"/>
                  <a:gd name="connsiteX51" fmla="*/ 236805 w 272409"/>
                  <a:gd name="connsiteY51" fmla="*/ 237824 h 364898"/>
                  <a:gd name="connsiteX52" fmla="*/ 251498 w 272409"/>
                  <a:gd name="connsiteY52" fmla="*/ 223128 h 364898"/>
                  <a:gd name="connsiteX53" fmla="*/ 251498 w 272409"/>
                  <a:gd name="connsiteY53" fmla="*/ 176448 h 364898"/>
                  <a:gd name="connsiteX54" fmla="*/ 236805 w 272409"/>
                  <a:gd name="connsiteY54" fmla="*/ 161752 h 364898"/>
                  <a:gd name="connsiteX55" fmla="*/ 227299 w 272409"/>
                  <a:gd name="connsiteY55" fmla="*/ 161752 h 364898"/>
                  <a:gd name="connsiteX56" fmla="*/ 227299 w 272409"/>
                  <a:gd name="connsiteY56" fmla="*/ 139276 h 364898"/>
                  <a:gd name="connsiteX57" fmla="*/ 215199 w 272409"/>
                  <a:gd name="connsiteY57" fmla="*/ 121987 h 364898"/>
                  <a:gd name="connsiteX58" fmla="*/ 210878 w 272409"/>
                  <a:gd name="connsiteY58" fmla="*/ 120258 h 364898"/>
                  <a:gd name="connsiteX59" fmla="*/ 214335 w 272409"/>
                  <a:gd name="connsiteY59" fmla="*/ 117665 h 364898"/>
                  <a:gd name="connsiteX60" fmla="*/ 258412 w 272409"/>
                  <a:gd name="connsiteY60" fmla="*/ 56289 h 364898"/>
                  <a:gd name="connsiteX61" fmla="*/ 258412 w 272409"/>
                  <a:gd name="connsiteY61" fmla="*/ 56289 h 364898"/>
                  <a:gd name="connsiteX62" fmla="*/ 267054 w 272409"/>
                  <a:gd name="connsiteY62" fmla="*/ 9608 h 364898"/>
                  <a:gd name="connsiteX63" fmla="*/ 266190 w 272409"/>
                  <a:gd name="connsiteY63" fmla="*/ 7879 h 364898"/>
                  <a:gd name="connsiteX64" fmla="*/ 163344 w 272409"/>
                  <a:gd name="connsiteY64" fmla="*/ 14795 h 364898"/>
                  <a:gd name="connsiteX65" fmla="*/ 120996 w 272409"/>
                  <a:gd name="connsiteY65" fmla="*/ 71849 h 364898"/>
                  <a:gd name="connsiteX66" fmla="*/ 120131 w 272409"/>
                  <a:gd name="connsiteY66" fmla="*/ 82222 h 364898"/>
                  <a:gd name="connsiteX67" fmla="*/ 120131 w 272409"/>
                  <a:gd name="connsiteY67" fmla="*/ 89138 h 364898"/>
                  <a:gd name="connsiteX68" fmla="*/ 116674 w 272409"/>
                  <a:gd name="connsiteY68" fmla="*/ 83951 h 364898"/>
                  <a:gd name="connsiteX69" fmla="*/ 93339 w 272409"/>
                  <a:gd name="connsiteY69" fmla="*/ 65797 h 364898"/>
                  <a:gd name="connsiteX70" fmla="*/ 31977 w 272409"/>
                  <a:gd name="connsiteY70" fmla="*/ 64069 h 364898"/>
                  <a:gd name="connsiteX71" fmla="*/ 31113 w 272409"/>
                  <a:gd name="connsiteY71" fmla="*/ 65797 h 364898"/>
                  <a:gd name="connsiteX72" fmla="*/ 51855 w 272409"/>
                  <a:gd name="connsiteY72" fmla="*/ 116800 h 364898"/>
                  <a:gd name="connsiteX73" fmla="*/ 55312 w 272409"/>
                  <a:gd name="connsiteY73" fmla="*/ 120258 h 364898"/>
                  <a:gd name="connsiteX74" fmla="*/ 48398 w 272409"/>
                  <a:gd name="connsiteY74" fmla="*/ 120258 h 364898"/>
                  <a:gd name="connsiteX75" fmla="*/ 30249 w 272409"/>
                  <a:gd name="connsiteY75" fmla="*/ 138412 h 364898"/>
                  <a:gd name="connsiteX76" fmla="*/ 30249 w 272409"/>
                  <a:gd name="connsiteY76" fmla="*/ 160887 h 364898"/>
                  <a:gd name="connsiteX77" fmla="*/ 20742 w 272409"/>
                  <a:gd name="connsiteY77" fmla="*/ 160887 h 364898"/>
                  <a:gd name="connsiteX78" fmla="*/ 6050 w 272409"/>
                  <a:gd name="connsiteY78" fmla="*/ 175583 h 364898"/>
                  <a:gd name="connsiteX79" fmla="*/ 6050 w 272409"/>
                  <a:gd name="connsiteY79" fmla="*/ 222264 h 364898"/>
                  <a:gd name="connsiteX80" fmla="*/ 20742 w 272409"/>
                  <a:gd name="connsiteY80" fmla="*/ 236959 h 364898"/>
                  <a:gd name="connsiteX81" fmla="*/ 30249 w 272409"/>
                  <a:gd name="connsiteY81" fmla="*/ 236959 h 364898"/>
                  <a:gd name="connsiteX82" fmla="*/ 30249 w 272409"/>
                  <a:gd name="connsiteY82" fmla="*/ 319947 h 364898"/>
                  <a:gd name="connsiteX83" fmla="*/ 41484 w 272409"/>
                  <a:gd name="connsiteY83" fmla="*/ 337236 h 364898"/>
                  <a:gd name="connsiteX84" fmla="*/ 43213 w 272409"/>
                  <a:gd name="connsiteY84" fmla="*/ 338100 h 364898"/>
                  <a:gd name="connsiteX85" fmla="*/ 43213 w 272409"/>
                  <a:gd name="connsiteY85" fmla="*/ 355389 h 364898"/>
                  <a:gd name="connsiteX86" fmla="*/ 47534 w 272409"/>
                  <a:gd name="connsiteY86" fmla="*/ 359712 h 364898"/>
                  <a:gd name="connsiteX87" fmla="*/ 74326 w 272409"/>
                  <a:gd name="connsiteY87" fmla="*/ 359712 h 364898"/>
                  <a:gd name="connsiteX88" fmla="*/ 78647 w 272409"/>
                  <a:gd name="connsiteY88" fmla="*/ 355389 h 364898"/>
                  <a:gd name="connsiteX89" fmla="*/ 78647 w 272409"/>
                  <a:gd name="connsiteY89" fmla="*/ 339829 h 364898"/>
                  <a:gd name="connsiteX90" fmla="*/ 215199 w 272409"/>
                  <a:gd name="connsiteY90" fmla="*/ 357118 h 364898"/>
                  <a:gd name="connsiteX91" fmla="*/ 185815 w 272409"/>
                  <a:gd name="connsiteY91" fmla="*/ 357118 h 364898"/>
                  <a:gd name="connsiteX92" fmla="*/ 185815 w 272409"/>
                  <a:gd name="connsiteY92" fmla="*/ 339829 h 364898"/>
                  <a:gd name="connsiteX93" fmla="*/ 209149 w 272409"/>
                  <a:gd name="connsiteY93" fmla="*/ 339829 h 364898"/>
                  <a:gd name="connsiteX94" fmla="*/ 211742 w 272409"/>
                  <a:gd name="connsiteY94" fmla="*/ 339829 h 364898"/>
                  <a:gd name="connsiteX95" fmla="*/ 214335 w 272409"/>
                  <a:gd name="connsiteY95" fmla="*/ 338965 h 364898"/>
                  <a:gd name="connsiteX96" fmla="*/ 214335 w 272409"/>
                  <a:gd name="connsiteY96" fmla="*/ 357118 h 364898"/>
                  <a:gd name="connsiteX97" fmla="*/ 190136 w 272409"/>
                  <a:gd name="connsiteY97" fmla="*/ 352796 h 364898"/>
                  <a:gd name="connsiteX98" fmla="*/ 210014 w 272409"/>
                  <a:gd name="connsiteY98" fmla="*/ 352796 h 364898"/>
                  <a:gd name="connsiteX99" fmla="*/ 210014 w 272409"/>
                  <a:gd name="connsiteY99" fmla="*/ 344152 h 364898"/>
                  <a:gd name="connsiteX100" fmla="*/ 209149 w 272409"/>
                  <a:gd name="connsiteY100" fmla="*/ 344152 h 364898"/>
                  <a:gd name="connsiteX101" fmla="*/ 190136 w 272409"/>
                  <a:gd name="connsiteY101" fmla="*/ 344152 h 364898"/>
                  <a:gd name="connsiteX102" fmla="*/ 190136 w 272409"/>
                  <a:gd name="connsiteY102" fmla="*/ 352796 h 364898"/>
                  <a:gd name="connsiteX103" fmla="*/ 72597 w 272409"/>
                  <a:gd name="connsiteY103" fmla="*/ 357118 h 364898"/>
                  <a:gd name="connsiteX104" fmla="*/ 45805 w 272409"/>
                  <a:gd name="connsiteY104" fmla="*/ 357118 h 364898"/>
                  <a:gd name="connsiteX105" fmla="*/ 45805 w 272409"/>
                  <a:gd name="connsiteY105" fmla="*/ 339829 h 364898"/>
                  <a:gd name="connsiteX106" fmla="*/ 75190 w 272409"/>
                  <a:gd name="connsiteY106" fmla="*/ 339829 h 364898"/>
                  <a:gd name="connsiteX107" fmla="*/ 75190 w 272409"/>
                  <a:gd name="connsiteY107" fmla="*/ 355389 h 364898"/>
                  <a:gd name="connsiteX108" fmla="*/ 73462 w 272409"/>
                  <a:gd name="connsiteY108" fmla="*/ 355389 h 364898"/>
                  <a:gd name="connsiteX109" fmla="*/ 73462 w 272409"/>
                  <a:gd name="connsiteY109" fmla="*/ 357118 h 364898"/>
                  <a:gd name="connsiteX110" fmla="*/ 50127 w 272409"/>
                  <a:gd name="connsiteY110" fmla="*/ 352796 h 364898"/>
                  <a:gd name="connsiteX111" fmla="*/ 70005 w 272409"/>
                  <a:gd name="connsiteY111" fmla="*/ 352796 h 364898"/>
                  <a:gd name="connsiteX112" fmla="*/ 70005 w 272409"/>
                  <a:gd name="connsiteY112" fmla="*/ 344152 h 364898"/>
                  <a:gd name="connsiteX113" fmla="*/ 50127 w 272409"/>
                  <a:gd name="connsiteY113" fmla="*/ 344152 h 364898"/>
                  <a:gd name="connsiteX114" fmla="*/ 50127 w 272409"/>
                  <a:gd name="connsiteY114" fmla="*/ 352796 h 364898"/>
                  <a:gd name="connsiteX115" fmla="*/ 209149 w 272409"/>
                  <a:gd name="connsiteY115" fmla="*/ 336372 h 364898"/>
                  <a:gd name="connsiteX116" fmla="*/ 48398 w 272409"/>
                  <a:gd name="connsiteY116" fmla="*/ 336372 h 364898"/>
                  <a:gd name="connsiteX117" fmla="*/ 32842 w 272409"/>
                  <a:gd name="connsiteY117" fmla="*/ 320811 h 364898"/>
                  <a:gd name="connsiteX118" fmla="*/ 32842 w 272409"/>
                  <a:gd name="connsiteY118" fmla="*/ 139276 h 364898"/>
                  <a:gd name="connsiteX119" fmla="*/ 48398 w 272409"/>
                  <a:gd name="connsiteY119" fmla="*/ 123716 h 364898"/>
                  <a:gd name="connsiteX120" fmla="*/ 209149 w 272409"/>
                  <a:gd name="connsiteY120" fmla="*/ 123716 h 364898"/>
                  <a:gd name="connsiteX121" fmla="*/ 224706 w 272409"/>
                  <a:gd name="connsiteY121" fmla="*/ 139276 h 364898"/>
                  <a:gd name="connsiteX122" fmla="*/ 224706 w 272409"/>
                  <a:gd name="connsiteY122" fmla="*/ 320811 h 364898"/>
                  <a:gd name="connsiteX123" fmla="*/ 209149 w 272409"/>
                  <a:gd name="connsiteY123" fmla="*/ 336372 h 364898"/>
                  <a:gd name="connsiteX124" fmla="*/ 48398 w 272409"/>
                  <a:gd name="connsiteY124" fmla="*/ 128903 h 364898"/>
                  <a:gd name="connsiteX125" fmla="*/ 38027 w 272409"/>
                  <a:gd name="connsiteY125" fmla="*/ 139276 h 364898"/>
                  <a:gd name="connsiteX126" fmla="*/ 38027 w 272409"/>
                  <a:gd name="connsiteY126" fmla="*/ 320811 h 364898"/>
                  <a:gd name="connsiteX127" fmla="*/ 48398 w 272409"/>
                  <a:gd name="connsiteY127" fmla="*/ 331185 h 364898"/>
                  <a:gd name="connsiteX128" fmla="*/ 209149 w 272409"/>
                  <a:gd name="connsiteY128" fmla="*/ 331185 h 364898"/>
                  <a:gd name="connsiteX129" fmla="*/ 219520 w 272409"/>
                  <a:gd name="connsiteY129" fmla="*/ 320811 h 364898"/>
                  <a:gd name="connsiteX130" fmla="*/ 219520 w 272409"/>
                  <a:gd name="connsiteY130" fmla="*/ 139276 h 364898"/>
                  <a:gd name="connsiteX131" fmla="*/ 209149 w 272409"/>
                  <a:gd name="connsiteY131" fmla="*/ 128903 h 364898"/>
                  <a:gd name="connsiteX132" fmla="*/ 48398 w 272409"/>
                  <a:gd name="connsiteY132" fmla="*/ 128903 h 364898"/>
                  <a:gd name="connsiteX133" fmla="*/ 236805 w 272409"/>
                  <a:gd name="connsiteY133" fmla="*/ 234366 h 364898"/>
                  <a:gd name="connsiteX134" fmla="*/ 227299 w 272409"/>
                  <a:gd name="connsiteY134" fmla="*/ 234366 h 364898"/>
                  <a:gd name="connsiteX135" fmla="*/ 227299 w 272409"/>
                  <a:gd name="connsiteY135" fmla="*/ 165210 h 364898"/>
                  <a:gd name="connsiteX136" fmla="*/ 236805 w 272409"/>
                  <a:gd name="connsiteY136" fmla="*/ 165210 h 364898"/>
                  <a:gd name="connsiteX137" fmla="*/ 248041 w 272409"/>
                  <a:gd name="connsiteY137" fmla="*/ 176448 h 364898"/>
                  <a:gd name="connsiteX138" fmla="*/ 248041 w 272409"/>
                  <a:gd name="connsiteY138" fmla="*/ 223128 h 364898"/>
                  <a:gd name="connsiteX139" fmla="*/ 236805 w 272409"/>
                  <a:gd name="connsiteY139" fmla="*/ 234366 h 364898"/>
                  <a:gd name="connsiteX140" fmla="*/ 232484 w 272409"/>
                  <a:gd name="connsiteY140" fmla="*/ 230044 h 364898"/>
                  <a:gd name="connsiteX141" fmla="*/ 236805 w 272409"/>
                  <a:gd name="connsiteY141" fmla="*/ 230044 h 364898"/>
                  <a:gd name="connsiteX142" fmla="*/ 243719 w 272409"/>
                  <a:gd name="connsiteY142" fmla="*/ 223128 h 364898"/>
                  <a:gd name="connsiteX143" fmla="*/ 243719 w 272409"/>
                  <a:gd name="connsiteY143" fmla="*/ 176448 h 364898"/>
                  <a:gd name="connsiteX144" fmla="*/ 236805 w 272409"/>
                  <a:gd name="connsiteY144" fmla="*/ 169532 h 364898"/>
                  <a:gd name="connsiteX145" fmla="*/ 232484 w 272409"/>
                  <a:gd name="connsiteY145" fmla="*/ 169532 h 364898"/>
                  <a:gd name="connsiteX146" fmla="*/ 232484 w 272409"/>
                  <a:gd name="connsiteY146" fmla="*/ 230044 h 364898"/>
                  <a:gd name="connsiteX147" fmla="*/ 29385 w 272409"/>
                  <a:gd name="connsiteY147" fmla="*/ 234366 h 364898"/>
                  <a:gd name="connsiteX148" fmla="*/ 19878 w 272409"/>
                  <a:gd name="connsiteY148" fmla="*/ 234366 h 364898"/>
                  <a:gd name="connsiteX149" fmla="*/ 8643 w 272409"/>
                  <a:gd name="connsiteY149" fmla="*/ 223128 h 364898"/>
                  <a:gd name="connsiteX150" fmla="*/ 8643 w 272409"/>
                  <a:gd name="connsiteY150" fmla="*/ 176448 h 364898"/>
                  <a:gd name="connsiteX151" fmla="*/ 19878 w 272409"/>
                  <a:gd name="connsiteY151" fmla="*/ 165210 h 364898"/>
                  <a:gd name="connsiteX152" fmla="*/ 29385 w 272409"/>
                  <a:gd name="connsiteY152" fmla="*/ 165210 h 364898"/>
                  <a:gd name="connsiteX153" fmla="*/ 29385 w 272409"/>
                  <a:gd name="connsiteY153" fmla="*/ 234366 h 364898"/>
                  <a:gd name="connsiteX154" fmla="*/ 19878 w 272409"/>
                  <a:gd name="connsiteY154" fmla="*/ 169532 h 364898"/>
                  <a:gd name="connsiteX155" fmla="*/ 12964 w 272409"/>
                  <a:gd name="connsiteY155" fmla="*/ 176448 h 364898"/>
                  <a:gd name="connsiteX156" fmla="*/ 12964 w 272409"/>
                  <a:gd name="connsiteY156" fmla="*/ 223128 h 364898"/>
                  <a:gd name="connsiteX157" fmla="*/ 19878 w 272409"/>
                  <a:gd name="connsiteY157" fmla="*/ 230044 h 364898"/>
                  <a:gd name="connsiteX158" fmla="*/ 24199 w 272409"/>
                  <a:gd name="connsiteY158" fmla="*/ 230044 h 364898"/>
                  <a:gd name="connsiteX159" fmla="*/ 24199 w 272409"/>
                  <a:gd name="connsiteY159" fmla="*/ 169532 h 364898"/>
                  <a:gd name="connsiteX160" fmla="*/ 19878 w 272409"/>
                  <a:gd name="connsiteY160" fmla="*/ 169532 h 364898"/>
                  <a:gd name="connsiteX161" fmla="*/ 128774 w 272409"/>
                  <a:gd name="connsiteY161" fmla="*/ 122851 h 364898"/>
                  <a:gd name="connsiteX162" fmla="*/ 127910 w 272409"/>
                  <a:gd name="connsiteY162" fmla="*/ 116800 h 364898"/>
                  <a:gd name="connsiteX163" fmla="*/ 165072 w 272409"/>
                  <a:gd name="connsiteY163" fmla="*/ 19981 h 364898"/>
                  <a:gd name="connsiteX164" fmla="*/ 165937 w 272409"/>
                  <a:gd name="connsiteY164" fmla="*/ 19117 h 364898"/>
                  <a:gd name="connsiteX165" fmla="*/ 262733 w 272409"/>
                  <a:gd name="connsiteY165" fmla="*/ 11337 h 364898"/>
                  <a:gd name="connsiteX166" fmla="*/ 264462 w 272409"/>
                  <a:gd name="connsiteY166" fmla="*/ 12201 h 364898"/>
                  <a:gd name="connsiteX167" fmla="*/ 264462 w 272409"/>
                  <a:gd name="connsiteY167" fmla="*/ 13930 h 364898"/>
                  <a:gd name="connsiteX168" fmla="*/ 204828 w 272409"/>
                  <a:gd name="connsiteY168" fmla="*/ 120258 h 364898"/>
                  <a:gd name="connsiteX169" fmla="*/ 204828 w 272409"/>
                  <a:gd name="connsiteY169" fmla="*/ 120258 h 364898"/>
                  <a:gd name="connsiteX170" fmla="*/ 203964 w 272409"/>
                  <a:gd name="connsiteY170" fmla="*/ 121123 h 364898"/>
                  <a:gd name="connsiteX171" fmla="*/ 203100 w 272409"/>
                  <a:gd name="connsiteY171" fmla="*/ 121123 h 364898"/>
                  <a:gd name="connsiteX172" fmla="*/ 133095 w 272409"/>
                  <a:gd name="connsiteY172" fmla="*/ 121123 h 364898"/>
                  <a:gd name="connsiteX173" fmla="*/ 134824 w 272409"/>
                  <a:gd name="connsiteY173" fmla="*/ 117665 h 364898"/>
                  <a:gd name="connsiteX174" fmla="*/ 220385 w 272409"/>
                  <a:gd name="connsiteY174" fmla="*/ 48508 h 364898"/>
                  <a:gd name="connsiteX175" fmla="*/ 221249 w 272409"/>
                  <a:gd name="connsiteY175" fmla="*/ 45915 h 364898"/>
                  <a:gd name="connsiteX176" fmla="*/ 218656 w 272409"/>
                  <a:gd name="connsiteY176" fmla="*/ 45051 h 364898"/>
                  <a:gd name="connsiteX177" fmla="*/ 131367 w 272409"/>
                  <a:gd name="connsiteY177" fmla="*/ 116800 h 364898"/>
                  <a:gd name="connsiteX178" fmla="*/ 128774 w 272409"/>
                  <a:gd name="connsiteY178" fmla="*/ 122851 h 364898"/>
                  <a:gd name="connsiteX179" fmla="*/ 141738 w 272409"/>
                  <a:gd name="connsiteY179" fmla="*/ 116800 h 364898"/>
                  <a:gd name="connsiteX180" fmla="*/ 203100 w 272409"/>
                  <a:gd name="connsiteY180" fmla="*/ 116800 h 364898"/>
                  <a:gd name="connsiteX181" fmla="*/ 203964 w 272409"/>
                  <a:gd name="connsiteY181" fmla="*/ 116800 h 364898"/>
                  <a:gd name="connsiteX182" fmla="*/ 203964 w 272409"/>
                  <a:gd name="connsiteY182" fmla="*/ 116800 h 364898"/>
                  <a:gd name="connsiteX183" fmla="*/ 261005 w 272409"/>
                  <a:gd name="connsiteY183" fmla="*/ 15659 h 364898"/>
                  <a:gd name="connsiteX184" fmla="*/ 170258 w 272409"/>
                  <a:gd name="connsiteY184" fmla="*/ 22575 h 364898"/>
                  <a:gd name="connsiteX185" fmla="*/ 170258 w 272409"/>
                  <a:gd name="connsiteY185" fmla="*/ 23439 h 364898"/>
                  <a:gd name="connsiteX186" fmla="*/ 168529 w 272409"/>
                  <a:gd name="connsiteY186" fmla="*/ 23439 h 364898"/>
                  <a:gd name="connsiteX187" fmla="*/ 132231 w 272409"/>
                  <a:gd name="connsiteY187" fmla="*/ 109885 h 364898"/>
                  <a:gd name="connsiteX188" fmla="*/ 218656 w 272409"/>
                  <a:gd name="connsiteY188" fmla="*/ 41593 h 364898"/>
                  <a:gd name="connsiteX189" fmla="*/ 226434 w 272409"/>
                  <a:gd name="connsiteY189" fmla="*/ 45051 h 364898"/>
                  <a:gd name="connsiteX190" fmla="*/ 222977 w 272409"/>
                  <a:gd name="connsiteY190" fmla="*/ 52831 h 364898"/>
                  <a:gd name="connsiteX191" fmla="*/ 141738 w 272409"/>
                  <a:gd name="connsiteY191" fmla="*/ 116800 h 364898"/>
                  <a:gd name="connsiteX192" fmla="*/ 119267 w 272409"/>
                  <a:gd name="connsiteY192" fmla="*/ 121123 h 364898"/>
                  <a:gd name="connsiteX193" fmla="*/ 60498 w 272409"/>
                  <a:gd name="connsiteY193" fmla="*/ 121123 h 364898"/>
                  <a:gd name="connsiteX194" fmla="*/ 59633 w 272409"/>
                  <a:gd name="connsiteY194" fmla="*/ 120258 h 364898"/>
                  <a:gd name="connsiteX195" fmla="*/ 35434 w 272409"/>
                  <a:gd name="connsiteY195" fmla="*/ 68391 h 364898"/>
                  <a:gd name="connsiteX196" fmla="*/ 35434 w 272409"/>
                  <a:gd name="connsiteY196" fmla="*/ 66662 h 364898"/>
                  <a:gd name="connsiteX197" fmla="*/ 37163 w 272409"/>
                  <a:gd name="connsiteY197" fmla="*/ 65797 h 364898"/>
                  <a:gd name="connsiteX198" fmla="*/ 92475 w 272409"/>
                  <a:gd name="connsiteY198" fmla="*/ 67526 h 364898"/>
                  <a:gd name="connsiteX199" fmla="*/ 94204 w 272409"/>
                  <a:gd name="connsiteY199" fmla="*/ 67526 h 364898"/>
                  <a:gd name="connsiteX200" fmla="*/ 94204 w 272409"/>
                  <a:gd name="connsiteY200" fmla="*/ 68391 h 364898"/>
                  <a:gd name="connsiteX201" fmla="*/ 122724 w 272409"/>
                  <a:gd name="connsiteY201" fmla="*/ 113342 h 364898"/>
                  <a:gd name="connsiteX202" fmla="*/ 122724 w 272409"/>
                  <a:gd name="connsiteY202" fmla="*/ 119394 h 364898"/>
                  <a:gd name="connsiteX203" fmla="*/ 118403 w 272409"/>
                  <a:gd name="connsiteY203" fmla="*/ 114207 h 364898"/>
                  <a:gd name="connsiteX204" fmla="*/ 61362 w 272409"/>
                  <a:gd name="connsiteY204" fmla="*/ 83087 h 364898"/>
                  <a:gd name="connsiteX205" fmla="*/ 60498 w 272409"/>
                  <a:gd name="connsiteY205" fmla="*/ 83087 h 364898"/>
                  <a:gd name="connsiteX206" fmla="*/ 59633 w 272409"/>
                  <a:gd name="connsiteY206" fmla="*/ 83951 h 364898"/>
                  <a:gd name="connsiteX207" fmla="*/ 59633 w 272409"/>
                  <a:gd name="connsiteY207" fmla="*/ 84816 h 364898"/>
                  <a:gd name="connsiteX208" fmla="*/ 60498 w 272409"/>
                  <a:gd name="connsiteY208" fmla="*/ 85680 h 364898"/>
                  <a:gd name="connsiteX209" fmla="*/ 60498 w 272409"/>
                  <a:gd name="connsiteY209" fmla="*/ 85680 h 364898"/>
                  <a:gd name="connsiteX210" fmla="*/ 114946 w 272409"/>
                  <a:gd name="connsiteY210" fmla="*/ 115071 h 364898"/>
                  <a:gd name="connsiteX211" fmla="*/ 119267 w 272409"/>
                  <a:gd name="connsiteY211" fmla="*/ 121123 h 364898"/>
                  <a:gd name="connsiteX212" fmla="*/ 62226 w 272409"/>
                  <a:gd name="connsiteY212" fmla="*/ 116800 h 364898"/>
                  <a:gd name="connsiteX213" fmla="*/ 109760 w 272409"/>
                  <a:gd name="connsiteY213" fmla="*/ 116800 h 364898"/>
                  <a:gd name="connsiteX214" fmla="*/ 62226 w 272409"/>
                  <a:gd name="connsiteY214" fmla="*/ 92596 h 364898"/>
                  <a:gd name="connsiteX215" fmla="*/ 56176 w 272409"/>
                  <a:gd name="connsiteY215" fmla="*/ 85680 h 364898"/>
                  <a:gd name="connsiteX216" fmla="*/ 58769 w 272409"/>
                  <a:gd name="connsiteY216" fmla="*/ 81358 h 364898"/>
                  <a:gd name="connsiteX217" fmla="*/ 63091 w 272409"/>
                  <a:gd name="connsiteY217" fmla="*/ 79629 h 364898"/>
                  <a:gd name="connsiteX218" fmla="*/ 118403 w 272409"/>
                  <a:gd name="connsiteY218" fmla="*/ 107291 h 364898"/>
                  <a:gd name="connsiteX219" fmla="*/ 91611 w 272409"/>
                  <a:gd name="connsiteY219" fmla="*/ 72713 h 364898"/>
                  <a:gd name="connsiteX220" fmla="*/ 89882 w 272409"/>
                  <a:gd name="connsiteY220" fmla="*/ 71849 h 364898"/>
                  <a:gd name="connsiteX221" fmla="*/ 40620 w 272409"/>
                  <a:gd name="connsiteY221" fmla="*/ 70120 h 364898"/>
                  <a:gd name="connsiteX222" fmla="*/ 62226 w 272409"/>
                  <a:gd name="connsiteY222" fmla="*/ 116800 h 36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</a:cxnLst>
                <a:rect l="l" t="t" r="r" b="b"/>
                <a:pathLst>
                  <a:path w="272409" h="364898">
                    <a:moveTo>
                      <a:pt x="213471" y="364899"/>
                    </a:moveTo>
                    <a:lnTo>
                      <a:pt x="186679" y="364899"/>
                    </a:lnTo>
                    <a:cubicBezTo>
                      <a:pt x="181493" y="364899"/>
                      <a:pt x="177172" y="360576"/>
                      <a:pt x="177172" y="355389"/>
                    </a:cubicBezTo>
                    <a:lnTo>
                      <a:pt x="177172" y="343287"/>
                    </a:lnTo>
                    <a:lnTo>
                      <a:pt x="82104" y="343287"/>
                    </a:lnTo>
                    <a:lnTo>
                      <a:pt x="82104" y="355389"/>
                    </a:lnTo>
                    <a:cubicBezTo>
                      <a:pt x="82104" y="360576"/>
                      <a:pt x="77783" y="364899"/>
                      <a:pt x="72597" y="364899"/>
                    </a:cubicBezTo>
                    <a:lnTo>
                      <a:pt x="45805" y="364899"/>
                    </a:lnTo>
                    <a:cubicBezTo>
                      <a:pt x="40620" y="364899"/>
                      <a:pt x="36299" y="360576"/>
                      <a:pt x="36299" y="355389"/>
                    </a:cubicBezTo>
                    <a:lnTo>
                      <a:pt x="36299" y="340694"/>
                    </a:lnTo>
                    <a:cubicBezTo>
                      <a:pt x="28520" y="337236"/>
                      <a:pt x="23335" y="328591"/>
                      <a:pt x="23335" y="319947"/>
                    </a:cubicBezTo>
                    <a:lnTo>
                      <a:pt x="23335" y="241282"/>
                    </a:lnTo>
                    <a:lnTo>
                      <a:pt x="19014" y="241282"/>
                    </a:lnTo>
                    <a:cubicBezTo>
                      <a:pt x="8643" y="241282"/>
                      <a:pt x="0" y="232637"/>
                      <a:pt x="0" y="222264"/>
                    </a:cubicBezTo>
                    <a:lnTo>
                      <a:pt x="0" y="175583"/>
                    </a:lnTo>
                    <a:cubicBezTo>
                      <a:pt x="0" y="165210"/>
                      <a:pt x="8643" y="156565"/>
                      <a:pt x="19014" y="156565"/>
                    </a:cubicBezTo>
                    <a:lnTo>
                      <a:pt x="23335" y="156565"/>
                    </a:lnTo>
                    <a:lnTo>
                      <a:pt x="23335" y="139276"/>
                    </a:lnTo>
                    <a:cubicBezTo>
                      <a:pt x="23335" y="127174"/>
                      <a:pt x="31977" y="117665"/>
                      <a:pt x="44077" y="116800"/>
                    </a:cubicBezTo>
                    <a:cubicBezTo>
                      <a:pt x="27656" y="95189"/>
                      <a:pt x="25928" y="66662"/>
                      <a:pt x="25928" y="66662"/>
                    </a:cubicBezTo>
                    <a:cubicBezTo>
                      <a:pt x="25928" y="64069"/>
                      <a:pt x="27656" y="60611"/>
                      <a:pt x="30249" y="60611"/>
                    </a:cubicBezTo>
                    <a:cubicBezTo>
                      <a:pt x="64819" y="50237"/>
                      <a:pt x="91611" y="60611"/>
                      <a:pt x="95068" y="62340"/>
                    </a:cubicBezTo>
                    <a:cubicBezTo>
                      <a:pt x="103710" y="65797"/>
                      <a:pt x="111489" y="70984"/>
                      <a:pt x="116674" y="77035"/>
                    </a:cubicBezTo>
                    <a:cubicBezTo>
                      <a:pt x="116674" y="75306"/>
                      <a:pt x="116674" y="74442"/>
                      <a:pt x="117539" y="72713"/>
                    </a:cubicBezTo>
                    <a:cubicBezTo>
                      <a:pt x="121860" y="44186"/>
                      <a:pt x="137416" y="24304"/>
                      <a:pt x="162480" y="12201"/>
                    </a:cubicBezTo>
                    <a:cubicBezTo>
                      <a:pt x="170258" y="8744"/>
                      <a:pt x="211742" y="-8546"/>
                      <a:pt x="267919" y="5286"/>
                    </a:cubicBezTo>
                    <a:cubicBezTo>
                      <a:pt x="270511" y="6150"/>
                      <a:pt x="273104" y="8744"/>
                      <a:pt x="272240" y="11337"/>
                    </a:cubicBezTo>
                    <a:cubicBezTo>
                      <a:pt x="272240" y="11337"/>
                      <a:pt x="271376" y="32948"/>
                      <a:pt x="262733" y="58882"/>
                    </a:cubicBezTo>
                    <a:lnTo>
                      <a:pt x="262733" y="58882"/>
                    </a:lnTo>
                    <a:cubicBezTo>
                      <a:pt x="254091" y="86544"/>
                      <a:pt x="239398" y="107291"/>
                      <a:pt x="220385" y="120258"/>
                    </a:cubicBezTo>
                    <a:cubicBezTo>
                      <a:pt x="227299" y="124580"/>
                      <a:pt x="231620" y="131496"/>
                      <a:pt x="231620" y="140141"/>
                    </a:cubicBezTo>
                    <a:lnTo>
                      <a:pt x="231620" y="157430"/>
                    </a:lnTo>
                    <a:lnTo>
                      <a:pt x="235941" y="157430"/>
                    </a:lnTo>
                    <a:cubicBezTo>
                      <a:pt x="246312" y="157430"/>
                      <a:pt x="254955" y="166074"/>
                      <a:pt x="254955" y="176448"/>
                    </a:cubicBezTo>
                    <a:lnTo>
                      <a:pt x="254955" y="223128"/>
                    </a:lnTo>
                    <a:cubicBezTo>
                      <a:pt x="254955" y="233502"/>
                      <a:pt x="246312" y="242146"/>
                      <a:pt x="235941" y="242146"/>
                    </a:cubicBezTo>
                    <a:lnTo>
                      <a:pt x="231620" y="242146"/>
                    </a:lnTo>
                    <a:lnTo>
                      <a:pt x="231620" y="320811"/>
                    </a:lnTo>
                    <a:cubicBezTo>
                      <a:pt x="231620" y="328591"/>
                      <a:pt x="228163" y="335507"/>
                      <a:pt x="222113" y="339829"/>
                    </a:cubicBezTo>
                    <a:lnTo>
                      <a:pt x="222113" y="356254"/>
                    </a:lnTo>
                    <a:cubicBezTo>
                      <a:pt x="222977" y="361441"/>
                      <a:pt x="218656" y="364899"/>
                      <a:pt x="213471" y="364899"/>
                    </a:cubicBezTo>
                    <a:close/>
                    <a:moveTo>
                      <a:pt x="77783" y="339829"/>
                    </a:moveTo>
                    <a:lnTo>
                      <a:pt x="182358" y="339829"/>
                    </a:lnTo>
                    <a:lnTo>
                      <a:pt x="182358" y="356254"/>
                    </a:lnTo>
                    <a:cubicBezTo>
                      <a:pt x="182358" y="358847"/>
                      <a:pt x="184086" y="360576"/>
                      <a:pt x="186679" y="360576"/>
                    </a:cubicBezTo>
                    <a:lnTo>
                      <a:pt x="213471" y="360576"/>
                    </a:lnTo>
                    <a:cubicBezTo>
                      <a:pt x="216063" y="360576"/>
                      <a:pt x="217792" y="358847"/>
                      <a:pt x="217792" y="356254"/>
                    </a:cubicBezTo>
                    <a:lnTo>
                      <a:pt x="217792" y="337236"/>
                    </a:lnTo>
                    <a:lnTo>
                      <a:pt x="218656" y="336372"/>
                    </a:lnTo>
                    <a:cubicBezTo>
                      <a:pt x="223842" y="332914"/>
                      <a:pt x="227299" y="326863"/>
                      <a:pt x="227299" y="320811"/>
                    </a:cubicBezTo>
                    <a:lnTo>
                      <a:pt x="227299" y="237824"/>
                    </a:lnTo>
                    <a:lnTo>
                      <a:pt x="236805" y="237824"/>
                    </a:lnTo>
                    <a:cubicBezTo>
                      <a:pt x="244584" y="237824"/>
                      <a:pt x="251498" y="230908"/>
                      <a:pt x="251498" y="223128"/>
                    </a:cubicBezTo>
                    <a:lnTo>
                      <a:pt x="251498" y="176448"/>
                    </a:lnTo>
                    <a:cubicBezTo>
                      <a:pt x="251498" y="168668"/>
                      <a:pt x="244584" y="161752"/>
                      <a:pt x="236805" y="161752"/>
                    </a:cubicBezTo>
                    <a:lnTo>
                      <a:pt x="227299" y="161752"/>
                    </a:lnTo>
                    <a:lnTo>
                      <a:pt x="227299" y="139276"/>
                    </a:lnTo>
                    <a:cubicBezTo>
                      <a:pt x="227299" y="131496"/>
                      <a:pt x="222977" y="124580"/>
                      <a:pt x="215199" y="121987"/>
                    </a:cubicBezTo>
                    <a:lnTo>
                      <a:pt x="210878" y="120258"/>
                    </a:lnTo>
                    <a:lnTo>
                      <a:pt x="214335" y="117665"/>
                    </a:lnTo>
                    <a:cubicBezTo>
                      <a:pt x="233348" y="105562"/>
                      <a:pt x="248905" y="84816"/>
                      <a:pt x="258412" y="56289"/>
                    </a:cubicBezTo>
                    <a:lnTo>
                      <a:pt x="258412" y="56289"/>
                    </a:lnTo>
                    <a:cubicBezTo>
                      <a:pt x="266190" y="31219"/>
                      <a:pt x="267054" y="10472"/>
                      <a:pt x="267054" y="9608"/>
                    </a:cubicBezTo>
                    <a:cubicBezTo>
                      <a:pt x="267054" y="8744"/>
                      <a:pt x="266190" y="7879"/>
                      <a:pt x="266190" y="7879"/>
                    </a:cubicBezTo>
                    <a:cubicBezTo>
                      <a:pt x="211742" y="-5952"/>
                      <a:pt x="171122" y="11337"/>
                      <a:pt x="163344" y="14795"/>
                    </a:cubicBezTo>
                    <a:cubicBezTo>
                      <a:pt x="139145" y="26033"/>
                      <a:pt x="125317" y="45051"/>
                      <a:pt x="120996" y="71849"/>
                    </a:cubicBezTo>
                    <a:cubicBezTo>
                      <a:pt x="120131" y="75306"/>
                      <a:pt x="120131" y="78764"/>
                      <a:pt x="120131" y="82222"/>
                    </a:cubicBezTo>
                    <a:lnTo>
                      <a:pt x="120131" y="89138"/>
                    </a:lnTo>
                    <a:lnTo>
                      <a:pt x="116674" y="83951"/>
                    </a:lnTo>
                    <a:cubicBezTo>
                      <a:pt x="111489" y="76171"/>
                      <a:pt x="103710" y="70120"/>
                      <a:pt x="93339" y="65797"/>
                    </a:cubicBezTo>
                    <a:cubicBezTo>
                      <a:pt x="90747" y="64933"/>
                      <a:pt x="64819" y="54560"/>
                      <a:pt x="31977" y="64069"/>
                    </a:cubicBezTo>
                    <a:cubicBezTo>
                      <a:pt x="31113" y="64069"/>
                      <a:pt x="31113" y="64933"/>
                      <a:pt x="31113" y="65797"/>
                    </a:cubicBezTo>
                    <a:cubicBezTo>
                      <a:pt x="31113" y="65797"/>
                      <a:pt x="33706" y="96918"/>
                      <a:pt x="51855" y="116800"/>
                    </a:cubicBezTo>
                    <a:lnTo>
                      <a:pt x="55312" y="120258"/>
                    </a:lnTo>
                    <a:lnTo>
                      <a:pt x="48398" y="120258"/>
                    </a:lnTo>
                    <a:cubicBezTo>
                      <a:pt x="38027" y="120258"/>
                      <a:pt x="30249" y="128903"/>
                      <a:pt x="30249" y="138412"/>
                    </a:cubicBezTo>
                    <a:lnTo>
                      <a:pt x="30249" y="160887"/>
                    </a:lnTo>
                    <a:lnTo>
                      <a:pt x="20742" y="160887"/>
                    </a:lnTo>
                    <a:cubicBezTo>
                      <a:pt x="12964" y="160887"/>
                      <a:pt x="6050" y="167803"/>
                      <a:pt x="6050" y="175583"/>
                    </a:cubicBezTo>
                    <a:lnTo>
                      <a:pt x="6050" y="222264"/>
                    </a:lnTo>
                    <a:cubicBezTo>
                      <a:pt x="6050" y="230044"/>
                      <a:pt x="12964" y="236959"/>
                      <a:pt x="20742" y="236959"/>
                    </a:cubicBezTo>
                    <a:lnTo>
                      <a:pt x="30249" y="236959"/>
                    </a:lnTo>
                    <a:lnTo>
                      <a:pt x="30249" y="319947"/>
                    </a:lnTo>
                    <a:cubicBezTo>
                      <a:pt x="30249" y="327727"/>
                      <a:pt x="34570" y="333778"/>
                      <a:pt x="41484" y="337236"/>
                    </a:cubicBezTo>
                    <a:lnTo>
                      <a:pt x="43213" y="338100"/>
                    </a:lnTo>
                    <a:lnTo>
                      <a:pt x="43213" y="355389"/>
                    </a:lnTo>
                    <a:cubicBezTo>
                      <a:pt x="43213" y="357983"/>
                      <a:pt x="44941" y="359712"/>
                      <a:pt x="47534" y="359712"/>
                    </a:cubicBezTo>
                    <a:lnTo>
                      <a:pt x="74326" y="359712"/>
                    </a:lnTo>
                    <a:cubicBezTo>
                      <a:pt x="76919" y="359712"/>
                      <a:pt x="78647" y="357983"/>
                      <a:pt x="78647" y="355389"/>
                    </a:cubicBezTo>
                    <a:lnTo>
                      <a:pt x="78647" y="339829"/>
                    </a:lnTo>
                    <a:close/>
                    <a:moveTo>
                      <a:pt x="215199" y="357118"/>
                    </a:moveTo>
                    <a:lnTo>
                      <a:pt x="185815" y="357118"/>
                    </a:lnTo>
                    <a:lnTo>
                      <a:pt x="185815" y="339829"/>
                    </a:lnTo>
                    <a:lnTo>
                      <a:pt x="209149" y="339829"/>
                    </a:lnTo>
                    <a:cubicBezTo>
                      <a:pt x="210014" y="339829"/>
                      <a:pt x="210878" y="339829"/>
                      <a:pt x="211742" y="339829"/>
                    </a:cubicBezTo>
                    <a:lnTo>
                      <a:pt x="214335" y="338965"/>
                    </a:lnTo>
                    <a:lnTo>
                      <a:pt x="214335" y="357118"/>
                    </a:lnTo>
                    <a:close/>
                    <a:moveTo>
                      <a:pt x="190136" y="352796"/>
                    </a:moveTo>
                    <a:lnTo>
                      <a:pt x="210014" y="352796"/>
                    </a:lnTo>
                    <a:lnTo>
                      <a:pt x="210014" y="344152"/>
                    </a:lnTo>
                    <a:cubicBezTo>
                      <a:pt x="210014" y="344152"/>
                      <a:pt x="209149" y="344152"/>
                      <a:pt x="209149" y="344152"/>
                    </a:cubicBezTo>
                    <a:lnTo>
                      <a:pt x="190136" y="344152"/>
                    </a:lnTo>
                    <a:lnTo>
                      <a:pt x="190136" y="352796"/>
                    </a:lnTo>
                    <a:close/>
                    <a:moveTo>
                      <a:pt x="72597" y="357118"/>
                    </a:moveTo>
                    <a:lnTo>
                      <a:pt x="45805" y="357118"/>
                    </a:lnTo>
                    <a:lnTo>
                      <a:pt x="45805" y="339829"/>
                    </a:lnTo>
                    <a:lnTo>
                      <a:pt x="75190" y="339829"/>
                    </a:lnTo>
                    <a:lnTo>
                      <a:pt x="75190" y="355389"/>
                    </a:lnTo>
                    <a:lnTo>
                      <a:pt x="73462" y="355389"/>
                    </a:lnTo>
                    <a:lnTo>
                      <a:pt x="73462" y="357118"/>
                    </a:lnTo>
                    <a:close/>
                    <a:moveTo>
                      <a:pt x="50127" y="352796"/>
                    </a:moveTo>
                    <a:lnTo>
                      <a:pt x="70005" y="352796"/>
                    </a:lnTo>
                    <a:lnTo>
                      <a:pt x="70005" y="344152"/>
                    </a:lnTo>
                    <a:lnTo>
                      <a:pt x="50127" y="344152"/>
                    </a:lnTo>
                    <a:lnTo>
                      <a:pt x="50127" y="352796"/>
                    </a:lnTo>
                    <a:close/>
                    <a:moveTo>
                      <a:pt x="209149" y="336372"/>
                    </a:moveTo>
                    <a:lnTo>
                      <a:pt x="48398" y="336372"/>
                    </a:lnTo>
                    <a:cubicBezTo>
                      <a:pt x="39756" y="336372"/>
                      <a:pt x="32842" y="329456"/>
                      <a:pt x="32842" y="320811"/>
                    </a:cubicBezTo>
                    <a:lnTo>
                      <a:pt x="32842" y="139276"/>
                    </a:lnTo>
                    <a:cubicBezTo>
                      <a:pt x="32842" y="130631"/>
                      <a:pt x="39756" y="123716"/>
                      <a:pt x="48398" y="123716"/>
                    </a:cubicBezTo>
                    <a:lnTo>
                      <a:pt x="209149" y="123716"/>
                    </a:lnTo>
                    <a:cubicBezTo>
                      <a:pt x="217792" y="123716"/>
                      <a:pt x="224706" y="130631"/>
                      <a:pt x="224706" y="139276"/>
                    </a:cubicBezTo>
                    <a:lnTo>
                      <a:pt x="224706" y="320811"/>
                    </a:lnTo>
                    <a:cubicBezTo>
                      <a:pt x="224706" y="329456"/>
                      <a:pt x="217792" y="336372"/>
                      <a:pt x="209149" y="336372"/>
                    </a:cubicBezTo>
                    <a:close/>
                    <a:moveTo>
                      <a:pt x="48398" y="128903"/>
                    </a:moveTo>
                    <a:cubicBezTo>
                      <a:pt x="42348" y="128903"/>
                      <a:pt x="38027" y="134089"/>
                      <a:pt x="38027" y="139276"/>
                    </a:cubicBezTo>
                    <a:lnTo>
                      <a:pt x="38027" y="320811"/>
                    </a:lnTo>
                    <a:cubicBezTo>
                      <a:pt x="38027" y="326863"/>
                      <a:pt x="43213" y="331185"/>
                      <a:pt x="48398" y="331185"/>
                    </a:cubicBezTo>
                    <a:lnTo>
                      <a:pt x="209149" y="331185"/>
                    </a:lnTo>
                    <a:cubicBezTo>
                      <a:pt x="215199" y="331185"/>
                      <a:pt x="219520" y="325998"/>
                      <a:pt x="219520" y="320811"/>
                    </a:cubicBezTo>
                    <a:lnTo>
                      <a:pt x="219520" y="139276"/>
                    </a:lnTo>
                    <a:cubicBezTo>
                      <a:pt x="219520" y="133225"/>
                      <a:pt x="215199" y="128903"/>
                      <a:pt x="209149" y="128903"/>
                    </a:cubicBezTo>
                    <a:lnTo>
                      <a:pt x="48398" y="128903"/>
                    </a:lnTo>
                    <a:close/>
                    <a:moveTo>
                      <a:pt x="236805" y="234366"/>
                    </a:moveTo>
                    <a:lnTo>
                      <a:pt x="227299" y="234366"/>
                    </a:lnTo>
                    <a:lnTo>
                      <a:pt x="227299" y="165210"/>
                    </a:lnTo>
                    <a:lnTo>
                      <a:pt x="236805" y="165210"/>
                    </a:lnTo>
                    <a:cubicBezTo>
                      <a:pt x="242855" y="165210"/>
                      <a:pt x="248041" y="170396"/>
                      <a:pt x="248041" y="176448"/>
                    </a:cubicBezTo>
                    <a:lnTo>
                      <a:pt x="248041" y="223128"/>
                    </a:lnTo>
                    <a:cubicBezTo>
                      <a:pt x="248905" y="229179"/>
                      <a:pt x="243719" y="234366"/>
                      <a:pt x="236805" y="234366"/>
                    </a:cubicBezTo>
                    <a:close/>
                    <a:moveTo>
                      <a:pt x="232484" y="230044"/>
                    </a:moveTo>
                    <a:lnTo>
                      <a:pt x="236805" y="230044"/>
                    </a:lnTo>
                    <a:cubicBezTo>
                      <a:pt x="240263" y="230044"/>
                      <a:pt x="243719" y="226586"/>
                      <a:pt x="243719" y="223128"/>
                    </a:cubicBezTo>
                    <a:lnTo>
                      <a:pt x="243719" y="176448"/>
                    </a:lnTo>
                    <a:cubicBezTo>
                      <a:pt x="243719" y="172990"/>
                      <a:pt x="240263" y="169532"/>
                      <a:pt x="236805" y="169532"/>
                    </a:cubicBezTo>
                    <a:lnTo>
                      <a:pt x="232484" y="169532"/>
                    </a:lnTo>
                    <a:lnTo>
                      <a:pt x="232484" y="230044"/>
                    </a:lnTo>
                    <a:close/>
                    <a:moveTo>
                      <a:pt x="29385" y="234366"/>
                    </a:moveTo>
                    <a:lnTo>
                      <a:pt x="19878" y="234366"/>
                    </a:lnTo>
                    <a:cubicBezTo>
                      <a:pt x="13828" y="234366"/>
                      <a:pt x="8643" y="229179"/>
                      <a:pt x="8643" y="223128"/>
                    </a:cubicBezTo>
                    <a:lnTo>
                      <a:pt x="8643" y="176448"/>
                    </a:lnTo>
                    <a:cubicBezTo>
                      <a:pt x="8643" y="170396"/>
                      <a:pt x="13828" y="165210"/>
                      <a:pt x="19878" y="165210"/>
                    </a:cubicBezTo>
                    <a:lnTo>
                      <a:pt x="29385" y="165210"/>
                    </a:lnTo>
                    <a:lnTo>
                      <a:pt x="29385" y="234366"/>
                    </a:lnTo>
                    <a:close/>
                    <a:moveTo>
                      <a:pt x="19878" y="169532"/>
                    </a:moveTo>
                    <a:cubicBezTo>
                      <a:pt x="16421" y="169532"/>
                      <a:pt x="12964" y="172990"/>
                      <a:pt x="12964" y="176448"/>
                    </a:cubicBezTo>
                    <a:lnTo>
                      <a:pt x="12964" y="223128"/>
                    </a:lnTo>
                    <a:cubicBezTo>
                      <a:pt x="12964" y="226586"/>
                      <a:pt x="16421" y="230044"/>
                      <a:pt x="19878" y="230044"/>
                    </a:cubicBezTo>
                    <a:lnTo>
                      <a:pt x="24199" y="230044"/>
                    </a:lnTo>
                    <a:lnTo>
                      <a:pt x="24199" y="169532"/>
                    </a:lnTo>
                    <a:lnTo>
                      <a:pt x="19878" y="169532"/>
                    </a:lnTo>
                    <a:close/>
                    <a:moveTo>
                      <a:pt x="128774" y="122851"/>
                    </a:moveTo>
                    <a:lnTo>
                      <a:pt x="127910" y="116800"/>
                    </a:lnTo>
                    <a:cubicBezTo>
                      <a:pt x="123588" y="95189"/>
                      <a:pt x="117539" y="42457"/>
                      <a:pt x="165072" y="19981"/>
                    </a:cubicBezTo>
                    <a:lnTo>
                      <a:pt x="165937" y="19117"/>
                    </a:lnTo>
                    <a:cubicBezTo>
                      <a:pt x="165937" y="19117"/>
                      <a:pt x="207421" y="-765"/>
                      <a:pt x="262733" y="11337"/>
                    </a:cubicBezTo>
                    <a:lnTo>
                      <a:pt x="264462" y="12201"/>
                    </a:lnTo>
                    <a:lnTo>
                      <a:pt x="264462" y="13930"/>
                    </a:lnTo>
                    <a:cubicBezTo>
                      <a:pt x="262733" y="33813"/>
                      <a:pt x="253226" y="98647"/>
                      <a:pt x="204828" y="120258"/>
                    </a:cubicBezTo>
                    <a:cubicBezTo>
                      <a:pt x="204828" y="120258"/>
                      <a:pt x="204828" y="120258"/>
                      <a:pt x="204828" y="120258"/>
                    </a:cubicBezTo>
                    <a:lnTo>
                      <a:pt x="203964" y="121123"/>
                    </a:lnTo>
                    <a:lnTo>
                      <a:pt x="203100" y="121123"/>
                    </a:lnTo>
                    <a:lnTo>
                      <a:pt x="133095" y="121123"/>
                    </a:lnTo>
                    <a:lnTo>
                      <a:pt x="134824" y="117665"/>
                    </a:lnTo>
                    <a:cubicBezTo>
                      <a:pt x="144330" y="102105"/>
                      <a:pt x="167665" y="71849"/>
                      <a:pt x="220385" y="48508"/>
                    </a:cubicBezTo>
                    <a:cubicBezTo>
                      <a:pt x="221249" y="48508"/>
                      <a:pt x="221249" y="46779"/>
                      <a:pt x="221249" y="45915"/>
                    </a:cubicBezTo>
                    <a:cubicBezTo>
                      <a:pt x="221249" y="45051"/>
                      <a:pt x="219520" y="45051"/>
                      <a:pt x="218656" y="45051"/>
                    </a:cubicBezTo>
                    <a:cubicBezTo>
                      <a:pt x="164208" y="69255"/>
                      <a:pt x="140873" y="100376"/>
                      <a:pt x="131367" y="116800"/>
                    </a:cubicBezTo>
                    <a:lnTo>
                      <a:pt x="128774" y="122851"/>
                    </a:lnTo>
                    <a:close/>
                    <a:moveTo>
                      <a:pt x="141738" y="116800"/>
                    </a:moveTo>
                    <a:lnTo>
                      <a:pt x="203100" y="116800"/>
                    </a:lnTo>
                    <a:cubicBezTo>
                      <a:pt x="203100" y="116800"/>
                      <a:pt x="203100" y="116800"/>
                      <a:pt x="203964" y="116800"/>
                    </a:cubicBezTo>
                    <a:lnTo>
                      <a:pt x="203964" y="116800"/>
                    </a:lnTo>
                    <a:cubicBezTo>
                      <a:pt x="248905" y="96918"/>
                      <a:pt x="259276" y="37271"/>
                      <a:pt x="261005" y="15659"/>
                    </a:cubicBezTo>
                    <a:cubicBezTo>
                      <a:pt x="213471" y="5286"/>
                      <a:pt x="177172" y="19117"/>
                      <a:pt x="170258" y="22575"/>
                    </a:cubicBezTo>
                    <a:lnTo>
                      <a:pt x="170258" y="23439"/>
                    </a:lnTo>
                    <a:lnTo>
                      <a:pt x="168529" y="23439"/>
                    </a:lnTo>
                    <a:cubicBezTo>
                      <a:pt x="127045" y="42457"/>
                      <a:pt x="127910" y="87409"/>
                      <a:pt x="132231" y="109885"/>
                    </a:cubicBezTo>
                    <a:cubicBezTo>
                      <a:pt x="143466" y="92596"/>
                      <a:pt x="168529" y="64069"/>
                      <a:pt x="218656" y="41593"/>
                    </a:cubicBezTo>
                    <a:cubicBezTo>
                      <a:pt x="222113" y="39864"/>
                      <a:pt x="225570" y="41593"/>
                      <a:pt x="226434" y="45051"/>
                    </a:cubicBezTo>
                    <a:cubicBezTo>
                      <a:pt x="228163" y="48508"/>
                      <a:pt x="226434" y="51966"/>
                      <a:pt x="222977" y="52831"/>
                    </a:cubicBezTo>
                    <a:cubicBezTo>
                      <a:pt x="174579" y="74442"/>
                      <a:pt x="151244" y="101240"/>
                      <a:pt x="141738" y="116800"/>
                    </a:cubicBezTo>
                    <a:close/>
                    <a:moveTo>
                      <a:pt x="119267" y="121123"/>
                    </a:moveTo>
                    <a:lnTo>
                      <a:pt x="60498" y="121123"/>
                    </a:lnTo>
                    <a:lnTo>
                      <a:pt x="59633" y="120258"/>
                    </a:lnTo>
                    <a:cubicBezTo>
                      <a:pt x="42348" y="105562"/>
                      <a:pt x="37163" y="79629"/>
                      <a:pt x="35434" y="68391"/>
                    </a:cubicBezTo>
                    <a:lnTo>
                      <a:pt x="35434" y="66662"/>
                    </a:lnTo>
                    <a:lnTo>
                      <a:pt x="37163" y="65797"/>
                    </a:lnTo>
                    <a:cubicBezTo>
                      <a:pt x="65683" y="58017"/>
                      <a:pt x="89018" y="65797"/>
                      <a:pt x="92475" y="67526"/>
                    </a:cubicBezTo>
                    <a:lnTo>
                      <a:pt x="94204" y="67526"/>
                    </a:lnTo>
                    <a:lnTo>
                      <a:pt x="94204" y="68391"/>
                    </a:lnTo>
                    <a:cubicBezTo>
                      <a:pt x="118403" y="78764"/>
                      <a:pt x="122724" y="101240"/>
                      <a:pt x="122724" y="113342"/>
                    </a:cubicBezTo>
                    <a:lnTo>
                      <a:pt x="122724" y="119394"/>
                    </a:lnTo>
                    <a:lnTo>
                      <a:pt x="118403" y="114207"/>
                    </a:lnTo>
                    <a:cubicBezTo>
                      <a:pt x="95068" y="85680"/>
                      <a:pt x="63091" y="83087"/>
                      <a:pt x="61362" y="83087"/>
                    </a:cubicBezTo>
                    <a:cubicBezTo>
                      <a:pt x="60498" y="83087"/>
                      <a:pt x="60498" y="83087"/>
                      <a:pt x="60498" y="83087"/>
                    </a:cubicBezTo>
                    <a:cubicBezTo>
                      <a:pt x="60498" y="83087"/>
                      <a:pt x="59633" y="83951"/>
                      <a:pt x="59633" y="83951"/>
                    </a:cubicBezTo>
                    <a:cubicBezTo>
                      <a:pt x="59633" y="84816"/>
                      <a:pt x="59633" y="84816"/>
                      <a:pt x="59633" y="84816"/>
                    </a:cubicBezTo>
                    <a:cubicBezTo>
                      <a:pt x="59633" y="84816"/>
                      <a:pt x="60498" y="85680"/>
                      <a:pt x="60498" y="85680"/>
                    </a:cubicBezTo>
                    <a:lnTo>
                      <a:pt x="60498" y="85680"/>
                    </a:lnTo>
                    <a:cubicBezTo>
                      <a:pt x="60498" y="85680"/>
                      <a:pt x="92475" y="88273"/>
                      <a:pt x="114946" y="115071"/>
                    </a:cubicBezTo>
                    <a:lnTo>
                      <a:pt x="119267" y="121123"/>
                    </a:lnTo>
                    <a:close/>
                    <a:moveTo>
                      <a:pt x="62226" y="116800"/>
                    </a:moveTo>
                    <a:lnTo>
                      <a:pt x="109760" y="116800"/>
                    </a:lnTo>
                    <a:cubicBezTo>
                      <a:pt x="89018" y="95189"/>
                      <a:pt x="62226" y="92596"/>
                      <a:pt x="62226" y="92596"/>
                    </a:cubicBezTo>
                    <a:cubicBezTo>
                      <a:pt x="58769" y="92596"/>
                      <a:pt x="56176" y="89138"/>
                      <a:pt x="56176" y="85680"/>
                    </a:cubicBezTo>
                    <a:cubicBezTo>
                      <a:pt x="56176" y="83951"/>
                      <a:pt x="57041" y="82222"/>
                      <a:pt x="58769" y="81358"/>
                    </a:cubicBezTo>
                    <a:cubicBezTo>
                      <a:pt x="59633" y="80493"/>
                      <a:pt x="61362" y="79629"/>
                      <a:pt x="63091" y="79629"/>
                    </a:cubicBezTo>
                    <a:cubicBezTo>
                      <a:pt x="64819" y="79629"/>
                      <a:pt x="94204" y="82222"/>
                      <a:pt x="118403" y="107291"/>
                    </a:cubicBezTo>
                    <a:cubicBezTo>
                      <a:pt x="116674" y="94324"/>
                      <a:pt x="110624" y="79629"/>
                      <a:pt x="91611" y="72713"/>
                    </a:cubicBezTo>
                    <a:lnTo>
                      <a:pt x="89882" y="71849"/>
                    </a:lnTo>
                    <a:cubicBezTo>
                      <a:pt x="84697" y="70120"/>
                      <a:pt x="65683" y="64069"/>
                      <a:pt x="40620" y="70120"/>
                    </a:cubicBezTo>
                    <a:cubicBezTo>
                      <a:pt x="41484" y="81358"/>
                      <a:pt x="47534" y="103833"/>
                      <a:pt x="62226" y="11680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</p:grpSp>
      <p:grpSp>
        <p:nvGrpSpPr>
          <p:cNvPr id="416" name="Graphic 16831">
            <a:extLst>
              <a:ext uri="{FF2B5EF4-FFF2-40B4-BE49-F238E27FC236}">
                <a16:creationId xmlns:a16="http://schemas.microsoft.com/office/drawing/2014/main" id="{119EEAA6-D571-493A-AE91-3CC536AE90D6}"/>
              </a:ext>
            </a:extLst>
          </p:cNvPr>
          <p:cNvGrpSpPr/>
          <p:nvPr/>
        </p:nvGrpSpPr>
        <p:grpSpPr>
          <a:xfrm>
            <a:off x="7175160" y="3812840"/>
            <a:ext cx="448729" cy="391595"/>
            <a:chOff x="7895153" y="1290043"/>
            <a:chExt cx="325823" cy="283540"/>
          </a:xfrm>
          <a:solidFill>
            <a:srgbClr val="355464"/>
          </a:solidFill>
        </p:grpSpPr>
        <p:grpSp>
          <p:nvGrpSpPr>
            <p:cNvPr id="417" name="Graphic 16831">
              <a:extLst>
                <a:ext uri="{FF2B5EF4-FFF2-40B4-BE49-F238E27FC236}">
                  <a16:creationId xmlns:a16="http://schemas.microsoft.com/office/drawing/2014/main" id="{A31C9F8E-3F2C-4DF6-BF62-72E6622EB570}"/>
                </a:ext>
              </a:extLst>
            </p:cNvPr>
            <p:cNvGrpSpPr/>
            <p:nvPr/>
          </p:nvGrpSpPr>
          <p:grpSpPr>
            <a:xfrm>
              <a:off x="7895153" y="1342775"/>
              <a:ext cx="325823" cy="230809"/>
              <a:chOff x="7895153" y="1342775"/>
              <a:chExt cx="325823" cy="230809"/>
            </a:xfrm>
            <a:solidFill>
              <a:srgbClr val="355464"/>
            </a:solidFill>
          </p:grpSpPr>
          <p:sp>
            <p:nvSpPr>
              <p:cNvPr id="421" name="Freeform 17222">
                <a:extLst>
                  <a:ext uri="{FF2B5EF4-FFF2-40B4-BE49-F238E27FC236}">
                    <a16:creationId xmlns:a16="http://schemas.microsoft.com/office/drawing/2014/main" id="{F56EBFEE-A85F-4CE5-91C9-084B76601917}"/>
                  </a:ext>
                </a:extLst>
              </p:cNvPr>
              <p:cNvSpPr/>
              <p:nvPr/>
            </p:nvSpPr>
            <p:spPr>
              <a:xfrm>
                <a:off x="7897746" y="1345368"/>
                <a:ext cx="321502" cy="225622"/>
              </a:xfrm>
              <a:custGeom>
                <a:avLst/>
                <a:gdLst>
                  <a:gd name="connsiteX0" fmla="*/ 252362 w 321502"/>
                  <a:gd name="connsiteY0" fmla="*/ 156466 h 225622"/>
                  <a:gd name="connsiteX1" fmla="*/ 248905 w 321502"/>
                  <a:gd name="connsiteY1" fmla="*/ 163382 h 225622"/>
                  <a:gd name="connsiteX2" fmla="*/ 241127 w 321502"/>
                  <a:gd name="connsiteY2" fmla="*/ 162517 h 225622"/>
                  <a:gd name="connsiteX3" fmla="*/ 246312 w 321502"/>
                  <a:gd name="connsiteY3" fmla="*/ 150415 h 225622"/>
                  <a:gd name="connsiteX4" fmla="*/ 252362 w 321502"/>
                  <a:gd name="connsiteY4" fmla="*/ 156466 h 225622"/>
                  <a:gd name="connsiteX5" fmla="*/ 222113 w 321502"/>
                  <a:gd name="connsiteY5" fmla="*/ 123617 h 225622"/>
                  <a:gd name="connsiteX6" fmla="*/ 204828 w 321502"/>
                  <a:gd name="connsiteY6" fmla="*/ 164246 h 225622"/>
                  <a:gd name="connsiteX7" fmla="*/ 197914 w 321502"/>
                  <a:gd name="connsiteY7" fmla="*/ 161653 h 225622"/>
                  <a:gd name="connsiteX8" fmla="*/ 215199 w 321502"/>
                  <a:gd name="connsiteY8" fmla="*/ 121024 h 225622"/>
                  <a:gd name="connsiteX9" fmla="*/ 222113 w 321502"/>
                  <a:gd name="connsiteY9" fmla="*/ 123617 h 225622"/>
                  <a:gd name="connsiteX10" fmla="*/ 197050 w 321502"/>
                  <a:gd name="connsiteY10" fmla="*/ 163382 h 225622"/>
                  <a:gd name="connsiteX11" fmla="*/ 215199 w 321502"/>
                  <a:gd name="connsiteY11" fmla="*/ 119295 h 225622"/>
                  <a:gd name="connsiteX12" fmla="*/ 220385 w 321502"/>
                  <a:gd name="connsiteY12" fmla="*/ 124481 h 225622"/>
                  <a:gd name="connsiteX13" fmla="*/ 204828 w 321502"/>
                  <a:gd name="connsiteY13" fmla="*/ 162517 h 225622"/>
                  <a:gd name="connsiteX14" fmla="*/ 197050 w 321502"/>
                  <a:gd name="connsiteY14" fmla="*/ 162517 h 225622"/>
                  <a:gd name="connsiteX15" fmla="*/ 261005 w 321502"/>
                  <a:gd name="connsiteY15" fmla="*/ 153873 h 225622"/>
                  <a:gd name="connsiteX16" fmla="*/ 259276 w 321502"/>
                  <a:gd name="connsiteY16" fmla="*/ 153008 h 225622"/>
                  <a:gd name="connsiteX17" fmla="*/ 259276 w 321502"/>
                  <a:gd name="connsiteY17" fmla="*/ 153008 h 225622"/>
                  <a:gd name="connsiteX18" fmla="*/ 259276 w 321502"/>
                  <a:gd name="connsiteY18" fmla="*/ 153008 h 225622"/>
                  <a:gd name="connsiteX19" fmla="*/ 259276 w 321502"/>
                  <a:gd name="connsiteY19" fmla="*/ 145228 h 225622"/>
                  <a:gd name="connsiteX20" fmla="*/ 261869 w 321502"/>
                  <a:gd name="connsiteY20" fmla="*/ 145228 h 225622"/>
                  <a:gd name="connsiteX21" fmla="*/ 264462 w 321502"/>
                  <a:gd name="connsiteY21" fmla="*/ 146093 h 225622"/>
                  <a:gd name="connsiteX22" fmla="*/ 261005 w 321502"/>
                  <a:gd name="connsiteY22" fmla="*/ 153873 h 225622"/>
                  <a:gd name="connsiteX23" fmla="*/ 267055 w 321502"/>
                  <a:gd name="connsiteY23" fmla="*/ 156466 h 225622"/>
                  <a:gd name="connsiteX24" fmla="*/ 264462 w 321502"/>
                  <a:gd name="connsiteY24" fmla="*/ 154737 h 225622"/>
                  <a:gd name="connsiteX25" fmla="*/ 261869 w 321502"/>
                  <a:gd name="connsiteY25" fmla="*/ 153873 h 225622"/>
                  <a:gd name="connsiteX26" fmla="*/ 262733 w 321502"/>
                  <a:gd name="connsiteY26" fmla="*/ 146093 h 225622"/>
                  <a:gd name="connsiteX27" fmla="*/ 267919 w 321502"/>
                  <a:gd name="connsiteY27" fmla="*/ 147822 h 225622"/>
                  <a:gd name="connsiteX28" fmla="*/ 272240 w 321502"/>
                  <a:gd name="connsiteY28" fmla="*/ 151279 h 225622"/>
                  <a:gd name="connsiteX29" fmla="*/ 267055 w 321502"/>
                  <a:gd name="connsiteY29" fmla="*/ 156466 h 225622"/>
                  <a:gd name="connsiteX30" fmla="*/ 269647 w 321502"/>
                  <a:gd name="connsiteY30" fmla="*/ 163382 h 225622"/>
                  <a:gd name="connsiteX31" fmla="*/ 267055 w 321502"/>
                  <a:gd name="connsiteY31" fmla="*/ 156466 h 225622"/>
                  <a:gd name="connsiteX32" fmla="*/ 272240 w 321502"/>
                  <a:gd name="connsiteY32" fmla="*/ 151279 h 225622"/>
                  <a:gd name="connsiteX33" fmla="*/ 277426 w 321502"/>
                  <a:gd name="connsiteY33" fmla="*/ 163382 h 225622"/>
                  <a:gd name="connsiteX34" fmla="*/ 269647 w 321502"/>
                  <a:gd name="connsiteY34" fmla="*/ 163382 h 225622"/>
                  <a:gd name="connsiteX35" fmla="*/ 267055 w 321502"/>
                  <a:gd name="connsiteY35" fmla="*/ 170298 h 225622"/>
                  <a:gd name="connsiteX36" fmla="*/ 269647 w 321502"/>
                  <a:gd name="connsiteY36" fmla="*/ 163382 h 225622"/>
                  <a:gd name="connsiteX37" fmla="*/ 277426 w 321502"/>
                  <a:gd name="connsiteY37" fmla="*/ 163382 h 225622"/>
                  <a:gd name="connsiteX38" fmla="*/ 272240 w 321502"/>
                  <a:gd name="connsiteY38" fmla="*/ 175484 h 225622"/>
                  <a:gd name="connsiteX39" fmla="*/ 267055 w 321502"/>
                  <a:gd name="connsiteY39" fmla="*/ 170298 h 225622"/>
                  <a:gd name="connsiteX40" fmla="*/ 261869 w 321502"/>
                  <a:gd name="connsiteY40" fmla="*/ 173755 h 225622"/>
                  <a:gd name="connsiteX41" fmla="*/ 267919 w 321502"/>
                  <a:gd name="connsiteY41" fmla="*/ 171162 h 225622"/>
                  <a:gd name="connsiteX42" fmla="*/ 273104 w 321502"/>
                  <a:gd name="connsiteY42" fmla="*/ 177213 h 225622"/>
                  <a:gd name="connsiteX43" fmla="*/ 263597 w 321502"/>
                  <a:gd name="connsiteY43" fmla="*/ 181535 h 225622"/>
                  <a:gd name="connsiteX44" fmla="*/ 261869 w 321502"/>
                  <a:gd name="connsiteY44" fmla="*/ 173755 h 225622"/>
                  <a:gd name="connsiteX45" fmla="*/ 260141 w 321502"/>
                  <a:gd name="connsiteY45" fmla="*/ 173755 h 225622"/>
                  <a:gd name="connsiteX46" fmla="*/ 260141 w 321502"/>
                  <a:gd name="connsiteY46" fmla="*/ 173755 h 225622"/>
                  <a:gd name="connsiteX47" fmla="*/ 260141 w 321502"/>
                  <a:gd name="connsiteY47" fmla="*/ 173755 h 225622"/>
                  <a:gd name="connsiteX48" fmla="*/ 260141 w 321502"/>
                  <a:gd name="connsiteY48" fmla="*/ 173755 h 225622"/>
                  <a:gd name="connsiteX49" fmla="*/ 260141 w 321502"/>
                  <a:gd name="connsiteY49" fmla="*/ 173755 h 225622"/>
                  <a:gd name="connsiteX50" fmla="*/ 260141 w 321502"/>
                  <a:gd name="connsiteY50" fmla="*/ 173755 h 225622"/>
                  <a:gd name="connsiteX51" fmla="*/ 260141 w 321502"/>
                  <a:gd name="connsiteY51" fmla="*/ 173755 h 225622"/>
                  <a:gd name="connsiteX52" fmla="*/ 260141 w 321502"/>
                  <a:gd name="connsiteY52" fmla="*/ 173755 h 225622"/>
                  <a:gd name="connsiteX53" fmla="*/ 260141 w 321502"/>
                  <a:gd name="connsiteY53" fmla="*/ 173755 h 225622"/>
                  <a:gd name="connsiteX54" fmla="*/ 260141 w 321502"/>
                  <a:gd name="connsiteY54" fmla="*/ 173755 h 225622"/>
                  <a:gd name="connsiteX55" fmla="*/ 260141 w 321502"/>
                  <a:gd name="connsiteY55" fmla="*/ 173755 h 225622"/>
                  <a:gd name="connsiteX56" fmla="*/ 260141 w 321502"/>
                  <a:gd name="connsiteY56" fmla="*/ 173755 h 225622"/>
                  <a:gd name="connsiteX57" fmla="*/ 260141 w 321502"/>
                  <a:gd name="connsiteY57" fmla="*/ 173755 h 225622"/>
                  <a:gd name="connsiteX58" fmla="*/ 260141 w 321502"/>
                  <a:gd name="connsiteY58" fmla="*/ 173755 h 225622"/>
                  <a:gd name="connsiteX59" fmla="*/ 260141 w 321502"/>
                  <a:gd name="connsiteY59" fmla="*/ 173755 h 225622"/>
                  <a:gd name="connsiteX60" fmla="*/ 260141 w 321502"/>
                  <a:gd name="connsiteY60" fmla="*/ 173755 h 225622"/>
                  <a:gd name="connsiteX61" fmla="*/ 260141 w 321502"/>
                  <a:gd name="connsiteY61" fmla="*/ 173755 h 225622"/>
                  <a:gd name="connsiteX62" fmla="*/ 260141 w 321502"/>
                  <a:gd name="connsiteY62" fmla="*/ 173755 h 225622"/>
                  <a:gd name="connsiteX63" fmla="*/ 260141 w 321502"/>
                  <a:gd name="connsiteY63" fmla="*/ 173755 h 225622"/>
                  <a:gd name="connsiteX64" fmla="*/ 260141 w 321502"/>
                  <a:gd name="connsiteY64" fmla="*/ 173755 h 225622"/>
                  <a:gd name="connsiteX65" fmla="*/ 260141 w 321502"/>
                  <a:gd name="connsiteY65" fmla="*/ 173755 h 225622"/>
                  <a:gd name="connsiteX66" fmla="*/ 260141 w 321502"/>
                  <a:gd name="connsiteY66" fmla="*/ 173755 h 225622"/>
                  <a:gd name="connsiteX67" fmla="*/ 260141 w 321502"/>
                  <a:gd name="connsiteY67" fmla="*/ 173755 h 225622"/>
                  <a:gd name="connsiteX68" fmla="*/ 260141 w 321502"/>
                  <a:gd name="connsiteY68" fmla="*/ 173755 h 225622"/>
                  <a:gd name="connsiteX69" fmla="*/ 260141 w 321502"/>
                  <a:gd name="connsiteY69" fmla="*/ 173755 h 225622"/>
                  <a:gd name="connsiteX70" fmla="*/ 260141 w 321502"/>
                  <a:gd name="connsiteY70" fmla="*/ 173755 h 225622"/>
                  <a:gd name="connsiteX71" fmla="*/ 260141 w 321502"/>
                  <a:gd name="connsiteY71" fmla="*/ 173755 h 225622"/>
                  <a:gd name="connsiteX72" fmla="*/ 260141 w 321502"/>
                  <a:gd name="connsiteY72" fmla="*/ 173755 h 225622"/>
                  <a:gd name="connsiteX73" fmla="*/ 260141 w 321502"/>
                  <a:gd name="connsiteY73" fmla="*/ 173755 h 225622"/>
                  <a:gd name="connsiteX74" fmla="*/ 260141 w 321502"/>
                  <a:gd name="connsiteY74" fmla="*/ 173755 h 225622"/>
                  <a:gd name="connsiteX75" fmla="*/ 260141 w 321502"/>
                  <a:gd name="connsiteY75" fmla="*/ 173755 h 225622"/>
                  <a:gd name="connsiteX76" fmla="*/ 260141 w 321502"/>
                  <a:gd name="connsiteY76" fmla="*/ 173755 h 225622"/>
                  <a:gd name="connsiteX77" fmla="*/ 260141 w 321502"/>
                  <a:gd name="connsiteY77" fmla="*/ 173755 h 225622"/>
                  <a:gd name="connsiteX78" fmla="*/ 260141 w 321502"/>
                  <a:gd name="connsiteY78" fmla="*/ 173755 h 225622"/>
                  <a:gd name="connsiteX79" fmla="*/ 260141 w 321502"/>
                  <a:gd name="connsiteY79" fmla="*/ 173755 h 225622"/>
                  <a:gd name="connsiteX80" fmla="*/ 260141 w 321502"/>
                  <a:gd name="connsiteY80" fmla="*/ 173755 h 225622"/>
                  <a:gd name="connsiteX81" fmla="*/ 260141 w 321502"/>
                  <a:gd name="connsiteY81" fmla="*/ 173755 h 225622"/>
                  <a:gd name="connsiteX82" fmla="*/ 260141 w 321502"/>
                  <a:gd name="connsiteY82" fmla="*/ 173755 h 225622"/>
                  <a:gd name="connsiteX83" fmla="*/ 260141 w 321502"/>
                  <a:gd name="connsiteY83" fmla="*/ 173755 h 225622"/>
                  <a:gd name="connsiteX84" fmla="*/ 260141 w 321502"/>
                  <a:gd name="connsiteY84" fmla="*/ 173755 h 225622"/>
                  <a:gd name="connsiteX85" fmla="*/ 260141 w 321502"/>
                  <a:gd name="connsiteY85" fmla="*/ 173755 h 225622"/>
                  <a:gd name="connsiteX86" fmla="*/ 260141 w 321502"/>
                  <a:gd name="connsiteY86" fmla="*/ 173755 h 225622"/>
                  <a:gd name="connsiteX87" fmla="*/ 260141 w 321502"/>
                  <a:gd name="connsiteY87" fmla="*/ 173755 h 225622"/>
                  <a:gd name="connsiteX88" fmla="*/ 260141 w 321502"/>
                  <a:gd name="connsiteY88" fmla="*/ 173755 h 225622"/>
                  <a:gd name="connsiteX89" fmla="*/ 260141 w 321502"/>
                  <a:gd name="connsiteY89" fmla="*/ 173755 h 225622"/>
                  <a:gd name="connsiteX90" fmla="*/ 260141 w 321502"/>
                  <a:gd name="connsiteY90" fmla="*/ 173755 h 225622"/>
                  <a:gd name="connsiteX91" fmla="*/ 260141 w 321502"/>
                  <a:gd name="connsiteY91" fmla="*/ 173755 h 225622"/>
                  <a:gd name="connsiteX92" fmla="*/ 260141 w 321502"/>
                  <a:gd name="connsiteY92" fmla="*/ 173755 h 225622"/>
                  <a:gd name="connsiteX93" fmla="*/ 260141 w 321502"/>
                  <a:gd name="connsiteY93" fmla="*/ 173755 h 225622"/>
                  <a:gd name="connsiteX94" fmla="*/ 260141 w 321502"/>
                  <a:gd name="connsiteY94" fmla="*/ 173755 h 225622"/>
                  <a:gd name="connsiteX95" fmla="*/ 260141 w 321502"/>
                  <a:gd name="connsiteY95" fmla="*/ 173755 h 225622"/>
                  <a:gd name="connsiteX96" fmla="*/ 260141 w 321502"/>
                  <a:gd name="connsiteY96" fmla="*/ 173755 h 225622"/>
                  <a:gd name="connsiteX97" fmla="*/ 260141 w 321502"/>
                  <a:gd name="connsiteY97" fmla="*/ 173755 h 225622"/>
                  <a:gd name="connsiteX98" fmla="*/ 260141 w 321502"/>
                  <a:gd name="connsiteY98" fmla="*/ 173755 h 225622"/>
                  <a:gd name="connsiteX99" fmla="*/ 260141 w 321502"/>
                  <a:gd name="connsiteY99" fmla="*/ 173755 h 225622"/>
                  <a:gd name="connsiteX100" fmla="*/ 260141 w 321502"/>
                  <a:gd name="connsiteY100" fmla="*/ 173755 h 225622"/>
                  <a:gd name="connsiteX101" fmla="*/ 260141 w 321502"/>
                  <a:gd name="connsiteY101" fmla="*/ 173755 h 225622"/>
                  <a:gd name="connsiteX102" fmla="*/ 260141 w 321502"/>
                  <a:gd name="connsiteY102" fmla="*/ 173755 h 225622"/>
                  <a:gd name="connsiteX103" fmla="*/ 260141 w 321502"/>
                  <a:gd name="connsiteY103" fmla="*/ 173755 h 225622"/>
                  <a:gd name="connsiteX104" fmla="*/ 260141 w 321502"/>
                  <a:gd name="connsiteY104" fmla="*/ 173755 h 225622"/>
                  <a:gd name="connsiteX105" fmla="*/ 260141 w 321502"/>
                  <a:gd name="connsiteY105" fmla="*/ 173755 h 225622"/>
                  <a:gd name="connsiteX106" fmla="*/ 260141 w 321502"/>
                  <a:gd name="connsiteY106" fmla="*/ 173755 h 225622"/>
                  <a:gd name="connsiteX107" fmla="*/ 260141 w 321502"/>
                  <a:gd name="connsiteY107" fmla="*/ 173755 h 225622"/>
                  <a:gd name="connsiteX108" fmla="*/ 260141 w 321502"/>
                  <a:gd name="connsiteY108" fmla="*/ 173755 h 225622"/>
                  <a:gd name="connsiteX109" fmla="*/ 260141 w 321502"/>
                  <a:gd name="connsiteY109" fmla="*/ 173755 h 225622"/>
                  <a:gd name="connsiteX110" fmla="*/ 260141 w 321502"/>
                  <a:gd name="connsiteY110" fmla="*/ 173755 h 225622"/>
                  <a:gd name="connsiteX111" fmla="*/ 260141 w 321502"/>
                  <a:gd name="connsiteY111" fmla="*/ 173755 h 225622"/>
                  <a:gd name="connsiteX112" fmla="*/ 260141 w 321502"/>
                  <a:gd name="connsiteY112" fmla="*/ 173755 h 225622"/>
                  <a:gd name="connsiteX113" fmla="*/ 260141 w 321502"/>
                  <a:gd name="connsiteY113" fmla="*/ 173755 h 225622"/>
                  <a:gd name="connsiteX114" fmla="*/ 260141 w 321502"/>
                  <a:gd name="connsiteY114" fmla="*/ 173755 h 225622"/>
                  <a:gd name="connsiteX115" fmla="*/ 260141 w 321502"/>
                  <a:gd name="connsiteY115" fmla="*/ 173755 h 225622"/>
                  <a:gd name="connsiteX116" fmla="*/ 260141 w 321502"/>
                  <a:gd name="connsiteY116" fmla="*/ 173755 h 225622"/>
                  <a:gd name="connsiteX117" fmla="*/ 260141 w 321502"/>
                  <a:gd name="connsiteY117" fmla="*/ 173755 h 225622"/>
                  <a:gd name="connsiteX118" fmla="*/ 260141 w 321502"/>
                  <a:gd name="connsiteY118" fmla="*/ 173755 h 225622"/>
                  <a:gd name="connsiteX119" fmla="*/ 260141 w 321502"/>
                  <a:gd name="connsiteY119" fmla="*/ 173755 h 225622"/>
                  <a:gd name="connsiteX120" fmla="*/ 260141 w 321502"/>
                  <a:gd name="connsiteY120" fmla="*/ 173755 h 225622"/>
                  <a:gd name="connsiteX121" fmla="*/ 260141 w 321502"/>
                  <a:gd name="connsiteY121" fmla="*/ 173755 h 225622"/>
                  <a:gd name="connsiteX122" fmla="*/ 260141 w 321502"/>
                  <a:gd name="connsiteY122" fmla="*/ 173755 h 225622"/>
                  <a:gd name="connsiteX123" fmla="*/ 260141 w 321502"/>
                  <a:gd name="connsiteY123" fmla="*/ 173755 h 225622"/>
                  <a:gd name="connsiteX124" fmla="*/ 260141 w 321502"/>
                  <a:gd name="connsiteY124" fmla="*/ 173755 h 225622"/>
                  <a:gd name="connsiteX125" fmla="*/ 260141 w 321502"/>
                  <a:gd name="connsiteY125" fmla="*/ 173755 h 225622"/>
                  <a:gd name="connsiteX126" fmla="*/ 260141 w 321502"/>
                  <a:gd name="connsiteY126" fmla="*/ 173755 h 225622"/>
                  <a:gd name="connsiteX127" fmla="*/ 260141 w 321502"/>
                  <a:gd name="connsiteY127" fmla="*/ 173755 h 225622"/>
                  <a:gd name="connsiteX128" fmla="*/ 260141 w 321502"/>
                  <a:gd name="connsiteY128" fmla="*/ 173755 h 225622"/>
                  <a:gd name="connsiteX129" fmla="*/ 260141 w 321502"/>
                  <a:gd name="connsiteY129" fmla="*/ 173755 h 225622"/>
                  <a:gd name="connsiteX130" fmla="*/ 260141 w 321502"/>
                  <a:gd name="connsiteY130" fmla="*/ 173755 h 225622"/>
                  <a:gd name="connsiteX131" fmla="*/ 260141 w 321502"/>
                  <a:gd name="connsiteY131" fmla="*/ 173755 h 225622"/>
                  <a:gd name="connsiteX132" fmla="*/ 260141 w 321502"/>
                  <a:gd name="connsiteY132" fmla="*/ 173755 h 225622"/>
                  <a:gd name="connsiteX133" fmla="*/ 260141 w 321502"/>
                  <a:gd name="connsiteY133" fmla="*/ 173755 h 225622"/>
                  <a:gd name="connsiteX134" fmla="*/ 260141 w 321502"/>
                  <a:gd name="connsiteY134" fmla="*/ 173755 h 225622"/>
                  <a:gd name="connsiteX135" fmla="*/ 260141 w 321502"/>
                  <a:gd name="connsiteY135" fmla="*/ 173755 h 225622"/>
                  <a:gd name="connsiteX136" fmla="*/ 260141 w 321502"/>
                  <a:gd name="connsiteY136" fmla="*/ 173755 h 225622"/>
                  <a:gd name="connsiteX137" fmla="*/ 260141 w 321502"/>
                  <a:gd name="connsiteY137" fmla="*/ 173755 h 225622"/>
                  <a:gd name="connsiteX138" fmla="*/ 260141 w 321502"/>
                  <a:gd name="connsiteY138" fmla="*/ 173755 h 225622"/>
                  <a:gd name="connsiteX139" fmla="*/ 260141 w 321502"/>
                  <a:gd name="connsiteY139" fmla="*/ 173755 h 225622"/>
                  <a:gd name="connsiteX140" fmla="*/ 260141 w 321502"/>
                  <a:gd name="connsiteY140" fmla="*/ 173755 h 225622"/>
                  <a:gd name="connsiteX141" fmla="*/ 260141 w 321502"/>
                  <a:gd name="connsiteY141" fmla="*/ 173755 h 225622"/>
                  <a:gd name="connsiteX142" fmla="*/ 260141 w 321502"/>
                  <a:gd name="connsiteY142" fmla="*/ 173755 h 225622"/>
                  <a:gd name="connsiteX143" fmla="*/ 260141 w 321502"/>
                  <a:gd name="connsiteY143" fmla="*/ 173755 h 225622"/>
                  <a:gd name="connsiteX144" fmla="*/ 260141 w 321502"/>
                  <a:gd name="connsiteY144" fmla="*/ 173755 h 225622"/>
                  <a:gd name="connsiteX145" fmla="*/ 260141 w 321502"/>
                  <a:gd name="connsiteY145" fmla="*/ 173755 h 225622"/>
                  <a:gd name="connsiteX146" fmla="*/ 260141 w 321502"/>
                  <a:gd name="connsiteY146" fmla="*/ 173755 h 225622"/>
                  <a:gd name="connsiteX147" fmla="*/ 260141 w 321502"/>
                  <a:gd name="connsiteY147" fmla="*/ 173755 h 225622"/>
                  <a:gd name="connsiteX148" fmla="*/ 260141 w 321502"/>
                  <a:gd name="connsiteY148" fmla="*/ 173755 h 225622"/>
                  <a:gd name="connsiteX149" fmla="*/ 260141 w 321502"/>
                  <a:gd name="connsiteY149" fmla="*/ 173755 h 225622"/>
                  <a:gd name="connsiteX150" fmla="*/ 260141 w 321502"/>
                  <a:gd name="connsiteY150" fmla="*/ 173755 h 225622"/>
                  <a:gd name="connsiteX151" fmla="*/ 260141 w 321502"/>
                  <a:gd name="connsiteY151" fmla="*/ 173755 h 225622"/>
                  <a:gd name="connsiteX152" fmla="*/ 260141 w 321502"/>
                  <a:gd name="connsiteY152" fmla="*/ 173755 h 225622"/>
                  <a:gd name="connsiteX153" fmla="*/ 260141 w 321502"/>
                  <a:gd name="connsiteY153" fmla="*/ 173755 h 225622"/>
                  <a:gd name="connsiteX154" fmla="*/ 260141 w 321502"/>
                  <a:gd name="connsiteY154" fmla="*/ 173755 h 225622"/>
                  <a:gd name="connsiteX155" fmla="*/ 260141 w 321502"/>
                  <a:gd name="connsiteY155" fmla="*/ 173755 h 225622"/>
                  <a:gd name="connsiteX156" fmla="*/ 260141 w 321502"/>
                  <a:gd name="connsiteY156" fmla="*/ 173755 h 225622"/>
                  <a:gd name="connsiteX157" fmla="*/ 260141 w 321502"/>
                  <a:gd name="connsiteY157" fmla="*/ 173755 h 225622"/>
                  <a:gd name="connsiteX158" fmla="*/ 260141 w 321502"/>
                  <a:gd name="connsiteY158" fmla="*/ 173755 h 225622"/>
                  <a:gd name="connsiteX159" fmla="*/ 260141 w 321502"/>
                  <a:gd name="connsiteY159" fmla="*/ 173755 h 225622"/>
                  <a:gd name="connsiteX160" fmla="*/ 260141 w 321502"/>
                  <a:gd name="connsiteY160" fmla="*/ 173755 h 225622"/>
                  <a:gd name="connsiteX161" fmla="*/ 260141 w 321502"/>
                  <a:gd name="connsiteY161" fmla="*/ 173755 h 225622"/>
                  <a:gd name="connsiteX162" fmla="*/ 260141 w 321502"/>
                  <a:gd name="connsiteY162" fmla="*/ 173755 h 225622"/>
                  <a:gd name="connsiteX163" fmla="*/ 260141 w 321502"/>
                  <a:gd name="connsiteY163" fmla="*/ 173755 h 225622"/>
                  <a:gd name="connsiteX164" fmla="*/ 260141 w 321502"/>
                  <a:gd name="connsiteY164" fmla="*/ 173755 h 225622"/>
                  <a:gd name="connsiteX165" fmla="*/ 260141 w 321502"/>
                  <a:gd name="connsiteY165" fmla="*/ 173755 h 225622"/>
                  <a:gd name="connsiteX166" fmla="*/ 260141 w 321502"/>
                  <a:gd name="connsiteY166" fmla="*/ 173755 h 225622"/>
                  <a:gd name="connsiteX167" fmla="*/ 260141 w 321502"/>
                  <a:gd name="connsiteY167" fmla="*/ 173755 h 225622"/>
                  <a:gd name="connsiteX168" fmla="*/ 260141 w 321502"/>
                  <a:gd name="connsiteY168" fmla="*/ 173755 h 225622"/>
                  <a:gd name="connsiteX169" fmla="*/ 260141 w 321502"/>
                  <a:gd name="connsiteY169" fmla="*/ 173755 h 225622"/>
                  <a:gd name="connsiteX170" fmla="*/ 260141 w 321502"/>
                  <a:gd name="connsiteY170" fmla="*/ 173755 h 225622"/>
                  <a:gd name="connsiteX171" fmla="*/ 260141 w 321502"/>
                  <a:gd name="connsiteY171" fmla="*/ 173755 h 225622"/>
                  <a:gd name="connsiteX172" fmla="*/ 260141 w 321502"/>
                  <a:gd name="connsiteY172" fmla="*/ 173755 h 225622"/>
                  <a:gd name="connsiteX173" fmla="*/ 260141 w 321502"/>
                  <a:gd name="connsiteY173" fmla="*/ 173755 h 225622"/>
                  <a:gd name="connsiteX174" fmla="*/ 260141 w 321502"/>
                  <a:gd name="connsiteY174" fmla="*/ 173755 h 225622"/>
                  <a:gd name="connsiteX175" fmla="*/ 260141 w 321502"/>
                  <a:gd name="connsiteY175" fmla="*/ 173755 h 225622"/>
                  <a:gd name="connsiteX176" fmla="*/ 260141 w 321502"/>
                  <a:gd name="connsiteY176" fmla="*/ 173755 h 225622"/>
                  <a:gd name="connsiteX177" fmla="*/ 260141 w 321502"/>
                  <a:gd name="connsiteY177" fmla="*/ 173755 h 225622"/>
                  <a:gd name="connsiteX178" fmla="*/ 260141 w 321502"/>
                  <a:gd name="connsiteY178" fmla="*/ 173755 h 225622"/>
                  <a:gd name="connsiteX179" fmla="*/ 260141 w 321502"/>
                  <a:gd name="connsiteY179" fmla="*/ 173755 h 225622"/>
                  <a:gd name="connsiteX180" fmla="*/ 260141 w 321502"/>
                  <a:gd name="connsiteY180" fmla="*/ 173755 h 225622"/>
                  <a:gd name="connsiteX181" fmla="*/ 260141 w 321502"/>
                  <a:gd name="connsiteY181" fmla="*/ 173755 h 225622"/>
                  <a:gd name="connsiteX182" fmla="*/ 260141 w 321502"/>
                  <a:gd name="connsiteY182" fmla="*/ 173755 h 225622"/>
                  <a:gd name="connsiteX183" fmla="*/ 260141 w 321502"/>
                  <a:gd name="connsiteY183" fmla="*/ 173755 h 225622"/>
                  <a:gd name="connsiteX184" fmla="*/ 260141 w 321502"/>
                  <a:gd name="connsiteY184" fmla="*/ 173755 h 225622"/>
                  <a:gd name="connsiteX185" fmla="*/ 260141 w 321502"/>
                  <a:gd name="connsiteY185" fmla="*/ 173755 h 225622"/>
                  <a:gd name="connsiteX186" fmla="*/ 260141 w 321502"/>
                  <a:gd name="connsiteY186" fmla="*/ 173755 h 225622"/>
                  <a:gd name="connsiteX187" fmla="*/ 260141 w 321502"/>
                  <a:gd name="connsiteY187" fmla="*/ 173755 h 225622"/>
                  <a:gd name="connsiteX188" fmla="*/ 260141 w 321502"/>
                  <a:gd name="connsiteY188" fmla="*/ 173755 h 225622"/>
                  <a:gd name="connsiteX189" fmla="*/ 260141 w 321502"/>
                  <a:gd name="connsiteY189" fmla="*/ 173755 h 225622"/>
                  <a:gd name="connsiteX190" fmla="*/ 260141 w 321502"/>
                  <a:gd name="connsiteY190" fmla="*/ 173755 h 225622"/>
                  <a:gd name="connsiteX191" fmla="*/ 260141 w 321502"/>
                  <a:gd name="connsiteY191" fmla="*/ 173755 h 225622"/>
                  <a:gd name="connsiteX192" fmla="*/ 260141 w 321502"/>
                  <a:gd name="connsiteY192" fmla="*/ 173755 h 225622"/>
                  <a:gd name="connsiteX193" fmla="*/ 260141 w 321502"/>
                  <a:gd name="connsiteY193" fmla="*/ 173755 h 225622"/>
                  <a:gd name="connsiteX194" fmla="*/ 260141 w 321502"/>
                  <a:gd name="connsiteY194" fmla="*/ 173755 h 225622"/>
                  <a:gd name="connsiteX195" fmla="*/ 260141 w 321502"/>
                  <a:gd name="connsiteY195" fmla="*/ 173755 h 225622"/>
                  <a:gd name="connsiteX196" fmla="*/ 260141 w 321502"/>
                  <a:gd name="connsiteY196" fmla="*/ 173755 h 225622"/>
                  <a:gd name="connsiteX197" fmla="*/ 260141 w 321502"/>
                  <a:gd name="connsiteY197" fmla="*/ 173755 h 225622"/>
                  <a:gd name="connsiteX198" fmla="*/ 260141 w 321502"/>
                  <a:gd name="connsiteY198" fmla="*/ 173755 h 225622"/>
                  <a:gd name="connsiteX199" fmla="*/ 260141 w 321502"/>
                  <a:gd name="connsiteY199" fmla="*/ 173755 h 225622"/>
                  <a:gd name="connsiteX200" fmla="*/ 260141 w 321502"/>
                  <a:gd name="connsiteY200" fmla="*/ 173755 h 225622"/>
                  <a:gd name="connsiteX201" fmla="*/ 260141 w 321502"/>
                  <a:gd name="connsiteY201" fmla="*/ 173755 h 225622"/>
                  <a:gd name="connsiteX202" fmla="*/ 260141 w 321502"/>
                  <a:gd name="connsiteY202" fmla="*/ 173755 h 225622"/>
                  <a:gd name="connsiteX203" fmla="*/ 260141 w 321502"/>
                  <a:gd name="connsiteY203" fmla="*/ 173755 h 225622"/>
                  <a:gd name="connsiteX204" fmla="*/ 260141 w 321502"/>
                  <a:gd name="connsiteY204" fmla="*/ 173755 h 225622"/>
                  <a:gd name="connsiteX205" fmla="*/ 260141 w 321502"/>
                  <a:gd name="connsiteY205" fmla="*/ 173755 h 225622"/>
                  <a:gd name="connsiteX206" fmla="*/ 260141 w 321502"/>
                  <a:gd name="connsiteY206" fmla="*/ 173755 h 225622"/>
                  <a:gd name="connsiteX207" fmla="*/ 260141 w 321502"/>
                  <a:gd name="connsiteY207" fmla="*/ 173755 h 225622"/>
                  <a:gd name="connsiteX208" fmla="*/ 260141 w 321502"/>
                  <a:gd name="connsiteY208" fmla="*/ 173755 h 225622"/>
                  <a:gd name="connsiteX209" fmla="*/ 260141 w 321502"/>
                  <a:gd name="connsiteY209" fmla="*/ 173755 h 225622"/>
                  <a:gd name="connsiteX210" fmla="*/ 260141 w 321502"/>
                  <a:gd name="connsiteY210" fmla="*/ 173755 h 225622"/>
                  <a:gd name="connsiteX211" fmla="*/ 260141 w 321502"/>
                  <a:gd name="connsiteY211" fmla="*/ 173755 h 225622"/>
                  <a:gd name="connsiteX212" fmla="*/ 260141 w 321502"/>
                  <a:gd name="connsiteY212" fmla="*/ 173755 h 225622"/>
                  <a:gd name="connsiteX213" fmla="*/ 260141 w 321502"/>
                  <a:gd name="connsiteY213" fmla="*/ 173755 h 225622"/>
                  <a:gd name="connsiteX214" fmla="*/ 260141 w 321502"/>
                  <a:gd name="connsiteY214" fmla="*/ 173755 h 225622"/>
                  <a:gd name="connsiteX215" fmla="*/ 260141 w 321502"/>
                  <a:gd name="connsiteY215" fmla="*/ 173755 h 225622"/>
                  <a:gd name="connsiteX216" fmla="*/ 260141 w 321502"/>
                  <a:gd name="connsiteY216" fmla="*/ 173755 h 225622"/>
                  <a:gd name="connsiteX217" fmla="*/ 260141 w 321502"/>
                  <a:gd name="connsiteY217" fmla="*/ 173755 h 225622"/>
                  <a:gd name="connsiteX218" fmla="*/ 260141 w 321502"/>
                  <a:gd name="connsiteY218" fmla="*/ 173755 h 225622"/>
                  <a:gd name="connsiteX219" fmla="*/ 260141 w 321502"/>
                  <a:gd name="connsiteY219" fmla="*/ 173755 h 225622"/>
                  <a:gd name="connsiteX220" fmla="*/ 260141 w 321502"/>
                  <a:gd name="connsiteY220" fmla="*/ 173755 h 225622"/>
                  <a:gd name="connsiteX221" fmla="*/ 260141 w 321502"/>
                  <a:gd name="connsiteY221" fmla="*/ 173755 h 225622"/>
                  <a:gd name="connsiteX222" fmla="*/ 260141 w 321502"/>
                  <a:gd name="connsiteY222" fmla="*/ 173755 h 225622"/>
                  <a:gd name="connsiteX223" fmla="*/ 260141 w 321502"/>
                  <a:gd name="connsiteY223" fmla="*/ 173755 h 225622"/>
                  <a:gd name="connsiteX224" fmla="*/ 260141 w 321502"/>
                  <a:gd name="connsiteY224" fmla="*/ 173755 h 225622"/>
                  <a:gd name="connsiteX225" fmla="*/ 260141 w 321502"/>
                  <a:gd name="connsiteY225" fmla="*/ 173755 h 225622"/>
                  <a:gd name="connsiteX226" fmla="*/ 260141 w 321502"/>
                  <a:gd name="connsiteY226" fmla="*/ 173755 h 225622"/>
                  <a:gd name="connsiteX227" fmla="*/ 260141 w 321502"/>
                  <a:gd name="connsiteY227" fmla="*/ 173755 h 225622"/>
                  <a:gd name="connsiteX228" fmla="*/ 260141 w 321502"/>
                  <a:gd name="connsiteY228" fmla="*/ 173755 h 225622"/>
                  <a:gd name="connsiteX229" fmla="*/ 260141 w 321502"/>
                  <a:gd name="connsiteY229" fmla="*/ 173755 h 225622"/>
                  <a:gd name="connsiteX230" fmla="*/ 260141 w 321502"/>
                  <a:gd name="connsiteY230" fmla="*/ 173755 h 225622"/>
                  <a:gd name="connsiteX231" fmla="*/ 260141 w 321502"/>
                  <a:gd name="connsiteY231" fmla="*/ 173755 h 225622"/>
                  <a:gd name="connsiteX232" fmla="*/ 260141 w 321502"/>
                  <a:gd name="connsiteY232" fmla="*/ 173755 h 225622"/>
                  <a:gd name="connsiteX233" fmla="*/ 260141 w 321502"/>
                  <a:gd name="connsiteY233" fmla="*/ 173755 h 225622"/>
                  <a:gd name="connsiteX234" fmla="*/ 260141 w 321502"/>
                  <a:gd name="connsiteY234" fmla="*/ 173755 h 225622"/>
                  <a:gd name="connsiteX235" fmla="*/ 260141 w 321502"/>
                  <a:gd name="connsiteY235" fmla="*/ 173755 h 225622"/>
                  <a:gd name="connsiteX236" fmla="*/ 261005 w 321502"/>
                  <a:gd name="connsiteY236" fmla="*/ 173755 h 225622"/>
                  <a:gd name="connsiteX237" fmla="*/ 261005 w 321502"/>
                  <a:gd name="connsiteY237" fmla="*/ 173755 h 225622"/>
                  <a:gd name="connsiteX238" fmla="*/ 261005 w 321502"/>
                  <a:gd name="connsiteY238" fmla="*/ 173755 h 225622"/>
                  <a:gd name="connsiteX239" fmla="*/ 261005 w 321502"/>
                  <a:gd name="connsiteY239" fmla="*/ 173755 h 225622"/>
                  <a:gd name="connsiteX240" fmla="*/ 261005 w 321502"/>
                  <a:gd name="connsiteY240" fmla="*/ 173755 h 225622"/>
                  <a:gd name="connsiteX241" fmla="*/ 261005 w 321502"/>
                  <a:gd name="connsiteY241" fmla="*/ 173755 h 225622"/>
                  <a:gd name="connsiteX242" fmla="*/ 261005 w 321502"/>
                  <a:gd name="connsiteY242" fmla="*/ 173755 h 225622"/>
                  <a:gd name="connsiteX243" fmla="*/ 261005 w 321502"/>
                  <a:gd name="connsiteY243" fmla="*/ 173755 h 225622"/>
                  <a:gd name="connsiteX244" fmla="*/ 261005 w 321502"/>
                  <a:gd name="connsiteY244" fmla="*/ 173755 h 225622"/>
                  <a:gd name="connsiteX245" fmla="*/ 261005 w 321502"/>
                  <a:gd name="connsiteY245" fmla="*/ 173755 h 225622"/>
                  <a:gd name="connsiteX246" fmla="*/ 261005 w 321502"/>
                  <a:gd name="connsiteY246" fmla="*/ 173755 h 225622"/>
                  <a:gd name="connsiteX247" fmla="*/ 261005 w 321502"/>
                  <a:gd name="connsiteY247" fmla="*/ 173755 h 225622"/>
                  <a:gd name="connsiteX248" fmla="*/ 261005 w 321502"/>
                  <a:gd name="connsiteY248" fmla="*/ 173755 h 225622"/>
                  <a:gd name="connsiteX249" fmla="*/ 261005 w 321502"/>
                  <a:gd name="connsiteY249" fmla="*/ 173755 h 225622"/>
                  <a:gd name="connsiteX250" fmla="*/ 261005 w 321502"/>
                  <a:gd name="connsiteY250" fmla="*/ 173755 h 225622"/>
                  <a:gd name="connsiteX251" fmla="*/ 261005 w 321502"/>
                  <a:gd name="connsiteY251" fmla="*/ 173755 h 225622"/>
                  <a:gd name="connsiteX252" fmla="*/ 261005 w 321502"/>
                  <a:gd name="connsiteY252" fmla="*/ 173755 h 225622"/>
                  <a:gd name="connsiteX253" fmla="*/ 261005 w 321502"/>
                  <a:gd name="connsiteY253" fmla="*/ 173755 h 225622"/>
                  <a:gd name="connsiteX254" fmla="*/ 261005 w 321502"/>
                  <a:gd name="connsiteY254" fmla="*/ 173755 h 225622"/>
                  <a:gd name="connsiteX255" fmla="*/ 261005 w 321502"/>
                  <a:gd name="connsiteY255" fmla="*/ 173755 h 225622"/>
                  <a:gd name="connsiteX256" fmla="*/ 261005 w 321502"/>
                  <a:gd name="connsiteY256" fmla="*/ 173755 h 225622"/>
                  <a:gd name="connsiteX257" fmla="*/ 261005 w 321502"/>
                  <a:gd name="connsiteY257" fmla="*/ 173755 h 225622"/>
                  <a:gd name="connsiteX258" fmla="*/ 261005 w 321502"/>
                  <a:gd name="connsiteY258" fmla="*/ 173755 h 225622"/>
                  <a:gd name="connsiteX259" fmla="*/ 261005 w 321502"/>
                  <a:gd name="connsiteY259" fmla="*/ 173755 h 225622"/>
                  <a:gd name="connsiteX260" fmla="*/ 261005 w 321502"/>
                  <a:gd name="connsiteY260" fmla="*/ 173755 h 225622"/>
                  <a:gd name="connsiteX261" fmla="*/ 261005 w 321502"/>
                  <a:gd name="connsiteY261" fmla="*/ 173755 h 225622"/>
                  <a:gd name="connsiteX262" fmla="*/ 261005 w 321502"/>
                  <a:gd name="connsiteY262" fmla="*/ 173755 h 225622"/>
                  <a:gd name="connsiteX263" fmla="*/ 261005 w 321502"/>
                  <a:gd name="connsiteY263" fmla="*/ 173755 h 225622"/>
                  <a:gd name="connsiteX264" fmla="*/ 261005 w 321502"/>
                  <a:gd name="connsiteY264" fmla="*/ 173755 h 225622"/>
                  <a:gd name="connsiteX265" fmla="*/ 261005 w 321502"/>
                  <a:gd name="connsiteY265" fmla="*/ 173755 h 225622"/>
                  <a:gd name="connsiteX266" fmla="*/ 261005 w 321502"/>
                  <a:gd name="connsiteY266" fmla="*/ 173755 h 225622"/>
                  <a:gd name="connsiteX267" fmla="*/ 261005 w 321502"/>
                  <a:gd name="connsiteY267" fmla="*/ 173755 h 225622"/>
                  <a:gd name="connsiteX268" fmla="*/ 261005 w 321502"/>
                  <a:gd name="connsiteY268" fmla="*/ 173755 h 225622"/>
                  <a:gd name="connsiteX269" fmla="*/ 261005 w 321502"/>
                  <a:gd name="connsiteY269" fmla="*/ 173755 h 225622"/>
                  <a:gd name="connsiteX270" fmla="*/ 261005 w 321502"/>
                  <a:gd name="connsiteY270" fmla="*/ 173755 h 225622"/>
                  <a:gd name="connsiteX271" fmla="*/ 261005 w 321502"/>
                  <a:gd name="connsiteY271" fmla="*/ 173755 h 225622"/>
                  <a:gd name="connsiteX272" fmla="*/ 261005 w 321502"/>
                  <a:gd name="connsiteY272" fmla="*/ 173755 h 225622"/>
                  <a:gd name="connsiteX273" fmla="*/ 261005 w 321502"/>
                  <a:gd name="connsiteY273" fmla="*/ 173755 h 225622"/>
                  <a:gd name="connsiteX274" fmla="*/ 261005 w 321502"/>
                  <a:gd name="connsiteY274" fmla="*/ 173755 h 225622"/>
                  <a:gd name="connsiteX275" fmla="*/ 261005 w 321502"/>
                  <a:gd name="connsiteY275" fmla="*/ 173755 h 225622"/>
                  <a:gd name="connsiteX276" fmla="*/ 261005 w 321502"/>
                  <a:gd name="connsiteY276" fmla="*/ 173755 h 225622"/>
                  <a:gd name="connsiteX277" fmla="*/ 261005 w 321502"/>
                  <a:gd name="connsiteY277" fmla="*/ 173755 h 225622"/>
                  <a:gd name="connsiteX278" fmla="*/ 261005 w 321502"/>
                  <a:gd name="connsiteY278" fmla="*/ 173755 h 225622"/>
                  <a:gd name="connsiteX279" fmla="*/ 261005 w 321502"/>
                  <a:gd name="connsiteY279" fmla="*/ 173755 h 225622"/>
                  <a:gd name="connsiteX280" fmla="*/ 261005 w 321502"/>
                  <a:gd name="connsiteY280" fmla="*/ 173755 h 225622"/>
                  <a:gd name="connsiteX281" fmla="*/ 261005 w 321502"/>
                  <a:gd name="connsiteY281" fmla="*/ 173755 h 225622"/>
                  <a:gd name="connsiteX282" fmla="*/ 261005 w 321502"/>
                  <a:gd name="connsiteY282" fmla="*/ 173755 h 225622"/>
                  <a:gd name="connsiteX283" fmla="*/ 261005 w 321502"/>
                  <a:gd name="connsiteY283" fmla="*/ 173755 h 225622"/>
                  <a:gd name="connsiteX284" fmla="*/ 261005 w 321502"/>
                  <a:gd name="connsiteY284" fmla="*/ 173755 h 225622"/>
                  <a:gd name="connsiteX285" fmla="*/ 261005 w 321502"/>
                  <a:gd name="connsiteY285" fmla="*/ 173755 h 225622"/>
                  <a:gd name="connsiteX286" fmla="*/ 261005 w 321502"/>
                  <a:gd name="connsiteY286" fmla="*/ 173755 h 225622"/>
                  <a:gd name="connsiteX287" fmla="*/ 261005 w 321502"/>
                  <a:gd name="connsiteY287" fmla="*/ 173755 h 225622"/>
                  <a:gd name="connsiteX288" fmla="*/ 261005 w 321502"/>
                  <a:gd name="connsiteY288" fmla="*/ 173755 h 225622"/>
                  <a:gd name="connsiteX289" fmla="*/ 261005 w 321502"/>
                  <a:gd name="connsiteY289" fmla="*/ 173755 h 225622"/>
                  <a:gd name="connsiteX290" fmla="*/ 261005 w 321502"/>
                  <a:gd name="connsiteY290" fmla="*/ 173755 h 225622"/>
                  <a:gd name="connsiteX291" fmla="*/ 261005 w 321502"/>
                  <a:gd name="connsiteY291" fmla="*/ 173755 h 225622"/>
                  <a:gd name="connsiteX292" fmla="*/ 261005 w 321502"/>
                  <a:gd name="connsiteY292" fmla="*/ 173755 h 225622"/>
                  <a:gd name="connsiteX293" fmla="*/ 261005 w 321502"/>
                  <a:gd name="connsiteY293" fmla="*/ 173755 h 225622"/>
                  <a:gd name="connsiteX294" fmla="*/ 261005 w 321502"/>
                  <a:gd name="connsiteY294" fmla="*/ 173755 h 225622"/>
                  <a:gd name="connsiteX295" fmla="*/ 261005 w 321502"/>
                  <a:gd name="connsiteY295" fmla="*/ 173755 h 225622"/>
                  <a:gd name="connsiteX296" fmla="*/ 261005 w 321502"/>
                  <a:gd name="connsiteY296" fmla="*/ 173755 h 225622"/>
                  <a:gd name="connsiteX297" fmla="*/ 261005 w 321502"/>
                  <a:gd name="connsiteY297" fmla="*/ 173755 h 225622"/>
                  <a:gd name="connsiteX298" fmla="*/ 261005 w 321502"/>
                  <a:gd name="connsiteY298" fmla="*/ 173755 h 225622"/>
                  <a:gd name="connsiteX299" fmla="*/ 261005 w 321502"/>
                  <a:gd name="connsiteY299" fmla="*/ 173755 h 225622"/>
                  <a:gd name="connsiteX300" fmla="*/ 261005 w 321502"/>
                  <a:gd name="connsiteY300" fmla="*/ 173755 h 225622"/>
                  <a:gd name="connsiteX301" fmla="*/ 261005 w 321502"/>
                  <a:gd name="connsiteY301" fmla="*/ 173755 h 225622"/>
                  <a:gd name="connsiteX302" fmla="*/ 261005 w 321502"/>
                  <a:gd name="connsiteY302" fmla="*/ 173755 h 225622"/>
                  <a:gd name="connsiteX303" fmla="*/ 261005 w 321502"/>
                  <a:gd name="connsiteY303" fmla="*/ 173755 h 225622"/>
                  <a:gd name="connsiteX304" fmla="*/ 261005 w 321502"/>
                  <a:gd name="connsiteY304" fmla="*/ 173755 h 225622"/>
                  <a:gd name="connsiteX305" fmla="*/ 261005 w 321502"/>
                  <a:gd name="connsiteY305" fmla="*/ 173755 h 225622"/>
                  <a:gd name="connsiteX306" fmla="*/ 261005 w 321502"/>
                  <a:gd name="connsiteY306" fmla="*/ 173755 h 225622"/>
                  <a:gd name="connsiteX307" fmla="*/ 261005 w 321502"/>
                  <a:gd name="connsiteY307" fmla="*/ 173755 h 225622"/>
                  <a:gd name="connsiteX308" fmla="*/ 261005 w 321502"/>
                  <a:gd name="connsiteY308" fmla="*/ 173755 h 225622"/>
                  <a:gd name="connsiteX309" fmla="*/ 261005 w 321502"/>
                  <a:gd name="connsiteY309" fmla="*/ 173755 h 225622"/>
                  <a:gd name="connsiteX310" fmla="*/ 261005 w 321502"/>
                  <a:gd name="connsiteY310" fmla="*/ 173755 h 225622"/>
                  <a:gd name="connsiteX311" fmla="*/ 261005 w 321502"/>
                  <a:gd name="connsiteY311" fmla="*/ 173755 h 225622"/>
                  <a:gd name="connsiteX312" fmla="*/ 261005 w 321502"/>
                  <a:gd name="connsiteY312" fmla="*/ 173755 h 225622"/>
                  <a:gd name="connsiteX313" fmla="*/ 261005 w 321502"/>
                  <a:gd name="connsiteY313" fmla="*/ 173755 h 225622"/>
                  <a:gd name="connsiteX314" fmla="*/ 261005 w 321502"/>
                  <a:gd name="connsiteY314" fmla="*/ 173755 h 225622"/>
                  <a:gd name="connsiteX315" fmla="*/ 261005 w 321502"/>
                  <a:gd name="connsiteY315" fmla="*/ 173755 h 225622"/>
                  <a:gd name="connsiteX316" fmla="*/ 261005 w 321502"/>
                  <a:gd name="connsiteY316" fmla="*/ 173755 h 225622"/>
                  <a:gd name="connsiteX317" fmla="*/ 261005 w 321502"/>
                  <a:gd name="connsiteY317" fmla="*/ 173755 h 225622"/>
                  <a:gd name="connsiteX318" fmla="*/ 261005 w 321502"/>
                  <a:gd name="connsiteY318" fmla="*/ 173755 h 225622"/>
                  <a:gd name="connsiteX319" fmla="*/ 261005 w 321502"/>
                  <a:gd name="connsiteY319" fmla="*/ 173755 h 225622"/>
                  <a:gd name="connsiteX320" fmla="*/ 261005 w 321502"/>
                  <a:gd name="connsiteY320" fmla="*/ 173755 h 225622"/>
                  <a:gd name="connsiteX321" fmla="*/ 261005 w 321502"/>
                  <a:gd name="connsiteY321" fmla="*/ 173755 h 225622"/>
                  <a:gd name="connsiteX322" fmla="*/ 261005 w 321502"/>
                  <a:gd name="connsiteY322" fmla="*/ 173755 h 225622"/>
                  <a:gd name="connsiteX323" fmla="*/ 261005 w 321502"/>
                  <a:gd name="connsiteY323" fmla="*/ 173755 h 225622"/>
                  <a:gd name="connsiteX324" fmla="*/ 261005 w 321502"/>
                  <a:gd name="connsiteY324" fmla="*/ 173755 h 225622"/>
                  <a:gd name="connsiteX325" fmla="*/ 261005 w 321502"/>
                  <a:gd name="connsiteY325" fmla="*/ 173755 h 225622"/>
                  <a:gd name="connsiteX326" fmla="*/ 261005 w 321502"/>
                  <a:gd name="connsiteY326" fmla="*/ 173755 h 225622"/>
                  <a:gd name="connsiteX327" fmla="*/ 261005 w 321502"/>
                  <a:gd name="connsiteY327" fmla="*/ 173755 h 225622"/>
                  <a:gd name="connsiteX328" fmla="*/ 261005 w 321502"/>
                  <a:gd name="connsiteY328" fmla="*/ 173755 h 225622"/>
                  <a:gd name="connsiteX329" fmla="*/ 261005 w 321502"/>
                  <a:gd name="connsiteY329" fmla="*/ 173755 h 225622"/>
                  <a:gd name="connsiteX330" fmla="*/ 261005 w 321502"/>
                  <a:gd name="connsiteY330" fmla="*/ 173755 h 225622"/>
                  <a:gd name="connsiteX331" fmla="*/ 261005 w 321502"/>
                  <a:gd name="connsiteY331" fmla="*/ 173755 h 225622"/>
                  <a:gd name="connsiteX332" fmla="*/ 261005 w 321502"/>
                  <a:gd name="connsiteY332" fmla="*/ 173755 h 225622"/>
                  <a:gd name="connsiteX333" fmla="*/ 261005 w 321502"/>
                  <a:gd name="connsiteY333" fmla="*/ 173755 h 225622"/>
                  <a:gd name="connsiteX334" fmla="*/ 261005 w 321502"/>
                  <a:gd name="connsiteY334" fmla="*/ 173755 h 225622"/>
                  <a:gd name="connsiteX335" fmla="*/ 261005 w 321502"/>
                  <a:gd name="connsiteY335" fmla="*/ 173755 h 225622"/>
                  <a:gd name="connsiteX336" fmla="*/ 261005 w 321502"/>
                  <a:gd name="connsiteY336" fmla="*/ 173755 h 225622"/>
                  <a:gd name="connsiteX337" fmla="*/ 261005 w 321502"/>
                  <a:gd name="connsiteY337" fmla="*/ 173755 h 225622"/>
                  <a:gd name="connsiteX338" fmla="*/ 261005 w 321502"/>
                  <a:gd name="connsiteY338" fmla="*/ 173755 h 225622"/>
                  <a:gd name="connsiteX339" fmla="*/ 261005 w 321502"/>
                  <a:gd name="connsiteY339" fmla="*/ 173755 h 225622"/>
                  <a:gd name="connsiteX340" fmla="*/ 261005 w 321502"/>
                  <a:gd name="connsiteY340" fmla="*/ 173755 h 225622"/>
                  <a:gd name="connsiteX341" fmla="*/ 261005 w 321502"/>
                  <a:gd name="connsiteY341" fmla="*/ 173755 h 225622"/>
                  <a:gd name="connsiteX342" fmla="*/ 261005 w 321502"/>
                  <a:gd name="connsiteY342" fmla="*/ 173755 h 225622"/>
                  <a:gd name="connsiteX343" fmla="*/ 261005 w 321502"/>
                  <a:gd name="connsiteY343" fmla="*/ 173755 h 225622"/>
                  <a:gd name="connsiteX344" fmla="*/ 261005 w 321502"/>
                  <a:gd name="connsiteY344" fmla="*/ 173755 h 225622"/>
                  <a:gd name="connsiteX345" fmla="*/ 261005 w 321502"/>
                  <a:gd name="connsiteY345" fmla="*/ 173755 h 225622"/>
                  <a:gd name="connsiteX346" fmla="*/ 261005 w 321502"/>
                  <a:gd name="connsiteY346" fmla="*/ 173755 h 225622"/>
                  <a:gd name="connsiteX347" fmla="*/ 261005 w 321502"/>
                  <a:gd name="connsiteY347" fmla="*/ 173755 h 225622"/>
                  <a:gd name="connsiteX348" fmla="*/ 261005 w 321502"/>
                  <a:gd name="connsiteY348" fmla="*/ 173755 h 225622"/>
                  <a:gd name="connsiteX349" fmla="*/ 261005 w 321502"/>
                  <a:gd name="connsiteY349" fmla="*/ 173755 h 225622"/>
                  <a:gd name="connsiteX350" fmla="*/ 261005 w 321502"/>
                  <a:gd name="connsiteY350" fmla="*/ 173755 h 225622"/>
                  <a:gd name="connsiteX351" fmla="*/ 261005 w 321502"/>
                  <a:gd name="connsiteY351" fmla="*/ 173755 h 225622"/>
                  <a:gd name="connsiteX352" fmla="*/ 261005 w 321502"/>
                  <a:gd name="connsiteY352" fmla="*/ 173755 h 225622"/>
                  <a:gd name="connsiteX353" fmla="*/ 261005 w 321502"/>
                  <a:gd name="connsiteY353" fmla="*/ 173755 h 225622"/>
                  <a:gd name="connsiteX354" fmla="*/ 261005 w 321502"/>
                  <a:gd name="connsiteY354" fmla="*/ 173755 h 225622"/>
                  <a:gd name="connsiteX355" fmla="*/ 261005 w 321502"/>
                  <a:gd name="connsiteY355" fmla="*/ 173755 h 225622"/>
                  <a:gd name="connsiteX356" fmla="*/ 261005 w 321502"/>
                  <a:gd name="connsiteY356" fmla="*/ 173755 h 225622"/>
                  <a:gd name="connsiteX357" fmla="*/ 261005 w 321502"/>
                  <a:gd name="connsiteY357" fmla="*/ 173755 h 225622"/>
                  <a:gd name="connsiteX358" fmla="*/ 261005 w 321502"/>
                  <a:gd name="connsiteY358" fmla="*/ 173755 h 225622"/>
                  <a:gd name="connsiteX359" fmla="*/ 261005 w 321502"/>
                  <a:gd name="connsiteY359" fmla="*/ 173755 h 225622"/>
                  <a:gd name="connsiteX360" fmla="*/ 261005 w 321502"/>
                  <a:gd name="connsiteY360" fmla="*/ 173755 h 225622"/>
                  <a:gd name="connsiteX361" fmla="*/ 261005 w 321502"/>
                  <a:gd name="connsiteY361" fmla="*/ 173755 h 225622"/>
                  <a:gd name="connsiteX362" fmla="*/ 261005 w 321502"/>
                  <a:gd name="connsiteY362" fmla="*/ 173755 h 225622"/>
                  <a:gd name="connsiteX363" fmla="*/ 261005 w 321502"/>
                  <a:gd name="connsiteY363" fmla="*/ 173755 h 225622"/>
                  <a:gd name="connsiteX364" fmla="*/ 261005 w 321502"/>
                  <a:gd name="connsiteY364" fmla="*/ 173755 h 225622"/>
                  <a:gd name="connsiteX365" fmla="*/ 261005 w 321502"/>
                  <a:gd name="connsiteY365" fmla="*/ 173755 h 225622"/>
                  <a:gd name="connsiteX366" fmla="*/ 261005 w 321502"/>
                  <a:gd name="connsiteY366" fmla="*/ 173755 h 225622"/>
                  <a:gd name="connsiteX367" fmla="*/ 261005 w 321502"/>
                  <a:gd name="connsiteY367" fmla="*/ 173755 h 225622"/>
                  <a:gd name="connsiteX368" fmla="*/ 261005 w 321502"/>
                  <a:gd name="connsiteY368" fmla="*/ 173755 h 225622"/>
                  <a:gd name="connsiteX369" fmla="*/ 261005 w 321502"/>
                  <a:gd name="connsiteY369" fmla="*/ 173755 h 225622"/>
                  <a:gd name="connsiteX370" fmla="*/ 261005 w 321502"/>
                  <a:gd name="connsiteY370" fmla="*/ 173755 h 225622"/>
                  <a:gd name="connsiteX371" fmla="*/ 261005 w 321502"/>
                  <a:gd name="connsiteY371" fmla="*/ 173755 h 225622"/>
                  <a:gd name="connsiteX372" fmla="*/ 261005 w 321502"/>
                  <a:gd name="connsiteY372" fmla="*/ 173755 h 225622"/>
                  <a:gd name="connsiteX373" fmla="*/ 261005 w 321502"/>
                  <a:gd name="connsiteY373" fmla="*/ 173755 h 225622"/>
                  <a:gd name="connsiteX374" fmla="*/ 261005 w 321502"/>
                  <a:gd name="connsiteY374" fmla="*/ 173755 h 225622"/>
                  <a:gd name="connsiteX375" fmla="*/ 261005 w 321502"/>
                  <a:gd name="connsiteY375" fmla="*/ 173755 h 225622"/>
                  <a:gd name="connsiteX376" fmla="*/ 261005 w 321502"/>
                  <a:gd name="connsiteY376" fmla="*/ 173755 h 225622"/>
                  <a:gd name="connsiteX377" fmla="*/ 261005 w 321502"/>
                  <a:gd name="connsiteY377" fmla="*/ 173755 h 225622"/>
                  <a:gd name="connsiteX378" fmla="*/ 261005 w 321502"/>
                  <a:gd name="connsiteY378" fmla="*/ 173755 h 225622"/>
                  <a:gd name="connsiteX379" fmla="*/ 261005 w 321502"/>
                  <a:gd name="connsiteY379" fmla="*/ 173755 h 225622"/>
                  <a:gd name="connsiteX380" fmla="*/ 261005 w 321502"/>
                  <a:gd name="connsiteY380" fmla="*/ 173755 h 225622"/>
                  <a:gd name="connsiteX381" fmla="*/ 261005 w 321502"/>
                  <a:gd name="connsiteY381" fmla="*/ 173755 h 225622"/>
                  <a:gd name="connsiteX382" fmla="*/ 261005 w 321502"/>
                  <a:gd name="connsiteY382" fmla="*/ 173755 h 225622"/>
                  <a:gd name="connsiteX383" fmla="*/ 261005 w 321502"/>
                  <a:gd name="connsiteY383" fmla="*/ 173755 h 225622"/>
                  <a:gd name="connsiteX384" fmla="*/ 261005 w 321502"/>
                  <a:gd name="connsiteY384" fmla="*/ 173755 h 225622"/>
                  <a:gd name="connsiteX385" fmla="*/ 261005 w 321502"/>
                  <a:gd name="connsiteY385" fmla="*/ 173755 h 225622"/>
                  <a:gd name="connsiteX386" fmla="*/ 261005 w 321502"/>
                  <a:gd name="connsiteY386" fmla="*/ 173755 h 225622"/>
                  <a:gd name="connsiteX387" fmla="*/ 261005 w 321502"/>
                  <a:gd name="connsiteY387" fmla="*/ 173755 h 225622"/>
                  <a:gd name="connsiteX388" fmla="*/ 261005 w 321502"/>
                  <a:gd name="connsiteY388" fmla="*/ 173755 h 225622"/>
                  <a:gd name="connsiteX389" fmla="*/ 261005 w 321502"/>
                  <a:gd name="connsiteY389" fmla="*/ 173755 h 225622"/>
                  <a:gd name="connsiteX390" fmla="*/ 261005 w 321502"/>
                  <a:gd name="connsiteY390" fmla="*/ 173755 h 225622"/>
                  <a:gd name="connsiteX391" fmla="*/ 261005 w 321502"/>
                  <a:gd name="connsiteY391" fmla="*/ 173755 h 225622"/>
                  <a:gd name="connsiteX392" fmla="*/ 261005 w 321502"/>
                  <a:gd name="connsiteY392" fmla="*/ 173755 h 225622"/>
                  <a:gd name="connsiteX393" fmla="*/ 261005 w 321502"/>
                  <a:gd name="connsiteY393" fmla="*/ 173755 h 225622"/>
                  <a:gd name="connsiteX394" fmla="*/ 261005 w 321502"/>
                  <a:gd name="connsiteY394" fmla="*/ 173755 h 225622"/>
                  <a:gd name="connsiteX395" fmla="*/ 261005 w 321502"/>
                  <a:gd name="connsiteY395" fmla="*/ 173755 h 225622"/>
                  <a:gd name="connsiteX396" fmla="*/ 261005 w 321502"/>
                  <a:gd name="connsiteY396" fmla="*/ 173755 h 225622"/>
                  <a:gd name="connsiteX397" fmla="*/ 261005 w 321502"/>
                  <a:gd name="connsiteY397" fmla="*/ 173755 h 225622"/>
                  <a:gd name="connsiteX398" fmla="*/ 261005 w 321502"/>
                  <a:gd name="connsiteY398" fmla="*/ 173755 h 225622"/>
                  <a:gd name="connsiteX399" fmla="*/ 261005 w 321502"/>
                  <a:gd name="connsiteY399" fmla="*/ 173755 h 225622"/>
                  <a:gd name="connsiteX400" fmla="*/ 261005 w 321502"/>
                  <a:gd name="connsiteY400" fmla="*/ 173755 h 225622"/>
                  <a:gd name="connsiteX401" fmla="*/ 261005 w 321502"/>
                  <a:gd name="connsiteY401" fmla="*/ 173755 h 225622"/>
                  <a:gd name="connsiteX402" fmla="*/ 261005 w 321502"/>
                  <a:gd name="connsiteY402" fmla="*/ 173755 h 225622"/>
                  <a:gd name="connsiteX403" fmla="*/ 261005 w 321502"/>
                  <a:gd name="connsiteY403" fmla="*/ 173755 h 225622"/>
                  <a:gd name="connsiteX404" fmla="*/ 261005 w 321502"/>
                  <a:gd name="connsiteY404" fmla="*/ 173755 h 225622"/>
                  <a:gd name="connsiteX405" fmla="*/ 261005 w 321502"/>
                  <a:gd name="connsiteY405" fmla="*/ 173755 h 225622"/>
                  <a:gd name="connsiteX406" fmla="*/ 261005 w 321502"/>
                  <a:gd name="connsiteY406" fmla="*/ 173755 h 225622"/>
                  <a:gd name="connsiteX407" fmla="*/ 261005 w 321502"/>
                  <a:gd name="connsiteY407" fmla="*/ 173755 h 225622"/>
                  <a:gd name="connsiteX408" fmla="*/ 261005 w 321502"/>
                  <a:gd name="connsiteY408" fmla="*/ 173755 h 225622"/>
                  <a:gd name="connsiteX409" fmla="*/ 261005 w 321502"/>
                  <a:gd name="connsiteY409" fmla="*/ 173755 h 225622"/>
                  <a:gd name="connsiteX410" fmla="*/ 261005 w 321502"/>
                  <a:gd name="connsiteY410" fmla="*/ 173755 h 225622"/>
                  <a:gd name="connsiteX411" fmla="*/ 261005 w 321502"/>
                  <a:gd name="connsiteY411" fmla="*/ 173755 h 225622"/>
                  <a:gd name="connsiteX412" fmla="*/ 261005 w 321502"/>
                  <a:gd name="connsiteY412" fmla="*/ 173755 h 225622"/>
                  <a:gd name="connsiteX413" fmla="*/ 261005 w 321502"/>
                  <a:gd name="connsiteY413" fmla="*/ 173755 h 225622"/>
                  <a:gd name="connsiteX414" fmla="*/ 261005 w 321502"/>
                  <a:gd name="connsiteY414" fmla="*/ 173755 h 225622"/>
                  <a:gd name="connsiteX415" fmla="*/ 261005 w 321502"/>
                  <a:gd name="connsiteY415" fmla="*/ 173755 h 225622"/>
                  <a:gd name="connsiteX416" fmla="*/ 261005 w 321502"/>
                  <a:gd name="connsiteY416" fmla="*/ 173755 h 225622"/>
                  <a:gd name="connsiteX417" fmla="*/ 261005 w 321502"/>
                  <a:gd name="connsiteY417" fmla="*/ 173755 h 225622"/>
                  <a:gd name="connsiteX418" fmla="*/ 261005 w 321502"/>
                  <a:gd name="connsiteY418" fmla="*/ 173755 h 225622"/>
                  <a:gd name="connsiteX419" fmla="*/ 261005 w 321502"/>
                  <a:gd name="connsiteY419" fmla="*/ 173755 h 225622"/>
                  <a:gd name="connsiteX420" fmla="*/ 261005 w 321502"/>
                  <a:gd name="connsiteY420" fmla="*/ 173755 h 225622"/>
                  <a:gd name="connsiteX421" fmla="*/ 261005 w 321502"/>
                  <a:gd name="connsiteY421" fmla="*/ 173755 h 225622"/>
                  <a:gd name="connsiteX422" fmla="*/ 261005 w 321502"/>
                  <a:gd name="connsiteY422" fmla="*/ 173755 h 225622"/>
                  <a:gd name="connsiteX423" fmla="*/ 261005 w 321502"/>
                  <a:gd name="connsiteY423" fmla="*/ 173755 h 225622"/>
                  <a:gd name="connsiteX424" fmla="*/ 261005 w 321502"/>
                  <a:gd name="connsiteY424" fmla="*/ 173755 h 225622"/>
                  <a:gd name="connsiteX425" fmla="*/ 261005 w 321502"/>
                  <a:gd name="connsiteY425" fmla="*/ 173755 h 225622"/>
                  <a:gd name="connsiteX426" fmla="*/ 261005 w 321502"/>
                  <a:gd name="connsiteY426" fmla="*/ 173755 h 225622"/>
                  <a:gd name="connsiteX427" fmla="*/ 261005 w 321502"/>
                  <a:gd name="connsiteY427" fmla="*/ 173755 h 225622"/>
                  <a:gd name="connsiteX428" fmla="*/ 261005 w 321502"/>
                  <a:gd name="connsiteY428" fmla="*/ 173755 h 225622"/>
                  <a:gd name="connsiteX429" fmla="*/ 261005 w 321502"/>
                  <a:gd name="connsiteY429" fmla="*/ 173755 h 225622"/>
                  <a:gd name="connsiteX430" fmla="*/ 261005 w 321502"/>
                  <a:gd name="connsiteY430" fmla="*/ 173755 h 225622"/>
                  <a:gd name="connsiteX431" fmla="*/ 261005 w 321502"/>
                  <a:gd name="connsiteY431" fmla="*/ 173755 h 225622"/>
                  <a:gd name="connsiteX432" fmla="*/ 261005 w 321502"/>
                  <a:gd name="connsiteY432" fmla="*/ 173755 h 225622"/>
                  <a:gd name="connsiteX433" fmla="*/ 261005 w 321502"/>
                  <a:gd name="connsiteY433" fmla="*/ 173755 h 225622"/>
                  <a:gd name="connsiteX434" fmla="*/ 261005 w 321502"/>
                  <a:gd name="connsiteY434" fmla="*/ 173755 h 225622"/>
                  <a:gd name="connsiteX435" fmla="*/ 261005 w 321502"/>
                  <a:gd name="connsiteY435" fmla="*/ 173755 h 225622"/>
                  <a:gd name="connsiteX436" fmla="*/ 261005 w 321502"/>
                  <a:gd name="connsiteY436" fmla="*/ 173755 h 225622"/>
                  <a:gd name="connsiteX437" fmla="*/ 261005 w 321502"/>
                  <a:gd name="connsiteY437" fmla="*/ 173755 h 225622"/>
                  <a:gd name="connsiteX438" fmla="*/ 261005 w 321502"/>
                  <a:gd name="connsiteY438" fmla="*/ 173755 h 225622"/>
                  <a:gd name="connsiteX439" fmla="*/ 261005 w 321502"/>
                  <a:gd name="connsiteY439" fmla="*/ 173755 h 225622"/>
                  <a:gd name="connsiteX440" fmla="*/ 261005 w 321502"/>
                  <a:gd name="connsiteY440" fmla="*/ 173755 h 225622"/>
                  <a:gd name="connsiteX441" fmla="*/ 261005 w 321502"/>
                  <a:gd name="connsiteY441" fmla="*/ 173755 h 225622"/>
                  <a:gd name="connsiteX442" fmla="*/ 261005 w 321502"/>
                  <a:gd name="connsiteY442" fmla="*/ 173755 h 225622"/>
                  <a:gd name="connsiteX443" fmla="*/ 261005 w 321502"/>
                  <a:gd name="connsiteY443" fmla="*/ 173755 h 225622"/>
                  <a:gd name="connsiteX444" fmla="*/ 261005 w 321502"/>
                  <a:gd name="connsiteY444" fmla="*/ 173755 h 225622"/>
                  <a:gd name="connsiteX445" fmla="*/ 261005 w 321502"/>
                  <a:gd name="connsiteY445" fmla="*/ 173755 h 225622"/>
                  <a:gd name="connsiteX446" fmla="*/ 261005 w 321502"/>
                  <a:gd name="connsiteY446" fmla="*/ 173755 h 225622"/>
                  <a:gd name="connsiteX447" fmla="*/ 261005 w 321502"/>
                  <a:gd name="connsiteY447" fmla="*/ 173755 h 225622"/>
                  <a:gd name="connsiteX448" fmla="*/ 261005 w 321502"/>
                  <a:gd name="connsiteY448" fmla="*/ 173755 h 225622"/>
                  <a:gd name="connsiteX449" fmla="*/ 261005 w 321502"/>
                  <a:gd name="connsiteY449" fmla="*/ 173755 h 225622"/>
                  <a:gd name="connsiteX450" fmla="*/ 261005 w 321502"/>
                  <a:gd name="connsiteY450" fmla="*/ 173755 h 225622"/>
                  <a:gd name="connsiteX451" fmla="*/ 261005 w 321502"/>
                  <a:gd name="connsiteY451" fmla="*/ 173755 h 225622"/>
                  <a:gd name="connsiteX452" fmla="*/ 261005 w 321502"/>
                  <a:gd name="connsiteY452" fmla="*/ 173755 h 225622"/>
                  <a:gd name="connsiteX453" fmla="*/ 261005 w 321502"/>
                  <a:gd name="connsiteY453" fmla="*/ 173755 h 225622"/>
                  <a:gd name="connsiteX454" fmla="*/ 261005 w 321502"/>
                  <a:gd name="connsiteY454" fmla="*/ 173755 h 225622"/>
                  <a:gd name="connsiteX455" fmla="*/ 261005 w 321502"/>
                  <a:gd name="connsiteY455" fmla="*/ 173755 h 225622"/>
                  <a:gd name="connsiteX456" fmla="*/ 261005 w 321502"/>
                  <a:gd name="connsiteY456" fmla="*/ 173755 h 225622"/>
                  <a:gd name="connsiteX457" fmla="*/ 261005 w 321502"/>
                  <a:gd name="connsiteY457" fmla="*/ 173755 h 225622"/>
                  <a:gd name="connsiteX458" fmla="*/ 261005 w 321502"/>
                  <a:gd name="connsiteY458" fmla="*/ 173755 h 225622"/>
                  <a:gd name="connsiteX459" fmla="*/ 261005 w 321502"/>
                  <a:gd name="connsiteY459" fmla="*/ 173755 h 225622"/>
                  <a:gd name="connsiteX460" fmla="*/ 261005 w 321502"/>
                  <a:gd name="connsiteY460" fmla="*/ 173755 h 225622"/>
                  <a:gd name="connsiteX461" fmla="*/ 261005 w 321502"/>
                  <a:gd name="connsiteY461" fmla="*/ 173755 h 225622"/>
                  <a:gd name="connsiteX462" fmla="*/ 261005 w 321502"/>
                  <a:gd name="connsiteY462" fmla="*/ 173755 h 225622"/>
                  <a:gd name="connsiteX463" fmla="*/ 261005 w 321502"/>
                  <a:gd name="connsiteY463" fmla="*/ 173755 h 225622"/>
                  <a:gd name="connsiteX464" fmla="*/ 261005 w 321502"/>
                  <a:gd name="connsiteY464" fmla="*/ 173755 h 225622"/>
                  <a:gd name="connsiteX465" fmla="*/ 261005 w 321502"/>
                  <a:gd name="connsiteY465" fmla="*/ 173755 h 225622"/>
                  <a:gd name="connsiteX466" fmla="*/ 261005 w 321502"/>
                  <a:gd name="connsiteY466" fmla="*/ 173755 h 225622"/>
                  <a:gd name="connsiteX467" fmla="*/ 261005 w 321502"/>
                  <a:gd name="connsiteY467" fmla="*/ 173755 h 225622"/>
                  <a:gd name="connsiteX468" fmla="*/ 261005 w 321502"/>
                  <a:gd name="connsiteY468" fmla="*/ 173755 h 225622"/>
                  <a:gd name="connsiteX469" fmla="*/ 261005 w 321502"/>
                  <a:gd name="connsiteY469" fmla="*/ 173755 h 225622"/>
                  <a:gd name="connsiteX470" fmla="*/ 261005 w 321502"/>
                  <a:gd name="connsiteY470" fmla="*/ 173755 h 225622"/>
                  <a:gd name="connsiteX471" fmla="*/ 261005 w 321502"/>
                  <a:gd name="connsiteY471" fmla="*/ 173755 h 225622"/>
                  <a:gd name="connsiteX472" fmla="*/ 261005 w 321502"/>
                  <a:gd name="connsiteY472" fmla="*/ 173755 h 225622"/>
                  <a:gd name="connsiteX473" fmla="*/ 261005 w 321502"/>
                  <a:gd name="connsiteY473" fmla="*/ 173755 h 225622"/>
                  <a:gd name="connsiteX474" fmla="*/ 261005 w 321502"/>
                  <a:gd name="connsiteY474" fmla="*/ 173755 h 225622"/>
                  <a:gd name="connsiteX475" fmla="*/ 261005 w 321502"/>
                  <a:gd name="connsiteY475" fmla="*/ 173755 h 225622"/>
                  <a:gd name="connsiteX476" fmla="*/ 261005 w 321502"/>
                  <a:gd name="connsiteY476" fmla="*/ 173755 h 225622"/>
                  <a:gd name="connsiteX477" fmla="*/ 261005 w 321502"/>
                  <a:gd name="connsiteY477" fmla="*/ 173755 h 225622"/>
                  <a:gd name="connsiteX478" fmla="*/ 261005 w 321502"/>
                  <a:gd name="connsiteY478" fmla="*/ 173755 h 225622"/>
                  <a:gd name="connsiteX479" fmla="*/ 261005 w 321502"/>
                  <a:gd name="connsiteY479" fmla="*/ 173755 h 225622"/>
                  <a:gd name="connsiteX480" fmla="*/ 261005 w 321502"/>
                  <a:gd name="connsiteY480" fmla="*/ 173755 h 225622"/>
                  <a:gd name="connsiteX481" fmla="*/ 261005 w 321502"/>
                  <a:gd name="connsiteY481" fmla="*/ 173755 h 225622"/>
                  <a:gd name="connsiteX482" fmla="*/ 261005 w 321502"/>
                  <a:gd name="connsiteY482" fmla="*/ 173755 h 225622"/>
                  <a:gd name="connsiteX483" fmla="*/ 261005 w 321502"/>
                  <a:gd name="connsiteY483" fmla="*/ 173755 h 225622"/>
                  <a:gd name="connsiteX484" fmla="*/ 261005 w 321502"/>
                  <a:gd name="connsiteY484" fmla="*/ 173755 h 225622"/>
                  <a:gd name="connsiteX485" fmla="*/ 261005 w 321502"/>
                  <a:gd name="connsiteY485" fmla="*/ 173755 h 225622"/>
                  <a:gd name="connsiteX486" fmla="*/ 261005 w 321502"/>
                  <a:gd name="connsiteY486" fmla="*/ 173755 h 225622"/>
                  <a:gd name="connsiteX487" fmla="*/ 261005 w 321502"/>
                  <a:gd name="connsiteY487" fmla="*/ 173755 h 225622"/>
                  <a:gd name="connsiteX488" fmla="*/ 261005 w 321502"/>
                  <a:gd name="connsiteY488" fmla="*/ 173755 h 225622"/>
                  <a:gd name="connsiteX489" fmla="*/ 261005 w 321502"/>
                  <a:gd name="connsiteY489" fmla="*/ 173755 h 225622"/>
                  <a:gd name="connsiteX490" fmla="*/ 261005 w 321502"/>
                  <a:gd name="connsiteY490" fmla="*/ 173755 h 225622"/>
                  <a:gd name="connsiteX491" fmla="*/ 261005 w 321502"/>
                  <a:gd name="connsiteY491" fmla="*/ 173755 h 225622"/>
                  <a:gd name="connsiteX492" fmla="*/ 261005 w 321502"/>
                  <a:gd name="connsiteY492" fmla="*/ 173755 h 225622"/>
                  <a:gd name="connsiteX493" fmla="*/ 261005 w 321502"/>
                  <a:gd name="connsiteY493" fmla="*/ 173755 h 225622"/>
                  <a:gd name="connsiteX494" fmla="*/ 261005 w 321502"/>
                  <a:gd name="connsiteY494" fmla="*/ 173755 h 225622"/>
                  <a:gd name="connsiteX495" fmla="*/ 261005 w 321502"/>
                  <a:gd name="connsiteY495" fmla="*/ 173755 h 225622"/>
                  <a:gd name="connsiteX496" fmla="*/ 261005 w 321502"/>
                  <a:gd name="connsiteY496" fmla="*/ 173755 h 225622"/>
                  <a:gd name="connsiteX497" fmla="*/ 261005 w 321502"/>
                  <a:gd name="connsiteY497" fmla="*/ 173755 h 225622"/>
                  <a:gd name="connsiteX498" fmla="*/ 261005 w 321502"/>
                  <a:gd name="connsiteY498" fmla="*/ 173755 h 225622"/>
                  <a:gd name="connsiteX499" fmla="*/ 261005 w 321502"/>
                  <a:gd name="connsiteY499" fmla="*/ 173755 h 225622"/>
                  <a:gd name="connsiteX500" fmla="*/ 261005 w 321502"/>
                  <a:gd name="connsiteY500" fmla="*/ 173755 h 225622"/>
                  <a:gd name="connsiteX501" fmla="*/ 261005 w 321502"/>
                  <a:gd name="connsiteY501" fmla="*/ 173755 h 225622"/>
                  <a:gd name="connsiteX502" fmla="*/ 261005 w 321502"/>
                  <a:gd name="connsiteY502" fmla="*/ 173755 h 225622"/>
                  <a:gd name="connsiteX503" fmla="*/ 261005 w 321502"/>
                  <a:gd name="connsiteY503" fmla="*/ 173755 h 225622"/>
                  <a:gd name="connsiteX504" fmla="*/ 261005 w 321502"/>
                  <a:gd name="connsiteY504" fmla="*/ 173755 h 225622"/>
                  <a:gd name="connsiteX505" fmla="*/ 261005 w 321502"/>
                  <a:gd name="connsiteY505" fmla="*/ 173755 h 225622"/>
                  <a:gd name="connsiteX506" fmla="*/ 261005 w 321502"/>
                  <a:gd name="connsiteY506" fmla="*/ 173755 h 225622"/>
                  <a:gd name="connsiteX507" fmla="*/ 261005 w 321502"/>
                  <a:gd name="connsiteY507" fmla="*/ 173755 h 225622"/>
                  <a:gd name="connsiteX508" fmla="*/ 261005 w 321502"/>
                  <a:gd name="connsiteY508" fmla="*/ 173755 h 225622"/>
                  <a:gd name="connsiteX509" fmla="*/ 261005 w 321502"/>
                  <a:gd name="connsiteY509" fmla="*/ 173755 h 225622"/>
                  <a:gd name="connsiteX510" fmla="*/ 261005 w 321502"/>
                  <a:gd name="connsiteY510" fmla="*/ 173755 h 225622"/>
                  <a:gd name="connsiteX511" fmla="*/ 261005 w 321502"/>
                  <a:gd name="connsiteY511" fmla="*/ 173755 h 225622"/>
                  <a:gd name="connsiteX512" fmla="*/ 261005 w 321502"/>
                  <a:gd name="connsiteY512" fmla="*/ 173755 h 225622"/>
                  <a:gd name="connsiteX513" fmla="*/ 261005 w 321502"/>
                  <a:gd name="connsiteY513" fmla="*/ 173755 h 225622"/>
                  <a:gd name="connsiteX514" fmla="*/ 261005 w 321502"/>
                  <a:gd name="connsiteY514" fmla="*/ 173755 h 225622"/>
                  <a:gd name="connsiteX515" fmla="*/ 261005 w 321502"/>
                  <a:gd name="connsiteY515" fmla="*/ 173755 h 225622"/>
                  <a:gd name="connsiteX516" fmla="*/ 261005 w 321502"/>
                  <a:gd name="connsiteY516" fmla="*/ 173755 h 225622"/>
                  <a:gd name="connsiteX517" fmla="*/ 261005 w 321502"/>
                  <a:gd name="connsiteY517" fmla="*/ 173755 h 225622"/>
                  <a:gd name="connsiteX518" fmla="*/ 261005 w 321502"/>
                  <a:gd name="connsiteY518" fmla="*/ 173755 h 225622"/>
                  <a:gd name="connsiteX519" fmla="*/ 261005 w 321502"/>
                  <a:gd name="connsiteY519" fmla="*/ 173755 h 225622"/>
                  <a:gd name="connsiteX520" fmla="*/ 261005 w 321502"/>
                  <a:gd name="connsiteY520" fmla="*/ 173755 h 225622"/>
                  <a:gd name="connsiteX521" fmla="*/ 261005 w 321502"/>
                  <a:gd name="connsiteY521" fmla="*/ 173755 h 225622"/>
                  <a:gd name="connsiteX522" fmla="*/ 261005 w 321502"/>
                  <a:gd name="connsiteY522" fmla="*/ 173755 h 225622"/>
                  <a:gd name="connsiteX523" fmla="*/ 261005 w 321502"/>
                  <a:gd name="connsiteY523" fmla="*/ 173755 h 225622"/>
                  <a:gd name="connsiteX524" fmla="*/ 261005 w 321502"/>
                  <a:gd name="connsiteY524" fmla="*/ 173755 h 225622"/>
                  <a:gd name="connsiteX525" fmla="*/ 261005 w 321502"/>
                  <a:gd name="connsiteY525" fmla="*/ 173755 h 225622"/>
                  <a:gd name="connsiteX526" fmla="*/ 261005 w 321502"/>
                  <a:gd name="connsiteY526" fmla="*/ 173755 h 225622"/>
                  <a:gd name="connsiteX527" fmla="*/ 261005 w 321502"/>
                  <a:gd name="connsiteY527" fmla="*/ 173755 h 225622"/>
                  <a:gd name="connsiteX528" fmla="*/ 261005 w 321502"/>
                  <a:gd name="connsiteY528" fmla="*/ 173755 h 225622"/>
                  <a:gd name="connsiteX529" fmla="*/ 261005 w 321502"/>
                  <a:gd name="connsiteY529" fmla="*/ 173755 h 225622"/>
                  <a:gd name="connsiteX530" fmla="*/ 261005 w 321502"/>
                  <a:gd name="connsiteY530" fmla="*/ 173755 h 225622"/>
                  <a:gd name="connsiteX531" fmla="*/ 261005 w 321502"/>
                  <a:gd name="connsiteY531" fmla="*/ 173755 h 225622"/>
                  <a:gd name="connsiteX532" fmla="*/ 261005 w 321502"/>
                  <a:gd name="connsiteY532" fmla="*/ 173755 h 225622"/>
                  <a:gd name="connsiteX533" fmla="*/ 261005 w 321502"/>
                  <a:gd name="connsiteY533" fmla="*/ 173755 h 225622"/>
                  <a:gd name="connsiteX534" fmla="*/ 261005 w 321502"/>
                  <a:gd name="connsiteY534" fmla="*/ 173755 h 225622"/>
                  <a:gd name="connsiteX535" fmla="*/ 261005 w 321502"/>
                  <a:gd name="connsiteY535" fmla="*/ 173755 h 225622"/>
                  <a:gd name="connsiteX536" fmla="*/ 261005 w 321502"/>
                  <a:gd name="connsiteY536" fmla="*/ 173755 h 225622"/>
                  <a:gd name="connsiteX537" fmla="*/ 261005 w 321502"/>
                  <a:gd name="connsiteY537" fmla="*/ 173755 h 225622"/>
                  <a:gd name="connsiteX538" fmla="*/ 261005 w 321502"/>
                  <a:gd name="connsiteY538" fmla="*/ 173755 h 225622"/>
                  <a:gd name="connsiteX539" fmla="*/ 261005 w 321502"/>
                  <a:gd name="connsiteY539" fmla="*/ 173755 h 225622"/>
                  <a:gd name="connsiteX540" fmla="*/ 261005 w 321502"/>
                  <a:gd name="connsiteY540" fmla="*/ 173755 h 225622"/>
                  <a:gd name="connsiteX541" fmla="*/ 261005 w 321502"/>
                  <a:gd name="connsiteY541" fmla="*/ 173755 h 225622"/>
                  <a:gd name="connsiteX542" fmla="*/ 261005 w 321502"/>
                  <a:gd name="connsiteY542" fmla="*/ 173755 h 225622"/>
                  <a:gd name="connsiteX543" fmla="*/ 261005 w 321502"/>
                  <a:gd name="connsiteY543" fmla="*/ 173755 h 225622"/>
                  <a:gd name="connsiteX544" fmla="*/ 261005 w 321502"/>
                  <a:gd name="connsiteY544" fmla="*/ 173755 h 225622"/>
                  <a:gd name="connsiteX545" fmla="*/ 261005 w 321502"/>
                  <a:gd name="connsiteY545" fmla="*/ 173755 h 225622"/>
                  <a:gd name="connsiteX546" fmla="*/ 261005 w 321502"/>
                  <a:gd name="connsiteY546" fmla="*/ 173755 h 225622"/>
                  <a:gd name="connsiteX547" fmla="*/ 261005 w 321502"/>
                  <a:gd name="connsiteY547" fmla="*/ 173755 h 225622"/>
                  <a:gd name="connsiteX548" fmla="*/ 261005 w 321502"/>
                  <a:gd name="connsiteY548" fmla="*/ 173755 h 225622"/>
                  <a:gd name="connsiteX549" fmla="*/ 261005 w 321502"/>
                  <a:gd name="connsiteY549" fmla="*/ 173755 h 225622"/>
                  <a:gd name="connsiteX550" fmla="*/ 261005 w 321502"/>
                  <a:gd name="connsiteY550" fmla="*/ 173755 h 225622"/>
                  <a:gd name="connsiteX551" fmla="*/ 261005 w 321502"/>
                  <a:gd name="connsiteY551" fmla="*/ 173755 h 225622"/>
                  <a:gd name="connsiteX552" fmla="*/ 261005 w 321502"/>
                  <a:gd name="connsiteY552" fmla="*/ 173755 h 225622"/>
                  <a:gd name="connsiteX553" fmla="*/ 261005 w 321502"/>
                  <a:gd name="connsiteY553" fmla="*/ 173755 h 225622"/>
                  <a:gd name="connsiteX554" fmla="*/ 261005 w 321502"/>
                  <a:gd name="connsiteY554" fmla="*/ 173755 h 225622"/>
                  <a:gd name="connsiteX555" fmla="*/ 261005 w 321502"/>
                  <a:gd name="connsiteY555" fmla="*/ 173755 h 225622"/>
                  <a:gd name="connsiteX556" fmla="*/ 261005 w 321502"/>
                  <a:gd name="connsiteY556" fmla="*/ 173755 h 225622"/>
                  <a:gd name="connsiteX557" fmla="*/ 261005 w 321502"/>
                  <a:gd name="connsiteY557" fmla="*/ 173755 h 225622"/>
                  <a:gd name="connsiteX558" fmla="*/ 261005 w 321502"/>
                  <a:gd name="connsiteY558" fmla="*/ 181535 h 225622"/>
                  <a:gd name="connsiteX559" fmla="*/ 261005 w 321502"/>
                  <a:gd name="connsiteY559" fmla="*/ 181535 h 225622"/>
                  <a:gd name="connsiteX560" fmla="*/ 261005 w 321502"/>
                  <a:gd name="connsiteY560" fmla="*/ 181535 h 225622"/>
                  <a:gd name="connsiteX561" fmla="*/ 261005 w 321502"/>
                  <a:gd name="connsiteY561" fmla="*/ 181535 h 225622"/>
                  <a:gd name="connsiteX562" fmla="*/ 261005 w 321502"/>
                  <a:gd name="connsiteY562" fmla="*/ 181535 h 225622"/>
                  <a:gd name="connsiteX563" fmla="*/ 261005 w 321502"/>
                  <a:gd name="connsiteY563" fmla="*/ 181535 h 225622"/>
                  <a:gd name="connsiteX564" fmla="*/ 261005 w 321502"/>
                  <a:gd name="connsiteY564" fmla="*/ 181535 h 225622"/>
                  <a:gd name="connsiteX565" fmla="*/ 261005 w 321502"/>
                  <a:gd name="connsiteY565" fmla="*/ 181535 h 225622"/>
                  <a:gd name="connsiteX566" fmla="*/ 261005 w 321502"/>
                  <a:gd name="connsiteY566" fmla="*/ 181535 h 225622"/>
                  <a:gd name="connsiteX567" fmla="*/ 261005 w 321502"/>
                  <a:gd name="connsiteY567" fmla="*/ 181535 h 225622"/>
                  <a:gd name="connsiteX568" fmla="*/ 261005 w 321502"/>
                  <a:gd name="connsiteY568" fmla="*/ 181535 h 225622"/>
                  <a:gd name="connsiteX569" fmla="*/ 261005 w 321502"/>
                  <a:gd name="connsiteY569" fmla="*/ 181535 h 225622"/>
                  <a:gd name="connsiteX570" fmla="*/ 261005 w 321502"/>
                  <a:gd name="connsiteY570" fmla="*/ 181535 h 225622"/>
                  <a:gd name="connsiteX571" fmla="*/ 261005 w 321502"/>
                  <a:gd name="connsiteY571" fmla="*/ 181535 h 225622"/>
                  <a:gd name="connsiteX572" fmla="*/ 261005 w 321502"/>
                  <a:gd name="connsiteY572" fmla="*/ 181535 h 225622"/>
                  <a:gd name="connsiteX573" fmla="*/ 261005 w 321502"/>
                  <a:gd name="connsiteY573" fmla="*/ 181535 h 225622"/>
                  <a:gd name="connsiteX574" fmla="*/ 261005 w 321502"/>
                  <a:gd name="connsiteY574" fmla="*/ 181535 h 225622"/>
                  <a:gd name="connsiteX575" fmla="*/ 261005 w 321502"/>
                  <a:gd name="connsiteY575" fmla="*/ 181535 h 225622"/>
                  <a:gd name="connsiteX576" fmla="*/ 261005 w 321502"/>
                  <a:gd name="connsiteY576" fmla="*/ 181535 h 225622"/>
                  <a:gd name="connsiteX577" fmla="*/ 261005 w 321502"/>
                  <a:gd name="connsiteY577" fmla="*/ 181535 h 225622"/>
                  <a:gd name="connsiteX578" fmla="*/ 261005 w 321502"/>
                  <a:gd name="connsiteY578" fmla="*/ 181535 h 225622"/>
                  <a:gd name="connsiteX579" fmla="*/ 261005 w 321502"/>
                  <a:gd name="connsiteY579" fmla="*/ 181535 h 225622"/>
                  <a:gd name="connsiteX580" fmla="*/ 261005 w 321502"/>
                  <a:gd name="connsiteY580" fmla="*/ 181535 h 225622"/>
                  <a:gd name="connsiteX581" fmla="*/ 261005 w 321502"/>
                  <a:gd name="connsiteY581" fmla="*/ 181535 h 225622"/>
                  <a:gd name="connsiteX582" fmla="*/ 261005 w 321502"/>
                  <a:gd name="connsiteY582" fmla="*/ 181535 h 225622"/>
                  <a:gd name="connsiteX583" fmla="*/ 261005 w 321502"/>
                  <a:gd name="connsiteY583" fmla="*/ 181535 h 225622"/>
                  <a:gd name="connsiteX584" fmla="*/ 261005 w 321502"/>
                  <a:gd name="connsiteY584" fmla="*/ 181535 h 225622"/>
                  <a:gd name="connsiteX585" fmla="*/ 261005 w 321502"/>
                  <a:gd name="connsiteY585" fmla="*/ 181535 h 225622"/>
                  <a:gd name="connsiteX586" fmla="*/ 261005 w 321502"/>
                  <a:gd name="connsiteY586" fmla="*/ 181535 h 225622"/>
                  <a:gd name="connsiteX587" fmla="*/ 261005 w 321502"/>
                  <a:gd name="connsiteY587" fmla="*/ 181535 h 225622"/>
                  <a:gd name="connsiteX588" fmla="*/ 261005 w 321502"/>
                  <a:gd name="connsiteY588" fmla="*/ 181535 h 225622"/>
                  <a:gd name="connsiteX589" fmla="*/ 261005 w 321502"/>
                  <a:gd name="connsiteY589" fmla="*/ 181535 h 225622"/>
                  <a:gd name="connsiteX590" fmla="*/ 261005 w 321502"/>
                  <a:gd name="connsiteY590" fmla="*/ 181535 h 225622"/>
                  <a:gd name="connsiteX591" fmla="*/ 261005 w 321502"/>
                  <a:gd name="connsiteY591" fmla="*/ 181535 h 225622"/>
                  <a:gd name="connsiteX592" fmla="*/ 261005 w 321502"/>
                  <a:gd name="connsiteY592" fmla="*/ 181535 h 225622"/>
                  <a:gd name="connsiteX593" fmla="*/ 261005 w 321502"/>
                  <a:gd name="connsiteY593" fmla="*/ 181535 h 225622"/>
                  <a:gd name="connsiteX594" fmla="*/ 261005 w 321502"/>
                  <a:gd name="connsiteY594" fmla="*/ 181535 h 225622"/>
                  <a:gd name="connsiteX595" fmla="*/ 261005 w 321502"/>
                  <a:gd name="connsiteY595" fmla="*/ 181535 h 225622"/>
                  <a:gd name="connsiteX596" fmla="*/ 261005 w 321502"/>
                  <a:gd name="connsiteY596" fmla="*/ 181535 h 225622"/>
                  <a:gd name="connsiteX597" fmla="*/ 261005 w 321502"/>
                  <a:gd name="connsiteY597" fmla="*/ 181535 h 225622"/>
                  <a:gd name="connsiteX598" fmla="*/ 261005 w 321502"/>
                  <a:gd name="connsiteY598" fmla="*/ 181535 h 225622"/>
                  <a:gd name="connsiteX599" fmla="*/ 261005 w 321502"/>
                  <a:gd name="connsiteY599" fmla="*/ 181535 h 225622"/>
                  <a:gd name="connsiteX600" fmla="*/ 261005 w 321502"/>
                  <a:gd name="connsiteY600" fmla="*/ 181535 h 225622"/>
                  <a:gd name="connsiteX601" fmla="*/ 261005 w 321502"/>
                  <a:gd name="connsiteY601" fmla="*/ 181535 h 225622"/>
                  <a:gd name="connsiteX602" fmla="*/ 261005 w 321502"/>
                  <a:gd name="connsiteY602" fmla="*/ 181535 h 225622"/>
                  <a:gd name="connsiteX603" fmla="*/ 261005 w 321502"/>
                  <a:gd name="connsiteY603" fmla="*/ 181535 h 225622"/>
                  <a:gd name="connsiteX604" fmla="*/ 261005 w 321502"/>
                  <a:gd name="connsiteY604" fmla="*/ 181535 h 225622"/>
                  <a:gd name="connsiteX605" fmla="*/ 261005 w 321502"/>
                  <a:gd name="connsiteY605" fmla="*/ 181535 h 225622"/>
                  <a:gd name="connsiteX606" fmla="*/ 261005 w 321502"/>
                  <a:gd name="connsiteY606" fmla="*/ 181535 h 225622"/>
                  <a:gd name="connsiteX607" fmla="*/ 261005 w 321502"/>
                  <a:gd name="connsiteY607" fmla="*/ 181535 h 225622"/>
                  <a:gd name="connsiteX608" fmla="*/ 261005 w 321502"/>
                  <a:gd name="connsiteY608" fmla="*/ 181535 h 225622"/>
                  <a:gd name="connsiteX609" fmla="*/ 261005 w 321502"/>
                  <a:gd name="connsiteY609" fmla="*/ 181535 h 225622"/>
                  <a:gd name="connsiteX610" fmla="*/ 261005 w 321502"/>
                  <a:gd name="connsiteY610" fmla="*/ 181535 h 225622"/>
                  <a:gd name="connsiteX611" fmla="*/ 261005 w 321502"/>
                  <a:gd name="connsiteY611" fmla="*/ 181535 h 225622"/>
                  <a:gd name="connsiteX612" fmla="*/ 261005 w 321502"/>
                  <a:gd name="connsiteY612" fmla="*/ 181535 h 225622"/>
                  <a:gd name="connsiteX613" fmla="*/ 261005 w 321502"/>
                  <a:gd name="connsiteY613" fmla="*/ 181535 h 225622"/>
                  <a:gd name="connsiteX614" fmla="*/ 261005 w 321502"/>
                  <a:gd name="connsiteY614" fmla="*/ 181535 h 225622"/>
                  <a:gd name="connsiteX615" fmla="*/ 261005 w 321502"/>
                  <a:gd name="connsiteY615" fmla="*/ 181535 h 225622"/>
                  <a:gd name="connsiteX616" fmla="*/ 261005 w 321502"/>
                  <a:gd name="connsiteY616" fmla="*/ 181535 h 225622"/>
                  <a:gd name="connsiteX617" fmla="*/ 261005 w 321502"/>
                  <a:gd name="connsiteY617" fmla="*/ 181535 h 225622"/>
                  <a:gd name="connsiteX618" fmla="*/ 261005 w 321502"/>
                  <a:gd name="connsiteY618" fmla="*/ 181535 h 225622"/>
                  <a:gd name="connsiteX619" fmla="*/ 261005 w 321502"/>
                  <a:gd name="connsiteY619" fmla="*/ 181535 h 225622"/>
                  <a:gd name="connsiteX620" fmla="*/ 261005 w 321502"/>
                  <a:gd name="connsiteY620" fmla="*/ 181535 h 225622"/>
                  <a:gd name="connsiteX621" fmla="*/ 261005 w 321502"/>
                  <a:gd name="connsiteY621" fmla="*/ 181535 h 225622"/>
                  <a:gd name="connsiteX622" fmla="*/ 261005 w 321502"/>
                  <a:gd name="connsiteY622" fmla="*/ 181535 h 225622"/>
                  <a:gd name="connsiteX623" fmla="*/ 261005 w 321502"/>
                  <a:gd name="connsiteY623" fmla="*/ 181535 h 225622"/>
                  <a:gd name="connsiteX624" fmla="*/ 261005 w 321502"/>
                  <a:gd name="connsiteY624" fmla="*/ 181535 h 225622"/>
                  <a:gd name="connsiteX625" fmla="*/ 261005 w 321502"/>
                  <a:gd name="connsiteY625" fmla="*/ 181535 h 225622"/>
                  <a:gd name="connsiteX626" fmla="*/ 261005 w 321502"/>
                  <a:gd name="connsiteY626" fmla="*/ 181535 h 225622"/>
                  <a:gd name="connsiteX627" fmla="*/ 261005 w 321502"/>
                  <a:gd name="connsiteY627" fmla="*/ 181535 h 225622"/>
                  <a:gd name="connsiteX628" fmla="*/ 261005 w 321502"/>
                  <a:gd name="connsiteY628" fmla="*/ 181535 h 225622"/>
                  <a:gd name="connsiteX629" fmla="*/ 261005 w 321502"/>
                  <a:gd name="connsiteY629" fmla="*/ 181535 h 225622"/>
                  <a:gd name="connsiteX630" fmla="*/ 261005 w 321502"/>
                  <a:gd name="connsiteY630" fmla="*/ 181535 h 225622"/>
                  <a:gd name="connsiteX631" fmla="*/ 261005 w 321502"/>
                  <a:gd name="connsiteY631" fmla="*/ 181535 h 225622"/>
                  <a:gd name="connsiteX632" fmla="*/ 261005 w 321502"/>
                  <a:gd name="connsiteY632" fmla="*/ 181535 h 225622"/>
                  <a:gd name="connsiteX633" fmla="*/ 261005 w 321502"/>
                  <a:gd name="connsiteY633" fmla="*/ 181535 h 225622"/>
                  <a:gd name="connsiteX634" fmla="*/ 261005 w 321502"/>
                  <a:gd name="connsiteY634" fmla="*/ 181535 h 225622"/>
                  <a:gd name="connsiteX635" fmla="*/ 261005 w 321502"/>
                  <a:gd name="connsiteY635" fmla="*/ 181535 h 225622"/>
                  <a:gd name="connsiteX636" fmla="*/ 261005 w 321502"/>
                  <a:gd name="connsiteY636" fmla="*/ 181535 h 225622"/>
                  <a:gd name="connsiteX637" fmla="*/ 261005 w 321502"/>
                  <a:gd name="connsiteY637" fmla="*/ 181535 h 225622"/>
                  <a:gd name="connsiteX638" fmla="*/ 261005 w 321502"/>
                  <a:gd name="connsiteY638" fmla="*/ 181535 h 225622"/>
                  <a:gd name="connsiteX639" fmla="*/ 261005 w 321502"/>
                  <a:gd name="connsiteY639" fmla="*/ 181535 h 225622"/>
                  <a:gd name="connsiteX640" fmla="*/ 261005 w 321502"/>
                  <a:gd name="connsiteY640" fmla="*/ 181535 h 225622"/>
                  <a:gd name="connsiteX641" fmla="*/ 261005 w 321502"/>
                  <a:gd name="connsiteY641" fmla="*/ 181535 h 225622"/>
                  <a:gd name="connsiteX642" fmla="*/ 261005 w 321502"/>
                  <a:gd name="connsiteY642" fmla="*/ 181535 h 225622"/>
                  <a:gd name="connsiteX643" fmla="*/ 261005 w 321502"/>
                  <a:gd name="connsiteY643" fmla="*/ 181535 h 225622"/>
                  <a:gd name="connsiteX644" fmla="*/ 261005 w 321502"/>
                  <a:gd name="connsiteY644" fmla="*/ 181535 h 225622"/>
                  <a:gd name="connsiteX645" fmla="*/ 261005 w 321502"/>
                  <a:gd name="connsiteY645" fmla="*/ 181535 h 225622"/>
                  <a:gd name="connsiteX646" fmla="*/ 261005 w 321502"/>
                  <a:gd name="connsiteY646" fmla="*/ 181535 h 225622"/>
                  <a:gd name="connsiteX647" fmla="*/ 261005 w 321502"/>
                  <a:gd name="connsiteY647" fmla="*/ 181535 h 225622"/>
                  <a:gd name="connsiteX648" fmla="*/ 261005 w 321502"/>
                  <a:gd name="connsiteY648" fmla="*/ 181535 h 225622"/>
                  <a:gd name="connsiteX649" fmla="*/ 261005 w 321502"/>
                  <a:gd name="connsiteY649" fmla="*/ 181535 h 225622"/>
                  <a:gd name="connsiteX650" fmla="*/ 261005 w 321502"/>
                  <a:gd name="connsiteY650" fmla="*/ 181535 h 225622"/>
                  <a:gd name="connsiteX651" fmla="*/ 261005 w 321502"/>
                  <a:gd name="connsiteY651" fmla="*/ 181535 h 225622"/>
                  <a:gd name="connsiteX652" fmla="*/ 261005 w 321502"/>
                  <a:gd name="connsiteY652" fmla="*/ 181535 h 225622"/>
                  <a:gd name="connsiteX653" fmla="*/ 261005 w 321502"/>
                  <a:gd name="connsiteY653" fmla="*/ 181535 h 225622"/>
                  <a:gd name="connsiteX654" fmla="*/ 261005 w 321502"/>
                  <a:gd name="connsiteY654" fmla="*/ 181535 h 225622"/>
                  <a:gd name="connsiteX655" fmla="*/ 261005 w 321502"/>
                  <a:gd name="connsiteY655" fmla="*/ 181535 h 225622"/>
                  <a:gd name="connsiteX656" fmla="*/ 261005 w 321502"/>
                  <a:gd name="connsiteY656" fmla="*/ 181535 h 225622"/>
                  <a:gd name="connsiteX657" fmla="*/ 261005 w 321502"/>
                  <a:gd name="connsiteY657" fmla="*/ 181535 h 225622"/>
                  <a:gd name="connsiteX658" fmla="*/ 261005 w 321502"/>
                  <a:gd name="connsiteY658" fmla="*/ 181535 h 225622"/>
                  <a:gd name="connsiteX659" fmla="*/ 261005 w 321502"/>
                  <a:gd name="connsiteY659" fmla="*/ 181535 h 225622"/>
                  <a:gd name="connsiteX660" fmla="*/ 261005 w 321502"/>
                  <a:gd name="connsiteY660" fmla="*/ 181535 h 225622"/>
                  <a:gd name="connsiteX661" fmla="*/ 261005 w 321502"/>
                  <a:gd name="connsiteY661" fmla="*/ 181535 h 225622"/>
                  <a:gd name="connsiteX662" fmla="*/ 261005 w 321502"/>
                  <a:gd name="connsiteY662" fmla="*/ 181535 h 225622"/>
                  <a:gd name="connsiteX663" fmla="*/ 261005 w 321502"/>
                  <a:gd name="connsiteY663" fmla="*/ 181535 h 225622"/>
                  <a:gd name="connsiteX664" fmla="*/ 261005 w 321502"/>
                  <a:gd name="connsiteY664" fmla="*/ 181535 h 225622"/>
                  <a:gd name="connsiteX665" fmla="*/ 261005 w 321502"/>
                  <a:gd name="connsiteY665" fmla="*/ 181535 h 225622"/>
                  <a:gd name="connsiteX666" fmla="*/ 261005 w 321502"/>
                  <a:gd name="connsiteY666" fmla="*/ 181535 h 225622"/>
                  <a:gd name="connsiteX667" fmla="*/ 261005 w 321502"/>
                  <a:gd name="connsiteY667" fmla="*/ 181535 h 225622"/>
                  <a:gd name="connsiteX668" fmla="*/ 261005 w 321502"/>
                  <a:gd name="connsiteY668" fmla="*/ 181535 h 225622"/>
                  <a:gd name="connsiteX669" fmla="*/ 261005 w 321502"/>
                  <a:gd name="connsiteY669" fmla="*/ 181535 h 225622"/>
                  <a:gd name="connsiteX670" fmla="*/ 261005 w 321502"/>
                  <a:gd name="connsiteY670" fmla="*/ 181535 h 225622"/>
                  <a:gd name="connsiteX671" fmla="*/ 261005 w 321502"/>
                  <a:gd name="connsiteY671" fmla="*/ 181535 h 225622"/>
                  <a:gd name="connsiteX672" fmla="*/ 261005 w 321502"/>
                  <a:gd name="connsiteY672" fmla="*/ 181535 h 225622"/>
                  <a:gd name="connsiteX673" fmla="*/ 261005 w 321502"/>
                  <a:gd name="connsiteY673" fmla="*/ 181535 h 225622"/>
                  <a:gd name="connsiteX674" fmla="*/ 261005 w 321502"/>
                  <a:gd name="connsiteY674" fmla="*/ 181535 h 225622"/>
                  <a:gd name="connsiteX675" fmla="*/ 261005 w 321502"/>
                  <a:gd name="connsiteY675" fmla="*/ 181535 h 225622"/>
                  <a:gd name="connsiteX676" fmla="*/ 261005 w 321502"/>
                  <a:gd name="connsiteY676" fmla="*/ 181535 h 225622"/>
                  <a:gd name="connsiteX677" fmla="*/ 261005 w 321502"/>
                  <a:gd name="connsiteY677" fmla="*/ 181535 h 225622"/>
                  <a:gd name="connsiteX678" fmla="*/ 261005 w 321502"/>
                  <a:gd name="connsiteY678" fmla="*/ 181535 h 225622"/>
                  <a:gd name="connsiteX679" fmla="*/ 261005 w 321502"/>
                  <a:gd name="connsiteY679" fmla="*/ 181535 h 225622"/>
                  <a:gd name="connsiteX680" fmla="*/ 261005 w 321502"/>
                  <a:gd name="connsiteY680" fmla="*/ 181535 h 225622"/>
                  <a:gd name="connsiteX681" fmla="*/ 261005 w 321502"/>
                  <a:gd name="connsiteY681" fmla="*/ 181535 h 225622"/>
                  <a:gd name="connsiteX682" fmla="*/ 261005 w 321502"/>
                  <a:gd name="connsiteY682" fmla="*/ 181535 h 225622"/>
                  <a:gd name="connsiteX683" fmla="*/ 261005 w 321502"/>
                  <a:gd name="connsiteY683" fmla="*/ 181535 h 225622"/>
                  <a:gd name="connsiteX684" fmla="*/ 261005 w 321502"/>
                  <a:gd name="connsiteY684" fmla="*/ 181535 h 225622"/>
                  <a:gd name="connsiteX685" fmla="*/ 261005 w 321502"/>
                  <a:gd name="connsiteY685" fmla="*/ 181535 h 225622"/>
                  <a:gd name="connsiteX686" fmla="*/ 261005 w 321502"/>
                  <a:gd name="connsiteY686" fmla="*/ 181535 h 225622"/>
                  <a:gd name="connsiteX687" fmla="*/ 261005 w 321502"/>
                  <a:gd name="connsiteY687" fmla="*/ 181535 h 225622"/>
                  <a:gd name="connsiteX688" fmla="*/ 261005 w 321502"/>
                  <a:gd name="connsiteY688" fmla="*/ 181535 h 225622"/>
                  <a:gd name="connsiteX689" fmla="*/ 261005 w 321502"/>
                  <a:gd name="connsiteY689" fmla="*/ 181535 h 225622"/>
                  <a:gd name="connsiteX690" fmla="*/ 261005 w 321502"/>
                  <a:gd name="connsiteY690" fmla="*/ 181535 h 225622"/>
                  <a:gd name="connsiteX691" fmla="*/ 261005 w 321502"/>
                  <a:gd name="connsiteY691" fmla="*/ 181535 h 225622"/>
                  <a:gd name="connsiteX692" fmla="*/ 261005 w 321502"/>
                  <a:gd name="connsiteY692" fmla="*/ 181535 h 225622"/>
                  <a:gd name="connsiteX693" fmla="*/ 261005 w 321502"/>
                  <a:gd name="connsiteY693" fmla="*/ 181535 h 225622"/>
                  <a:gd name="connsiteX694" fmla="*/ 261005 w 321502"/>
                  <a:gd name="connsiteY694" fmla="*/ 181535 h 225622"/>
                  <a:gd name="connsiteX695" fmla="*/ 261005 w 321502"/>
                  <a:gd name="connsiteY695" fmla="*/ 181535 h 225622"/>
                  <a:gd name="connsiteX696" fmla="*/ 261005 w 321502"/>
                  <a:gd name="connsiteY696" fmla="*/ 181535 h 225622"/>
                  <a:gd name="connsiteX697" fmla="*/ 261005 w 321502"/>
                  <a:gd name="connsiteY697" fmla="*/ 181535 h 225622"/>
                  <a:gd name="connsiteX698" fmla="*/ 261005 w 321502"/>
                  <a:gd name="connsiteY698" fmla="*/ 181535 h 225622"/>
                  <a:gd name="connsiteX699" fmla="*/ 261005 w 321502"/>
                  <a:gd name="connsiteY699" fmla="*/ 181535 h 225622"/>
                  <a:gd name="connsiteX700" fmla="*/ 261005 w 321502"/>
                  <a:gd name="connsiteY700" fmla="*/ 181535 h 225622"/>
                  <a:gd name="connsiteX701" fmla="*/ 261005 w 321502"/>
                  <a:gd name="connsiteY701" fmla="*/ 181535 h 225622"/>
                  <a:gd name="connsiteX702" fmla="*/ 261005 w 321502"/>
                  <a:gd name="connsiteY702" fmla="*/ 181535 h 225622"/>
                  <a:gd name="connsiteX703" fmla="*/ 261005 w 321502"/>
                  <a:gd name="connsiteY703" fmla="*/ 181535 h 225622"/>
                  <a:gd name="connsiteX704" fmla="*/ 261005 w 321502"/>
                  <a:gd name="connsiteY704" fmla="*/ 181535 h 225622"/>
                  <a:gd name="connsiteX705" fmla="*/ 261005 w 321502"/>
                  <a:gd name="connsiteY705" fmla="*/ 181535 h 225622"/>
                  <a:gd name="connsiteX706" fmla="*/ 261005 w 321502"/>
                  <a:gd name="connsiteY706" fmla="*/ 181535 h 225622"/>
                  <a:gd name="connsiteX707" fmla="*/ 261005 w 321502"/>
                  <a:gd name="connsiteY707" fmla="*/ 181535 h 225622"/>
                  <a:gd name="connsiteX708" fmla="*/ 261005 w 321502"/>
                  <a:gd name="connsiteY708" fmla="*/ 181535 h 225622"/>
                  <a:gd name="connsiteX709" fmla="*/ 261005 w 321502"/>
                  <a:gd name="connsiteY709" fmla="*/ 181535 h 225622"/>
                  <a:gd name="connsiteX710" fmla="*/ 261005 w 321502"/>
                  <a:gd name="connsiteY710" fmla="*/ 181535 h 225622"/>
                  <a:gd name="connsiteX711" fmla="*/ 261005 w 321502"/>
                  <a:gd name="connsiteY711" fmla="*/ 181535 h 225622"/>
                  <a:gd name="connsiteX712" fmla="*/ 261005 w 321502"/>
                  <a:gd name="connsiteY712" fmla="*/ 181535 h 225622"/>
                  <a:gd name="connsiteX713" fmla="*/ 261005 w 321502"/>
                  <a:gd name="connsiteY713" fmla="*/ 181535 h 225622"/>
                  <a:gd name="connsiteX714" fmla="*/ 261005 w 321502"/>
                  <a:gd name="connsiteY714" fmla="*/ 181535 h 225622"/>
                  <a:gd name="connsiteX715" fmla="*/ 261005 w 321502"/>
                  <a:gd name="connsiteY715" fmla="*/ 181535 h 225622"/>
                  <a:gd name="connsiteX716" fmla="*/ 261005 w 321502"/>
                  <a:gd name="connsiteY716" fmla="*/ 181535 h 225622"/>
                  <a:gd name="connsiteX717" fmla="*/ 261005 w 321502"/>
                  <a:gd name="connsiteY717" fmla="*/ 181535 h 225622"/>
                  <a:gd name="connsiteX718" fmla="*/ 261005 w 321502"/>
                  <a:gd name="connsiteY718" fmla="*/ 181535 h 225622"/>
                  <a:gd name="connsiteX719" fmla="*/ 261005 w 321502"/>
                  <a:gd name="connsiteY719" fmla="*/ 181535 h 225622"/>
                  <a:gd name="connsiteX720" fmla="*/ 261005 w 321502"/>
                  <a:gd name="connsiteY720" fmla="*/ 181535 h 225622"/>
                  <a:gd name="connsiteX721" fmla="*/ 261005 w 321502"/>
                  <a:gd name="connsiteY721" fmla="*/ 181535 h 225622"/>
                  <a:gd name="connsiteX722" fmla="*/ 261005 w 321502"/>
                  <a:gd name="connsiteY722" fmla="*/ 181535 h 225622"/>
                  <a:gd name="connsiteX723" fmla="*/ 261005 w 321502"/>
                  <a:gd name="connsiteY723" fmla="*/ 181535 h 225622"/>
                  <a:gd name="connsiteX724" fmla="*/ 261005 w 321502"/>
                  <a:gd name="connsiteY724" fmla="*/ 181535 h 225622"/>
                  <a:gd name="connsiteX725" fmla="*/ 261005 w 321502"/>
                  <a:gd name="connsiteY725" fmla="*/ 181535 h 225622"/>
                  <a:gd name="connsiteX726" fmla="*/ 261005 w 321502"/>
                  <a:gd name="connsiteY726" fmla="*/ 181535 h 225622"/>
                  <a:gd name="connsiteX727" fmla="*/ 261005 w 321502"/>
                  <a:gd name="connsiteY727" fmla="*/ 181535 h 225622"/>
                  <a:gd name="connsiteX728" fmla="*/ 261005 w 321502"/>
                  <a:gd name="connsiteY728" fmla="*/ 181535 h 225622"/>
                  <a:gd name="connsiteX729" fmla="*/ 261005 w 321502"/>
                  <a:gd name="connsiteY729" fmla="*/ 181535 h 225622"/>
                  <a:gd name="connsiteX730" fmla="*/ 261005 w 321502"/>
                  <a:gd name="connsiteY730" fmla="*/ 181535 h 225622"/>
                  <a:gd name="connsiteX731" fmla="*/ 261005 w 321502"/>
                  <a:gd name="connsiteY731" fmla="*/ 181535 h 225622"/>
                  <a:gd name="connsiteX732" fmla="*/ 261005 w 321502"/>
                  <a:gd name="connsiteY732" fmla="*/ 181535 h 225622"/>
                  <a:gd name="connsiteX733" fmla="*/ 261005 w 321502"/>
                  <a:gd name="connsiteY733" fmla="*/ 181535 h 225622"/>
                  <a:gd name="connsiteX734" fmla="*/ 261005 w 321502"/>
                  <a:gd name="connsiteY734" fmla="*/ 181535 h 225622"/>
                  <a:gd name="connsiteX735" fmla="*/ 261005 w 321502"/>
                  <a:gd name="connsiteY735" fmla="*/ 181535 h 225622"/>
                  <a:gd name="connsiteX736" fmla="*/ 261005 w 321502"/>
                  <a:gd name="connsiteY736" fmla="*/ 181535 h 225622"/>
                  <a:gd name="connsiteX737" fmla="*/ 261005 w 321502"/>
                  <a:gd name="connsiteY737" fmla="*/ 181535 h 225622"/>
                  <a:gd name="connsiteX738" fmla="*/ 261005 w 321502"/>
                  <a:gd name="connsiteY738" fmla="*/ 181535 h 225622"/>
                  <a:gd name="connsiteX739" fmla="*/ 261005 w 321502"/>
                  <a:gd name="connsiteY739" fmla="*/ 181535 h 225622"/>
                  <a:gd name="connsiteX740" fmla="*/ 261005 w 321502"/>
                  <a:gd name="connsiteY740" fmla="*/ 181535 h 225622"/>
                  <a:gd name="connsiteX741" fmla="*/ 261005 w 321502"/>
                  <a:gd name="connsiteY741" fmla="*/ 181535 h 225622"/>
                  <a:gd name="connsiteX742" fmla="*/ 261005 w 321502"/>
                  <a:gd name="connsiteY742" fmla="*/ 181535 h 225622"/>
                  <a:gd name="connsiteX743" fmla="*/ 261005 w 321502"/>
                  <a:gd name="connsiteY743" fmla="*/ 181535 h 225622"/>
                  <a:gd name="connsiteX744" fmla="*/ 261005 w 321502"/>
                  <a:gd name="connsiteY744" fmla="*/ 181535 h 225622"/>
                  <a:gd name="connsiteX745" fmla="*/ 261005 w 321502"/>
                  <a:gd name="connsiteY745" fmla="*/ 181535 h 225622"/>
                  <a:gd name="connsiteX746" fmla="*/ 261005 w 321502"/>
                  <a:gd name="connsiteY746" fmla="*/ 181535 h 225622"/>
                  <a:gd name="connsiteX747" fmla="*/ 261005 w 321502"/>
                  <a:gd name="connsiteY747" fmla="*/ 181535 h 225622"/>
                  <a:gd name="connsiteX748" fmla="*/ 261005 w 321502"/>
                  <a:gd name="connsiteY748" fmla="*/ 181535 h 225622"/>
                  <a:gd name="connsiteX749" fmla="*/ 261005 w 321502"/>
                  <a:gd name="connsiteY749" fmla="*/ 181535 h 225622"/>
                  <a:gd name="connsiteX750" fmla="*/ 261005 w 321502"/>
                  <a:gd name="connsiteY750" fmla="*/ 181535 h 225622"/>
                  <a:gd name="connsiteX751" fmla="*/ 261005 w 321502"/>
                  <a:gd name="connsiteY751" fmla="*/ 181535 h 225622"/>
                  <a:gd name="connsiteX752" fmla="*/ 261005 w 321502"/>
                  <a:gd name="connsiteY752" fmla="*/ 181535 h 225622"/>
                  <a:gd name="connsiteX753" fmla="*/ 261005 w 321502"/>
                  <a:gd name="connsiteY753" fmla="*/ 181535 h 225622"/>
                  <a:gd name="connsiteX754" fmla="*/ 261005 w 321502"/>
                  <a:gd name="connsiteY754" fmla="*/ 181535 h 225622"/>
                  <a:gd name="connsiteX755" fmla="*/ 261005 w 321502"/>
                  <a:gd name="connsiteY755" fmla="*/ 181535 h 225622"/>
                  <a:gd name="connsiteX756" fmla="*/ 261005 w 321502"/>
                  <a:gd name="connsiteY756" fmla="*/ 181535 h 225622"/>
                  <a:gd name="connsiteX757" fmla="*/ 261005 w 321502"/>
                  <a:gd name="connsiteY757" fmla="*/ 181535 h 225622"/>
                  <a:gd name="connsiteX758" fmla="*/ 261005 w 321502"/>
                  <a:gd name="connsiteY758" fmla="*/ 181535 h 225622"/>
                  <a:gd name="connsiteX759" fmla="*/ 261005 w 321502"/>
                  <a:gd name="connsiteY759" fmla="*/ 181535 h 225622"/>
                  <a:gd name="connsiteX760" fmla="*/ 261005 w 321502"/>
                  <a:gd name="connsiteY760" fmla="*/ 181535 h 225622"/>
                  <a:gd name="connsiteX761" fmla="*/ 261005 w 321502"/>
                  <a:gd name="connsiteY761" fmla="*/ 181535 h 225622"/>
                  <a:gd name="connsiteX762" fmla="*/ 261005 w 321502"/>
                  <a:gd name="connsiteY762" fmla="*/ 181535 h 225622"/>
                  <a:gd name="connsiteX763" fmla="*/ 261005 w 321502"/>
                  <a:gd name="connsiteY763" fmla="*/ 181535 h 225622"/>
                  <a:gd name="connsiteX764" fmla="*/ 261005 w 321502"/>
                  <a:gd name="connsiteY764" fmla="*/ 181535 h 225622"/>
                  <a:gd name="connsiteX765" fmla="*/ 261005 w 321502"/>
                  <a:gd name="connsiteY765" fmla="*/ 181535 h 225622"/>
                  <a:gd name="connsiteX766" fmla="*/ 261005 w 321502"/>
                  <a:gd name="connsiteY766" fmla="*/ 181535 h 225622"/>
                  <a:gd name="connsiteX767" fmla="*/ 261005 w 321502"/>
                  <a:gd name="connsiteY767" fmla="*/ 181535 h 225622"/>
                  <a:gd name="connsiteX768" fmla="*/ 261005 w 321502"/>
                  <a:gd name="connsiteY768" fmla="*/ 181535 h 225622"/>
                  <a:gd name="connsiteX769" fmla="*/ 261005 w 321502"/>
                  <a:gd name="connsiteY769" fmla="*/ 181535 h 225622"/>
                  <a:gd name="connsiteX770" fmla="*/ 261005 w 321502"/>
                  <a:gd name="connsiteY770" fmla="*/ 181535 h 225622"/>
                  <a:gd name="connsiteX771" fmla="*/ 261005 w 321502"/>
                  <a:gd name="connsiteY771" fmla="*/ 181535 h 225622"/>
                  <a:gd name="connsiteX772" fmla="*/ 261005 w 321502"/>
                  <a:gd name="connsiteY772" fmla="*/ 181535 h 225622"/>
                  <a:gd name="connsiteX773" fmla="*/ 261005 w 321502"/>
                  <a:gd name="connsiteY773" fmla="*/ 181535 h 225622"/>
                  <a:gd name="connsiteX774" fmla="*/ 261005 w 321502"/>
                  <a:gd name="connsiteY774" fmla="*/ 181535 h 225622"/>
                  <a:gd name="connsiteX775" fmla="*/ 261005 w 321502"/>
                  <a:gd name="connsiteY775" fmla="*/ 181535 h 225622"/>
                  <a:gd name="connsiteX776" fmla="*/ 261005 w 321502"/>
                  <a:gd name="connsiteY776" fmla="*/ 181535 h 225622"/>
                  <a:gd name="connsiteX777" fmla="*/ 261005 w 321502"/>
                  <a:gd name="connsiteY777" fmla="*/ 181535 h 225622"/>
                  <a:gd name="connsiteX778" fmla="*/ 261005 w 321502"/>
                  <a:gd name="connsiteY778" fmla="*/ 181535 h 225622"/>
                  <a:gd name="connsiteX779" fmla="*/ 261005 w 321502"/>
                  <a:gd name="connsiteY779" fmla="*/ 181535 h 225622"/>
                  <a:gd name="connsiteX780" fmla="*/ 261005 w 321502"/>
                  <a:gd name="connsiteY780" fmla="*/ 181535 h 225622"/>
                  <a:gd name="connsiteX781" fmla="*/ 261005 w 321502"/>
                  <a:gd name="connsiteY781" fmla="*/ 181535 h 225622"/>
                  <a:gd name="connsiteX782" fmla="*/ 261005 w 321502"/>
                  <a:gd name="connsiteY782" fmla="*/ 181535 h 225622"/>
                  <a:gd name="connsiteX783" fmla="*/ 261005 w 321502"/>
                  <a:gd name="connsiteY783" fmla="*/ 181535 h 225622"/>
                  <a:gd name="connsiteX784" fmla="*/ 261005 w 321502"/>
                  <a:gd name="connsiteY784" fmla="*/ 181535 h 225622"/>
                  <a:gd name="connsiteX785" fmla="*/ 261005 w 321502"/>
                  <a:gd name="connsiteY785" fmla="*/ 181535 h 225622"/>
                  <a:gd name="connsiteX786" fmla="*/ 261005 w 321502"/>
                  <a:gd name="connsiteY786" fmla="*/ 181535 h 225622"/>
                  <a:gd name="connsiteX787" fmla="*/ 261005 w 321502"/>
                  <a:gd name="connsiteY787" fmla="*/ 181535 h 225622"/>
                  <a:gd name="connsiteX788" fmla="*/ 261005 w 321502"/>
                  <a:gd name="connsiteY788" fmla="*/ 181535 h 225622"/>
                  <a:gd name="connsiteX789" fmla="*/ 261005 w 321502"/>
                  <a:gd name="connsiteY789" fmla="*/ 181535 h 225622"/>
                  <a:gd name="connsiteX790" fmla="*/ 261005 w 321502"/>
                  <a:gd name="connsiteY790" fmla="*/ 181535 h 225622"/>
                  <a:gd name="connsiteX791" fmla="*/ 261005 w 321502"/>
                  <a:gd name="connsiteY791" fmla="*/ 181535 h 225622"/>
                  <a:gd name="connsiteX792" fmla="*/ 261005 w 321502"/>
                  <a:gd name="connsiteY792" fmla="*/ 181535 h 225622"/>
                  <a:gd name="connsiteX793" fmla="*/ 261005 w 321502"/>
                  <a:gd name="connsiteY793" fmla="*/ 181535 h 225622"/>
                  <a:gd name="connsiteX794" fmla="*/ 261005 w 321502"/>
                  <a:gd name="connsiteY794" fmla="*/ 181535 h 225622"/>
                  <a:gd name="connsiteX795" fmla="*/ 261005 w 321502"/>
                  <a:gd name="connsiteY795" fmla="*/ 181535 h 225622"/>
                  <a:gd name="connsiteX796" fmla="*/ 261005 w 321502"/>
                  <a:gd name="connsiteY796" fmla="*/ 181535 h 225622"/>
                  <a:gd name="connsiteX797" fmla="*/ 261005 w 321502"/>
                  <a:gd name="connsiteY797" fmla="*/ 181535 h 225622"/>
                  <a:gd name="connsiteX798" fmla="*/ 261005 w 321502"/>
                  <a:gd name="connsiteY798" fmla="*/ 181535 h 225622"/>
                  <a:gd name="connsiteX799" fmla="*/ 261005 w 321502"/>
                  <a:gd name="connsiteY799" fmla="*/ 181535 h 225622"/>
                  <a:gd name="connsiteX800" fmla="*/ 261005 w 321502"/>
                  <a:gd name="connsiteY800" fmla="*/ 181535 h 225622"/>
                  <a:gd name="connsiteX801" fmla="*/ 261005 w 321502"/>
                  <a:gd name="connsiteY801" fmla="*/ 181535 h 225622"/>
                  <a:gd name="connsiteX802" fmla="*/ 261005 w 321502"/>
                  <a:gd name="connsiteY802" fmla="*/ 181535 h 225622"/>
                  <a:gd name="connsiteX803" fmla="*/ 261005 w 321502"/>
                  <a:gd name="connsiteY803" fmla="*/ 181535 h 225622"/>
                  <a:gd name="connsiteX804" fmla="*/ 261005 w 321502"/>
                  <a:gd name="connsiteY804" fmla="*/ 181535 h 225622"/>
                  <a:gd name="connsiteX805" fmla="*/ 261005 w 321502"/>
                  <a:gd name="connsiteY805" fmla="*/ 181535 h 225622"/>
                  <a:gd name="connsiteX806" fmla="*/ 261005 w 321502"/>
                  <a:gd name="connsiteY806" fmla="*/ 181535 h 225622"/>
                  <a:gd name="connsiteX807" fmla="*/ 261005 w 321502"/>
                  <a:gd name="connsiteY807" fmla="*/ 181535 h 225622"/>
                  <a:gd name="connsiteX808" fmla="*/ 261005 w 321502"/>
                  <a:gd name="connsiteY808" fmla="*/ 181535 h 225622"/>
                  <a:gd name="connsiteX809" fmla="*/ 261005 w 321502"/>
                  <a:gd name="connsiteY809" fmla="*/ 181535 h 225622"/>
                  <a:gd name="connsiteX810" fmla="*/ 261005 w 321502"/>
                  <a:gd name="connsiteY810" fmla="*/ 181535 h 225622"/>
                  <a:gd name="connsiteX811" fmla="*/ 261005 w 321502"/>
                  <a:gd name="connsiteY811" fmla="*/ 181535 h 225622"/>
                  <a:gd name="connsiteX812" fmla="*/ 261005 w 321502"/>
                  <a:gd name="connsiteY812" fmla="*/ 181535 h 225622"/>
                  <a:gd name="connsiteX813" fmla="*/ 261005 w 321502"/>
                  <a:gd name="connsiteY813" fmla="*/ 181535 h 225622"/>
                  <a:gd name="connsiteX814" fmla="*/ 261005 w 321502"/>
                  <a:gd name="connsiteY814" fmla="*/ 181535 h 225622"/>
                  <a:gd name="connsiteX815" fmla="*/ 261005 w 321502"/>
                  <a:gd name="connsiteY815" fmla="*/ 181535 h 225622"/>
                  <a:gd name="connsiteX816" fmla="*/ 261005 w 321502"/>
                  <a:gd name="connsiteY816" fmla="*/ 181535 h 225622"/>
                  <a:gd name="connsiteX817" fmla="*/ 261005 w 321502"/>
                  <a:gd name="connsiteY817" fmla="*/ 181535 h 225622"/>
                  <a:gd name="connsiteX818" fmla="*/ 261005 w 321502"/>
                  <a:gd name="connsiteY818" fmla="*/ 181535 h 225622"/>
                  <a:gd name="connsiteX819" fmla="*/ 261005 w 321502"/>
                  <a:gd name="connsiteY819" fmla="*/ 181535 h 225622"/>
                  <a:gd name="connsiteX820" fmla="*/ 261005 w 321502"/>
                  <a:gd name="connsiteY820" fmla="*/ 181535 h 225622"/>
                  <a:gd name="connsiteX821" fmla="*/ 261005 w 321502"/>
                  <a:gd name="connsiteY821" fmla="*/ 181535 h 225622"/>
                  <a:gd name="connsiteX822" fmla="*/ 261005 w 321502"/>
                  <a:gd name="connsiteY822" fmla="*/ 181535 h 225622"/>
                  <a:gd name="connsiteX823" fmla="*/ 261005 w 321502"/>
                  <a:gd name="connsiteY823" fmla="*/ 181535 h 225622"/>
                  <a:gd name="connsiteX824" fmla="*/ 261005 w 321502"/>
                  <a:gd name="connsiteY824" fmla="*/ 181535 h 225622"/>
                  <a:gd name="connsiteX825" fmla="*/ 261005 w 321502"/>
                  <a:gd name="connsiteY825" fmla="*/ 181535 h 225622"/>
                  <a:gd name="connsiteX826" fmla="*/ 261005 w 321502"/>
                  <a:gd name="connsiteY826" fmla="*/ 181535 h 225622"/>
                  <a:gd name="connsiteX827" fmla="*/ 261005 w 321502"/>
                  <a:gd name="connsiteY827" fmla="*/ 181535 h 225622"/>
                  <a:gd name="connsiteX828" fmla="*/ 261005 w 321502"/>
                  <a:gd name="connsiteY828" fmla="*/ 181535 h 225622"/>
                  <a:gd name="connsiteX829" fmla="*/ 261005 w 321502"/>
                  <a:gd name="connsiteY829" fmla="*/ 181535 h 225622"/>
                  <a:gd name="connsiteX830" fmla="*/ 261005 w 321502"/>
                  <a:gd name="connsiteY830" fmla="*/ 181535 h 225622"/>
                  <a:gd name="connsiteX831" fmla="*/ 261005 w 321502"/>
                  <a:gd name="connsiteY831" fmla="*/ 181535 h 225622"/>
                  <a:gd name="connsiteX832" fmla="*/ 261005 w 321502"/>
                  <a:gd name="connsiteY832" fmla="*/ 181535 h 225622"/>
                  <a:gd name="connsiteX833" fmla="*/ 261005 w 321502"/>
                  <a:gd name="connsiteY833" fmla="*/ 181535 h 225622"/>
                  <a:gd name="connsiteX834" fmla="*/ 261005 w 321502"/>
                  <a:gd name="connsiteY834" fmla="*/ 181535 h 225622"/>
                  <a:gd name="connsiteX835" fmla="*/ 261005 w 321502"/>
                  <a:gd name="connsiteY835" fmla="*/ 181535 h 225622"/>
                  <a:gd name="connsiteX836" fmla="*/ 261005 w 321502"/>
                  <a:gd name="connsiteY836" fmla="*/ 181535 h 225622"/>
                  <a:gd name="connsiteX837" fmla="*/ 261005 w 321502"/>
                  <a:gd name="connsiteY837" fmla="*/ 181535 h 225622"/>
                  <a:gd name="connsiteX838" fmla="*/ 261005 w 321502"/>
                  <a:gd name="connsiteY838" fmla="*/ 181535 h 225622"/>
                  <a:gd name="connsiteX839" fmla="*/ 261005 w 321502"/>
                  <a:gd name="connsiteY839" fmla="*/ 181535 h 225622"/>
                  <a:gd name="connsiteX840" fmla="*/ 261005 w 321502"/>
                  <a:gd name="connsiteY840" fmla="*/ 181535 h 225622"/>
                  <a:gd name="connsiteX841" fmla="*/ 261005 w 321502"/>
                  <a:gd name="connsiteY841" fmla="*/ 181535 h 225622"/>
                  <a:gd name="connsiteX842" fmla="*/ 261005 w 321502"/>
                  <a:gd name="connsiteY842" fmla="*/ 181535 h 225622"/>
                  <a:gd name="connsiteX843" fmla="*/ 261005 w 321502"/>
                  <a:gd name="connsiteY843" fmla="*/ 181535 h 225622"/>
                  <a:gd name="connsiteX844" fmla="*/ 261005 w 321502"/>
                  <a:gd name="connsiteY844" fmla="*/ 181535 h 225622"/>
                  <a:gd name="connsiteX845" fmla="*/ 261005 w 321502"/>
                  <a:gd name="connsiteY845" fmla="*/ 181535 h 225622"/>
                  <a:gd name="connsiteX846" fmla="*/ 261005 w 321502"/>
                  <a:gd name="connsiteY846" fmla="*/ 181535 h 225622"/>
                  <a:gd name="connsiteX847" fmla="*/ 261005 w 321502"/>
                  <a:gd name="connsiteY847" fmla="*/ 181535 h 225622"/>
                  <a:gd name="connsiteX848" fmla="*/ 261005 w 321502"/>
                  <a:gd name="connsiteY848" fmla="*/ 181535 h 225622"/>
                  <a:gd name="connsiteX849" fmla="*/ 261005 w 321502"/>
                  <a:gd name="connsiteY849" fmla="*/ 181535 h 225622"/>
                  <a:gd name="connsiteX850" fmla="*/ 261005 w 321502"/>
                  <a:gd name="connsiteY850" fmla="*/ 181535 h 225622"/>
                  <a:gd name="connsiteX851" fmla="*/ 261005 w 321502"/>
                  <a:gd name="connsiteY851" fmla="*/ 181535 h 225622"/>
                  <a:gd name="connsiteX852" fmla="*/ 261005 w 321502"/>
                  <a:gd name="connsiteY852" fmla="*/ 181535 h 225622"/>
                  <a:gd name="connsiteX853" fmla="*/ 261005 w 321502"/>
                  <a:gd name="connsiteY853" fmla="*/ 181535 h 225622"/>
                  <a:gd name="connsiteX854" fmla="*/ 261005 w 321502"/>
                  <a:gd name="connsiteY854" fmla="*/ 181535 h 225622"/>
                  <a:gd name="connsiteX855" fmla="*/ 261005 w 321502"/>
                  <a:gd name="connsiteY855" fmla="*/ 181535 h 225622"/>
                  <a:gd name="connsiteX856" fmla="*/ 261005 w 321502"/>
                  <a:gd name="connsiteY856" fmla="*/ 181535 h 225622"/>
                  <a:gd name="connsiteX857" fmla="*/ 261005 w 321502"/>
                  <a:gd name="connsiteY857" fmla="*/ 181535 h 225622"/>
                  <a:gd name="connsiteX858" fmla="*/ 261005 w 321502"/>
                  <a:gd name="connsiteY858" fmla="*/ 181535 h 225622"/>
                  <a:gd name="connsiteX859" fmla="*/ 261005 w 321502"/>
                  <a:gd name="connsiteY859" fmla="*/ 181535 h 225622"/>
                  <a:gd name="connsiteX860" fmla="*/ 261005 w 321502"/>
                  <a:gd name="connsiteY860" fmla="*/ 181535 h 225622"/>
                  <a:gd name="connsiteX861" fmla="*/ 261005 w 321502"/>
                  <a:gd name="connsiteY861" fmla="*/ 181535 h 225622"/>
                  <a:gd name="connsiteX862" fmla="*/ 261005 w 321502"/>
                  <a:gd name="connsiteY862" fmla="*/ 181535 h 225622"/>
                  <a:gd name="connsiteX863" fmla="*/ 261005 w 321502"/>
                  <a:gd name="connsiteY863" fmla="*/ 181535 h 225622"/>
                  <a:gd name="connsiteX864" fmla="*/ 261005 w 321502"/>
                  <a:gd name="connsiteY864" fmla="*/ 181535 h 225622"/>
                  <a:gd name="connsiteX865" fmla="*/ 261005 w 321502"/>
                  <a:gd name="connsiteY865" fmla="*/ 181535 h 225622"/>
                  <a:gd name="connsiteX866" fmla="*/ 261005 w 321502"/>
                  <a:gd name="connsiteY866" fmla="*/ 181535 h 225622"/>
                  <a:gd name="connsiteX867" fmla="*/ 261005 w 321502"/>
                  <a:gd name="connsiteY867" fmla="*/ 181535 h 225622"/>
                  <a:gd name="connsiteX868" fmla="*/ 261005 w 321502"/>
                  <a:gd name="connsiteY868" fmla="*/ 181535 h 225622"/>
                  <a:gd name="connsiteX869" fmla="*/ 261005 w 321502"/>
                  <a:gd name="connsiteY869" fmla="*/ 181535 h 225622"/>
                  <a:gd name="connsiteX870" fmla="*/ 261005 w 321502"/>
                  <a:gd name="connsiteY870" fmla="*/ 181535 h 225622"/>
                  <a:gd name="connsiteX871" fmla="*/ 261005 w 321502"/>
                  <a:gd name="connsiteY871" fmla="*/ 181535 h 225622"/>
                  <a:gd name="connsiteX872" fmla="*/ 261005 w 321502"/>
                  <a:gd name="connsiteY872" fmla="*/ 181535 h 225622"/>
                  <a:gd name="connsiteX873" fmla="*/ 261005 w 321502"/>
                  <a:gd name="connsiteY873" fmla="*/ 181535 h 225622"/>
                  <a:gd name="connsiteX874" fmla="*/ 261005 w 321502"/>
                  <a:gd name="connsiteY874" fmla="*/ 181535 h 225622"/>
                  <a:gd name="connsiteX875" fmla="*/ 261005 w 321502"/>
                  <a:gd name="connsiteY875" fmla="*/ 181535 h 225622"/>
                  <a:gd name="connsiteX876" fmla="*/ 261005 w 321502"/>
                  <a:gd name="connsiteY876" fmla="*/ 181535 h 225622"/>
                  <a:gd name="connsiteX877" fmla="*/ 261005 w 321502"/>
                  <a:gd name="connsiteY877" fmla="*/ 181535 h 225622"/>
                  <a:gd name="connsiteX878" fmla="*/ 261005 w 321502"/>
                  <a:gd name="connsiteY878" fmla="*/ 181535 h 225622"/>
                  <a:gd name="connsiteX879" fmla="*/ 261005 w 321502"/>
                  <a:gd name="connsiteY879" fmla="*/ 181535 h 225622"/>
                  <a:gd name="connsiteX880" fmla="*/ 261005 w 321502"/>
                  <a:gd name="connsiteY880" fmla="*/ 181535 h 225622"/>
                  <a:gd name="connsiteX881" fmla="*/ 261005 w 321502"/>
                  <a:gd name="connsiteY881" fmla="*/ 181535 h 225622"/>
                  <a:gd name="connsiteX882" fmla="*/ 261005 w 321502"/>
                  <a:gd name="connsiteY882" fmla="*/ 181535 h 225622"/>
                  <a:gd name="connsiteX883" fmla="*/ 261005 w 321502"/>
                  <a:gd name="connsiteY883" fmla="*/ 181535 h 225622"/>
                  <a:gd name="connsiteX884" fmla="*/ 261005 w 321502"/>
                  <a:gd name="connsiteY884" fmla="*/ 181535 h 225622"/>
                  <a:gd name="connsiteX885" fmla="*/ 261005 w 321502"/>
                  <a:gd name="connsiteY885" fmla="*/ 181535 h 225622"/>
                  <a:gd name="connsiteX886" fmla="*/ 261005 w 321502"/>
                  <a:gd name="connsiteY886" fmla="*/ 181535 h 225622"/>
                  <a:gd name="connsiteX887" fmla="*/ 261005 w 321502"/>
                  <a:gd name="connsiteY887" fmla="*/ 181535 h 225622"/>
                  <a:gd name="connsiteX888" fmla="*/ 261005 w 321502"/>
                  <a:gd name="connsiteY888" fmla="*/ 181535 h 225622"/>
                  <a:gd name="connsiteX889" fmla="*/ 261005 w 321502"/>
                  <a:gd name="connsiteY889" fmla="*/ 181535 h 225622"/>
                  <a:gd name="connsiteX890" fmla="*/ 261005 w 321502"/>
                  <a:gd name="connsiteY890" fmla="*/ 181535 h 225622"/>
                  <a:gd name="connsiteX891" fmla="*/ 261005 w 321502"/>
                  <a:gd name="connsiteY891" fmla="*/ 181535 h 225622"/>
                  <a:gd name="connsiteX892" fmla="*/ 261005 w 321502"/>
                  <a:gd name="connsiteY892" fmla="*/ 181535 h 225622"/>
                  <a:gd name="connsiteX893" fmla="*/ 261005 w 321502"/>
                  <a:gd name="connsiteY893" fmla="*/ 181535 h 225622"/>
                  <a:gd name="connsiteX894" fmla="*/ 261005 w 321502"/>
                  <a:gd name="connsiteY894" fmla="*/ 181535 h 225622"/>
                  <a:gd name="connsiteX895" fmla="*/ 261005 w 321502"/>
                  <a:gd name="connsiteY895" fmla="*/ 181535 h 225622"/>
                  <a:gd name="connsiteX896" fmla="*/ 261005 w 321502"/>
                  <a:gd name="connsiteY896" fmla="*/ 181535 h 225622"/>
                  <a:gd name="connsiteX897" fmla="*/ 261005 w 321502"/>
                  <a:gd name="connsiteY897" fmla="*/ 181535 h 225622"/>
                  <a:gd name="connsiteX898" fmla="*/ 261005 w 321502"/>
                  <a:gd name="connsiteY898" fmla="*/ 181535 h 225622"/>
                  <a:gd name="connsiteX899" fmla="*/ 261005 w 321502"/>
                  <a:gd name="connsiteY899" fmla="*/ 181535 h 225622"/>
                  <a:gd name="connsiteX900" fmla="*/ 261005 w 321502"/>
                  <a:gd name="connsiteY900" fmla="*/ 181535 h 225622"/>
                  <a:gd name="connsiteX901" fmla="*/ 261005 w 321502"/>
                  <a:gd name="connsiteY901" fmla="*/ 181535 h 225622"/>
                  <a:gd name="connsiteX902" fmla="*/ 261005 w 321502"/>
                  <a:gd name="connsiteY902" fmla="*/ 181535 h 225622"/>
                  <a:gd name="connsiteX903" fmla="*/ 261005 w 321502"/>
                  <a:gd name="connsiteY903" fmla="*/ 181535 h 225622"/>
                  <a:gd name="connsiteX904" fmla="*/ 261005 w 321502"/>
                  <a:gd name="connsiteY904" fmla="*/ 181535 h 225622"/>
                  <a:gd name="connsiteX905" fmla="*/ 261005 w 321502"/>
                  <a:gd name="connsiteY905" fmla="*/ 181535 h 225622"/>
                  <a:gd name="connsiteX906" fmla="*/ 261005 w 321502"/>
                  <a:gd name="connsiteY906" fmla="*/ 181535 h 225622"/>
                  <a:gd name="connsiteX907" fmla="*/ 261005 w 321502"/>
                  <a:gd name="connsiteY907" fmla="*/ 181535 h 225622"/>
                  <a:gd name="connsiteX908" fmla="*/ 261005 w 321502"/>
                  <a:gd name="connsiteY908" fmla="*/ 181535 h 225622"/>
                  <a:gd name="connsiteX909" fmla="*/ 261005 w 321502"/>
                  <a:gd name="connsiteY909" fmla="*/ 181535 h 225622"/>
                  <a:gd name="connsiteX910" fmla="*/ 261005 w 321502"/>
                  <a:gd name="connsiteY910" fmla="*/ 181535 h 225622"/>
                  <a:gd name="connsiteX911" fmla="*/ 261005 w 321502"/>
                  <a:gd name="connsiteY911" fmla="*/ 181535 h 225622"/>
                  <a:gd name="connsiteX912" fmla="*/ 261005 w 321502"/>
                  <a:gd name="connsiteY912" fmla="*/ 181535 h 225622"/>
                  <a:gd name="connsiteX913" fmla="*/ 261005 w 321502"/>
                  <a:gd name="connsiteY913" fmla="*/ 181535 h 225622"/>
                  <a:gd name="connsiteX914" fmla="*/ 261005 w 321502"/>
                  <a:gd name="connsiteY914" fmla="*/ 181535 h 225622"/>
                  <a:gd name="connsiteX915" fmla="*/ 261005 w 321502"/>
                  <a:gd name="connsiteY915" fmla="*/ 181535 h 225622"/>
                  <a:gd name="connsiteX916" fmla="*/ 261005 w 321502"/>
                  <a:gd name="connsiteY916" fmla="*/ 181535 h 225622"/>
                  <a:gd name="connsiteX917" fmla="*/ 261005 w 321502"/>
                  <a:gd name="connsiteY917" fmla="*/ 181535 h 225622"/>
                  <a:gd name="connsiteX918" fmla="*/ 261005 w 321502"/>
                  <a:gd name="connsiteY918" fmla="*/ 181535 h 225622"/>
                  <a:gd name="connsiteX919" fmla="*/ 261005 w 321502"/>
                  <a:gd name="connsiteY919" fmla="*/ 181535 h 225622"/>
                  <a:gd name="connsiteX920" fmla="*/ 261005 w 321502"/>
                  <a:gd name="connsiteY920" fmla="*/ 181535 h 225622"/>
                  <a:gd name="connsiteX921" fmla="*/ 261005 w 321502"/>
                  <a:gd name="connsiteY921" fmla="*/ 181535 h 225622"/>
                  <a:gd name="connsiteX922" fmla="*/ 261005 w 321502"/>
                  <a:gd name="connsiteY922" fmla="*/ 181535 h 225622"/>
                  <a:gd name="connsiteX923" fmla="*/ 261005 w 321502"/>
                  <a:gd name="connsiteY923" fmla="*/ 181535 h 225622"/>
                  <a:gd name="connsiteX924" fmla="*/ 261005 w 321502"/>
                  <a:gd name="connsiteY924" fmla="*/ 181535 h 225622"/>
                  <a:gd name="connsiteX925" fmla="*/ 261005 w 321502"/>
                  <a:gd name="connsiteY925" fmla="*/ 181535 h 225622"/>
                  <a:gd name="connsiteX926" fmla="*/ 261005 w 321502"/>
                  <a:gd name="connsiteY926" fmla="*/ 181535 h 225622"/>
                  <a:gd name="connsiteX927" fmla="*/ 261005 w 321502"/>
                  <a:gd name="connsiteY927" fmla="*/ 181535 h 225622"/>
                  <a:gd name="connsiteX928" fmla="*/ 261005 w 321502"/>
                  <a:gd name="connsiteY928" fmla="*/ 181535 h 225622"/>
                  <a:gd name="connsiteX929" fmla="*/ 261005 w 321502"/>
                  <a:gd name="connsiteY929" fmla="*/ 181535 h 225622"/>
                  <a:gd name="connsiteX930" fmla="*/ 261005 w 321502"/>
                  <a:gd name="connsiteY930" fmla="*/ 181535 h 225622"/>
                  <a:gd name="connsiteX931" fmla="*/ 261005 w 321502"/>
                  <a:gd name="connsiteY931" fmla="*/ 181535 h 225622"/>
                  <a:gd name="connsiteX932" fmla="*/ 261005 w 321502"/>
                  <a:gd name="connsiteY932" fmla="*/ 181535 h 225622"/>
                  <a:gd name="connsiteX933" fmla="*/ 261005 w 321502"/>
                  <a:gd name="connsiteY933" fmla="*/ 181535 h 225622"/>
                  <a:gd name="connsiteX934" fmla="*/ 261005 w 321502"/>
                  <a:gd name="connsiteY934" fmla="*/ 181535 h 225622"/>
                  <a:gd name="connsiteX935" fmla="*/ 261005 w 321502"/>
                  <a:gd name="connsiteY935" fmla="*/ 181535 h 225622"/>
                  <a:gd name="connsiteX936" fmla="*/ 261005 w 321502"/>
                  <a:gd name="connsiteY936" fmla="*/ 181535 h 225622"/>
                  <a:gd name="connsiteX937" fmla="*/ 261005 w 321502"/>
                  <a:gd name="connsiteY937" fmla="*/ 181535 h 225622"/>
                  <a:gd name="connsiteX938" fmla="*/ 261005 w 321502"/>
                  <a:gd name="connsiteY938" fmla="*/ 181535 h 225622"/>
                  <a:gd name="connsiteX939" fmla="*/ 261005 w 321502"/>
                  <a:gd name="connsiteY939" fmla="*/ 181535 h 225622"/>
                  <a:gd name="connsiteX940" fmla="*/ 261005 w 321502"/>
                  <a:gd name="connsiteY940" fmla="*/ 181535 h 225622"/>
                  <a:gd name="connsiteX941" fmla="*/ 261005 w 321502"/>
                  <a:gd name="connsiteY941" fmla="*/ 181535 h 225622"/>
                  <a:gd name="connsiteX942" fmla="*/ 261005 w 321502"/>
                  <a:gd name="connsiteY942" fmla="*/ 181535 h 225622"/>
                  <a:gd name="connsiteX943" fmla="*/ 261005 w 321502"/>
                  <a:gd name="connsiteY943" fmla="*/ 181535 h 225622"/>
                  <a:gd name="connsiteX944" fmla="*/ 261005 w 321502"/>
                  <a:gd name="connsiteY944" fmla="*/ 181535 h 225622"/>
                  <a:gd name="connsiteX945" fmla="*/ 261005 w 321502"/>
                  <a:gd name="connsiteY945" fmla="*/ 181535 h 225622"/>
                  <a:gd name="connsiteX946" fmla="*/ 261005 w 321502"/>
                  <a:gd name="connsiteY946" fmla="*/ 181535 h 225622"/>
                  <a:gd name="connsiteX947" fmla="*/ 261005 w 321502"/>
                  <a:gd name="connsiteY947" fmla="*/ 181535 h 225622"/>
                  <a:gd name="connsiteX948" fmla="*/ 261005 w 321502"/>
                  <a:gd name="connsiteY948" fmla="*/ 181535 h 225622"/>
                  <a:gd name="connsiteX949" fmla="*/ 261005 w 321502"/>
                  <a:gd name="connsiteY949" fmla="*/ 181535 h 225622"/>
                  <a:gd name="connsiteX950" fmla="*/ 261005 w 321502"/>
                  <a:gd name="connsiteY950" fmla="*/ 181535 h 225622"/>
                  <a:gd name="connsiteX951" fmla="*/ 261005 w 321502"/>
                  <a:gd name="connsiteY951" fmla="*/ 181535 h 225622"/>
                  <a:gd name="connsiteX952" fmla="*/ 261005 w 321502"/>
                  <a:gd name="connsiteY952" fmla="*/ 181535 h 225622"/>
                  <a:gd name="connsiteX953" fmla="*/ 261005 w 321502"/>
                  <a:gd name="connsiteY953" fmla="*/ 181535 h 225622"/>
                  <a:gd name="connsiteX954" fmla="*/ 261005 w 321502"/>
                  <a:gd name="connsiteY954" fmla="*/ 181535 h 225622"/>
                  <a:gd name="connsiteX955" fmla="*/ 261005 w 321502"/>
                  <a:gd name="connsiteY955" fmla="*/ 181535 h 225622"/>
                  <a:gd name="connsiteX956" fmla="*/ 261005 w 321502"/>
                  <a:gd name="connsiteY956" fmla="*/ 181535 h 225622"/>
                  <a:gd name="connsiteX957" fmla="*/ 261005 w 321502"/>
                  <a:gd name="connsiteY957" fmla="*/ 181535 h 225622"/>
                  <a:gd name="connsiteX958" fmla="*/ 261005 w 321502"/>
                  <a:gd name="connsiteY958" fmla="*/ 181535 h 225622"/>
                  <a:gd name="connsiteX959" fmla="*/ 261005 w 321502"/>
                  <a:gd name="connsiteY959" fmla="*/ 181535 h 225622"/>
                  <a:gd name="connsiteX960" fmla="*/ 261005 w 321502"/>
                  <a:gd name="connsiteY960" fmla="*/ 181535 h 225622"/>
                  <a:gd name="connsiteX961" fmla="*/ 261005 w 321502"/>
                  <a:gd name="connsiteY961" fmla="*/ 181535 h 225622"/>
                  <a:gd name="connsiteX962" fmla="*/ 261005 w 321502"/>
                  <a:gd name="connsiteY962" fmla="*/ 181535 h 225622"/>
                  <a:gd name="connsiteX963" fmla="*/ 261005 w 321502"/>
                  <a:gd name="connsiteY963" fmla="*/ 181535 h 225622"/>
                  <a:gd name="connsiteX964" fmla="*/ 261005 w 321502"/>
                  <a:gd name="connsiteY964" fmla="*/ 181535 h 225622"/>
                  <a:gd name="connsiteX965" fmla="*/ 261005 w 321502"/>
                  <a:gd name="connsiteY965" fmla="*/ 181535 h 225622"/>
                  <a:gd name="connsiteX966" fmla="*/ 261005 w 321502"/>
                  <a:gd name="connsiteY966" fmla="*/ 181535 h 225622"/>
                  <a:gd name="connsiteX967" fmla="*/ 261005 w 321502"/>
                  <a:gd name="connsiteY967" fmla="*/ 181535 h 225622"/>
                  <a:gd name="connsiteX968" fmla="*/ 261005 w 321502"/>
                  <a:gd name="connsiteY968" fmla="*/ 181535 h 225622"/>
                  <a:gd name="connsiteX969" fmla="*/ 261005 w 321502"/>
                  <a:gd name="connsiteY969" fmla="*/ 181535 h 225622"/>
                  <a:gd name="connsiteX970" fmla="*/ 261005 w 321502"/>
                  <a:gd name="connsiteY970" fmla="*/ 181535 h 225622"/>
                  <a:gd name="connsiteX971" fmla="*/ 261005 w 321502"/>
                  <a:gd name="connsiteY971" fmla="*/ 181535 h 225622"/>
                  <a:gd name="connsiteX972" fmla="*/ 261005 w 321502"/>
                  <a:gd name="connsiteY972" fmla="*/ 181535 h 225622"/>
                  <a:gd name="connsiteX973" fmla="*/ 261005 w 321502"/>
                  <a:gd name="connsiteY973" fmla="*/ 181535 h 225622"/>
                  <a:gd name="connsiteX974" fmla="*/ 261005 w 321502"/>
                  <a:gd name="connsiteY974" fmla="*/ 181535 h 225622"/>
                  <a:gd name="connsiteX975" fmla="*/ 261005 w 321502"/>
                  <a:gd name="connsiteY975" fmla="*/ 181535 h 225622"/>
                  <a:gd name="connsiteX976" fmla="*/ 261005 w 321502"/>
                  <a:gd name="connsiteY976" fmla="*/ 181535 h 225622"/>
                  <a:gd name="connsiteX977" fmla="*/ 261005 w 321502"/>
                  <a:gd name="connsiteY977" fmla="*/ 181535 h 225622"/>
                  <a:gd name="connsiteX978" fmla="*/ 261005 w 321502"/>
                  <a:gd name="connsiteY978" fmla="*/ 181535 h 225622"/>
                  <a:gd name="connsiteX979" fmla="*/ 261005 w 321502"/>
                  <a:gd name="connsiteY979" fmla="*/ 181535 h 225622"/>
                  <a:gd name="connsiteX980" fmla="*/ 261005 w 321502"/>
                  <a:gd name="connsiteY980" fmla="*/ 181535 h 225622"/>
                  <a:gd name="connsiteX981" fmla="*/ 261005 w 321502"/>
                  <a:gd name="connsiteY981" fmla="*/ 181535 h 225622"/>
                  <a:gd name="connsiteX982" fmla="*/ 261005 w 321502"/>
                  <a:gd name="connsiteY982" fmla="*/ 181535 h 225622"/>
                  <a:gd name="connsiteX983" fmla="*/ 261005 w 321502"/>
                  <a:gd name="connsiteY983" fmla="*/ 181535 h 225622"/>
                  <a:gd name="connsiteX984" fmla="*/ 261005 w 321502"/>
                  <a:gd name="connsiteY984" fmla="*/ 181535 h 225622"/>
                  <a:gd name="connsiteX985" fmla="*/ 261005 w 321502"/>
                  <a:gd name="connsiteY985" fmla="*/ 181535 h 225622"/>
                  <a:gd name="connsiteX986" fmla="*/ 261005 w 321502"/>
                  <a:gd name="connsiteY986" fmla="*/ 181535 h 225622"/>
                  <a:gd name="connsiteX987" fmla="*/ 261005 w 321502"/>
                  <a:gd name="connsiteY987" fmla="*/ 181535 h 225622"/>
                  <a:gd name="connsiteX988" fmla="*/ 261005 w 321502"/>
                  <a:gd name="connsiteY988" fmla="*/ 181535 h 225622"/>
                  <a:gd name="connsiteX989" fmla="*/ 261005 w 321502"/>
                  <a:gd name="connsiteY989" fmla="*/ 181535 h 225622"/>
                  <a:gd name="connsiteX990" fmla="*/ 261005 w 321502"/>
                  <a:gd name="connsiteY990" fmla="*/ 181535 h 225622"/>
                  <a:gd name="connsiteX991" fmla="*/ 261005 w 321502"/>
                  <a:gd name="connsiteY991" fmla="*/ 181535 h 225622"/>
                  <a:gd name="connsiteX992" fmla="*/ 261005 w 321502"/>
                  <a:gd name="connsiteY992" fmla="*/ 181535 h 225622"/>
                  <a:gd name="connsiteX993" fmla="*/ 261005 w 321502"/>
                  <a:gd name="connsiteY993" fmla="*/ 181535 h 225622"/>
                  <a:gd name="connsiteX994" fmla="*/ 261005 w 321502"/>
                  <a:gd name="connsiteY994" fmla="*/ 181535 h 225622"/>
                  <a:gd name="connsiteX995" fmla="*/ 261005 w 321502"/>
                  <a:gd name="connsiteY995" fmla="*/ 181535 h 225622"/>
                  <a:gd name="connsiteX996" fmla="*/ 261005 w 321502"/>
                  <a:gd name="connsiteY996" fmla="*/ 181535 h 225622"/>
                  <a:gd name="connsiteX997" fmla="*/ 261005 w 321502"/>
                  <a:gd name="connsiteY997" fmla="*/ 181535 h 225622"/>
                  <a:gd name="connsiteX998" fmla="*/ 261005 w 321502"/>
                  <a:gd name="connsiteY998" fmla="*/ 181535 h 225622"/>
                  <a:gd name="connsiteX999" fmla="*/ 261005 w 321502"/>
                  <a:gd name="connsiteY999" fmla="*/ 181535 h 225622"/>
                  <a:gd name="connsiteX1000" fmla="*/ 261005 w 321502"/>
                  <a:gd name="connsiteY1000" fmla="*/ 181535 h 225622"/>
                  <a:gd name="connsiteX1001" fmla="*/ 261005 w 321502"/>
                  <a:gd name="connsiteY1001" fmla="*/ 181535 h 225622"/>
                  <a:gd name="connsiteX1002" fmla="*/ 261005 w 321502"/>
                  <a:gd name="connsiteY1002" fmla="*/ 181535 h 225622"/>
                  <a:gd name="connsiteX1003" fmla="*/ 261005 w 321502"/>
                  <a:gd name="connsiteY1003" fmla="*/ 181535 h 225622"/>
                  <a:gd name="connsiteX1004" fmla="*/ 261005 w 321502"/>
                  <a:gd name="connsiteY1004" fmla="*/ 181535 h 225622"/>
                  <a:gd name="connsiteX1005" fmla="*/ 261005 w 321502"/>
                  <a:gd name="connsiteY1005" fmla="*/ 181535 h 225622"/>
                  <a:gd name="connsiteX1006" fmla="*/ 261005 w 321502"/>
                  <a:gd name="connsiteY1006" fmla="*/ 181535 h 225622"/>
                  <a:gd name="connsiteX1007" fmla="*/ 261005 w 321502"/>
                  <a:gd name="connsiteY1007" fmla="*/ 181535 h 225622"/>
                  <a:gd name="connsiteX1008" fmla="*/ 261005 w 321502"/>
                  <a:gd name="connsiteY1008" fmla="*/ 181535 h 225622"/>
                  <a:gd name="connsiteX1009" fmla="*/ 261005 w 321502"/>
                  <a:gd name="connsiteY1009" fmla="*/ 181535 h 225622"/>
                  <a:gd name="connsiteX1010" fmla="*/ 261005 w 321502"/>
                  <a:gd name="connsiteY1010" fmla="*/ 181535 h 225622"/>
                  <a:gd name="connsiteX1011" fmla="*/ 261005 w 321502"/>
                  <a:gd name="connsiteY1011" fmla="*/ 181535 h 225622"/>
                  <a:gd name="connsiteX1012" fmla="*/ 261005 w 321502"/>
                  <a:gd name="connsiteY1012" fmla="*/ 181535 h 225622"/>
                  <a:gd name="connsiteX1013" fmla="*/ 261005 w 321502"/>
                  <a:gd name="connsiteY1013" fmla="*/ 181535 h 225622"/>
                  <a:gd name="connsiteX1014" fmla="*/ 261005 w 321502"/>
                  <a:gd name="connsiteY1014" fmla="*/ 181535 h 225622"/>
                  <a:gd name="connsiteX1015" fmla="*/ 261005 w 321502"/>
                  <a:gd name="connsiteY1015" fmla="*/ 181535 h 225622"/>
                  <a:gd name="connsiteX1016" fmla="*/ 261005 w 321502"/>
                  <a:gd name="connsiteY1016" fmla="*/ 181535 h 225622"/>
                  <a:gd name="connsiteX1017" fmla="*/ 261005 w 321502"/>
                  <a:gd name="connsiteY1017" fmla="*/ 181535 h 225622"/>
                  <a:gd name="connsiteX1018" fmla="*/ 261005 w 321502"/>
                  <a:gd name="connsiteY1018" fmla="*/ 181535 h 225622"/>
                  <a:gd name="connsiteX1019" fmla="*/ 261005 w 321502"/>
                  <a:gd name="connsiteY1019" fmla="*/ 181535 h 225622"/>
                  <a:gd name="connsiteX1020" fmla="*/ 261005 w 321502"/>
                  <a:gd name="connsiteY1020" fmla="*/ 181535 h 225622"/>
                  <a:gd name="connsiteX1021" fmla="*/ 261005 w 321502"/>
                  <a:gd name="connsiteY1021" fmla="*/ 181535 h 225622"/>
                  <a:gd name="connsiteX1022" fmla="*/ 261005 w 321502"/>
                  <a:gd name="connsiteY1022" fmla="*/ 181535 h 225622"/>
                  <a:gd name="connsiteX1023" fmla="*/ 261005 w 321502"/>
                  <a:gd name="connsiteY1023" fmla="*/ 181535 h 225622"/>
                  <a:gd name="connsiteX1024" fmla="*/ 261005 w 321502"/>
                  <a:gd name="connsiteY1024" fmla="*/ 181535 h 225622"/>
                  <a:gd name="connsiteX1025" fmla="*/ 261005 w 321502"/>
                  <a:gd name="connsiteY1025" fmla="*/ 181535 h 225622"/>
                  <a:gd name="connsiteX1026" fmla="*/ 261005 w 321502"/>
                  <a:gd name="connsiteY1026" fmla="*/ 181535 h 225622"/>
                  <a:gd name="connsiteX1027" fmla="*/ 261005 w 321502"/>
                  <a:gd name="connsiteY1027" fmla="*/ 181535 h 225622"/>
                  <a:gd name="connsiteX1028" fmla="*/ 261005 w 321502"/>
                  <a:gd name="connsiteY1028" fmla="*/ 181535 h 225622"/>
                  <a:gd name="connsiteX1029" fmla="*/ 261005 w 321502"/>
                  <a:gd name="connsiteY1029" fmla="*/ 181535 h 225622"/>
                  <a:gd name="connsiteX1030" fmla="*/ 261005 w 321502"/>
                  <a:gd name="connsiteY1030" fmla="*/ 181535 h 225622"/>
                  <a:gd name="connsiteX1031" fmla="*/ 261005 w 321502"/>
                  <a:gd name="connsiteY1031" fmla="*/ 181535 h 225622"/>
                  <a:gd name="connsiteX1032" fmla="*/ 261005 w 321502"/>
                  <a:gd name="connsiteY1032" fmla="*/ 181535 h 225622"/>
                  <a:gd name="connsiteX1033" fmla="*/ 261005 w 321502"/>
                  <a:gd name="connsiteY1033" fmla="*/ 181535 h 225622"/>
                  <a:gd name="connsiteX1034" fmla="*/ 261005 w 321502"/>
                  <a:gd name="connsiteY1034" fmla="*/ 181535 h 225622"/>
                  <a:gd name="connsiteX1035" fmla="*/ 261005 w 321502"/>
                  <a:gd name="connsiteY1035" fmla="*/ 181535 h 225622"/>
                  <a:gd name="connsiteX1036" fmla="*/ 261005 w 321502"/>
                  <a:gd name="connsiteY1036" fmla="*/ 181535 h 225622"/>
                  <a:gd name="connsiteX1037" fmla="*/ 261005 w 321502"/>
                  <a:gd name="connsiteY1037" fmla="*/ 181535 h 225622"/>
                  <a:gd name="connsiteX1038" fmla="*/ 261005 w 321502"/>
                  <a:gd name="connsiteY1038" fmla="*/ 181535 h 225622"/>
                  <a:gd name="connsiteX1039" fmla="*/ 261005 w 321502"/>
                  <a:gd name="connsiteY1039" fmla="*/ 181535 h 225622"/>
                  <a:gd name="connsiteX1040" fmla="*/ 261005 w 321502"/>
                  <a:gd name="connsiteY1040" fmla="*/ 181535 h 225622"/>
                  <a:gd name="connsiteX1041" fmla="*/ 261005 w 321502"/>
                  <a:gd name="connsiteY1041" fmla="*/ 181535 h 225622"/>
                  <a:gd name="connsiteX1042" fmla="*/ 261005 w 321502"/>
                  <a:gd name="connsiteY1042" fmla="*/ 181535 h 225622"/>
                  <a:gd name="connsiteX1043" fmla="*/ 261005 w 321502"/>
                  <a:gd name="connsiteY1043" fmla="*/ 181535 h 225622"/>
                  <a:gd name="connsiteX1044" fmla="*/ 261005 w 321502"/>
                  <a:gd name="connsiteY1044" fmla="*/ 181535 h 225622"/>
                  <a:gd name="connsiteX1045" fmla="*/ 261005 w 321502"/>
                  <a:gd name="connsiteY1045" fmla="*/ 181535 h 225622"/>
                  <a:gd name="connsiteX1046" fmla="*/ 261005 w 321502"/>
                  <a:gd name="connsiteY1046" fmla="*/ 181535 h 225622"/>
                  <a:gd name="connsiteX1047" fmla="*/ 261005 w 321502"/>
                  <a:gd name="connsiteY1047" fmla="*/ 181535 h 225622"/>
                  <a:gd name="connsiteX1048" fmla="*/ 261005 w 321502"/>
                  <a:gd name="connsiteY1048" fmla="*/ 181535 h 225622"/>
                  <a:gd name="connsiteX1049" fmla="*/ 261005 w 321502"/>
                  <a:gd name="connsiteY1049" fmla="*/ 181535 h 225622"/>
                  <a:gd name="connsiteX1050" fmla="*/ 261005 w 321502"/>
                  <a:gd name="connsiteY1050" fmla="*/ 181535 h 225622"/>
                  <a:gd name="connsiteX1051" fmla="*/ 261005 w 321502"/>
                  <a:gd name="connsiteY1051" fmla="*/ 181535 h 225622"/>
                  <a:gd name="connsiteX1052" fmla="*/ 261005 w 321502"/>
                  <a:gd name="connsiteY1052" fmla="*/ 181535 h 225622"/>
                  <a:gd name="connsiteX1053" fmla="*/ 261005 w 321502"/>
                  <a:gd name="connsiteY1053" fmla="*/ 181535 h 225622"/>
                  <a:gd name="connsiteX1054" fmla="*/ 261005 w 321502"/>
                  <a:gd name="connsiteY1054" fmla="*/ 181535 h 225622"/>
                  <a:gd name="connsiteX1055" fmla="*/ 261005 w 321502"/>
                  <a:gd name="connsiteY1055" fmla="*/ 181535 h 225622"/>
                  <a:gd name="connsiteX1056" fmla="*/ 261005 w 321502"/>
                  <a:gd name="connsiteY1056" fmla="*/ 181535 h 225622"/>
                  <a:gd name="connsiteX1057" fmla="*/ 261005 w 321502"/>
                  <a:gd name="connsiteY1057" fmla="*/ 181535 h 225622"/>
                  <a:gd name="connsiteX1058" fmla="*/ 261005 w 321502"/>
                  <a:gd name="connsiteY1058" fmla="*/ 181535 h 225622"/>
                  <a:gd name="connsiteX1059" fmla="*/ 261005 w 321502"/>
                  <a:gd name="connsiteY1059" fmla="*/ 181535 h 225622"/>
                  <a:gd name="connsiteX1060" fmla="*/ 261005 w 321502"/>
                  <a:gd name="connsiteY1060" fmla="*/ 181535 h 225622"/>
                  <a:gd name="connsiteX1061" fmla="*/ 261005 w 321502"/>
                  <a:gd name="connsiteY1061" fmla="*/ 181535 h 225622"/>
                  <a:gd name="connsiteX1062" fmla="*/ 261005 w 321502"/>
                  <a:gd name="connsiteY1062" fmla="*/ 181535 h 225622"/>
                  <a:gd name="connsiteX1063" fmla="*/ 261005 w 321502"/>
                  <a:gd name="connsiteY1063" fmla="*/ 181535 h 225622"/>
                  <a:gd name="connsiteX1064" fmla="*/ 261005 w 321502"/>
                  <a:gd name="connsiteY1064" fmla="*/ 181535 h 225622"/>
                  <a:gd name="connsiteX1065" fmla="*/ 261005 w 321502"/>
                  <a:gd name="connsiteY1065" fmla="*/ 181535 h 225622"/>
                  <a:gd name="connsiteX1066" fmla="*/ 261005 w 321502"/>
                  <a:gd name="connsiteY1066" fmla="*/ 181535 h 225622"/>
                  <a:gd name="connsiteX1067" fmla="*/ 261005 w 321502"/>
                  <a:gd name="connsiteY1067" fmla="*/ 181535 h 225622"/>
                  <a:gd name="connsiteX1068" fmla="*/ 261005 w 321502"/>
                  <a:gd name="connsiteY1068" fmla="*/ 181535 h 225622"/>
                  <a:gd name="connsiteX1069" fmla="*/ 261005 w 321502"/>
                  <a:gd name="connsiteY1069" fmla="*/ 181535 h 225622"/>
                  <a:gd name="connsiteX1070" fmla="*/ 261005 w 321502"/>
                  <a:gd name="connsiteY1070" fmla="*/ 181535 h 225622"/>
                  <a:gd name="connsiteX1071" fmla="*/ 261005 w 321502"/>
                  <a:gd name="connsiteY1071" fmla="*/ 173755 h 225622"/>
                  <a:gd name="connsiteX1072" fmla="*/ 252362 w 321502"/>
                  <a:gd name="connsiteY1072" fmla="*/ 170298 h 225622"/>
                  <a:gd name="connsiteX1073" fmla="*/ 259276 w 321502"/>
                  <a:gd name="connsiteY1073" fmla="*/ 173755 h 225622"/>
                  <a:gd name="connsiteX1074" fmla="*/ 259276 w 321502"/>
                  <a:gd name="connsiteY1074" fmla="*/ 181535 h 225622"/>
                  <a:gd name="connsiteX1075" fmla="*/ 246312 w 321502"/>
                  <a:gd name="connsiteY1075" fmla="*/ 176349 h 225622"/>
                  <a:gd name="connsiteX1076" fmla="*/ 252362 w 321502"/>
                  <a:gd name="connsiteY1076" fmla="*/ 170298 h 225622"/>
                  <a:gd name="connsiteX1077" fmla="*/ 249769 w 321502"/>
                  <a:gd name="connsiteY1077" fmla="*/ 163382 h 225622"/>
                  <a:gd name="connsiteX1078" fmla="*/ 253226 w 321502"/>
                  <a:gd name="connsiteY1078" fmla="*/ 170298 h 225622"/>
                  <a:gd name="connsiteX1079" fmla="*/ 248041 w 321502"/>
                  <a:gd name="connsiteY1079" fmla="*/ 175484 h 225622"/>
                  <a:gd name="connsiteX1080" fmla="*/ 242856 w 321502"/>
                  <a:gd name="connsiteY1080" fmla="*/ 163382 h 225622"/>
                  <a:gd name="connsiteX1081" fmla="*/ 249769 w 321502"/>
                  <a:gd name="connsiteY1081" fmla="*/ 163382 h 225622"/>
                  <a:gd name="connsiteX1082" fmla="*/ 201371 w 321502"/>
                  <a:gd name="connsiteY1082" fmla="*/ 159060 h 225622"/>
                  <a:gd name="connsiteX1083" fmla="*/ 245448 w 321502"/>
                  <a:gd name="connsiteY1083" fmla="*/ 159060 h 225622"/>
                  <a:gd name="connsiteX1084" fmla="*/ 245448 w 321502"/>
                  <a:gd name="connsiteY1084" fmla="*/ 166840 h 225622"/>
                  <a:gd name="connsiteX1085" fmla="*/ 201371 w 321502"/>
                  <a:gd name="connsiteY1085" fmla="*/ 166840 h 225622"/>
                  <a:gd name="connsiteX1086" fmla="*/ 201371 w 321502"/>
                  <a:gd name="connsiteY1086" fmla="*/ 159060 h 225622"/>
                  <a:gd name="connsiteX1087" fmla="*/ 216063 w 321502"/>
                  <a:gd name="connsiteY1087" fmla="*/ 207469 h 225622"/>
                  <a:gd name="connsiteX1088" fmla="*/ 197914 w 321502"/>
                  <a:gd name="connsiteY1088" fmla="*/ 163382 h 225622"/>
                  <a:gd name="connsiteX1089" fmla="*/ 205692 w 321502"/>
                  <a:gd name="connsiteY1089" fmla="*/ 163382 h 225622"/>
                  <a:gd name="connsiteX1090" fmla="*/ 221249 w 321502"/>
                  <a:gd name="connsiteY1090" fmla="*/ 201418 h 225622"/>
                  <a:gd name="connsiteX1091" fmla="*/ 216063 w 321502"/>
                  <a:gd name="connsiteY1091" fmla="*/ 207469 h 225622"/>
                  <a:gd name="connsiteX1092" fmla="*/ 260141 w 321502"/>
                  <a:gd name="connsiteY1092" fmla="*/ 225622 h 225622"/>
                  <a:gd name="connsiteX1093" fmla="*/ 216063 w 321502"/>
                  <a:gd name="connsiteY1093" fmla="*/ 207469 h 225622"/>
                  <a:gd name="connsiteX1094" fmla="*/ 221249 w 321502"/>
                  <a:gd name="connsiteY1094" fmla="*/ 202282 h 225622"/>
                  <a:gd name="connsiteX1095" fmla="*/ 259276 w 321502"/>
                  <a:gd name="connsiteY1095" fmla="*/ 217842 h 225622"/>
                  <a:gd name="connsiteX1096" fmla="*/ 259276 w 321502"/>
                  <a:gd name="connsiteY1096" fmla="*/ 225622 h 225622"/>
                  <a:gd name="connsiteX1097" fmla="*/ 303353 w 321502"/>
                  <a:gd name="connsiteY1097" fmla="*/ 207469 h 225622"/>
                  <a:gd name="connsiteX1098" fmla="*/ 259276 w 321502"/>
                  <a:gd name="connsiteY1098" fmla="*/ 225622 h 225622"/>
                  <a:gd name="connsiteX1099" fmla="*/ 259276 w 321502"/>
                  <a:gd name="connsiteY1099" fmla="*/ 217842 h 225622"/>
                  <a:gd name="connsiteX1100" fmla="*/ 297303 w 321502"/>
                  <a:gd name="connsiteY1100" fmla="*/ 202282 h 225622"/>
                  <a:gd name="connsiteX1101" fmla="*/ 303353 w 321502"/>
                  <a:gd name="connsiteY1101" fmla="*/ 207469 h 225622"/>
                  <a:gd name="connsiteX1102" fmla="*/ 321502 w 321502"/>
                  <a:gd name="connsiteY1102" fmla="*/ 163382 h 225622"/>
                  <a:gd name="connsiteX1103" fmla="*/ 303353 w 321502"/>
                  <a:gd name="connsiteY1103" fmla="*/ 207469 h 225622"/>
                  <a:gd name="connsiteX1104" fmla="*/ 298167 w 321502"/>
                  <a:gd name="connsiteY1104" fmla="*/ 202282 h 225622"/>
                  <a:gd name="connsiteX1105" fmla="*/ 313724 w 321502"/>
                  <a:gd name="connsiteY1105" fmla="*/ 164246 h 225622"/>
                  <a:gd name="connsiteX1106" fmla="*/ 321502 w 321502"/>
                  <a:gd name="connsiteY1106" fmla="*/ 164246 h 225622"/>
                  <a:gd name="connsiteX1107" fmla="*/ 303353 w 321502"/>
                  <a:gd name="connsiteY1107" fmla="*/ 119295 h 225622"/>
                  <a:gd name="connsiteX1108" fmla="*/ 321502 w 321502"/>
                  <a:gd name="connsiteY1108" fmla="*/ 163382 h 225622"/>
                  <a:gd name="connsiteX1109" fmla="*/ 313724 w 321502"/>
                  <a:gd name="connsiteY1109" fmla="*/ 163382 h 225622"/>
                  <a:gd name="connsiteX1110" fmla="*/ 298167 w 321502"/>
                  <a:gd name="connsiteY1110" fmla="*/ 125346 h 225622"/>
                  <a:gd name="connsiteX1111" fmla="*/ 303353 w 321502"/>
                  <a:gd name="connsiteY1111" fmla="*/ 119295 h 225622"/>
                  <a:gd name="connsiteX1112" fmla="*/ 260141 w 321502"/>
                  <a:gd name="connsiteY1112" fmla="*/ 101141 h 225622"/>
                  <a:gd name="connsiteX1113" fmla="*/ 304217 w 321502"/>
                  <a:gd name="connsiteY1113" fmla="*/ 119295 h 225622"/>
                  <a:gd name="connsiteX1114" fmla="*/ 299032 w 321502"/>
                  <a:gd name="connsiteY1114" fmla="*/ 124481 h 225622"/>
                  <a:gd name="connsiteX1115" fmla="*/ 261005 w 321502"/>
                  <a:gd name="connsiteY1115" fmla="*/ 108921 h 225622"/>
                  <a:gd name="connsiteX1116" fmla="*/ 261005 w 321502"/>
                  <a:gd name="connsiteY1116" fmla="*/ 101141 h 225622"/>
                  <a:gd name="connsiteX1117" fmla="*/ 216063 w 321502"/>
                  <a:gd name="connsiteY1117" fmla="*/ 119295 h 225622"/>
                  <a:gd name="connsiteX1118" fmla="*/ 260141 w 321502"/>
                  <a:gd name="connsiteY1118" fmla="*/ 101141 h 225622"/>
                  <a:gd name="connsiteX1119" fmla="*/ 260141 w 321502"/>
                  <a:gd name="connsiteY1119" fmla="*/ 108921 h 225622"/>
                  <a:gd name="connsiteX1120" fmla="*/ 222113 w 321502"/>
                  <a:gd name="connsiteY1120" fmla="*/ 124481 h 225622"/>
                  <a:gd name="connsiteX1121" fmla="*/ 216063 w 321502"/>
                  <a:gd name="connsiteY1121" fmla="*/ 119295 h 225622"/>
                  <a:gd name="connsiteX1122" fmla="*/ 218656 w 321502"/>
                  <a:gd name="connsiteY1122" fmla="*/ 122753 h 225622"/>
                  <a:gd name="connsiteX1123" fmla="*/ 216063 w 321502"/>
                  <a:gd name="connsiteY1123" fmla="*/ 120159 h 225622"/>
                  <a:gd name="connsiteX1124" fmla="*/ 216063 w 321502"/>
                  <a:gd name="connsiteY1124" fmla="*/ 120159 h 225622"/>
                  <a:gd name="connsiteX1125" fmla="*/ 216063 w 321502"/>
                  <a:gd name="connsiteY1125" fmla="*/ 120159 h 225622"/>
                  <a:gd name="connsiteX1126" fmla="*/ 216063 w 321502"/>
                  <a:gd name="connsiteY1126" fmla="*/ 120159 h 225622"/>
                  <a:gd name="connsiteX1127" fmla="*/ 216063 w 321502"/>
                  <a:gd name="connsiteY1127" fmla="*/ 120159 h 225622"/>
                  <a:gd name="connsiteX1128" fmla="*/ 216063 w 321502"/>
                  <a:gd name="connsiteY1128" fmla="*/ 120159 h 225622"/>
                  <a:gd name="connsiteX1129" fmla="*/ 216063 w 321502"/>
                  <a:gd name="connsiteY1129" fmla="*/ 120159 h 225622"/>
                  <a:gd name="connsiteX1130" fmla="*/ 216063 w 321502"/>
                  <a:gd name="connsiteY1130" fmla="*/ 120159 h 225622"/>
                  <a:gd name="connsiteX1131" fmla="*/ 216063 w 321502"/>
                  <a:gd name="connsiteY1131" fmla="*/ 120159 h 225622"/>
                  <a:gd name="connsiteX1132" fmla="*/ 216063 w 321502"/>
                  <a:gd name="connsiteY1132" fmla="*/ 120159 h 225622"/>
                  <a:gd name="connsiteX1133" fmla="*/ 221249 w 321502"/>
                  <a:gd name="connsiteY1133" fmla="*/ 125346 h 225622"/>
                  <a:gd name="connsiteX1134" fmla="*/ 221249 w 321502"/>
                  <a:gd name="connsiteY1134" fmla="*/ 125346 h 225622"/>
                  <a:gd name="connsiteX1135" fmla="*/ 221249 w 321502"/>
                  <a:gd name="connsiteY1135" fmla="*/ 125346 h 225622"/>
                  <a:gd name="connsiteX1136" fmla="*/ 221249 w 321502"/>
                  <a:gd name="connsiteY1136" fmla="*/ 125346 h 225622"/>
                  <a:gd name="connsiteX1137" fmla="*/ 221249 w 321502"/>
                  <a:gd name="connsiteY1137" fmla="*/ 125346 h 225622"/>
                  <a:gd name="connsiteX1138" fmla="*/ 221249 w 321502"/>
                  <a:gd name="connsiteY1138" fmla="*/ 125346 h 225622"/>
                  <a:gd name="connsiteX1139" fmla="*/ 221249 w 321502"/>
                  <a:gd name="connsiteY1139" fmla="*/ 125346 h 225622"/>
                  <a:gd name="connsiteX1140" fmla="*/ 221249 w 321502"/>
                  <a:gd name="connsiteY1140" fmla="*/ 125346 h 225622"/>
                  <a:gd name="connsiteX1141" fmla="*/ 221249 w 321502"/>
                  <a:gd name="connsiteY1141" fmla="*/ 125346 h 225622"/>
                  <a:gd name="connsiteX1142" fmla="*/ 221249 w 321502"/>
                  <a:gd name="connsiteY1142" fmla="*/ 125346 h 225622"/>
                  <a:gd name="connsiteX1143" fmla="*/ 218656 w 321502"/>
                  <a:gd name="connsiteY1143" fmla="*/ 122753 h 225622"/>
                  <a:gd name="connsiteX1144" fmla="*/ 247177 w 321502"/>
                  <a:gd name="connsiteY1144" fmla="*/ 156466 h 225622"/>
                  <a:gd name="connsiteX1145" fmla="*/ 216063 w 321502"/>
                  <a:gd name="connsiteY1145" fmla="*/ 125346 h 225622"/>
                  <a:gd name="connsiteX1146" fmla="*/ 221249 w 321502"/>
                  <a:gd name="connsiteY1146" fmla="*/ 120159 h 225622"/>
                  <a:gd name="connsiteX1147" fmla="*/ 252362 w 321502"/>
                  <a:gd name="connsiteY1147" fmla="*/ 151279 h 225622"/>
                  <a:gd name="connsiteX1148" fmla="*/ 247177 w 321502"/>
                  <a:gd name="connsiteY1148" fmla="*/ 156466 h 225622"/>
                  <a:gd name="connsiteX1149" fmla="*/ 260141 w 321502"/>
                  <a:gd name="connsiteY1149" fmla="*/ 153008 h 225622"/>
                  <a:gd name="connsiteX1150" fmla="*/ 252362 w 321502"/>
                  <a:gd name="connsiteY1150" fmla="*/ 156466 h 225622"/>
                  <a:gd name="connsiteX1151" fmla="*/ 247177 w 321502"/>
                  <a:gd name="connsiteY1151" fmla="*/ 150415 h 225622"/>
                  <a:gd name="connsiteX1152" fmla="*/ 260141 w 321502"/>
                  <a:gd name="connsiteY1152" fmla="*/ 145228 h 225622"/>
                  <a:gd name="connsiteX1153" fmla="*/ 260141 w 321502"/>
                  <a:gd name="connsiteY1153" fmla="*/ 153008 h 225622"/>
                  <a:gd name="connsiteX1154" fmla="*/ 101118 w 321502"/>
                  <a:gd name="connsiteY1154" fmla="*/ 43223 h 225622"/>
                  <a:gd name="connsiteX1155" fmla="*/ 111489 w 321502"/>
                  <a:gd name="connsiteY1155" fmla="*/ 41494 h 225622"/>
                  <a:gd name="connsiteX1156" fmla="*/ 112353 w 321502"/>
                  <a:gd name="connsiteY1156" fmla="*/ 49274 h 225622"/>
                  <a:gd name="connsiteX1157" fmla="*/ 101982 w 321502"/>
                  <a:gd name="connsiteY1157" fmla="*/ 51003 h 225622"/>
                  <a:gd name="connsiteX1158" fmla="*/ 101118 w 321502"/>
                  <a:gd name="connsiteY1158" fmla="*/ 43223 h 225622"/>
                  <a:gd name="connsiteX1159" fmla="*/ 88154 w 321502"/>
                  <a:gd name="connsiteY1159" fmla="*/ 74343 h 225622"/>
                  <a:gd name="connsiteX1160" fmla="*/ 97661 w 321502"/>
                  <a:gd name="connsiteY1160" fmla="*/ 45816 h 225622"/>
                  <a:gd name="connsiteX1161" fmla="*/ 105439 w 321502"/>
                  <a:gd name="connsiteY1161" fmla="*/ 48409 h 225622"/>
                  <a:gd name="connsiteX1162" fmla="*/ 95932 w 321502"/>
                  <a:gd name="connsiteY1162" fmla="*/ 76936 h 225622"/>
                  <a:gd name="connsiteX1163" fmla="*/ 88154 w 321502"/>
                  <a:gd name="connsiteY1163" fmla="*/ 74343 h 225622"/>
                  <a:gd name="connsiteX1164" fmla="*/ 171122 w 321502"/>
                  <a:gd name="connsiteY1164" fmla="*/ 11238 h 225622"/>
                  <a:gd name="connsiteX1165" fmla="*/ 200507 w 321502"/>
                  <a:gd name="connsiteY1165" fmla="*/ 0 h 225622"/>
                  <a:gd name="connsiteX1166" fmla="*/ 203100 w 321502"/>
                  <a:gd name="connsiteY1166" fmla="*/ 6916 h 225622"/>
                  <a:gd name="connsiteX1167" fmla="*/ 173715 w 321502"/>
                  <a:gd name="connsiteY1167" fmla="*/ 18154 h 225622"/>
                  <a:gd name="connsiteX1168" fmla="*/ 171122 w 321502"/>
                  <a:gd name="connsiteY1168" fmla="*/ 11238 h 225622"/>
                  <a:gd name="connsiteX1169" fmla="*/ 157294 w 321502"/>
                  <a:gd name="connsiteY1169" fmla="*/ 24205 h 225622"/>
                  <a:gd name="connsiteX1170" fmla="*/ 170258 w 321502"/>
                  <a:gd name="connsiteY1170" fmla="*/ 12102 h 225622"/>
                  <a:gd name="connsiteX1171" fmla="*/ 175443 w 321502"/>
                  <a:gd name="connsiteY1171" fmla="*/ 18154 h 225622"/>
                  <a:gd name="connsiteX1172" fmla="*/ 162480 w 321502"/>
                  <a:gd name="connsiteY1172" fmla="*/ 30256 h 225622"/>
                  <a:gd name="connsiteX1173" fmla="*/ 157294 w 321502"/>
                  <a:gd name="connsiteY1173" fmla="*/ 24205 h 225622"/>
                  <a:gd name="connsiteX1174" fmla="*/ 120131 w 321502"/>
                  <a:gd name="connsiteY1174" fmla="*/ 28527 h 225622"/>
                  <a:gd name="connsiteX1175" fmla="*/ 159023 w 321502"/>
                  <a:gd name="connsiteY1175" fmla="*/ 23340 h 225622"/>
                  <a:gd name="connsiteX1176" fmla="*/ 159887 w 321502"/>
                  <a:gd name="connsiteY1176" fmla="*/ 31120 h 225622"/>
                  <a:gd name="connsiteX1177" fmla="*/ 120996 w 321502"/>
                  <a:gd name="connsiteY1177" fmla="*/ 36307 h 225622"/>
                  <a:gd name="connsiteX1178" fmla="*/ 120131 w 321502"/>
                  <a:gd name="connsiteY1178" fmla="*/ 28527 h 225622"/>
                  <a:gd name="connsiteX1179" fmla="*/ 113218 w 321502"/>
                  <a:gd name="connsiteY1179" fmla="*/ 31120 h 225622"/>
                  <a:gd name="connsiteX1180" fmla="*/ 120131 w 321502"/>
                  <a:gd name="connsiteY1180" fmla="*/ 28527 h 225622"/>
                  <a:gd name="connsiteX1181" fmla="*/ 121860 w 321502"/>
                  <a:gd name="connsiteY1181" fmla="*/ 36307 h 225622"/>
                  <a:gd name="connsiteX1182" fmla="*/ 118403 w 321502"/>
                  <a:gd name="connsiteY1182" fmla="*/ 37172 h 225622"/>
                  <a:gd name="connsiteX1183" fmla="*/ 113218 w 321502"/>
                  <a:gd name="connsiteY1183" fmla="*/ 31120 h 225622"/>
                  <a:gd name="connsiteX1184" fmla="*/ 108032 w 321502"/>
                  <a:gd name="connsiteY1184" fmla="*/ 38900 h 225622"/>
                  <a:gd name="connsiteX1185" fmla="*/ 113218 w 321502"/>
                  <a:gd name="connsiteY1185" fmla="*/ 31120 h 225622"/>
                  <a:gd name="connsiteX1186" fmla="*/ 118403 w 321502"/>
                  <a:gd name="connsiteY1186" fmla="*/ 37172 h 225622"/>
                  <a:gd name="connsiteX1187" fmla="*/ 115810 w 321502"/>
                  <a:gd name="connsiteY1187" fmla="*/ 41494 h 225622"/>
                  <a:gd name="connsiteX1188" fmla="*/ 108032 w 321502"/>
                  <a:gd name="connsiteY1188" fmla="*/ 38900 h 225622"/>
                  <a:gd name="connsiteX1189" fmla="*/ 108032 w 321502"/>
                  <a:gd name="connsiteY1189" fmla="*/ 45816 h 225622"/>
                  <a:gd name="connsiteX1190" fmla="*/ 108032 w 321502"/>
                  <a:gd name="connsiteY1190" fmla="*/ 41494 h 225622"/>
                  <a:gd name="connsiteX1191" fmla="*/ 108896 w 321502"/>
                  <a:gd name="connsiteY1191" fmla="*/ 38036 h 225622"/>
                  <a:gd name="connsiteX1192" fmla="*/ 116674 w 321502"/>
                  <a:gd name="connsiteY1192" fmla="*/ 39765 h 225622"/>
                  <a:gd name="connsiteX1193" fmla="*/ 116674 w 321502"/>
                  <a:gd name="connsiteY1193" fmla="*/ 42358 h 225622"/>
                  <a:gd name="connsiteX1194" fmla="*/ 116674 w 321502"/>
                  <a:gd name="connsiteY1194" fmla="*/ 43223 h 225622"/>
                  <a:gd name="connsiteX1195" fmla="*/ 108032 w 321502"/>
                  <a:gd name="connsiteY1195" fmla="*/ 45816 h 225622"/>
                  <a:gd name="connsiteX1196" fmla="*/ 110624 w 321502"/>
                  <a:gd name="connsiteY1196" fmla="*/ 52732 h 225622"/>
                  <a:gd name="connsiteX1197" fmla="*/ 108032 w 321502"/>
                  <a:gd name="connsiteY1197" fmla="*/ 45816 h 225622"/>
                  <a:gd name="connsiteX1198" fmla="*/ 115810 w 321502"/>
                  <a:gd name="connsiteY1198" fmla="*/ 44087 h 225622"/>
                  <a:gd name="connsiteX1199" fmla="*/ 116674 w 321502"/>
                  <a:gd name="connsiteY1199" fmla="*/ 47545 h 225622"/>
                  <a:gd name="connsiteX1200" fmla="*/ 110624 w 321502"/>
                  <a:gd name="connsiteY1200" fmla="*/ 52732 h 225622"/>
                  <a:gd name="connsiteX1201" fmla="*/ 113218 w 321502"/>
                  <a:gd name="connsiteY1201" fmla="*/ 55325 h 225622"/>
                  <a:gd name="connsiteX1202" fmla="*/ 111489 w 321502"/>
                  <a:gd name="connsiteY1202" fmla="*/ 53596 h 225622"/>
                  <a:gd name="connsiteX1203" fmla="*/ 110624 w 321502"/>
                  <a:gd name="connsiteY1203" fmla="*/ 52732 h 225622"/>
                  <a:gd name="connsiteX1204" fmla="*/ 115810 w 321502"/>
                  <a:gd name="connsiteY1204" fmla="*/ 47545 h 225622"/>
                  <a:gd name="connsiteX1205" fmla="*/ 117539 w 321502"/>
                  <a:gd name="connsiteY1205" fmla="*/ 49274 h 225622"/>
                  <a:gd name="connsiteX1206" fmla="*/ 118403 w 321502"/>
                  <a:gd name="connsiteY1206" fmla="*/ 50138 h 225622"/>
                  <a:gd name="connsiteX1207" fmla="*/ 113218 w 321502"/>
                  <a:gd name="connsiteY1207" fmla="*/ 55325 h 225622"/>
                  <a:gd name="connsiteX1208" fmla="*/ 124453 w 321502"/>
                  <a:gd name="connsiteY1208" fmla="*/ 58783 h 225622"/>
                  <a:gd name="connsiteX1209" fmla="*/ 113218 w 321502"/>
                  <a:gd name="connsiteY1209" fmla="*/ 55325 h 225622"/>
                  <a:gd name="connsiteX1210" fmla="*/ 118403 w 321502"/>
                  <a:gd name="connsiteY1210" fmla="*/ 49274 h 225622"/>
                  <a:gd name="connsiteX1211" fmla="*/ 123588 w 321502"/>
                  <a:gd name="connsiteY1211" fmla="*/ 51003 h 225622"/>
                  <a:gd name="connsiteX1212" fmla="*/ 124453 w 321502"/>
                  <a:gd name="connsiteY1212" fmla="*/ 58783 h 225622"/>
                  <a:gd name="connsiteX1213" fmla="*/ 165937 w 321502"/>
                  <a:gd name="connsiteY1213" fmla="*/ 53596 h 225622"/>
                  <a:gd name="connsiteX1214" fmla="*/ 124453 w 321502"/>
                  <a:gd name="connsiteY1214" fmla="*/ 59647 h 225622"/>
                  <a:gd name="connsiteX1215" fmla="*/ 123588 w 321502"/>
                  <a:gd name="connsiteY1215" fmla="*/ 51867 h 225622"/>
                  <a:gd name="connsiteX1216" fmla="*/ 165073 w 321502"/>
                  <a:gd name="connsiteY1216" fmla="*/ 45816 h 225622"/>
                  <a:gd name="connsiteX1217" fmla="*/ 165937 w 321502"/>
                  <a:gd name="connsiteY1217" fmla="*/ 53596 h 225622"/>
                  <a:gd name="connsiteX1218" fmla="*/ 177172 w 321502"/>
                  <a:gd name="connsiteY1218" fmla="*/ 48409 h 225622"/>
                  <a:gd name="connsiteX1219" fmla="*/ 166801 w 321502"/>
                  <a:gd name="connsiteY1219" fmla="*/ 53596 h 225622"/>
                  <a:gd name="connsiteX1220" fmla="*/ 165073 w 321502"/>
                  <a:gd name="connsiteY1220" fmla="*/ 45816 h 225622"/>
                  <a:gd name="connsiteX1221" fmla="*/ 171987 w 321502"/>
                  <a:gd name="connsiteY1221" fmla="*/ 42358 h 225622"/>
                  <a:gd name="connsiteX1222" fmla="*/ 177172 w 321502"/>
                  <a:gd name="connsiteY1222" fmla="*/ 48409 h 225622"/>
                  <a:gd name="connsiteX1223" fmla="*/ 184086 w 321502"/>
                  <a:gd name="connsiteY1223" fmla="*/ 41494 h 225622"/>
                  <a:gd name="connsiteX1224" fmla="*/ 177172 w 321502"/>
                  <a:gd name="connsiteY1224" fmla="*/ 47545 h 225622"/>
                  <a:gd name="connsiteX1225" fmla="*/ 171987 w 321502"/>
                  <a:gd name="connsiteY1225" fmla="*/ 41494 h 225622"/>
                  <a:gd name="connsiteX1226" fmla="*/ 178901 w 321502"/>
                  <a:gd name="connsiteY1226" fmla="*/ 35443 h 225622"/>
                  <a:gd name="connsiteX1227" fmla="*/ 184086 w 321502"/>
                  <a:gd name="connsiteY1227" fmla="*/ 41494 h 225622"/>
                  <a:gd name="connsiteX1228" fmla="*/ 194457 w 321502"/>
                  <a:gd name="connsiteY1228" fmla="*/ 71750 h 225622"/>
                  <a:gd name="connsiteX1229" fmla="*/ 178037 w 321502"/>
                  <a:gd name="connsiteY1229" fmla="*/ 41494 h 225622"/>
                  <a:gd name="connsiteX1230" fmla="*/ 184950 w 321502"/>
                  <a:gd name="connsiteY1230" fmla="*/ 38036 h 225622"/>
                  <a:gd name="connsiteX1231" fmla="*/ 201371 w 321502"/>
                  <a:gd name="connsiteY1231" fmla="*/ 68292 h 225622"/>
                  <a:gd name="connsiteX1232" fmla="*/ 194457 w 321502"/>
                  <a:gd name="connsiteY1232" fmla="*/ 71750 h 225622"/>
                  <a:gd name="connsiteX1233" fmla="*/ 166801 w 321502"/>
                  <a:gd name="connsiteY1233" fmla="*/ 82123 h 225622"/>
                  <a:gd name="connsiteX1234" fmla="*/ 196186 w 321502"/>
                  <a:gd name="connsiteY1234" fmla="*/ 66563 h 225622"/>
                  <a:gd name="connsiteX1235" fmla="*/ 199643 w 321502"/>
                  <a:gd name="connsiteY1235" fmla="*/ 73479 h 225622"/>
                  <a:gd name="connsiteX1236" fmla="*/ 170258 w 321502"/>
                  <a:gd name="connsiteY1236" fmla="*/ 89039 h 225622"/>
                  <a:gd name="connsiteX1237" fmla="*/ 166801 w 321502"/>
                  <a:gd name="connsiteY1237" fmla="*/ 82123 h 225622"/>
                  <a:gd name="connsiteX1238" fmla="*/ 155566 w 321502"/>
                  <a:gd name="connsiteY1238" fmla="*/ 99412 h 225622"/>
                  <a:gd name="connsiteX1239" fmla="*/ 166801 w 321502"/>
                  <a:gd name="connsiteY1239" fmla="*/ 82123 h 225622"/>
                  <a:gd name="connsiteX1240" fmla="*/ 170258 w 321502"/>
                  <a:gd name="connsiteY1240" fmla="*/ 89039 h 225622"/>
                  <a:gd name="connsiteX1241" fmla="*/ 162480 w 321502"/>
                  <a:gd name="connsiteY1241" fmla="*/ 101141 h 225622"/>
                  <a:gd name="connsiteX1242" fmla="*/ 155566 w 321502"/>
                  <a:gd name="connsiteY1242" fmla="*/ 99412 h 225622"/>
                  <a:gd name="connsiteX1243" fmla="*/ 151244 w 321502"/>
                  <a:gd name="connsiteY1243" fmla="*/ 159924 h 225622"/>
                  <a:gd name="connsiteX1244" fmla="*/ 155566 w 321502"/>
                  <a:gd name="connsiteY1244" fmla="*/ 100277 h 225622"/>
                  <a:gd name="connsiteX1245" fmla="*/ 163344 w 321502"/>
                  <a:gd name="connsiteY1245" fmla="*/ 101141 h 225622"/>
                  <a:gd name="connsiteX1246" fmla="*/ 159023 w 321502"/>
                  <a:gd name="connsiteY1246" fmla="*/ 160788 h 225622"/>
                  <a:gd name="connsiteX1247" fmla="*/ 151244 w 321502"/>
                  <a:gd name="connsiteY1247" fmla="*/ 159924 h 225622"/>
                  <a:gd name="connsiteX1248" fmla="*/ 155566 w 321502"/>
                  <a:gd name="connsiteY1248" fmla="*/ 172891 h 225622"/>
                  <a:gd name="connsiteX1249" fmla="*/ 151244 w 321502"/>
                  <a:gd name="connsiteY1249" fmla="*/ 159060 h 225622"/>
                  <a:gd name="connsiteX1250" fmla="*/ 159023 w 321502"/>
                  <a:gd name="connsiteY1250" fmla="*/ 159924 h 225622"/>
                  <a:gd name="connsiteX1251" fmla="*/ 161616 w 321502"/>
                  <a:gd name="connsiteY1251" fmla="*/ 167704 h 225622"/>
                  <a:gd name="connsiteX1252" fmla="*/ 155566 w 321502"/>
                  <a:gd name="connsiteY1252" fmla="*/ 172891 h 225622"/>
                  <a:gd name="connsiteX1253" fmla="*/ 167665 w 321502"/>
                  <a:gd name="connsiteY1253" fmla="*/ 179806 h 225622"/>
                  <a:gd name="connsiteX1254" fmla="*/ 154702 w 321502"/>
                  <a:gd name="connsiteY1254" fmla="*/ 173755 h 225622"/>
                  <a:gd name="connsiteX1255" fmla="*/ 160751 w 321502"/>
                  <a:gd name="connsiteY1255" fmla="*/ 168568 h 225622"/>
                  <a:gd name="connsiteX1256" fmla="*/ 168529 w 321502"/>
                  <a:gd name="connsiteY1256" fmla="*/ 172026 h 225622"/>
                  <a:gd name="connsiteX1257" fmla="*/ 167665 w 321502"/>
                  <a:gd name="connsiteY1257" fmla="*/ 179806 h 225622"/>
                  <a:gd name="connsiteX1258" fmla="*/ 181493 w 321502"/>
                  <a:gd name="connsiteY1258" fmla="*/ 175484 h 225622"/>
                  <a:gd name="connsiteX1259" fmla="*/ 167665 w 321502"/>
                  <a:gd name="connsiteY1259" fmla="*/ 179806 h 225622"/>
                  <a:gd name="connsiteX1260" fmla="*/ 168529 w 321502"/>
                  <a:gd name="connsiteY1260" fmla="*/ 172026 h 225622"/>
                  <a:gd name="connsiteX1261" fmla="*/ 176308 w 321502"/>
                  <a:gd name="connsiteY1261" fmla="*/ 169433 h 225622"/>
                  <a:gd name="connsiteX1262" fmla="*/ 181493 w 321502"/>
                  <a:gd name="connsiteY1262" fmla="*/ 175484 h 225622"/>
                  <a:gd name="connsiteX1263" fmla="*/ 188407 w 321502"/>
                  <a:gd name="connsiteY1263" fmla="*/ 162517 h 225622"/>
                  <a:gd name="connsiteX1264" fmla="*/ 182358 w 321502"/>
                  <a:gd name="connsiteY1264" fmla="*/ 175484 h 225622"/>
                  <a:gd name="connsiteX1265" fmla="*/ 177172 w 321502"/>
                  <a:gd name="connsiteY1265" fmla="*/ 169433 h 225622"/>
                  <a:gd name="connsiteX1266" fmla="*/ 180629 w 321502"/>
                  <a:gd name="connsiteY1266" fmla="*/ 161653 h 225622"/>
                  <a:gd name="connsiteX1267" fmla="*/ 188407 w 321502"/>
                  <a:gd name="connsiteY1267" fmla="*/ 162517 h 225622"/>
                  <a:gd name="connsiteX1268" fmla="*/ 191864 w 321502"/>
                  <a:gd name="connsiteY1268" fmla="*/ 109786 h 225622"/>
                  <a:gd name="connsiteX1269" fmla="*/ 188407 w 321502"/>
                  <a:gd name="connsiteY1269" fmla="*/ 162517 h 225622"/>
                  <a:gd name="connsiteX1270" fmla="*/ 180629 w 321502"/>
                  <a:gd name="connsiteY1270" fmla="*/ 161653 h 225622"/>
                  <a:gd name="connsiteX1271" fmla="*/ 184086 w 321502"/>
                  <a:gd name="connsiteY1271" fmla="*/ 108921 h 225622"/>
                  <a:gd name="connsiteX1272" fmla="*/ 191864 w 321502"/>
                  <a:gd name="connsiteY1272" fmla="*/ 109786 h 225622"/>
                  <a:gd name="connsiteX1273" fmla="*/ 231620 w 321502"/>
                  <a:gd name="connsiteY1273" fmla="*/ 89903 h 225622"/>
                  <a:gd name="connsiteX1274" fmla="*/ 190136 w 321502"/>
                  <a:gd name="connsiteY1274" fmla="*/ 112379 h 225622"/>
                  <a:gd name="connsiteX1275" fmla="*/ 186679 w 321502"/>
                  <a:gd name="connsiteY1275" fmla="*/ 105463 h 225622"/>
                  <a:gd name="connsiteX1276" fmla="*/ 228163 w 321502"/>
                  <a:gd name="connsiteY1276" fmla="*/ 82988 h 225622"/>
                  <a:gd name="connsiteX1277" fmla="*/ 231620 w 321502"/>
                  <a:gd name="connsiteY1277" fmla="*/ 89903 h 225622"/>
                  <a:gd name="connsiteX1278" fmla="*/ 241127 w 321502"/>
                  <a:gd name="connsiteY1278" fmla="*/ 59647 h 225622"/>
                  <a:gd name="connsiteX1279" fmla="*/ 243720 w 321502"/>
                  <a:gd name="connsiteY1279" fmla="*/ 76936 h 225622"/>
                  <a:gd name="connsiteX1280" fmla="*/ 231620 w 321502"/>
                  <a:gd name="connsiteY1280" fmla="*/ 89903 h 225622"/>
                  <a:gd name="connsiteX1281" fmla="*/ 228163 w 321502"/>
                  <a:gd name="connsiteY1281" fmla="*/ 82988 h 225622"/>
                  <a:gd name="connsiteX1282" fmla="*/ 236806 w 321502"/>
                  <a:gd name="connsiteY1282" fmla="*/ 74343 h 225622"/>
                  <a:gd name="connsiteX1283" fmla="*/ 235077 w 321502"/>
                  <a:gd name="connsiteY1283" fmla="*/ 63105 h 225622"/>
                  <a:gd name="connsiteX1284" fmla="*/ 241127 w 321502"/>
                  <a:gd name="connsiteY1284" fmla="*/ 59647 h 225622"/>
                  <a:gd name="connsiteX1285" fmla="*/ 215199 w 321502"/>
                  <a:gd name="connsiteY1285" fmla="*/ 11238 h 225622"/>
                  <a:gd name="connsiteX1286" fmla="*/ 241127 w 321502"/>
                  <a:gd name="connsiteY1286" fmla="*/ 59647 h 225622"/>
                  <a:gd name="connsiteX1287" fmla="*/ 234213 w 321502"/>
                  <a:gd name="connsiteY1287" fmla="*/ 63105 h 225622"/>
                  <a:gd name="connsiteX1288" fmla="*/ 208285 w 321502"/>
                  <a:gd name="connsiteY1288" fmla="*/ 14696 h 225622"/>
                  <a:gd name="connsiteX1289" fmla="*/ 215199 w 321502"/>
                  <a:gd name="connsiteY1289" fmla="*/ 11238 h 225622"/>
                  <a:gd name="connsiteX1290" fmla="*/ 203964 w 321502"/>
                  <a:gd name="connsiteY1290" fmla="*/ 0 h 225622"/>
                  <a:gd name="connsiteX1291" fmla="*/ 215199 w 321502"/>
                  <a:gd name="connsiteY1291" fmla="*/ 11238 h 225622"/>
                  <a:gd name="connsiteX1292" fmla="*/ 208285 w 321502"/>
                  <a:gd name="connsiteY1292" fmla="*/ 15560 h 225622"/>
                  <a:gd name="connsiteX1293" fmla="*/ 199643 w 321502"/>
                  <a:gd name="connsiteY1293" fmla="*/ 6916 h 225622"/>
                  <a:gd name="connsiteX1294" fmla="*/ 203964 w 321502"/>
                  <a:gd name="connsiteY1294" fmla="*/ 0 h 225622"/>
                  <a:gd name="connsiteX1295" fmla="*/ 58769 w 321502"/>
                  <a:gd name="connsiteY1295" fmla="*/ 162517 h 225622"/>
                  <a:gd name="connsiteX1296" fmla="*/ 85561 w 321502"/>
                  <a:gd name="connsiteY1296" fmla="*/ 82123 h 225622"/>
                  <a:gd name="connsiteX1297" fmla="*/ 93339 w 321502"/>
                  <a:gd name="connsiteY1297" fmla="*/ 84717 h 225622"/>
                  <a:gd name="connsiteX1298" fmla="*/ 66548 w 321502"/>
                  <a:gd name="connsiteY1298" fmla="*/ 165111 h 225622"/>
                  <a:gd name="connsiteX1299" fmla="*/ 58769 w 321502"/>
                  <a:gd name="connsiteY1299" fmla="*/ 162517 h 225622"/>
                  <a:gd name="connsiteX1300" fmla="*/ 100254 w 321502"/>
                  <a:gd name="connsiteY1300" fmla="*/ 125346 h 225622"/>
                  <a:gd name="connsiteX1301" fmla="*/ 98525 w 321502"/>
                  <a:gd name="connsiteY1301" fmla="*/ 123617 h 225622"/>
                  <a:gd name="connsiteX1302" fmla="*/ 96797 w 321502"/>
                  <a:gd name="connsiteY1302" fmla="*/ 121888 h 225622"/>
                  <a:gd name="connsiteX1303" fmla="*/ 101982 w 321502"/>
                  <a:gd name="connsiteY1303" fmla="*/ 116701 h 225622"/>
                  <a:gd name="connsiteX1304" fmla="*/ 103710 w 321502"/>
                  <a:gd name="connsiteY1304" fmla="*/ 118430 h 225622"/>
                  <a:gd name="connsiteX1305" fmla="*/ 105439 w 321502"/>
                  <a:gd name="connsiteY1305" fmla="*/ 120159 h 225622"/>
                  <a:gd name="connsiteX1306" fmla="*/ 100254 w 321502"/>
                  <a:gd name="connsiteY1306" fmla="*/ 125346 h 225622"/>
                  <a:gd name="connsiteX1307" fmla="*/ 116674 w 321502"/>
                  <a:gd name="connsiteY1307" fmla="*/ 163382 h 225622"/>
                  <a:gd name="connsiteX1308" fmla="*/ 101118 w 321502"/>
                  <a:gd name="connsiteY1308" fmla="*/ 125346 h 225622"/>
                  <a:gd name="connsiteX1309" fmla="*/ 106303 w 321502"/>
                  <a:gd name="connsiteY1309" fmla="*/ 120159 h 225622"/>
                  <a:gd name="connsiteX1310" fmla="*/ 124453 w 321502"/>
                  <a:gd name="connsiteY1310" fmla="*/ 164246 h 225622"/>
                  <a:gd name="connsiteX1311" fmla="*/ 116674 w 321502"/>
                  <a:gd name="connsiteY1311" fmla="*/ 164246 h 225622"/>
                  <a:gd name="connsiteX1312" fmla="*/ 100254 w 321502"/>
                  <a:gd name="connsiteY1312" fmla="*/ 202282 h 225622"/>
                  <a:gd name="connsiteX1313" fmla="*/ 115810 w 321502"/>
                  <a:gd name="connsiteY1313" fmla="*/ 164246 h 225622"/>
                  <a:gd name="connsiteX1314" fmla="*/ 123588 w 321502"/>
                  <a:gd name="connsiteY1314" fmla="*/ 164246 h 225622"/>
                  <a:gd name="connsiteX1315" fmla="*/ 105439 w 321502"/>
                  <a:gd name="connsiteY1315" fmla="*/ 208333 h 225622"/>
                  <a:gd name="connsiteX1316" fmla="*/ 100254 w 321502"/>
                  <a:gd name="connsiteY1316" fmla="*/ 202282 h 225622"/>
                  <a:gd name="connsiteX1317" fmla="*/ 62226 w 321502"/>
                  <a:gd name="connsiteY1317" fmla="*/ 217842 h 225622"/>
                  <a:gd name="connsiteX1318" fmla="*/ 100254 w 321502"/>
                  <a:gd name="connsiteY1318" fmla="*/ 202282 h 225622"/>
                  <a:gd name="connsiteX1319" fmla="*/ 105439 w 321502"/>
                  <a:gd name="connsiteY1319" fmla="*/ 207469 h 225622"/>
                  <a:gd name="connsiteX1320" fmla="*/ 61362 w 321502"/>
                  <a:gd name="connsiteY1320" fmla="*/ 225622 h 225622"/>
                  <a:gd name="connsiteX1321" fmla="*/ 61362 w 321502"/>
                  <a:gd name="connsiteY1321" fmla="*/ 217842 h 225622"/>
                  <a:gd name="connsiteX1322" fmla="*/ 23335 w 321502"/>
                  <a:gd name="connsiteY1322" fmla="*/ 201418 h 225622"/>
                  <a:gd name="connsiteX1323" fmla="*/ 62226 w 321502"/>
                  <a:gd name="connsiteY1323" fmla="*/ 217842 h 225622"/>
                  <a:gd name="connsiteX1324" fmla="*/ 62226 w 321502"/>
                  <a:gd name="connsiteY1324" fmla="*/ 225622 h 225622"/>
                  <a:gd name="connsiteX1325" fmla="*/ 18150 w 321502"/>
                  <a:gd name="connsiteY1325" fmla="*/ 207469 h 225622"/>
                  <a:gd name="connsiteX1326" fmla="*/ 23335 w 321502"/>
                  <a:gd name="connsiteY1326" fmla="*/ 201418 h 225622"/>
                  <a:gd name="connsiteX1327" fmla="*/ 7778 w 321502"/>
                  <a:gd name="connsiteY1327" fmla="*/ 163382 h 225622"/>
                  <a:gd name="connsiteX1328" fmla="*/ 23335 w 321502"/>
                  <a:gd name="connsiteY1328" fmla="*/ 201418 h 225622"/>
                  <a:gd name="connsiteX1329" fmla="*/ 18150 w 321502"/>
                  <a:gd name="connsiteY1329" fmla="*/ 206605 h 225622"/>
                  <a:gd name="connsiteX1330" fmla="*/ 0 w 321502"/>
                  <a:gd name="connsiteY1330" fmla="*/ 162517 h 225622"/>
                  <a:gd name="connsiteX1331" fmla="*/ 7778 w 321502"/>
                  <a:gd name="connsiteY1331" fmla="*/ 162517 h 225622"/>
                  <a:gd name="connsiteX1332" fmla="*/ 23335 w 321502"/>
                  <a:gd name="connsiteY1332" fmla="*/ 125346 h 225622"/>
                  <a:gd name="connsiteX1333" fmla="*/ 7778 w 321502"/>
                  <a:gd name="connsiteY1333" fmla="*/ 163382 h 225622"/>
                  <a:gd name="connsiteX1334" fmla="*/ 0 w 321502"/>
                  <a:gd name="connsiteY1334" fmla="*/ 163382 h 225622"/>
                  <a:gd name="connsiteX1335" fmla="*/ 18150 w 321502"/>
                  <a:gd name="connsiteY1335" fmla="*/ 119295 h 225622"/>
                  <a:gd name="connsiteX1336" fmla="*/ 23335 w 321502"/>
                  <a:gd name="connsiteY1336" fmla="*/ 125346 h 225622"/>
                  <a:gd name="connsiteX1337" fmla="*/ 59634 w 321502"/>
                  <a:gd name="connsiteY1337" fmla="*/ 108921 h 225622"/>
                  <a:gd name="connsiteX1338" fmla="*/ 23335 w 321502"/>
                  <a:gd name="connsiteY1338" fmla="*/ 124481 h 225622"/>
                  <a:gd name="connsiteX1339" fmla="*/ 18150 w 321502"/>
                  <a:gd name="connsiteY1339" fmla="*/ 119295 h 225622"/>
                  <a:gd name="connsiteX1340" fmla="*/ 59634 w 321502"/>
                  <a:gd name="connsiteY1340" fmla="*/ 101141 h 225622"/>
                  <a:gd name="connsiteX1341" fmla="*/ 59634 w 321502"/>
                  <a:gd name="connsiteY1341" fmla="*/ 108921 h 225622"/>
                  <a:gd name="connsiteX1342" fmla="*/ 156430 w 321502"/>
                  <a:gd name="connsiteY1342" fmla="*/ 76936 h 225622"/>
                  <a:gd name="connsiteX1343" fmla="*/ 139145 w 321502"/>
                  <a:gd name="connsiteY1343" fmla="*/ 130533 h 225622"/>
                  <a:gd name="connsiteX1344" fmla="*/ 131367 w 321502"/>
                  <a:gd name="connsiteY1344" fmla="*/ 127939 h 225622"/>
                  <a:gd name="connsiteX1345" fmla="*/ 148652 w 321502"/>
                  <a:gd name="connsiteY1345" fmla="*/ 74343 h 225622"/>
                  <a:gd name="connsiteX1346" fmla="*/ 156430 w 321502"/>
                  <a:gd name="connsiteY1346" fmla="*/ 76936 h 225622"/>
                  <a:gd name="connsiteX1347" fmla="*/ 91611 w 321502"/>
                  <a:gd name="connsiteY1347" fmla="*/ 71750 h 225622"/>
                  <a:gd name="connsiteX1348" fmla="*/ 152973 w 321502"/>
                  <a:gd name="connsiteY1348" fmla="*/ 71750 h 225622"/>
                  <a:gd name="connsiteX1349" fmla="*/ 152973 w 321502"/>
                  <a:gd name="connsiteY1349" fmla="*/ 79530 h 225622"/>
                  <a:gd name="connsiteX1350" fmla="*/ 91611 w 321502"/>
                  <a:gd name="connsiteY1350" fmla="*/ 79530 h 225622"/>
                  <a:gd name="connsiteX1351" fmla="*/ 91611 w 321502"/>
                  <a:gd name="connsiteY1351" fmla="*/ 71750 h 225622"/>
                  <a:gd name="connsiteX1352" fmla="*/ 85561 w 321502"/>
                  <a:gd name="connsiteY1352" fmla="*/ 81259 h 225622"/>
                  <a:gd name="connsiteX1353" fmla="*/ 88154 w 321502"/>
                  <a:gd name="connsiteY1353" fmla="*/ 73479 h 225622"/>
                  <a:gd name="connsiteX1354" fmla="*/ 95932 w 321502"/>
                  <a:gd name="connsiteY1354" fmla="*/ 76072 h 225622"/>
                  <a:gd name="connsiteX1355" fmla="*/ 93339 w 321502"/>
                  <a:gd name="connsiteY1355" fmla="*/ 83852 h 225622"/>
                  <a:gd name="connsiteX1356" fmla="*/ 85561 w 321502"/>
                  <a:gd name="connsiteY1356" fmla="*/ 81259 h 225622"/>
                  <a:gd name="connsiteX1357" fmla="*/ 133095 w 321502"/>
                  <a:gd name="connsiteY1357" fmla="*/ 131397 h 225622"/>
                  <a:gd name="connsiteX1358" fmla="*/ 86425 w 321502"/>
                  <a:gd name="connsiteY1358" fmla="*/ 85581 h 225622"/>
                  <a:gd name="connsiteX1359" fmla="*/ 91611 w 321502"/>
                  <a:gd name="connsiteY1359" fmla="*/ 80394 h 225622"/>
                  <a:gd name="connsiteX1360" fmla="*/ 138281 w 321502"/>
                  <a:gd name="connsiteY1360" fmla="*/ 126210 h 225622"/>
                  <a:gd name="connsiteX1361" fmla="*/ 133095 w 321502"/>
                  <a:gd name="connsiteY1361" fmla="*/ 131397 h 225622"/>
                  <a:gd name="connsiteX1362" fmla="*/ 218656 w 321502"/>
                  <a:gd name="connsiteY1362" fmla="*/ 121888 h 225622"/>
                  <a:gd name="connsiteX1363" fmla="*/ 216063 w 321502"/>
                  <a:gd name="connsiteY1363" fmla="*/ 119295 h 225622"/>
                  <a:gd name="connsiteX1364" fmla="*/ 221249 w 321502"/>
                  <a:gd name="connsiteY1364" fmla="*/ 118430 h 225622"/>
                  <a:gd name="connsiteX1365" fmla="*/ 222977 w 321502"/>
                  <a:gd name="connsiteY1365" fmla="*/ 122753 h 225622"/>
                  <a:gd name="connsiteX1366" fmla="*/ 218656 w 321502"/>
                  <a:gd name="connsiteY1366" fmla="*/ 121888 h 225622"/>
                  <a:gd name="connsiteX1367" fmla="*/ 201371 w 321502"/>
                  <a:gd name="connsiteY1367" fmla="*/ 163382 h 225622"/>
                  <a:gd name="connsiteX1368" fmla="*/ 204828 w 321502"/>
                  <a:gd name="connsiteY1368" fmla="*/ 165111 h 225622"/>
                  <a:gd name="connsiteX1369" fmla="*/ 200507 w 321502"/>
                  <a:gd name="connsiteY1369" fmla="*/ 167704 h 225622"/>
                  <a:gd name="connsiteX1370" fmla="*/ 197050 w 321502"/>
                  <a:gd name="connsiteY1370" fmla="*/ 164246 h 225622"/>
                  <a:gd name="connsiteX1371" fmla="*/ 201371 w 321502"/>
                  <a:gd name="connsiteY1371" fmla="*/ 164246 h 225622"/>
                  <a:gd name="connsiteX1372" fmla="*/ 262733 w 321502"/>
                  <a:gd name="connsiteY1372" fmla="*/ 150415 h 225622"/>
                  <a:gd name="connsiteX1373" fmla="*/ 261869 w 321502"/>
                  <a:gd name="connsiteY1373" fmla="*/ 153873 h 225622"/>
                  <a:gd name="connsiteX1374" fmla="*/ 261005 w 321502"/>
                  <a:gd name="connsiteY1374" fmla="*/ 153873 h 225622"/>
                  <a:gd name="connsiteX1375" fmla="*/ 262733 w 321502"/>
                  <a:gd name="connsiteY1375" fmla="*/ 150415 h 225622"/>
                  <a:gd name="connsiteX1376" fmla="*/ 269647 w 321502"/>
                  <a:gd name="connsiteY1376" fmla="*/ 173755 h 225622"/>
                  <a:gd name="connsiteX1377" fmla="*/ 272240 w 321502"/>
                  <a:gd name="connsiteY1377" fmla="*/ 176349 h 225622"/>
                  <a:gd name="connsiteX1378" fmla="*/ 272240 w 321502"/>
                  <a:gd name="connsiteY1378" fmla="*/ 176349 h 225622"/>
                  <a:gd name="connsiteX1379" fmla="*/ 269647 w 321502"/>
                  <a:gd name="connsiteY1379" fmla="*/ 173755 h 225622"/>
                  <a:gd name="connsiteX1380" fmla="*/ 261869 w 321502"/>
                  <a:gd name="connsiteY1380" fmla="*/ 177213 h 225622"/>
                  <a:gd name="connsiteX1381" fmla="*/ 262733 w 321502"/>
                  <a:gd name="connsiteY1381" fmla="*/ 180671 h 225622"/>
                  <a:gd name="connsiteX1382" fmla="*/ 261869 w 321502"/>
                  <a:gd name="connsiteY1382" fmla="*/ 180671 h 225622"/>
                  <a:gd name="connsiteX1383" fmla="*/ 261869 w 321502"/>
                  <a:gd name="connsiteY1383" fmla="*/ 177213 h 225622"/>
                  <a:gd name="connsiteX1384" fmla="*/ 201371 w 321502"/>
                  <a:gd name="connsiteY1384" fmla="*/ 163382 h 225622"/>
                  <a:gd name="connsiteX1385" fmla="*/ 197050 w 321502"/>
                  <a:gd name="connsiteY1385" fmla="*/ 163382 h 225622"/>
                  <a:gd name="connsiteX1386" fmla="*/ 201371 w 321502"/>
                  <a:gd name="connsiteY1386" fmla="*/ 159060 h 225622"/>
                  <a:gd name="connsiteX1387" fmla="*/ 201371 w 321502"/>
                  <a:gd name="connsiteY1387" fmla="*/ 163382 h 225622"/>
                  <a:gd name="connsiteX1388" fmla="*/ 218656 w 321502"/>
                  <a:gd name="connsiteY1388" fmla="*/ 122753 h 225622"/>
                  <a:gd name="connsiteX1389" fmla="*/ 216063 w 321502"/>
                  <a:gd name="connsiteY1389" fmla="*/ 125346 h 225622"/>
                  <a:gd name="connsiteX1390" fmla="*/ 215199 w 321502"/>
                  <a:gd name="connsiteY1390" fmla="*/ 121024 h 225622"/>
                  <a:gd name="connsiteX1391" fmla="*/ 218656 w 321502"/>
                  <a:gd name="connsiteY1391" fmla="*/ 122753 h 225622"/>
                  <a:gd name="connsiteX1392" fmla="*/ 101118 w 321502"/>
                  <a:gd name="connsiteY1392" fmla="*/ 46681 h 225622"/>
                  <a:gd name="connsiteX1393" fmla="*/ 97661 w 321502"/>
                  <a:gd name="connsiteY1393" fmla="*/ 45816 h 225622"/>
                  <a:gd name="connsiteX1394" fmla="*/ 101118 w 321502"/>
                  <a:gd name="connsiteY1394" fmla="*/ 43223 h 225622"/>
                  <a:gd name="connsiteX1395" fmla="*/ 101118 w 321502"/>
                  <a:gd name="connsiteY1395" fmla="*/ 46681 h 225622"/>
                  <a:gd name="connsiteX1396" fmla="*/ 172851 w 321502"/>
                  <a:gd name="connsiteY1396" fmla="*/ 14696 h 225622"/>
                  <a:gd name="connsiteX1397" fmla="*/ 170258 w 321502"/>
                  <a:gd name="connsiteY1397" fmla="*/ 12102 h 225622"/>
                  <a:gd name="connsiteX1398" fmla="*/ 171122 w 321502"/>
                  <a:gd name="connsiteY1398" fmla="*/ 11238 h 225622"/>
                  <a:gd name="connsiteX1399" fmla="*/ 172851 w 321502"/>
                  <a:gd name="connsiteY1399" fmla="*/ 14696 h 225622"/>
                  <a:gd name="connsiteX1400" fmla="*/ 159887 w 321502"/>
                  <a:gd name="connsiteY1400" fmla="*/ 26798 h 225622"/>
                  <a:gd name="connsiteX1401" fmla="*/ 162480 w 321502"/>
                  <a:gd name="connsiteY1401" fmla="*/ 29392 h 225622"/>
                  <a:gd name="connsiteX1402" fmla="*/ 160751 w 321502"/>
                  <a:gd name="connsiteY1402" fmla="*/ 30256 h 225622"/>
                  <a:gd name="connsiteX1403" fmla="*/ 159887 w 321502"/>
                  <a:gd name="connsiteY1403" fmla="*/ 26798 h 225622"/>
                  <a:gd name="connsiteX1404" fmla="*/ 120996 w 321502"/>
                  <a:gd name="connsiteY1404" fmla="*/ 31985 h 225622"/>
                  <a:gd name="connsiteX1405" fmla="*/ 120131 w 321502"/>
                  <a:gd name="connsiteY1405" fmla="*/ 28527 h 225622"/>
                  <a:gd name="connsiteX1406" fmla="*/ 120131 w 321502"/>
                  <a:gd name="connsiteY1406" fmla="*/ 28527 h 225622"/>
                  <a:gd name="connsiteX1407" fmla="*/ 120996 w 321502"/>
                  <a:gd name="connsiteY1407" fmla="*/ 31985 h 225622"/>
                  <a:gd name="connsiteX1408" fmla="*/ 115810 w 321502"/>
                  <a:gd name="connsiteY1408" fmla="*/ 33714 h 225622"/>
                  <a:gd name="connsiteX1409" fmla="*/ 113218 w 321502"/>
                  <a:gd name="connsiteY1409" fmla="*/ 30256 h 225622"/>
                  <a:gd name="connsiteX1410" fmla="*/ 113218 w 321502"/>
                  <a:gd name="connsiteY1410" fmla="*/ 30256 h 225622"/>
                  <a:gd name="connsiteX1411" fmla="*/ 115810 w 321502"/>
                  <a:gd name="connsiteY1411" fmla="*/ 33714 h 225622"/>
                  <a:gd name="connsiteX1412" fmla="*/ 111489 w 321502"/>
                  <a:gd name="connsiteY1412" fmla="*/ 39765 h 225622"/>
                  <a:gd name="connsiteX1413" fmla="*/ 108032 w 321502"/>
                  <a:gd name="connsiteY1413" fmla="*/ 38900 h 225622"/>
                  <a:gd name="connsiteX1414" fmla="*/ 108032 w 321502"/>
                  <a:gd name="connsiteY1414" fmla="*/ 38036 h 225622"/>
                  <a:gd name="connsiteX1415" fmla="*/ 111489 w 321502"/>
                  <a:gd name="connsiteY1415" fmla="*/ 39765 h 225622"/>
                  <a:gd name="connsiteX1416" fmla="*/ 111489 w 321502"/>
                  <a:gd name="connsiteY1416" fmla="*/ 44952 h 225622"/>
                  <a:gd name="connsiteX1417" fmla="*/ 114946 w 321502"/>
                  <a:gd name="connsiteY1417" fmla="*/ 44087 h 225622"/>
                  <a:gd name="connsiteX1418" fmla="*/ 114946 w 321502"/>
                  <a:gd name="connsiteY1418" fmla="*/ 44087 h 225622"/>
                  <a:gd name="connsiteX1419" fmla="*/ 111489 w 321502"/>
                  <a:gd name="connsiteY1419" fmla="*/ 44952 h 225622"/>
                  <a:gd name="connsiteX1420" fmla="*/ 113218 w 321502"/>
                  <a:gd name="connsiteY1420" fmla="*/ 50138 h 225622"/>
                  <a:gd name="connsiteX1421" fmla="*/ 110624 w 321502"/>
                  <a:gd name="connsiteY1421" fmla="*/ 52732 h 225622"/>
                  <a:gd name="connsiteX1422" fmla="*/ 110624 w 321502"/>
                  <a:gd name="connsiteY1422" fmla="*/ 52732 h 225622"/>
                  <a:gd name="connsiteX1423" fmla="*/ 113218 w 321502"/>
                  <a:gd name="connsiteY1423" fmla="*/ 50138 h 225622"/>
                  <a:gd name="connsiteX1424" fmla="*/ 115810 w 321502"/>
                  <a:gd name="connsiteY1424" fmla="*/ 52732 h 225622"/>
                  <a:gd name="connsiteX1425" fmla="*/ 113218 w 321502"/>
                  <a:gd name="connsiteY1425" fmla="*/ 55325 h 225622"/>
                  <a:gd name="connsiteX1426" fmla="*/ 113218 w 321502"/>
                  <a:gd name="connsiteY1426" fmla="*/ 55325 h 225622"/>
                  <a:gd name="connsiteX1427" fmla="*/ 115810 w 321502"/>
                  <a:gd name="connsiteY1427" fmla="*/ 52732 h 225622"/>
                  <a:gd name="connsiteX1428" fmla="*/ 124453 w 321502"/>
                  <a:gd name="connsiteY1428" fmla="*/ 55325 h 225622"/>
                  <a:gd name="connsiteX1429" fmla="*/ 125317 w 321502"/>
                  <a:gd name="connsiteY1429" fmla="*/ 58783 h 225622"/>
                  <a:gd name="connsiteX1430" fmla="*/ 125317 w 321502"/>
                  <a:gd name="connsiteY1430" fmla="*/ 58783 h 225622"/>
                  <a:gd name="connsiteX1431" fmla="*/ 124453 w 321502"/>
                  <a:gd name="connsiteY1431" fmla="*/ 55325 h 225622"/>
                  <a:gd name="connsiteX1432" fmla="*/ 165937 w 321502"/>
                  <a:gd name="connsiteY1432" fmla="*/ 49274 h 225622"/>
                  <a:gd name="connsiteX1433" fmla="*/ 166801 w 321502"/>
                  <a:gd name="connsiteY1433" fmla="*/ 52732 h 225622"/>
                  <a:gd name="connsiteX1434" fmla="*/ 166801 w 321502"/>
                  <a:gd name="connsiteY1434" fmla="*/ 52732 h 225622"/>
                  <a:gd name="connsiteX1435" fmla="*/ 165937 w 321502"/>
                  <a:gd name="connsiteY1435" fmla="*/ 49274 h 225622"/>
                  <a:gd name="connsiteX1436" fmla="*/ 174579 w 321502"/>
                  <a:gd name="connsiteY1436" fmla="*/ 44952 h 225622"/>
                  <a:gd name="connsiteX1437" fmla="*/ 177172 w 321502"/>
                  <a:gd name="connsiteY1437" fmla="*/ 47545 h 225622"/>
                  <a:gd name="connsiteX1438" fmla="*/ 177172 w 321502"/>
                  <a:gd name="connsiteY1438" fmla="*/ 47545 h 225622"/>
                  <a:gd name="connsiteX1439" fmla="*/ 174579 w 321502"/>
                  <a:gd name="connsiteY1439" fmla="*/ 44952 h 225622"/>
                  <a:gd name="connsiteX1440" fmla="*/ 181493 w 321502"/>
                  <a:gd name="connsiteY1440" fmla="*/ 38900 h 225622"/>
                  <a:gd name="connsiteX1441" fmla="*/ 178901 w 321502"/>
                  <a:gd name="connsiteY1441" fmla="*/ 36307 h 225622"/>
                  <a:gd name="connsiteX1442" fmla="*/ 182358 w 321502"/>
                  <a:gd name="connsiteY1442" fmla="*/ 35443 h 225622"/>
                  <a:gd name="connsiteX1443" fmla="*/ 184950 w 321502"/>
                  <a:gd name="connsiteY1443" fmla="*/ 37172 h 225622"/>
                  <a:gd name="connsiteX1444" fmla="*/ 181493 w 321502"/>
                  <a:gd name="connsiteY1444" fmla="*/ 38900 h 225622"/>
                  <a:gd name="connsiteX1445" fmla="*/ 197914 w 321502"/>
                  <a:gd name="connsiteY1445" fmla="*/ 70021 h 225622"/>
                  <a:gd name="connsiteX1446" fmla="*/ 201371 w 321502"/>
                  <a:gd name="connsiteY1446" fmla="*/ 68292 h 225622"/>
                  <a:gd name="connsiteX1447" fmla="*/ 201371 w 321502"/>
                  <a:gd name="connsiteY1447" fmla="*/ 70885 h 225622"/>
                  <a:gd name="connsiteX1448" fmla="*/ 199643 w 321502"/>
                  <a:gd name="connsiteY1448" fmla="*/ 73479 h 225622"/>
                  <a:gd name="connsiteX1449" fmla="*/ 197914 w 321502"/>
                  <a:gd name="connsiteY1449" fmla="*/ 70021 h 225622"/>
                  <a:gd name="connsiteX1450" fmla="*/ 168529 w 321502"/>
                  <a:gd name="connsiteY1450" fmla="*/ 85581 h 225622"/>
                  <a:gd name="connsiteX1451" fmla="*/ 166801 w 321502"/>
                  <a:gd name="connsiteY1451" fmla="*/ 82123 h 225622"/>
                  <a:gd name="connsiteX1452" fmla="*/ 166801 w 321502"/>
                  <a:gd name="connsiteY1452" fmla="*/ 82123 h 225622"/>
                  <a:gd name="connsiteX1453" fmla="*/ 168529 w 321502"/>
                  <a:gd name="connsiteY1453" fmla="*/ 85581 h 225622"/>
                  <a:gd name="connsiteX1454" fmla="*/ 159023 w 321502"/>
                  <a:gd name="connsiteY1454" fmla="*/ 100277 h 225622"/>
                  <a:gd name="connsiteX1455" fmla="*/ 155566 w 321502"/>
                  <a:gd name="connsiteY1455" fmla="*/ 100277 h 225622"/>
                  <a:gd name="connsiteX1456" fmla="*/ 155566 w 321502"/>
                  <a:gd name="connsiteY1456" fmla="*/ 100277 h 225622"/>
                  <a:gd name="connsiteX1457" fmla="*/ 159023 w 321502"/>
                  <a:gd name="connsiteY1457" fmla="*/ 100277 h 225622"/>
                  <a:gd name="connsiteX1458" fmla="*/ 154702 w 321502"/>
                  <a:gd name="connsiteY1458" fmla="*/ 159924 h 225622"/>
                  <a:gd name="connsiteX1459" fmla="*/ 158158 w 321502"/>
                  <a:gd name="connsiteY1459" fmla="*/ 159924 h 225622"/>
                  <a:gd name="connsiteX1460" fmla="*/ 158158 w 321502"/>
                  <a:gd name="connsiteY1460" fmla="*/ 159924 h 225622"/>
                  <a:gd name="connsiteX1461" fmla="*/ 154702 w 321502"/>
                  <a:gd name="connsiteY1461" fmla="*/ 159924 h 225622"/>
                  <a:gd name="connsiteX1462" fmla="*/ 184086 w 321502"/>
                  <a:gd name="connsiteY1462" fmla="*/ 162517 h 225622"/>
                  <a:gd name="connsiteX1463" fmla="*/ 188407 w 321502"/>
                  <a:gd name="connsiteY1463" fmla="*/ 162517 h 225622"/>
                  <a:gd name="connsiteX1464" fmla="*/ 188407 w 321502"/>
                  <a:gd name="connsiteY1464" fmla="*/ 162517 h 225622"/>
                  <a:gd name="connsiteX1465" fmla="*/ 184086 w 321502"/>
                  <a:gd name="connsiteY1465" fmla="*/ 162517 h 225622"/>
                  <a:gd name="connsiteX1466" fmla="*/ 187543 w 321502"/>
                  <a:gd name="connsiteY1466" fmla="*/ 108921 h 225622"/>
                  <a:gd name="connsiteX1467" fmla="*/ 184086 w 321502"/>
                  <a:gd name="connsiteY1467" fmla="*/ 108921 h 225622"/>
                  <a:gd name="connsiteX1468" fmla="*/ 185815 w 321502"/>
                  <a:gd name="connsiteY1468" fmla="*/ 105463 h 225622"/>
                  <a:gd name="connsiteX1469" fmla="*/ 187543 w 321502"/>
                  <a:gd name="connsiteY1469" fmla="*/ 108921 h 225622"/>
                  <a:gd name="connsiteX1470" fmla="*/ 229892 w 321502"/>
                  <a:gd name="connsiteY1470" fmla="*/ 86445 h 225622"/>
                  <a:gd name="connsiteX1471" fmla="*/ 231620 w 321502"/>
                  <a:gd name="connsiteY1471" fmla="*/ 89903 h 225622"/>
                  <a:gd name="connsiteX1472" fmla="*/ 231620 w 321502"/>
                  <a:gd name="connsiteY1472" fmla="*/ 89903 h 225622"/>
                  <a:gd name="connsiteX1473" fmla="*/ 229892 w 321502"/>
                  <a:gd name="connsiteY1473" fmla="*/ 86445 h 225622"/>
                  <a:gd name="connsiteX1474" fmla="*/ 237670 w 321502"/>
                  <a:gd name="connsiteY1474" fmla="*/ 61376 h 225622"/>
                  <a:gd name="connsiteX1475" fmla="*/ 241127 w 321502"/>
                  <a:gd name="connsiteY1475" fmla="*/ 59647 h 225622"/>
                  <a:gd name="connsiteX1476" fmla="*/ 241127 w 321502"/>
                  <a:gd name="connsiteY1476" fmla="*/ 59647 h 225622"/>
                  <a:gd name="connsiteX1477" fmla="*/ 237670 w 321502"/>
                  <a:gd name="connsiteY1477" fmla="*/ 61376 h 225622"/>
                  <a:gd name="connsiteX1478" fmla="*/ 211742 w 321502"/>
                  <a:gd name="connsiteY1478" fmla="*/ 13831 h 225622"/>
                  <a:gd name="connsiteX1479" fmla="*/ 215199 w 321502"/>
                  <a:gd name="connsiteY1479" fmla="*/ 12102 h 225622"/>
                  <a:gd name="connsiteX1480" fmla="*/ 215199 w 321502"/>
                  <a:gd name="connsiteY1480" fmla="*/ 12102 h 225622"/>
                  <a:gd name="connsiteX1481" fmla="*/ 211742 w 321502"/>
                  <a:gd name="connsiteY1481" fmla="*/ 13831 h 225622"/>
                  <a:gd name="connsiteX1482" fmla="*/ 202236 w 321502"/>
                  <a:gd name="connsiteY1482" fmla="*/ 3458 h 225622"/>
                  <a:gd name="connsiteX1483" fmla="*/ 200507 w 321502"/>
                  <a:gd name="connsiteY1483" fmla="*/ 0 h 225622"/>
                  <a:gd name="connsiteX1484" fmla="*/ 203964 w 321502"/>
                  <a:gd name="connsiteY1484" fmla="*/ 0 h 225622"/>
                  <a:gd name="connsiteX1485" fmla="*/ 202236 w 321502"/>
                  <a:gd name="connsiteY1485" fmla="*/ 3458 h 225622"/>
                  <a:gd name="connsiteX1486" fmla="*/ 65684 w 321502"/>
                  <a:gd name="connsiteY1486" fmla="*/ 164246 h 225622"/>
                  <a:gd name="connsiteX1487" fmla="*/ 60498 w 321502"/>
                  <a:gd name="connsiteY1487" fmla="*/ 166840 h 225622"/>
                  <a:gd name="connsiteX1488" fmla="*/ 57905 w 321502"/>
                  <a:gd name="connsiteY1488" fmla="*/ 161653 h 225622"/>
                  <a:gd name="connsiteX1489" fmla="*/ 65684 w 321502"/>
                  <a:gd name="connsiteY1489" fmla="*/ 164246 h 225622"/>
                  <a:gd name="connsiteX1490" fmla="*/ 97661 w 321502"/>
                  <a:gd name="connsiteY1490" fmla="*/ 122753 h 225622"/>
                  <a:gd name="connsiteX1491" fmla="*/ 97661 w 321502"/>
                  <a:gd name="connsiteY1491" fmla="*/ 117566 h 225622"/>
                  <a:gd name="connsiteX1492" fmla="*/ 102846 w 321502"/>
                  <a:gd name="connsiteY1492" fmla="*/ 117566 h 225622"/>
                  <a:gd name="connsiteX1493" fmla="*/ 97661 w 321502"/>
                  <a:gd name="connsiteY1493" fmla="*/ 122753 h 225622"/>
                  <a:gd name="connsiteX1494" fmla="*/ 59634 w 321502"/>
                  <a:gd name="connsiteY1494" fmla="*/ 101141 h 225622"/>
                  <a:gd name="connsiteX1495" fmla="*/ 63955 w 321502"/>
                  <a:gd name="connsiteY1495" fmla="*/ 104599 h 225622"/>
                  <a:gd name="connsiteX1496" fmla="*/ 60498 w 321502"/>
                  <a:gd name="connsiteY1496" fmla="*/ 108921 h 225622"/>
                  <a:gd name="connsiteX1497" fmla="*/ 59634 w 321502"/>
                  <a:gd name="connsiteY1497" fmla="*/ 101141 h 225622"/>
                  <a:gd name="connsiteX1498" fmla="*/ 152973 w 321502"/>
                  <a:gd name="connsiteY1498" fmla="*/ 75208 h 225622"/>
                  <a:gd name="connsiteX1499" fmla="*/ 152973 w 321502"/>
                  <a:gd name="connsiteY1499" fmla="*/ 70885 h 225622"/>
                  <a:gd name="connsiteX1500" fmla="*/ 156430 w 321502"/>
                  <a:gd name="connsiteY1500" fmla="*/ 72614 h 225622"/>
                  <a:gd name="connsiteX1501" fmla="*/ 157294 w 321502"/>
                  <a:gd name="connsiteY1501" fmla="*/ 76072 h 225622"/>
                  <a:gd name="connsiteX1502" fmla="*/ 152973 w 321502"/>
                  <a:gd name="connsiteY1502" fmla="*/ 75208 h 225622"/>
                  <a:gd name="connsiteX1503" fmla="*/ 91611 w 321502"/>
                  <a:gd name="connsiteY1503" fmla="*/ 75208 h 225622"/>
                  <a:gd name="connsiteX1504" fmla="*/ 88154 w 321502"/>
                  <a:gd name="connsiteY1504" fmla="*/ 74343 h 225622"/>
                  <a:gd name="connsiteX1505" fmla="*/ 88154 w 321502"/>
                  <a:gd name="connsiteY1505" fmla="*/ 74343 h 225622"/>
                  <a:gd name="connsiteX1506" fmla="*/ 91611 w 321502"/>
                  <a:gd name="connsiteY1506" fmla="*/ 75208 h 225622"/>
                  <a:gd name="connsiteX1507" fmla="*/ 135688 w 321502"/>
                  <a:gd name="connsiteY1507" fmla="*/ 128804 h 225622"/>
                  <a:gd name="connsiteX1508" fmla="*/ 139145 w 321502"/>
                  <a:gd name="connsiteY1508" fmla="*/ 129668 h 225622"/>
                  <a:gd name="connsiteX1509" fmla="*/ 136552 w 321502"/>
                  <a:gd name="connsiteY1509" fmla="*/ 132261 h 225622"/>
                  <a:gd name="connsiteX1510" fmla="*/ 133095 w 321502"/>
                  <a:gd name="connsiteY1510" fmla="*/ 131397 h 225622"/>
                  <a:gd name="connsiteX1511" fmla="*/ 135688 w 321502"/>
                  <a:gd name="connsiteY1511" fmla="*/ 128804 h 2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</a:cxnLst>
                <a:rect l="l" t="t" r="r" b="b"/>
                <a:pathLst>
                  <a:path w="321502" h="225622">
                    <a:moveTo>
                      <a:pt x="252362" y="156466"/>
                    </a:moveTo>
                    <a:cubicBezTo>
                      <a:pt x="250634" y="158195"/>
                      <a:pt x="249769" y="160788"/>
                      <a:pt x="248905" y="163382"/>
                    </a:cubicBezTo>
                    <a:lnTo>
                      <a:pt x="241127" y="162517"/>
                    </a:lnTo>
                    <a:cubicBezTo>
                      <a:pt x="241991" y="158195"/>
                      <a:pt x="242856" y="153873"/>
                      <a:pt x="246312" y="150415"/>
                    </a:cubicBezTo>
                    <a:lnTo>
                      <a:pt x="252362" y="156466"/>
                    </a:lnTo>
                    <a:close/>
                    <a:moveTo>
                      <a:pt x="222113" y="123617"/>
                    </a:moveTo>
                    <a:lnTo>
                      <a:pt x="204828" y="164246"/>
                    </a:lnTo>
                    <a:lnTo>
                      <a:pt x="197914" y="161653"/>
                    </a:lnTo>
                    <a:lnTo>
                      <a:pt x="215199" y="121024"/>
                    </a:lnTo>
                    <a:lnTo>
                      <a:pt x="222113" y="123617"/>
                    </a:lnTo>
                    <a:close/>
                    <a:moveTo>
                      <a:pt x="197050" y="163382"/>
                    </a:moveTo>
                    <a:cubicBezTo>
                      <a:pt x="197050" y="146093"/>
                      <a:pt x="203100" y="131397"/>
                      <a:pt x="215199" y="119295"/>
                    </a:cubicBezTo>
                    <a:lnTo>
                      <a:pt x="220385" y="124481"/>
                    </a:lnTo>
                    <a:cubicBezTo>
                      <a:pt x="210014" y="134855"/>
                      <a:pt x="204828" y="147822"/>
                      <a:pt x="204828" y="162517"/>
                    </a:cubicBezTo>
                    <a:lnTo>
                      <a:pt x="197050" y="162517"/>
                    </a:lnTo>
                    <a:close/>
                    <a:moveTo>
                      <a:pt x="261005" y="153873"/>
                    </a:moveTo>
                    <a:cubicBezTo>
                      <a:pt x="260141" y="153008"/>
                      <a:pt x="259276" y="153008"/>
                      <a:pt x="259276" y="153008"/>
                    </a:cubicBezTo>
                    <a:cubicBezTo>
                      <a:pt x="259276" y="153008"/>
                      <a:pt x="259276" y="153008"/>
                      <a:pt x="259276" y="153008"/>
                    </a:cubicBezTo>
                    <a:cubicBezTo>
                      <a:pt x="259276" y="153008"/>
                      <a:pt x="259276" y="153008"/>
                      <a:pt x="259276" y="153008"/>
                    </a:cubicBezTo>
                    <a:lnTo>
                      <a:pt x="259276" y="145228"/>
                    </a:lnTo>
                    <a:cubicBezTo>
                      <a:pt x="260141" y="145228"/>
                      <a:pt x="260141" y="145228"/>
                      <a:pt x="261869" y="145228"/>
                    </a:cubicBezTo>
                    <a:cubicBezTo>
                      <a:pt x="262733" y="145228"/>
                      <a:pt x="263597" y="146093"/>
                      <a:pt x="264462" y="146093"/>
                    </a:cubicBezTo>
                    <a:lnTo>
                      <a:pt x="261005" y="153873"/>
                    </a:lnTo>
                    <a:close/>
                    <a:moveTo>
                      <a:pt x="267055" y="156466"/>
                    </a:moveTo>
                    <a:cubicBezTo>
                      <a:pt x="266190" y="155602"/>
                      <a:pt x="265326" y="154737"/>
                      <a:pt x="264462" y="154737"/>
                    </a:cubicBezTo>
                    <a:cubicBezTo>
                      <a:pt x="263597" y="154737"/>
                      <a:pt x="263597" y="153873"/>
                      <a:pt x="261869" y="153873"/>
                    </a:cubicBezTo>
                    <a:lnTo>
                      <a:pt x="262733" y="146093"/>
                    </a:lnTo>
                    <a:cubicBezTo>
                      <a:pt x="264462" y="146093"/>
                      <a:pt x="266190" y="146957"/>
                      <a:pt x="267919" y="147822"/>
                    </a:cubicBezTo>
                    <a:cubicBezTo>
                      <a:pt x="269647" y="148686"/>
                      <a:pt x="270511" y="149551"/>
                      <a:pt x="272240" y="151279"/>
                    </a:cubicBezTo>
                    <a:lnTo>
                      <a:pt x="267055" y="156466"/>
                    </a:lnTo>
                    <a:close/>
                    <a:moveTo>
                      <a:pt x="269647" y="163382"/>
                    </a:moveTo>
                    <a:cubicBezTo>
                      <a:pt x="269647" y="160788"/>
                      <a:pt x="268783" y="158195"/>
                      <a:pt x="267055" y="156466"/>
                    </a:cubicBezTo>
                    <a:lnTo>
                      <a:pt x="272240" y="151279"/>
                    </a:lnTo>
                    <a:cubicBezTo>
                      <a:pt x="275697" y="154737"/>
                      <a:pt x="277426" y="159060"/>
                      <a:pt x="277426" y="163382"/>
                    </a:cubicBezTo>
                    <a:lnTo>
                      <a:pt x="269647" y="163382"/>
                    </a:lnTo>
                    <a:close/>
                    <a:moveTo>
                      <a:pt x="267055" y="170298"/>
                    </a:moveTo>
                    <a:cubicBezTo>
                      <a:pt x="268783" y="168568"/>
                      <a:pt x="269647" y="165975"/>
                      <a:pt x="269647" y="163382"/>
                    </a:cubicBezTo>
                    <a:lnTo>
                      <a:pt x="277426" y="163382"/>
                    </a:lnTo>
                    <a:cubicBezTo>
                      <a:pt x="277426" y="167704"/>
                      <a:pt x="275697" y="172026"/>
                      <a:pt x="272240" y="175484"/>
                    </a:cubicBezTo>
                    <a:lnTo>
                      <a:pt x="267055" y="170298"/>
                    </a:lnTo>
                    <a:close/>
                    <a:moveTo>
                      <a:pt x="261869" y="173755"/>
                    </a:moveTo>
                    <a:cubicBezTo>
                      <a:pt x="263597" y="173755"/>
                      <a:pt x="265326" y="172026"/>
                      <a:pt x="267919" y="171162"/>
                    </a:cubicBezTo>
                    <a:lnTo>
                      <a:pt x="273104" y="177213"/>
                    </a:lnTo>
                    <a:cubicBezTo>
                      <a:pt x="270511" y="179806"/>
                      <a:pt x="267055" y="181535"/>
                      <a:pt x="263597" y="181535"/>
                    </a:cubicBezTo>
                    <a:lnTo>
                      <a:pt x="261869" y="173755"/>
                    </a:lnTo>
                    <a:close/>
                    <a:moveTo>
                      <a:pt x="260141" y="173755"/>
                    </a:move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lnTo>
                      <a:pt x="261005" y="181535"/>
                    </a:ln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lnTo>
                      <a:pt x="261005" y="173755"/>
                    </a:lnTo>
                    <a:close/>
                    <a:moveTo>
                      <a:pt x="252362" y="170298"/>
                    </a:moveTo>
                    <a:cubicBezTo>
                      <a:pt x="254091" y="172026"/>
                      <a:pt x="256683" y="173755"/>
                      <a:pt x="259276" y="173755"/>
                    </a:cubicBezTo>
                    <a:lnTo>
                      <a:pt x="259276" y="181535"/>
                    </a:lnTo>
                    <a:cubicBezTo>
                      <a:pt x="254091" y="181535"/>
                      <a:pt x="249769" y="179806"/>
                      <a:pt x="246312" y="176349"/>
                    </a:cubicBezTo>
                    <a:lnTo>
                      <a:pt x="252362" y="170298"/>
                    </a:lnTo>
                    <a:close/>
                    <a:moveTo>
                      <a:pt x="249769" y="163382"/>
                    </a:moveTo>
                    <a:cubicBezTo>
                      <a:pt x="249769" y="165975"/>
                      <a:pt x="250634" y="168568"/>
                      <a:pt x="253226" y="170298"/>
                    </a:cubicBezTo>
                    <a:lnTo>
                      <a:pt x="248041" y="175484"/>
                    </a:lnTo>
                    <a:cubicBezTo>
                      <a:pt x="244584" y="172026"/>
                      <a:pt x="242856" y="167704"/>
                      <a:pt x="242856" y="163382"/>
                    </a:cubicBezTo>
                    <a:lnTo>
                      <a:pt x="249769" y="163382"/>
                    </a:lnTo>
                    <a:close/>
                    <a:moveTo>
                      <a:pt x="201371" y="159060"/>
                    </a:moveTo>
                    <a:lnTo>
                      <a:pt x="245448" y="159060"/>
                    </a:lnTo>
                    <a:lnTo>
                      <a:pt x="245448" y="166840"/>
                    </a:lnTo>
                    <a:lnTo>
                      <a:pt x="201371" y="166840"/>
                    </a:lnTo>
                    <a:lnTo>
                      <a:pt x="201371" y="159060"/>
                    </a:lnTo>
                    <a:close/>
                    <a:moveTo>
                      <a:pt x="216063" y="207469"/>
                    </a:moveTo>
                    <a:cubicBezTo>
                      <a:pt x="203964" y="195367"/>
                      <a:pt x="197914" y="180671"/>
                      <a:pt x="197914" y="163382"/>
                    </a:cubicBezTo>
                    <a:lnTo>
                      <a:pt x="205692" y="163382"/>
                    </a:lnTo>
                    <a:cubicBezTo>
                      <a:pt x="205692" y="178078"/>
                      <a:pt x="210878" y="191044"/>
                      <a:pt x="221249" y="201418"/>
                    </a:cubicBezTo>
                    <a:lnTo>
                      <a:pt x="216063" y="207469"/>
                    </a:lnTo>
                    <a:close/>
                    <a:moveTo>
                      <a:pt x="260141" y="225622"/>
                    </a:moveTo>
                    <a:cubicBezTo>
                      <a:pt x="242856" y="225622"/>
                      <a:pt x="228163" y="219571"/>
                      <a:pt x="216063" y="207469"/>
                    </a:cubicBezTo>
                    <a:lnTo>
                      <a:pt x="221249" y="202282"/>
                    </a:lnTo>
                    <a:cubicBezTo>
                      <a:pt x="231620" y="212656"/>
                      <a:pt x="244584" y="217842"/>
                      <a:pt x="259276" y="217842"/>
                    </a:cubicBezTo>
                    <a:lnTo>
                      <a:pt x="259276" y="225622"/>
                    </a:lnTo>
                    <a:close/>
                    <a:moveTo>
                      <a:pt x="303353" y="207469"/>
                    </a:moveTo>
                    <a:cubicBezTo>
                      <a:pt x="291254" y="219571"/>
                      <a:pt x="276561" y="225622"/>
                      <a:pt x="259276" y="225622"/>
                    </a:cubicBezTo>
                    <a:lnTo>
                      <a:pt x="259276" y="217842"/>
                    </a:lnTo>
                    <a:cubicBezTo>
                      <a:pt x="273969" y="217842"/>
                      <a:pt x="286932" y="212656"/>
                      <a:pt x="297303" y="202282"/>
                    </a:cubicBezTo>
                    <a:lnTo>
                      <a:pt x="303353" y="207469"/>
                    </a:lnTo>
                    <a:close/>
                    <a:moveTo>
                      <a:pt x="321502" y="163382"/>
                    </a:moveTo>
                    <a:cubicBezTo>
                      <a:pt x="321502" y="180671"/>
                      <a:pt x="315453" y="195367"/>
                      <a:pt x="303353" y="207469"/>
                    </a:cubicBezTo>
                    <a:lnTo>
                      <a:pt x="298167" y="202282"/>
                    </a:lnTo>
                    <a:cubicBezTo>
                      <a:pt x="308539" y="191909"/>
                      <a:pt x="313724" y="178942"/>
                      <a:pt x="313724" y="164246"/>
                    </a:cubicBezTo>
                    <a:lnTo>
                      <a:pt x="321502" y="164246"/>
                    </a:lnTo>
                    <a:close/>
                    <a:moveTo>
                      <a:pt x="303353" y="119295"/>
                    </a:moveTo>
                    <a:cubicBezTo>
                      <a:pt x="315453" y="131397"/>
                      <a:pt x="321502" y="146093"/>
                      <a:pt x="321502" y="163382"/>
                    </a:cubicBezTo>
                    <a:lnTo>
                      <a:pt x="313724" y="163382"/>
                    </a:lnTo>
                    <a:cubicBezTo>
                      <a:pt x="313724" y="148686"/>
                      <a:pt x="308539" y="135719"/>
                      <a:pt x="298167" y="125346"/>
                    </a:cubicBezTo>
                    <a:lnTo>
                      <a:pt x="303353" y="119295"/>
                    </a:lnTo>
                    <a:close/>
                    <a:moveTo>
                      <a:pt x="260141" y="101141"/>
                    </a:moveTo>
                    <a:cubicBezTo>
                      <a:pt x="277426" y="101141"/>
                      <a:pt x="292118" y="107192"/>
                      <a:pt x="304217" y="119295"/>
                    </a:cubicBezTo>
                    <a:lnTo>
                      <a:pt x="299032" y="124481"/>
                    </a:lnTo>
                    <a:cubicBezTo>
                      <a:pt x="288661" y="114108"/>
                      <a:pt x="275697" y="108921"/>
                      <a:pt x="261005" y="108921"/>
                    </a:cubicBezTo>
                    <a:lnTo>
                      <a:pt x="261005" y="101141"/>
                    </a:lnTo>
                    <a:close/>
                    <a:moveTo>
                      <a:pt x="216063" y="119295"/>
                    </a:moveTo>
                    <a:cubicBezTo>
                      <a:pt x="228163" y="107192"/>
                      <a:pt x="242856" y="101141"/>
                      <a:pt x="260141" y="101141"/>
                    </a:cubicBezTo>
                    <a:lnTo>
                      <a:pt x="260141" y="108921"/>
                    </a:lnTo>
                    <a:cubicBezTo>
                      <a:pt x="245448" y="108921"/>
                      <a:pt x="232484" y="114108"/>
                      <a:pt x="222113" y="124481"/>
                    </a:cubicBezTo>
                    <a:lnTo>
                      <a:pt x="216063" y="119295"/>
                    </a:lnTo>
                    <a:close/>
                    <a:moveTo>
                      <a:pt x="218656" y="122753"/>
                    </a:moveTo>
                    <a:cubicBezTo>
                      <a:pt x="215199" y="121024"/>
                      <a:pt x="215199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lnTo>
                      <a:pt x="221249" y="125346"/>
                    </a:ln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4481"/>
                      <a:pt x="222113" y="124481"/>
                      <a:pt x="218656" y="122753"/>
                    </a:cubicBezTo>
                    <a:close/>
                    <a:moveTo>
                      <a:pt x="247177" y="156466"/>
                    </a:moveTo>
                    <a:lnTo>
                      <a:pt x="216063" y="125346"/>
                    </a:lnTo>
                    <a:lnTo>
                      <a:pt x="221249" y="120159"/>
                    </a:lnTo>
                    <a:lnTo>
                      <a:pt x="252362" y="151279"/>
                    </a:lnTo>
                    <a:lnTo>
                      <a:pt x="247177" y="156466"/>
                    </a:lnTo>
                    <a:close/>
                    <a:moveTo>
                      <a:pt x="260141" y="153008"/>
                    </a:moveTo>
                    <a:cubicBezTo>
                      <a:pt x="257547" y="153008"/>
                      <a:pt x="254955" y="153873"/>
                      <a:pt x="252362" y="156466"/>
                    </a:cubicBezTo>
                    <a:lnTo>
                      <a:pt x="247177" y="150415"/>
                    </a:lnTo>
                    <a:cubicBezTo>
                      <a:pt x="250634" y="146957"/>
                      <a:pt x="254955" y="145228"/>
                      <a:pt x="260141" y="145228"/>
                    </a:cubicBezTo>
                    <a:lnTo>
                      <a:pt x="260141" y="153008"/>
                    </a:lnTo>
                    <a:close/>
                    <a:moveTo>
                      <a:pt x="101118" y="43223"/>
                    </a:moveTo>
                    <a:lnTo>
                      <a:pt x="111489" y="41494"/>
                    </a:lnTo>
                    <a:lnTo>
                      <a:pt x="112353" y="49274"/>
                    </a:lnTo>
                    <a:lnTo>
                      <a:pt x="101982" y="51003"/>
                    </a:lnTo>
                    <a:lnTo>
                      <a:pt x="101118" y="43223"/>
                    </a:lnTo>
                    <a:close/>
                    <a:moveTo>
                      <a:pt x="88154" y="74343"/>
                    </a:moveTo>
                    <a:lnTo>
                      <a:pt x="97661" y="45816"/>
                    </a:lnTo>
                    <a:lnTo>
                      <a:pt x="105439" y="48409"/>
                    </a:lnTo>
                    <a:lnTo>
                      <a:pt x="95932" y="76936"/>
                    </a:lnTo>
                    <a:lnTo>
                      <a:pt x="88154" y="74343"/>
                    </a:lnTo>
                    <a:close/>
                    <a:moveTo>
                      <a:pt x="171122" y="11238"/>
                    </a:moveTo>
                    <a:lnTo>
                      <a:pt x="200507" y="0"/>
                    </a:lnTo>
                    <a:lnTo>
                      <a:pt x="203100" y="6916"/>
                    </a:lnTo>
                    <a:lnTo>
                      <a:pt x="173715" y="18154"/>
                    </a:lnTo>
                    <a:lnTo>
                      <a:pt x="171122" y="11238"/>
                    </a:lnTo>
                    <a:close/>
                    <a:moveTo>
                      <a:pt x="157294" y="24205"/>
                    </a:moveTo>
                    <a:lnTo>
                      <a:pt x="170258" y="12102"/>
                    </a:lnTo>
                    <a:lnTo>
                      <a:pt x="175443" y="18154"/>
                    </a:lnTo>
                    <a:lnTo>
                      <a:pt x="162480" y="30256"/>
                    </a:lnTo>
                    <a:lnTo>
                      <a:pt x="157294" y="24205"/>
                    </a:lnTo>
                    <a:close/>
                    <a:moveTo>
                      <a:pt x="120131" y="28527"/>
                    </a:moveTo>
                    <a:lnTo>
                      <a:pt x="159023" y="23340"/>
                    </a:lnTo>
                    <a:lnTo>
                      <a:pt x="159887" y="31120"/>
                    </a:lnTo>
                    <a:lnTo>
                      <a:pt x="120996" y="36307"/>
                    </a:lnTo>
                    <a:lnTo>
                      <a:pt x="120131" y="28527"/>
                    </a:lnTo>
                    <a:close/>
                    <a:moveTo>
                      <a:pt x="113218" y="31120"/>
                    </a:moveTo>
                    <a:cubicBezTo>
                      <a:pt x="115810" y="29392"/>
                      <a:pt x="117539" y="28527"/>
                      <a:pt x="120131" y="28527"/>
                    </a:cubicBezTo>
                    <a:lnTo>
                      <a:pt x="121860" y="36307"/>
                    </a:lnTo>
                    <a:cubicBezTo>
                      <a:pt x="120131" y="36307"/>
                      <a:pt x="119267" y="37172"/>
                      <a:pt x="118403" y="37172"/>
                    </a:cubicBezTo>
                    <a:lnTo>
                      <a:pt x="113218" y="31120"/>
                    </a:lnTo>
                    <a:close/>
                    <a:moveTo>
                      <a:pt x="108032" y="38900"/>
                    </a:moveTo>
                    <a:cubicBezTo>
                      <a:pt x="108896" y="36307"/>
                      <a:pt x="110624" y="33714"/>
                      <a:pt x="113218" y="31120"/>
                    </a:cubicBezTo>
                    <a:lnTo>
                      <a:pt x="118403" y="37172"/>
                    </a:lnTo>
                    <a:cubicBezTo>
                      <a:pt x="117539" y="38036"/>
                      <a:pt x="116674" y="39765"/>
                      <a:pt x="115810" y="41494"/>
                    </a:cubicBezTo>
                    <a:lnTo>
                      <a:pt x="108032" y="38900"/>
                    </a:lnTo>
                    <a:close/>
                    <a:moveTo>
                      <a:pt x="108032" y="45816"/>
                    </a:moveTo>
                    <a:cubicBezTo>
                      <a:pt x="108032" y="44087"/>
                      <a:pt x="108032" y="43223"/>
                      <a:pt x="108032" y="41494"/>
                    </a:cubicBezTo>
                    <a:cubicBezTo>
                      <a:pt x="108032" y="40629"/>
                      <a:pt x="108032" y="38900"/>
                      <a:pt x="108896" y="38036"/>
                    </a:cubicBezTo>
                    <a:lnTo>
                      <a:pt x="116674" y="39765"/>
                    </a:lnTo>
                    <a:cubicBezTo>
                      <a:pt x="116674" y="40629"/>
                      <a:pt x="116674" y="41494"/>
                      <a:pt x="116674" y="42358"/>
                    </a:cubicBezTo>
                    <a:cubicBezTo>
                      <a:pt x="116674" y="43223"/>
                      <a:pt x="116674" y="43223"/>
                      <a:pt x="116674" y="43223"/>
                    </a:cubicBezTo>
                    <a:lnTo>
                      <a:pt x="108032" y="45816"/>
                    </a:lnTo>
                    <a:close/>
                    <a:moveTo>
                      <a:pt x="110624" y="52732"/>
                    </a:moveTo>
                    <a:cubicBezTo>
                      <a:pt x="108896" y="50138"/>
                      <a:pt x="108032" y="48409"/>
                      <a:pt x="108032" y="45816"/>
                    </a:cubicBezTo>
                    <a:lnTo>
                      <a:pt x="115810" y="44087"/>
                    </a:lnTo>
                    <a:cubicBezTo>
                      <a:pt x="115810" y="45816"/>
                      <a:pt x="116674" y="46681"/>
                      <a:pt x="116674" y="47545"/>
                    </a:cubicBezTo>
                    <a:lnTo>
                      <a:pt x="110624" y="52732"/>
                    </a:lnTo>
                    <a:close/>
                    <a:moveTo>
                      <a:pt x="113218" y="55325"/>
                    </a:moveTo>
                    <a:cubicBezTo>
                      <a:pt x="112353" y="54461"/>
                      <a:pt x="112353" y="54461"/>
                      <a:pt x="111489" y="53596"/>
                    </a:cubicBezTo>
                    <a:cubicBezTo>
                      <a:pt x="111489" y="52732"/>
                      <a:pt x="110624" y="52732"/>
                      <a:pt x="110624" y="52732"/>
                    </a:cubicBezTo>
                    <a:lnTo>
                      <a:pt x="115810" y="47545"/>
                    </a:lnTo>
                    <a:cubicBezTo>
                      <a:pt x="116674" y="48409"/>
                      <a:pt x="116674" y="48409"/>
                      <a:pt x="117539" y="49274"/>
                    </a:cubicBezTo>
                    <a:cubicBezTo>
                      <a:pt x="117539" y="50138"/>
                      <a:pt x="118403" y="50138"/>
                      <a:pt x="118403" y="50138"/>
                    </a:cubicBezTo>
                    <a:lnTo>
                      <a:pt x="113218" y="55325"/>
                    </a:lnTo>
                    <a:close/>
                    <a:moveTo>
                      <a:pt x="124453" y="58783"/>
                    </a:moveTo>
                    <a:cubicBezTo>
                      <a:pt x="120131" y="59647"/>
                      <a:pt x="115810" y="57919"/>
                      <a:pt x="113218" y="55325"/>
                    </a:cubicBezTo>
                    <a:lnTo>
                      <a:pt x="118403" y="49274"/>
                    </a:lnTo>
                    <a:cubicBezTo>
                      <a:pt x="120131" y="50138"/>
                      <a:pt x="121860" y="51003"/>
                      <a:pt x="123588" y="51003"/>
                    </a:cubicBezTo>
                    <a:lnTo>
                      <a:pt x="124453" y="58783"/>
                    </a:lnTo>
                    <a:close/>
                    <a:moveTo>
                      <a:pt x="165937" y="53596"/>
                    </a:moveTo>
                    <a:lnTo>
                      <a:pt x="124453" y="59647"/>
                    </a:lnTo>
                    <a:lnTo>
                      <a:pt x="123588" y="51867"/>
                    </a:lnTo>
                    <a:lnTo>
                      <a:pt x="165073" y="45816"/>
                    </a:lnTo>
                    <a:lnTo>
                      <a:pt x="165937" y="53596"/>
                    </a:lnTo>
                    <a:close/>
                    <a:moveTo>
                      <a:pt x="177172" y="48409"/>
                    </a:moveTo>
                    <a:cubicBezTo>
                      <a:pt x="173715" y="51003"/>
                      <a:pt x="170258" y="52732"/>
                      <a:pt x="166801" y="53596"/>
                    </a:cubicBezTo>
                    <a:lnTo>
                      <a:pt x="165073" y="45816"/>
                    </a:lnTo>
                    <a:cubicBezTo>
                      <a:pt x="167665" y="44952"/>
                      <a:pt x="170258" y="44087"/>
                      <a:pt x="171987" y="42358"/>
                    </a:cubicBezTo>
                    <a:lnTo>
                      <a:pt x="177172" y="48409"/>
                    </a:lnTo>
                    <a:close/>
                    <a:moveTo>
                      <a:pt x="184086" y="41494"/>
                    </a:moveTo>
                    <a:lnTo>
                      <a:pt x="177172" y="47545"/>
                    </a:lnTo>
                    <a:lnTo>
                      <a:pt x="171987" y="41494"/>
                    </a:lnTo>
                    <a:lnTo>
                      <a:pt x="178901" y="35443"/>
                    </a:lnTo>
                    <a:lnTo>
                      <a:pt x="184086" y="41494"/>
                    </a:lnTo>
                    <a:close/>
                    <a:moveTo>
                      <a:pt x="194457" y="71750"/>
                    </a:moveTo>
                    <a:lnTo>
                      <a:pt x="178037" y="41494"/>
                    </a:lnTo>
                    <a:lnTo>
                      <a:pt x="184950" y="38036"/>
                    </a:lnTo>
                    <a:lnTo>
                      <a:pt x="201371" y="68292"/>
                    </a:lnTo>
                    <a:lnTo>
                      <a:pt x="194457" y="71750"/>
                    </a:lnTo>
                    <a:close/>
                    <a:moveTo>
                      <a:pt x="166801" y="82123"/>
                    </a:moveTo>
                    <a:lnTo>
                      <a:pt x="196186" y="66563"/>
                    </a:lnTo>
                    <a:lnTo>
                      <a:pt x="199643" y="73479"/>
                    </a:lnTo>
                    <a:lnTo>
                      <a:pt x="170258" y="89039"/>
                    </a:lnTo>
                    <a:lnTo>
                      <a:pt x="166801" y="82123"/>
                    </a:lnTo>
                    <a:close/>
                    <a:moveTo>
                      <a:pt x="155566" y="99412"/>
                    </a:moveTo>
                    <a:cubicBezTo>
                      <a:pt x="156430" y="91632"/>
                      <a:pt x="159887" y="85581"/>
                      <a:pt x="166801" y="82123"/>
                    </a:cubicBezTo>
                    <a:lnTo>
                      <a:pt x="170258" y="89039"/>
                    </a:lnTo>
                    <a:cubicBezTo>
                      <a:pt x="165937" y="91632"/>
                      <a:pt x="163344" y="95090"/>
                      <a:pt x="162480" y="101141"/>
                    </a:cubicBezTo>
                    <a:lnTo>
                      <a:pt x="155566" y="99412"/>
                    </a:lnTo>
                    <a:close/>
                    <a:moveTo>
                      <a:pt x="151244" y="159924"/>
                    </a:moveTo>
                    <a:lnTo>
                      <a:pt x="155566" y="100277"/>
                    </a:lnTo>
                    <a:lnTo>
                      <a:pt x="163344" y="101141"/>
                    </a:lnTo>
                    <a:lnTo>
                      <a:pt x="159023" y="160788"/>
                    </a:lnTo>
                    <a:lnTo>
                      <a:pt x="151244" y="159924"/>
                    </a:lnTo>
                    <a:close/>
                    <a:moveTo>
                      <a:pt x="155566" y="172891"/>
                    </a:moveTo>
                    <a:cubicBezTo>
                      <a:pt x="152109" y="168568"/>
                      <a:pt x="150380" y="164246"/>
                      <a:pt x="151244" y="159060"/>
                    </a:cubicBezTo>
                    <a:lnTo>
                      <a:pt x="159023" y="159924"/>
                    </a:lnTo>
                    <a:cubicBezTo>
                      <a:pt x="159023" y="163382"/>
                      <a:pt x="159887" y="165975"/>
                      <a:pt x="161616" y="167704"/>
                    </a:cubicBezTo>
                    <a:lnTo>
                      <a:pt x="155566" y="172891"/>
                    </a:lnTo>
                    <a:close/>
                    <a:moveTo>
                      <a:pt x="167665" y="179806"/>
                    </a:moveTo>
                    <a:cubicBezTo>
                      <a:pt x="162480" y="178942"/>
                      <a:pt x="158158" y="177213"/>
                      <a:pt x="154702" y="173755"/>
                    </a:cubicBezTo>
                    <a:lnTo>
                      <a:pt x="160751" y="168568"/>
                    </a:lnTo>
                    <a:cubicBezTo>
                      <a:pt x="162480" y="171162"/>
                      <a:pt x="165073" y="172026"/>
                      <a:pt x="168529" y="172026"/>
                    </a:cubicBezTo>
                    <a:lnTo>
                      <a:pt x="167665" y="179806"/>
                    </a:lnTo>
                    <a:close/>
                    <a:moveTo>
                      <a:pt x="181493" y="175484"/>
                    </a:moveTo>
                    <a:cubicBezTo>
                      <a:pt x="177172" y="178942"/>
                      <a:pt x="172851" y="180671"/>
                      <a:pt x="167665" y="179806"/>
                    </a:cubicBezTo>
                    <a:lnTo>
                      <a:pt x="168529" y="172026"/>
                    </a:lnTo>
                    <a:cubicBezTo>
                      <a:pt x="171987" y="172026"/>
                      <a:pt x="174579" y="171162"/>
                      <a:pt x="176308" y="169433"/>
                    </a:cubicBezTo>
                    <a:lnTo>
                      <a:pt x="181493" y="175484"/>
                    </a:lnTo>
                    <a:close/>
                    <a:moveTo>
                      <a:pt x="188407" y="162517"/>
                    </a:moveTo>
                    <a:cubicBezTo>
                      <a:pt x="187543" y="167704"/>
                      <a:pt x="185815" y="172026"/>
                      <a:pt x="182358" y="175484"/>
                    </a:cubicBezTo>
                    <a:lnTo>
                      <a:pt x="177172" y="169433"/>
                    </a:lnTo>
                    <a:cubicBezTo>
                      <a:pt x="179765" y="167704"/>
                      <a:pt x="180629" y="165111"/>
                      <a:pt x="180629" y="161653"/>
                    </a:cubicBezTo>
                    <a:lnTo>
                      <a:pt x="188407" y="162517"/>
                    </a:lnTo>
                    <a:close/>
                    <a:moveTo>
                      <a:pt x="191864" y="109786"/>
                    </a:moveTo>
                    <a:lnTo>
                      <a:pt x="188407" y="162517"/>
                    </a:lnTo>
                    <a:lnTo>
                      <a:pt x="180629" y="161653"/>
                    </a:lnTo>
                    <a:lnTo>
                      <a:pt x="184086" y="108921"/>
                    </a:lnTo>
                    <a:lnTo>
                      <a:pt x="191864" y="109786"/>
                    </a:lnTo>
                    <a:close/>
                    <a:moveTo>
                      <a:pt x="231620" y="89903"/>
                    </a:moveTo>
                    <a:lnTo>
                      <a:pt x="190136" y="112379"/>
                    </a:lnTo>
                    <a:lnTo>
                      <a:pt x="186679" y="105463"/>
                    </a:lnTo>
                    <a:lnTo>
                      <a:pt x="228163" y="82988"/>
                    </a:lnTo>
                    <a:lnTo>
                      <a:pt x="231620" y="89903"/>
                    </a:lnTo>
                    <a:close/>
                    <a:moveTo>
                      <a:pt x="241127" y="59647"/>
                    </a:moveTo>
                    <a:cubicBezTo>
                      <a:pt x="243720" y="65699"/>
                      <a:pt x="245448" y="71750"/>
                      <a:pt x="243720" y="76936"/>
                    </a:cubicBezTo>
                    <a:cubicBezTo>
                      <a:pt x="241991" y="82123"/>
                      <a:pt x="237670" y="86445"/>
                      <a:pt x="231620" y="89903"/>
                    </a:cubicBezTo>
                    <a:lnTo>
                      <a:pt x="228163" y="82988"/>
                    </a:lnTo>
                    <a:cubicBezTo>
                      <a:pt x="233348" y="80394"/>
                      <a:pt x="235941" y="76936"/>
                      <a:pt x="236806" y="74343"/>
                    </a:cubicBezTo>
                    <a:cubicBezTo>
                      <a:pt x="237670" y="71750"/>
                      <a:pt x="237670" y="67427"/>
                      <a:pt x="235077" y="63105"/>
                    </a:cubicBezTo>
                    <a:lnTo>
                      <a:pt x="241127" y="59647"/>
                    </a:lnTo>
                    <a:close/>
                    <a:moveTo>
                      <a:pt x="215199" y="11238"/>
                    </a:moveTo>
                    <a:lnTo>
                      <a:pt x="241127" y="59647"/>
                    </a:lnTo>
                    <a:lnTo>
                      <a:pt x="234213" y="63105"/>
                    </a:lnTo>
                    <a:lnTo>
                      <a:pt x="208285" y="14696"/>
                    </a:lnTo>
                    <a:lnTo>
                      <a:pt x="215199" y="11238"/>
                    </a:lnTo>
                    <a:close/>
                    <a:moveTo>
                      <a:pt x="203964" y="0"/>
                    </a:moveTo>
                    <a:cubicBezTo>
                      <a:pt x="208285" y="2593"/>
                      <a:pt x="211742" y="6051"/>
                      <a:pt x="215199" y="11238"/>
                    </a:cubicBezTo>
                    <a:lnTo>
                      <a:pt x="208285" y="15560"/>
                    </a:lnTo>
                    <a:cubicBezTo>
                      <a:pt x="205692" y="11238"/>
                      <a:pt x="203100" y="8645"/>
                      <a:pt x="199643" y="6916"/>
                    </a:cubicBezTo>
                    <a:lnTo>
                      <a:pt x="203964" y="0"/>
                    </a:lnTo>
                    <a:close/>
                    <a:moveTo>
                      <a:pt x="58769" y="162517"/>
                    </a:moveTo>
                    <a:lnTo>
                      <a:pt x="85561" y="82123"/>
                    </a:lnTo>
                    <a:lnTo>
                      <a:pt x="93339" y="84717"/>
                    </a:lnTo>
                    <a:lnTo>
                      <a:pt x="66548" y="165111"/>
                    </a:lnTo>
                    <a:lnTo>
                      <a:pt x="58769" y="162517"/>
                    </a:lnTo>
                    <a:close/>
                    <a:moveTo>
                      <a:pt x="100254" y="125346"/>
                    </a:moveTo>
                    <a:cubicBezTo>
                      <a:pt x="100254" y="125346"/>
                      <a:pt x="99389" y="124481"/>
                      <a:pt x="98525" y="123617"/>
                    </a:cubicBezTo>
                    <a:cubicBezTo>
                      <a:pt x="97661" y="122753"/>
                      <a:pt x="97661" y="122753"/>
                      <a:pt x="96797" y="121888"/>
                    </a:cubicBezTo>
                    <a:lnTo>
                      <a:pt x="101982" y="116701"/>
                    </a:lnTo>
                    <a:cubicBezTo>
                      <a:pt x="101982" y="116701"/>
                      <a:pt x="102846" y="117566"/>
                      <a:pt x="103710" y="118430"/>
                    </a:cubicBezTo>
                    <a:cubicBezTo>
                      <a:pt x="104575" y="119295"/>
                      <a:pt x="104575" y="119295"/>
                      <a:pt x="105439" y="120159"/>
                    </a:cubicBezTo>
                    <a:lnTo>
                      <a:pt x="100254" y="125346"/>
                    </a:lnTo>
                    <a:close/>
                    <a:moveTo>
                      <a:pt x="116674" y="163382"/>
                    </a:moveTo>
                    <a:cubicBezTo>
                      <a:pt x="116674" y="147822"/>
                      <a:pt x="111489" y="135719"/>
                      <a:pt x="101118" y="125346"/>
                    </a:cubicBezTo>
                    <a:lnTo>
                      <a:pt x="106303" y="120159"/>
                    </a:lnTo>
                    <a:cubicBezTo>
                      <a:pt x="118403" y="132261"/>
                      <a:pt x="124453" y="146957"/>
                      <a:pt x="124453" y="164246"/>
                    </a:cubicBezTo>
                    <a:lnTo>
                      <a:pt x="116674" y="164246"/>
                    </a:lnTo>
                    <a:close/>
                    <a:moveTo>
                      <a:pt x="100254" y="202282"/>
                    </a:moveTo>
                    <a:cubicBezTo>
                      <a:pt x="110624" y="191909"/>
                      <a:pt x="115810" y="178942"/>
                      <a:pt x="115810" y="164246"/>
                    </a:cubicBezTo>
                    <a:lnTo>
                      <a:pt x="123588" y="164246"/>
                    </a:lnTo>
                    <a:cubicBezTo>
                      <a:pt x="123588" y="181535"/>
                      <a:pt x="117539" y="196231"/>
                      <a:pt x="105439" y="208333"/>
                    </a:cubicBezTo>
                    <a:lnTo>
                      <a:pt x="100254" y="202282"/>
                    </a:lnTo>
                    <a:close/>
                    <a:moveTo>
                      <a:pt x="62226" y="217842"/>
                    </a:moveTo>
                    <a:cubicBezTo>
                      <a:pt x="77783" y="217842"/>
                      <a:pt x="89883" y="212656"/>
                      <a:pt x="100254" y="202282"/>
                    </a:cubicBezTo>
                    <a:lnTo>
                      <a:pt x="105439" y="207469"/>
                    </a:lnTo>
                    <a:cubicBezTo>
                      <a:pt x="93339" y="219571"/>
                      <a:pt x="78647" y="225622"/>
                      <a:pt x="61362" y="225622"/>
                    </a:cubicBezTo>
                    <a:lnTo>
                      <a:pt x="61362" y="217842"/>
                    </a:lnTo>
                    <a:close/>
                    <a:moveTo>
                      <a:pt x="23335" y="201418"/>
                    </a:moveTo>
                    <a:cubicBezTo>
                      <a:pt x="34570" y="212656"/>
                      <a:pt x="46670" y="217842"/>
                      <a:pt x="62226" y="217842"/>
                    </a:cubicBezTo>
                    <a:lnTo>
                      <a:pt x="62226" y="225622"/>
                    </a:lnTo>
                    <a:cubicBezTo>
                      <a:pt x="44941" y="225622"/>
                      <a:pt x="30249" y="219571"/>
                      <a:pt x="18150" y="207469"/>
                    </a:cubicBezTo>
                    <a:lnTo>
                      <a:pt x="23335" y="201418"/>
                    </a:lnTo>
                    <a:close/>
                    <a:moveTo>
                      <a:pt x="7778" y="163382"/>
                    </a:moveTo>
                    <a:cubicBezTo>
                      <a:pt x="7778" y="178942"/>
                      <a:pt x="12964" y="191044"/>
                      <a:pt x="23335" y="201418"/>
                    </a:cubicBezTo>
                    <a:lnTo>
                      <a:pt x="18150" y="206605"/>
                    </a:lnTo>
                    <a:cubicBezTo>
                      <a:pt x="6050" y="194502"/>
                      <a:pt x="0" y="179806"/>
                      <a:pt x="0" y="162517"/>
                    </a:cubicBezTo>
                    <a:lnTo>
                      <a:pt x="7778" y="162517"/>
                    </a:lnTo>
                    <a:close/>
                    <a:moveTo>
                      <a:pt x="23335" y="125346"/>
                    </a:moveTo>
                    <a:cubicBezTo>
                      <a:pt x="12964" y="135719"/>
                      <a:pt x="7778" y="148686"/>
                      <a:pt x="7778" y="163382"/>
                    </a:cubicBezTo>
                    <a:lnTo>
                      <a:pt x="0" y="163382"/>
                    </a:lnTo>
                    <a:cubicBezTo>
                      <a:pt x="0" y="146093"/>
                      <a:pt x="6050" y="131397"/>
                      <a:pt x="18150" y="119295"/>
                    </a:cubicBezTo>
                    <a:lnTo>
                      <a:pt x="23335" y="125346"/>
                    </a:lnTo>
                    <a:close/>
                    <a:moveTo>
                      <a:pt x="59634" y="108921"/>
                    </a:moveTo>
                    <a:cubicBezTo>
                      <a:pt x="45805" y="108921"/>
                      <a:pt x="33706" y="114972"/>
                      <a:pt x="23335" y="124481"/>
                    </a:cubicBezTo>
                    <a:lnTo>
                      <a:pt x="18150" y="119295"/>
                    </a:lnTo>
                    <a:cubicBezTo>
                      <a:pt x="29385" y="108057"/>
                      <a:pt x="43213" y="101141"/>
                      <a:pt x="59634" y="101141"/>
                    </a:cubicBezTo>
                    <a:lnTo>
                      <a:pt x="59634" y="108921"/>
                    </a:lnTo>
                    <a:close/>
                    <a:moveTo>
                      <a:pt x="156430" y="76936"/>
                    </a:moveTo>
                    <a:lnTo>
                      <a:pt x="139145" y="130533"/>
                    </a:lnTo>
                    <a:lnTo>
                      <a:pt x="131367" y="127939"/>
                    </a:lnTo>
                    <a:lnTo>
                      <a:pt x="148652" y="74343"/>
                    </a:lnTo>
                    <a:lnTo>
                      <a:pt x="156430" y="76936"/>
                    </a:lnTo>
                    <a:close/>
                    <a:moveTo>
                      <a:pt x="91611" y="71750"/>
                    </a:moveTo>
                    <a:lnTo>
                      <a:pt x="152973" y="71750"/>
                    </a:lnTo>
                    <a:lnTo>
                      <a:pt x="152973" y="79530"/>
                    </a:lnTo>
                    <a:lnTo>
                      <a:pt x="91611" y="79530"/>
                    </a:lnTo>
                    <a:lnTo>
                      <a:pt x="91611" y="71750"/>
                    </a:lnTo>
                    <a:close/>
                    <a:moveTo>
                      <a:pt x="85561" y="81259"/>
                    </a:moveTo>
                    <a:lnTo>
                      <a:pt x="88154" y="73479"/>
                    </a:lnTo>
                    <a:lnTo>
                      <a:pt x="95932" y="76072"/>
                    </a:lnTo>
                    <a:lnTo>
                      <a:pt x="93339" y="83852"/>
                    </a:lnTo>
                    <a:lnTo>
                      <a:pt x="85561" y="81259"/>
                    </a:lnTo>
                    <a:close/>
                    <a:moveTo>
                      <a:pt x="133095" y="131397"/>
                    </a:moveTo>
                    <a:lnTo>
                      <a:pt x="86425" y="85581"/>
                    </a:lnTo>
                    <a:lnTo>
                      <a:pt x="91611" y="80394"/>
                    </a:lnTo>
                    <a:lnTo>
                      <a:pt x="138281" y="126210"/>
                    </a:lnTo>
                    <a:lnTo>
                      <a:pt x="133095" y="131397"/>
                    </a:lnTo>
                    <a:close/>
                    <a:moveTo>
                      <a:pt x="218656" y="121888"/>
                    </a:moveTo>
                    <a:lnTo>
                      <a:pt x="216063" y="119295"/>
                    </a:lnTo>
                    <a:cubicBezTo>
                      <a:pt x="217792" y="117566"/>
                      <a:pt x="219521" y="117566"/>
                      <a:pt x="221249" y="118430"/>
                    </a:cubicBezTo>
                    <a:cubicBezTo>
                      <a:pt x="222977" y="119295"/>
                      <a:pt x="222977" y="121024"/>
                      <a:pt x="222977" y="122753"/>
                    </a:cubicBezTo>
                    <a:lnTo>
                      <a:pt x="218656" y="121888"/>
                    </a:lnTo>
                    <a:close/>
                    <a:moveTo>
                      <a:pt x="201371" y="163382"/>
                    </a:moveTo>
                    <a:lnTo>
                      <a:pt x="204828" y="165111"/>
                    </a:lnTo>
                    <a:cubicBezTo>
                      <a:pt x="203964" y="166840"/>
                      <a:pt x="202236" y="167704"/>
                      <a:pt x="200507" y="167704"/>
                    </a:cubicBezTo>
                    <a:cubicBezTo>
                      <a:pt x="198778" y="167704"/>
                      <a:pt x="197050" y="165975"/>
                      <a:pt x="197050" y="164246"/>
                    </a:cubicBezTo>
                    <a:lnTo>
                      <a:pt x="201371" y="164246"/>
                    </a:lnTo>
                    <a:close/>
                    <a:moveTo>
                      <a:pt x="262733" y="150415"/>
                    </a:moveTo>
                    <a:lnTo>
                      <a:pt x="261869" y="153873"/>
                    </a:lnTo>
                    <a:cubicBezTo>
                      <a:pt x="261869" y="153873"/>
                      <a:pt x="261005" y="153873"/>
                      <a:pt x="261005" y="153873"/>
                    </a:cubicBezTo>
                    <a:lnTo>
                      <a:pt x="262733" y="150415"/>
                    </a:lnTo>
                    <a:close/>
                    <a:moveTo>
                      <a:pt x="269647" y="173755"/>
                    </a:moveTo>
                    <a:lnTo>
                      <a:pt x="272240" y="176349"/>
                    </a:lnTo>
                    <a:cubicBezTo>
                      <a:pt x="272240" y="176349"/>
                      <a:pt x="272240" y="176349"/>
                      <a:pt x="272240" y="176349"/>
                    </a:cubicBezTo>
                    <a:lnTo>
                      <a:pt x="269647" y="173755"/>
                    </a:lnTo>
                    <a:close/>
                    <a:moveTo>
                      <a:pt x="261869" y="177213"/>
                    </a:moveTo>
                    <a:lnTo>
                      <a:pt x="262733" y="180671"/>
                    </a:lnTo>
                    <a:cubicBezTo>
                      <a:pt x="262733" y="180671"/>
                      <a:pt x="262733" y="180671"/>
                      <a:pt x="261869" y="180671"/>
                    </a:cubicBezTo>
                    <a:lnTo>
                      <a:pt x="261869" y="177213"/>
                    </a:lnTo>
                    <a:close/>
                    <a:moveTo>
                      <a:pt x="201371" y="163382"/>
                    </a:moveTo>
                    <a:lnTo>
                      <a:pt x="197050" y="163382"/>
                    </a:lnTo>
                    <a:cubicBezTo>
                      <a:pt x="197050" y="161653"/>
                      <a:pt x="198778" y="159060"/>
                      <a:pt x="201371" y="159060"/>
                    </a:cubicBezTo>
                    <a:lnTo>
                      <a:pt x="201371" y="163382"/>
                    </a:lnTo>
                    <a:close/>
                    <a:moveTo>
                      <a:pt x="218656" y="122753"/>
                    </a:moveTo>
                    <a:lnTo>
                      <a:pt x="216063" y="125346"/>
                    </a:lnTo>
                    <a:cubicBezTo>
                      <a:pt x="215199" y="124481"/>
                      <a:pt x="214335" y="122753"/>
                      <a:pt x="215199" y="121024"/>
                    </a:cubicBezTo>
                    <a:lnTo>
                      <a:pt x="218656" y="122753"/>
                    </a:lnTo>
                    <a:close/>
                    <a:moveTo>
                      <a:pt x="101118" y="46681"/>
                    </a:moveTo>
                    <a:lnTo>
                      <a:pt x="97661" y="45816"/>
                    </a:lnTo>
                    <a:cubicBezTo>
                      <a:pt x="98525" y="44087"/>
                      <a:pt x="99389" y="43223"/>
                      <a:pt x="101118" y="43223"/>
                    </a:cubicBezTo>
                    <a:lnTo>
                      <a:pt x="101118" y="46681"/>
                    </a:lnTo>
                    <a:close/>
                    <a:moveTo>
                      <a:pt x="172851" y="14696"/>
                    </a:moveTo>
                    <a:lnTo>
                      <a:pt x="170258" y="12102"/>
                    </a:lnTo>
                    <a:cubicBezTo>
                      <a:pt x="170258" y="12102"/>
                      <a:pt x="171122" y="11238"/>
                      <a:pt x="171122" y="11238"/>
                    </a:cubicBezTo>
                    <a:lnTo>
                      <a:pt x="172851" y="14696"/>
                    </a:lnTo>
                    <a:close/>
                    <a:moveTo>
                      <a:pt x="159887" y="26798"/>
                    </a:moveTo>
                    <a:lnTo>
                      <a:pt x="162480" y="29392"/>
                    </a:lnTo>
                    <a:cubicBezTo>
                      <a:pt x="161616" y="30256"/>
                      <a:pt x="160751" y="30256"/>
                      <a:pt x="160751" y="30256"/>
                    </a:cubicBezTo>
                    <a:lnTo>
                      <a:pt x="159887" y="26798"/>
                    </a:lnTo>
                    <a:close/>
                    <a:moveTo>
                      <a:pt x="120996" y="31985"/>
                    </a:moveTo>
                    <a:lnTo>
                      <a:pt x="120131" y="28527"/>
                    </a:lnTo>
                    <a:cubicBezTo>
                      <a:pt x="120131" y="28527"/>
                      <a:pt x="120131" y="28527"/>
                      <a:pt x="120131" y="28527"/>
                    </a:cubicBezTo>
                    <a:lnTo>
                      <a:pt x="120996" y="31985"/>
                    </a:lnTo>
                    <a:close/>
                    <a:moveTo>
                      <a:pt x="115810" y="33714"/>
                    </a:moveTo>
                    <a:lnTo>
                      <a:pt x="113218" y="30256"/>
                    </a:lnTo>
                    <a:lnTo>
                      <a:pt x="113218" y="30256"/>
                    </a:lnTo>
                    <a:lnTo>
                      <a:pt x="115810" y="33714"/>
                    </a:lnTo>
                    <a:close/>
                    <a:moveTo>
                      <a:pt x="111489" y="39765"/>
                    </a:moveTo>
                    <a:lnTo>
                      <a:pt x="108032" y="38900"/>
                    </a:lnTo>
                    <a:cubicBezTo>
                      <a:pt x="108032" y="38900"/>
                      <a:pt x="108032" y="38900"/>
                      <a:pt x="108032" y="38036"/>
                    </a:cubicBezTo>
                    <a:lnTo>
                      <a:pt x="111489" y="39765"/>
                    </a:lnTo>
                    <a:close/>
                    <a:moveTo>
                      <a:pt x="111489" y="44952"/>
                    </a:moveTo>
                    <a:lnTo>
                      <a:pt x="114946" y="44087"/>
                    </a:lnTo>
                    <a:cubicBezTo>
                      <a:pt x="114946" y="44087"/>
                      <a:pt x="114946" y="44087"/>
                      <a:pt x="114946" y="44087"/>
                    </a:cubicBezTo>
                    <a:lnTo>
                      <a:pt x="111489" y="44952"/>
                    </a:lnTo>
                    <a:close/>
                    <a:moveTo>
                      <a:pt x="113218" y="50138"/>
                    </a:moveTo>
                    <a:lnTo>
                      <a:pt x="110624" y="52732"/>
                    </a:lnTo>
                    <a:cubicBezTo>
                      <a:pt x="110624" y="52732"/>
                      <a:pt x="110624" y="52732"/>
                      <a:pt x="110624" y="52732"/>
                    </a:cubicBezTo>
                    <a:lnTo>
                      <a:pt x="113218" y="50138"/>
                    </a:lnTo>
                    <a:close/>
                    <a:moveTo>
                      <a:pt x="115810" y="52732"/>
                    </a:moveTo>
                    <a:lnTo>
                      <a:pt x="113218" y="55325"/>
                    </a:lnTo>
                    <a:cubicBezTo>
                      <a:pt x="113218" y="55325"/>
                      <a:pt x="113218" y="55325"/>
                      <a:pt x="113218" y="55325"/>
                    </a:cubicBezTo>
                    <a:lnTo>
                      <a:pt x="115810" y="52732"/>
                    </a:lnTo>
                    <a:close/>
                    <a:moveTo>
                      <a:pt x="124453" y="55325"/>
                    </a:moveTo>
                    <a:lnTo>
                      <a:pt x="125317" y="58783"/>
                    </a:lnTo>
                    <a:lnTo>
                      <a:pt x="125317" y="58783"/>
                    </a:lnTo>
                    <a:lnTo>
                      <a:pt x="124453" y="55325"/>
                    </a:lnTo>
                    <a:close/>
                    <a:moveTo>
                      <a:pt x="165937" y="49274"/>
                    </a:moveTo>
                    <a:lnTo>
                      <a:pt x="166801" y="52732"/>
                    </a:lnTo>
                    <a:cubicBezTo>
                      <a:pt x="166801" y="52732"/>
                      <a:pt x="166801" y="52732"/>
                      <a:pt x="166801" y="52732"/>
                    </a:cubicBezTo>
                    <a:lnTo>
                      <a:pt x="165937" y="49274"/>
                    </a:lnTo>
                    <a:close/>
                    <a:moveTo>
                      <a:pt x="174579" y="44952"/>
                    </a:moveTo>
                    <a:lnTo>
                      <a:pt x="177172" y="47545"/>
                    </a:lnTo>
                    <a:cubicBezTo>
                      <a:pt x="177172" y="47545"/>
                      <a:pt x="177172" y="47545"/>
                      <a:pt x="177172" y="47545"/>
                    </a:cubicBezTo>
                    <a:lnTo>
                      <a:pt x="174579" y="44952"/>
                    </a:lnTo>
                    <a:close/>
                    <a:moveTo>
                      <a:pt x="181493" y="38900"/>
                    </a:moveTo>
                    <a:lnTo>
                      <a:pt x="178901" y="36307"/>
                    </a:lnTo>
                    <a:cubicBezTo>
                      <a:pt x="179765" y="35443"/>
                      <a:pt x="180629" y="35443"/>
                      <a:pt x="182358" y="35443"/>
                    </a:cubicBezTo>
                    <a:cubicBezTo>
                      <a:pt x="183222" y="35443"/>
                      <a:pt x="184950" y="36307"/>
                      <a:pt x="184950" y="37172"/>
                    </a:cubicBezTo>
                    <a:lnTo>
                      <a:pt x="181493" y="38900"/>
                    </a:lnTo>
                    <a:close/>
                    <a:moveTo>
                      <a:pt x="197914" y="70021"/>
                    </a:moveTo>
                    <a:lnTo>
                      <a:pt x="201371" y="68292"/>
                    </a:lnTo>
                    <a:cubicBezTo>
                      <a:pt x="202236" y="69156"/>
                      <a:pt x="202236" y="70021"/>
                      <a:pt x="201371" y="70885"/>
                    </a:cubicBezTo>
                    <a:cubicBezTo>
                      <a:pt x="201371" y="71750"/>
                      <a:pt x="200507" y="72614"/>
                      <a:pt x="199643" y="73479"/>
                    </a:cubicBezTo>
                    <a:lnTo>
                      <a:pt x="197914" y="70021"/>
                    </a:lnTo>
                    <a:close/>
                    <a:moveTo>
                      <a:pt x="168529" y="85581"/>
                    </a:moveTo>
                    <a:lnTo>
                      <a:pt x="166801" y="82123"/>
                    </a:lnTo>
                    <a:lnTo>
                      <a:pt x="166801" y="82123"/>
                    </a:lnTo>
                    <a:lnTo>
                      <a:pt x="168529" y="85581"/>
                    </a:lnTo>
                    <a:close/>
                    <a:moveTo>
                      <a:pt x="159023" y="100277"/>
                    </a:moveTo>
                    <a:lnTo>
                      <a:pt x="155566" y="100277"/>
                    </a:lnTo>
                    <a:cubicBezTo>
                      <a:pt x="155566" y="100277"/>
                      <a:pt x="155566" y="100277"/>
                      <a:pt x="155566" y="100277"/>
                    </a:cubicBezTo>
                    <a:lnTo>
                      <a:pt x="159023" y="100277"/>
                    </a:lnTo>
                    <a:close/>
                    <a:moveTo>
                      <a:pt x="154702" y="159924"/>
                    </a:moveTo>
                    <a:lnTo>
                      <a:pt x="158158" y="159924"/>
                    </a:lnTo>
                    <a:lnTo>
                      <a:pt x="158158" y="159924"/>
                    </a:lnTo>
                    <a:lnTo>
                      <a:pt x="154702" y="159924"/>
                    </a:lnTo>
                    <a:close/>
                    <a:moveTo>
                      <a:pt x="184086" y="162517"/>
                    </a:moveTo>
                    <a:lnTo>
                      <a:pt x="188407" y="162517"/>
                    </a:lnTo>
                    <a:lnTo>
                      <a:pt x="188407" y="162517"/>
                    </a:lnTo>
                    <a:lnTo>
                      <a:pt x="184086" y="162517"/>
                    </a:lnTo>
                    <a:close/>
                    <a:moveTo>
                      <a:pt x="187543" y="108921"/>
                    </a:moveTo>
                    <a:lnTo>
                      <a:pt x="184086" y="108921"/>
                    </a:lnTo>
                    <a:cubicBezTo>
                      <a:pt x="184086" y="107192"/>
                      <a:pt x="184950" y="106328"/>
                      <a:pt x="185815" y="105463"/>
                    </a:cubicBezTo>
                    <a:lnTo>
                      <a:pt x="187543" y="108921"/>
                    </a:lnTo>
                    <a:close/>
                    <a:moveTo>
                      <a:pt x="229892" y="86445"/>
                    </a:moveTo>
                    <a:lnTo>
                      <a:pt x="231620" y="89903"/>
                    </a:lnTo>
                    <a:lnTo>
                      <a:pt x="231620" y="89903"/>
                    </a:lnTo>
                    <a:lnTo>
                      <a:pt x="229892" y="86445"/>
                    </a:lnTo>
                    <a:close/>
                    <a:moveTo>
                      <a:pt x="237670" y="61376"/>
                    </a:moveTo>
                    <a:lnTo>
                      <a:pt x="241127" y="59647"/>
                    </a:lnTo>
                    <a:lnTo>
                      <a:pt x="241127" y="59647"/>
                    </a:lnTo>
                    <a:lnTo>
                      <a:pt x="237670" y="61376"/>
                    </a:lnTo>
                    <a:close/>
                    <a:moveTo>
                      <a:pt x="211742" y="13831"/>
                    </a:moveTo>
                    <a:lnTo>
                      <a:pt x="215199" y="12102"/>
                    </a:lnTo>
                    <a:cubicBezTo>
                      <a:pt x="215199" y="12102"/>
                      <a:pt x="215199" y="12102"/>
                      <a:pt x="215199" y="12102"/>
                    </a:cubicBezTo>
                    <a:lnTo>
                      <a:pt x="211742" y="13831"/>
                    </a:lnTo>
                    <a:close/>
                    <a:moveTo>
                      <a:pt x="202236" y="3458"/>
                    </a:moveTo>
                    <a:lnTo>
                      <a:pt x="200507" y="0"/>
                    </a:lnTo>
                    <a:cubicBezTo>
                      <a:pt x="201371" y="0"/>
                      <a:pt x="203100" y="0"/>
                      <a:pt x="203964" y="0"/>
                    </a:cubicBezTo>
                    <a:lnTo>
                      <a:pt x="202236" y="3458"/>
                    </a:lnTo>
                    <a:close/>
                    <a:moveTo>
                      <a:pt x="65684" y="164246"/>
                    </a:moveTo>
                    <a:cubicBezTo>
                      <a:pt x="64819" y="165975"/>
                      <a:pt x="63090" y="167704"/>
                      <a:pt x="60498" y="166840"/>
                    </a:cubicBezTo>
                    <a:cubicBezTo>
                      <a:pt x="58769" y="165975"/>
                      <a:pt x="57041" y="164246"/>
                      <a:pt x="57905" y="161653"/>
                    </a:cubicBezTo>
                    <a:lnTo>
                      <a:pt x="65684" y="164246"/>
                    </a:lnTo>
                    <a:close/>
                    <a:moveTo>
                      <a:pt x="97661" y="122753"/>
                    </a:moveTo>
                    <a:cubicBezTo>
                      <a:pt x="95932" y="121024"/>
                      <a:pt x="95932" y="118430"/>
                      <a:pt x="97661" y="117566"/>
                    </a:cubicBezTo>
                    <a:cubicBezTo>
                      <a:pt x="99389" y="115837"/>
                      <a:pt x="101982" y="115837"/>
                      <a:pt x="102846" y="117566"/>
                    </a:cubicBezTo>
                    <a:lnTo>
                      <a:pt x="97661" y="122753"/>
                    </a:lnTo>
                    <a:close/>
                    <a:moveTo>
                      <a:pt x="59634" y="101141"/>
                    </a:moveTo>
                    <a:cubicBezTo>
                      <a:pt x="61362" y="101141"/>
                      <a:pt x="63955" y="102870"/>
                      <a:pt x="63955" y="104599"/>
                    </a:cubicBezTo>
                    <a:cubicBezTo>
                      <a:pt x="63955" y="106328"/>
                      <a:pt x="62226" y="108921"/>
                      <a:pt x="60498" y="108921"/>
                    </a:cubicBezTo>
                    <a:lnTo>
                      <a:pt x="59634" y="101141"/>
                    </a:lnTo>
                    <a:close/>
                    <a:moveTo>
                      <a:pt x="152973" y="75208"/>
                    </a:moveTo>
                    <a:lnTo>
                      <a:pt x="152973" y="70885"/>
                    </a:lnTo>
                    <a:cubicBezTo>
                      <a:pt x="153837" y="70885"/>
                      <a:pt x="155566" y="71750"/>
                      <a:pt x="156430" y="72614"/>
                    </a:cubicBezTo>
                    <a:cubicBezTo>
                      <a:pt x="157294" y="73479"/>
                      <a:pt x="157294" y="75208"/>
                      <a:pt x="157294" y="76072"/>
                    </a:cubicBezTo>
                    <a:lnTo>
                      <a:pt x="152973" y="75208"/>
                    </a:lnTo>
                    <a:close/>
                    <a:moveTo>
                      <a:pt x="91611" y="75208"/>
                    </a:moveTo>
                    <a:lnTo>
                      <a:pt x="88154" y="74343"/>
                    </a:lnTo>
                    <a:lnTo>
                      <a:pt x="88154" y="74343"/>
                    </a:lnTo>
                    <a:lnTo>
                      <a:pt x="91611" y="75208"/>
                    </a:lnTo>
                    <a:close/>
                    <a:moveTo>
                      <a:pt x="135688" y="128804"/>
                    </a:moveTo>
                    <a:lnTo>
                      <a:pt x="139145" y="129668"/>
                    </a:lnTo>
                    <a:cubicBezTo>
                      <a:pt x="139145" y="130533"/>
                      <a:pt x="137417" y="132261"/>
                      <a:pt x="136552" y="132261"/>
                    </a:cubicBezTo>
                    <a:cubicBezTo>
                      <a:pt x="134824" y="132261"/>
                      <a:pt x="133959" y="132261"/>
                      <a:pt x="133095" y="131397"/>
                    </a:cubicBezTo>
                    <a:lnTo>
                      <a:pt x="135688" y="12880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422" name="Freeform 17223">
                <a:extLst>
                  <a:ext uri="{FF2B5EF4-FFF2-40B4-BE49-F238E27FC236}">
                    <a16:creationId xmlns:a16="http://schemas.microsoft.com/office/drawing/2014/main" id="{40BDA828-C7E4-43DB-8781-F7FBC2AD6593}"/>
                  </a:ext>
                </a:extLst>
              </p:cNvPr>
              <p:cNvSpPr/>
              <p:nvPr/>
            </p:nvSpPr>
            <p:spPr>
              <a:xfrm>
                <a:off x="7895153" y="1342775"/>
                <a:ext cx="325823" cy="230809"/>
              </a:xfrm>
              <a:custGeom>
                <a:avLst/>
                <a:gdLst>
                  <a:gd name="connsiteX0" fmla="*/ 67412 w 325823"/>
                  <a:gd name="connsiteY0" fmla="*/ 230809 h 230809"/>
                  <a:gd name="connsiteX1" fmla="*/ 63090 w 325823"/>
                  <a:gd name="connsiteY1" fmla="*/ 230809 h 230809"/>
                  <a:gd name="connsiteX2" fmla="*/ 20742 w 325823"/>
                  <a:gd name="connsiteY2" fmla="*/ 213520 h 230809"/>
                  <a:gd name="connsiteX3" fmla="*/ 20742 w 325823"/>
                  <a:gd name="connsiteY3" fmla="*/ 213520 h 230809"/>
                  <a:gd name="connsiteX4" fmla="*/ 19014 w 325823"/>
                  <a:gd name="connsiteY4" fmla="*/ 211791 h 230809"/>
                  <a:gd name="connsiteX5" fmla="*/ 19014 w 325823"/>
                  <a:gd name="connsiteY5" fmla="*/ 211791 h 230809"/>
                  <a:gd name="connsiteX6" fmla="*/ 19014 w 325823"/>
                  <a:gd name="connsiteY6" fmla="*/ 211791 h 230809"/>
                  <a:gd name="connsiteX7" fmla="*/ 19014 w 325823"/>
                  <a:gd name="connsiteY7" fmla="*/ 211791 h 230809"/>
                  <a:gd name="connsiteX8" fmla="*/ 19014 w 325823"/>
                  <a:gd name="connsiteY8" fmla="*/ 211791 h 230809"/>
                  <a:gd name="connsiteX9" fmla="*/ 19014 w 325823"/>
                  <a:gd name="connsiteY9" fmla="*/ 211791 h 230809"/>
                  <a:gd name="connsiteX10" fmla="*/ 17285 w 325823"/>
                  <a:gd name="connsiteY10" fmla="*/ 210062 h 230809"/>
                  <a:gd name="connsiteX11" fmla="*/ 17285 w 325823"/>
                  <a:gd name="connsiteY11" fmla="*/ 210062 h 230809"/>
                  <a:gd name="connsiteX12" fmla="*/ 0 w 325823"/>
                  <a:gd name="connsiteY12" fmla="*/ 168568 h 230809"/>
                  <a:gd name="connsiteX13" fmla="*/ 0 w 325823"/>
                  <a:gd name="connsiteY13" fmla="*/ 168568 h 230809"/>
                  <a:gd name="connsiteX14" fmla="*/ 0 w 325823"/>
                  <a:gd name="connsiteY14" fmla="*/ 164246 h 230809"/>
                  <a:gd name="connsiteX15" fmla="*/ 17285 w 325823"/>
                  <a:gd name="connsiteY15" fmla="*/ 122752 h 230809"/>
                  <a:gd name="connsiteX16" fmla="*/ 17285 w 325823"/>
                  <a:gd name="connsiteY16" fmla="*/ 122752 h 230809"/>
                  <a:gd name="connsiteX17" fmla="*/ 20742 w 325823"/>
                  <a:gd name="connsiteY17" fmla="*/ 119295 h 230809"/>
                  <a:gd name="connsiteX18" fmla="*/ 20742 w 325823"/>
                  <a:gd name="connsiteY18" fmla="*/ 119295 h 230809"/>
                  <a:gd name="connsiteX19" fmla="*/ 59634 w 325823"/>
                  <a:gd name="connsiteY19" fmla="*/ 102005 h 230809"/>
                  <a:gd name="connsiteX20" fmla="*/ 59634 w 325823"/>
                  <a:gd name="connsiteY20" fmla="*/ 102005 h 230809"/>
                  <a:gd name="connsiteX21" fmla="*/ 62226 w 325823"/>
                  <a:gd name="connsiteY21" fmla="*/ 102005 h 230809"/>
                  <a:gd name="connsiteX22" fmla="*/ 62226 w 325823"/>
                  <a:gd name="connsiteY22" fmla="*/ 102005 h 230809"/>
                  <a:gd name="connsiteX23" fmla="*/ 64819 w 325823"/>
                  <a:gd name="connsiteY23" fmla="*/ 102005 h 230809"/>
                  <a:gd name="connsiteX24" fmla="*/ 64819 w 325823"/>
                  <a:gd name="connsiteY24" fmla="*/ 102005 h 230809"/>
                  <a:gd name="connsiteX25" fmla="*/ 66548 w 325823"/>
                  <a:gd name="connsiteY25" fmla="*/ 103734 h 230809"/>
                  <a:gd name="connsiteX26" fmla="*/ 68276 w 325823"/>
                  <a:gd name="connsiteY26" fmla="*/ 108057 h 230809"/>
                  <a:gd name="connsiteX27" fmla="*/ 66548 w 325823"/>
                  <a:gd name="connsiteY27" fmla="*/ 112379 h 230809"/>
                  <a:gd name="connsiteX28" fmla="*/ 64819 w 325823"/>
                  <a:gd name="connsiteY28" fmla="*/ 114108 h 230809"/>
                  <a:gd name="connsiteX29" fmla="*/ 64819 w 325823"/>
                  <a:gd name="connsiteY29" fmla="*/ 114108 h 230809"/>
                  <a:gd name="connsiteX30" fmla="*/ 62226 w 325823"/>
                  <a:gd name="connsiteY30" fmla="*/ 114108 h 230809"/>
                  <a:gd name="connsiteX31" fmla="*/ 62226 w 325823"/>
                  <a:gd name="connsiteY31" fmla="*/ 114108 h 230809"/>
                  <a:gd name="connsiteX32" fmla="*/ 62226 w 325823"/>
                  <a:gd name="connsiteY32" fmla="*/ 114108 h 230809"/>
                  <a:gd name="connsiteX33" fmla="*/ 27656 w 325823"/>
                  <a:gd name="connsiteY33" fmla="*/ 129668 h 230809"/>
                  <a:gd name="connsiteX34" fmla="*/ 27656 w 325823"/>
                  <a:gd name="connsiteY34" fmla="*/ 129668 h 230809"/>
                  <a:gd name="connsiteX35" fmla="*/ 12100 w 325823"/>
                  <a:gd name="connsiteY35" fmla="*/ 165975 h 230809"/>
                  <a:gd name="connsiteX36" fmla="*/ 27656 w 325823"/>
                  <a:gd name="connsiteY36" fmla="*/ 202282 h 230809"/>
                  <a:gd name="connsiteX37" fmla="*/ 27656 w 325823"/>
                  <a:gd name="connsiteY37" fmla="*/ 202282 h 230809"/>
                  <a:gd name="connsiteX38" fmla="*/ 64819 w 325823"/>
                  <a:gd name="connsiteY38" fmla="*/ 217842 h 230809"/>
                  <a:gd name="connsiteX39" fmla="*/ 101118 w 325823"/>
                  <a:gd name="connsiteY39" fmla="*/ 202282 h 230809"/>
                  <a:gd name="connsiteX40" fmla="*/ 101118 w 325823"/>
                  <a:gd name="connsiteY40" fmla="*/ 202282 h 230809"/>
                  <a:gd name="connsiteX41" fmla="*/ 116674 w 325823"/>
                  <a:gd name="connsiteY41" fmla="*/ 165975 h 230809"/>
                  <a:gd name="connsiteX42" fmla="*/ 101118 w 325823"/>
                  <a:gd name="connsiteY42" fmla="*/ 129668 h 230809"/>
                  <a:gd name="connsiteX43" fmla="*/ 98525 w 325823"/>
                  <a:gd name="connsiteY43" fmla="*/ 127075 h 230809"/>
                  <a:gd name="connsiteX44" fmla="*/ 98525 w 325823"/>
                  <a:gd name="connsiteY44" fmla="*/ 127075 h 230809"/>
                  <a:gd name="connsiteX45" fmla="*/ 96797 w 325823"/>
                  <a:gd name="connsiteY45" fmla="*/ 125346 h 230809"/>
                  <a:gd name="connsiteX46" fmla="*/ 96797 w 325823"/>
                  <a:gd name="connsiteY46" fmla="*/ 125346 h 230809"/>
                  <a:gd name="connsiteX47" fmla="*/ 95932 w 325823"/>
                  <a:gd name="connsiteY47" fmla="*/ 122752 h 230809"/>
                  <a:gd name="connsiteX48" fmla="*/ 97661 w 325823"/>
                  <a:gd name="connsiteY48" fmla="*/ 118430 h 230809"/>
                  <a:gd name="connsiteX49" fmla="*/ 104574 w 325823"/>
                  <a:gd name="connsiteY49" fmla="*/ 117566 h 230809"/>
                  <a:gd name="connsiteX50" fmla="*/ 104574 w 325823"/>
                  <a:gd name="connsiteY50" fmla="*/ 117566 h 230809"/>
                  <a:gd name="connsiteX51" fmla="*/ 110624 w 325823"/>
                  <a:gd name="connsiteY51" fmla="*/ 123617 h 230809"/>
                  <a:gd name="connsiteX52" fmla="*/ 110624 w 325823"/>
                  <a:gd name="connsiteY52" fmla="*/ 123617 h 230809"/>
                  <a:gd name="connsiteX53" fmla="*/ 127909 w 325823"/>
                  <a:gd name="connsiteY53" fmla="*/ 165111 h 230809"/>
                  <a:gd name="connsiteX54" fmla="*/ 127909 w 325823"/>
                  <a:gd name="connsiteY54" fmla="*/ 165111 h 230809"/>
                  <a:gd name="connsiteX55" fmla="*/ 127909 w 325823"/>
                  <a:gd name="connsiteY55" fmla="*/ 169433 h 230809"/>
                  <a:gd name="connsiteX56" fmla="*/ 110624 w 325823"/>
                  <a:gd name="connsiteY56" fmla="*/ 210927 h 230809"/>
                  <a:gd name="connsiteX57" fmla="*/ 110624 w 325823"/>
                  <a:gd name="connsiteY57" fmla="*/ 210927 h 230809"/>
                  <a:gd name="connsiteX58" fmla="*/ 108896 w 325823"/>
                  <a:gd name="connsiteY58" fmla="*/ 212656 h 230809"/>
                  <a:gd name="connsiteX59" fmla="*/ 108896 w 325823"/>
                  <a:gd name="connsiteY59" fmla="*/ 212656 h 230809"/>
                  <a:gd name="connsiteX60" fmla="*/ 107168 w 325823"/>
                  <a:gd name="connsiteY60" fmla="*/ 214384 h 230809"/>
                  <a:gd name="connsiteX61" fmla="*/ 107168 w 325823"/>
                  <a:gd name="connsiteY61" fmla="*/ 214384 h 230809"/>
                  <a:gd name="connsiteX62" fmla="*/ 67412 w 325823"/>
                  <a:gd name="connsiteY62" fmla="*/ 230809 h 230809"/>
                  <a:gd name="connsiteX63" fmla="*/ 67412 w 325823"/>
                  <a:gd name="connsiteY63" fmla="*/ 230809 h 230809"/>
                  <a:gd name="connsiteX64" fmla="*/ 24199 w 325823"/>
                  <a:gd name="connsiteY64" fmla="*/ 210062 h 230809"/>
                  <a:gd name="connsiteX65" fmla="*/ 63090 w 325823"/>
                  <a:gd name="connsiteY65" fmla="*/ 226487 h 230809"/>
                  <a:gd name="connsiteX66" fmla="*/ 63090 w 325823"/>
                  <a:gd name="connsiteY66" fmla="*/ 223029 h 230809"/>
                  <a:gd name="connsiteX67" fmla="*/ 26792 w 325823"/>
                  <a:gd name="connsiteY67" fmla="*/ 207469 h 230809"/>
                  <a:gd name="connsiteX68" fmla="*/ 24199 w 325823"/>
                  <a:gd name="connsiteY68" fmla="*/ 210062 h 230809"/>
                  <a:gd name="connsiteX69" fmla="*/ 67412 w 325823"/>
                  <a:gd name="connsiteY69" fmla="*/ 223029 h 230809"/>
                  <a:gd name="connsiteX70" fmla="*/ 67412 w 325823"/>
                  <a:gd name="connsiteY70" fmla="*/ 226487 h 230809"/>
                  <a:gd name="connsiteX71" fmla="*/ 105439 w 325823"/>
                  <a:gd name="connsiteY71" fmla="*/ 210927 h 230809"/>
                  <a:gd name="connsiteX72" fmla="*/ 102846 w 325823"/>
                  <a:gd name="connsiteY72" fmla="*/ 208333 h 230809"/>
                  <a:gd name="connsiteX73" fmla="*/ 67412 w 325823"/>
                  <a:gd name="connsiteY73" fmla="*/ 223029 h 230809"/>
                  <a:gd name="connsiteX74" fmla="*/ 106303 w 325823"/>
                  <a:gd name="connsiteY74" fmla="*/ 204876 h 230809"/>
                  <a:gd name="connsiteX75" fmla="*/ 108896 w 325823"/>
                  <a:gd name="connsiteY75" fmla="*/ 207469 h 230809"/>
                  <a:gd name="connsiteX76" fmla="*/ 124453 w 325823"/>
                  <a:gd name="connsiteY76" fmla="*/ 169433 h 230809"/>
                  <a:gd name="connsiteX77" fmla="*/ 120996 w 325823"/>
                  <a:gd name="connsiteY77" fmla="*/ 169433 h 230809"/>
                  <a:gd name="connsiteX78" fmla="*/ 106303 w 325823"/>
                  <a:gd name="connsiteY78" fmla="*/ 204876 h 230809"/>
                  <a:gd name="connsiteX79" fmla="*/ 5185 w 325823"/>
                  <a:gd name="connsiteY79" fmla="*/ 168568 h 230809"/>
                  <a:gd name="connsiteX80" fmla="*/ 20742 w 325823"/>
                  <a:gd name="connsiteY80" fmla="*/ 206604 h 230809"/>
                  <a:gd name="connsiteX81" fmla="*/ 23335 w 325823"/>
                  <a:gd name="connsiteY81" fmla="*/ 204011 h 230809"/>
                  <a:gd name="connsiteX82" fmla="*/ 8643 w 325823"/>
                  <a:gd name="connsiteY82" fmla="*/ 167704 h 230809"/>
                  <a:gd name="connsiteX83" fmla="*/ 5185 w 325823"/>
                  <a:gd name="connsiteY83" fmla="*/ 167704 h 230809"/>
                  <a:gd name="connsiteX84" fmla="*/ 120996 w 325823"/>
                  <a:gd name="connsiteY84" fmla="*/ 164246 h 230809"/>
                  <a:gd name="connsiteX85" fmla="*/ 124453 w 325823"/>
                  <a:gd name="connsiteY85" fmla="*/ 164246 h 230809"/>
                  <a:gd name="connsiteX86" fmla="*/ 108896 w 325823"/>
                  <a:gd name="connsiteY86" fmla="*/ 126210 h 230809"/>
                  <a:gd name="connsiteX87" fmla="*/ 106303 w 325823"/>
                  <a:gd name="connsiteY87" fmla="*/ 128804 h 230809"/>
                  <a:gd name="connsiteX88" fmla="*/ 120996 w 325823"/>
                  <a:gd name="connsiteY88" fmla="*/ 164246 h 230809"/>
                  <a:gd name="connsiteX89" fmla="*/ 5185 w 325823"/>
                  <a:gd name="connsiteY89" fmla="*/ 163382 h 230809"/>
                  <a:gd name="connsiteX90" fmla="*/ 8643 w 325823"/>
                  <a:gd name="connsiteY90" fmla="*/ 163382 h 230809"/>
                  <a:gd name="connsiteX91" fmla="*/ 23335 w 325823"/>
                  <a:gd name="connsiteY91" fmla="*/ 127075 h 230809"/>
                  <a:gd name="connsiteX92" fmla="*/ 20742 w 325823"/>
                  <a:gd name="connsiteY92" fmla="*/ 124481 h 230809"/>
                  <a:gd name="connsiteX93" fmla="*/ 5185 w 325823"/>
                  <a:gd name="connsiteY93" fmla="*/ 163382 h 230809"/>
                  <a:gd name="connsiteX94" fmla="*/ 24199 w 325823"/>
                  <a:gd name="connsiteY94" fmla="*/ 121888 h 230809"/>
                  <a:gd name="connsiteX95" fmla="*/ 26792 w 325823"/>
                  <a:gd name="connsiteY95" fmla="*/ 124481 h 230809"/>
                  <a:gd name="connsiteX96" fmla="*/ 60498 w 325823"/>
                  <a:gd name="connsiteY96" fmla="*/ 109786 h 230809"/>
                  <a:gd name="connsiteX97" fmla="*/ 60498 w 325823"/>
                  <a:gd name="connsiteY97" fmla="*/ 106328 h 230809"/>
                  <a:gd name="connsiteX98" fmla="*/ 24199 w 325823"/>
                  <a:gd name="connsiteY98" fmla="*/ 121888 h 230809"/>
                  <a:gd name="connsiteX99" fmla="*/ 264461 w 325823"/>
                  <a:gd name="connsiteY99" fmla="*/ 229945 h 230809"/>
                  <a:gd name="connsiteX100" fmla="*/ 260140 w 325823"/>
                  <a:gd name="connsiteY100" fmla="*/ 229945 h 230809"/>
                  <a:gd name="connsiteX101" fmla="*/ 218656 w 325823"/>
                  <a:gd name="connsiteY101" fmla="*/ 212656 h 230809"/>
                  <a:gd name="connsiteX102" fmla="*/ 218656 w 325823"/>
                  <a:gd name="connsiteY102" fmla="*/ 212656 h 230809"/>
                  <a:gd name="connsiteX103" fmla="*/ 216927 w 325823"/>
                  <a:gd name="connsiteY103" fmla="*/ 210927 h 230809"/>
                  <a:gd name="connsiteX104" fmla="*/ 216927 w 325823"/>
                  <a:gd name="connsiteY104" fmla="*/ 210927 h 230809"/>
                  <a:gd name="connsiteX105" fmla="*/ 215199 w 325823"/>
                  <a:gd name="connsiteY105" fmla="*/ 209198 h 230809"/>
                  <a:gd name="connsiteX106" fmla="*/ 215199 w 325823"/>
                  <a:gd name="connsiteY106" fmla="*/ 209198 h 230809"/>
                  <a:gd name="connsiteX107" fmla="*/ 197914 w 325823"/>
                  <a:gd name="connsiteY107" fmla="*/ 167704 h 230809"/>
                  <a:gd name="connsiteX108" fmla="*/ 197914 w 325823"/>
                  <a:gd name="connsiteY108" fmla="*/ 167704 h 230809"/>
                  <a:gd name="connsiteX109" fmla="*/ 197914 w 325823"/>
                  <a:gd name="connsiteY109" fmla="*/ 165111 h 230809"/>
                  <a:gd name="connsiteX110" fmla="*/ 197914 w 325823"/>
                  <a:gd name="connsiteY110" fmla="*/ 165111 h 230809"/>
                  <a:gd name="connsiteX111" fmla="*/ 197914 w 325823"/>
                  <a:gd name="connsiteY111" fmla="*/ 164246 h 230809"/>
                  <a:gd name="connsiteX112" fmla="*/ 197914 w 325823"/>
                  <a:gd name="connsiteY112" fmla="*/ 163382 h 230809"/>
                  <a:gd name="connsiteX113" fmla="*/ 215199 w 325823"/>
                  <a:gd name="connsiteY113" fmla="*/ 121888 h 230809"/>
                  <a:gd name="connsiteX114" fmla="*/ 215199 w 325823"/>
                  <a:gd name="connsiteY114" fmla="*/ 121888 h 230809"/>
                  <a:gd name="connsiteX115" fmla="*/ 216063 w 325823"/>
                  <a:gd name="connsiteY115" fmla="*/ 121024 h 230809"/>
                  <a:gd name="connsiteX116" fmla="*/ 216063 w 325823"/>
                  <a:gd name="connsiteY116" fmla="*/ 120159 h 230809"/>
                  <a:gd name="connsiteX117" fmla="*/ 216063 w 325823"/>
                  <a:gd name="connsiteY117" fmla="*/ 120159 h 230809"/>
                  <a:gd name="connsiteX118" fmla="*/ 217792 w 325823"/>
                  <a:gd name="connsiteY118" fmla="*/ 118430 h 230809"/>
                  <a:gd name="connsiteX119" fmla="*/ 217792 w 325823"/>
                  <a:gd name="connsiteY119" fmla="*/ 118430 h 230809"/>
                  <a:gd name="connsiteX120" fmla="*/ 259276 w 325823"/>
                  <a:gd name="connsiteY120" fmla="*/ 101141 h 230809"/>
                  <a:gd name="connsiteX121" fmla="*/ 259276 w 325823"/>
                  <a:gd name="connsiteY121" fmla="*/ 101141 h 230809"/>
                  <a:gd name="connsiteX122" fmla="*/ 263597 w 325823"/>
                  <a:gd name="connsiteY122" fmla="*/ 101141 h 230809"/>
                  <a:gd name="connsiteX123" fmla="*/ 305081 w 325823"/>
                  <a:gd name="connsiteY123" fmla="*/ 118430 h 230809"/>
                  <a:gd name="connsiteX124" fmla="*/ 305081 w 325823"/>
                  <a:gd name="connsiteY124" fmla="*/ 118430 h 230809"/>
                  <a:gd name="connsiteX125" fmla="*/ 306810 w 325823"/>
                  <a:gd name="connsiteY125" fmla="*/ 120159 h 230809"/>
                  <a:gd name="connsiteX126" fmla="*/ 306810 w 325823"/>
                  <a:gd name="connsiteY126" fmla="*/ 120159 h 230809"/>
                  <a:gd name="connsiteX127" fmla="*/ 308539 w 325823"/>
                  <a:gd name="connsiteY127" fmla="*/ 121888 h 230809"/>
                  <a:gd name="connsiteX128" fmla="*/ 308539 w 325823"/>
                  <a:gd name="connsiteY128" fmla="*/ 121888 h 230809"/>
                  <a:gd name="connsiteX129" fmla="*/ 325824 w 325823"/>
                  <a:gd name="connsiteY129" fmla="*/ 163382 h 230809"/>
                  <a:gd name="connsiteX130" fmla="*/ 325824 w 325823"/>
                  <a:gd name="connsiteY130" fmla="*/ 163382 h 230809"/>
                  <a:gd name="connsiteX131" fmla="*/ 325824 w 325823"/>
                  <a:gd name="connsiteY131" fmla="*/ 167704 h 230809"/>
                  <a:gd name="connsiteX132" fmla="*/ 308539 w 325823"/>
                  <a:gd name="connsiteY132" fmla="*/ 209198 h 230809"/>
                  <a:gd name="connsiteX133" fmla="*/ 308539 w 325823"/>
                  <a:gd name="connsiteY133" fmla="*/ 209198 h 230809"/>
                  <a:gd name="connsiteX134" fmla="*/ 306810 w 325823"/>
                  <a:gd name="connsiteY134" fmla="*/ 210927 h 230809"/>
                  <a:gd name="connsiteX135" fmla="*/ 306810 w 325823"/>
                  <a:gd name="connsiteY135" fmla="*/ 210927 h 230809"/>
                  <a:gd name="connsiteX136" fmla="*/ 305081 w 325823"/>
                  <a:gd name="connsiteY136" fmla="*/ 212656 h 230809"/>
                  <a:gd name="connsiteX137" fmla="*/ 305081 w 325823"/>
                  <a:gd name="connsiteY137" fmla="*/ 212656 h 230809"/>
                  <a:gd name="connsiteX138" fmla="*/ 264461 w 325823"/>
                  <a:gd name="connsiteY138" fmla="*/ 229945 h 230809"/>
                  <a:gd name="connsiteX139" fmla="*/ 264461 w 325823"/>
                  <a:gd name="connsiteY139" fmla="*/ 229945 h 230809"/>
                  <a:gd name="connsiteX140" fmla="*/ 222113 w 325823"/>
                  <a:gd name="connsiteY140" fmla="*/ 210062 h 230809"/>
                  <a:gd name="connsiteX141" fmla="*/ 260140 w 325823"/>
                  <a:gd name="connsiteY141" fmla="*/ 225622 h 230809"/>
                  <a:gd name="connsiteX142" fmla="*/ 260140 w 325823"/>
                  <a:gd name="connsiteY142" fmla="*/ 222165 h 230809"/>
                  <a:gd name="connsiteX143" fmla="*/ 223842 w 325823"/>
                  <a:gd name="connsiteY143" fmla="*/ 207469 h 230809"/>
                  <a:gd name="connsiteX144" fmla="*/ 222113 w 325823"/>
                  <a:gd name="connsiteY144" fmla="*/ 210062 h 230809"/>
                  <a:gd name="connsiteX145" fmla="*/ 264461 w 325823"/>
                  <a:gd name="connsiteY145" fmla="*/ 222165 h 230809"/>
                  <a:gd name="connsiteX146" fmla="*/ 264461 w 325823"/>
                  <a:gd name="connsiteY146" fmla="*/ 225622 h 230809"/>
                  <a:gd name="connsiteX147" fmla="*/ 302489 w 325823"/>
                  <a:gd name="connsiteY147" fmla="*/ 210062 h 230809"/>
                  <a:gd name="connsiteX148" fmla="*/ 299896 w 325823"/>
                  <a:gd name="connsiteY148" fmla="*/ 207469 h 230809"/>
                  <a:gd name="connsiteX149" fmla="*/ 264461 w 325823"/>
                  <a:gd name="connsiteY149" fmla="*/ 222165 h 230809"/>
                  <a:gd name="connsiteX150" fmla="*/ 262733 w 325823"/>
                  <a:gd name="connsiteY150" fmla="*/ 217842 h 230809"/>
                  <a:gd name="connsiteX151" fmla="*/ 299032 w 325823"/>
                  <a:gd name="connsiteY151" fmla="*/ 202282 h 230809"/>
                  <a:gd name="connsiteX152" fmla="*/ 299032 w 325823"/>
                  <a:gd name="connsiteY152" fmla="*/ 202282 h 230809"/>
                  <a:gd name="connsiteX153" fmla="*/ 314589 w 325823"/>
                  <a:gd name="connsiteY153" fmla="*/ 165975 h 230809"/>
                  <a:gd name="connsiteX154" fmla="*/ 299032 w 325823"/>
                  <a:gd name="connsiteY154" fmla="*/ 129668 h 230809"/>
                  <a:gd name="connsiteX155" fmla="*/ 262733 w 325823"/>
                  <a:gd name="connsiteY155" fmla="*/ 114108 h 230809"/>
                  <a:gd name="connsiteX156" fmla="*/ 229891 w 325823"/>
                  <a:gd name="connsiteY156" fmla="*/ 125346 h 230809"/>
                  <a:gd name="connsiteX157" fmla="*/ 253226 w 325823"/>
                  <a:gd name="connsiteY157" fmla="*/ 147822 h 230809"/>
                  <a:gd name="connsiteX158" fmla="*/ 260140 w 325823"/>
                  <a:gd name="connsiteY158" fmla="*/ 145228 h 230809"/>
                  <a:gd name="connsiteX159" fmla="*/ 260140 w 325823"/>
                  <a:gd name="connsiteY159" fmla="*/ 145228 h 230809"/>
                  <a:gd name="connsiteX160" fmla="*/ 262733 w 325823"/>
                  <a:gd name="connsiteY160" fmla="*/ 145228 h 230809"/>
                  <a:gd name="connsiteX161" fmla="*/ 262733 w 325823"/>
                  <a:gd name="connsiteY161" fmla="*/ 145228 h 230809"/>
                  <a:gd name="connsiteX162" fmla="*/ 262733 w 325823"/>
                  <a:gd name="connsiteY162" fmla="*/ 145228 h 230809"/>
                  <a:gd name="connsiteX163" fmla="*/ 265326 w 325823"/>
                  <a:gd name="connsiteY163" fmla="*/ 145228 h 230809"/>
                  <a:gd name="connsiteX164" fmla="*/ 266190 w 325823"/>
                  <a:gd name="connsiteY164" fmla="*/ 145228 h 230809"/>
                  <a:gd name="connsiteX165" fmla="*/ 267055 w 325823"/>
                  <a:gd name="connsiteY165" fmla="*/ 145228 h 230809"/>
                  <a:gd name="connsiteX166" fmla="*/ 270511 w 325823"/>
                  <a:gd name="connsiteY166" fmla="*/ 138313 h 230809"/>
                  <a:gd name="connsiteX167" fmla="*/ 269647 w 325823"/>
                  <a:gd name="connsiteY167" fmla="*/ 146093 h 230809"/>
                  <a:gd name="connsiteX168" fmla="*/ 273104 w 325823"/>
                  <a:gd name="connsiteY168" fmla="*/ 147822 h 230809"/>
                  <a:gd name="connsiteX169" fmla="*/ 275697 w 325823"/>
                  <a:gd name="connsiteY169" fmla="*/ 149550 h 230809"/>
                  <a:gd name="connsiteX170" fmla="*/ 275697 w 325823"/>
                  <a:gd name="connsiteY170" fmla="*/ 149550 h 230809"/>
                  <a:gd name="connsiteX171" fmla="*/ 277425 w 325823"/>
                  <a:gd name="connsiteY171" fmla="*/ 151279 h 230809"/>
                  <a:gd name="connsiteX172" fmla="*/ 277425 w 325823"/>
                  <a:gd name="connsiteY172" fmla="*/ 151279 h 230809"/>
                  <a:gd name="connsiteX173" fmla="*/ 277425 w 325823"/>
                  <a:gd name="connsiteY173" fmla="*/ 151279 h 230809"/>
                  <a:gd name="connsiteX174" fmla="*/ 279154 w 325823"/>
                  <a:gd name="connsiteY174" fmla="*/ 153008 h 230809"/>
                  <a:gd name="connsiteX175" fmla="*/ 279154 w 325823"/>
                  <a:gd name="connsiteY175" fmla="*/ 153008 h 230809"/>
                  <a:gd name="connsiteX176" fmla="*/ 283475 w 325823"/>
                  <a:gd name="connsiteY176" fmla="*/ 163382 h 230809"/>
                  <a:gd name="connsiteX177" fmla="*/ 283475 w 325823"/>
                  <a:gd name="connsiteY177" fmla="*/ 163382 h 230809"/>
                  <a:gd name="connsiteX178" fmla="*/ 283475 w 325823"/>
                  <a:gd name="connsiteY178" fmla="*/ 167704 h 230809"/>
                  <a:gd name="connsiteX179" fmla="*/ 279154 w 325823"/>
                  <a:gd name="connsiteY179" fmla="*/ 178077 h 230809"/>
                  <a:gd name="connsiteX180" fmla="*/ 279154 w 325823"/>
                  <a:gd name="connsiteY180" fmla="*/ 178077 h 230809"/>
                  <a:gd name="connsiteX181" fmla="*/ 279154 w 325823"/>
                  <a:gd name="connsiteY181" fmla="*/ 178077 h 230809"/>
                  <a:gd name="connsiteX182" fmla="*/ 279154 w 325823"/>
                  <a:gd name="connsiteY182" fmla="*/ 178077 h 230809"/>
                  <a:gd name="connsiteX183" fmla="*/ 276561 w 325823"/>
                  <a:gd name="connsiteY183" fmla="*/ 180671 h 230809"/>
                  <a:gd name="connsiteX184" fmla="*/ 276561 w 325823"/>
                  <a:gd name="connsiteY184" fmla="*/ 180671 h 230809"/>
                  <a:gd name="connsiteX185" fmla="*/ 276561 w 325823"/>
                  <a:gd name="connsiteY185" fmla="*/ 180671 h 230809"/>
                  <a:gd name="connsiteX186" fmla="*/ 276561 w 325823"/>
                  <a:gd name="connsiteY186" fmla="*/ 180671 h 230809"/>
                  <a:gd name="connsiteX187" fmla="*/ 276561 w 325823"/>
                  <a:gd name="connsiteY187" fmla="*/ 180671 h 230809"/>
                  <a:gd name="connsiteX188" fmla="*/ 269647 w 325823"/>
                  <a:gd name="connsiteY188" fmla="*/ 184129 h 230809"/>
                  <a:gd name="connsiteX189" fmla="*/ 269647 w 325823"/>
                  <a:gd name="connsiteY189" fmla="*/ 184129 h 230809"/>
                  <a:gd name="connsiteX190" fmla="*/ 265326 w 325823"/>
                  <a:gd name="connsiteY190" fmla="*/ 184993 h 230809"/>
                  <a:gd name="connsiteX191" fmla="*/ 265326 w 325823"/>
                  <a:gd name="connsiteY191" fmla="*/ 184993 h 230809"/>
                  <a:gd name="connsiteX192" fmla="*/ 262733 w 325823"/>
                  <a:gd name="connsiteY192" fmla="*/ 184993 h 230809"/>
                  <a:gd name="connsiteX193" fmla="*/ 251498 w 325823"/>
                  <a:gd name="connsiteY193" fmla="*/ 180671 h 230809"/>
                  <a:gd name="connsiteX194" fmla="*/ 251498 w 325823"/>
                  <a:gd name="connsiteY194" fmla="*/ 180671 h 230809"/>
                  <a:gd name="connsiteX195" fmla="*/ 248041 w 325823"/>
                  <a:gd name="connsiteY195" fmla="*/ 177213 h 230809"/>
                  <a:gd name="connsiteX196" fmla="*/ 248041 w 325823"/>
                  <a:gd name="connsiteY196" fmla="*/ 177213 h 230809"/>
                  <a:gd name="connsiteX197" fmla="*/ 244584 w 325823"/>
                  <a:gd name="connsiteY197" fmla="*/ 171162 h 230809"/>
                  <a:gd name="connsiteX198" fmla="*/ 212606 w 325823"/>
                  <a:gd name="connsiteY198" fmla="*/ 171162 h 230809"/>
                  <a:gd name="connsiteX199" fmla="*/ 227299 w 325823"/>
                  <a:gd name="connsiteY199" fmla="*/ 201418 h 230809"/>
                  <a:gd name="connsiteX200" fmla="*/ 227299 w 325823"/>
                  <a:gd name="connsiteY200" fmla="*/ 201418 h 230809"/>
                  <a:gd name="connsiteX201" fmla="*/ 262733 w 325823"/>
                  <a:gd name="connsiteY201" fmla="*/ 217842 h 230809"/>
                  <a:gd name="connsiteX202" fmla="*/ 304217 w 325823"/>
                  <a:gd name="connsiteY202" fmla="*/ 204011 h 230809"/>
                  <a:gd name="connsiteX203" fmla="*/ 306810 w 325823"/>
                  <a:gd name="connsiteY203" fmla="*/ 206604 h 230809"/>
                  <a:gd name="connsiteX204" fmla="*/ 322366 w 325823"/>
                  <a:gd name="connsiteY204" fmla="*/ 168568 h 230809"/>
                  <a:gd name="connsiteX205" fmla="*/ 318910 w 325823"/>
                  <a:gd name="connsiteY205" fmla="*/ 168568 h 230809"/>
                  <a:gd name="connsiteX206" fmla="*/ 304217 w 325823"/>
                  <a:gd name="connsiteY206" fmla="*/ 204011 h 230809"/>
                  <a:gd name="connsiteX207" fmla="*/ 203100 w 325823"/>
                  <a:gd name="connsiteY207" fmla="*/ 172026 h 230809"/>
                  <a:gd name="connsiteX208" fmla="*/ 218656 w 325823"/>
                  <a:gd name="connsiteY208" fmla="*/ 206604 h 230809"/>
                  <a:gd name="connsiteX209" fmla="*/ 221249 w 325823"/>
                  <a:gd name="connsiteY209" fmla="*/ 204011 h 230809"/>
                  <a:gd name="connsiteX210" fmla="*/ 206557 w 325823"/>
                  <a:gd name="connsiteY210" fmla="*/ 172026 h 230809"/>
                  <a:gd name="connsiteX211" fmla="*/ 203100 w 325823"/>
                  <a:gd name="connsiteY211" fmla="*/ 172026 h 230809"/>
                  <a:gd name="connsiteX212" fmla="*/ 253226 w 325823"/>
                  <a:gd name="connsiteY212" fmla="*/ 178077 h 230809"/>
                  <a:gd name="connsiteX213" fmla="*/ 260140 w 325823"/>
                  <a:gd name="connsiteY213" fmla="*/ 181535 h 230809"/>
                  <a:gd name="connsiteX214" fmla="*/ 260140 w 325823"/>
                  <a:gd name="connsiteY214" fmla="*/ 178077 h 230809"/>
                  <a:gd name="connsiteX215" fmla="*/ 254955 w 325823"/>
                  <a:gd name="connsiteY215" fmla="*/ 176349 h 230809"/>
                  <a:gd name="connsiteX216" fmla="*/ 253226 w 325823"/>
                  <a:gd name="connsiteY216" fmla="*/ 178077 h 230809"/>
                  <a:gd name="connsiteX217" fmla="*/ 267055 w 325823"/>
                  <a:gd name="connsiteY217" fmla="*/ 179806 h 230809"/>
                  <a:gd name="connsiteX218" fmla="*/ 267055 w 325823"/>
                  <a:gd name="connsiteY218" fmla="*/ 181535 h 230809"/>
                  <a:gd name="connsiteX219" fmla="*/ 271376 w 325823"/>
                  <a:gd name="connsiteY219" fmla="*/ 178942 h 230809"/>
                  <a:gd name="connsiteX220" fmla="*/ 268783 w 325823"/>
                  <a:gd name="connsiteY220" fmla="*/ 176349 h 230809"/>
                  <a:gd name="connsiteX221" fmla="*/ 266190 w 325823"/>
                  <a:gd name="connsiteY221" fmla="*/ 178077 h 230809"/>
                  <a:gd name="connsiteX222" fmla="*/ 266190 w 325823"/>
                  <a:gd name="connsiteY222" fmla="*/ 179806 h 230809"/>
                  <a:gd name="connsiteX223" fmla="*/ 273969 w 325823"/>
                  <a:gd name="connsiteY223" fmla="*/ 174620 h 230809"/>
                  <a:gd name="connsiteX224" fmla="*/ 274833 w 325823"/>
                  <a:gd name="connsiteY224" fmla="*/ 175484 h 230809"/>
                  <a:gd name="connsiteX225" fmla="*/ 277425 w 325823"/>
                  <a:gd name="connsiteY225" fmla="*/ 168568 h 230809"/>
                  <a:gd name="connsiteX226" fmla="*/ 273969 w 325823"/>
                  <a:gd name="connsiteY226" fmla="*/ 168568 h 230809"/>
                  <a:gd name="connsiteX227" fmla="*/ 272240 w 325823"/>
                  <a:gd name="connsiteY227" fmla="*/ 172891 h 230809"/>
                  <a:gd name="connsiteX228" fmla="*/ 273969 w 325823"/>
                  <a:gd name="connsiteY228" fmla="*/ 174620 h 230809"/>
                  <a:gd name="connsiteX229" fmla="*/ 248041 w 325823"/>
                  <a:gd name="connsiteY229" fmla="*/ 172026 h 230809"/>
                  <a:gd name="connsiteX230" fmla="*/ 249769 w 325823"/>
                  <a:gd name="connsiteY230" fmla="*/ 174620 h 230809"/>
                  <a:gd name="connsiteX231" fmla="*/ 252362 w 325823"/>
                  <a:gd name="connsiteY231" fmla="*/ 172026 h 230809"/>
                  <a:gd name="connsiteX232" fmla="*/ 250634 w 325823"/>
                  <a:gd name="connsiteY232" fmla="*/ 168568 h 230809"/>
                  <a:gd name="connsiteX233" fmla="*/ 250634 w 325823"/>
                  <a:gd name="connsiteY233" fmla="*/ 171162 h 230809"/>
                  <a:gd name="connsiteX234" fmla="*/ 248041 w 325823"/>
                  <a:gd name="connsiteY234" fmla="*/ 171162 h 230809"/>
                  <a:gd name="connsiteX235" fmla="*/ 256683 w 325823"/>
                  <a:gd name="connsiteY235" fmla="*/ 171162 h 230809"/>
                  <a:gd name="connsiteX236" fmla="*/ 262733 w 325823"/>
                  <a:gd name="connsiteY236" fmla="*/ 173755 h 230809"/>
                  <a:gd name="connsiteX237" fmla="*/ 264461 w 325823"/>
                  <a:gd name="connsiteY237" fmla="*/ 173755 h 230809"/>
                  <a:gd name="connsiteX238" fmla="*/ 268783 w 325823"/>
                  <a:gd name="connsiteY238" fmla="*/ 171162 h 230809"/>
                  <a:gd name="connsiteX239" fmla="*/ 270511 w 325823"/>
                  <a:gd name="connsiteY239" fmla="*/ 165975 h 230809"/>
                  <a:gd name="connsiteX240" fmla="*/ 268783 w 325823"/>
                  <a:gd name="connsiteY240" fmla="*/ 160788 h 230809"/>
                  <a:gd name="connsiteX241" fmla="*/ 267055 w 325823"/>
                  <a:gd name="connsiteY241" fmla="*/ 159059 h 230809"/>
                  <a:gd name="connsiteX242" fmla="*/ 266190 w 325823"/>
                  <a:gd name="connsiteY242" fmla="*/ 159059 h 230809"/>
                  <a:gd name="connsiteX243" fmla="*/ 266190 w 325823"/>
                  <a:gd name="connsiteY243" fmla="*/ 159059 h 230809"/>
                  <a:gd name="connsiteX244" fmla="*/ 265326 w 325823"/>
                  <a:gd name="connsiteY244" fmla="*/ 158195 h 230809"/>
                  <a:gd name="connsiteX245" fmla="*/ 264461 w 325823"/>
                  <a:gd name="connsiteY245" fmla="*/ 158195 h 230809"/>
                  <a:gd name="connsiteX246" fmla="*/ 264461 w 325823"/>
                  <a:gd name="connsiteY246" fmla="*/ 158195 h 230809"/>
                  <a:gd name="connsiteX247" fmla="*/ 263597 w 325823"/>
                  <a:gd name="connsiteY247" fmla="*/ 158195 h 230809"/>
                  <a:gd name="connsiteX248" fmla="*/ 258412 w 325823"/>
                  <a:gd name="connsiteY248" fmla="*/ 160788 h 230809"/>
                  <a:gd name="connsiteX249" fmla="*/ 255819 w 325823"/>
                  <a:gd name="connsiteY249" fmla="*/ 165975 h 230809"/>
                  <a:gd name="connsiteX250" fmla="*/ 256683 w 325823"/>
                  <a:gd name="connsiteY250" fmla="*/ 171162 h 230809"/>
                  <a:gd name="connsiteX251" fmla="*/ 210878 w 325823"/>
                  <a:gd name="connsiteY251" fmla="*/ 167704 h 230809"/>
                  <a:gd name="connsiteX252" fmla="*/ 241991 w 325823"/>
                  <a:gd name="connsiteY252" fmla="*/ 167704 h 230809"/>
                  <a:gd name="connsiteX253" fmla="*/ 241991 w 325823"/>
                  <a:gd name="connsiteY253" fmla="*/ 167704 h 230809"/>
                  <a:gd name="connsiteX254" fmla="*/ 241991 w 325823"/>
                  <a:gd name="connsiteY254" fmla="*/ 164246 h 230809"/>
                  <a:gd name="connsiteX255" fmla="*/ 211742 w 325823"/>
                  <a:gd name="connsiteY255" fmla="*/ 164246 h 230809"/>
                  <a:gd name="connsiteX256" fmla="*/ 210878 w 325823"/>
                  <a:gd name="connsiteY256" fmla="*/ 165975 h 230809"/>
                  <a:gd name="connsiteX257" fmla="*/ 210878 w 325823"/>
                  <a:gd name="connsiteY257" fmla="*/ 167704 h 230809"/>
                  <a:gd name="connsiteX258" fmla="*/ 274833 w 325823"/>
                  <a:gd name="connsiteY258" fmla="*/ 164246 h 230809"/>
                  <a:gd name="connsiteX259" fmla="*/ 278290 w 325823"/>
                  <a:gd name="connsiteY259" fmla="*/ 164246 h 230809"/>
                  <a:gd name="connsiteX260" fmla="*/ 275697 w 325823"/>
                  <a:gd name="connsiteY260" fmla="*/ 157331 h 230809"/>
                  <a:gd name="connsiteX261" fmla="*/ 273104 w 325823"/>
                  <a:gd name="connsiteY261" fmla="*/ 159924 h 230809"/>
                  <a:gd name="connsiteX262" fmla="*/ 274833 w 325823"/>
                  <a:gd name="connsiteY262" fmla="*/ 164246 h 230809"/>
                  <a:gd name="connsiteX263" fmla="*/ 318910 w 325823"/>
                  <a:gd name="connsiteY263" fmla="*/ 163382 h 230809"/>
                  <a:gd name="connsiteX264" fmla="*/ 322366 w 325823"/>
                  <a:gd name="connsiteY264" fmla="*/ 163382 h 230809"/>
                  <a:gd name="connsiteX265" fmla="*/ 306810 w 325823"/>
                  <a:gd name="connsiteY265" fmla="*/ 125346 h 230809"/>
                  <a:gd name="connsiteX266" fmla="*/ 304217 w 325823"/>
                  <a:gd name="connsiteY266" fmla="*/ 127939 h 230809"/>
                  <a:gd name="connsiteX267" fmla="*/ 318910 w 325823"/>
                  <a:gd name="connsiteY267" fmla="*/ 163382 h 230809"/>
                  <a:gd name="connsiteX268" fmla="*/ 250634 w 325823"/>
                  <a:gd name="connsiteY268" fmla="*/ 161653 h 230809"/>
                  <a:gd name="connsiteX269" fmla="*/ 250634 w 325823"/>
                  <a:gd name="connsiteY269" fmla="*/ 162517 h 230809"/>
                  <a:gd name="connsiteX270" fmla="*/ 250634 w 325823"/>
                  <a:gd name="connsiteY270" fmla="*/ 161653 h 230809"/>
                  <a:gd name="connsiteX271" fmla="*/ 250634 w 325823"/>
                  <a:gd name="connsiteY271" fmla="*/ 161653 h 230809"/>
                  <a:gd name="connsiteX272" fmla="*/ 213471 w 325823"/>
                  <a:gd name="connsiteY272" fmla="*/ 159924 h 230809"/>
                  <a:gd name="connsiteX273" fmla="*/ 243720 w 325823"/>
                  <a:gd name="connsiteY273" fmla="*/ 159924 h 230809"/>
                  <a:gd name="connsiteX274" fmla="*/ 244584 w 325823"/>
                  <a:gd name="connsiteY274" fmla="*/ 157331 h 230809"/>
                  <a:gd name="connsiteX275" fmla="*/ 222977 w 325823"/>
                  <a:gd name="connsiteY275" fmla="*/ 136584 h 230809"/>
                  <a:gd name="connsiteX276" fmla="*/ 213471 w 325823"/>
                  <a:gd name="connsiteY276" fmla="*/ 159924 h 230809"/>
                  <a:gd name="connsiteX277" fmla="*/ 204828 w 325823"/>
                  <a:gd name="connsiteY277" fmla="*/ 159924 h 230809"/>
                  <a:gd name="connsiteX278" fmla="*/ 205692 w 325823"/>
                  <a:gd name="connsiteY278" fmla="*/ 159924 h 230809"/>
                  <a:gd name="connsiteX279" fmla="*/ 206557 w 325823"/>
                  <a:gd name="connsiteY279" fmla="*/ 155602 h 230809"/>
                  <a:gd name="connsiteX280" fmla="*/ 204828 w 325823"/>
                  <a:gd name="connsiteY280" fmla="*/ 159924 h 230809"/>
                  <a:gd name="connsiteX281" fmla="*/ 267919 w 325823"/>
                  <a:gd name="connsiteY281" fmla="*/ 155602 h 230809"/>
                  <a:gd name="connsiteX282" fmla="*/ 268783 w 325823"/>
                  <a:gd name="connsiteY282" fmla="*/ 155602 h 230809"/>
                  <a:gd name="connsiteX283" fmla="*/ 269647 w 325823"/>
                  <a:gd name="connsiteY283" fmla="*/ 156466 h 230809"/>
                  <a:gd name="connsiteX284" fmla="*/ 272240 w 325823"/>
                  <a:gd name="connsiteY284" fmla="*/ 153873 h 230809"/>
                  <a:gd name="connsiteX285" fmla="*/ 270511 w 325823"/>
                  <a:gd name="connsiteY285" fmla="*/ 153008 h 230809"/>
                  <a:gd name="connsiteX286" fmla="*/ 268783 w 325823"/>
                  <a:gd name="connsiteY286" fmla="*/ 152144 h 230809"/>
                  <a:gd name="connsiteX287" fmla="*/ 267919 w 325823"/>
                  <a:gd name="connsiteY287" fmla="*/ 153873 h 230809"/>
                  <a:gd name="connsiteX288" fmla="*/ 267919 w 325823"/>
                  <a:gd name="connsiteY288" fmla="*/ 155602 h 230809"/>
                  <a:gd name="connsiteX289" fmla="*/ 256683 w 325823"/>
                  <a:gd name="connsiteY289" fmla="*/ 151279 h 230809"/>
                  <a:gd name="connsiteX290" fmla="*/ 258412 w 325823"/>
                  <a:gd name="connsiteY290" fmla="*/ 153008 h 230809"/>
                  <a:gd name="connsiteX291" fmla="*/ 256683 w 325823"/>
                  <a:gd name="connsiteY291" fmla="*/ 154737 h 230809"/>
                  <a:gd name="connsiteX292" fmla="*/ 260140 w 325823"/>
                  <a:gd name="connsiteY292" fmla="*/ 153008 h 230809"/>
                  <a:gd name="connsiteX293" fmla="*/ 260140 w 325823"/>
                  <a:gd name="connsiteY293" fmla="*/ 149550 h 230809"/>
                  <a:gd name="connsiteX294" fmla="*/ 256683 w 325823"/>
                  <a:gd name="connsiteY294" fmla="*/ 151279 h 230809"/>
                  <a:gd name="connsiteX295" fmla="*/ 224706 w 325823"/>
                  <a:gd name="connsiteY295" fmla="*/ 131397 h 230809"/>
                  <a:gd name="connsiteX296" fmla="*/ 246312 w 325823"/>
                  <a:gd name="connsiteY296" fmla="*/ 153008 h 230809"/>
                  <a:gd name="connsiteX297" fmla="*/ 248905 w 325823"/>
                  <a:gd name="connsiteY297" fmla="*/ 150415 h 230809"/>
                  <a:gd name="connsiteX298" fmla="*/ 226435 w 325823"/>
                  <a:gd name="connsiteY298" fmla="*/ 127939 h 230809"/>
                  <a:gd name="connsiteX299" fmla="*/ 225570 w 325823"/>
                  <a:gd name="connsiteY299" fmla="*/ 128804 h 230809"/>
                  <a:gd name="connsiteX300" fmla="*/ 225570 w 325823"/>
                  <a:gd name="connsiteY300" fmla="*/ 129668 h 230809"/>
                  <a:gd name="connsiteX301" fmla="*/ 225570 w 325823"/>
                  <a:gd name="connsiteY301" fmla="*/ 129668 h 230809"/>
                  <a:gd name="connsiteX302" fmla="*/ 224706 w 325823"/>
                  <a:gd name="connsiteY302" fmla="*/ 131397 h 230809"/>
                  <a:gd name="connsiteX303" fmla="*/ 215199 w 325823"/>
                  <a:gd name="connsiteY303" fmla="*/ 143499 h 230809"/>
                  <a:gd name="connsiteX304" fmla="*/ 213471 w 325823"/>
                  <a:gd name="connsiteY304" fmla="*/ 147822 h 230809"/>
                  <a:gd name="connsiteX305" fmla="*/ 215199 w 325823"/>
                  <a:gd name="connsiteY305" fmla="*/ 143499 h 230809"/>
                  <a:gd name="connsiteX306" fmla="*/ 208285 w 325823"/>
                  <a:gd name="connsiteY306" fmla="*/ 140041 h 230809"/>
                  <a:gd name="connsiteX307" fmla="*/ 205692 w 325823"/>
                  <a:gd name="connsiteY307" fmla="*/ 146093 h 230809"/>
                  <a:gd name="connsiteX308" fmla="*/ 208285 w 325823"/>
                  <a:gd name="connsiteY308" fmla="*/ 140041 h 230809"/>
                  <a:gd name="connsiteX309" fmla="*/ 216927 w 325823"/>
                  <a:gd name="connsiteY309" fmla="*/ 129668 h 230809"/>
                  <a:gd name="connsiteX310" fmla="*/ 215199 w 325823"/>
                  <a:gd name="connsiteY310" fmla="*/ 133990 h 230809"/>
                  <a:gd name="connsiteX311" fmla="*/ 216927 w 325823"/>
                  <a:gd name="connsiteY311" fmla="*/ 129668 h 230809"/>
                  <a:gd name="connsiteX312" fmla="*/ 216927 w 325823"/>
                  <a:gd name="connsiteY312" fmla="*/ 129668 h 230809"/>
                  <a:gd name="connsiteX313" fmla="*/ 264461 w 325823"/>
                  <a:gd name="connsiteY313" fmla="*/ 109786 h 230809"/>
                  <a:gd name="connsiteX314" fmla="*/ 300760 w 325823"/>
                  <a:gd name="connsiteY314" fmla="*/ 124481 h 230809"/>
                  <a:gd name="connsiteX315" fmla="*/ 303353 w 325823"/>
                  <a:gd name="connsiteY315" fmla="*/ 121888 h 230809"/>
                  <a:gd name="connsiteX316" fmla="*/ 265326 w 325823"/>
                  <a:gd name="connsiteY316" fmla="*/ 106328 h 230809"/>
                  <a:gd name="connsiteX317" fmla="*/ 265326 w 325823"/>
                  <a:gd name="connsiteY317" fmla="*/ 109786 h 230809"/>
                  <a:gd name="connsiteX318" fmla="*/ 226435 w 325823"/>
                  <a:gd name="connsiteY318" fmla="*/ 121888 h 230809"/>
                  <a:gd name="connsiteX319" fmla="*/ 226435 w 325823"/>
                  <a:gd name="connsiteY319" fmla="*/ 121888 h 230809"/>
                  <a:gd name="connsiteX320" fmla="*/ 260140 w 325823"/>
                  <a:gd name="connsiteY320" fmla="*/ 109786 h 230809"/>
                  <a:gd name="connsiteX321" fmla="*/ 260140 w 325823"/>
                  <a:gd name="connsiteY321" fmla="*/ 106328 h 230809"/>
                  <a:gd name="connsiteX322" fmla="*/ 224706 w 325823"/>
                  <a:gd name="connsiteY322" fmla="*/ 120159 h 230809"/>
                  <a:gd name="connsiteX323" fmla="*/ 226435 w 325823"/>
                  <a:gd name="connsiteY323" fmla="*/ 121888 h 230809"/>
                  <a:gd name="connsiteX324" fmla="*/ 172851 w 325823"/>
                  <a:gd name="connsiteY324" fmla="*/ 184993 h 230809"/>
                  <a:gd name="connsiteX325" fmla="*/ 168529 w 325823"/>
                  <a:gd name="connsiteY325" fmla="*/ 184993 h 230809"/>
                  <a:gd name="connsiteX326" fmla="*/ 168529 w 325823"/>
                  <a:gd name="connsiteY326" fmla="*/ 184993 h 230809"/>
                  <a:gd name="connsiteX327" fmla="*/ 158158 w 325823"/>
                  <a:gd name="connsiteY327" fmla="*/ 179806 h 230809"/>
                  <a:gd name="connsiteX328" fmla="*/ 158158 w 325823"/>
                  <a:gd name="connsiteY328" fmla="*/ 179806 h 230809"/>
                  <a:gd name="connsiteX329" fmla="*/ 156430 w 325823"/>
                  <a:gd name="connsiteY329" fmla="*/ 178077 h 230809"/>
                  <a:gd name="connsiteX330" fmla="*/ 156430 w 325823"/>
                  <a:gd name="connsiteY330" fmla="*/ 178077 h 230809"/>
                  <a:gd name="connsiteX331" fmla="*/ 154702 w 325823"/>
                  <a:gd name="connsiteY331" fmla="*/ 176349 h 230809"/>
                  <a:gd name="connsiteX332" fmla="*/ 154702 w 325823"/>
                  <a:gd name="connsiteY332" fmla="*/ 176349 h 230809"/>
                  <a:gd name="connsiteX333" fmla="*/ 151244 w 325823"/>
                  <a:gd name="connsiteY333" fmla="*/ 165111 h 230809"/>
                  <a:gd name="connsiteX334" fmla="*/ 151244 w 325823"/>
                  <a:gd name="connsiteY334" fmla="*/ 165111 h 230809"/>
                  <a:gd name="connsiteX335" fmla="*/ 151244 w 325823"/>
                  <a:gd name="connsiteY335" fmla="*/ 163382 h 230809"/>
                  <a:gd name="connsiteX336" fmla="*/ 151244 w 325823"/>
                  <a:gd name="connsiteY336" fmla="*/ 162517 h 230809"/>
                  <a:gd name="connsiteX337" fmla="*/ 155566 w 325823"/>
                  <a:gd name="connsiteY337" fmla="*/ 104599 h 230809"/>
                  <a:gd name="connsiteX338" fmla="*/ 155566 w 325823"/>
                  <a:gd name="connsiteY338" fmla="*/ 104599 h 230809"/>
                  <a:gd name="connsiteX339" fmla="*/ 155566 w 325823"/>
                  <a:gd name="connsiteY339" fmla="*/ 100277 h 230809"/>
                  <a:gd name="connsiteX340" fmla="*/ 155566 w 325823"/>
                  <a:gd name="connsiteY340" fmla="*/ 100277 h 230809"/>
                  <a:gd name="connsiteX341" fmla="*/ 165937 w 325823"/>
                  <a:gd name="connsiteY341" fmla="*/ 83852 h 230809"/>
                  <a:gd name="connsiteX342" fmla="*/ 165937 w 325823"/>
                  <a:gd name="connsiteY342" fmla="*/ 83852 h 230809"/>
                  <a:gd name="connsiteX343" fmla="*/ 165937 w 325823"/>
                  <a:gd name="connsiteY343" fmla="*/ 83852 h 230809"/>
                  <a:gd name="connsiteX344" fmla="*/ 165937 w 325823"/>
                  <a:gd name="connsiteY344" fmla="*/ 83852 h 230809"/>
                  <a:gd name="connsiteX345" fmla="*/ 169393 w 325823"/>
                  <a:gd name="connsiteY345" fmla="*/ 81259 h 230809"/>
                  <a:gd name="connsiteX346" fmla="*/ 169393 w 325823"/>
                  <a:gd name="connsiteY346" fmla="*/ 81259 h 230809"/>
                  <a:gd name="connsiteX347" fmla="*/ 191864 w 325823"/>
                  <a:gd name="connsiteY347" fmla="*/ 69156 h 230809"/>
                  <a:gd name="connsiteX348" fmla="*/ 182357 w 325823"/>
                  <a:gd name="connsiteY348" fmla="*/ 51003 h 230809"/>
                  <a:gd name="connsiteX349" fmla="*/ 179765 w 325823"/>
                  <a:gd name="connsiteY349" fmla="*/ 53596 h 230809"/>
                  <a:gd name="connsiteX350" fmla="*/ 179765 w 325823"/>
                  <a:gd name="connsiteY350" fmla="*/ 53596 h 230809"/>
                  <a:gd name="connsiteX351" fmla="*/ 179765 w 325823"/>
                  <a:gd name="connsiteY351" fmla="*/ 53596 h 230809"/>
                  <a:gd name="connsiteX352" fmla="*/ 179765 w 325823"/>
                  <a:gd name="connsiteY352" fmla="*/ 53596 h 230809"/>
                  <a:gd name="connsiteX353" fmla="*/ 171987 w 325823"/>
                  <a:gd name="connsiteY353" fmla="*/ 57054 h 230809"/>
                  <a:gd name="connsiteX354" fmla="*/ 171987 w 325823"/>
                  <a:gd name="connsiteY354" fmla="*/ 57054 h 230809"/>
                  <a:gd name="connsiteX355" fmla="*/ 171987 w 325823"/>
                  <a:gd name="connsiteY355" fmla="*/ 57054 h 230809"/>
                  <a:gd name="connsiteX356" fmla="*/ 171987 w 325823"/>
                  <a:gd name="connsiteY356" fmla="*/ 57054 h 230809"/>
                  <a:gd name="connsiteX357" fmla="*/ 171987 w 325823"/>
                  <a:gd name="connsiteY357" fmla="*/ 57054 h 230809"/>
                  <a:gd name="connsiteX358" fmla="*/ 167665 w 325823"/>
                  <a:gd name="connsiteY358" fmla="*/ 57918 h 230809"/>
                  <a:gd name="connsiteX359" fmla="*/ 167665 w 325823"/>
                  <a:gd name="connsiteY359" fmla="*/ 57918 h 230809"/>
                  <a:gd name="connsiteX360" fmla="*/ 130502 w 325823"/>
                  <a:gd name="connsiteY360" fmla="*/ 63105 h 230809"/>
                  <a:gd name="connsiteX361" fmla="*/ 130502 w 325823"/>
                  <a:gd name="connsiteY361" fmla="*/ 63105 h 230809"/>
                  <a:gd name="connsiteX362" fmla="*/ 126181 w 325823"/>
                  <a:gd name="connsiteY362" fmla="*/ 63970 h 230809"/>
                  <a:gd name="connsiteX363" fmla="*/ 126181 w 325823"/>
                  <a:gd name="connsiteY363" fmla="*/ 63970 h 230809"/>
                  <a:gd name="connsiteX364" fmla="*/ 126181 w 325823"/>
                  <a:gd name="connsiteY364" fmla="*/ 63970 h 230809"/>
                  <a:gd name="connsiteX365" fmla="*/ 116674 w 325823"/>
                  <a:gd name="connsiteY365" fmla="*/ 61376 h 230809"/>
                  <a:gd name="connsiteX366" fmla="*/ 116674 w 325823"/>
                  <a:gd name="connsiteY366" fmla="*/ 61376 h 230809"/>
                  <a:gd name="connsiteX367" fmla="*/ 116674 w 325823"/>
                  <a:gd name="connsiteY367" fmla="*/ 61376 h 230809"/>
                  <a:gd name="connsiteX368" fmla="*/ 116674 w 325823"/>
                  <a:gd name="connsiteY368" fmla="*/ 61376 h 230809"/>
                  <a:gd name="connsiteX369" fmla="*/ 114082 w 325823"/>
                  <a:gd name="connsiteY369" fmla="*/ 58783 h 230809"/>
                  <a:gd name="connsiteX370" fmla="*/ 114082 w 325823"/>
                  <a:gd name="connsiteY370" fmla="*/ 58783 h 230809"/>
                  <a:gd name="connsiteX371" fmla="*/ 114082 w 325823"/>
                  <a:gd name="connsiteY371" fmla="*/ 58783 h 230809"/>
                  <a:gd name="connsiteX372" fmla="*/ 114082 w 325823"/>
                  <a:gd name="connsiteY372" fmla="*/ 58783 h 230809"/>
                  <a:gd name="connsiteX373" fmla="*/ 113217 w 325823"/>
                  <a:gd name="connsiteY373" fmla="*/ 57054 h 230809"/>
                  <a:gd name="connsiteX374" fmla="*/ 111489 w 325823"/>
                  <a:gd name="connsiteY374" fmla="*/ 56189 h 230809"/>
                  <a:gd name="connsiteX375" fmla="*/ 111489 w 325823"/>
                  <a:gd name="connsiteY375" fmla="*/ 56189 h 230809"/>
                  <a:gd name="connsiteX376" fmla="*/ 110624 w 325823"/>
                  <a:gd name="connsiteY376" fmla="*/ 55325 h 230809"/>
                  <a:gd name="connsiteX377" fmla="*/ 110624 w 325823"/>
                  <a:gd name="connsiteY377" fmla="*/ 55325 h 230809"/>
                  <a:gd name="connsiteX378" fmla="*/ 109760 w 325823"/>
                  <a:gd name="connsiteY378" fmla="*/ 55325 h 230809"/>
                  <a:gd name="connsiteX379" fmla="*/ 103710 w 325823"/>
                  <a:gd name="connsiteY379" fmla="*/ 72614 h 230809"/>
                  <a:gd name="connsiteX380" fmla="*/ 158158 w 325823"/>
                  <a:gd name="connsiteY380" fmla="*/ 72614 h 230809"/>
                  <a:gd name="connsiteX381" fmla="*/ 158158 w 325823"/>
                  <a:gd name="connsiteY381" fmla="*/ 72614 h 230809"/>
                  <a:gd name="connsiteX382" fmla="*/ 160751 w 325823"/>
                  <a:gd name="connsiteY382" fmla="*/ 74343 h 230809"/>
                  <a:gd name="connsiteX383" fmla="*/ 161616 w 325823"/>
                  <a:gd name="connsiteY383" fmla="*/ 77801 h 230809"/>
                  <a:gd name="connsiteX384" fmla="*/ 161616 w 325823"/>
                  <a:gd name="connsiteY384" fmla="*/ 77801 h 230809"/>
                  <a:gd name="connsiteX385" fmla="*/ 143466 w 325823"/>
                  <a:gd name="connsiteY385" fmla="*/ 135719 h 230809"/>
                  <a:gd name="connsiteX386" fmla="*/ 143466 w 325823"/>
                  <a:gd name="connsiteY386" fmla="*/ 135719 h 230809"/>
                  <a:gd name="connsiteX387" fmla="*/ 140009 w 325823"/>
                  <a:gd name="connsiteY387" fmla="*/ 137448 h 230809"/>
                  <a:gd name="connsiteX388" fmla="*/ 135688 w 325823"/>
                  <a:gd name="connsiteY388" fmla="*/ 137448 h 230809"/>
                  <a:gd name="connsiteX389" fmla="*/ 135688 w 325823"/>
                  <a:gd name="connsiteY389" fmla="*/ 137448 h 230809"/>
                  <a:gd name="connsiteX390" fmla="*/ 133959 w 325823"/>
                  <a:gd name="connsiteY390" fmla="*/ 135719 h 230809"/>
                  <a:gd name="connsiteX391" fmla="*/ 133959 w 325823"/>
                  <a:gd name="connsiteY391" fmla="*/ 135719 h 230809"/>
                  <a:gd name="connsiteX392" fmla="*/ 94204 w 325823"/>
                  <a:gd name="connsiteY392" fmla="*/ 96819 h 230809"/>
                  <a:gd name="connsiteX393" fmla="*/ 69140 w 325823"/>
                  <a:gd name="connsiteY393" fmla="*/ 170297 h 230809"/>
                  <a:gd name="connsiteX394" fmla="*/ 69140 w 325823"/>
                  <a:gd name="connsiteY394" fmla="*/ 170297 h 230809"/>
                  <a:gd name="connsiteX395" fmla="*/ 67412 w 325823"/>
                  <a:gd name="connsiteY395" fmla="*/ 172026 h 230809"/>
                  <a:gd name="connsiteX396" fmla="*/ 63090 w 325823"/>
                  <a:gd name="connsiteY396" fmla="*/ 172026 h 230809"/>
                  <a:gd name="connsiteX397" fmla="*/ 59634 w 325823"/>
                  <a:gd name="connsiteY397" fmla="*/ 168568 h 230809"/>
                  <a:gd name="connsiteX398" fmla="*/ 58769 w 325823"/>
                  <a:gd name="connsiteY398" fmla="*/ 165975 h 230809"/>
                  <a:gd name="connsiteX399" fmla="*/ 58769 w 325823"/>
                  <a:gd name="connsiteY399" fmla="*/ 165975 h 230809"/>
                  <a:gd name="connsiteX400" fmla="*/ 59634 w 325823"/>
                  <a:gd name="connsiteY400" fmla="*/ 164246 h 230809"/>
                  <a:gd name="connsiteX401" fmla="*/ 59634 w 325823"/>
                  <a:gd name="connsiteY401" fmla="*/ 164246 h 230809"/>
                  <a:gd name="connsiteX402" fmla="*/ 88154 w 325823"/>
                  <a:gd name="connsiteY402" fmla="*/ 78665 h 230809"/>
                  <a:gd name="connsiteX403" fmla="*/ 88154 w 325823"/>
                  <a:gd name="connsiteY403" fmla="*/ 78665 h 230809"/>
                  <a:gd name="connsiteX404" fmla="*/ 89883 w 325823"/>
                  <a:gd name="connsiteY404" fmla="*/ 74343 h 230809"/>
                  <a:gd name="connsiteX405" fmla="*/ 89883 w 325823"/>
                  <a:gd name="connsiteY405" fmla="*/ 74343 h 230809"/>
                  <a:gd name="connsiteX406" fmla="*/ 98525 w 325823"/>
                  <a:gd name="connsiteY406" fmla="*/ 50138 h 230809"/>
                  <a:gd name="connsiteX407" fmla="*/ 98525 w 325823"/>
                  <a:gd name="connsiteY407" fmla="*/ 50138 h 230809"/>
                  <a:gd name="connsiteX408" fmla="*/ 100253 w 325823"/>
                  <a:gd name="connsiteY408" fmla="*/ 45816 h 230809"/>
                  <a:gd name="connsiteX409" fmla="*/ 100253 w 325823"/>
                  <a:gd name="connsiteY409" fmla="*/ 45816 h 230809"/>
                  <a:gd name="connsiteX410" fmla="*/ 101982 w 325823"/>
                  <a:gd name="connsiteY410" fmla="*/ 44087 h 230809"/>
                  <a:gd name="connsiteX411" fmla="*/ 101982 w 325823"/>
                  <a:gd name="connsiteY411" fmla="*/ 44087 h 230809"/>
                  <a:gd name="connsiteX412" fmla="*/ 104574 w 325823"/>
                  <a:gd name="connsiteY412" fmla="*/ 44087 h 230809"/>
                  <a:gd name="connsiteX413" fmla="*/ 104574 w 325823"/>
                  <a:gd name="connsiteY413" fmla="*/ 44087 h 230809"/>
                  <a:gd name="connsiteX414" fmla="*/ 104574 w 325823"/>
                  <a:gd name="connsiteY414" fmla="*/ 44087 h 230809"/>
                  <a:gd name="connsiteX415" fmla="*/ 109760 w 325823"/>
                  <a:gd name="connsiteY415" fmla="*/ 43223 h 230809"/>
                  <a:gd name="connsiteX416" fmla="*/ 110624 w 325823"/>
                  <a:gd name="connsiteY416" fmla="*/ 39765 h 230809"/>
                  <a:gd name="connsiteX417" fmla="*/ 110624 w 325823"/>
                  <a:gd name="connsiteY417" fmla="*/ 39765 h 230809"/>
                  <a:gd name="connsiteX418" fmla="*/ 110624 w 325823"/>
                  <a:gd name="connsiteY418" fmla="*/ 38900 h 230809"/>
                  <a:gd name="connsiteX419" fmla="*/ 110624 w 325823"/>
                  <a:gd name="connsiteY419" fmla="*/ 38900 h 230809"/>
                  <a:gd name="connsiteX420" fmla="*/ 114082 w 325823"/>
                  <a:gd name="connsiteY420" fmla="*/ 33714 h 230809"/>
                  <a:gd name="connsiteX421" fmla="*/ 114082 w 325823"/>
                  <a:gd name="connsiteY421" fmla="*/ 33714 h 230809"/>
                  <a:gd name="connsiteX422" fmla="*/ 117538 w 325823"/>
                  <a:gd name="connsiteY422" fmla="*/ 31120 h 230809"/>
                  <a:gd name="connsiteX423" fmla="*/ 117538 w 325823"/>
                  <a:gd name="connsiteY423" fmla="*/ 31120 h 230809"/>
                  <a:gd name="connsiteX424" fmla="*/ 117538 w 325823"/>
                  <a:gd name="connsiteY424" fmla="*/ 31120 h 230809"/>
                  <a:gd name="connsiteX425" fmla="*/ 117538 w 325823"/>
                  <a:gd name="connsiteY425" fmla="*/ 31120 h 230809"/>
                  <a:gd name="connsiteX426" fmla="*/ 120996 w 325823"/>
                  <a:gd name="connsiteY426" fmla="*/ 29391 h 230809"/>
                  <a:gd name="connsiteX427" fmla="*/ 120996 w 325823"/>
                  <a:gd name="connsiteY427" fmla="*/ 29391 h 230809"/>
                  <a:gd name="connsiteX428" fmla="*/ 120996 w 325823"/>
                  <a:gd name="connsiteY428" fmla="*/ 29391 h 230809"/>
                  <a:gd name="connsiteX429" fmla="*/ 120996 w 325823"/>
                  <a:gd name="connsiteY429" fmla="*/ 29391 h 230809"/>
                  <a:gd name="connsiteX430" fmla="*/ 125317 w 325823"/>
                  <a:gd name="connsiteY430" fmla="*/ 28527 h 230809"/>
                  <a:gd name="connsiteX431" fmla="*/ 125317 w 325823"/>
                  <a:gd name="connsiteY431" fmla="*/ 28527 h 230809"/>
                  <a:gd name="connsiteX432" fmla="*/ 159887 w 325823"/>
                  <a:gd name="connsiteY432" fmla="*/ 23340 h 230809"/>
                  <a:gd name="connsiteX433" fmla="*/ 159887 w 325823"/>
                  <a:gd name="connsiteY433" fmla="*/ 22476 h 230809"/>
                  <a:gd name="connsiteX434" fmla="*/ 160751 w 325823"/>
                  <a:gd name="connsiteY434" fmla="*/ 23340 h 230809"/>
                  <a:gd name="connsiteX435" fmla="*/ 171987 w 325823"/>
                  <a:gd name="connsiteY435" fmla="*/ 12967 h 230809"/>
                  <a:gd name="connsiteX436" fmla="*/ 171987 w 325823"/>
                  <a:gd name="connsiteY436" fmla="*/ 12967 h 230809"/>
                  <a:gd name="connsiteX437" fmla="*/ 172851 w 325823"/>
                  <a:gd name="connsiteY437" fmla="*/ 12967 h 230809"/>
                  <a:gd name="connsiteX438" fmla="*/ 173715 w 325823"/>
                  <a:gd name="connsiteY438" fmla="*/ 12102 h 230809"/>
                  <a:gd name="connsiteX439" fmla="*/ 173715 w 325823"/>
                  <a:gd name="connsiteY439" fmla="*/ 12102 h 230809"/>
                  <a:gd name="connsiteX440" fmla="*/ 173715 w 325823"/>
                  <a:gd name="connsiteY440" fmla="*/ 12102 h 230809"/>
                  <a:gd name="connsiteX441" fmla="*/ 173715 w 325823"/>
                  <a:gd name="connsiteY441" fmla="*/ 12102 h 230809"/>
                  <a:gd name="connsiteX442" fmla="*/ 173715 w 325823"/>
                  <a:gd name="connsiteY442" fmla="*/ 12102 h 230809"/>
                  <a:gd name="connsiteX443" fmla="*/ 204828 w 325823"/>
                  <a:gd name="connsiteY443" fmla="*/ 0 h 230809"/>
                  <a:gd name="connsiteX444" fmla="*/ 204828 w 325823"/>
                  <a:gd name="connsiteY444" fmla="*/ 0 h 230809"/>
                  <a:gd name="connsiteX445" fmla="*/ 205692 w 325823"/>
                  <a:gd name="connsiteY445" fmla="*/ 0 h 230809"/>
                  <a:gd name="connsiteX446" fmla="*/ 205692 w 325823"/>
                  <a:gd name="connsiteY446" fmla="*/ 0 h 230809"/>
                  <a:gd name="connsiteX447" fmla="*/ 207421 w 325823"/>
                  <a:gd name="connsiteY447" fmla="*/ 864 h 230809"/>
                  <a:gd name="connsiteX448" fmla="*/ 207421 w 325823"/>
                  <a:gd name="connsiteY448" fmla="*/ 864 h 230809"/>
                  <a:gd name="connsiteX449" fmla="*/ 209149 w 325823"/>
                  <a:gd name="connsiteY449" fmla="*/ 1729 h 230809"/>
                  <a:gd name="connsiteX450" fmla="*/ 209149 w 325823"/>
                  <a:gd name="connsiteY450" fmla="*/ 1729 h 230809"/>
                  <a:gd name="connsiteX451" fmla="*/ 217792 w 325823"/>
                  <a:gd name="connsiteY451" fmla="*/ 11238 h 230809"/>
                  <a:gd name="connsiteX452" fmla="*/ 217792 w 325823"/>
                  <a:gd name="connsiteY452" fmla="*/ 11238 h 230809"/>
                  <a:gd name="connsiteX453" fmla="*/ 219521 w 325823"/>
                  <a:gd name="connsiteY453" fmla="*/ 14696 h 230809"/>
                  <a:gd name="connsiteX454" fmla="*/ 219521 w 325823"/>
                  <a:gd name="connsiteY454" fmla="*/ 14696 h 230809"/>
                  <a:gd name="connsiteX455" fmla="*/ 243720 w 325823"/>
                  <a:gd name="connsiteY455" fmla="*/ 59647 h 230809"/>
                  <a:gd name="connsiteX456" fmla="*/ 243720 w 325823"/>
                  <a:gd name="connsiteY456" fmla="*/ 59647 h 230809"/>
                  <a:gd name="connsiteX457" fmla="*/ 245448 w 325823"/>
                  <a:gd name="connsiteY457" fmla="*/ 63105 h 230809"/>
                  <a:gd name="connsiteX458" fmla="*/ 245448 w 325823"/>
                  <a:gd name="connsiteY458" fmla="*/ 63105 h 230809"/>
                  <a:gd name="connsiteX459" fmla="*/ 247176 w 325823"/>
                  <a:gd name="connsiteY459" fmla="*/ 80394 h 230809"/>
                  <a:gd name="connsiteX460" fmla="*/ 235941 w 325823"/>
                  <a:gd name="connsiteY460" fmla="*/ 93361 h 230809"/>
                  <a:gd name="connsiteX461" fmla="*/ 235941 w 325823"/>
                  <a:gd name="connsiteY461" fmla="*/ 93361 h 230809"/>
                  <a:gd name="connsiteX462" fmla="*/ 235941 w 325823"/>
                  <a:gd name="connsiteY462" fmla="*/ 93361 h 230809"/>
                  <a:gd name="connsiteX463" fmla="*/ 235941 w 325823"/>
                  <a:gd name="connsiteY463" fmla="*/ 93361 h 230809"/>
                  <a:gd name="connsiteX464" fmla="*/ 232484 w 325823"/>
                  <a:gd name="connsiteY464" fmla="*/ 95090 h 230809"/>
                  <a:gd name="connsiteX465" fmla="*/ 232484 w 325823"/>
                  <a:gd name="connsiteY465" fmla="*/ 95090 h 230809"/>
                  <a:gd name="connsiteX466" fmla="*/ 232484 w 325823"/>
                  <a:gd name="connsiteY466" fmla="*/ 95090 h 230809"/>
                  <a:gd name="connsiteX467" fmla="*/ 232484 w 325823"/>
                  <a:gd name="connsiteY467" fmla="*/ 95090 h 230809"/>
                  <a:gd name="connsiteX468" fmla="*/ 195321 w 325823"/>
                  <a:gd name="connsiteY468" fmla="*/ 114972 h 230809"/>
                  <a:gd name="connsiteX469" fmla="*/ 191864 w 325823"/>
                  <a:gd name="connsiteY469" fmla="*/ 162517 h 230809"/>
                  <a:gd name="connsiteX470" fmla="*/ 191864 w 325823"/>
                  <a:gd name="connsiteY470" fmla="*/ 162517 h 230809"/>
                  <a:gd name="connsiteX471" fmla="*/ 191864 w 325823"/>
                  <a:gd name="connsiteY471" fmla="*/ 166839 h 230809"/>
                  <a:gd name="connsiteX472" fmla="*/ 191864 w 325823"/>
                  <a:gd name="connsiteY472" fmla="*/ 166839 h 230809"/>
                  <a:gd name="connsiteX473" fmla="*/ 186679 w 325823"/>
                  <a:gd name="connsiteY473" fmla="*/ 177213 h 230809"/>
                  <a:gd name="connsiteX474" fmla="*/ 186679 w 325823"/>
                  <a:gd name="connsiteY474" fmla="*/ 177213 h 230809"/>
                  <a:gd name="connsiteX475" fmla="*/ 184950 w 325823"/>
                  <a:gd name="connsiteY475" fmla="*/ 178942 h 230809"/>
                  <a:gd name="connsiteX476" fmla="*/ 184950 w 325823"/>
                  <a:gd name="connsiteY476" fmla="*/ 178942 h 230809"/>
                  <a:gd name="connsiteX477" fmla="*/ 183222 w 325823"/>
                  <a:gd name="connsiteY477" fmla="*/ 180671 h 230809"/>
                  <a:gd name="connsiteX478" fmla="*/ 183222 w 325823"/>
                  <a:gd name="connsiteY478" fmla="*/ 180671 h 230809"/>
                  <a:gd name="connsiteX479" fmla="*/ 172851 w 325823"/>
                  <a:gd name="connsiteY479" fmla="*/ 184993 h 230809"/>
                  <a:gd name="connsiteX480" fmla="*/ 172851 w 325823"/>
                  <a:gd name="connsiteY480" fmla="*/ 184993 h 230809"/>
                  <a:gd name="connsiteX481" fmla="*/ 173715 w 325823"/>
                  <a:gd name="connsiteY481" fmla="*/ 176349 h 230809"/>
                  <a:gd name="connsiteX482" fmla="*/ 173715 w 325823"/>
                  <a:gd name="connsiteY482" fmla="*/ 179806 h 230809"/>
                  <a:gd name="connsiteX483" fmla="*/ 181493 w 325823"/>
                  <a:gd name="connsiteY483" fmla="*/ 177213 h 230809"/>
                  <a:gd name="connsiteX484" fmla="*/ 178901 w 325823"/>
                  <a:gd name="connsiteY484" fmla="*/ 174620 h 230809"/>
                  <a:gd name="connsiteX485" fmla="*/ 173715 w 325823"/>
                  <a:gd name="connsiteY485" fmla="*/ 176349 h 230809"/>
                  <a:gd name="connsiteX486" fmla="*/ 161616 w 325823"/>
                  <a:gd name="connsiteY486" fmla="*/ 176349 h 230809"/>
                  <a:gd name="connsiteX487" fmla="*/ 169393 w 325823"/>
                  <a:gd name="connsiteY487" fmla="*/ 179806 h 230809"/>
                  <a:gd name="connsiteX488" fmla="*/ 169393 w 325823"/>
                  <a:gd name="connsiteY488" fmla="*/ 176349 h 230809"/>
                  <a:gd name="connsiteX489" fmla="*/ 164208 w 325823"/>
                  <a:gd name="connsiteY489" fmla="*/ 173755 h 230809"/>
                  <a:gd name="connsiteX490" fmla="*/ 161616 w 325823"/>
                  <a:gd name="connsiteY490" fmla="*/ 176349 h 230809"/>
                  <a:gd name="connsiteX491" fmla="*/ 182357 w 325823"/>
                  <a:gd name="connsiteY491" fmla="*/ 172026 h 230809"/>
                  <a:gd name="connsiteX492" fmla="*/ 184950 w 325823"/>
                  <a:gd name="connsiteY492" fmla="*/ 174620 h 230809"/>
                  <a:gd name="connsiteX493" fmla="*/ 188407 w 325823"/>
                  <a:gd name="connsiteY493" fmla="*/ 166839 h 230809"/>
                  <a:gd name="connsiteX494" fmla="*/ 184950 w 325823"/>
                  <a:gd name="connsiteY494" fmla="*/ 166839 h 230809"/>
                  <a:gd name="connsiteX495" fmla="*/ 182357 w 325823"/>
                  <a:gd name="connsiteY495" fmla="*/ 172026 h 230809"/>
                  <a:gd name="connsiteX496" fmla="*/ 155566 w 325823"/>
                  <a:gd name="connsiteY496" fmla="*/ 164246 h 230809"/>
                  <a:gd name="connsiteX497" fmla="*/ 158158 w 325823"/>
                  <a:gd name="connsiteY497" fmla="*/ 172026 h 230809"/>
                  <a:gd name="connsiteX498" fmla="*/ 160751 w 325823"/>
                  <a:gd name="connsiteY498" fmla="*/ 169433 h 230809"/>
                  <a:gd name="connsiteX499" fmla="*/ 159023 w 325823"/>
                  <a:gd name="connsiteY499" fmla="*/ 164246 h 230809"/>
                  <a:gd name="connsiteX500" fmla="*/ 155566 w 325823"/>
                  <a:gd name="connsiteY500" fmla="*/ 164246 h 230809"/>
                  <a:gd name="connsiteX501" fmla="*/ 171122 w 325823"/>
                  <a:gd name="connsiteY501" fmla="*/ 172026 h 230809"/>
                  <a:gd name="connsiteX502" fmla="*/ 171122 w 325823"/>
                  <a:gd name="connsiteY502" fmla="*/ 172026 h 230809"/>
                  <a:gd name="connsiteX503" fmla="*/ 177172 w 325823"/>
                  <a:gd name="connsiteY503" fmla="*/ 170297 h 230809"/>
                  <a:gd name="connsiteX504" fmla="*/ 177172 w 325823"/>
                  <a:gd name="connsiteY504" fmla="*/ 170297 h 230809"/>
                  <a:gd name="connsiteX505" fmla="*/ 179765 w 325823"/>
                  <a:gd name="connsiteY505" fmla="*/ 164246 h 230809"/>
                  <a:gd name="connsiteX506" fmla="*/ 179765 w 325823"/>
                  <a:gd name="connsiteY506" fmla="*/ 164246 h 230809"/>
                  <a:gd name="connsiteX507" fmla="*/ 183222 w 325823"/>
                  <a:gd name="connsiteY507" fmla="*/ 108921 h 230809"/>
                  <a:gd name="connsiteX508" fmla="*/ 183222 w 325823"/>
                  <a:gd name="connsiteY508" fmla="*/ 108921 h 230809"/>
                  <a:gd name="connsiteX509" fmla="*/ 184086 w 325823"/>
                  <a:gd name="connsiteY509" fmla="*/ 107192 h 230809"/>
                  <a:gd name="connsiteX510" fmla="*/ 184086 w 325823"/>
                  <a:gd name="connsiteY510" fmla="*/ 107192 h 230809"/>
                  <a:gd name="connsiteX511" fmla="*/ 228163 w 325823"/>
                  <a:gd name="connsiteY511" fmla="*/ 83852 h 230809"/>
                  <a:gd name="connsiteX512" fmla="*/ 235077 w 325823"/>
                  <a:gd name="connsiteY512" fmla="*/ 76072 h 230809"/>
                  <a:gd name="connsiteX513" fmla="*/ 233348 w 325823"/>
                  <a:gd name="connsiteY513" fmla="*/ 66563 h 230809"/>
                  <a:gd name="connsiteX514" fmla="*/ 233348 w 325823"/>
                  <a:gd name="connsiteY514" fmla="*/ 66563 h 230809"/>
                  <a:gd name="connsiteX515" fmla="*/ 207421 w 325823"/>
                  <a:gd name="connsiteY515" fmla="*/ 19018 h 230809"/>
                  <a:gd name="connsiteX516" fmla="*/ 202236 w 325823"/>
                  <a:gd name="connsiteY516" fmla="*/ 12967 h 230809"/>
                  <a:gd name="connsiteX517" fmla="*/ 178036 w 325823"/>
                  <a:gd name="connsiteY517" fmla="*/ 22476 h 230809"/>
                  <a:gd name="connsiteX518" fmla="*/ 179765 w 325823"/>
                  <a:gd name="connsiteY518" fmla="*/ 27662 h 230809"/>
                  <a:gd name="connsiteX519" fmla="*/ 176308 w 325823"/>
                  <a:gd name="connsiteY519" fmla="*/ 24205 h 230809"/>
                  <a:gd name="connsiteX520" fmla="*/ 165072 w 325823"/>
                  <a:gd name="connsiteY520" fmla="*/ 34578 h 230809"/>
                  <a:gd name="connsiteX521" fmla="*/ 165072 w 325823"/>
                  <a:gd name="connsiteY521" fmla="*/ 34578 h 230809"/>
                  <a:gd name="connsiteX522" fmla="*/ 164208 w 325823"/>
                  <a:gd name="connsiteY522" fmla="*/ 35443 h 230809"/>
                  <a:gd name="connsiteX523" fmla="*/ 164208 w 325823"/>
                  <a:gd name="connsiteY523" fmla="*/ 35443 h 230809"/>
                  <a:gd name="connsiteX524" fmla="*/ 163344 w 325823"/>
                  <a:gd name="connsiteY524" fmla="*/ 35443 h 230809"/>
                  <a:gd name="connsiteX525" fmla="*/ 163344 w 325823"/>
                  <a:gd name="connsiteY525" fmla="*/ 35443 h 230809"/>
                  <a:gd name="connsiteX526" fmla="*/ 122724 w 325823"/>
                  <a:gd name="connsiteY526" fmla="*/ 41494 h 230809"/>
                  <a:gd name="connsiteX527" fmla="*/ 120131 w 325823"/>
                  <a:gd name="connsiteY527" fmla="*/ 42358 h 230809"/>
                  <a:gd name="connsiteX528" fmla="*/ 118403 w 325823"/>
                  <a:gd name="connsiteY528" fmla="*/ 44952 h 230809"/>
                  <a:gd name="connsiteX529" fmla="*/ 118403 w 325823"/>
                  <a:gd name="connsiteY529" fmla="*/ 46680 h 230809"/>
                  <a:gd name="connsiteX530" fmla="*/ 118403 w 325823"/>
                  <a:gd name="connsiteY530" fmla="*/ 47545 h 230809"/>
                  <a:gd name="connsiteX531" fmla="*/ 119267 w 325823"/>
                  <a:gd name="connsiteY531" fmla="*/ 49274 h 230809"/>
                  <a:gd name="connsiteX532" fmla="*/ 119267 w 325823"/>
                  <a:gd name="connsiteY532" fmla="*/ 50138 h 230809"/>
                  <a:gd name="connsiteX533" fmla="*/ 120131 w 325823"/>
                  <a:gd name="connsiteY533" fmla="*/ 51867 h 230809"/>
                  <a:gd name="connsiteX534" fmla="*/ 120996 w 325823"/>
                  <a:gd name="connsiteY534" fmla="*/ 52732 h 230809"/>
                  <a:gd name="connsiteX535" fmla="*/ 124453 w 325823"/>
                  <a:gd name="connsiteY535" fmla="*/ 53596 h 230809"/>
                  <a:gd name="connsiteX536" fmla="*/ 124453 w 325823"/>
                  <a:gd name="connsiteY536" fmla="*/ 53596 h 230809"/>
                  <a:gd name="connsiteX537" fmla="*/ 165937 w 325823"/>
                  <a:gd name="connsiteY537" fmla="*/ 47545 h 230809"/>
                  <a:gd name="connsiteX538" fmla="*/ 171987 w 325823"/>
                  <a:gd name="connsiteY538" fmla="*/ 44952 h 230809"/>
                  <a:gd name="connsiteX539" fmla="*/ 178901 w 325823"/>
                  <a:gd name="connsiteY539" fmla="*/ 38900 h 230809"/>
                  <a:gd name="connsiteX540" fmla="*/ 178901 w 325823"/>
                  <a:gd name="connsiteY540" fmla="*/ 38900 h 230809"/>
                  <a:gd name="connsiteX541" fmla="*/ 180629 w 325823"/>
                  <a:gd name="connsiteY541" fmla="*/ 37171 h 230809"/>
                  <a:gd name="connsiteX542" fmla="*/ 180629 w 325823"/>
                  <a:gd name="connsiteY542" fmla="*/ 37171 h 230809"/>
                  <a:gd name="connsiteX543" fmla="*/ 184086 w 325823"/>
                  <a:gd name="connsiteY543" fmla="*/ 37171 h 230809"/>
                  <a:gd name="connsiteX544" fmla="*/ 186679 w 325823"/>
                  <a:gd name="connsiteY544" fmla="*/ 38900 h 230809"/>
                  <a:gd name="connsiteX545" fmla="*/ 186679 w 325823"/>
                  <a:gd name="connsiteY545" fmla="*/ 38900 h 230809"/>
                  <a:gd name="connsiteX546" fmla="*/ 187543 w 325823"/>
                  <a:gd name="connsiteY546" fmla="*/ 40629 h 230809"/>
                  <a:gd name="connsiteX547" fmla="*/ 187543 w 325823"/>
                  <a:gd name="connsiteY547" fmla="*/ 40629 h 230809"/>
                  <a:gd name="connsiteX548" fmla="*/ 188407 w 325823"/>
                  <a:gd name="connsiteY548" fmla="*/ 42358 h 230809"/>
                  <a:gd name="connsiteX549" fmla="*/ 188407 w 325823"/>
                  <a:gd name="connsiteY549" fmla="*/ 42358 h 230809"/>
                  <a:gd name="connsiteX550" fmla="*/ 203964 w 325823"/>
                  <a:gd name="connsiteY550" fmla="*/ 70885 h 230809"/>
                  <a:gd name="connsiteX551" fmla="*/ 203964 w 325823"/>
                  <a:gd name="connsiteY551" fmla="*/ 70885 h 230809"/>
                  <a:gd name="connsiteX552" fmla="*/ 204828 w 325823"/>
                  <a:gd name="connsiteY552" fmla="*/ 72614 h 230809"/>
                  <a:gd name="connsiteX553" fmla="*/ 204828 w 325823"/>
                  <a:gd name="connsiteY553" fmla="*/ 72614 h 230809"/>
                  <a:gd name="connsiteX554" fmla="*/ 204828 w 325823"/>
                  <a:gd name="connsiteY554" fmla="*/ 75207 h 230809"/>
                  <a:gd name="connsiteX555" fmla="*/ 203964 w 325823"/>
                  <a:gd name="connsiteY555" fmla="*/ 77801 h 230809"/>
                  <a:gd name="connsiteX556" fmla="*/ 203964 w 325823"/>
                  <a:gd name="connsiteY556" fmla="*/ 77801 h 230809"/>
                  <a:gd name="connsiteX557" fmla="*/ 202236 w 325823"/>
                  <a:gd name="connsiteY557" fmla="*/ 78665 h 230809"/>
                  <a:gd name="connsiteX558" fmla="*/ 202236 w 325823"/>
                  <a:gd name="connsiteY558" fmla="*/ 78665 h 230809"/>
                  <a:gd name="connsiteX559" fmla="*/ 202236 w 325823"/>
                  <a:gd name="connsiteY559" fmla="*/ 78665 h 230809"/>
                  <a:gd name="connsiteX560" fmla="*/ 172851 w 325823"/>
                  <a:gd name="connsiteY560" fmla="*/ 94225 h 230809"/>
                  <a:gd name="connsiteX561" fmla="*/ 166801 w 325823"/>
                  <a:gd name="connsiteY561" fmla="*/ 104599 h 230809"/>
                  <a:gd name="connsiteX562" fmla="*/ 166801 w 325823"/>
                  <a:gd name="connsiteY562" fmla="*/ 104599 h 230809"/>
                  <a:gd name="connsiteX563" fmla="*/ 162480 w 325823"/>
                  <a:gd name="connsiteY563" fmla="*/ 161653 h 230809"/>
                  <a:gd name="connsiteX564" fmla="*/ 162480 w 325823"/>
                  <a:gd name="connsiteY564" fmla="*/ 161653 h 230809"/>
                  <a:gd name="connsiteX565" fmla="*/ 162480 w 325823"/>
                  <a:gd name="connsiteY565" fmla="*/ 164246 h 230809"/>
                  <a:gd name="connsiteX566" fmla="*/ 164208 w 325823"/>
                  <a:gd name="connsiteY566" fmla="*/ 169433 h 230809"/>
                  <a:gd name="connsiteX567" fmla="*/ 164208 w 325823"/>
                  <a:gd name="connsiteY567" fmla="*/ 169433 h 230809"/>
                  <a:gd name="connsiteX568" fmla="*/ 171122 w 325823"/>
                  <a:gd name="connsiteY568" fmla="*/ 172026 h 230809"/>
                  <a:gd name="connsiteX569" fmla="*/ 63955 w 325823"/>
                  <a:gd name="connsiteY569" fmla="*/ 163382 h 230809"/>
                  <a:gd name="connsiteX570" fmla="*/ 67412 w 325823"/>
                  <a:gd name="connsiteY570" fmla="*/ 164246 h 230809"/>
                  <a:gd name="connsiteX571" fmla="*/ 91611 w 325823"/>
                  <a:gd name="connsiteY571" fmla="*/ 93361 h 230809"/>
                  <a:gd name="connsiteX572" fmla="*/ 89018 w 325823"/>
                  <a:gd name="connsiteY572" fmla="*/ 90768 h 230809"/>
                  <a:gd name="connsiteX573" fmla="*/ 63955 w 325823"/>
                  <a:gd name="connsiteY573" fmla="*/ 163382 h 230809"/>
                  <a:gd name="connsiteX574" fmla="*/ 186679 w 325823"/>
                  <a:gd name="connsiteY574" fmla="*/ 162517 h 230809"/>
                  <a:gd name="connsiteX575" fmla="*/ 188407 w 325823"/>
                  <a:gd name="connsiteY575" fmla="*/ 162517 h 230809"/>
                  <a:gd name="connsiteX576" fmla="*/ 191000 w 325823"/>
                  <a:gd name="connsiteY576" fmla="*/ 117566 h 230809"/>
                  <a:gd name="connsiteX577" fmla="*/ 191000 w 325823"/>
                  <a:gd name="connsiteY577" fmla="*/ 117566 h 230809"/>
                  <a:gd name="connsiteX578" fmla="*/ 188407 w 325823"/>
                  <a:gd name="connsiteY578" fmla="*/ 113243 h 230809"/>
                  <a:gd name="connsiteX579" fmla="*/ 188407 w 325823"/>
                  <a:gd name="connsiteY579" fmla="*/ 113243 h 230809"/>
                  <a:gd name="connsiteX580" fmla="*/ 184950 w 325823"/>
                  <a:gd name="connsiteY580" fmla="*/ 161653 h 230809"/>
                  <a:gd name="connsiteX581" fmla="*/ 186679 w 325823"/>
                  <a:gd name="connsiteY581" fmla="*/ 162517 h 230809"/>
                  <a:gd name="connsiteX582" fmla="*/ 157294 w 325823"/>
                  <a:gd name="connsiteY582" fmla="*/ 159924 h 230809"/>
                  <a:gd name="connsiteX583" fmla="*/ 159023 w 325823"/>
                  <a:gd name="connsiteY583" fmla="*/ 159924 h 230809"/>
                  <a:gd name="connsiteX584" fmla="*/ 163344 w 325823"/>
                  <a:gd name="connsiteY584" fmla="*/ 104599 h 230809"/>
                  <a:gd name="connsiteX585" fmla="*/ 159887 w 325823"/>
                  <a:gd name="connsiteY585" fmla="*/ 104599 h 230809"/>
                  <a:gd name="connsiteX586" fmla="*/ 155566 w 325823"/>
                  <a:gd name="connsiteY586" fmla="*/ 159924 h 230809"/>
                  <a:gd name="connsiteX587" fmla="*/ 157294 w 325823"/>
                  <a:gd name="connsiteY587" fmla="*/ 159924 h 230809"/>
                  <a:gd name="connsiteX588" fmla="*/ 137417 w 325823"/>
                  <a:gd name="connsiteY588" fmla="*/ 128804 h 230809"/>
                  <a:gd name="connsiteX589" fmla="*/ 137417 w 325823"/>
                  <a:gd name="connsiteY589" fmla="*/ 128804 h 230809"/>
                  <a:gd name="connsiteX590" fmla="*/ 137417 w 325823"/>
                  <a:gd name="connsiteY590" fmla="*/ 128804 h 230809"/>
                  <a:gd name="connsiteX591" fmla="*/ 137417 w 325823"/>
                  <a:gd name="connsiteY591" fmla="*/ 128804 h 230809"/>
                  <a:gd name="connsiteX592" fmla="*/ 137417 w 325823"/>
                  <a:gd name="connsiteY592" fmla="*/ 128804 h 230809"/>
                  <a:gd name="connsiteX593" fmla="*/ 95932 w 325823"/>
                  <a:gd name="connsiteY593" fmla="*/ 91632 h 230809"/>
                  <a:gd name="connsiteX594" fmla="*/ 133095 w 325823"/>
                  <a:gd name="connsiteY594" fmla="*/ 127939 h 230809"/>
                  <a:gd name="connsiteX595" fmla="*/ 133959 w 325823"/>
                  <a:gd name="connsiteY595" fmla="*/ 124481 h 230809"/>
                  <a:gd name="connsiteX596" fmla="*/ 97661 w 325823"/>
                  <a:gd name="connsiteY596" fmla="*/ 88174 h 230809"/>
                  <a:gd name="connsiteX597" fmla="*/ 97661 w 325823"/>
                  <a:gd name="connsiteY597" fmla="*/ 89039 h 230809"/>
                  <a:gd name="connsiteX598" fmla="*/ 97661 w 325823"/>
                  <a:gd name="connsiteY598" fmla="*/ 89039 h 230809"/>
                  <a:gd name="connsiteX599" fmla="*/ 95932 w 325823"/>
                  <a:gd name="connsiteY599" fmla="*/ 91632 h 230809"/>
                  <a:gd name="connsiteX600" fmla="*/ 139145 w 325823"/>
                  <a:gd name="connsiteY600" fmla="*/ 123617 h 230809"/>
                  <a:gd name="connsiteX601" fmla="*/ 141738 w 325823"/>
                  <a:gd name="connsiteY601" fmla="*/ 126210 h 230809"/>
                  <a:gd name="connsiteX602" fmla="*/ 154702 w 325823"/>
                  <a:gd name="connsiteY602" fmla="*/ 83852 h 230809"/>
                  <a:gd name="connsiteX603" fmla="*/ 151244 w 325823"/>
                  <a:gd name="connsiteY603" fmla="*/ 83852 h 230809"/>
                  <a:gd name="connsiteX604" fmla="*/ 139145 w 325823"/>
                  <a:gd name="connsiteY604" fmla="*/ 123617 h 230809"/>
                  <a:gd name="connsiteX605" fmla="*/ 99389 w 325823"/>
                  <a:gd name="connsiteY605" fmla="*/ 83852 h 230809"/>
                  <a:gd name="connsiteX606" fmla="*/ 135688 w 325823"/>
                  <a:gd name="connsiteY606" fmla="*/ 119295 h 230809"/>
                  <a:gd name="connsiteX607" fmla="*/ 146923 w 325823"/>
                  <a:gd name="connsiteY607" fmla="*/ 83852 h 230809"/>
                  <a:gd name="connsiteX608" fmla="*/ 99389 w 325823"/>
                  <a:gd name="connsiteY608" fmla="*/ 83852 h 230809"/>
                  <a:gd name="connsiteX609" fmla="*/ 191864 w 325823"/>
                  <a:gd name="connsiteY609" fmla="*/ 109786 h 230809"/>
                  <a:gd name="connsiteX610" fmla="*/ 197050 w 325823"/>
                  <a:gd name="connsiteY610" fmla="*/ 109786 h 230809"/>
                  <a:gd name="connsiteX611" fmla="*/ 197050 w 325823"/>
                  <a:gd name="connsiteY611" fmla="*/ 109786 h 230809"/>
                  <a:gd name="connsiteX612" fmla="*/ 231620 w 325823"/>
                  <a:gd name="connsiteY612" fmla="*/ 91632 h 230809"/>
                  <a:gd name="connsiteX613" fmla="*/ 229891 w 325823"/>
                  <a:gd name="connsiteY613" fmla="*/ 89039 h 230809"/>
                  <a:gd name="connsiteX614" fmla="*/ 191864 w 325823"/>
                  <a:gd name="connsiteY614" fmla="*/ 109786 h 230809"/>
                  <a:gd name="connsiteX615" fmla="*/ 191864 w 325823"/>
                  <a:gd name="connsiteY615" fmla="*/ 109786 h 230809"/>
                  <a:gd name="connsiteX616" fmla="*/ 161616 w 325823"/>
                  <a:gd name="connsiteY616" fmla="*/ 100277 h 230809"/>
                  <a:gd name="connsiteX617" fmla="*/ 163344 w 325823"/>
                  <a:gd name="connsiteY617" fmla="*/ 100277 h 230809"/>
                  <a:gd name="connsiteX618" fmla="*/ 169393 w 325823"/>
                  <a:gd name="connsiteY618" fmla="*/ 90768 h 230809"/>
                  <a:gd name="connsiteX619" fmla="*/ 167665 w 325823"/>
                  <a:gd name="connsiteY619" fmla="*/ 88174 h 230809"/>
                  <a:gd name="connsiteX620" fmla="*/ 159887 w 325823"/>
                  <a:gd name="connsiteY620" fmla="*/ 100277 h 230809"/>
                  <a:gd name="connsiteX621" fmla="*/ 161616 w 325823"/>
                  <a:gd name="connsiteY621" fmla="*/ 100277 h 230809"/>
                  <a:gd name="connsiteX622" fmla="*/ 234213 w 325823"/>
                  <a:gd name="connsiteY622" fmla="*/ 88174 h 230809"/>
                  <a:gd name="connsiteX623" fmla="*/ 235077 w 325823"/>
                  <a:gd name="connsiteY623" fmla="*/ 89903 h 230809"/>
                  <a:gd name="connsiteX624" fmla="*/ 243720 w 325823"/>
                  <a:gd name="connsiteY624" fmla="*/ 79530 h 230809"/>
                  <a:gd name="connsiteX625" fmla="*/ 242855 w 325823"/>
                  <a:gd name="connsiteY625" fmla="*/ 65698 h 230809"/>
                  <a:gd name="connsiteX626" fmla="*/ 240262 w 325823"/>
                  <a:gd name="connsiteY626" fmla="*/ 67427 h 230809"/>
                  <a:gd name="connsiteX627" fmla="*/ 241127 w 325823"/>
                  <a:gd name="connsiteY627" fmla="*/ 78665 h 230809"/>
                  <a:gd name="connsiteX628" fmla="*/ 233348 w 325823"/>
                  <a:gd name="connsiteY628" fmla="*/ 87310 h 230809"/>
                  <a:gd name="connsiteX629" fmla="*/ 234213 w 325823"/>
                  <a:gd name="connsiteY629" fmla="*/ 88174 h 230809"/>
                  <a:gd name="connsiteX630" fmla="*/ 172851 w 325823"/>
                  <a:gd name="connsiteY630" fmla="*/ 87310 h 230809"/>
                  <a:gd name="connsiteX631" fmla="*/ 173715 w 325823"/>
                  <a:gd name="connsiteY631" fmla="*/ 89039 h 230809"/>
                  <a:gd name="connsiteX632" fmla="*/ 195321 w 325823"/>
                  <a:gd name="connsiteY632" fmla="*/ 76936 h 230809"/>
                  <a:gd name="connsiteX633" fmla="*/ 193593 w 325823"/>
                  <a:gd name="connsiteY633" fmla="*/ 74343 h 230809"/>
                  <a:gd name="connsiteX634" fmla="*/ 171987 w 325823"/>
                  <a:gd name="connsiteY634" fmla="*/ 86445 h 230809"/>
                  <a:gd name="connsiteX635" fmla="*/ 172851 w 325823"/>
                  <a:gd name="connsiteY635" fmla="*/ 87310 h 230809"/>
                  <a:gd name="connsiteX636" fmla="*/ 92475 w 325823"/>
                  <a:gd name="connsiteY636" fmla="*/ 88174 h 230809"/>
                  <a:gd name="connsiteX637" fmla="*/ 92475 w 325823"/>
                  <a:gd name="connsiteY637" fmla="*/ 88174 h 230809"/>
                  <a:gd name="connsiteX638" fmla="*/ 92475 w 325823"/>
                  <a:gd name="connsiteY638" fmla="*/ 88174 h 230809"/>
                  <a:gd name="connsiteX639" fmla="*/ 92475 w 325823"/>
                  <a:gd name="connsiteY639" fmla="*/ 88174 h 230809"/>
                  <a:gd name="connsiteX640" fmla="*/ 92475 w 325823"/>
                  <a:gd name="connsiteY640" fmla="*/ 88174 h 230809"/>
                  <a:gd name="connsiteX641" fmla="*/ 90747 w 325823"/>
                  <a:gd name="connsiteY641" fmla="*/ 82987 h 230809"/>
                  <a:gd name="connsiteX642" fmla="*/ 90747 w 325823"/>
                  <a:gd name="connsiteY642" fmla="*/ 82987 h 230809"/>
                  <a:gd name="connsiteX643" fmla="*/ 91611 w 325823"/>
                  <a:gd name="connsiteY643" fmla="*/ 82123 h 230809"/>
                  <a:gd name="connsiteX644" fmla="*/ 91611 w 325823"/>
                  <a:gd name="connsiteY644" fmla="*/ 79530 h 230809"/>
                  <a:gd name="connsiteX645" fmla="*/ 90747 w 325823"/>
                  <a:gd name="connsiteY645" fmla="*/ 82987 h 230809"/>
                  <a:gd name="connsiteX646" fmla="*/ 152973 w 325823"/>
                  <a:gd name="connsiteY646" fmla="*/ 79530 h 230809"/>
                  <a:gd name="connsiteX647" fmla="*/ 152973 w 325823"/>
                  <a:gd name="connsiteY647" fmla="*/ 79530 h 230809"/>
                  <a:gd name="connsiteX648" fmla="*/ 152973 w 325823"/>
                  <a:gd name="connsiteY648" fmla="*/ 79530 h 230809"/>
                  <a:gd name="connsiteX649" fmla="*/ 152973 w 325823"/>
                  <a:gd name="connsiteY649" fmla="*/ 79530 h 230809"/>
                  <a:gd name="connsiteX650" fmla="*/ 100253 w 325823"/>
                  <a:gd name="connsiteY650" fmla="*/ 79530 h 230809"/>
                  <a:gd name="connsiteX651" fmla="*/ 148652 w 325823"/>
                  <a:gd name="connsiteY651" fmla="*/ 79530 h 230809"/>
                  <a:gd name="connsiteX652" fmla="*/ 149516 w 325823"/>
                  <a:gd name="connsiteY652" fmla="*/ 76072 h 230809"/>
                  <a:gd name="connsiteX653" fmla="*/ 101118 w 325823"/>
                  <a:gd name="connsiteY653" fmla="*/ 76072 h 230809"/>
                  <a:gd name="connsiteX654" fmla="*/ 100253 w 325823"/>
                  <a:gd name="connsiteY654" fmla="*/ 79530 h 230809"/>
                  <a:gd name="connsiteX655" fmla="*/ 96797 w 325823"/>
                  <a:gd name="connsiteY655" fmla="*/ 76072 h 230809"/>
                  <a:gd name="connsiteX656" fmla="*/ 96797 w 325823"/>
                  <a:gd name="connsiteY656" fmla="*/ 76072 h 230809"/>
                  <a:gd name="connsiteX657" fmla="*/ 96797 w 325823"/>
                  <a:gd name="connsiteY657" fmla="*/ 76072 h 230809"/>
                  <a:gd name="connsiteX658" fmla="*/ 95068 w 325823"/>
                  <a:gd name="connsiteY658" fmla="*/ 71750 h 230809"/>
                  <a:gd name="connsiteX659" fmla="*/ 98525 w 325823"/>
                  <a:gd name="connsiteY659" fmla="*/ 71750 h 230809"/>
                  <a:gd name="connsiteX660" fmla="*/ 103710 w 325823"/>
                  <a:gd name="connsiteY660" fmla="*/ 55325 h 230809"/>
                  <a:gd name="connsiteX661" fmla="*/ 102846 w 325823"/>
                  <a:gd name="connsiteY661" fmla="*/ 55325 h 230809"/>
                  <a:gd name="connsiteX662" fmla="*/ 101982 w 325823"/>
                  <a:gd name="connsiteY662" fmla="*/ 50138 h 230809"/>
                  <a:gd name="connsiteX663" fmla="*/ 95068 w 325823"/>
                  <a:gd name="connsiteY663" fmla="*/ 71750 h 230809"/>
                  <a:gd name="connsiteX664" fmla="*/ 185815 w 325823"/>
                  <a:gd name="connsiteY664" fmla="*/ 48409 h 230809"/>
                  <a:gd name="connsiteX665" fmla="*/ 196186 w 325823"/>
                  <a:gd name="connsiteY665" fmla="*/ 67427 h 230809"/>
                  <a:gd name="connsiteX666" fmla="*/ 198778 w 325823"/>
                  <a:gd name="connsiteY666" fmla="*/ 65698 h 230809"/>
                  <a:gd name="connsiteX667" fmla="*/ 187543 w 325823"/>
                  <a:gd name="connsiteY667" fmla="*/ 45816 h 230809"/>
                  <a:gd name="connsiteX668" fmla="*/ 185815 w 325823"/>
                  <a:gd name="connsiteY668" fmla="*/ 48409 h 230809"/>
                  <a:gd name="connsiteX669" fmla="*/ 214335 w 325823"/>
                  <a:gd name="connsiteY669" fmla="*/ 19018 h 230809"/>
                  <a:gd name="connsiteX670" fmla="*/ 237670 w 325823"/>
                  <a:gd name="connsiteY670" fmla="*/ 63105 h 230809"/>
                  <a:gd name="connsiteX671" fmla="*/ 240262 w 325823"/>
                  <a:gd name="connsiteY671" fmla="*/ 61376 h 230809"/>
                  <a:gd name="connsiteX672" fmla="*/ 216063 w 325823"/>
                  <a:gd name="connsiteY672" fmla="*/ 17289 h 230809"/>
                  <a:gd name="connsiteX673" fmla="*/ 214335 w 325823"/>
                  <a:gd name="connsiteY673" fmla="*/ 19018 h 230809"/>
                  <a:gd name="connsiteX674" fmla="*/ 119267 w 325823"/>
                  <a:gd name="connsiteY674" fmla="*/ 57918 h 230809"/>
                  <a:gd name="connsiteX675" fmla="*/ 125317 w 325823"/>
                  <a:gd name="connsiteY675" fmla="*/ 59647 h 230809"/>
                  <a:gd name="connsiteX676" fmla="*/ 124453 w 325823"/>
                  <a:gd name="connsiteY676" fmla="*/ 56189 h 230809"/>
                  <a:gd name="connsiteX677" fmla="*/ 121860 w 325823"/>
                  <a:gd name="connsiteY677" fmla="*/ 55325 h 230809"/>
                  <a:gd name="connsiteX678" fmla="*/ 119267 w 325823"/>
                  <a:gd name="connsiteY678" fmla="*/ 57918 h 230809"/>
                  <a:gd name="connsiteX679" fmla="*/ 128774 w 325823"/>
                  <a:gd name="connsiteY679" fmla="*/ 57918 h 230809"/>
                  <a:gd name="connsiteX680" fmla="*/ 128774 w 325823"/>
                  <a:gd name="connsiteY680" fmla="*/ 59647 h 230809"/>
                  <a:gd name="connsiteX681" fmla="*/ 165937 w 325823"/>
                  <a:gd name="connsiteY681" fmla="*/ 54460 h 230809"/>
                  <a:gd name="connsiteX682" fmla="*/ 165072 w 325823"/>
                  <a:gd name="connsiteY682" fmla="*/ 51003 h 230809"/>
                  <a:gd name="connsiteX683" fmla="*/ 127909 w 325823"/>
                  <a:gd name="connsiteY683" fmla="*/ 56189 h 230809"/>
                  <a:gd name="connsiteX684" fmla="*/ 128774 w 325823"/>
                  <a:gd name="connsiteY684" fmla="*/ 57918 h 230809"/>
                  <a:gd name="connsiteX685" fmla="*/ 170258 w 325823"/>
                  <a:gd name="connsiteY685" fmla="*/ 51867 h 230809"/>
                  <a:gd name="connsiteX686" fmla="*/ 170258 w 325823"/>
                  <a:gd name="connsiteY686" fmla="*/ 53596 h 230809"/>
                  <a:gd name="connsiteX687" fmla="*/ 176308 w 325823"/>
                  <a:gd name="connsiteY687" fmla="*/ 51003 h 230809"/>
                  <a:gd name="connsiteX688" fmla="*/ 173715 w 325823"/>
                  <a:gd name="connsiteY688" fmla="*/ 48409 h 230809"/>
                  <a:gd name="connsiteX689" fmla="*/ 169393 w 325823"/>
                  <a:gd name="connsiteY689" fmla="*/ 50138 h 230809"/>
                  <a:gd name="connsiteX690" fmla="*/ 170258 w 325823"/>
                  <a:gd name="connsiteY690" fmla="*/ 51867 h 230809"/>
                  <a:gd name="connsiteX691" fmla="*/ 106303 w 325823"/>
                  <a:gd name="connsiteY691" fmla="*/ 47545 h 230809"/>
                  <a:gd name="connsiteX692" fmla="*/ 108032 w 325823"/>
                  <a:gd name="connsiteY692" fmla="*/ 48409 h 230809"/>
                  <a:gd name="connsiteX693" fmla="*/ 108032 w 325823"/>
                  <a:gd name="connsiteY693" fmla="*/ 48409 h 230809"/>
                  <a:gd name="connsiteX694" fmla="*/ 108032 w 325823"/>
                  <a:gd name="connsiteY694" fmla="*/ 47545 h 230809"/>
                  <a:gd name="connsiteX695" fmla="*/ 106303 w 325823"/>
                  <a:gd name="connsiteY695" fmla="*/ 47545 h 230809"/>
                  <a:gd name="connsiteX696" fmla="*/ 106303 w 325823"/>
                  <a:gd name="connsiteY696" fmla="*/ 47545 h 230809"/>
                  <a:gd name="connsiteX697" fmla="*/ 178901 w 325823"/>
                  <a:gd name="connsiteY697" fmla="*/ 46680 h 230809"/>
                  <a:gd name="connsiteX698" fmla="*/ 179765 w 325823"/>
                  <a:gd name="connsiteY698" fmla="*/ 47545 h 230809"/>
                  <a:gd name="connsiteX699" fmla="*/ 179765 w 325823"/>
                  <a:gd name="connsiteY699" fmla="*/ 47545 h 230809"/>
                  <a:gd name="connsiteX700" fmla="*/ 178036 w 325823"/>
                  <a:gd name="connsiteY700" fmla="*/ 44952 h 230809"/>
                  <a:gd name="connsiteX701" fmla="*/ 177172 w 325823"/>
                  <a:gd name="connsiteY701" fmla="*/ 45816 h 230809"/>
                  <a:gd name="connsiteX702" fmla="*/ 178901 w 325823"/>
                  <a:gd name="connsiteY702" fmla="*/ 46680 h 230809"/>
                  <a:gd name="connsiteX703" fmla="*/ 114946 w 325823"/>
                  <a:gd name="connsiteY703" fmla="*/ 40629 h 230809"/>
                  <a:gd name="connsiteX704" fmla="*/ 116674 w 325823"/>
                  <a:gd name="connsiteY704" fmla="*/ 40629 h 230809"/>
                  <a:gd name="connsiteX705" fmla="*/ 117538 w 325823"/>
                  <a:gd name="connsiteY705" fmla="*/ 39765 h 230809"/>
                  <a:gd name="connsiteX706" fmla="*/ 115810 w 325823"/>
                  <a:gd name="connsiteY706" fmla="*/ 37171 h 230809"/>
                  <a:gd name="connsiteX707" fmla="*/ 114082 w 325823"/>
                  <a:gd name="connsiteY707" fmla="*/ 39765 h 230809"/>
                  <a:gd name="connsiteX708" fmla="*/ 114946 w 325823"/>
                  <a:gd name="connsiteY708" fmla="*/ 40629 h 230809"/>
                  <a:gd name="connsiteX709" fmla="*/ 120131 w 325823"/>
                  <a:gd name="connsiteY709" fmla="*/ 35443 h 230809"/>
                  <a:gd name="connsiteX710" fmla="*/ 120996 w 325823"/>
                  <a:gd name="connsiteY710" fmla="*/ 37171 h 230809"/>
                  <a:gd name="connsiteX711" fmla="*/ 120131 w 325823"/>
                  <a:gd name="connsiteY711" fmla="*/ 33714 h 230809"/>
                  <a:gd name="connsiteX712" fmla="*/ 118403 w 325823"/>
                  <a:gd name="connsiteY712" fmla="*/ 34578 h 230809"/>
                  <a:gd name="connsiteX713" fmla="*/ 120131 w 325823"/>
                  <a:gd name="connsiteY713" fmla="*/ 35443 h 230809"/>
                  <a:gd name="connsiteX714" fmla="*/ 125317 w 325823"/>
                  <a:gd name="connsiteY714" fmla="*/ 34578 h 230809"/>
                  <a:gd name="connsiteX715" fmla="*/ 125317 w 325823"/>
                  <a:gd name="connsiteY715" fmla="*/ 36307 h 230809"/>
                  <a:gd name="connsiteX716" fmla="*/ 159887 w 325823"/>
                  <a:gd name="connsiteY716" fmla="*/ 31120 h 230809"/>
                  <a:gd name="connsiteX717" fmla="*/ 159887 w 325823"/>
                  <a:gd name="connsiteY717" fmla="*/ 30256 h 230809"/>
                  <a:gd name="connsiteX718" fmla="*/ 158158 w 325823"/>
                  <a:gd name="connsiteY718" fmla="*/ 28527 h 230809"/>
                  <a:gd name="connsiteX719" fmla="*/ 125317 w 325823"/>
                  <a:gd name="connsiteY719" fmla="*/ 32849 h 230809"/>
                  <a:gd name="connsiteX720" fmla="*/ 125317 w 325823"/>
                  <a:gd name="connsiteY720" fmla="*/ 34578 h 230809"/>
                  <a:gd name="connsiteX721" fmla="*/ 164208 w 325823"/>
                  <a:gd name="connsiteY721" fmla="*/ 28527 h 230809"/>
                  <a:gd name="connsiteX722" fmla="*/ 164208 w 325823"/>
                  <a:gd name="connsiteY722" fmla="*/ 28527 h 230809"/>
                  <a:gd name="connsiteX723" fmla="*/ 173715 w 325823"/>
                  <a:gd name="connsiteY723" fmla="*/ 20747 h 230809"/>
                  <a:gd name="connsiteX724" fmla="*/ 172851 w 325823"/>
                  <a:gd name="connsiteY724" fmla="*/ 19018 h 230809"/>
                  <a:gd name="connsiteX725" fmla="*/ 171987 w 325823"/>
                  <a:gd name="connsiteY725" fmla="*/ 18153 h 230809"/>
                  <a:gd name="connsiteX726" fmla="*/ 163344 w 325823"/>
                  <a:gd name="connsiteY726" fmla="*/ 25934 h 230809"/>
                  <a:gd name="connsiteX727" fmla="*/ 164208 w 325823"/>
                  <a:gd name="connsiteY727" fmla="*/ 28527 h 230809"/>
                  <a:gd name="connsiteX728" fmla="*/ 177172 w 325823"/>
                  <a:gd name="connsiteY728" fmla="*/ 16425 h 230809"/>
                  <a:gd name="connsiteX729" fmla="*/ 178901 w 325823"/>
                  <a:gd name="connsiteY729" fmla="*/ 18153 h 230809"/>
                  <a:gd name="connsiteX730" fmla="*/ 200507 w 325823"/>
                  <a:gd name="connsiteY730" fmla="*/ 10373 h 230809"/>
                  <a:gd name="connsiteX731" fmla="*/ 202236 w 325823"/>
                  <a:gd name="connsiteY731" fmla="*/ 6916 h 230809"/>
                  <a:gd name="connsiteX732" fmla="*/ 202236 w 325823"/>
                  <a:gd name="connsiteY732" fmla="*/ 6051 h 230809"/>
                  <a:gd name="connsiteX733" fmla="*/ 177172 w 325823"/>
                  <a:gd name="connsiteY733" fmla="*/ 15560 h 230809"/>
                  <a:gd name="connsiteX734" fmla="*/ 177172 w 325823"/>
                  <a:gd name="connsiteY734" fmla="*/ 16425 h 230809"/>
                  <a:gd name="connsiteX735" fmla="*/ 208285 w 325823"/>
                  <a:gd name="connsiteY735" fmla="*/ 11238 h 230809"/>
                  <a:gd name="connsiteX736" fmla="*/ 211742 w 325823"/>
                  <a:gd name="connsiteY736" fmla="*/ 14696 h 230809"/>
                  <a:gd name="connsiteX737" fmla="*/ 214335 w 325823"/>
                  <a:gd name="connsiteY737" fmla="*/ 12967 h 230809"/>
                  <a:gd name="connsiteX738" fmla="*/ 207421 w 325823"/>
                  <a:gd name="connsiteY738" fmla="*/ 5187 h 230809"/>
                  <a:gd name="connsiteX739" fmla="*/ 207421 w 325823"/>
                  <a:gd name="connsiteY739" fmla="*/ 5187 h 230809"/>
                  <a:gd name="connsiteX740" fmla="*/ 208285 w 325823"/>
                  <a:gd name="connsiteY740" fmla="*/ 11238 h 230809"/>
                  <a:gd name="connsiteX741" fmla="*/ 208285 w 325823"/>
                  <a:gd name="connsiteY741" fmla="*/ 11238 h 23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</a:cxnLst>
                <a:rect l="l" t="t" r="r" b="b"/>
                <a:pathLst>
                  <a:path w="325823" h="230809">
                    <a:moveTo>
                      <a:pt x="67412" y="230809"/>
                    </a:moveTo>
                    <a:lnTo>
                      <a:pt x="63090" y="230809"/>
                    </a:lnTo>
                    <a:cubicBezTo>
                      <a:pt x="46670" y="229945"/>
                      <a:pt x="32842" y="224758"/>
                      <a:pt x="20742" y="213520"/>
                    </a:cubicBezTo>
                    <a:lnTo>
                      <a:pt x="20742" y="213520"/>
                    </a:lnTo>
                    <a:lnTo>
                      <a:pt x="19014" y="211791"/>
                    </a:lnTo>
                    <a:cubicBezTo>
                      <a:pt x="19014" y="211791"/>
                      <a:pt x="19014" y="211791"/>
                      <a:pt x="19014" y="211791"/>
                    </a:cubicBezTo>
                    <a:lnTo>
                      <a:pt x="19014" y="211791"/>
                    </a:lnTo>
                    <a:lnTo>
                      <a:pt x="19014" y="211791"/>
                    </a:lnTo>
                    <a:lnTo>
                      <a:pt x="19014" y="211791"/>
                    </a:lnTo>
                    <a:cubicBezTo>
                      <a:pt x="19014" y="211791"/>
                      <a:pt x="19014" y="211791"/>
                      <a:pt x="19014" y="211791"/>
                    </a:cubicBezTo>
                    <a:lnTo>
                      <a:pt x="17285" y="210062"/>
                    </a:lnTo>
                    <a:lnTo>
                      <a:pt x="17285" y="210062"/>
                    </a:lnTo>
                    <a:cubicBezTo>
                      <a:pt x="6050" y="198824"/>
                      <a:pt x="864" y="184129"/>
                      <a:pt x="0" y="168568"/>
                    </a:cubicBezTo>
                    <a:lnTo>
                      <a:pt x="0" y="168568"/>
                    </a:lnTo>
                    <a:lnTo>
                      <a:pt x="0" y="164246"/>
                    </a:lnTo>
                    <a:cubicBezTo>
                      <a:pt x="864" y="148686"/>
                      <a:pt x="6050" y="133990"/>
                      <a:pt x="17285" y="122752"/>
                    </a:cubicBezTo>
                    <a:lnTo>
                      <a:pt x="17285" y="122752"/>
                    </a:lnTo>
                    <a:lnTo>
                      <a:pt x="20742" y="119295"/>
                    </a:lnTo>
                    <a:lnTo>
                      <a:pt x="20742" y="119295"/>
                    </a:lnTo>
                    <a:cubicBezTo>
                      <a:pt x="31977" y="108921"/>
                      <a:pt x="44941" y="102870"/>
                      <a:pt x="59634" y="102005"/>
                    </a:cubicBezTo>
                    <a:lnTo>
                      <a:pt x="59634" y="102005"/>
                    </a:lnTo>
                    <a:lnTo>
                      <a:pt x="62226" y="102005"/>
                    </a:lnTo>
                    <a:cubicBezTo>
                      <a:pt x="62226" y="102005"/>
                      <a:pt x="62226" y="102005"/>
                      <a:pt x="62226" y="102005"/>
                    </a:cubicBezTo>
                    <a:lnTo>
                      <a:pt x="64819" y="102005"/>
                    </a:lnTo>
                    <a:lnTo>
                      <a:pt x="64819" y="102005"/>
                    </a:lnTo>
                    <a:cubicBezTo>
                      <a:pt x="65683" y="102005"/>
                      <a:pt x="66548" y="102870"/>
                      <a:pt x="66548" y="103734"/>
                    </a:cubicBezTo>
                    <a:cubicBezTo>
                      <a:pt x="67412" y="104599"/>
                      <a:pt x="68276" y="106328"/>
                      <a:pt x="68276" y="108057"/>
                    </a:cubicBezTo>
                    <a:cubicBezTo>
                      <a:pt x="68276" y="109786"/>
                      <a:pt x="67412" y="111514"/>
                      <a:pt x="66548" y="112379"/>
                    </a:cubicBezTo>
                    <a:cubicBezTo>
                      <a:pt x="65683" y="113243"/>
                      <a:pt x="64819" y="113243"/>
                      <a:pt x="64819" y="114108"/>
                    </a:cubicBezTo>
                    <a:lnTo>
                      <a:pt x="64819" y="114108"/>
                    </a:lnTo>
                    <a:lnTo>
                      <a:pt x="62226" y="114108"/>
                    </a:lnTo>
                    <a:cubicBezTo>
                      <a:pt x="62226" y="114108"/>
                      <a:pt x="62226" y="114108"/>
                      <a:pt x="62226" y="114108"/>
                    </a:cubicBezTo>
                    <a:lnTo>
                      <a:pt x="62226" y="114108"/>
                    </a:lnTo>
                    <a:cubicBezTo>
                      <a:pt x="49263" y="114108"/>
                      <a:pt x="38027" y="119295"/>
                      <a:pt x="27656" y="129668"/>
                    </a:cubicBezTo>
                    <a:lnTo>
                      <a:pt x="27656" y="129668"/>
                    </a:lnTo>
                    <a:cubicBezTo>
                      <a:pt x="17285" y="140041"/>
                      <a:pt x="12100" y="152144"/>
                      <a:pt x="12100" y="165975"/>
                    </a:cubicBezTo>
                    <a:cubicBezTo>
                      <a:pt x="12100" y="180671"/>
                      <a:pt x="17285" y="192773"/>
                      <a:pt x="27656" y="202282"/>
                    </a:cubicBezTo>
                    <a:lnTo>
                      <a:pt x="27656" y="202282"/>
                    </a:lnTo>
                    <a:cubicBezTo>
                      <a:pt x="38027" y="212656"/>
                      <a:pt x="50127" y="217842"/>
                      <a:pt x="64819" y="217842"/>
                    </a:cubicBezTo>
                    <a:cubicBezTo>
                      <a:pt x="79511" y="217842"/>
                      <a:pt x="91611" y="212656"/>
                      <a:pt x="101118" y="202282"/>
                    </a:cubicBezTo>
                    <a:lnTo>
                      <a:pt x="101118" y="202282"/>
                    </a:lnTo>
                    <a:cubicBezTo>
                      <a:pt x="111489" y="191909"/>
                      <a:pt x="116674" y="179806"/>
                      <a:pt x="116674" y="165975"/>
                    </a:cubicBezTo>
                    <a:cubicBezTo>
                      <a:pt x="116674" y="151279"/>
                      <a:pt x="111489" y="139177"/>
                      <a:pt x="101118" y="129668"/>
                    </a:cubicBezTo>
                    <a:lnTo>
                      <a:pt x="98525" y="127075"/>
                    </a:lnTo>
                    <a:cubicBezTo>
                      <a:pt x="98525" y="127075"/>
                      <a:pt x="98525" y="127075"/>
                      <a:pt x="98525" y="127075"/>
                    </a:cubicBezTo>
                    <a:lnTo>
                      <a:pt x="96797" y="125346"/>
                    </a:lnTo>
                    <a:lnTo>
                      <a:pt x="96797" y="125346"/>
                    </a:lnTo>
                    <a:cubicBezTo>
                      <a:pt x="96797" y="124481"/>
                      <a:pt x="95932" y="123617"/>
                      <a:pt x="95932" y="122752"/>
                    </a:cubicBezTo>
                    <a:cubicBezTo>
                      <a:pt x="95932" y="121024"/>
                      <a:pt x="96797" y="119295"/>
                      <a:pt x="97661" y="118430"/>
                    </a:cubicBezTo>
                    <a:cubicBezTo>
                      <a:pt x="99389" y="116701"/>
                      <a:pt x="101982" y="115837"/>
                      <a:pt x="104574" y="117566"/>
                    </a:cubicBezTo>
                    <a:lnTo>
                      <a:pt x="104574" y="117566"/>
                    </a:lnTo>
                    <a:lnTo>
                      <a:pt x="110624" y="123617"/>
                    </a:lnTo>
                    <a:lnTo>
                      <a:pt x="110624" y="123617"/>
                    </a:lnTo>
                    <a:cubicBezTo>
                      <a:pt x="121860" y="134855"/>
                      <a:pt x="127045" y="149550"/>
                      <a:pt x="127909" y="165111"/>
                    </a:cubicBezTo>
                    <a:lnTo>
                      <a:pt x="127909" y="165111"/>
                    </a:lnTo>
                    <a:lnTo>
                      <a:pt x="127909" y="169433"/>
                    </a:lnTo>
                    <a:cubicBezTo>
                      <a:pt x="127045" y="184993"/>
                      <a:pt x="121860" y="199689"/>
                      <a:pt x="110624" y="210927"/>
                    </a:cubicBezTo>
                    <a:lnTo>
                      <a:pt x="110624" y="210927"/>
                    </a:lnTo>
                    <a:lnTo>
                      <a:pt x="108896" y="212656"/>
                    </a:lnTo>
                    <a:cubicBezTo>
                      <a:pt x="108896" y="212656"/>
                      <a:pt x="108896" y="212656"/>
                      <a:pt x="108896" y="212656"/>
                    </a:cubicBezTo>
                    <a:lnTo>
                      <a:pt x="107168" y="214384"/>
                    </a:lnTo>
                    <a:lnTo>
                      <a:pt x="107168" y="214384"/>
                    </a:lnTo>
                    <a:cubicBezTo>
                      <a:pt x="96797" y="223893"/>
                      <a:pt x="82968" y="229945"/>
                      <a:pt x="67412" y="230809"/>
                    </a:cubicBezTo>
                    <a:lnTo>
                      <a:pt x="67412" y="230809"/>
                    </a:lnTo>
                    <a:close/>
                    <a:moveTo>
                      <a:pt x="24199" y="210062"/>
                    </a:moveTo>
                    <a:cubicBezTo>
                      <a:pt x="35434" y="220436"/>
                      <a:pt x="48398" y="225622"/>
                      <a:pt x="63090" y="226487"/>
                    </a:cubicBezTo>
                    <a:lnTo>
                      <a:pt x="63090" y="223029"/>
                    </a:lnTo>
                    <a:cubicBezTo>
                      <a:pt x="49263" y="222165"/>
                      <a:pt x="37163" y="217842"/>
                      <a:pt x="26792" y="207469"/>
                    </a:cubicBezTo>
                    <a:lnTo>
                      <a:pt x="24199" y="210062"/>
                    </a:lnTo>
                    <a:close/>
                    <a:moveTo>
                      <a:pt x="67412" y="223029"/>
                    </a:moveTo>
                    <a:lnTo>
                      <a:pt x="67412" y="226487"/>
                    </a:lnTo>
                    <a:cubicBezTo>
                      <a:pt x="82104" y="225622"/>
                      <a:pt x="95068" y="220436"/>
                      <a:pt x="105439" y="210927"/>
                    </a:cubicBezTo>
                    <a:lnTo>
                      <a:pt x="102846" y="208333"/>
                    </a:lnTo>
                    <a:cubicBezTo>
                      <a:pt x="92475" y="216978"/>
                      <a:pt x="81240" y="222165"/>
                      <a:pt x="67412" y="223029"/>
                    </a:cubicBezTo>
                    <a:close/>
                    <a:moveTo>
                      <a:pt x="106303" y="204876"/>
                    </a:moveTo>
                    <a:lnTo>
                      <a:pt x="108896" y="207469"/>
                    </a:lnTo>
                    <a:cubicBezTo>
                      <a:pt x="119267" y="197095"/>
                      <a:pt x="124453" y="184129"/>
                      <a:pt x="124453" y="169433"/>
                    </a:cubicBezTo>
                    <a:lnTo>
                      <a:pt x="120996" y="169433"/>
                    </a:lnTo>
                    <a:cubicBezTo>
                      <a:pt x="120996" y="182400"/>
                      <a:pt x="115810" y="194502"/>
                      <a:pt x="106303" y="204876"/>
                    </a:cubicBezTo>
                    <a:close/>
                    <a:moveTo>
                      <a:pt x="5185" y="168568"/>
                    </a:moveTo>
                    <a:cubicBezTo>
                      <a:pt x="6050" y="183264"/>
                      <a:pt x="11235" y="196231"/>
                      <a:pt x="20742" y="206604"/>
                    </a:cubicBezTo>
                    <a:lnTo>
                      <a:pt x="23335" y="204011"/>
                    </a:lnTo>
                    <a:cubicBezTo>
                      <a:pt x="13828" y="193638"/>
                      <a:pt x="8643" y="181535"/>
                      <a:pt x="8643" y="167704"/>
                    </a:cubicBezTo>
                    <a:lnTo>
                      <a:pt x="5185" y="167704"/>
                    </a:lnTo>
                    <a:close/>
                    <a:moveTo>
                      <a:pt x="120996" y="164246"/>
                    </a:moveTo>
                    <a:lnTo>
                      <a:pt x="124453" y="164246"/>
                    </a:lnTo>
                    <a:cubicBezTo>
                      <a:pt x="123588" y="149550"/>
                      <a:pt x="118403" y="136584"/>
                      <a:pt x="108896" y="126210"/>
                    </a:cubicBezTo>
                    <a:lnTo>
                      <a:pt x="106303" y="128804"/>
                    </a:lnTo>
                    <a:cubicBezTo>
                      <a:pt x="115810" y="138313"/>
                      <a:pt x="120996" y="150415"/>
                      <a:pt x="120996" y="164246"/>
                    </a:cubicBezTo>
                    <a:close/>
                    <a:moveTo>
                      <a:pt x="5185" y="163382"/>
                    </a:moveTo>
                    <a:lnTo>
                      <a:pt x="8643" y="163382"/>
                    </a:lnTo>
                    <a:cubicBezTo>
                      <a:pt x="9507" y="149550"/>
                      <a:pt x="13828" y="137448"/>
                      <a:pt x="23335" y="127075"/>
                    </a:cubicBezTo>
                    <a:lnTo>
                      <a:pt x="20742" y="124481"/>
                    </a:lnTo>
                    <a:cubicBezTo>
                      <a:pt x="10371" y="135719"/>
                      <a:pt x="5185" y="148686"/>
                      <a:pt x="5185" y="163382"/>
                    </a:cubicBezTo>
                    <a:close/>
                    <a:moveTo>
                      <a:pt x="24199" y="121888"/>
                    </a:moveTo>
                    <a:lnTo>
                      <a:pt x="26792" y="124481"/>
                    </a:lnTo>
                    <a:cubicBezTo>
                      <a:pt x="36299" y="114972"/>
                      <a:pt x="47534" y="110650"/>
                      <a:pt x="60498" y="109786"/>
                    </a:cubicBezTo>
                    <a:lnTo>
                      <a:pt x="60498" y="106328"/>
                    </a:lnTo>
                    <a:cubicBezTo>
                      <a:pt x="46670" y="107192"/>
                      <a:pt x="34570" y="112379"/>
                      <a:pt x="24199" y="121888"/>
                    </a:cubicBezTo>
                    <a:close/>
                    <a:moveTo>
                      <a:pt x="264461" y="229945"/>
                    </a:moveTo>
                    <a:lnTo>
                      <a:pt x="260140" y="229945"/>
                    </a:lnTo>
                    <a:cubicBezTo>
                      <a:pt x="244584" y="229080"/>
                      <a:pt x="229891" y="223893"/>
                      <a:pt x="218656" y="212656"/>
                    </a:cubicBezTo>
                    <a:lnTo>
                      <a:pt x="218656" y="212656"/>
                    </a:lnTo>
                    <a:lnTo>
                      <a:pt x="216927" y="210927"/>
                    </a:lnTo>
                    <a:lnTo>
                      <a:pt x="216927" y="210927"/>
                    </a:lnTo>
                    <a:lnTo>
                      <a:pt x="215199" y="209198"/>
                    </a:lnTo>
                    <a:lnTo>
                      <a:pt x="215199" y="209198"/>
                    </a:lnTo>
                    <a:cubicBezTo>
                      <a:pt x="203964" y="197960"/>
                      <a:pt x="198778" y="183264"/>
                      <a:pt x="197914" y="167704"/>
                    </a:cubicBezTo>
                    <a:lnTo>
                      <a:pt x="197914" y="167704"/>
                    </a:lnTo>
                    <a:lnTo>
                      <a:pt x="197914" y="165111"/>
                    </a:lnTo>
                    <a:lnTo>
                      <a:pt x="197914" y="165111"/>
                    </a:lnTo>
                    <a:lnTo>
                      <a:pt x="197914" y="164246"/>
                    </a:lnTo>
                    <a:lnTo>
                      <a:pt x="197914" y="163382"/>
                    </a:lnTo>
                    <a:cubicBezTo>
                      <a:pt x="198778" y="147822"/>
                      <a:pt x="203964" y="133126"/>
                      <a:pt x="215199" y="121888"/>
                    </a:cubicBezTo>
                    <a:lnTo>
                      <a:pt x="215199" y="121888"/>
                    </a:lnTo>
                    <a:lnTo>
                      <a:pt x="216063" y="121024"/>
                    </a:lnTo>
                    <a:lnTo>
                      <a:pt x="216063" y="120159"/>
                    </a:lnTo>
                    <a:lnTo>
                      <a:pt x="216063" y="120159"/>
                    </a:lnTo>
                    <a:lnTo>
                      <a:pt x="217792" y="118430"/>
                    </a:lnTo>
                    <a:lnTo>
                      <a:pt x="217792" y="118430"/>
                    </a:lnTo>
                    <a:cubicBezTo>
                      <a:pt x="229027" y="107192"/>
                      <a:pt x="243720" y="101141"/>
                      <a:pt x="259276" y="101141"/>
                    </a:cubicBezTo>
                    <a:lnTo>
                      <a:pt x="259276" y="101141"/>
                    </a:lnTo>
                    <a:lnTo>
                      <a:pt x="263597" y="101141"/>
                    </a:lnTo>
                    <a:cubicBezTo>
                      <a:pt x="279154" y="102005"/>
                      <a:pt x="293846" y="107192"/>
                      <a:pt x="305081" y="118430"/>
                    </a:cubicBezTo>
                    <a:lnTo>
                      <a:pt x="305081" y="118430"/>
                    </a:lnTo>
                    <a:lnTo>
                      <a:pt x="306810" y="120159"/>
                    </a:lnTo>
                    <a:cubicBezTo>
                      <a:pt x="306810" y="120159"/>
                      <a:pt x="306810" y="120159"/>
                      <a:pt x="306810" y="120159"/>
                    </a:cubicBezTo>
                    <a:lnTo>
                      <a:pt x="308539" y="121888"/>
                    </a:lnTo>
                    <a:lnTo>
                      <a:pt x="308539" y="121888"/>
                    </a:lnTo>
                    <a:cubicBezTo>
                      <a:pt x="319774" y="133126"/>
                      <a:pt x="324959" y="147822"/>
                      <a:pt x="325824" y="163382"/>
                    </a:cubicBezTo>
                    <a:lnTo>
                      <a:pt x="325824" y="163382"/>
                    </a:lnTo>
                    <a:lnTo>
                      <a:pt x="325824" y="167704"/>
                    </a:lnTo>
                    <a:cubicBezTo>
                      <a:pt x="324959" y="183264"/>
                      <a:pt x="319774" y="197960"/>
                      <a:pt x="308539" y="209198"/>
                    </a:cubicBezTo>
                    <a:lnTo>
                      <a:pt x="308539" y="209198"/>
                    </a:lnTo>
                    <a:lnTo>
                      <a:pt x="306810" y="210927"/>
                    </a:lnTo>
                    <a:lnTo>
                      <a:pt x="306810" y="210927"/>
                    </a:lnTo>
                    <a:lnTo>
                      <a:pt x="305081" y="212656"/>
                    </a:lnTo>
                    <a:lnTo>
                      <a:pt x="305081" y="212656"/>
                    </a:lnTo>
                    <a:cubicBezTo>
                      <a:pt x="294710" y="223893"/>
                      <a:pt x="280018" y="229945"/>
                      <a:pt x="264461" y="229945"/>
                    </a:cubicBezTo>
                    <a:lnTo>
                      <a:pt x="264461" y="229945"/>
                    </a:lnTo>
                    <a:close/>
                    <a:moveTo>
                      <a:pt x="222113" y="210062"/>
                    </a:moveTo>
                    <a:cubicBezTo>
                      <a:pt x="232484" y="220436"/>
                      <a:pt x="245448" y="225622"/>
                      <a:pt x="260140" y="225622"/>
                    </a:cubicBezTo>
                    <a:lnTo>
                      <a:pt x="260140" y="222165"/>
                    </a:lnTo>
                    <a:cubicBezTo>
                      <a:pt x="246312" y="221300"/>
                      <a:pt x="234213" y="216978"/>
                      <a:pt x="223842" y="207469"/>
                    </a:cubicBezTo>
                    <a:lnTo>
                      <a:pt x="222113" y="210062"/>
                    </a:lnTo>
                    <a:close/>
                    <a:moveTo>
                      <a:pt x="264461" y="222165"/>
                    </a:moveTo>
                    <a:lnTo>
                      <a:pt x="264461" y="225622"/>
                    </a:lnTo>
                    <a:cubicBezTo>
                      <a:pt x="279154" y="224758"/>
                      <a:pt x="292118" y="219571"/>
                      <a:pt x="302489" y="210062"/>
                    </a:cubicBezTo>
                    <a:lnTo>
                      <a:pt x="299896" y="207469"/>
                    </a:lnTo>
                    <a:cubicBezTo>
                      <a:pt x="290389" y="216978"/>
                      <a:pt x="278290" y="222165"/>
                      <a:pt x="264461" y="222165"/>
                    </a:cubicBezTo>
                    <a:close/>
                    <a:moveTo>
                      <a:pt x="262733" y="217842"/>
                    </a:moveTo>
                    <a:cubicBezTo>
                      <a:pt x="276561" y="217842"/>
                      <a:pt x="289525" y="212656"/>
                      <a:pt x="299032" y="202282"/>
                    </a:cubicBezTo>
                    <a:lnTo>
                      <a:pt x="299032" y="202282"/>
                    </a:lnTo>
                    <a:cubicBezTo>
                      <a:pt x="309403" y="191909"/>
                      <a:pt x="314589" y="179806"/>
                      <a:pt x="314589" y="165975"/>
                    </a:cubicBezTo>
                    <a:cubicBezTo>
                      <a:pt x="314589" y="152144"/>
                      <a:pt x="309403" y="139177"/>
                      <a:pt x="299032" y="129668"/>
                    </a:cubicBezTo>
                    <a:cubicBezTo>
                      <a:pt x="288661" y="119295"/>
                      <a:pt x="276561" y="114108"/>
                      <a:pt x="262733" y="114108"/>
                    </a:cubicBezTo>
                    <a:cubicBezTo>
                      <a:pt x="250634" y="114108"/>
                      <a:pt x="239398" y="117566"/>
                      <a:pt x="229891" y="125346"/>
                    </a:cubicBezTo>
                    <a:lnTo>
                      <a:pt x="253226" y="147822"/>
                    </a:lnTo>
                    <a:cubicBezTo>
                      <a:pt x="255819" y="146957"/>
                      <a:pt x="257547" y="146093"/>
                      <a:pt x="260140" y="145228"/>
                    </a:cubicBezTo>
                    <a:lnTo>
                      <a:pt x="260140" y="145228"/>
                    </a:lnTo>
                    <a:lnTo>
                      <a:pt x="262733" y="145228"/>
                    </a:lnTo>
                    <a:cubicBezTo>
                      <a:pt x="262733" y="145228"/>
                      <a:pt x="262733" y="145228"/>
                      <a:pt x="262733" y="145228"/>
                    </a:cubicBezTo>
                    <a:cubicBezTo>
                      <a:pt x="262733" y="145228"/>
                      <a:pt x="262733" y="145228"/>
                      <a:pt x="262733" y="145228"/>
                    </a:cubicBezTo>
                    <a:lnTo>
                      <a:pt x="265326" y="145228"/>
                    </a:lnTo>
                    <a:cubicBezTo>
                      <a:pt x="265326" y="145228"/>
                      <a:pt x="265326" y="145228"/>
                      <a:pt x="266190" y="145228"/>
                    </a:cubicBezTo>
                    <a:cubicBezTo>
                      <a:pt x="266190" y="145228"/>
                      <a:pt x="267055" y="145228"/>
                      <a:pt x="267055" y="145228"/>
                    </a:cubicBezTo>
                    <a:lnTo>
                      <a:pt x="270511" y="138313"/>
                    </a:lnTo>
                    <a:lnTo>
                      <a:pt x="269647" y="146093"/>
                    </a:lnTo>
                    <a:cubicBezTo>
                      <a:pt x="271376" y="146093"/>
                      <a:pt x="272240" y="146957"/>
                      <a:pt x="273104" y="147822"/>
                    </a:cubicBezTo>
                    <a:cubicBezTo>
                      <a:pt x="273969" y="148686"/>
                      <a:pt x="274833" y="148686"/>
                      <a:pt x="275697" y="149550"/>
                    </a:cubicBezTo>
                    <a:lnTo>
                      <a:pt x="275697" y="149550"/>
                    </a:lnTo>
                    <a:lnTo>
                      <a:pt x="277425" y="151279"/>
                    </a:lnTo>
                    <a:cubicBezTo>
                      <a:pt x="277425" y="151279"/>
                      <a:pt x="277425" y="151279"/>
                      <a:pt x="277425" y="151279"/>
                    </a:cubicBezTo>
                    <a:cubicBezTo>
                      <a:pt x="277425" y="151279"/>
                      <a:pt x="277425" y="151279"/>
                      <a:pt x="277425" y="151279"/>
                    </a:cubicBezTo>
                    <a:lnTo>
                      <a:pt x="279154" y="153008"/>
                    </a:lnTo>
                    <a:lnTo>
                      <a:pt x="279154" y="153008"/>
                    </a:lnTo>
                    <a:cubicBezTo>
                      <a:pt x="281746" y="155602"/>
                      <a:pt x="282611" y="159059"/>
                      <a:pt x="283475" y="163382"/>
                    </a:cubicBezTo>
                    <a:lnTo>
                      <a:pt x="283475" y="163382"/>
                    </a:lnTo>
                    <a:lnTo>
                      <a:pt x="283475" y="167704"/>
                    </a:lnTo>
                    <a:cubicBezTo>
                      <a:pt x="283475" y="171162"/>
                      <a:pt x="281746" y="174620"/>
                      <a:pt x="279154" y="178077"/>
                    </a:cubicBezTo>
                    <a:lnTo>
                      <a:pt x="279154" y="178077"/>
                    </a:lnTo>
                    <a:lnTo>
                      <a:pt x="279154" y="178077"/>
                    </a:lnTo>
                    <a:lnTo>
                      <a:pt x="279154" y="178077"/>
                    </a:lnTo>
                    <a:lnTo>
                      <a:pt x="276561" y="180671"/>
                    </a:lnTo>
                    <a:lnTo>
                      <a:pt x="276561" y="180671"/>
                    </a:lnTo>
                    <a:cubicBezTo>
                      <a:pt x="276561" y="180671"/>
                      <a:pt x="276561" y="180671"/>
                      <a:pt x="276561" y="180671"/>
                    </a:cubicBezTo>
                    <a:lnTo>
                      <a:pt x="276561" y="180671"/>
                    </a:lnTo>
                    <a:lnTo>
                      <a:pt x="276561" y="180671"/>
                    </a:lnTo>
                    <a:cubicBezTo>
                      <a:pt x="274833" y="182400"/>
                      <a:pt x="272240" y="183264"/>
                      <a:pt x="269647" y="184129"/>
                    </a:cubicBezTo>
                    <a:lnTo>
                      <a:pt x="269647" y="184129"/>
                    </a:lnTo>
                    <a:lnTo>
                      <a:pt x="265326" y="184993"/>
                    </a:lnTo>
                    <a:lnTo>
                      <a:pt x="265326" y="184993"/>
                    </a:lnTo>
                    <a:lnTo>
                      <a:pt x="262733" y="184993"/>
                    </a:lnTo>
                    <a:cubicBezTo>
                      <a:pt x="258412" y="184993"/>
                      <a:pt x="254955" y="183264"/>
                      <a:pt x="251498" y="180671"/>
                    </a:cubicBezTo>
                    <a:lnTo>
                      <a:pt x="251498" y="180671"/>
                    </a:lnTo>
                    <a:lnTo>
                      <a:pt x="248041" y="177213"/>
                    </a:lnTo>
                    <a:lnTo>
                      <a:pt x="248041" y="177213"/>
                    </a:lnTo>
                    <a:cubicBezTo>
                      <a:pt x="246312" y="175484"/>
                      <a:pt x="245448" y="172891"/>
                      <a:pt x="244584" y="171162"/>
                    </a:cubicBezTo>
                    <a:lnTo>
                      <a:pt x="212606" y="171162"/>
                    </a:lnTo>
                    <a:cubicBezTo>
                      <a:pt x="213471" y="183264"/>
                      <a:pt x="218656" y="192773"/>
                      <a:pt x="227299" y="201418"/>
                    </a:cubicBezTo>
                    <a:lnTo>
                      <a:pt x="227299" y="201418"/>
                    </a:lnTo>
                    <a:cubicBezTo>
                      <a:pt x="235941" y="212656"/>
                      <a:pt x="248041" y="217842"/>
                      <a:pt x="262733" y="217842"/>
                    </a:cubicBezTo>
                    <a:close/>
                    <a:moveTo>
                      <a:pt x="304217" y="204011"/>
                    </a:moveTo>
                    <a:lnTo>
                      <a:pt x="306810" y="206604"/>
                    </a:lnTo>
                    <a:cubicBezTo>
                      <a:pt x="317181" y="196231"/>
                      <a:pt x="322366" y="183264"/>
                      <a:pt x="322366" y="168568"/>
                    </a:cubicBezTo>
                    <a:lnTo>
                      <a:pt x="318910" y="168568"/>
                    </a:lnTo>
                    <a:cubicBezTo>
                      <a:pt x="318045" y="182400"/>
                      <a:pt x="313724" y="193638"/>
                      <a:pt x="304217" y="204011"/>
                    </a:cubicBezTo>
                    <a:close/>
                    <a:moveTo>
                      <a:pt x="203100" y="172026"/>
                    </a:moveTo>
                    <a:cubicBezTo>
                      <a:pt x="203964" y="184993"/>
                      <a:pt x="210014" y="197095"/>
                      <a:pt x="218656" y="206604"/>
                    </a:cubicBezTo>
                    <a:lnTo>
                      <a:pt x="221249" y="204011"/>
                    </a:lnTo>
                    <a:cubicBezTo>
                      <a:pt x="212606" y="194502"/>
                      <a:pt x="207421" y="184129"/>
                      <a:pt x="206557" y="172026"/>
                    </a:cubicBezTo>
                    <a:lnTo>
                      <a:pt x="203100" y="172026"/>
                    </a:lnTo>
                    <a:close/>
                    <a:moveTo>
                      <a:pt x="253226" y="178077"/>
                    </a:moveTo>
                    <a:cubicBezTo>
                      <a:pt x="255819" y="179806"/>
                      <a:pt x="257547" y="180671"/>
                      <a:pt x="260140" y="181535"/>
                    </a:cubicBezTo>
                    <a:lnTo>
                      <a:pt x="260140" y="178077"/>
                    </a:lnTo>
                    <a:cubicBezTo>
                      <a:pt x="258412" y="178077"/>
                      <a:pt x="256683" y="177213"/>
                      <a:pt x="254955" y="176349"/>
                    </a:cubicBezTo>
                    <a:lnTo>
                      <a:pt x="253226" y="178077"/>
                    </a:lnTo>
                    <a:close/>
                    <a:moveTo>
                      <a:pt x="267055" y="179806"/>
                    </a:moveTo>
                    <a:lnTo>
                      <a:pt x="267055" y="181535"/>
                    </a:lnTo>
                    <a:cubicBezTo>
                      <a:pt x="268783" y="180671"/>
                      <a:pt x="270511" y="179806"/>
                      <a:pt x="271376" y="178942"/>
                    </a:cubicBezTo>
                    <a:lnTo>
                      <a:pt x="268783" y="176349"/>
                    </a:lnTo>
                    <a:cubicBezTo>
                      <a:pt x="267919" y="177213"/>
                      <a:pt x="267055" y="177213"/>
                      <a:pt x="266190" y="178077"/>
                    </a:cubicBezTo>
                    <a:lnTo>
                      <a:pt x="266190" y="179806"/>
                    </a:lnTo>
                    <a:close/>
                    <a:moveTo>
                      <a:pt x="273969" y="174620"/>
                    </a:moveTo>
                    <a:lnTo>
                      <a:pt x="274833" y="175484"/>
                    </a:lnTo>
                    <a:cubicBezTo>
                      <a:pt x="276561" y="172891"/>
                      <a:pt x="277425" y="170297"/>
                      <a:pt x="277425" y="168568"/>
                    </a:cubicBezTo>
                    <a:lnTo>
                      <a:pt x="273969" y="168568"/>
                    </a:lnTo>
                    <a:cubicBezTo>
                      <a:pt x="273969" y="170297"/>
                      <a:pt x="273104" y="172026"/>
                      <a:pt x="272240" y="172891"/>
                    </a:cubicBezTo>
                    <a:lnTo>
                      <a:pt x="273969" y="174620"/>
                    </a:lnTo>
                    <a:close/>
                    <a:moveTo>
                      <a:pt x="248041" y="172026"/>
                    </a:moveTo>
                    <a:cubicBezTo>
                      <a:pt x="248905" y="172891"/>
                      <a:pt x="248905" y="173755"/>
                      <a:pt x="249769" y="174620"/>
                    </a:cubicBezTo>
                    <a:lnTo>
                      <a:pt x="252362" y="172026"/>
                    </a:lnTo>
                    <a:cubicBezTo>
                      <a:pt x="251498" y="171162"/>
                      <a:pt x="250634" y="170297"/>
                      <a:pt x="250634" y="168568"/>
                    </a:cubicBezTo>
                    <a:lnTo>
                      <a:pt x="250634" y="171162"/>
                    </a:lnTo>
                    <a:lnTo>
                      <a:pt x="248041" y="171162"/>
                    </a:lnTo>
                    <a:close/>
                    <a:moveTo>
                      <a:pt x="256683" y="171162"/>
                    </a:moveTo>
                    <a:cubicBezTo>
                      <a:pt x="258412" y="172891"/>
                      <a:pt x="260140" y="173755"/>
                      <a:pt x="262733" y="173755"/>
                    </a:cubicBezTo>
                    <a:lnTo>
                      <a:pt x="264461" y="173755"/>
                    </a:lnTo>
                    <a:cubicBezTo>
                      <a:pt x="265326" y="173755"/>
                      <a:pt x="267055" y="172891"/>
                      <a:pt x="268783" y="171162"/>
                    </a:cubicBezTo>
                    <a:cubicBezTo>
                      <a:pt x="270511" y="169433"/>
                      <a:pt x="270511" y="167704"/>
                      <a:pt x="270511" y="165975"/>
                    </a:cubicBezTo>
                    <a:cubicBezTo>
                      <a:pt x="270511" y="163382"/>
                      <a:pt x="269647" y="162517"/>
                      <a:pt x="268783" y="160788"/>
                    </a:cubicBezTo>
                    <a:cubicBezTo>
                      <a:pt x="267919" y="159924"/>
                      <a:pt x="267055" y="159059"/>
                      <a:pt x="267055" y="159059"/>
                    </a:cubicBezTo>
                    <a:cubicBezTo>
                      <a:pt x="267055" y="159059"/>
                      <a:pt x="267055" y="159059"/>
                      <a:pt x="266190" y="159059"/>
                    </a:cubicBezTo>
                    <a:lnTo>
                      <a:pt x="266190" y="159059"/>
                    </a:lnTo>
                    <a:lnTo>
                      <a:pt x="265326" y="158195"/>
                    </a:lnTo>
                    <a:lnTo>
                      <a:pt x="264461" y="158195"/>
                    </a:lnTo>
                    <a:lnTo>
                      <a:pt x="264461" y="158195"/>
                    </a:lnTo>
                    <a:cubicBezTo>
                      <a:pt x="264461" y="158195"/>
                      <a:pt x="263597" y="158195"/>
                      <a:pt x="263597" y="158195"/>
                    </a:cubicBezTo>
                    <a:cubicBezTo>
                      <a:pt x="261869" y="158195"/>
                      <a:pt x="260140" y="159059"/>
                      <a:pt x="258412" y="160788"/>
                    </a:cubicBezTo>
                    <a:cubicBezTo>
                      <a:pt x="256683" y="162517"/>
                      <a:pt x="256683" y="163382"/>
                      <a:pt x="255819" y="165975"/>
                    </a:cubicBezTo>
                    <a:cubicBezTo>
                      <a:pt x="254091" y="168568"/>
                      <a:pt x="254955" y="169433"/>
                      <a:pt x="256683" y="171162"/>
                    </a:cubicBezTo>
                    <a:close/>
                    <a:moveTo>
                      <a:pt x="210878" y="167704"/>
                    </a:moveTo>
                    <a:lnTo>
                      <a:pt x="241991" y="167704"/>
                    </a:lnTo>
                    <a:lnTo>
                      <a:pt x="241991" y="167704"/>
                    </a:lnTo>
                    <a:lnTo>
                      <a:pt x="241991" y="164246"/>
                    </a:lnTo>
                    <a:lnTo>
                      <a:pt x="211742" y="164246"/>
                    </a:lnTo>
                    <a:lnTo>
                      <a:pt x="210878" y="165975"/>
                    </a:lnTo>
                    <a:cubicBezTo>
                      <a:pt x="210014" y="166839"/>
                      <a:pt x="210014" y="166839"/>
                      <a:pt x="210878" y="167704"/>
                    </a:cubicBezTo>
                    <a:close/>
                    <a:moveTo>
                      <a:pt x="274833" y="164246"/>
                    </a:moveTo>
                    <a:lnTo>
                      <a:pt x="278290" y="164246"/>
                    </a:lnTo>
                    <a:cubicBezTo>
                      <a:pt x="278290" y="161653"/>
                      <a:pt x="277425" y="159059"/>
                      <a:pt x="275697" y="157331"/>
                    </a:cubicBezTo>
                    <a:lnTo>
                      <a:pt x="273104" y="159924"/>
                    </a:lnTo>
                    <a:cubicBezTo>
                      <a:pt x="273969" y="160788"/>
                      <a:pt x="273969" y="162517"/>
                      <a:pt x="274833" y="164246"/>
                    </a:cubicBezTo>
                    <a:close/>
                    <a:moveTo>
                      <a:pt x="318910" y="163382"/>
                    </a:moveTo>
                    <a:lnTo>
                      <a:pt x="322366" y="163382"/>
                    </a:lnTo>
                    <a:cubicBezTo>
                      <a:pt x="321502" y="148686"/>
                      <a:pt x="316317" y="135719"/>
                      <a:pt x="306810" y="125346"/>
                    </a:cubicBezTo>
                    <a:lnTo>
                      <a:pt x="304217" y="127939"/>
                    </a:lnTo>
                    <a:cubicBezTo>
                      <a:pt x="312860" y="137448"/>
                      <a:pt x="318045" y="149550"/>
                      <a:pt x="318910" y="163382"/>
                    </a:cubicBezTo>
                    <a:close/>
                    <a:moveTo>
                      <a:pt x="250634" y="161653"/>
                    </a:moveTo>
                    <a:lnTo>
                      <a:pt x="250634" y="162517"/>
                    </a:lnTo>
                    <a:cubicBezTo>
                      <a:pt x="250634" y="161653"/>
                      <a:pt x="250634" y="161653"/>
                      <a:pt x="250634" y="161653"/>
                    </a:cubicBezTo>
                    <a:lnTo>
                      <a:pt x="250634" y="161653"/>
                    </a:lnTo>
                    <a:close/>
                    <a:moveTo>
                      <a:pt x="213471" y="159924"/>
                    </a:moveTo>
                    <a:lnTo>
                      <a:pt x="243720" y="159924"/>
                    </a:lnTo>
                    <a:cubicBezTo>
                      <a:pt x="243720" y="159059"/>
                      <a:pt x="244584" y="158195"/>
                      <a:pt x="244584" y="157331"/>
                    </a:cubicBezTo>
                    <a:lnTo>
                      <a:pt x="222977" y="136584"/>
                    </a:lnTo>
                    <a:lnTo>
                      <a:pt x="213471" y="159924"/>
                    </a:lnTo>
                    <a:close/>
                    <a:moveTo>
                      <a:pt x="204828" y="159924"/>
                    </a:moveTo>
                    <a:lnTo>
                      <a:pt x="205692" y="159924"/>
                    </a:lnTo>
                    <a:cubicBezTo>
                      <a:pt x="205692" y="158195"/>
                      <a:pt x="205692" y="157331"/>
                      <a:pt x="206557" y="155602"/>
                    </a:cubicBezTo>
                    <a:lnTo>
                      <a:pt x="204828" y="159924"/>
                    </a:lnTo>
                    <a:close/>
                    <a:moveTo>
                      <a:pt x="267919" y="155602"/>
                    </a:moveTo>
                    <a:cubicBezTo>
                      <a:pt x="267919" y="155602"/>
                      <a:pt x="268783" y="155602"/>
                      <a:pt x="268783" y="155602"/>
                    </a:cubicBezTo>
                    <a:cubicBezTo>
                      <a:pt x="268783" y="155602"/>
                      <a:pt x="269647" y="155602"/>
                      <a:pt x="269647" y="156466"/>
                    </a:cubicBezTo>
                    <a:lnTo>
                      <a:pt x="272240" y="153873"/>
                    </a:lnTo>
                    <a:cubicBezTo>
                      <a:pt x="271376" y="153008"/>
                      <a:pt x="271376" y="153008"/>
                      <a:pt x="270511" y="153008"/>
                    </a:cubicBezTo>
                    <a:cubicBezTo>
                      <a:pt x="269647" y="153008"/>
                      <a:pt x="269647" y="152144"/>
                      <a:pt x="268783" y="152144"/>
                    </a:cubicBezTo>
                    <a:lnTo>
                      <a:pt x="267919" y="153873"/>
                    </a:lnTo>
                    <a:lnTo>
                      <a:pt x="267919" y="155602"/>
                    </a:lnTo>
                    <a:close/>
                    <a:moveTo>
                      <a:pt x="256683" y="151279"/>
                    </a:moveTo>
                    <a:lnTo>
                      <a:pt x="258412" y="153008"/>
                    </a:lnTo>
                    <a:lnTo>
                      <a:pt x="256683" y="154737"/>
                    </a:lnTo>
                    <a:cubicBezTo>
                      <a:pt x="257547" y="153873"/>
                      <a:pt x="259276" y="153873"/>
                      <a:pt x="260140" y="153008"/>
                    </a:cubicBezTo>
                    <a:lnTo>
                      <a:pt x="260140" y="149550"/>
                    </a:lnTo>
                    <a:cubicBezTo>
                      <a:pt x="258412" y="150415"/>
                      <a:pt x="257547" y="151279"/>
                      <a:pt x="256683" y="151279"/>
                    </a:cubicBezTo>
                    <a:close/>
                    <a:moveTo>
                      <a:pt x="224706" y="131397"/>
                    </a:moveTo>
                    <a:lnTo>
                      <a:pt x="246312" y="153008"/>
                    </a:lnTo>
                    <a:lnTo>
                      <a:pt x="248905" y="150415"/>
                    </a:lnTo>
                    <a:lnTo>
                      <a:pt x="226435" y="127939"/>
                    </a:lnTo>
                    <a:cubicBezTo>
                      <a:pt x="226435" y="127939"/>
                      <a:pt x="226435" y="127939"/>
                      <a:pt x="225570" y="128804"/>
                    </a:cubicBezTo>
                    <a:lnTo>
                      <a:pt x="225570" y="129668"/>
                    </a:lnTo>
                    <a:lnTo>
                      <a:pt x="225570" y="129668"/>
                    </a:lnTo>
                    <a:lnTo>
                      <a:pt x="224706" y="131397"/>
                    </a:lnTo>
                    <a:close/>
                    <a:moveTo>
                      <a:pt x="215199" y="143499"/>
                    </a:moveTo>
                    <a:cubicBezTo>
                      <a:pt x="214335" y="145228"/>
                      <a:pt x="213471" y="146957"/>
                      <a:pt x="213471" y="147822"/>
                    </a:cubicBezTo>
                    <a:lnTo>
                      <a:pt x="215199" y="143499"/>
                    </a:lnTo>
                    <a:close/>
                    <a:moveTo>
                      <a:pt x="208285" y="140041"/>
                    </a:moveTo>
                    <a:cubicBezTo>
                      <a:pt x="207421" y="141770"/>
                      <a:pt x="206557" y="143499"/>
                      <a:pt x="205692" y="146093"/>
                    </a:cubicBezTo>
                    <a:lnTo>
                      <a:pt x="208285" y="140041"/>
                    </a:lnTo>
                    <a:close/>
                    <a:moveTo>
                      <a:pt x="216927" y="129668"/>
                    </a:moveTo>
                    <a:lnTo>
                      <a:pt x="215199" y="133990"/>
                    </a:lnTo>
                    <a:cubicBezTo>
                      <a:pt x="216063" y="133126"/>
                      <a:pt x="216927" y="132261"/>
                      <a:pt x="216927" y="129668"/>
                    </a:cubicBezTo>
                    <a:lnTo>
                      <a:pt x="216927" y="129668"/>
                    </a:lnTo>
                    <a:close/>
                    <a:moveTo>
                      <a:pt x="264461" y="109786"/>
                    </a:moveTo>
                    <a:cubicBezTo>
                      <a:pt x="278290" y="110650"/>
                      <a:pt x="290389" y="114972"/>
                      <a:pt x="300760" y="124481"/>
                    </a:cubicBezTo>
                    <a:lnTo>
                      <a:pt x="303353" y="121888"/>
                    </a:lnTo>
                    <a:cubicBezTo>
                      <a:pt x="292982" y="111514"/>
                      <a:pt x="280018" y="106328"/>
                      <a:pt x="265326" y="106328"/>
                    </a:cubicBezTo>
                    <a:lnTo>
                      <a:pt x="265326" y="109786"/>
                    </a:lnTo>
                    <a:close/>
                    <a:moveTo>
                      <a:pt x="226435" y="121888"/>
                    </a:moveTo>
                    <a:lnTo>
                      <a:pt x="226435" y="121888"/>
                    </a:lnTo>
                    <a:cubicBezTo>
                      <a:pt x="235941" y="114108"/>
                      <a:pt x="247176" y="109786"/>
                      <a:pt x="260140" y="109786"/>
                    </a:cubicBezTo>
                    <a:lnTo>
                      <a:pt x="260140" y="106328"/>
                    </a:lnTo>
                    <a:cubicBezTo>
                      <a:pt x="246312" y="107192"/>
                      <a:pt x="234213" y="111514"/>
                      <a:pt x="224706" y="120159"/>
                    </a:cubicBezTo>
                    <a:cubicBezTo>
                      <a:pt x="225570" y="120159"/>
                      <a:pt x="225570" y="121024"/>
                      <a:pt x="226435" y="121888"/>
                    </a:cubicBezTo>
                    <a:close/>
                    <a:moveTo>
                      <a:pt x="172851" y="184993"/>
                    </a:moveTo>
                    <a:lnTo>
                      <a:pt x="168529" y="184993"/>
                    </a:lnTo>
                    <a:lnTo>
                      <a:pt x="168529" y="184993"/>
                    </a:lnTo>
                    <a:cubicBezTo>
                      <a:pt x="164208" y="184129"/>
                      <a:pt x="160751" y="182400"/>
                      <a:pt x="158158" y="179806"/>
                    </a:cubicBezTo>
                    <a:lnTo>
                      <a:pt x="158158" y="179806"/>
                    </a:lnTo>
                    <a:lnTo>
                      <a:pt x="156430" y="178077"/>
                    </a:lnTo>
                    <a:cubicBezTo>
                      <a:pt x="156430" y="178077"/>
                      <a:pt x="156430" y="178077"/>
                      <a:pt x="156430" y="178077"/>
                    </a:cubicBezTo>
                    <a:lnTo>
                      <a:pt x="154702" y="176349"/>
                    </a:lnTo>
                    <a:lnTo>
                      <a:pt x="154702" y="176349"/>
                    </a:lnTo>
                    <a:cubicBezTo>
                      <a:pt x="152108" y="172891"/>
                      <a:pt x="151244" y="169433"/>
                      <a:pt x="151244" y="165111"/>
                    </a:cubicBezTo>
                    <a:lnTo>
                      <a:pt x="151244" y="165111"/>
                    </a:lnTo>
                    <a:lnTo>
                      <a:pt x="151244" y="163382"/>
                    </a:lnTo>
                    <a:cubicBezTo>
                      <a:pt x="151244" y="163382"/>
                      <a:pt x="151244" y="163382"/>
                      <a:pt x="151244" y="162517"/>
                    </a:cubicBezTo>
                    <a:lnTo>
                      <a:pt x="155566" y="104599"/>
                    </a:lnTo>
                    <a:lnTo>
                      <a:pt x="155566" y="104599"/>
                    </a:lnTo>
                    <a:lnTo>
                      <a:pt x="155566" y="100277"/>
                    </a:lnTo>
                    <a:lnTo>
                      <a:pt x="155566" y="100277"/>
                    </a:lnTo>
                    <a:cubicBezTo>
                      <a:pt x="156430" y="93361"/>
                      <a:pt x="159887" y="88174"/>
                      <a:pt x="165937" y="83852"/>
                    </a:cubicBezTo>
                    <a:lnTo>
                      <a:pt x="165937" y="83852"/>
                    </a:lnTo>
                    <a:lnTo>
                      <a:pt x="165937" y="83852"/>
                    </a:lnTo>
                    <a:lnTo>
                      <a:pt x="165937" y="83852"/>
                    </a:lnTo>
                    <a:lnTo>
                      <a:pt x="169393" y="81259"/>
                    </a:lnTo>
                    <a:lnTo>
                      <a:pt x="169393" y="81259"/>
                    </a:lnTo>
                    <a:lnTo>
                      <a:pt x="191864" y="69156"/>
                    </a:lnTo>
                    <a:lnTo>
                      <a:pt x="182357" y="51003"/>
                    </a:lnTo>
                    <a:lnTo>
                      <a:pt x="179765" y="53596"/>
                    </a:lnTo>
                    <a:lnTo>
                      <a:pt x="179765" y="53596"/>
                    </a:lnTo>
                    <a:lnTo>
                      <a:pt x="179765" y="53596"/>
                    </a:lnTo>
                    <a:lnTo>
                      <a:pt x="179765" y="53596"/>
                    </a:lnTo>
                    <a:cubicBezTo>
                      <a:pt x="177172" y="55325"/>
                      <a:pt x="174579" y="56189"/>
                      <a:pt x="171987" y="57054"/>
                    </a:cubicBezTo>
                    <a:lnTo>
                      <a:pt x="171987" y="57054"/>
                    </a:lnTo>
                    <a:lnTo>
                      <a:pt x="171987" y="57054"/>
                    </a:lnTo>
                    <a:cubicBezTo>
                      <a:pt x="171987" y="57054"/>
                      <a:pt x="171987" y="57054"/>
                      <a:pt x="171987" y="57054"/>
                    </a:cubicBezTo>
                    <a:lnTo>
                      <a:pt x="171987" y="57054"/>
                    </a:lnTo>
                    <a:lnTo>
                      <a:pt x="167665" y="57918"/>
                    </a:lnTo>
                    <a:lnTo>
                      <a:pt x="167665" y="57918"/>
                    </a:lnTo>
                    <a:lnTo>
                      <a:pt x="130502" y="63105"/>
                    </a:lnTo>
                    <a:lnTo>
                      <a:pt x="130502" y="63105"/>
                    </a:lnTo>
                    <a:lnTo>
                      <a:pt x="126181" y="63970"/>
                    </a:lnTo>
                    <a:lnTo>
                      <a:pt x="126181" y="63970"/>
                    </a:lnTo>
                    <a:cubicBezTo>
                      <a:pt x="126181" y="63970"/>
                      <a:pt x="126181" y="63970"/>
                      <a:pt x="126181" y="63970"/>
                    </a:cubicBezTo>
                    <a:cubicBezTo>
                      <a:pt x="122724" y="63970"/>
                      <a:pt x="120131" y="63105"/>
                      <a:pt x="116674" y="61376"/>
                    </a:cubicBezTo>
                    <a:lnTo>
                      <a:pt x="116674" y="61376"/>
                    </a:lnTo>
                    <a:lnTo>
                      <a:pt x="116674" y="61376"/>
                    </a:lnTo>
                    <a:lnTo>
                      <a:pt x="116674" y="61376"/>
                    </a:lnTo>
                    <a:lnTo>
                      <a:pt x="114082" y="58783"/>
                    </a:lnTo>
                    <a:lnTo>
                      <a:pt x="114082" y="58783"/>
                    </a:lnTo>
                    <a:lnTo>
                      <a:pt x="114082" y="58783"/>
                    </a:lnTo>
                    <a:lnTo>
                      <a:pt x="114082" y="58783"/>
                    </a:lnTo>
                    <a:lnTo>
                      <a:pt x="113217" y="57054"/>
                    </a:lnTo>
                    <a:lnTo>
                      <a:pt x="111489" y="56189"/>
                    </a:lnTo>
                    <a:lnTo>
                      <a:pt x="111489" y="56189"/>
                    </a:lnTo>
                    <a:lnTo>
                      <a:pt x="110624" y="55325"/>
                    </a:lnTo>
                    <a:lnTo>
                      <a:pt x="110624" y="55325"/>
                    </a:lnTo>
                    <a:lnTo>
                      <a:pt x="109760" y="55325"/>
                    </a:lnTo>
                    <a:lnTo>
                      <a:pt x="103710" y="72614"/>
                    </a:lnTo>
                    <a:lnTo>
                      <a:pt x="158158" y="72614"/>
                    </a:lnTo>
                    <a:lnTo>
                      <a:pt x="158158" y="72614"/>
                    </a:lnTo>
                    <a:cubicBezTo>
                      <a:pt x="159023" y="72614"/>
                      <a:pt x="159887" y="73479"/>
                      <a:pt x="160751" y="74343"/>
                    </a:cubicBezTo>
                    <a:cubicBezTo>
                      <a:pt x="161616" y="75207"/>
                      <a:pt x="161616" y="76072"/>
                      <a:pt x="161616" y="77801"/>
                    </a:cubicBezTo>
                    <a:lnTo>
                      <a:pt x="161616" y="77801"/>
                    </a:lnTo>
                    <a:lnTo>
                      <a:pt x="143466" y="135719"/>
                    </a:lnTo>
                    <a:lnTo>
                      <a:pt x="143466" y="135719"/>
                    </a:lnTo>
                    <a:cubicBezTo>
                      <a:pt x="142602" y="136584"/>
                      <a:pt x="141738" y="137448"/>
                      <a:pt x="140009" y="137448"/>
                    </a:cubicBezTo>
                    <a:cubicBezTo>
                      <a:pt x="138281" y="137448"/>
                      <a:pt x="137417" y="137448"/>
                      <a:pt x="135688" y="137448"/>
                    </a:cubicBezTo>
                    <a:lnTo>
                      <a:pt x="135688" y="137448"/>
                    </a:lnTo>
                    <a:lnTo>
                      <a:pt x="133959" y="135719"/>
                    </a:lnTo>
                    <a:lnTo>
                      <a:pt x="133959" y="135719"/>
                    </a:lnTo>
                    <a:lnTo>
                      <a:pt x="94204" y="96819"/>
                    </a:lnTo>
                    <a:lnTo>
                      <a:pt x="69140" y="170297"/>
                    </a:lnTo>
                    <a:lnTo>
                      <a:pt x="69140" y="170297"/>
                    </a:lnTo>
                    <a:cubicBezTo>
                      <a:pt x="68276" y="171162"/>
                      <a:pt x="68276" y="171162"/>
                      <a:pt x="67412" y="172026"/>
                    </a:cubicBezTo>
                    <a:cubicBezTo>
                      <a:pt x="65683" y="172891"/>
                      <a:pt x="63955" y="172891"/>
                      <a:pt x="63090" y="172026"/>
                    </a:cubicBezTo>
                    <a:cubicBezTo>
                      <a:pt x="61362" y="171162"/>
                      <a:pt x="60498" y="170297"/>
                      <a:pt x="59634" y="168568"/>
                    </a:cubicBezTo>
                    <a:cubicBezTo>
                      <a:pt x="59634" y="167704"/>
                      <a:pt x="58769" y="166839"/>
                      <a:pt x="58769" y="165975"/>
                    </a:cubicBezTo>
                    <a:lnTo>
                      <a:pt x="58769" y="165975"/>
                    </a:lnTo>
                    <a:lnTo>
                      <a:pt x="59634" y="164246"/>
                    </a:lnTo>
                    <a:cubicBezTo>
                      <a:pt x="59634" y="164246"/>
                      <a:pt x="59634" y="164246"/>
                      <a:pt x="59634" y="164246"/>
                    </a:cubicBezTo>
                    <a:lnTo>
                      <a:pt x="88154" y="78665"/>
                    </a:lnTo>
                    <a:lnTo>
                      <a:pt x="88154" y="78665"/>
                    </a:lnTo>
                    <a:lnTo>
                      <a:pt x="89883" y="74343"/>
                    </a:lnTo>
                    <a:lnTo>
                      <a:pt x="89883" y="74343"/>
                    </a:lnTo>
                    <a:lnTo>
                      <a:pt x="98525" y="50138"/>
                    </a:lnTo>
                    <a:lnTo>
                      <a:pt x="98525" y="50138"/>
                    </a:lnTo>
                    <a:lnTo>
                      <a:pt x="100253" y="45816"/>
                    </a:lnTo>
                    <a:lnTo>
                      <a:pt x="100253" y="45816"/>
                    </a:lnTo>
                    <a:cubicBezTo>
                      <a:pt x="101118" y="44952"/>
                      <a:pt x="101118" y="44952"/>
                      <a:pt x="101982" y="44087"/>
                    </a:cubicBezTo>
                    <a:lnTo>
                      <a:pt x="101982" y="44087"/>
                    </a:lnTo>
                    <a:lnTo>
                      <a:pt x="104574" y="44087"/>
                    </a:lnTo>
                    <a:cubicBezTo>
                      <a:pt x="104574" y="44087"/>
                      <a:pt x="104574" y="44087"/>
                      <a:pt x="104574" y="44087"/>
                    </a:cubicBezTo>
                    <a:lnTo>
                      <a:pt x="104574" y="44087"/>
                    </a:lnTo>
                    <a:lnTo>
                      <a:pt x="109760" y="43223"/>
                    </a:lnTo>
                    <a:lnTo>
                      <a:pt x="110624" y="39765"/>
                    </a:lnTo>
                    <a:lnTo>
                      <a:pt x="110624" y="39765"/>
                    </a:lnTo>
                    <a:lnTo>
                      <a:pt x="110624" y="38900"/>
                    </a:lnTo>
                    <a:lnTo>
                      <a:pt x="110624" y="38900"/>
                    </a:lnTo>
                    <a:cubicBezTo>
                      <a:pt x="111489" y="37171"/>
                      <a:pt x="112353" y="35443"/>
                      <a:pt x="114082" y="33714"/>
                    </a:cubicBezTo>
                    <a:lnTo>
                      <a:pt x="114082" y="33714"/>
                    </a:lnTo>
                    <a:lnTo>
                      <a:pt x="117538" y="31120"/>
                    </a:lnTo>
                    <a:lnTo>
                      <a:pt x="117538" y="31120"/>
                    </a:lnTo>
                    <a:lnTo>
                      <a:pt x="117538" y="31120"/>
                    </a:lnTo>
                    <a:lnTo>
                      <a:pt x="117538" y="31120"/>
                    </a:lnTo>
                    <a:cubicBezTo>
                      <a:pt x="118403" y="30256"/>
                      <a:pt x="120131" y="30256"/>
                      <a:pt x="120996" y="29391"/>
                    </a:cubicBezTo>
                    <a:lnTo>
                      <a:pt x="120996" y="29391"/>
                    </a:lnTo>
                    <a:lnTo>
                      <a:pt x="120996" y="29391"/>
                    </a:lnTo>
                    <a:lnTo>
                      <a:pt x="120996" y="29391"/>
                    </a:lnTo>
                    <a:lnTo>
                      <a:pt x="125317" y="28527"/>
                    </a:lnTo>
                    <a:lnTo>
                      <a:pt x="125317" y="28527"/>
                    </a:lnTo>
                    <a:lnTo>
                      <a:pt x="159887" y="23340"/>
                    </a:lnTo>
                    <a:lnTo>
                      <a:pt x="159887" y="22476"/>
                    </a:lnTo>
                    <a:lnTo>
                      <a:pt x="160751" y="23340"/>
                    </a:lnTo>
                    <a:lnTo>
                      <a:pt x="171987" y="12967"/>
                    </a:lnTo>
                    <a:lnTo>
                      <a:pt x="171987" y="12967"/>
                    </a:lnTo>
                    <a:lnTo>
                      <a:pt x="172851" y="12967"/>
                    </a:lnTo>
                    <a:lnTo>
                      <a:pt x="173715" y="12102"/>
                    </a:lnTo>
                    <a:lnTo>
                      <a:pt x="173715" y="12102"/>
                    </a:lnTo>
                    <a:lnTo>
                      <a:pt x="173715" y="12102"/>
                    </a:lnTo>
                    <a:cubicBezTo>
                      <a:pt x="173715" y="12102"/>
                      <a:pt x="173715" y="12102"/>
                      <a:pt x="173715" y="12102"/>
                    </a:cubicBezTo>
                    <a:lnTo>
                      <a:pt x="173715" y="12102"/>
                    </a:lnTo>
                    <a:lnTo>
                      <a:pt x="204828" y="0"/>
                    </a:lnTo>
                    <a:lnTo>
                      <a:pt x="204828" y="0"/>
                    </a:lnTo>
                    <a:cubicBezTo>
                      <a:pt x="204828" y="0"/>
                      <a:pt x="205692" y="0"/>
                      <a:pt x="205692" y="0"/>
                    </a:cubicBezTo>
                    <a:lnTo>
                      <a:pt x="205692" y="0"/>
                    </a:lnTo>
                    <a:lnTo>
                      <a:pt x="207421" y="864"/>
                    </a:lnTo>
                    <a:cubicBezTo>
                      <a:pt x="207421" y="864"/>
                      <a:pt x="207421" y="864"/>
                      <a:pt x="207421" y="864"/>
                    </a:cubicBezTo>
                    <a:lnTo>
                      <a:pt x="209149" y="1729"/>
                    </a:lnTo>
                    <a:lnTo>
                      <a:pt x="209149" y="1729"/>
                    </a:lnTo>
                    <a:cubicBezTo>
                      <a:pt x="212606" y="4322"/>
                      <a:pt x="215199" y="6916"/>
                      <a:pt x="217792" y="11238"/>
                    </a:cubicBezTo>
                    <a:lnTo>
                      <a:pt x="217792" y="11238"/>
                    </a:lnTo>
                    <a:lnTo>
                      <a:pt x="219521" y="14696"/>
                    </a:lnTo>
                    <a:lnTo>
                      <a:pt x="219521" y="14696"/>
                    </a:lnTo>
                    <a:lnTo>
                      <a:pt x="243720" y="59647"/>
                    </a:lnTo>
                    <a:lnTo>
                      <a:pt x="243720" y="59647"/>
                    </a:lnTo>
                    <a:lnTo>
                      <a:pt x="245448" y="63105"/>
                    </a:lnTo>
                    <a:lnTo>
                      <a:pt x="245448" y="63105"/>
                    </a:lnTo>
                    <a:cubicBezTo>
                      <a:pt x="248041" y="69156"/>
                      <a:pt x="248905" y="75207"/>
                      <a:pt x="247176" y="80394"/>
                    </a:cubicBezTo>
                    <a:cubicBezTo>
                      <a:pt x="245448" y="85581"/>
                      <a:pt x="241991" y="89903"/>
                      <a:pt x="235941" y="93361"/>
                    </a:cubicBezTo>
                    <a:lnTo>
                      <a:pt x="235941" y="93361"/>
                    </a:lnTo>
                    <a:lnTo>
                      <a:pt x="235941" y="93361"/>
                    </a:lnTo>
                    <a:lnTo>
                      <a:pt x="235941" y="93361"/>
                    </a:lnTo>
                    <a:lnTo>
                      <a:pt x="232484" y="95090"/>
                    </a:lnTo>
                    <a:lnTo>
                      <a:pt x="232484" y="95090"/>
                    </a:lnTo>
                    <a:lnTo>
                      <a:pt x="232484" y="95090"/>
                    </a:lnTo>
                    <a:lnTo>
                      <a:pt x="232484" y="95090"/>
                    </a:lnTo>
                    <a:lnTo>
                      <a:pt x="195321" y="114972"/>
                    </a:lnTo>
                    <a:lnTo>
                      <a:pt x="191864" y="162517"/>
                    </a:lnTo>
                    <a:lnTo>
                      <a:pt x="191864" y="162517"/>
                    </a:lnTo>
                    <a:lnTo>
                      <a:pt x="191864" y="166839"/>
                    </a:lnTo>
                    <a:lnTo>
                      <a:pt x="191864" y="166839"/>
                    </a:lnTo>
                    <a:cubicBezTo>
                      <a:pt x="191000" y="171162"/>
                      <a:pt x="189272" y="174620"/>
                      <a:pt x="186679" y="177213"/>
                    </a:cubicBezTo>
                    <a:lnTo>
                      <a:pt x="186679" y="177213"/>
                    </a:lnTo>
                    <a:lnTo>
                      <a:pt x="184950" y="178942"/>
                    </a:lnTo>
                    <a:cubicBezTo>
                      <a:pt x="184950" y="178942"/>
                      <a:pt x="184950" y="178942"/>
                      <a:pt x="184950" y="178942"/>
                    </a:cubicBezTo>
                    <a:lnTo>
                      <a:pt x="183222" y="180671"/>
                    </a:lnTo>
                    <a:lnTo>
                      <a:pt x="183222" y="180671"/>
                    </a:lnTo>
                    <a:cubicBezTo>
                      <a:pt x="180629" y="183264"/>
                      <a:pt x="177172" y="184129"/>
                      <a:pt x="172851" y="184993"/>
                    </a:cubicBezTo>
                    <a:lnTo>
                      <a:pt x="172851" y="184993"/>
                    </a:lnTo>
                    <a:close/>
                    <a:moveTo>
                      <a:pt x="173715" y="176349"/>
                    </a:moveTo>
                    <a:lnTo>
                      <a:pt x="173715" y="179806"/>
                    </a:lnTo>
                    <a:cubicBezTo>
                      <a:pt x="176308" y="179806"/>
                      <a:pt x="178901" y="178942"/>
                      <a:pt x="181493" y="177213"/>
                    </a:cubicBezTo>
                    <a:lnTo>
                      <a:pt x="178901" y="174620"/>
                    </a:lnTo>
                    <a:cubicBezTo>
                      <a:pt x="177172" y="176349"/>
                      <a:pt x="175443" y="176349"/>
                      <a:pt x="173715" y="176349"/>
                    </a:cubicBezTo>
                    <a:close/>
                    <a:moveTo>
                      <a:pt x="161616" y="176349"/>
                    </a:moveTo>
                    <a:cubicBezTo>
                      <a:pt x="163344" y="178077"/>
                      <a:pt x="165937" y="179806"/>
                      <a:pt x="169393" y="179806"/>
                    </a:cubicBezTo>
                    <a:lnTo>
                      <a:pt x="169393" y="176349"/>
                    </a:lnTo>
                    <a:cubicBezTo>
                      <a:pt x="167665" y="175484"/>
                      <a:pt x="165937" y="175484"/>
                      <a:pt x="164208" y="173755"/>
                    </a:cubicBezTo>
                    <a:lnTo>
                      <a:pt x="161616" y="176349"/>
                    </a:lnTo>
                    <a:close/>
                    <a:moveTo>
                      <a:pt x="182357" y="172026"/>
                    </a:moveTo>
                    <a:lnTo>
                      <a:pt x="184950" y="174620"/>
                    </a:lnTo>
                    <a:cubicBezTo>
                      <a:pt x="186679" y="172891"/>
                      <a:pt x="188407" y="170297"/>
                      <a:pt x="188407" y="166839"/>
                    </a:cubicBezTo>
                    <a:lnTo>
                      <a:pt x="184950" y="166839"/>
                    </a:lnTo>
                    <a:cubicBezTo>
                      <a:pt x="184086" y="168568"/>
                      <a:pt x="183222" y="170297"/>
                      <a:pt x="182357" y="172026"/>
                    </a:cubicBezTo>
                    <a:close/>
                    <a:moveTo>
                      <a:pt x="155566" y="164246"/>
                    </a:moveTo>
                    <a:cubicBezTo>
                      <a:pt x="155566" y="166839"/>
                      <a:pt x="156430" y="169433"/>
                      <a:pt x="158158" y="172026"/>
                    </a:cubicBezTo>
                    <a:lnTo>
                      <a:pt x="160751" y="169433"/>
                    </a:lnTo>
                    <a:cubicBezTo>
                      <a:pt x="159887" y="167704"/>
                      <a:pt x="159023" y="165975"/>
                      <a:pt x="159023" y="164246"/>
                    </a:cubicBezTo>
                    <a:lnTo>
                      <a:pt x="155566" y="164246"/>
                    </a:lnTo>
                    <a:close/>
                    <a:moveTo>
                      <a:pt x="171122" y="172026"/>
                    </a:moveTo>
                    <a:lnTo>
                      <a:pt x="171122" y="172026"/>
                    </a:lnTo>
                    <a:cubicBezTo>
                      <a:pt x="173715" y="172026"/>
                      <a:pt x="175443" y="172026"/>
                      <a:pt x="177172" y="170297"/>
                    </a:cubicBezTo>
                    <a:lnTo>
                      <a:pt x="177172" y="170297"/>
                    </a:lnTo>
                    <a:cubicBezTo>
                      <a:pt x="178901" y="168568"/>
                      <a:pt x="179765" y="166839"/>
                      <a:pt x="179765" y="164246"/>
                    </a:cubicBezTo>
                    <a:lnTo>
                      <a:pt x="179765" y="164246"/>
                    </a:lnTo>
                    <a:lnTo>
                      <a:pt x="183222" y="108921"/>
                    </a:lnTo>
                    <a:lnTo>
                      <a:pt x="183222" y="108921"/>
                    </a:lnTo>
                    <a:cubicBezTo>
                      <a:pt x="183222" y="108057"/>
                      <a:pt x="184086" y="108057"/>
                      <a:pt x="184086" y="107192"/>
                    </a:cubicBezTo>
                    <a:lnTo>
                      <a:pt x="184086" y="107192"/>
                    </a:lnTo>
                    <a:lnTo>
                      <a:pt x="228163" y="83852"/>
                    </a:lnTo>
                    <a:cubicBezTo>
                      <a:pt x="232484" y="81259"/>
                      <a:pt x="234213" y="78665"/>
                      <a:pt x="235077" y="76072"/>
                    </a:cubicBezTo>
                    <a:cubicBezTo>
                      <a:pt x="235941" y="73479"/>
                      <a:pt x="235077" y="70021"/>
                      <a:pt x="233348" y="66563"/>
                    </a:cubicBezTo>
                    <a:lnTo>
                      <a:pt x="233348" y="66563"/>
                    </a:lnTo>
                    <a:lnTo>
                      <a:pt x="207421" y="19018"/>
                    </a:lnTo>
                    <a:cubicBezTo>
                      <a:pt x="205692" y="16425"/>
                      <a:pt x="203964" y="13831"/>
                      <a:pt x="202236" y="12967"/>
                    </a:cubicBezTo>
                    <a:lnTo>
                      <a:pt x="178036" y="22476"/>
                    </a:lnTo>
                    <a:lnTo>
                      <a:pt x="179765" y="27662"/>
                    </a:lnTo>
                    <a:lnTo>
                      <a:pt x="176308" y="24205"/>
                    </a:lnTo>
                    <a:lnTo>
                      <a:pt x="165072" y="34578"/>
                    </a:lnTo>
                    <a:cubicBezTo>
                      <a:pt x="165072" y="34578"/>
                      <a:pt x="165072" y="34578"/>
                      <a:pt x="165072" y="34578"/>
                    </a:cubicBezTo>
                    <a:lnTo>
                      <a:pt x="164208" y="35443"/>
                    </a:lnTo>
                    <a:lnTo>
                      <a:pt x="164208" y="35443"/>
                    </a:lnTo>
                    <a:lnTo>
                      <a:pt x="163344" y="35443"/>
                    </a:lnTo>
                    <a:lnTo>
                      <a:pt x="163344" y="35443"/>
                    </a:lnTo>
                    <a:lnTo>
                      <a:pt x="122724" y="41494"/>
                    </a:lnTo>
                    <a:cubicBezTo>
                      <a:pt x="120996" y="41494"/>
                      <a:pt x="120996" y="42358"/>
                      <a:pt x="120131" y="42358"/>
                    </a:cubicBezTo>
                    <a:cubicBezTo>
                      <a:pt x="119267" y="43223"/>
                      <a:pt x="119267" y="44087"/>
                      <a:pt x="118403" y="44952"/>
                    </a:cubicBezTo>
                    <a:cubicBezTo>
                      <a:pt x="118403" y="45816"/>
                      <a:pt x="118403" y="46680"/>
                      <a:pt x="118403" y="46680"/>
                    </a:cubicBezTo>
                    <a:cubicBezTo>
                      <a:pt x="118403" y="46680"/>
                      <a:pt x="118403" y="46680"/>
                      <a:pt x="118403" y="47545"/>
                    </a:cubicBezTo>
                    <a:lnTo>
                      <a:pt x="119267" y="49274"/>
                    </a:lnTo>
                    <a:cubicBezTo>
                      <a:pt x="119267" y="49274"/>
                      <a:pt x="119267" y="49274"/>
                      <a:pt x="119267" y="50138"/>
                    </a:cubicBezTo>
                    <a:cubicBezTo>
                      <a:pt x="119267" y="51003"/>
                      <a:pt x="120131" y="51003"/>
                      <a:pt x="120131" y="51867"/>
                    </a:cubicBezTo>
                    <a:cubicBezTo>
                      <a:pt x="120131" y="51867"/>
                      <a:pt x="120996" y="52732"/>
                      <a:pt x="120996" y="52732"/>
                    </a:cubicBezTo>
                    <a:cubicBezTo>
                      <a:pt x="121860" y="53596"/>
                      <a:pt x="122724" y="53596"/>
                      <a:pt x="124453" y="53596"/>
                    </a:cubicBezTo>
                    <a:lnTo>
                      <a:pt x="124453" y="53596"/>
                    </a:lnTo>
                    <a:lnTo>
                      <a:pt x="165937" y="47545"/>
                    </a:lnTo>
                    <a:cubicBezTo>
                      <a:pt x="168529" y="46680"/>
                      <a:pt x="170258" y="45816"/>
                      <a:pt x="171987" y="44952"/>
                    </a:cubicBezTo>
                    <a:lnTo>
                      <a:pt x="178901" y="38900"/>
                    </a:lnTo>
                    <a:cubicBezTo>
                      <a:pt x="178901" y="38900"/>
                      <a:pt x="178901" y="38900"/>
                      <a:pt x="178901" y="38900"/>
                    </a:cubicBezTo>
                    <a:lnTo>
                      <a:pt x="180629" y="37171"/>
                    </a:lnTo>
                    <a:lnTo>
                      <a:pt x="180629" y="37171"/>
                    </a:lnTo>
                    <a:cubicBezTo>
                      <a:pt x="181493" y="37171"/>
                      <a:pt x="182357" y="36307"/>
                      <a:pt x="184086" y="37171"/>
                    </a:cubicBezTo>
                    <a:cubicBezTo>
                      <a:pt x="184950" y="37171"/>
                      <a:pt x="185815" y="38036"/>
                      <a:pt x="186679" y="38900"/>
                    </a:cubicBezTo>
                    <a:lnTo>
                      <a:pt x="186679" y="38900"/>
                    </a:lnTo>
                    <a:lnTo>
                      <a:pt x="187543" y="40629"/>
                    </a:lnTo>
                    <a:cubicBezTo>
                      <a:pt x="187543" y="40629"/>
                      <a:pt x="187543" y="40629"/>
                      <a:pt x="187543" y="40629"/>
                    </a:cubicBezTo>
                    <a:lnTo>
                      <a:pt x="188407" y="42358"/>
                    </a:lnTo>
                    <a:lnTo>
                      <a:pt x="188407" y="42358"/>
                    </a:lnTo>
                    <a:lnTo>
                      <a:pt x="203964" y="70885"/>
                    </a:lnTo>
                    <a:cubicBezTo>
                      <a:pt x="203964" y="70885"/>
                      <a:pt x="203964" y="70885"/>
                      <a:pt x="203964" y="70885"/>
                    </a:cubicBezTo>
                    <a:lnTo>
                      <a:pt x="204828" y="72614"/>
                    </a:lnTo>
                    <a:lnTo>
                      <a:pt x="204828" y="72614"/>
                    </a:lnTo>
                    <a:cubicBezTo>
                      <a:pt x="204828" y="73479"/>
                      <a:pt x="204828" y="74343"/>
                      <a:pt x="204828" y="75207"/>
                    </a:cubicBezTo>
                    <a:cubicBezTo>
                      <a:pt x="204828" y="76072"/>
                      <a:pt x="203964" y="76936"/>
                      <a:pt x="203964" y="77801"/>
                    </a:cubicBezTo>
                    <a:lnTo>
                      <a:pt x="203964" y="77801"/>
                    </a:lnTo>
                    <a:lnTo>
                      <a:pt x="202236" y="78665"/>
                    </a:lnTo>
                    <a:cubicBezTo>
                      <a:pt x="202236" y="78665"/>
                      <a:pt x="202236" y="78665"/>
                      <a:pt x="202236" y="78665"/>
                    </a:cubicBezTo>
                    <a:lnTo>
                      <a:pt x="202236" y="78665"/>
                    </a:lnTo>
                    <a:lnTo>
                      <a:pt x="172851" y="94225"/>
                    </a:lnTo>
                    <a:cubicBezTo>
                      <a:pt x="169393" y="95954"/>
                      <a:pt x="167665" y="99412"/>
                      <a:pt x="166801" y="104599"/>
                    </a:cubicBezTo>
                    <a:lnTo>
                      <a:pt x="166801" y="104599"/>
                    </a:lnTo>
                    <a:lnTo>
                      <a:pt x="162480" y="161653"/>
                    </a:lnTo>
                    <a:lnTo>
                      <a:pt x="162480" y="161653"/>
                    </a:lnTo>
                    <a:lnTo>
                      <a:pt x="162480" y="164246"/>
                    </a:lnTo>
                    <a:cubicBezTo>
                      <a:pt x="162480" y="166839"/>
                      <a:pt x="163344" y="167704"/>
                      <a:pt x="164208" y="169433"/>
                    </a:cubicBezTo>
                    <a:lnTo>
                      <a:pt x="164208" y="169433"/>
                    </a:lnTo>
                    <a:cubicBezTo>
                      <a:pt x="167665" y="171162"/>
                      <a:pt x="168529" y="172026"/>
                      <a:pt x="171122" y="172026"/>
                    </a:cubicBezTo>
                    <a:close/>
                    <a:moveTo>
                      <a:pt x="63955" y="163382"/>
                    </a:moveTo>
                    <a:lnTo>
                      <a:pt x="67412" y="164246"/>
                    </a:lnTo>
                    <a:lnTo>
                      <a:pt x="91611" y="93361"/>
                    </a:lnTo>
                    <a:lnTo>
                      <a:pt x="89018" y="90768"/>
                    </a:lnTo>
                    <a:lnTo>
                      <a:pt x="63955" y="163382"/>
                    </a:lnTo>
                    <a:close/>
                    <a:moveTo>
                      <a:pt x="186679" y="162517"/>
                    </a:moveTo>
                    <a:lnTo>
                      <a:pt x="188407" y="162517"/>
                    </a:lnTo>
                    <a:lnTo>
                      <a:pt x="191000" y="117566"/>
                    </a:lnTo>
                    <a:lnTo>
                      <a:pt x="191000" y="117566"/>
                    </a:lnTo>
                    <a:lnTo>
                      <a:pt x="188407" y="113243"/>
                    </a:lnTo>
                    <a:lnTo>
                      <a:pt x="188407" y="113243"/>
                    </a:lnTo>
                    <a:lnTo>
                      <a:pt x="184950" y="161653"/>
                    </a:lnTo>
                    <a:lnTo>
                      <a:pt x="186679" y="162517"/>
                    </a:lnTo>
                    <a:close/>
                    <a:moveTo>
                      <a:pt x="157294" y="159924"/>
                    </a:moveTo>
                    <a:lnTo>
                      <a:pt x="159023" y="159924"/>
                    </a:lnTo>
                    <a:lnTo>
                      <a:pt x="163344" y="104599"/>
                    </a:lnTo>
                    <a:lnTo>
                      <a:pt x="159887" y="104599"/>
                    </a:lnTo>
                    <a:lnTo>
                      <a:pt x="155566" y="159924"/>
                    </a:lnTo>
                    <a:lnTo>
                      <a:pt x="157294" y="159924"/>
                    </a:lnTo>
                    <a:close/>
                    <a:moveTo>
                      <a:pt x="137417" y="128804"/>
                    </a:moveTo>
                    <a:lnTo>
                      <a:pt x="137417" y="128804"/>
                    </a:lnTo>
                    <a:lnTo>
                      <a:pt x="137417" y="128804"/>
                    </a:lnTo>
                    <a:lnTo>
                      <a:pt x="137417" y="128804"/>
                    </a:lnTo>
                    <a:lnTo>
                      <a:pt x="137417" y="128804"/>
                    </a:lnTo>
                    <a:close/>
                    <a:moveTo>
                      <a:pt x="95932" y="91632"/>
                    </a:moveTo>
                    <a:lnTo>
                      <a:pt x="133095" y="127939"/>
                    </a:lnTo>
                    <a:lnTo>
                      <a:pt x="133959" y="124481"/>
                    </a:lnTo>
                    <a:lnTo>
                      <a:pt x="97661" y="88174"/>
                    </a:lnTo>
                    <a:lnTo>
                      <a:pt x="97661" y="89039"/>
                    </a:lnTo>
                    <a:lnTo>
                      <a:pt x="97661" y="89039"/>
                    </a:lnTo>
                    <a:lnTo>
                      <a:pt x="95932" y="91632"/>
                    </a:lnTo>
                    <a:close/>
                    <a:moveTo>
                      <a:pt x="139145" y="123617"/>
                    </a:moveTo>
                    <a:lnTo>
                      <a:pt x="141738" y="126210"/>
                    </a:lnTo>
                    <a:lnTo>
                      <a:pt x="154702" y="83852"/>
                    </a:lnTo>
                    <a:lnTo>
                      <a:pt x="151244" y="83852"/>
                    </a:lnTo>
                    <a:lnTo>
                      <a:pt x="139145" y="123617"/>
                    </a:lnTo>
                    <a:close/>
                    <a:moveTo>
                      <a:pt x="99389" y="83852"/>
                    </a:moveTo>
                    <a:lnTo>
                      <a:pt x="135688" y="119295"/>
                    </a:lnTo>
                    <a:lnTo>
                      <a:pt x="146923" y="83852"/>
                    </a:lnTo>
                    <a:lnTo>
                      <a:pt x="99389" y="83852"/>
                    </a:lnTo>
                    <a:close/>
                    <a:moveTo>
                      <a:pt x="191864" y="109786"/>
                    </a:moveTo>
                    <a:lnTo>
                      <a:pt x="197050" y="109786"/>
                    </a:lnTo>
                    <a:lnTo>
                      <a:pt x="197050" y="109786"/>
                    </a:lnTo>
                    <a:lnTo>
                      <a:pt x="231620" y="91632"/>
                    </a:lnTo>
                    <a:lnTo>
                      <a:pt x="229891" y="89039"/>
                    </a:lnTo>
                    <a:lnTo>
                      <a:pt x="191864" y="109786"/>
                    </a:lnTo>
                    <a:lnTo>
                      <a:pt x="191864" y="109786"/>
                    </a:lnTo>
                    <a:close/>
                    <a:moveTo>
                      <a:pt x="161616" y="100277"/>
                    </a:moveTo>
                    <a:lnTo>
                      <a:pt x="163344" y="100277"/>
                    </a:lnTo>
                    <a:cubicBezTo>
                      <a:pt x="164208" y="95954"/>
                      <a:pt x="165937" y="92497"/>
                      <a:pt x="169393" y="90768"/>
                    </a:cubicBezTo>
                    <a:lnTo>
                      <a:pt x="167665" y="88174"/>
                    </a:lnTo>
                    <a:cubicBezTo>
                      <a:pt x="163344" y="90768"/>
                      <a:pt x="160751" y="95090"/>
                      <a:pt x="159887" y="100277"/>
                    </a:cubicBezTo>
                    <a:lnTo>
                      <a:pt x="161616" y="100277"/>
                    </a:lnTo>
                    <a:close/>
                    <a:moveTo>
                      <a:pt x="234213" y="88174"/>
                    </a:moveTo>
                    <a:lnTo>
                      <a:pt x="235077" y="89903"/>
                    </a:lnTo>
                    <a:cubicBezTo>
                      <a:pt x="239398" y="86445"/>
                      <a:pt x="242855" y="82987"/>
                      <a:pt x="243720" y="79530"/>
                    </a:cubicBezTo>
                    <a:cubicBezTo>
                      <a:pt x="245448" y="75207"/>
                      <a:pt x="244584" y="70885"/>
                      <a:pt x="242855" y="65698"/>
                    </a:cubicBezTo>
                    <a:lnTo>
                      <a:pt x="240262" y="67427"/>
                    </a:lnTo>
                    <a:cubicBezTo>
                      <a:pt x="241991" y="71750"/>
                      <a:pt x="241991" y="75207"/>
                      <a:pt x="241127" y="78665"/>
                    </a:cubicBezTo>
                    <a:cubicBezTo>
                      <a:pt x="240262" y="82123"/>
                      <a:pt x="237670" y="84716"/>
                      <a:pt x="233348" y="87310"/>
                    </a:cubicBezTo>
                    <a:lnTo>
                      <a:pt x="234213" y="88174"/>
                    </a:lnTo>
                    <a:close/>
                    <a:moveTo>
                      <a:pt x="172851" y="87310"/>
                    </a:moveTo>
                    <a:lnTo>
                      <a:pt x="173715" y="89039"/>
                    </a:lnTo>
                    <a:lnTo>
                      <a:pt x="195321" y="76936"/>
                    </a:lnTo>
                    <a:lnTo>
                      <a:pt x="193593" y="74343"/>
                    </a:lnTo>
                    <a:lnTo>
                      <a:pt x="171987" y="86445"/>
                    </a:lnTo>
                    <a:lnTo>
                      <a:pt x="172851" y="87310"/>
                    </a:lnTo>
                    <a:close/>
                    <a:moveTo>
                      <a:pt x="92475" y="88174"/>
                    </a:moveTo>
                    <a:lnTo>
                      <a:pt x="92475" y="88174"/>
                    </a:lnTo>
                    <a:lnTo>
                      <a:pt x="92475" y="88174"/>
                    </a:lnTo>
                    <a:lnTo>
                      <a:pt x="92475" y="88174"/>
                    </a:lnTo>
                    <a:lnTo>
                      <a:pt x="92475" y="88174"/>
                    </a:lnTo>
                    <a:close/>
                    <a:moveTo>
                      <a:pt x="90747" y="82987"/>
                    </a:moveTo>
                    <a:lnTo>
                      <a:pt x="90747" y="82987"/>
                    </a:lnTo>
                    <a:lnTo>
                      <a:pt x="91611" y="82123"/>
                    </a:lnTo>
                    <a:lnTo>
                      <a:pt x="91611" y="79530"/>
                    </a:lnTo>
                    <a:lnTo>
                      <a:pt x="90747" y="82987"/>
                    </a:lnTo>
                    <a:close/>
                    <a:moveTo>
                      <a:pt x="152973" y="79530"/>
                    </a:moveTo>
                    <a:lnTo>
                      <a:pt x="152973" y="79530"/>
                    </a:lnTo>
                    <a:lnTo>
                      <a:pt x="152973" y="79530"/>
                    </a:lnTo>
                    <a:lnTo>
                      <a:pt x="152973" y="79530"/>
                    </a:lnTo>
                    <a:close/>
                    <a:moveTo>
                      <a:pt x="100253" y="79530"/>
                    </a:moveTo>
                    <a:lnTo>
                      <a:pt x="148652" y="79530"/>
                    </a:lnTo>
                    <a:lnTo>
                      <a:pt x="149516" y="76072"/>
                    </a:lnTo>
                    <a:lnTo>
                      <a:pt x="101118" y="76072"/>
                    </a:lnTo>
                    <a:lnTo>
                      <a:pt x="100253" y="79530"/>
                    </a:lnTo>
                    <a:close/>
                    <a:moveTo>
                      <a:pt x="96797" y="76072"/>
                    </a:moveTo>
                    <a:lnTo>
                      <a:pt x="96797" y="76072"/>
                    </a:lnTo>
                    <a:lnTo>
                      <a:pt x="96797" y="76072"/>
                    </a:lnTo>
                    <a:close/>
                    <a:moveTo>
                      <a:pt x="95068" y="71750"/>
                    </a:moveTo>
                    <a:lnTo>
                      <a:pt x="98525" y="71750"/>
                    </a:lnTo>
                    <a:lnTo>
                      <a:pt x="103710" y="55325"/>
                    </a:lnTo>
                    <a:lnTo>
                      <a:pt x="102846" y="55325"/>
                    </a:lnTo>
                    <a:lnTo>
                      <a:pt x="101982" y="50138"/>
                    </a:lnTo>
                    <a:lnTo>
                      <a:pt x="95068" y="71750"/>
                    </a:lnTo>
                    <a:close/>
                    <a:moveTo>
                      <a:pt x="185815" y="48409"/>
                    </a:moveTo>
                    <a:lnTo>
                      <a:pt x="196186" y="67427"/>
                    </a:lnTo>
                    <a:lnTo>
                      <a:pt x="198778" y="65698"/>
                    </a:lnTo>
                    <a:lnTo>
                      <a:pt x="187543" y="45816"/>
                    </a:lnTo>
                    <a:lnTo>
                      <a:pt x="185815" y="48409"/>
                    </a:lnTo>
                    <a:close/>
                    <a:moveTo>
                      <a:pt x="214335" y="19018"/>
                    </a:moveTo>
                    <a:lnTo>
                      <a:pt x="237670" y="63105"/>
                    </a:lnTo>
                    <a:lnTo>
                      <a:pt x="240262" y="61376"/>
                    </a:lnTo>
                    <a:lnTo>
                      <a:pt x="216063" y="17289"/>
                    </a:lnTo>
                    <a:lnTo>
                      <a:pt x="214335" y="19018"/>
                    </a:lnTo>
                    <a:close/>
                    <a:moveTo>
                      <a:pt x="119267" y="57918"/>
                    </a:moveTo>
                    <a:cubicBezTo>
                      <a:pt x="120996" y="58783"/>
                      <a:pt x="122724" y="59647"/>
                      <a:pt x="125317" y="59647"/>
                    </a:cubicBezTo>
                    <a:lnTo>
                      <a:pt x="124453" y="56189"/>
                    </a:lnTo>
                    <a:cubicBezTo>
                      <a:pt x="123588" y="56189"/>
                      <a:pt x="122724" y="56189"/>
                      <a:pt x="121860" y="55325"/>
                    </a:cubicBezTo>
                    <a:lnTo>
                      <a:pt x="119267" y="57918"/>
                    </a:lnTo>
                    <a:close/>
                    <a:moveTo>
                      <a:pt x="128774" y="57918"/>
                    </a:moveTo>
                    <a:lnTo>
                      <a:pt x="128774" y="59647"/>
                    </a:lnTo>
                    <a:lnTo>
                      <a:pt x="165937" y="54460"/>
                    </a:lnTo>
                    <a:lnTo>
                      <a:pt x="165072" y="51003"/>
                    </a:lnTo>
                    <a:lnTo>
                      <a:pt x="127909" y="56189"/>
                    </a:lnTo>
                    <a:lnTo>
                      <a:pt x="128774" y="57918"/>
                    </a:lnTo>
                    <a:close/>
                    <a:moveTo>
                      <a:pt x="170258" y="51867"/>
                    </a:moveTo>
                    <a:lnTo>
                      <a:pt x="170258" y="53596"/>
                    </a:lnTo>
                    <a:cubicBezTo>
                      <a:pt x="171987" y="52732"/>
                      <a:pt x="174579" y="51867"/>
                      <a:pt x="176308" y="51003"/>
                    </a:cubicBezTo>
                    <a:lnTo>
                      <a:pt x="173715" y="48409"/>
                    </a:lnTo>
                    <a:cubicBezTo>
                      <a:pt x="172851" y="49274"/>
                      <a:pt x="171122" y="50138"/>
                      <a:pt x="169393" y="50138"/>
                    </a:cubicBezTo>
                    <a:lnTo>
                      <a:pt x="170258" y="51867"/>
                    </a:lnTo>
                    <a:close/>
                    <a:moveTo>
                      <a:pt x="106303" y="47545"/>
                    </a:moveTo>
                    <a:lnTo>
                      <a:pt x="108032" y="48409"/>
                    </a:lnTo>
                    <a:cubicBezTo>
                      <a:pt x="108032" y="48409"/>
                      <a:pt x="108032" y="48409"/>
                      <a:pt x="108032" y="48409"/>
                    </a:cubicBezTo>
                    <a:lnTo>
                      <a:pt x="108032" y="47545"/>
                    </a:lnTo>
                    <a:lnTo>
                      <a:pt x="106303" y="47545"/>
                    </a:lnTo>
                    <a:lnTo>
                      <a:pt x="106303" y="47545"/>
                    </a:lnTo>
                    <a:close/>
                    <a:moveTo>
                      <a:pt x="178901" y="46680"/>
                    </a:moveTo>
                    <a:lnTo>
                      <a:pt x="179765" y="47545"/>
                    </a:lnTo>
                    <a:lnTo>
                      <a:pt x="179765" y="47545"/>
                    </a:lnTo>
                    <a:lnTo>
                      <a:pt x="178036" y="44952"/>
                    </a:lnTo>
                    <a:lnTo>
                      <a:pt x="177172" y="45816"/>
                    </a:lnTo>
                    <a:lnTo>
                      <a:pt x="178901" y="46680"/>
                    </a:lnTo>
                    <a:close/>
                    <a:moveTo>
                      <a:pt x="114946" y="40629"/>
                    </a:moveTo>
                    <a:lnTo>
                      <a:pt x="116674" y="40629"/>
                    </a:lnTo>
                    <a:cubicBezTo>
                      <a:pt x="116674" y="40629"/>
                      <a:pt x="117538" y="39765"/>
                      <a:pt x="117538" y="39765"/>
                    </a:cubicBezTo>
                    <a:lnTo>
                      <a:pt x="115810" y="37171"/>
                    </a:lnTo>
                    <a:cubicBezTo>
                      <a:pt x="114946" y="38036"/>
                      <a:pt x="114082" y="38900"/>
                      <a:pt x="114082" y="39765"/>
                    </a:cubicBezTo>
                    <a:lnTo>
                      <a:pt x="114946" y="40629"/>
                    </a:lnTo>
                    <a:close/>
                    <a:moveTo>
                      <a:pt x="120131" y="35443"/>
                    </a:moveTo>
                    <a:lnTo>
                      <a:pt x="120996" y="37171"/>
                    </a:lnTo>
                    <a:lnTo>
                      <a:pt x="120131" y="33714"/>
                    </a:lnTo>
                    <a:cubicBezTo>
                      <a:pt x="119267" y="33714"/>
                      <a:pt x="119267" y="33714"/>
                      <a:pt x="118403" y="34578"/>
                    </a:cubicBezTo>
                    <a:lnTo>
                      <a:pt x="120131" y="35443"/>
                    </a:lnTo>
                    <a:close/>
                    <a:moveTo>
                      <a:pt x="125317" y="34578"/>
                    </a:moveTo>
                    <a:lnTo>
                      <a:pt x="125317" y="36307"/>
                    </a:lnTo>
                    <a:lnTo>
                      <a:pt x="159887" y="31120"/>
                    </a:lnTo>
                    <a:lnTo>
                      <a:pt x="159887" y="30256"/>
                    </a:lnTo>
                    <a:lnTo>
                      <a:pt x="158158" y="28527"/>
                    </a:lnTo>
                    <a:lnTo>
                      <a:pt x="125317" y="32849"/>
                    </a:lnTo>
                    <a:lnTo>
                      <a:pt x="125317" y="34578"/>
                    </a:lnTo>
                    <a:close/>
                    <a:moveTo>
                      <a:pt x="164208" y="28527"/>
                    </a:moveTo>
                    <a:lnTo>
                      <a:pt x="164208" y="28527"/>
                    </a:lnTo>
                    <a:lnTo>
                      <a:pt x="173715" y="20747"/>
                    </a:lnTo>
                    <a:lnTo>
                      <a:pt x="172851" y="19018"/>
                    </a:lnTo>
                    <a:lnTo>
                      <a:pt x="171987" y="18153"/>
                    </a:lnTo>
                    <a:lnTo>
                      <a:pt x="163344" y="25934"/>
                    </a:lnTo>
                    <a:lnTo>
                      <a:pt x="164208" y="28527"/>
                    </a:lnTo>
                    <a:close/>
                    <a:moveTo>
                      <a:pt x="177172" y="16425"/>
                    </a:moveTo>
                    <a:lnTo>
                      <a:pt x="178901" y="18153"/>
                    </a:lnTo>
                    <a:lnTo>
                      <a:pt x="200507" y="10373"/>
                    </a:lnTo>
                    <a:lnTo>
                      <a:pt x="202236" y="6916"/>
                    </a:lnTo>
                    <a:lnTo>
                      <a:pt x="202236" y="6051"/>
                    </a:lnTo>
                    <a:lnTo>
                      <a:pt x="177172" y="15560"/>
                    </a:lnTo>
                    <a:lnTo>
                      <a:pt x="177172" y="16425"/>
                    </a:lnTo>
                    <a:close/>
                    <a:moveTo>
                      <a:pt x="208285" y="11238"/>
                    </a:moveTo>
                    <a:cubicBezTo>
                      <a:pt x="209149" y="12102"/>
                      <a:pt x="210014" y="13831"/>
                      <a:pt x="211742" y="14696"/>
                    </a:cubicBezTo>
                    <a:lnTo>
                      <a:pt x="214335" y="12967"/>
                    </a:lnTo>
                    <a:cubicBezTo>
                      <a:pt x="211742" y="9509"/>
                      <a:pt x="210014" y="6916"/>
                      <a:pt x="207421" y="5187"/>
                    </a:cubicBezTo>
                    <a:lnTo>
                      <a:pt x="207421" y="5187"/>
                    </a:lnTo>
                    <a:lnTo>
                      <a:pt x="208285" y="11238"/>
                    </a:lnTo>
                    <a:lnTo>
                      <a:pt x="208285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18" name="Graphic 16831">
              <a:extLst>
                <a:ext uri="{FF2B5EF4-FFF2-40B4-BE49-F238E27FC236}">
                  <a16:creationId xmlns:a16="http://schemas.microsoft.com/office/drawing/2014/main" id="{2F23251D-1149-4555-BBC8-2EC2F744376A}"/>
                </a:ext>
              </a:extLst>
            </p:cNvPr>
            <p:cNvGrpSpPr/>
            <p:nvPr/>
          </p:nvGrpSpPr>
          <p:grpSpPr>
            <a:xfrm>
              <a:off x="8039484" y="1290043"/>
              <a:ext cx="59633" cy="253284"/>
              <a:chOff x="8039484" y="1290043"/>
              <a:chExt cx="59633" cy="253284"/>
            </a:xfrm>
            <a:solidFill>
              <a:srgbClr val="355464"/>
            </a:solidFill>
          </p:grpSpPr>
          <p:sp>
            <p:nvSpPr>
              <p:cNvPr id="419" name="Freeform 17225">
                <a:extLst>
                  <a:ext uri="{FF2B5EF4-FFF2-40B4-BE49-F238E27FC236}">
                    <a16:creationId xmlns:a16="http://schemas.microsoft.com/office/drawing/2014/main" id="{EBFF8CAC-1FEC-4F77-8501-3D626C86F0E0}"/>
                  </a:ext>
                </a:extLst>
              </p:cNvPr>
              <p:cNvSpPr/>
              <p:nvPr/>
            </p:nvSpPr>
            <p:spPr>
              <a:xfrm>
                <a:off x="8041212" y="1292637"/>
                <a:ext cx="56176" cy="248962"/>
              </a:xfrm>
              <a:custGeom>
                <a:avLst/>
                <a:gdLst>
                  <a:gd name="connsiteX0" fmla="*/ 33706 w 56176"/>
                  <a:gd name="connsiteY0" fmla="*/ 248098 h 248962"/>
                  <a:gd name="connsiteX1" fmla="*/ 11235 w 56176"/>
                  <a:gd name="connsiteY1" fmla="*/ 248098 h 248962"/>
                  <a:gd name="connsiteX2" fmla="*/ 11235 w 56176"/>
                  <a:gd name="connsiteY2" fmla="*/ 240318 h 248962"/>
                  <a:gd name="connsiteX3" fmla="*/ 33706 w 56176"/>
                  <a:gd name="connsiteY3" fmla="*/ 240318 h 248962"/>
                  <a:gd name="connsiteX4" fmla="*/ 33706 w 56176"/>
                  <a:gd name="connsiteY4" fmla="*/ 248098 h 248962"/>
                  <a:gd name="connsiteX5" fmla="*/ 13828 w 56176"/>
                  <a:gd name="connsiteY5" fmla="*/ 12967 h 248962"/>
                  <a:gd name="connsiteX6" fmla="*/ 7778 w 56176"/>
                  <a:gd name="connsiteY6" fmla="*/ 27662 h 248962"/>
                  <a:gd name="connsiteX7" fmla="*/ 0 w 56176"/>
                  <a:gd name="connsiteY7" fmla="*/ 27662 h 248962"/>
                  <a:gd name="connsiteX8" fmla="*/ 7778 w 56176"/>
                  <a:gd name="connsiteY8" fmla="*/ 7780 h 248962"/>
                  <a:gd name="connsiteX9" fmla="*/ 13828 w 56176"/>
                  <a:gd name="connsiteY9" fmla="*/ 12967 h 248962"/>
                  <a:gd name="connsiteX10" fmla="*/ 27656 w 56176"/>
                  <a:gd name="connsiteY10" fmla="*/ 6916 h 248962"/>
                  <a:gd name="connsiteX11" fmla="*/ 12964 w 56176"/>
                  <a:gd name="connsiteY11" fmla="*/ 12967 h 248962"/>
                  <a:gd name="connsiteX12" fmla="*/ 7778 w 56176"/>
                  <a:gd name="connsiteY12" fmla="*/ 7780 h 248962"/>
                  <a:gd name="connsiteX13" fmla="*/ 27656 w 56176"/>
                  <a:gd name="connsiteY13" fmla="*/ 0 h 248962"/>
                  <a:gd name="connsiteX14" fmla="*/ 27656 w 56176"/>
                  <a:gd name="connsiteY14" fmla="*/ 6916 h 248962"/>
                  <a:gd name="connsiteX15" fmla="*/ 42348 w 56176"/>
                  <a:gd name="connsiteY15" fmla="*/ 13831 h 248962"/>
                  <a:gd name="connsiteX16" fmla="*/ 28520 w 56176"/>
                  <a:gd name="connsiteY16" fmla="*/ 7780 h 248962"/>
                  <a:gd name="connsiteX17" fmla="*/ 28520 w 56176"/>
                  <a:gd name="connsiteY17" fmla="*/ 0 h 248962"/>
                  <a:gd name="connsiteX18" fmla="*/ 48398 w 56176"/>
                  <a:gd name="connsiteY18" fmla="*/ 8645 h 248962"/>
                  <a:gd name="connsiteX19" fmla="*/ 42348 w 56176"/>
                  <a:gd name="connsiteY19" fmla="*/ 13831 h 248962"/>
                  <a:gd name="connsiteX20" fmla="*/ 48398 w 56176"/>
                  <a:gd name="connsiteY20" fmla="*/ 27662 h 248962"/>
                  <a:gd name="connsiteX21" fmla="*/ 42348 w 56176"/>
                  <a:gd name="connsiteY21" fmla="*/ 12967 h 248962"/>
                  <a:gd name="connsiteX22" fmla="*/ 47534 w 56176"/>
                  <a:gd name="connsiteY22" fmla="*/ 7780 h 248962"/>
                  <a:gd name="connsiteX23" fmla="*/ 55312 w 56176"/>
                  <a:gd name="connsiteY23" fmla="*/ 27662 h 248962"/>
                  <a:gd name="connsiteX24" fmla="*/ 48398 w 56176"/>
                  <a:gd name="connsiteY24" fmla="*/ 27662 h 248962"/>
                  <a:gd name="connsiteX25" fmla="*/ 42348 w 56176"/>
                  <a:gd name="connsiteY25" fmla="*/ 42358 h 248962"/>
                  <a:gd name="connsiteX26" fmla="*/ 48398 w 56176"/>
                  <a:gd name="connsiteY26" fmla="*/ 27662 h 248962"/>
                  <a:gd name="connsiteX27" fmla="*/ 56176 w 56176"/>
                  <a:gd name="connsiteY27" fmla="*/ 27662 h 248962"/>
                  <a:gd name="connsiteX28" fmla="*/ 48398 w 56176"/>
                  <a:gd name="connsiteY28" fmla="*/ 47545 h 248962"/>
                  <a:gd name="connsiteX29" fmla="*/ 42348 w 56176"/>
                  <a:gd name="connsiteY29" fmla="*/ 42358 h 248962"/>
                  <a:gd name="connsiteX30" fmla="*/ 27656 w 56176"/>
                  <a:gd name="connsiteY30" fmla="*/ 47545 h 248962"/>
                  <a:gd name="connsiteX31" fmla="*/ 42348 w 56176"/>
                  <a:gd name="connsiteY31" fmla="*/ 41494 h 248962"/>
                  <a:gd name="connsiteX32" fmla="*/ 47534 w 56176"/>
                  <a:gd name="connsiteY32" fmla="*/ 46680 h 248962"/>
                  <a:gd name="connsiteX33" fmla="*/ 27656 w 56176"/>
                  <a:gd name="connsiteY33" fmla="*/ 54461 h 248962"/>
                  <a:gd name="connsiteX34" fmla="*/ 27656 w 56176"/>
                  <a:gd name="connsiteY34" fmla="*/ 47545 h 248962"/>
                  <a:gd name="connsiteX35" fmla="*/ 13828 w 56176"/>
                  <a:gd name="connsiteY35" fmla="*/ 42358 h 248962"/>
                  <a:gd name="connsiteX36" fmla="*/ 28520 w 56176"/>
                  <a:gd name="connsiteY36" fmla="*/ 48409 h 248962"/>
                  <a:gd name="connsiteX37" fmla="*/ 28520 w 56176"/>
                  <a:gd name="connsiteY37" fmla="*/ 56189 h 248962"/>
                  <a:gd name="connsiteX38" fmla="*/ 8643 w 56176"/>
                  <a:gd name="connsiteY38" fmla="*/ 48409 h 248962"/>
                  <a:gd name="connsiteX39" fmla="*/ 13828 w 56176"/>
                  <a:gd name="connsiteY39" fmla="*/ 42358 h 248962"/>
                  <a:gd name="connsiteX40" fmla="*/ 7778 w 56176"/>
                  <a:gd name="connsiteY40" fmla="*/ 27662 h 248962"/>
                  <a:gd name="connsiteX41" fmla="*/ 13828 w 56176"/>
                  <a:gd name="connsiteY41" fmla="*/ 42358 h 248962"/>
                  <a:gd name="connsiteX42" fmla="*/ 8643 w 56176"/>
                  <a:gd name="connsiteY42" fmla="*/ 47545 h 248962"/>
                  <a:gd name="connsiteX43" fmla="*/ 864 w 56176"/>
                  <a:gd name="connsiteY43" fmla="*/ 27662 h 248962"/>
                  <a:gd name="connsiteX44" fmla="*/ 7778 w 56176"/>
                  <a:gd name="connsiteY44" fmla="*/ 27662 h 248962"/>
                  <a:gd name="connsiteX45" fmla="*/ 12099 w 56176"/>
                  <a:gd name="connsiteY45" fmla="*/ 248098 h 248962"/>
                  <a:gd name="connsiteX46" fmla="*/ 7778 w 56176"/>
                  <a:gd name="connsiteY46" fmla="*/ 243776 h 248962"/>
                  <a:gd name="connsiteX47" fmla="*/ 12099 w 56176"/>
                  <a:gd name="connsiteY47" fmla="*/ 239454 h 248962"/>
                  <a:gd name="connsiteX48" fmla="*/ 12099 w 56176"/>
                  <a:gd name="connsiteY48" fmla="*/ 248098 h 248962"/>
                  <a:gd name="connsiteX49" fmla="*/ 33706 w 56176"/>
                  <a:gd name="connsiteY49" fmla="*/ 240318 h 248962"/>
                  <a:gd name="connsiteX50" fmla="*/ 38027 w 56176"/>
                  <a:gd name="connsiteY50" fmla="*/ 244640 h 248962"/>
                  <a:gd name="connsiteX51" fmla="*/ 33706 w 56176"/>
                  <a:gd name="connsiteY51" fmla="*/ 248963 h 248962"/>
                  <a:gd name="connsiteX52" fmla="*/ 33706 w 56176"/>
                  <a:gd name="connsiteY52" fmla="*/ 240318 h 248962"/>
                  <a:gd name="connsiteX53" fmla="*/ 44941 w 56176"/>
                  <a:gd name="connsiteY53" fmla="*/ 10373 h 248962"/>
                  <a:gd name="connsiteX54" fmla="*/ 42348 w 56176"/>
                  <a:gd name="connsiteY54" fmla="*/ 12967 h 248962"/>
                  <a:gd name="connsiteX55" fmla="*/ 42348 w 56176"/>
                  <a:gd name="connsiteY55" fmla="*/ 12967 h 248962"/>
                  <a:gd name="connsiteX56" fmla="*/ 44941 w 56176"/>
                  <a:gd name="connsiteY56" fmla="*/ 10373 h 24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6176" h="248962">
                    <a:moveTo>
                      <a:pt x="33706" y="248098"/>
                    </a:moveTo>
                    <a:lnTo>
                      <a:pt x="11235" y="248098"/>
                    </a:lnTo>
                    <a:lnTo>
                      <a:pt x="11235" y="240318"/>
                    </a:lnTo>
                    <a:lnTo>
                      <a:pt x="33706" y="240318"/>
                    </a:lnTo>
                    <a:lnTo>
                      <a:pt x="33706" y="248098"/>
                    </a:lnTo>
                    <a:close/>
                    <a:moveTo>
                      <a:pt x="13828" y="12967"/>
                    </a:moveTo>
                    <a:cubicBezTo>
                      <a:pt x="10371" y="16425"/>
                      <a:pt x="7778" y="21611"/>
                      <a:pt x="7778" y="27662"/>
                    </a:cubicBezTo>
                    <a:lnTo>
                      <a:pt x="0" y="27662"/>
                    </a:lnTo>
                    <a:cubicBezTo>
                      <a:pt x="0" y="19882"/>
                      <a:pt x="2593" y="12967"/>
                      <a:pt x="7778" y="7780"/>
                    </a:cubicBezTo>
                    <a:lnTo>
                      <a:pt x="13828" y="12967"/>
                    </a:lnTo>
                    <a:close/>
                    <a:moveTo>
                      <a:pt x="27656" y="6916"/>
                    </a:moveTo>
                    <a:cubicBezTo>
                      <a:pt x="22470" y="6916"/>
                      <a:pt x="17285" y="8645"/>
                      <a:pt x="12964" y="12967"/>
                    </a:cubicBezTo>
                    <a:lnTo>
                      <a:pt x="7778" y="7780"/>
                    </a:lnTo>
                    <a:cubicBezTo>
                      <a:pt x="12964" y="2593"/>
                      <a:pt x="19878" y="0"/>
                      <a:pt x="27656" y="0"/>
                    </a:cubicBezTo>
                    <a:lnTo>
                      <a:pt x="27656" y="6916"/>
                    </a:lnTo>
                    <a:close/>
                    <a:moveTo>
                      <a:pt x="42348" y="13831"/>
                    </a:moveTo>
                    <a:cubicBezTo>
                      <a:pt x="38891" y="9509"/>
                      <a:pt x="33706" y="7780"/>
                      <a:pt x="28520" y="7780"/>
                    </a:cubicBezTo>
                    <a:lnTo>
                      <a:pt x="28520" y="0"/>
                    </a:lnTo>
                    <a:cubicBezTo>
                      <a:pt x="36298" y="0"/>
                      <a:pt x="43213" y="2593"/>
                      <a:pt x="48398" y="8645"/>
                    </a:cubicBezTo>
                    <a:lnTo>
                      <a:pt x="42348" y="13831"/>
                    </a:lnTo>
                    <a:close/>
                    <a:moveTo>
                      <a:pt x="48398" y="27662"/>
                    </a:moveTo>
                    <a:cubicBezTo>
                      <a:pt x="48398" y="22476"/>
                      <a:pt x="46669" y="17289"/>
                      <a:pt x="42348" y="12967"/>
                    </a:cubicBezTo>
                    <a:lnTo>
                      <a:pt x="47534" y="7780"/>
                    </a:lnTo>
                    <a:cubicBezTo>
                      <a:pt x="52719" y="12967"/>
                      <a:pt x="55312" y="19882"/>
                      <a:pt x="55312" y="27662"/>
                    </a:cubicBezTo>
                    <a:lnTo>
                      <a:pt x="48398" y="27662"/>
                    </a:lnTo>
                    <a:close/>
                    <a:moveTo>
                      <a:pt x="42348" y="42358"/>
                    </a:moveTo>
                    <a:cubicBezTo>
                      <a:pt x="46669" y="38036"/>
                      <a:pt x="48398" y="33714"/>
                      <a:pt x="48398" y="27662"/>
                    </a:cubicBezTo>
                    <a:lnTo>
                      <a:pt x="56176" y="27662"/>
                    </a:lnTo>
                    <a:cubicBezTo>
                      <a:pt x="56176" y="35443"/>
                      <a:pt x="53583" y="42358"/>
                      <a:pt x="48398" y="47545"/>
                    </a:cubicBezTo>
                    <a:lnTo>
                      <a:pt x="42348" y="42358"/>
                    </a:lnTo>
                    <a:close/>
                    <a:moveTo>
                      <a:pt x="27656" y="47545"/>
                    </a:moveTo>
                    <a:cubicBezTo>
                      <a:pt x="32842" y="47545"/>
                      <a:pt x="38027" y="45816"/>
                      <a:pt x="42348" y="41494"/>
                    </a:cubicBezTo>
                    <a:lnTo>
                      <a:pt x="47534" y="46680"/>
                    </a:lnTo>
                    <a:cubicBezTo>
                      <a:pt x="42348" y="51867"/>
                      <a:pt x="35434" y="54461"/>
                      <a:pt x="27656" y="54461"/>
                    </a:cubicBezTo>
                    <a:lnTo>
                      <a:pt x="27656" y="47545"/>
                    </a:lnTo>
                    <a:close/>
                    <a:moveTo>
                      <a:pt x="13828" y="42358"/>
                    </a:moveTo>
                    <a:cubicBezTo>
                      <a:pt x="18149" y="46680"/>
                      <a:pt x="22470" y="48409"/>
                      <a:pt x="28520" y="48409"/>
                    </a:cubicBezTo>
                    <a:lnTo>
                      <a:pt x="28520" y="56189"/>
                    </a:lnTo>
                    <a:cubicBezTo>
                      <a:pt x="20742" y="56189"/>
                      <a:pt x="13828" y="53596"/>
                      <a:pt x="8643" y="48409"/>
                    </a:cubicBezTo>
                    <a:lnTo>
                      <a:pt x="13828" y="42358"/>
                    </a:lnTo>
                    <a:close/>
                    <a:moveTo>
                      <a:pt x="7778" y="27662"/>
                    </a:moveTo>
                    <a:cubicBezTo>
                      <a:pt x="7778" y="32849"/>
                      <a:pt x="9507" y="38036"/>
                      <a:pt x="13828" y="42358"/>
                    </a:cubicBezTo>
                    <a:lnTo>
                      <a:pt x="8643" y="47545"/>
                    </a:lnTo>
                    <a:cubicBezTo>
                      <a:pt x="3457" y="42358"/>
                      <a:pt x="864" y="35443"/>
                      <a:pt x="864" y="27662"/>
                    </a:cubicBezTo>
                    <a:lnTo>
                      <a:pt x="7778" y="27662"/>
                    </a:lnTo>
                    <a:close/>
                    <a:moveTo>
                      <a:pt x="12099" y="248098"/>
                    </a:moveTo>
                    <a:cubicBezTo>
                      <a:pt x="10371" y="248098"/>
                      <a:pt x="7778" y="246369"/>
                      <a:pt x="7778" y="243776"/>
                    </a:cubicBezTo>
                    <a:cubicBezTo>
                      <a:pt x="7778" y="242047"/>
                      <a:pt x="9507" y="239454"/>
                      <a:pt x="12099" y="239454"/>
                    </a:cubicBezTo>
                    <a:lnTo>
                      <a:pt x="12099" y="248098"/>
                    </a:lnTo>
                    <a:close/>
                    <a:moveTo>
                      <a:pt x="33706" y="240318"/>
                    </a:moveTo>
                    <a:cubicBezTo>
                      <a:pt x="35434" y="240318"/>
                      <a:pt x="38027" y="242047"/>
                      <a:pt x="38027" y="244640"/>
                    </a:cubicBezTo>
                    <a:cubicBezTo>
                      <a:pt x="38027" y="246369"/>
                      <a:pt x="36298" y="248963"/>
                      <a:pt x="33706" y="248963"/>
                    </a:cubicBezTo>
                    <a:lnTo>
                      <a:pt x="33706" y="240318"/>
                    </a:lnTo>
                    <a:close/>
                    <a:moveTo>
                      <a:pt x="44941" y="10373"/>
                    </a:moveTo>
                    <a:lnTo>
                      <a:pt x="42348" y="12967"/>
                    </a:lnTo>
                    <a:cubicBezTo>
                      <a:pt x="42348" y="12967"/>
                      <a:pt x="42348" y="12967"/>
                      <a:pt x="42348" y="12967"/>
                    </a:cubicBezTo>
                    <a:lnTo>
                      <a:pt x="44941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420" name="Freeform 17226">
                <a:extLst>
                  <a:ext uri="{FF2B5EF4-FFF2-40B4-BE49-F238E27FC236}">
                    <a16:creationId xmlns:a16="http://schemas.microsoft.com/office/drawing/2014/main" id="{195FFCE9-FE34-42EC-87B8-6C0C3D7723F6}"/>
                  </a:ext>
                </a:extLst>
              </p:cNvPr>
              <p:cNvSpPr/>
              <p:nvPr/>
            </p:nvSpPr>
            <p:spPr>
              <a:xfrm>
                <a:off x="8039484" y="1290043"/>
                <a:ext cx="59633" cy="253284"/>
              </a:xfrm>
              <a:custGeom>
                <a:avLst/>
                <a:gdLst>
                  <a:gd name="connsiteX0" fmla="*/ 38027 w 59633"/>
                  <a:gd name="connsiteY0" fmla="*/ 253285 h 253284"/>
                  <a:gd name="connsiteX1" fmla="*/ 11235 w 59633"/>
                  <a:gd name="connsiteY1" fmla="*/ 253285 h 253284"/>
                  <a:gd name="connsiteX2" fmla="*/ 11235 w 59633"/>
                  <a:gd name="connsiteY2" fmla="*/ 253285 h 253284"/>
                  <a:gd name="connsiteX3" fmla="*/ 6914 w 59633"/>
                  <a:gd name="connsiteY3" fmla="*/ 247234 h 253284"/>
                  <a:gd name="connsiteX4" fmla="*/ 11235 w 59633"/>
                  <a:gd name="connsiteY4" fmla="*/ 241183 h 253284"/>
                  <a:gd name="connsiteX5" fmla="*/ 11235 w 59633"/>
                  <a:gd name="connsiteY5" fmla="*/ 241183 h 253284"/>
                  <a:gd name="connsiteX6" fmla="*/ 38027 w 59633"/>
                  <a:gd name="connsiteY6" fmla="*/ 241183 h 253284"/>
                  <a:gd name="connsiteX7" fmla="*/ 38027 w 59633"/>
                  <a:gd name="connsiteY7" fmla="*/ 241183 h 253284"/>
                  <a:gd name="connsiteX8" fmla="*/ 42348 w 59633"/>
                  <a:gd name="connsiteY8" fmla="*/ 247234 h 253284"/>
                  <a:gd name="connsiteX9" fmla="*/ 38027 w 59633"/>
                  <a:gd name="connsiteY9" fmla="*/ 253285 h 253284"/>
                  <a:gd name="connsiteX10" fmla="*/ 38027 w 59633"/>
                  <a:gd name="connsiteY10" fmla="*/ 253285 h 253284"/>
                  <a:gd name="connsiteX11" fmla="*/ 15556 w 59633"/>
                  <a:gd name="connsiteY11" fmla="*/ 248963 h 253284"/>
                  <a:gd name="connsiteX12" fmla="*/ 32842 w 59633"/>
                  <a:gd name="connsiteY12" fmla="*/ 248963 h 253284"/>
                  <a:gd name="connsiteX13" fmla="*/ 32842 w 59633"/>
                  <a:gd name="connsiteY13" fmla="*/ 245505 h 253284"/>
                  <a:gd name="connsiteX14" fmla="*/ 15556 w 59633"/>
                  <a:gd name="connsiteY14" fmla="*/ 245505 h 253284"/>
                  <a:gd name="connsiteX15" fmla="*/ 15556 w 59633"/>
                  <a:gd name="connsiteY15" fmla="*/ 248963 h 253284"/>
                  <a:gd name="connsiteX16" fmla="*/ 31977 w 59633"/>
                  <a:gd name="connsiteY16" fmla="*/ 60512 h 253284"/>
                  <a:gd name="connsiteX17" fmla="*/ 27656 w 59633"/>
                  <a:gd name="connsiteY17" fmla="*/ 60512 h 253284"/>
                  <a:gd name="connsiteX18" fmla="*/ 10371 w 59633"/>
                  <a:gd name="connsiteY18" fmla="*/ 53596 h 253284"/>
                  <a:gd name="connsiteX19" fmla="*/ 10371 w 59633"/>
                  <a:gd name="connsiteY19" fmla="*/ 53596 h 253284"/>
                  <a:gd name="connsiteX20" fmla="*/ 8643 w 59633"/>
                  <a:gd name="connsiteY20" fmla="*/ 51867 h 253284"/>
                  <a:gd name="connsiteX21" fmla="*/ 8643 w 59633"/>
                  <a:gd name="connsiteY21" fmla="*/ 51867 h 253284"/>
                  <a:gd name="connsiteX22" fmla="*/ 6914 w 59633"/>
                  <a:gd name="connsiteY22" fmla="*/ 50138 h 253284"/>
                  <a:gd name="connsiteX23" fmla="*/ 6914 w 59633"/>
                  <a:gd name="connsiteY23" fmla="*/ 50138 h 253284"/>
                  <a:gd name="connsiteX24" fmla="*/ 0 w 59633"/>
                  <a:gd name="connsiteY24" fmla="*/ 32849 h 253284"/>
                  <a:gd name="connsiteX25" fmla="*/ 0 w 59633"/>
                  <a:gd name="connsiteY25" fmla="*/ 32849 h 253284"/>
                  <a:gd name="connsiteX26" fmla="*/ 0 w 59633"/>
                  <a:gd name="connsiteY26" fmla="*/ 28527 h 253284"/>
                  <a:gd name="connsiteX27" fmla="*/ 6914 w 59633"/>
                  <a:gd name="connsiteY27" fmla="*/ 10373 h 253284"/>
                  <a:gd name="connsiteX28" fmla="*/ 6914 w 59633"/>
                  <a:gd name="connsiteY28" fmla="*/ 10373 h 253284"/>
                  <a:gd name="connsiteX29" fmla="*/ 8643 w 59633"/>
                  <a:gd name="connsiteY29" fmla="*/ 8645 h 253284"/>
                  <a:gd name="connsiteX30" fmla="*/ 8643 w 59633"/>
                  <a:gd name="connsiteY30" fmla="*/ 8645 h 253284"/>
                  <a:gd name="connsiteX31" fmla="*/ 10371 w 59633"/>
                  <a:gd name="connsiteY31" fmla="*/ 6916 h 253284"/>
                  <a:gd name="connsiteX32" fmla="*/ 10371 w 59633"/>
                  <a:gd name="connsiteY32" fmla="*/ 6916 h 253284"/>
                  <a:gd name="connsiteX33" fmla="*/ 27656 w 59633"/>
                  <a:gd name="connsiteY33" fmla="*/ 0 h 253284"/>
                  <a:gd name="connsiteX34" fmla="*/ 27656 w 59633"/>
                  <a:gd name="connsiteY34" fmla="*/ 0 h 253284"/>
                  <a:gd name="connsiteX35" fmla="*/ 31977 w 59633"/>
                  <a:gd name="connsiteY35" fmla="*/ 0 h 253284"/>
                  <a:gd name="connsiteX36" fmla="*/ 50991 w 59633"/>
                  <a:gd name="connsiteY36" fmla="*/ 9509 h 253284"/>
                  <a:gd name="connsiteX37" fmla="*/ 59633 w 59633"/>
                  <a:gd name="connsiteY37" fmla="*/ 28527 h 253284"/>
                  <a:gd name="connsiteX38" fmla="*/ 59633 w 59633"/>
                  <a:gd name="connsiteY38" fmla="*/ 28527 h 253284"/>
                  <a:gd name="connsiteX39" fmla="*/ 59633 w 59633"/>
                  <a:gd name="connsiteY39" fmla="*/ 32849 h 253284"/>
                  <a:gd name="connsiteX40" fmla="*/ 52719 w 59633"/>
                  <a:gd name="connsiteY40" fmla="*/ 50138 h 253284"/>
                  <a:gd name="connsiteX41" fmla="*/ 52719 w 59633"/>
                  <a:gd name="connsiteY41" fmla="*/ 50138 h 253284"/>
                  <a:gd name="connsiteX42" fmla="*/ 50991 w 59633"/>
                  <a:gd name="connsiteY42" fmla="*/ 51867 h 253284"/>
                  <a:gd name="connsiteX43" fmla="*/ 50991 w 59633"/>
                  <a:gd name="connsiteY43" fmla="*/ 51867 h 253284"/>
                  <a:gd name="connsiteX44" fmla="*/ 49263 w 59633"/>
                  <a:gd name="connsiteY44" fmla="*/ 53596 h 253284"/>
                  <a:gd name="connsiteX45" fmla="*/ 49263 w 59633"/>
                  <a:gd name="connsiteY45" fmla="*/ 53596 h 253284"/>
                  <a:gd name="connsiteX46" fmla="*/ 31977 w 59633"/>
                  <a:gd name="connsiteY46" fmla="*/ 60512 h 253284"/>
                  <a:gd name="connsiteX47" fmla="*/ 31977 w 59633"/>
                  <a:gd name="connsiteY47" fmla="*/ 60512 h 253284"/>
                  <a:gd name="connsiteX48" fmla="*/ 12964 w 59633"/>
                  <a:gd name="connsiteY48" fmla="*/ 50138 h 253284"/>
                  <a:gd name="connsiteX49" fmla="*/ 27656 w 59633"/>
                  <a:gd name="connsiteY49" fmla="*/ 56189 h 253284"/>
                  <a:gd name="connsiteX50" fmla="*/ 27656 w 59633"/>
                  <a:gd name="connsiteY50" fmla="*/ 52732 h 253284"/>
                  <a:gd name="connsiteX51" fmla="*/ 15556 w 59633"/>
                  <a:gd name="connsiteY51" fmla="*/ 47545 h 253284"/>
                  <a:gd name="connsiteX52" fmla="*/ 12964 w 59633"/>
                  <a:gd name="connsiteY52" fmla="*/ 50138 h 253284"/>
                  <a:gd name="connsiteX53" fmla="*/ 31977 w 59633"/>
                  <a:gd name="connsiteY53" fmla="*/ 52732 h 253284"/>
                  <a:gd name="connsiteX54" fmla="*/ 31977 w 59633"/>
                  <a:gd name="connsiteY54" fmla="*/ 56189 h 253284"/>
                  <a:gd name="connsiteX55" fmla="*/ 46669 w 59633"/>
                  <a:gd name="connsiteY55" fmla="*/ 50138 h 253284"/>
                  <a:gd name="connsiteX56" fmla="*/ 44077 w 59633"/>
                  <a:gd name="connsiteY56" fmla="*/ 47545 h 253284"/>
                  <a:gd name="connsiteX57" fmla="*/ 31977 w 59633"/>
                  <a:gd name="connsiteY57" fmla="*/ 52732 h 253284"/>
                  <a:gd name="connsiteX58" fmla="*/ 17285 w 59633"/>
                  <a:gd name="connsiteY58" fmla="*/ 43223 h 253284"/>
                  <a:gd name="connsiteX59" fmla="*/ 30249 w 59633"/>
                  <a:gd name="connsiteY59" fmla="*/ 48409 h 253284"/>
                  <a:gd name="connsiteX60" fmla="*/ 43213 w 59633"/>
                  <a:gd name="connsiteY60" fmla="*/ 43223 h 253284"/>
                  <a:gd name="connsiteX61" fmla="*/ 48398 w 59633"/>
                  <a:gd name="connsiteY61" fmla="*/ 30256 h 253284"/>
                  <a:gd name="connsiteX62" fmla="*/ 44077 w 59633"/>
                  <a:gd name="connsiteY62" fmla="*/ 19018 h 253284"/>
                  <a:gd name="connsiteX63" fmla="*/ 41484 w 59633"/>
                  <a:gd name="connsiteY63" fmla="*/ 16425 h 253284"/>
                  <a:gd name="connsiteX64" fmla="*/ 30249 w 59633"/>
                  <a:gd name="connsiteY64" fmla="*/ 12102 h 253284"/>
                  <a:gd name="connsiteX65" fmla="*/ 17285 w 59633"/>
                  <a:gd name="connsiteY65" fmla="*/ 17289 h 253284"/>
                  <a:gd name="connsiteX66" fmla="*/ 12099 w 59633"/>
                  <a:gd name="connsiteY66" fmla="*/ 30256 h 253284"/>
                  <a:gd name="connsiteX67" fmla="*/ 17285 w 59633"/>
                  <a:gd name="connsiteY67" fmla="*/ 43223 h 253284"/>
                  <a:gd name="connsiteX68" fmla="*/ 47534 w 59633"/>
                  <a:gd name="connsiteY68" fmla="*/ 44952 h 253284"/>
                  <a:gd name="connsiteX69" fmla="*/ 50127 w 59633"/>
                  <a:gd name="connsiteY69" fmla="*/ 47545 h 253284"/>
                  <a:gd name="connsiteX70" fmla="*/ 56176 w 59633"/>
                  <a:gd name="connsiteY70" fmla="*/ 32849 h 253284"/>
                  <a:gd name="connsiteX71" fmla="*/ 52719 w 59633"/>
                  <a:gd name="connsiteY71" fmla="*/ 32849 h 253284"/>
                  <a:gd name="connsiteX72" fmla="*/ 47534 w 59633"/>
                  <a:gd name="connsiteY72" fmla="*/ 44952 h 253284"/>
                  <a:gd name="connsiteX73" fmla="*/ 4321 w 59633"/>
                  <a:gd name="connsiteY73" fmla="*/ 32849 h 253284"/>
                  <a:gd name="connsiteX74" fmla="*/ 10371 w 59633"/>
                  <a:gd name="connsiteY74" fmla="*/ 47545 h 253284"/>
                  <a:gd name="connsiteX75" fmla="*/ 12964 w 59633"/>
                  <a:gd name="connsiteY75" fmla="*/ 44952 h 253284"/>
                  <a:gd name="connsiteX76" fmla="*/ 7778 w 59633"/>
                  <a:gd name="connsiteY76" fmla="*/ 32849 h 253284"/>
                  <a:gd name="connsiteX77" fmla="*/ 4321 w 59633"/>
                  <a:gd name="connsiteY77" fmla="*/ 32849 h 253284"/>
                  <a:gd name="connsiteX78" fmla="*/ 51855 w 59633"/>
                  <a:gd name="connsiteY78" fmla="*/ 28527 h 253284"/>
                  <a:gd name="connsiteX79" fmla="*/ 55312 w 59633"/>
                  <a:gd name="connsiteY79" fmla="*/ 28527 h 253284"/>
                  <a:gd name="connsiteX80" fmla="*/ 49263 w 59633"/>
                  <a:gd name="connsiteY80" fmla="*/ 14696 h 253284"/>
                  <a:gd name="connsiteX81" fmla="*/ 46669 w 59633"/>
                  <a:gd name="connsiteY81" fmla="*/ 17289 h 253284"/>
                  <a:gd name="connsiteX82" fmla="*/ 51855 w 59633"/>
                  <a:gd name="connsiteY82" fmla="*/ 28527 h 253284"/>
                  <a:gd name="connsiteX83" fmla="*/ 4321 w 59633"/>
                  <a:gd name="connsiteY83" fmla="*/ 28527 h 253284"/>
                  <a:gd name="connsiteX84" fmla="*/ 7778 w 59633"/>
                  <a:gd name="connsiteY84" fmla="*/ 28527 h 253284"/>
                  <a:gd name="connsiteX85" fmla="*/ 12964 w 59633"/>
                  <a:gd name="connsiteY85" fmla="*/ 16425 h 253284"/>
                  <a:gd name="connsiteX86" fmla="*/ 10371 w 59633"/>
                  <a:gd name="connsiteY86" fmla="*/ 13831 h 253284"/>
                  <a:gd name="connsiteX87" fmla="*/ 4321 w 59633"/>
                  <a:gd name="connsiteY87" fmla="*/ 28527 h 253284"/>
                  <a:gd name="connsiteX88" fmla="*/ 31977 w 59633"/>
                  <a:gd name="connsiteY88" fmla="*/ 7780 h 253284"/>
                  <a:gd name="connsiteX89" fmla="*/ 44077 w 59633"/>
                  <a:gd name="connsiteY89" fmla="*/ 12967 h 253284"/>
                  <a:gd name="connsiteX90" fmla="*/ 46669 w 59633"/>
                  <a:gd name="connsiteY90" fmla="*/ 10373 h 253284"/>
                  <a:gd name="connsiteX91" fmla="*/ 31977 w 59633"/>
                  <a:gd name="connsiteY91" fmla="*/ 4322 h 253284"/>
                  <a:gd name="connsiteX92" fmla="*/ 31977 w 59633"/>
                  <a:gd name="connsiteY92" fmla="*/ 7780 h 253284"/>
                  <a:gd name="connsiteX93" fmla="*/ 12964 w 59633"/>
                  <a:gd name="connsiteY93" fmla="*/ 10373 h 253284"/>
                  <a:gd name="connsiteX94" fmla="*/ 15556 w 59633"/>
                  <a:gd name="connsiteY94" fmla="*/ 12967 h 253284"/>
                  <a:gd name="connsiteX95" fmla="*/ 27656 w 59633"/>
                  <a:gd name="connsiteY95" fmla="*/ 7780 h 253284"/>
                  <a:gd name="connsiteX96" fmla="*/ 27656 w 59633"/>
                  <a:gd name="connsiteY96" fmla="*/ 4322 h 253284"/>
                  <a:gd name="connsiteX97" fmla="*/ 12964 w 59633"/>
                  <a:gd name="connsiteY97" fmla="*/ 10373 h 25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59633" h="253284">
                    <a:moveTo>
                      <a:pt x="38027" y="253285"/>
                    </a:moveTo>
                    <a:lnTo>
                      <a:pt x="11235" y="253285"/>
                    </a:lnTo>
                    <a:lnTo>
                      <a:pt x="11235" y="253285"/>
                    </a:lnTo>
                    <a:cubicBezTo>
                      <a:pt x="8643" y="252420"/>
                      <a:pt x="6914" y="249827"/>
                      <a:pt x="6914" y="247234"/>
                    </a:cubicBezTo>
                    <a:cubicBezTo>
                      <a:pt x="6914" y="244640"/>
                      <a:pt x="8643" y="242047"/>
                      <a:pt x="11235" y="241183"/>
                    </a:cubicBezTo>
                    <a:lnTo>
                      <a:pt x="11235" y="241183"/>
                    </a:lnTo>
                    <a:lnTo>
                      <a:pt x="38027" y="241183"/>
                    </a:lnTo>
                    <a:lnTo>
                      <a:pt x="38027" y="241183"/>
                    </a:lnTo>
                    <a:cubicBezTo>
                      <a:pt x="40620" y="242047"/>
                      <a:pt x="42348" y="244640"/>
                      <a:pt x="42348" y="247234"/>
                    </a:cubicBezTo>
                    <a:cubicBezTo>
                      <a:pt x="41484" y="249827"/>
                      <a:pt x="39755" y="251556"/>
                      <a:pt x="38027" y="253285"/>
                    </a:cubicBezTo>
                    <a:lnTo>
                      <a:pt x="38027" y="253285"/>
                    </a:lnTo>
                    <a:close/>
                    <a:moveTo>
                      <a:pt x="15556" y="248963"/>
                    </a:moveTo>
                    <a:lnTo>
                      <a:pt x="32842" y="248963"/>
                    </a:lnTo>
                    <a:lnTo>
                      <a:pt x="32842" y="245505"/>
                    </a:lnTo>
                    <a:lnTo>
                      <a:pt x="15556" y="245505"/>
                    </a:lnTo>
                    <a:lnTo>
                      <a:pt x="15556" y="248963"/>
                    </a:lnTo>
                    <a:close/>
                    <a:moveTo>
                      <a:pt x="31977" y="60512"/>
                    </a:moveTo>
                    <a:lnTo>
                      <a:pt x="27656" y="60512"/>
                    </a:lnTo>
                    <a:cubicBezTo>
                      <a:pt x="20742" y="59647"/>
                      <a:pt x="14692" y="57918"/>
                      <a:pt x="10371" y="53596"/>
                    </a:cubicBezTo>
                    <a:lnTo>
                      <a:pt x="10371" y="53596"/>
                    </a:lnTo>
                    <a:lnTo>
                      <a:pt x="8643" y="51867"/>
                    </a:lnTo>
                    <a:cubicBezTo>
                      <a:pt x="8643" y="51867"/>
                      <a:pt x="8643" y="51867"/>
                      <a:pt x="8643" y="51867"/>
                    </a:cubicBezTo>
                    <a:lnTo>
                      <a:pt x="6914" y="50138"/>
                    </a:lnTo>
                    <a:lnTo>
                      <a:pt x="6914" y="50138"/>
                    </a:lnTo>
                    <a:cubicBezTo>
                      <a:pt x="2593" y="44952"/>
                      <a:pt x="0" y="38900"/>
                      <a:pt x="0" y="32849"/>
                    </a:cubicBezTo>
                    <a:lnTo>
                      <a:pt x="0" y="32849"/>
                    </a:lnTo>
                    <a:lnTo>
                      <a:pt x="0" y="28527"/>
                    </a:lnTo>
                    <a:cubicBezTo>
                      <a:pt x="0" y="21611"/>
                      <a:pt x="2593" y="15560"/>
                      <a:pt x="6914" y="10373"/>
                    </a:cubicBezTo>
                    <a:lnTo>
                      <a:pt x="6914" y="10373"/>
                    </a:lnTo>
                    <a:lnTo>
                      <a:pt x="8643" y="8645"/>
                    </a:lnTo>
                    <a:lnTo>
                      <a:pt x="8643" y="8645"/>
                    </a:lnTo>
                    <a:lnTo>
                      <a:pt x="10371" y="6916"/>
                    </a:lnTo>
                    <a:lnTo>
                      <a:pt x="10371" y="6916"/>
                    </a:lnTo>
                    <a:cubicBezTo>
                      <a:pt x="15556" y="2593"/>
                      <a:pt x="21606" y="0"/>
                      <a:pt x="27656" y="0"/>
                    </a:cubicBezTo>
                    <a:lnTo>
                      <a:pt x="27656" y="0"/>
                    </a:lnTo>
                    <a:lnTo>
                      <a:pt x="31977" y="0"/>
                    </a:lnTo>
                    <a:cubicBezTo>
                      <a:pt x="39755" y="865"/>
                      <a:pt x="45805" y="3458"/>
                      <a:pt x="50991" y="9509"/>
                    </a:cubicBezTo>
                    <a:cubicBezTo>
                      <a:pt x="56176" y="14696"/>
                      <a:pt x="58769" y="21611"/>
                      <a:pt x="59633" y="28527"/>
                    </a:cubicBezTo>
                    <a:lnTo>
                      <a:pt x="59633" y="28527"/>
                    </a:lnTo>
                    <a:lnTo>
                      <a:pt x="59633" y="32849"/>
                    </a:lnTo>
                    <a:cubicBezTo>
                      <a:pt x="58769" y="39765"/>
                      <a:pt x="57041" y="45816"/>
                      <a:pt x="52719" y="50138"/>
                    </a:cubicBezTo>
                    <a:lnTo>
                      <a:pt x="52719" y="50138"/>
                    </a:lnTo>
                    <a:lnTo>
                      <a:pt x="50991" y="51867"/>
                    </a:lnTo>
                    <a:lnTo>
                      <a:pt x="50991" y="51867"/>
                    </a:lnTo>
                    <a:lnTo>
                      <a:pt x="49263" y="53596"/>
                    </a:lnTo>
                    <a:lnTo>
                      <a:pt x="49263" y="53596"/>
                    </a:lnTo>
                    <a:cubicBezTo>
                      <a:pt x="44941" y="57918"/>
                      <a:pt x="38891" y="59647"/>
                      <a:pt x="31977" y="60512"/>
                    </a:cubicBezTo>
                    <a:lnTo>
                      <a:pt x="31977" y="60512"/>
                    </a:lnTo>
                    <a:close/>
                    <a:moveTo>
                      <a:pt x="12964" y="50138"/>
                    </a:moveTo>
                    <a:cubicBezTo>
                      <a:pt x="17285" y="53596"/>
                      <a:pt x="21606" y="55325"/>
                      <a:pt x="27656" y="56189"/>
                    </a:cubicBezTo>
                    <a:lnTo>
                      <a:pt x="27656" y="52732"/>
                    </a:lnTo>
                    <a:cubicBezTo>
                      <a:pt x="23335" y="52732"/>
                      <a:pt x="19014" y="51003"/>
                      <a:pt x="15556" y="47545"/>
                    </a:cubicBezTo>
                    <a:lnTo>
                      <a:pt x="12964" y="50138"/>
                    </a:lnTo>
                    <a:close/>
                    <a:moveTo>
                      <a:pt x="31977" y="52732"/>
                    </a:moveTo>
                    <a:lnTo>
                      <a:pt x="31977" y="56189"/>
                    </a:lnTo>
                    <a:cubicBezTo>
                      <a:pt x="37163" y="56189"/>
                      <a:pt x="42348" y="53596"/>
                      <a:pt x="46669" y="50138"/>
                    </a:cubicBezTo>
                    <a:lnTo>
                      <a:pt x="44077" y="47545"/>
                    </a:lnTo>
                    <a:cubicBezTo>
                      <a:pt x="40620" y="51003"/>
                      <a:pt x="36299" y="52732"/>
                      <a:pt x="31977" y="52732"/>
                    </a:cubicBezTo>
                    <a:close/>
                    <a:moveTo>
                      <a:pt x="17285" y="43223"/>
                    </a:moveTo>
                    <a:cubicBezTo>
                      <a:pt x="20742" y="46680"/>
                      <a:pt x="25063" y="48409"/>
                      <a:pt x="30249" y="48409"/>
                    </a:cubicBezTo>
                    <a:cubicBezTo>
                      <a:pt x="35434" y="48409"/>
                      <a:pt x="39755" y="46680"/>
                      <a:pt x="43213" y="43223"/>
                    </a:cubicBezTo>
                    <a:cubicBezTo>
                      <a:pt x="46669" y="39765"/>
                      <a:pt x="48398" y="35443"/>
                      <a:pt x="48398" y="30256"/>
                    </a:cubicBezTo>
                    <a:cubicBezTo>
                      <a:pt x="48398" y="25934"/>
                      <a:pt x="46669" y="21611"/>
                      <a:pt x="44077" y="19018"/>
                    </a:cubicBezTo>
                    <a:lnTo>
                      <a:pt x="41484" y="16425"/>
                    </a:lnTo>
                    <a:cubicBezTo>
                      <a:pt x="38027" y="13831"/>
                      <a:pt x="34570" y="12102"/>
                      <a:pt x="30249" y="12102"/>
                    </a:cubicBezTo>
                    <a:cubicBezTo>
                      <a:pt x="25063" y="12102"/>
                      <a:pt x="20742" y="13831"/>
                      <a:pt x="17285" y="17289"/>
                    </a:cubicBezTo>
                    <a:cubicBezTo>
                      <a:pt x="13828" y="20747"/>
                      <a:pt x="12099" y="25069"/>
                      <a:pt x="12099" y="30256"/>
                    </a:cubicBezTo>
                    <a:cubicBezTo>
                      <a:pt x="12099" y="35443"/>
                      <a:pt x="13828" y="39765"/>
                      <a:pt x="17285" y="43223"/>
                    </a:cubicBezTo>
                    <a:close/>
                    <a:moveTo>
                      <a:pt x="47534" y="44952"/>
                    </a:moveTo>
                    <a:lnTo>
                      <a:pt x="50127" y="47545"/>
                    </a:lnTo>
                    <a:cubicBezTo>
                      <a:pt x="53584" y="43223"/>
                      <a:pt x="55312" y="38900"/>
                      <a:pt x="56176" y="32849"/>
                    </a:cubicBezTo>
                    <a:lnTo>
                      <a:pt x="52719" y="32849"/>
                    </a:lnTo>
                    <a:cubicBezTo>
                      <a:pt x="51855" y="37172"/>
                      <a:pt x="50127" y="41494"/>
                      <a:pt x="47534" y="44952"/>
                    </a:cubicBezTo>
                    <a:close/>
                    <a:moveTo>
                      <a:pt x="4321" y="32849"/>
                    </a:moveTo>
                    <a:cubicBezTo>
                      <a:pt x="4321" y="38036"/>
                      <a:pt x="6914" y="43223"/>
                      <a:pt x="10371" y="47545"/>
                    </a:cubicBezTo>
                    <a:lnTo>
                      <a:pt x="12964" y="44952"/>
                    </a:lnTo>
                    <a:cubicBezTo>
                      <a:pt x="10371" y="41494"/>
                      <a:pt x="8643" y="37172"/>
                      <a:pt x="7778" y="32849"/>
                    </a:cubicBezTo>
                    <a:lnTo>
                      <a:pt x="4321" y="32849"/>
                    </a:lnTo>
                    <a:close/>
                    <a:moveTo>
                      <a:pt x="51855" y="28527"/>
                    </a:moveTo>
                    <a:lnTo>
                      <a:pt x="55312" y="28527"/>
                    </a:lnTo>
                    <a:cubicBezTo>
                      <a:pt x="55312" y="23340"/>
                      <a:pt x="52719" y="18154"/>
                      <a:pt x="49263" y="14696"/>
                    </a:cubicBezTo>
                    <a:lnTo>
                      <a:pt x="46669" y="17289"/>
                    </a:lnTo>
                    <a:cubicBezTo>
                      <a:pt x="50127" y="19882"/>
                      <a:pt x="51855" y="23340"/>
                      <a:pt x="51855" y="28527"/>
                    </a:cubicBezTo>
                    <a:close/>
                    <a:moveTo>
                      <a:pt x="4321" y="28527"/>
                    </a:moveTo>
                    <a:lnTo>
                      <a:pt x="7778" y="28527"/>
                    </a:lnTo>
                    <a:cubicBezTo>
                      <a:pt x="7778" y="23340"/>
                      <a:pt x="9507" y="19882"/>
                      <a:pt x="12964" y="16425"/>
                    </a:cubicBezTo>
                    <a:lnTo>
                      <a:pt x="10371" y="13831"/>
                    </a:lnTo>
                    <a:cubicBezTo>
                      <a:pt x="6914" y="17289"/>
                      <a:pt x="4321" y="22476"/>
                      <a:pt x="4321" y="28527"/>
                    </a:cubicBezTo>
                    <a:close/>
                    <a:moveTo>
                      <a:pt x="31977" y="7780"/>
                    </a:moveTo>
                    <a:cubicBezTo>
                      <a:pt x="36299" y="7780"/>
                      <a:pt x="40620" y="9509"/>
                      <a:pt x="44077" y="12967"/>
                    </a:cubicBezTo>
                    <a:lnTo>
                      <a:pt x="46669" y="10373"/>
                    </a:lnTo>
                    <a:cubicBezTo>
                      <a:pt x="42348" y="6916"/>
                      <a:pt x="38027" y="4322"/>
                      <a:pt x="31977" y="4322"/>
                    </a:cubicBezTo>
                    <a:lnTo>
                      <a:pt x="31977" y="7780"/>
                    </a:lnTo>
                    <a:close/>
                    <a:moveTo>
                      <a:pt x="12964" y="10373"/>
                    </a:moveTo>
                    <a:lnTo>
                      <a:pt x="15556" y="12967"/>
                    </a:lnTo>
                    <a:cubicBezTo>
                      <a:pt x="19014" y="10373"/>
                      <a:pt x="23335" y="8645"/>
                      <a:pt x="27656" y="7780"/>
                    </a:cubicBezTo>
                    <a:lnTo>
                      <a:pt x="27656" y="4322"/>
                    </a:lnTo>
                    <a:cubicBezTo>
                      <a:pt x="22470" y="5187"/>
                      <a:pt x="17285" y="6916"/>
                      <a:pt x="12964" y="10373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</p:grpSp>
      <p:grpSp>
        <p:nvGrpSpPr>
          <p:cNvPr id="423" name="Graphic 16831">
            <a:extLst>
              <a:ext uri="{FF2B5EF4-FFF2-40B4-BE49-F238E27FC236}">
                <a16:creationId xmlns:a16="http://schemas.microsoft.com/office/drawing/2014/main" id="{6A747493-D230-F6ED-2261-B1AF9F4D4263}"/>
              </a:ext>
            </a:extLst>
          </p:cNvPr>
          <p:cNvGrpSpPr/>
          <p:nvPr/>
        </p:nvGrpSpPr>
        <p:grpSpPr>
          <a:xfrm>
            <a:off x="10985768" y="2137555"/>
            <a:ext cx="487637" cy="334544"/>
            <a:chOff x="5789831" y="718639"/>
            <a:chExt cx="635226" cy="350968"/>
          </a:xfrm>
          <a:solidFill>
            <a:srgbClr val="355464"/>
          </a:solidFill>
        </p:grpSpPr>
        <p:grpSp>
          <p:nvGrpSpPr>
            <p:cNvPr id="424" name="Graphic 16831">
              <a:extLst>
                <a:ext uri="{FF2B5EF4-FFF2-40B4-BE49-F238E27FC236}">
                  <a16:creationId xmlns:a16="http://schemas.microsoft.com/office/drawing/2014/main" id="{A5A7D58E-3F0C-A650-D2E4-42C92733D1E9}"/>
                </a:ext>
              </a:extLst>
            </p:cNvPr>
            <p:cNvGrpSpPr/>
            <p:nvPr/>
          </p:nvGrpSpPr>
          <p:grpSpPr>
            <a:xfrm>
              <a:off x="5789831" y="837934"/>
              <a:ext cx="635226" cy="231673"/>
              <a:chOff x="5789831" y="837934"/>
              <a:chExt cx="635226" cy="231673"/>
            </a:xfrm>
            <a:solidFill>
              <a:srgbClr val="355464"/>
            </a:solidFill>
          </p:grpSpPr>
          <p:sp>
            <p:nvSpPr>
              <p:cNvPr id="446" name="Freeform 17575">
                <a:extLst>
                  <a:ext uri="{FF2B5EF4-FFF2-40B4-BE49-F238E27FC236}">
                    <a16:creationId xmlns:a16="http://schemas.microsoft.com/office/drawing/2014/main" id="{34C440AD-3A98-28E3-ECF6-A1A9E7F3BE43}"/>
                  </a:ext>
                </a:extLst>
              </p:cNvPr>
              <p:cNvSpPr/>
              <p:nvPr/>
            </p:nvSpPr>
            <p:spPr>
              <a:xfrm>
                <a:off x="5791560" y="839663"/>
                <a:ext cx="630040" cy="228215"/>
              </a:xfrm>
              <a:custGeom>
                <a:avLst/>
                <a:gdLst>
                  <a:gd name="connsiteX0" fmla="*/ 1728 w 630040"/>
                  <a:gd name="connsiteY0" fmla="*/ 135719 h 228215"/>
                  <a:gd name="connsiteX1" fmla="*/ 4321 w 630040"/>
                  <a:gd name="connsiteY1" fmla="*/ 132261 h 228215"/>
                  <a:gd name="connsiteX2" fmla="*/ 7778 w 630040"/>
                  <a:gd name="connsiteY2" fmla="*/ 128804 h 228215"/>
                  <a:gd name="connsiteX3" fmla="*/ 18149 w 630040"/>
                  <a:gd name="connsiteY3" fmla="*/ 118430 h 228215"/>
                  <a:gd name="connsiteX4" fmla="*/ 49262 w 630040"/>
                  <a:gd name="connsiteY4" fmla="*/ 89903 h 228215"/>
                  <a:gd name="connsiteX5" fmla="*/ 108896 w 630040"/>
                  <a:gd name="connsiteY5" fmla="*/ 38900 h 228215"/>
                  <a:gd name="connsiteX6" fmla="*/ 115810 w 630040"/>
                  <a:gd name="connsiteY6" fmla="*/ 48409 h 228215"/>
                  <a:gd name="connsiteX7" fmla="*/ 57041 w 630040"/>
                  <a:gd name="connsiteY7" fmla="*/ 98548 h 228215"/>
                  <a:gd name="connsiteX8" fmla="*/ 26792 w 630040"/>
                  <a:gd name="connsiteY8" fmla="*/ 127075 h 228215"/>
                  <a:gd name="connsiteX9" fmla="*/ 17285 w 630040"/>
                  <a:gd name="connsiteY9" fmla="*/ 137448 h 228215"/>
                  <a:gd name="connsiteX10" fmla="*/ 14692 w 630040"/>
                  <a:gd name="connsiteY10" fmla="*/ 140906 h 228215"/>
                  <a:gd name="connsiteX11" fmla="*/ 13828 w 630040"/>
                  <a:gd name="connsiteY11" fmla="*/ 141770 h 228215"/>
                  <a:gd name="connsiteX12" fmla="*/ 1728 w 630040"/>
                  <a:gd name="connsiteY12" fmla="*/ 135719 h 228215"/>
                  <a:gd name="connsiteX13" fmla="*/ 6914 w 630040"/>
                  <a:gd name="connsiteY13" fmla="*/ 197960 h 228215"/>
                  <a:gd name="connsiteX14" fmla="*/ 864 w 630040"/>
                  <a:gd name="connsiteY14" fmla="*/ 197960 h 228215"/>
                  <a:gd name="connsiteX15" fmla="*/ 864 w 630040"/>
                  <a:gd name="connsiteY15" fmla="*/ 197960 h 228215"/>
                  <a:gd name="connsiteX16" fmla="*/ 864 w 630040"/>
                  <a:gd name="connsiteY16" fmla="*/ 197960 h 228215"/>
                  <a:gd name="connsiteX17" fmla="*/ 864 w 630040"/>
                  <a:gd name="connsiteY17" fmla="*/ 197960 h 228215"/>
                  <a:gd name="connsiteX18" fmla="*/ 864 w 630040"/>
                  <a:gd name="connsiteY18" fmla="*/ 197960 h 228215"/>
                  <a:gd name="connsiteX19" fmla="*/ 864 w 630040"/>
                  <a:gd name="connsiteY19" fmla="*/ 197095 h 228215"/>
                  <a:gd name="connsiteX20" fmla="*/ 864 w 630040"/>
                  <a:gd name="connsiteY20" fmla="*/ 195367 h 228215"/>
                  <a:gd name="connsiteX21" fmla="*/ 864 w 630040"/>
                  <a:gd name="connsiteY21" fmla="*/ 189315 h 228215"/>
                  <a:gd name="connsiteX22" fmla="*/ 0 w 630040"/>
                  <a:gd name="connsiteY22" fmla="*/ 170297 h 228215"/>
                  <a:gd name="connsiteX23" fmla="*/ 0 w 630040"/>
                  <a:gd name="connsiteY23" fmla="*/ 149550 h 228215"/>
                  <a:gd name="connsiteX24" fmla="*/ 864 w 630040"/>
                  <a:gd name="connsiteY24" fmla="*/ 140906 h 228215"/>
                  <a:gd name="connsiteX25" fmla="*/ 2593 w 630040"/>
                  <a:gd name="connsiteY25" fmla="*/ 133990 h 228215"/>
                  <a:gd name="connsiteX26" fmla="*/ 13828 w 630040"/>
                  <a:gd name="connsiteY26" fmla="*/ 138313 h 228215"/>
                  <a:gd name="connsiteX27" fmla="*/ 13828 w 630040"/>
                  <a:gd name="connsiteY27" fmla="*/ 138313 h 228215"/>
                  <a:gd name="connsiteX28" fmla="*/ 13828 w 630040"/>
                  <a:gd name="connsiteY28" fmla="*/ 139177 h 228215"/>
                  <a:gd name="connsiteX29" fmla="*/ 13828 w 630040"/>
                  <a:gd name="connsiteY29" fmla="*/ 141770 h 228215"/>
                  <a:gd name="connsiteX30" fmla="*/ 13828 w 630040"/>
                  <a:gd name="connsiteY30" fmla="*/ 149550 h 228215"/>
                  <a:gd name="connsiteX31" fmla="*/ 13828 w 630040"/>
                  <a:gd name="connsiteY31" fmla="*/ 169433 h 228215"/>
                  <a:gd name="connsiteX32" fmla="*/ 14692 w 630040"/>
                  <a:gd name="connsiteY32" fmla="*/ 187586 h 228215"/>
                  <a:gd name="connsiteX33" fmla="*/ 14692 w 630040"/>
                  <a:gd name="connsiteY33" fmla="*/ 193638 h 228215"/>
                  <a:gd name="connsiteX34" fmla="*/ 14692 w 630040"/>
                  <a:gd name="connsiteY34" fmla="*/ 195367 h 228215"/>
                  <a:gd name="connsiteX35" fmla="*/ 14692 w 630040"/>
                  <a:gd name="connsiteY35" fmla="*/ 195367 h 228215"/>
                  <a:gd name="connsiteX36" fmla="*/ 14692 w 630040"/>
                  <a:gd name="connsiteY36" fmla="*/ 195367 h 228215"/>
                  <a:gd name="connsiteX37" fmla="*/ 14692 w 630040"/>
                  <a:gd name="connsiteY37" fmla="*/ 195367 h 228215"/>
                  <a:gd name="connsiteX38" fmla="*/ 14692 w 630040"/>
                  <a:gd name="connsiteY38" fmla="*/ 195367 h 228215"/>
                  <a:gd name="connsiteX39" fmla="*/ 14692 w 630040"/>
                  <a:gd name="connsiteY39" fmla="*/ 195367 h 228215"/>
                  <a:gd name="connsiteX40" fmla="*/ 6914 w 630040"/>
                  <a:gd name="connsiteY40" fmla="*/ 197960 h 228215"/>
                  <a:gd name="connsiteX41" fmla="*/ 31113 w 630040"/>
                  <a:gd name="connsiteY41" fmla="*/ 227351 h 228215"/>
                  <a:gd name="connsiteX42" fmla="*/ 864 w 630040"/>
                  <a:gd name="connsiteY42" fmla="*/ 197095 h 228215"/>
                  <a:gd name="connsiteX43" fmla="*/ 12964 w 630040"/>
                  <a:gd name="connsiteY43" fmla="*/ 197095 h 228215"/>
                  <a:gd name="connsiteX44" fmla="*/ 31113 w 630040"/>
                  <a:gd name="connsiteY44" fmla="*/ 215249 h 228215"/>
                  <a:gd name="connsiteX45" fmla="*/ 31113 w 630040"/>
                  <a:gd name="connsiteY45" fmla="*/ 227351 h 228215"/>
                  <a:gd name="connsiteX46" fmla="*/ 600656 w 630040"/>
                  <a:gd name="connsiteY46" fmla="*/ 227351 h 228215"/>
                  <a:gd name="connsiteX47" fmla="*/ 31113 w 630040"/>
                  <a:gd name="connsiteY47" fmla="*/ 227351 h 228215"/>
                  <a:gd name="connsiteX48" fmla="*/ 31113 w 630040"/>
                  <a:gd name="connsiteY48" fmla="*/ 215249 h 228215"/>
                  <a:gd name="connsiteX49" fmla="*/ 600656 w 630040"/>
                  <a:gd name="connsiteY49" fmla="*/ 215249 h 228215"/>
                  <a:gd name="connsiteX50" fmla="*/ 600656 w 630040"/>
                  <a:gd name="connsiteY50" fmla="*/ 227351 h 228215"/>
                  <a:gd name="connsiteX51" fmla="*/ 630041 w 630040"/>
                  <a:gd name="connsiteY51" fmla="*/ 197960 h 228215"/>
                  <a:gd name="connsiteX52" fmla="*/ 599792 w 630040"/>
                  <a:gd name="connsiteY52" fmla="*/ 228216 h 228215"/>
                  <a:gd name="connsiteX53" fmla="*/ 599792 w 630040"/>
                  <a:gd name="connsiteY53" fmla="*/ 216113 h 228215"/>
                  <a:gd name="connsiteX54" fmla="*/ 617941 w 630040"/>
                  <a:gd name="connsiteY54" fmla="*/ 197960 h 228215"/>
                  <a:gd name="connsiteX55" fmla="*/ 630041 w 630040"/>
                  <a:gd name="connsiteY55" fmla="*/ 197960 h 228215"/>
                  <a:gd name="connsiteX56" fmla="*/ 630041 w 630040"/>
                  <a:gd name="connsiteY56" fmla="*/ 54461 h 228215"/>
                  <a:gd name="connsiteX57" fmla="*/ 630041 w 630040"/>
                  <a:gd name="connsiteY57" fmla="*/ 197960 h 228215"/>
                  <a:gd name="connsiteX58" fmla="*/ 617941 w 630040"/>
                  <a:gd name="connsiteY58" fmla="*/ 197960 h 228215"/>
                  <a:gd name="connsiteX59" fmla="*/ 617941 w 630040"/>
                  <a:gd name="connsiteY59" fmla="*/ 54461 h 228215"/>
                  <a:gd name="connsiteX60" fmla="*/ 630041 w 630040"/>
                  <a:gd name="connsiteY60" fmla="*/ 54461 h 228215"/>
                  <a:gd name="connsiteX61" fmla="*/ 576457 w 630040"/>
                  <a:gd name="connsiteY61" fmla="*/ 864 h 228215"/>
                  <a:gd name="connsiteX62" fmla="*/ 630041 w 630040"/>
                  <a:gd name="connsiteY62" fmla="*/ 54461 h 228215"/>
                  <a:gd name="connsiteX63" fmla="*/ 617941 w 630040"/>
                  <a:gd name="connsiteY63" fmla="*/ 54461 h 228215"/>
                  <a:gd name="connsiteX64" fmla="*/ 576457 w 630040"/>
                  <a:gd name="connsiteY64" fmla="*/ 12967 h 228215"/>
                  <a:gd name="connsiteX65" fmla="*/ 576457 w 630040"/>
                  <a:gd name="connsiteY65" fmla="*/ 864 h 228215"/>
                  <a:gd name="connsiteX66" fmla="*/ 182358 w 630040"/>
                  <a:gd name="connsiteY66" fmla="*/ 864 h 228215"/>
                  <a:gd name="connsiteX67" fmla="*/ 577322 w 630040"/>
                  <a:gd name="connsiteY67" fmla="*/ 864 h 228215"/>
                  <a:gd name="connsiteX68" fmla="*/ 577322 w 630040"/>
                  <a:gd name="connsiteY68" fmla="*/ 12967 h 228215"/>
                  <a:gd name="connsiteX69" fmla="*/ 182358 w 630040"/>
                  <a:gd name="connsiteY69" fmla="*/ 12967 h 228215"/>
                  <a:gd name="connsiteX70" fmla="*/ 182358 w 630040"/>
                  <a:gd name="connsiteY70" fmla="*/ 864 h 228215"/>
                  <a:gd name="connsiteX71" fmla="*/ 108032 w 630040"/>
                  <a:gd name="connsiteY71" fmla="*/ 37171 h 228215"/>
                  <a:gd name="connsiteX72" fmla="*/ 140873 w 630040"/>
                  <a:gd name="connsiteY72" fmla="*/ 12967 h 228215"/>
                  <a:gd name="connsiteX73" fmla="*/ 181493 w 630040"/>
                  <a:gd name="connsiteY73" fmla="*/ 0 h 228215"/>
                  <a:gd name="connsiteX74" fmla="*/ 181493 w 630040"/>
                  <a:gd name="connsiteY74" fmla="*/ 12102 h 228215"/>
                  <a:gd name="connsiteX75" fmla="*/ 146923 w 630040"/>
                  <a:gd name="connsiteY75" fmla="*/ 23340 h 228215"/>
                  <a:gd name="connsiteX76" fmla="*/ 114946 w 630040"/>
                  <a:gd name="connsiteY76" fmla="*/ 47545 h 228215"/>
                  <a:gd name="connsiteX77" fmla="*/ 108032 w 630040"/>
                  <a:gd name="connsiteY77" fmla="*/ 37171 h 228215"/>
                  <a:gd name="connsiteX78" fmla="*/ 6914 w 630040"/>
                  <a:gd name="connsiteY78" fmla="*/ 197960 h 228215"/>
                  <a:gd name="connsiteX79" fmla="*/ 12964 w 630040"/>
                  <a:gd name="connsiteY79" fmla="*/ 197960 h 228215"/>
                  <a:gd name="connsiteX80" fmla="*/ 12964 w 630040"/>
                  <a:gd name="connsiteY80" fmla="*/ 197960 h 228215"/>
                  <a:gd name="connsiteX81" fmla="*/ 6914 w 630040"/>
                  <a:gd name="connsiteY81" fmla="*/ 197960 h 22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30040" h="228215">
                    <a:moveTo>
                      <a:pt x="1728" y="135719"/>
                    </a:moveTo>
                    <a:cubicBezTo>
                      <a:pt x="2593" y="133990"/>
                      <a:pt x="3457" y="133126"/>
                      <a:pt x="4321" y="132261"/>
                    </a:cubicBezTo>
                    <a:cubicBezTo>
                      <a:pt x="5186" y="131397"/>
                      <a:pt x="6050" y="129668"/>
                      <a:pt x="7778" y="128804"/>
                    </a:cubicBezTo>
                    <a:cubicBezTo>
                      <a:pt x="10371" y="126210"/>
                      <a:pt x="13828" y="122752"/>
                      <a:pt x="18149" y="118430"/>
                    </a:cubicBezTo>
                    <a:cubicBezTo>
                      <a:pt x="26792" y="110650"/>
                      <a:pt x="37163" y="100277"/>
                      <a:pt x="49262" y="89903"/>
                    </a:cubicBezTo>
                    <a:cubicBezTo>
                      <a:pt x="72597" y="69156"/>
                      <a:pt x="97661" y="46681"/>
                      <a:pt x="108896" y="38900"/>
                    </a:cubicBezTo>
                    <a:lnTo>
                      <a:pt x="115810" y="48409"/>
                    </a:lnTo>
                    <a:cubicBezTo>
                      <a:pt x="105439" y="56189"/>
                      <a:pt x="79511" y="77801"/>
                      <a:pt x="57041" y="98548"/>
                    </a:cubicBezTo>
                    <a:cubicBezTo>
                      <a:pt x="45805" y="108921"/>
                      <a:pt x="34570" y="119295"/>
                      <a:pt x="26792" y="127075"/>
                    </a:cubicBezTo>
                    <a:cubicBezTo>
                      <a:pt x="22471" y="131397"/>
                      <a:pt x="19013" y="134855"/>
                      <a:pt x="17285" y="137448"/>
                    </a:cubicBezTo>
                    <a:cubicBezTo>
                      <a:pt x="16421" y="139177"/>
                      <a:pt x="15556" y="140041"/>
                      <a:pt x="14692" y="140906"/>
                    </a:cubicBezTo>
                    <a:cubicBezTo>
                      <a:pt x="13828" y="141770"/>
                      <a:pt x="13828" y="141770"/>
                      <a:pt x="13828" y="141770"/>
                    </a:cubicBezTo>
                    <a:lnTo>
                      <a:pt x="1728" y="135719"/>
                    </a:lnTo>
                    <a:close/>
                    <a:moveTo>
                      <a:pt x="6914" y="197960"/>
                    </a:moveTo>
                    <a:cubicBezTo>
                      <a:pt x="864" y="197960"/>
                      <a:pt x="864" y="197960"/>
                      <a:pt x="864" y="197960"/>
                    </a:cubicBezTo>
                    <a:cubicBezTo>
                      <a:pt x="864" y="197960"/>
                      <a:pt x="864" y="197960"/>
                      <a:pt x="864" y="197960"/>
                    </a:cubicBezTo>
                    <a:cubicBezTo>
                      <a:pt x="864" y="197960"/>
                      <a:pt x="864" y="197960"/>
                      <a:pt x="864" y="197960"/>
                    </a:cubicBezTo>
                    <a:cubicBezTo>
                      <a:pt x="864" y="197960"/>
                      <a:pt x="864" y="197960"/>
                      <a:pt x="864" y="197960"/>
                    </a:cubicBezTo>
                    <a:cubicBezTo>
                      <a:pt x="864" y="197960"/>
                      <a:pt x="864" y="197960"/>
                      <a:pt x="864" y="197960"/>
                    </a:cubicBezTo>
                    <a:cubicBezTo>
                      <a:pt x="864" y="197960"/>
                      <a:pt x="864" y="197960"/>
                      <a:pt x="864" y="197095"/>
                    </a:cubicBezTo>
                    <a:cubicBezTo>
                      <a:pt x="864" y="197095"/>
                      <a:pt x="864" y="196231"/>
                      <a:pt x="864" y="195367"/>
                    </a:cubicBezTo>
                    <a:cubicBezTo>
                      <a:pt x="864" y="193638"/>
                      <a:pt x="864" y="191909"/>
                      <a:pt x="864" y="189315"/>
                    </a:cubicBezTo>
                    <a:cubicBezTo>
                      <a:pt x="864" y="184129"/>
                      <a:pt x="0" y="177213"/>
                      <a:pt x="0" y="170297"/>
                    </a:cubicBezTo>
                    <a:cubicBezTo>
                      <a:pt x="0" y="163382"/>
                      <a:pt x="0" y="155602"/>
                      <a:pt x="0" y="149550"/>
                    </a:cubicBezTo>
                    <a:cubicBezTo>
                      <a:pt x="0" y="146093"/>
                      <a:pt x="0" y="143499"/>
                      <a:pt x="864" y="140906"/>
                    </a:cubicBezTo>
                    <a:cubicBezTo>
                      <a:pt x="864" y="138313"/>
                      <a:pt x="1728" y="136584"/>
                      <a:pt x="2593" y="133990"/>
                    </a:cubicBezTo>
                    <a:lnTo>
                      <a:pt x="13828" y="138313"/>
                    </a:lnTo>
                    <a:cubicBezTo>
                      <a:pt x="13828" y="138313"/>
                      <a:pt x="13828" y="138313"/>
                      <a:pt x="13828" y="138313"/>
                    </a:cubicBezTo>
                    <a:cubicBezTo>
                      <a:pt x="13828" y="138313"/>
                      <a:pt x="13828" y="138313"/>
                      <a:pt x="13828" y="139177"/>
                    </a:cubicBezTo>
                    <a:cubicBezTo>
                      <a:pt x="13828" y="140041"/>
                      <a:pt x="13828" y="140906"/>
                      <a:pt x="13828" y="141770"/>
                    </a:cubicBezTo>
                    <a:cubicBezTo>
                      <a:pt x="13828" y="143499"/>
                      <a:pt x="13828" y="146093"/>
                      <a:pt x="13828" y="149550"/>
                    </a:cubicBezTo>
                    <a:cubicBezTo>
                      <a:pt x="13828" y="155602"/>
                      <a:pt x="13828" y="162517"/>
                      <a:pt x="13828" y="169433"/>
                    </a:cubicBezTo>
                    <a:cubicBezTo>
                      <a:pt x="13828" y="176349"/>
                      <a:pt x="14692" y="183264"/>
                      <a:pt x="14692" y="187586"/>
                    </a:cubicBezTo>
                    <a:cubicBezTo>
                      <a:pt x="14692" y="190180"/>
                      <a:pt x="14692" y="191909"/>
                      <a:pt x="14692" y="193638"/>
                    </a:cubicBezTo>
                    <a:cubicBezTo>
                      <a:pt x="14692" y="194502"/>
                      <a:pt x="14692" y="194502"/>
                      <a:pt x="14692" y="195367"/>
                    </a:cubicBezTo>
                    <a:cubicBezTo>
                      <a:pt x="14692" y="195367"/>
                      <a:pt x="14692" y="195367"/>
                      <a:pt x="14692" y="195367"/>
                    </a:cubicBezTo>
                    <a:cubicBezTo>
                      <a:pt x="14692" y="195367"/>
                      <a:pt x="14692" y="195367"/>
                      <a:pt x="14692" y="195367"/>
                    </a:cubicBezTo>
                    <a:cubicBezTo>
                      <a:pt x="14692" y="195367"/>
                      <a:pt x="14692" y="195367"/>
                      <a:pt x="14692" y="195367"/>
                    </a:cubicBezTo>
                    <a:cubicBezTo>
                      <a:pt x="14692" y="195367"/>
                      <a:pt x="14692" y="195367"/>
                      <a:pt x="14692" y="195367"/>
                    </a:cubicBezTo>
                    <a:cubicBezTo>
                      <a:pt x="14692" y="195367"/>
                      <a:pt x="14692" y="195367"/>
                      <a:pt x="14692" y="195367"/>
                    </a:cubicBezTo>
                    <a:cubicBezTo>
                      <a:pt x="12964" y="197095"/>
                      <a:pt x="12964" y="197095"/>
                      <a:pt x="6914" y="197960"/>
                    </a:cubicBezTo>
                    <a:close/>
                    <a:moveTo>
                      <a:pt x="31113" y="227351"/>
                    </a:moveTo>
                    <a:cubicBezTo>
                      <a:pt x="14692" y="227351"/>
                      <a:pt x="864" y="213520"/>
                      <a:pt x="864" y="197095"/>
                    </a:cubicBezTo>
                    <a:lnTo>
                      <a:pt x="12964" y="197095"/>
                    </a:lnTo>
                    <a:cubicBezTo>
                      <a:pt x="12964" y="206604"/>
                      <a:pt x="20742" y="215249"/>
                      <a:pt x="31113" y="215249"/>
                    </a:cubicBezTo>
                    <a:lnTo>
                      <a:pt x="31113" y="227351"/>
                    </a:lnTo>
                    <a:close/>
                    <a:moveTo>
                      <a:pt x="600656" y="227351"/>
                    </a:moveTo>
                    <a:lnTo>
                      <a:pt x="31113" y="227351"/>
                    </a:lnTo>
                    <a:lnTo>
                      <a:pt x="31113" y="215249"/>
                    </a:lnTo>
                    <a:lnTo>
                      <a:pt x="600656" y="215249"/>
                    </a:lnTo>
                    <a:lnTo>
                      <a:pt x="600656" y="227351"/>
                    </a:lnTo>
                    <a:close/>
                    <a:moveTo>
                      <a:pt x="630041" y="197960"/>
                    </a:moveTo>
                    <a:cubicBezTo>
                      <a:pt x="630041" y="214385"/>
                      <a:pt x="616213" y="228216"/>
                      <a:pt x="599792" y="228216"/>
                    </a:cubicBezTo>
                    <a:lnTo>
                      <a:pt x="599792" y="216113"/>
                    </a:lnTo>
                    <a:cubicBezTo>
                      <a:pt x="609299" y="216113"/>
                      <a:pt x="617941" y="208333"/>
                      <a:pt x="617941" y="197960"/>
                    </a:cubicBezTo>
                    <a:lnTo>
                      <a:pt x="630041" y="197960"/>
                    </a:lnTo>
                    <a:close/>
                    <a:moveTo>
                      <a:pt x="630041" y="54461"/>
                    </a:moveTo>
                    <a:lnTo>
                      <a:pt x="630041" y="197960"/>
                    </a:lnTo>
                    <a:lnTo>
                      <a:pt x="617941" y="197960"/>
                    </a:lnTo>
                    <a:lnTo>
                      <a:pt x="617941" y="54461"/>
                    </a:lnTo>
                    <a:lnTo>
                      <a:pt x="630041" y="54461"/>
                    </a:lnTo>
                    <a:close/>
                    <a:moveTo>
                      <a:pt x="576457" y="864"/>
                    </a:moveTo>
                    <a:cubicBezTo>
                      <a:pt x="605842" y="864"/>
                      <a:pt x="630041" y="25069"/>
                      <a:pt x="630041" y="54461"/>
                    </a:cubicBezTo>
                    <a:lnTo>
                      <a:pt x="617941" y="54461"/>
                    </a:lnTo>
                    <a:cubicBezTo>
                      <a:pt x="617941" y="31120"/>
                      <a:pt x="598928" y="12967"/>
                      <a:pt x="576457" y="12967"/>
                    </a:cubicBezTo>
                    <a:lnTo>
                      <a:pt x="576457" y="864"/>
                    </a:lnTo>
                    <a:close/>
                    <a:moveTo>
                      <a:pt x="182358" y="864"/>
                    </a:moveTo>
                    <a:lnTo>
                      <a:pt x="577322" y="864"/>
                    </a:lnTo>
                    <a:lnTo>
                      <a:pt x="577322" y="12967"/>
                    </a:lnTo>
                    <a:lnTo>
                      <a:pt x="182358" y="12967"/>
                    </a:lnTo>
                    <a:lnTo>
                      <a:pt x="182358" y="864"/>
                    </a:lnTo>
                    <a:close/>
                    <a:moveTo>
                      <a:pt x="108032" y="37171"/>
                    </a:moveTo>
                    <a:cubicBezTo>
                      <a:pt x="118403" y="29391"/>
                      <a:pt x="129638" y="19882"/>
                      <a:pt x="140873" y="12967"/>
                    </a:cubicBezTo>
                    <a:cubicBezTo>
                      <a:pt x="152973" y="6051"/>
                      <a:pt x="165937" y="0"/>
                      <a:pt x="181493" y="0"/>
                    </a:cubicBezTo>
                    <a:lnTo>
                      <a:pt x="181493" y="12102"/>
                    </a:lnTo>
                    <a:cubicBezTo>
                      <a:pt x="168529" y="12102"/>
                      <a:pt x="157294" y="16425"/>
                      <a:pt x="146923" y="23340"/>
                    </a:cubicBezTo>
                    <a:cubicBezTo>
                      <a:pt x="135688" y="30256"/>
                      <a:pt x="126181" y="38900"/>
                      <a:pt x="114946" y="47545"/>
                    </a:cubicBezTo>
                    <a:lnTo>
                      <a:pt x="108032" y="37171"/>
                    </a:lnTo>
                    <a:close/>
                    <a:moveTo>
                      <a:pt x="6914" y="197960"/>
                    </a:moveTo>
                    <a:lnTo>
                      <a:pt x="12964" y="197960"/>
                    </a:lnTo>
                    <a:cubicBezTo>
                      <a:pt x="12964" y="197960"/>
                      <a:pt x="12964" y="197960"/>
                      <a:pt x="12964" y="197960"/>
                    </a:cubicBezTo>
                    <a:lnTo>
                      <a:pt x="6914" y="19796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447" name="Freeform 17576">
                <a:extLst>
                  <a:ext uri="{FF2B5EF4-FFF2-40B4-BE49-F238E27FC236}">
                    <a16:creationId xmlns:a16="http://schemas.microsoft.com/office/drawing/2014/main" id="{17BB00F5-57D1-97B9-3D4C-B188FBD263D9}"/>
                  </a:ext>
                </a:extLst>
              </p:cNvPr>
              <p:cNvSpPr/>
              <p:nvPr/>
            </p:nvSpPr>
            <p:spPr>
              <a:xfrm>
                <a:off x="5789831" y="837934"/>
                <a:ext cx="635226" cy="231673"/>
              </a:xfrm>
              <a:custGeom>
                <a:avLst/>
                <a:gdLst>
                  <a:gd name="connsiteX0" fmla="*/ 604113 w 635226"/>
                  <a:gd name="connsiteY0" fmla="*/ 231674 h 231673"/>
                  <a:gd name="connsiteX1" fmla="*/ 30249 w 635226"/>
                  <a:gd name="connsiteY1" fmla="*/ 231674 h 231673"/>
                  <a:gd name="connsiteX2" fmla="*/ 864 w 635226"/>
                  <a:gd name="connsiteY2" fmla="*/ 202282 h 231673"/>
                  <a:gd name="connsiteX3" fmla="*/ 864 w 635226"/>
                  <a:gd name="connsiteY3" fmla="*/ 202282 h 231673"/>
                  <a:gd name="connsiteX4" fmla="*/ 864 w 635226"/>
                  <a:gd name="connsiteY4" fmla="*/ 200553 h 231673"/>
                  <a:gd name="connsiteX5" fmla="*/ 864 w 635226"/>
                  <a:gd name="connsiteY5" fmla="*/ 200553 h 231673"/>
                  <a:gd name="connsiteX6" fmla="*/ 864 w 635226"/>
                  <a:gd name="connsiteY6" fmla="*/ 200553 h 231673"/>
                  <a:gd name="connsiteX7" fmla="*/ 864 w 635226"/>
                  <a:gd name="connsiteY7" fmla="*/ 199689 h 231673"/>
                  <a:gd name="connsiteX8" fmla="*/ 864 w 635226"/>
                  <a:gd name="connsiteY8" fmla="*/ 197960 h 231673"/>
                  <a:gd name="connsiteX9" fmla="*/ 864 w 635226"/>
                  <a:gd name="connsiteY9" fmla="*/ 191909 h 231673"/>
                  <a:gd name="connsiteX10" fmla="*/ 0 w 635226"/>
                  <a:gd name="connsiteY10" fmla="*/ 172891 h 231673"/>
                  <a:gd name="connsiteX11" fmla="*/ 0 w 635226"/>
                  <a:gd name="connsiteY11" fmla="*/ 152144 h 231673"/>
                  <a:gd name="connsiteX12" fmla="*/ 864 w 635226"/>
                  <a:gd name="connsiteY12" fmla="*/ 143499 h 231673"/>
                  <a:gd name="connsiteX13" fmla="*/ 1729 w 635226"/>
                  <a:gd name="connsiteY13" fmla="*/ 138313 h 231673"/>
                  <a:gd name="connsiteX14" fmla="*/ 1729 w 635226"/>
                  <a:gd name="connsiteY14" fmla="*/ 138313 h 231673"/>
                  <a:gd name="connsiteX15" fmla="*/ 2593 w 635226"/>
                  <a:gd name="connsiteY15" fmla="*/ 136584 h 231673"/>
                  <a:gd name="connsiteX16" fmla="*/ 2593 w 635226"/>
                  <a:gd name="connsiteY16" fmla="*/ 136584 h 231673"/>
                  <a:gd name="connsiteX17" fmla="*/ 3457 w 635226"/>
                  <a:gd name="connsiteY17" fmla="*/ 134855 h 231673"/>
                  <a:gd name="connsiteX18" fmla="*/ 3457 w 635226"/>
                  <a:gd name="connsiteY18" fmla="*/ 134855 h 231673"/>
                  <a:gd name="connsiteX19" fmla="*/ 5186 w 635226"/>
                  <a:gd name="connsiteY19" fmla="*/ 132261 h 231673"/>
                  <a:gd name="connsiteX20" fmla="*/ 8643 w 635226"/>
                  <a:gd name="connsiteY20" fmla="*/ 127939 h 231673"/>
                  <a:gd name="connsiteX21" fmla="*/ 19014 w 635226"/>
                  <a:gd name="connsiteY21" fmla="*/ 117566 h 231673"/>
                  <a:gd name="connsiteX22" fmla="*/ 50127 w 635226"/>
                  <a:gd name="connsiteY22" fmla="*/ 89039 h 231673"/>
                  <a:gd name="connsiteX23" fmla="*/ 108032 w 635226"/>
                  <a:gd name="connsiteY23" fmla="*/ 38900 h 231673"/>
                  <a:gd name="connsiteX24" fmla="*/ 108032 w 635226"/>
                  <a:gd name="connsiteY24" fmla="*/ 38900 h 231673"/>
                  <a:gd name="connsiteX25" fmla="*/ 109760 w 635226"/>
                  <a:gd name="connsiteY25" fmla="*/ 37172 h 231673"/>
                  <a:gd name="connsiteX26" fmla="*/ 109760 w 635226"/>
                  <a:gd name="connsiteY26" fmla="*/ 37172 h 231673"/>
                  <a:gd name="connsiteX27" fmla="*/ 109760 w 635226"/>
                  <a:gd name="connsiteY27" fmla="*/ 37172 h 231673"/>
                  <a:gd name="connsiteX28" fmla="*/ 119267 w 635226"/>
                  <a:gd name="connsiteY28" fmla="*/ 30256 h 231673"/>
                  <a:gd name="connsiteX29" fmla="*/ 142602 w 635226"/>
                  <a:gd name="connsiteY29" fmla="*/ 12967 h 231673"/>
                  <a:gd name="connsiteX30" fmla="*/ 182358 w 635226"/>
                  <a:gd name="connsiteY30" fmla="*/ 0 h 231673"/>
                  <a:gd name="connsiteX31" fmla="*/ 182358 w 635226"/>
                  <a:gd name="connsiteY31" fmla="*/ 0 h 231673"/>
                  <a:gd name="connsiteX32" fmla="*/ 581643 w 635226"/>
                  <a:gd name="connsiteY32" fmla="*/ 0 h 231673"/>
                  <a:gd name="connsiteX33" fmla="*/ 635227 w 635226"/>
                  <a:gd name="connsiteY33" fmla="*/ 53596 h 231673"/>
                  <a:gd name="connsiteX34" fmla="*/ 635227 w 635226"/>
                  <a:gd name="connsiteY34" fmla="*/ 53596 h 231673"/>
                  <a:gd name="connsiteX35" fmla="*/ 635227 w 635226"/>
                  <a:gd name="connsiteY35" fmla="*/ 201418 h 231673"/>
                  <a:gd name="connsiteX36" fmla="*/ 604113 w 635226"/>
                  <a:gd name="connsiteY36" fmla="*/ 231674 h 231673"/>
                  <a:gd name="connsiteX37" fmla="*/ 604113 w 635226"/>
                  <a:gd name="connsiteY37" fmla="*/ 231674 h 231673"/>
                  <a:gd name="connsiteX38" fmla="*/ 35434 w 635226"/>
                  <a:gd name="connsiteY38" fmla="*/ 227351 h 231673"/>
                  <a:gd name="connsiteX39" fmla="*/ 600657 w 635226"/>
                  <a:gd name="connsiteY39" fmla="*/ 227351 h 231673"/>
                  <a:gd name="connsiteX40" fmla="*/ 600657 w 635226"/>
                  <a:gd name="connsiteY40" fmla="*/ 219571 h 231673"/>
                  <a:gd name="connsiteX41" fmla="*/ 35434 w 635226"/>
                  <a:gd name="connsiteY41" fmla="*/ 219571 h 231673"/>
                  <a:gd name="connsiteX42" fmla="*/ 35434 w 635226"/>
                  <a:gd name="connsiteY42" fmla="*/ 227351 h 231673"/>
                  <a:gd name="connsiteX43" fmla="*/ 5186 w 635226"/>
                  <a:gd name="connsiteY43" fmla="*/ 201418 h 231673"/>
                  <a:gd name="connsiteX44" fmla="*/ 30249 w 635226"/>
                  <a:gd name="connsiteY44" fmla="*/ 226487 h 231673"/>
                  <a:gd name="connsiteX45" fmla="*/ 30249 w 635226"/>
                  <a:gd name="connsiteY45" fmla="*/ 218707 h 231673"/>
                  <a:gd name="connsiteX46" fmla="*/ 12099 w 635226"/>
                  <a:gd name="connsiteY46" fmla="*/ 200553 h 231673"/>
                  <a:gd name="connsiteX47" fmla="*/ 5186 w 635226"/>
                  <a:gd name="connsiteY47" fmla="*/ 201418 h 231673"/>
                  <a:gd name="connsiteX48" fmla="*/ 604113 w 635226"/>
                  <a:gd name="connsiteY48" fmla="*/ 219571 h 231673"/>
                  <a:gd name="connsiteX49" fmla="*/ 604113 w 635226"/>
                  <a:gd name="connsiteY49" fmla="*/ 227351 h 231673"/>
                  <a:gd name="connsiteX50" fmla="*/ 629177 w 635226"/>
                  <a:gd name="connsiteY50" fmla="*/ 202282 h 231673"/>
                  <a:gd name="connsiteX51" fmla="*/ 621398 w 635226"/>
                  <a:gd name="connsiteY51" fmla="*/ 202282 h 231673"/>
                  <a:gd name="connsiteX52" fmla="*/ 604113 w 635226"/>
                  <a:gd name="connsiteY52" fmla="*/ 219571 h 231673"/>
                  <a:gd name="connsiteX53" fmla="*/ 599792 w 635226"/>
                  <a:gd name="connsiteY53" fmla="*/ 215249 h 231673"/>
                  <a:gd name="connsiteX54" fmla="*/ 602385 w 635226"/>
                  <a:gd name="connsiteY54" fmla="*/ 215249 h 231673"/>
                  <a:gd name="connsiteX55" fmla="*/ 617942 w 635226"/>
                  <a:gd name="connsiteY55" fmla="*/ 199689 h 231673"/>
                  <a:gd name="connsiteX56" fmla="*/ 617942 w 635226"/>
                  <a:gd name="connsiteY56" fmla="*/ 56189 h 231673"/>
                  <a:gd name="connsiteX57" fmla="*/ 578186 w 635226"/>
                  <a:gd name="connsiteY57" fmla="*/ 16425 h 231673"/>
                  <a:gd name="connsiteX58" fmla="*/ 183222 w 635226"/>
                  <a:gd name="connsiteY58" fmla="*/ 16425 h 231673"/>
                  <a:gd name="connsiteX59" fmla="*/ 150380 w 635226"/>
                  <a:gd name="connsiteY59" fmla="*/ 26798 h 231673"/>
                  <a:gd name="connsiteX60" fmla="*/ 128774 w 635226"/>
                  <a:gd name="connsiteY60" fmla="*/ 42358 h 231673"/>
                  <a:gd name="connsiteX61" fmla="*/ 120131 w 635226"/>
                  <a:gd name="connsiteY61" fmla="*/ 49274 h 231673"/>
                  <a:gd name="connsiteX62" fmla="*/ 120131 w 635226"/>
                  <a:gd name="connsiteY62" fmla="*/ 49274 h 231673"/>
                  <a:gd name="connsiteX63" fmla="*/ 118403 w 635226"/>
                  <a:gd name="connsiteY63" fmla="*/ 51003 h 231673"/>
                  <a:gd name="connsiteX64" fmla="*/ 59633 w 635226"/>
                  <a:gd name="connsiteY64" fmla="*/ 101141 h 231673"/>
                  <a:gd name="connsiteX65" fmla="*/ 29385 w 635226"/>
                  <a:gd name="connsiteY65" fmla="*/ 129668 h 231673"/>
                  <a:gd name="connsiteX66" fmla="*/ 19878 w 635226"/>
                  <a:gd name="connsiteY66" fmla="*/ 140042 h 231673"/>
                  <a:gd name="connsiteX67" fmla="*/ 17285 w 635226"/>
                  <a:gd name="connsiteY67" fmla="*/ 143499 h 231673"/>
                  <a:gd name="connsiteX68" fmla="*/ 17285 w 635226"/>
                  <a:gd name="connsiteY68" fmla="*/ 143499 h 231673"/>
                  <a:gd name="connsiteX69" fmla="*/ 17285 w 635226"/>
                  <a:gd name="connsiteY69" fmla="*/ 143499 h 231673"/>
                  <a:gd name="connsiteX70" fmla="*/ 17285 w 635226"/>
                  <a:gd name="connsiteY70" fmla="*/ 146093 h 231673"/>
                  <a:gd name="connsiteX71" fmla="*/ 17285 w 635226"/>
                  <a:gd name="connsiteY71" fmla="*/ 153008 h 231673"/>
                  <a:gd name="connsiteX72" fmla="*/ 17285 w 635226"/>
                  <a:gd name="connsiteY72" fmla="*/ 172891 h 231673"/>
                  <a:gd name="connsiteX73" fmla="*/ 18149 w 635226"/>
                  <a:gd name="connsiteY73" fmla="*/ 191044 h 231673"/>
                  <a:gd name="connsiteX74" fmla="*/ 19014 w 635226"/>
                  <a:gd name="connsiteY74" fmla="*/ 201418 h 231673"/>
                  <a:gd name="connsiteX75" fmla="*/ 19014 w 635226"/>
                  <a:gd name="connsiteY75" fmla="*/ 201418 h 231673"/>
                  <a:gd name="connsiteX76" fmla="*/ 34570 w 635226"/>
                  <a:gd name="connsiteY76" fmla="*/ 215249 h 231673"/>
                  <a:gd name="connsiteX77" fmla="*/ 599792 w 635226"/>
                  <a:gd name="connsiteY77" fmla="*/ 215249 h 231673"/>
                  <a:gd name="connsiteX78" fmla="*/ 622263 w 635226"/>
                  <a:gd name="connsiteY78" fmla="*/ 197095 h 231673"/>
                  <a:gd name="connsiteX79" fmla="*/ 630041 w 635226"/>
                  <a:gd name="connsiteY79" fmla="*/ 197095 h 231673"/>
                  <a:gd name="connsiteX80" fmla="*/ 630041 w 635226"/>
                  <a:gd name="connsiteY80" fmla="*/ 57918 h 231673"/>
                  <a:gd name="connsiteX81" fmla="*/ 622263 w 635226"/>
                  <a:gd name="connsiteY81" fmla="*/ 57918 h 231673"/>
                  <a:gd name="connsiteX82" fmla="*/ 622263 w 635226"/>
                  <a:gd name="connsiteY82" fmla="*/ 197095 h 231673"/>
                  <a:gd name="connsiteX83" fmla="*/ 5186 w 635226"/>
                  <a:gd name="connsiteY83" fmla="*/ 197095 h 231673"/>
                  <a:gd name="connsiteX84" fmla="*/ 12964 w 635226"/>
                  <a:gd name="connsiteY84" fmla="*/ 197095 h 231673"/>
                  <a:gd name="connsiteX85" fmla="*/ 12964 w 635226"/>
                  <a:gd name="connsiteY85" fmla="*/ 191044 h 231673"/>
                  <a:gd name="connsiteX86" fmla="*/ 12099 w 635226"/>
                  <a:gd name="connsiteY86" fmla="*/ 172891 h 231673"/>
                  <a:gd name="connsiteX87" fmla="*/ 12099 w 635226"/>
                  <a:gd name="connsiteY87" fmla="*/ 153008 h 231673"/>
                  <a:gd name="connsiteX88" fmla="*/ 12099 w 635226"/>
                  <a:gd name="connsiteY88" fmla="*/ 145228 h 231673"/>
                  <a:gd name="connsiteX89" fmla="*/ 12099 w 635226"/>
                  <a:gd name="connsiteY89" fmla="*/ 143499 h 231673"/>
                  <a:gd name="connsiteX90" fmla="*/ 12099 w 635226"/>
                  <a:gd name="connsiteY90" fmla="*/ 143499 h 231673"/>
                  <a:gd name="connsiteX91" fmla="*/ 5186 w 635226"/>
                  <a:gd name="connsiteY91" fmla="*/ 140906 h 231673"/>
                  <a:gd name="connsiteX92" fmla="*/ 4321 w 635226"/>
                  <a:gd name="connsiteY92" fmla="*/ 144364 h 231673"/>
                  <a:gd name="connsiteX93" fmla="*/ 3457 w 635226"/>
                  <a:gd name="connsiteY93" fmla="*/ 152144 h 231673"/>
                  <a:gd name="connsiteX94" fmla="*/ 3457 w 635226"/>
                  <a:gd name="connsiteY94" fmla="*/ 172891 h 231673"/>
                  <a:gd name="connsiteX95" fmla="*/ 4321 w 635226"/>
                  <a:gd name="connsiteY95" fmla="*/ 191909 h 231673"/>
                  <a:gd name="connsiteX96" fmla="*/ 5186 w 635226"/>
                  <a:gd name="connsiteY96" fmla="*/ 197095 h 231673"/>
                  <a:gd name="connsiteX97" fmla="*/ 6914 w 635226"/>
                  <a:gd name="connsiteY97" fmla="*/ 136584 h 231673"/>
                  <a:gd name="connsiteX98" fmla="*/ 13828 w 635226"/>
                  <a:gd name="connsiteY98" fmla="*/ 139177 h 231673"/>
                  <a:gd name="connsiteX99" fmla="*/ 16421 w 635226"/>
                  <a:gd name="connsiteY99" fmla="*/ 136584 h 231673"/>
                  <a:gd name="connsiteX100" fmla="*/ 26792 w 635226"/>
                  <a:gd name="connsiteY100" fmla="*/ 126210 h 231673"/>
                  <a:gd name="connsiteX101" fmla="*/ 57041 w 635226"/>
                  <a:gd name="connsiteY101" fmla="*/ 97683 h 231673"/>
                  <a:gd name="connsiteX102" fmla="*/ 114082 w 635226"/>
                  <a:gd name="connsiteY102" fmla="*/ 48409 h 231673"/>
                  <a:gd name="connsiteX103" fmla="*/ 109760 w 635226"/>
                  <a:gd name="connsiteY103" fmla="*/ 42358 h 231673"/>
                  <a:gd name="connsiteX104" fmla="*/ 51855 w 635226"/>
                  <a:gd name="connsiteY104" fmla="*/ 92497 h 231673"/>
                  <a:gd name="connsiteX105" fmla="*/ 20742 w 635226"/>
                  <a:gd name="connsiteY105" fmla="*/ 121024 h 231673"/>
                  <a:gd name="connsiteX106" fmla="*/ 10371 w 635226"/>
                  <a:gd name="connsiteY106" fmla="*/ 131397 h 231673"/>
                  <a:gd name="connsiteX107" fmla="*/ 6914 w 635226"/>
                  <a:gd name="connsiteY107" fmla="*/ 134855 h 231673"/>
                  <a:gd name="connsiteX108" fmla="*/ 6914 w 635226"/>
                  <a:gd name="connsiteY108" fmla="*/ 136584 h 231673"/>
                  <a:gd name="connsiteX109" fmla="*/ 622263 w 635226"/>
                  <a:gd name="connsiteY109" fmla="*/ 53596 h 231673"/>
                  <a:gd name="connsiteX110" fmla="*/ 630041 w 635226"/>
                  <a:gd name="connsiteY110" fmla="*/ 53596 h 231673"/>
                  <a:gd name="connsiteX111" fmla="*/ 580778 w 635226"/>
                  <a:gd name="connsiteY111" fmla="*/ 4322 h 231673"/>
                  <a:gd name="connsiteX112" fmla="*/ 580778 w 635226"/>
                  <a:gd name="connsiteY112" fmla="*/ 12102 h 231673"/>
                  <a:gd name="connsiteX113" fmla="*/ 622263 w 635226"/>
                  <a:gd name="connsiteY113" fmla="*/ 53596 h 231673"/>
                  <a:gd name="connsiteX114" fmla="*/ 113217 w 635226"/>
                  <a:gd name="connsiteY114" fmla="*/ 39765 h 231673"/>
                  <a:gd name="connsiteX115" fmla="*/ 117539 w 635226"/>
                  <a:gd name="connsiteY115" fmla="*/ 45816 h 231673"/>
                  <a:gd name="connsiteX116" fmla="*/ 126181 w 635226"/>
                  <a:gd name="connsiteY116" fmla="*/ 38900 h 231673"/>
                  <a:gd name="connsiteX117" fmla="*/ 147787 w 635226"/>
                  <a:gd name="connsiteY117" fmla="*/ 23340 h 231673"/>
                  <a:gd name="connsiteX118" fmla="*/ 181493 w 635226"/>
                  <a:gd name="connsiteY118" fmla="*/ 12102 h 231673"/>
                  <a:gd name="connsiteX119" fmla="*/ 181493 w 635226"/>
                  <a:gd name="connsiteY119" fmla="*/ 4322 h 231673"/>
                  <a:gd name="connsiteX120" fmla="*/ 144330 w 635226"/>
                  <a:gd name="connsiteY120" fmla="*/ 16425 h 231673"/>
                  <a:gd name="connsiteX121" fmla="*/ 120996 w 635226"/>
                  <a:gd name="connsiteY121" fmla="*/ 32849 h 231673"/>
                  <a:gd name="connsiteX122" fmla="*/ 113217 w 635226"/>
                  <a:gd name="connsiteY122" fmla="*/ 39765 h 231673"/>
                  <a:gd name="connsiteX123" fmla="*/ 185815 w 635226"/>
                  <a:gd name="connsiteY123" fmla="*/ 12102 h 231673"/>
                  <a:gd name="connsiteX124" fmla="*/ 575593 w 635226"/>
                  <a:gd name="connsiteY124" fmla="*/ 12102 h 231673"/>
                  <a:gd name="connsiteX125" fmla="*/ 575593 w 635226"/>
                  <a:gd name="connsiteY125" fmla="*/ 4322 h 231673"/>
                  <a:gd name="connsiteX126" fmla="*/ 185815 w 635226"/>
                  <a:gd name="connsiteY126" fmla="*/ 4322 h 231673"/>
                  <a:gd name="connsiteX127" fmla="*/ 185815 w 635226"/>
                  <a:gd name="connsiteY127" fmla="*/ 12102 h 23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35226" h="231673">
                    <a:moveTo>
                      <a:pt x="604113" y="231674"/>
                    </a:moveTo>
                    <a:lnTo>
                      <a:pt x="30249" y="231674"/>
                    </a:lnTo>
                    <a:cubicBezTo>
                      <a:pt x="14692" y="230809"/>
                      <a:pt x="1729" y="217842"/>
                      <a:pt x="864" y="202282"/>
                    </a:cubicBezTo>
                    <a:lnTo>
                      <a:pt x="864" y="202282"/>
                    </a:lnTo>
                    <a:lnTo>
                      <a:pt x="864" y="200553"/>
                    </a:lnTo>
                    <a:cubicBezTo>
                      <a:pt x="864" y="200553"/>
                      <a:pt x="864" y="200553"/>
                      <a:pt x="864" y="200553"/>
                    </a:cubicBezTo>
                    <a:lnTo>
                      <a:pt x="864" y="200553"/>
                    </a:lnTo>
                    <a:cubicBezTo>
                      <a:pt x="864" y="200553"/>
                      <a:pt x="864" y="200553"/>
                      <a:pt x="864" y="199689"/>
                    </a:cubicBezTo>
                    <a:lnTo>
                      <a:pt x="864" y="197960"/>
                    </a:lnTo>
                    <a:cubicBezTo>
                      <a:pt x="864" y="196231"/>
                      <a:pt x="864" y="194502"/>
                      <a:pt x="864" y="191909"/>
                    </a:cubicBezTo>
                    <a:cubicBezTo>
                      <a:pt x="864" y="186722"/>
                      <a:pt x="0" y="179806"/>
                      <a:pt x="0" y="172891"/>
                    </a:cubicBezTo>
                    <a:cubicBezTo>
                      <a:pt x="0" y="165111"/>
                      <a:pt x="0" y="158195"/>
                      <a:pt x="0" y="152144"/>
                    </a:cubicBezTo>
                    <a:cubicBezTo>
                      <a:pt x="0" y="148686"/>
                      <a:pt x="0" y="146093"/>
                      <a:pt x="864" y="143499"/>
                    </a:cubicBezTo>
                    <a:cubicBezTo>
                      <a:pt x="864" y="141770"/>
                      <a:pt x="1729" y="140042"/>
                      <a:pt x="1729" y="138313"/>
                    </a:cubicBezTo>
                    <a:lnTo>
                      <a:pt x="1729" y="138313"/>
                    </a:lnTo>
                    <a:lnTo>
                      <a:pt x="2593" y="136584"/>
                    </a:lnTo>
                    <a:cubicBezTo>
                      <a:pt x="2593" y="136584"/>
                      <a:pt x="2593" y="136584"/>
                      <a:pt x="2593" y="136584"/>
                    </a:cubicBezTo>
                    <a:lnTo>
                      <a:pt x="3457" y="134855"/>
                    </a:lnTo>
                    <a:lnTo>
                      <a:pt x="3457" y="134855"/>
                    </a:lnTo>
                    <a:cubicBezTo>
                      <a:pt x="4321" y="133990"/>
                      <a:pt x="4321" y="133126"/>
                      <a:pt x="5186" y="132261"/>
                    </a:cubicBezTo>
                    <a:cubicBezTo>
                      <a:pt x="6050" y="131397"/>
                      <a:pt x="6914" y="129668"/>
                      <a:pt x="8643" y="127939"/>
                    </a:cubicBezTo>
                    <a:cubicBezTo>
                      <a:pt x="11235" y="125346"/>
                      <a:pt x="14692" y="121888"/>
                      <a:pt x="19014" y="117566"/>
                    </a:cubicBezTo>
                    <a:cubicBezTo>
                      <a:pt x="26792" y="109786"/>
                      <a:pt x="37163" y="100277"/>
                      <a:pt x="50127" y="89039"/>
                    </a:cubicBezTo>
                    <a:cubicBezTo>
                      <a:pt x="73462" y="68292"/>
                      <a:pt x="96797" y="48409"/>
                      <a:pt x="108032" y="38900"/>
                    </a:cubicBezTo>
                    <a:lnTo>
                      <a:pt x="108032" y="38900"/>
                    </a:lnTo>
                    <a:lnTo>
                      <a:pt x="109760" y="37172"/>
                    </a:lnTo>
                    <a:cubicBezTo>
                      <a:pt x="109760" y="37172"/>
                      <a:pt x="109760" y="37172"/>
                      <a:pt x="109760" y="37172"/>
                    </a:cubicBezTo>
                    <a:lnTo>
                      <a:pt x="109760" y="37172"/>
                    </a:lnTo>
                    <a:cubicBezTo>
                      <a:pt x="113217" y="34578"/>
                      <a:pt x="115810" y="31985"/>
                      <a:pt x="119267" y="30256"/>
                    </a:cubicBezTo>
                    <a:cubicBezTo>
                      <a:pt x="127045" y="24205"/>
                      <a:pt x="134824" y="18154"/>
                      <a:pt x="142602" y="12967"/>
                    </a:cubicBezTo>
                    <a:cubicBezTo>
                      <a:pt x="156430" y="4322"/>
                      <a:pt x="168529" y="0"/>
                      <a:pt x="182358" y="0"/>
                    </a:cubicBezTo>
                    <a:lnTo>
                      <a:pt x="182358" y="0"/>
                    </a:lnTo>
                    <a:lnTo>
                      <a:pt x="581643" y="0"/>
                    </a:lnTo>
                    <a:cubicBezTo>
                      <a:pt x="611027" y="865"/>
                      <a:pt x="634362" y="24205"/>
                      <a:pt x="635227" y="53596"/>
                    </a:cubicBezTo>
                    <a:lnTo>
                      <a:pt x="635227" y="53596"/>
                    </a:lnTo>
                    <a:lnTo>
                      <a:pt x="635227" y="201418"/>
                    </a:lnTo>
                    <a:cubicBezTo>
                      <a:pt x="633498" y="217842"/>
                      <a:pt x="620534" y="229945"/>
                      <a:pt x="604113" y="231674"/>
                    </a:cubicBezTo>
                    <a:lnTo>
                      <a:pt x="604113" y="231674"/>
                    </a:lnTo>
                    <a:close/>
                    <a:moveTo>
                      <a:pt x="35434" y="227351"/>
                    </a:moveTo>
                    <a:lnTo>
                      <a:pt x="600657" y="227351"/>
                    </a:lnTo>
                    <a:lnTo>
                      <a:pt x="600657" y="219571"/>
                    </a:lnTo>
                    <a:lnTo>
                      <a:pt x="35434" y="219571"/>
                    </a:lnTo>
                    <a:lnTo>
                      <a:pt x="35434" y="227351"/>
                    </a:lnTo>
                    <a:close/>
                    <a:moveTo>
                      <a:pt x="5186" y="201418"/>
                    </a:moveTo>
                    <a:cubicBezTo>
                      <a:pt x="6050" y="214385"/>
                      <a:pt x="17285" y="225622"/>
                      <a:pt x="30249" y="226487"/>
                    </a:cubicBezTo>
                    <a:lnTo>
                      <a:pt x="30249" y="218707"/>
                    </a:lnTo>
                    <a:cubicBezTo>
                      <a:pt x="20742" y="217842"/>
                      <a:pt x="13828" y="210062"/>
                      <a:pt x="12099" y="200553"/>
                    </a:cubicBezTo>
                    <a:lnTo>
                      <a:pt x="5186" y="201418"/>
                    </a:lnTo>
                    <a:close/>
                    <a:moveTo>
                      <a:pt x="604113" y="219571"/>
                    </a:moveTo>
                    <a:lnTo>
                      <a:pt x="604113" y="227351"/>
                    </a:lnTo>
                    <a:cubicBezTo>
                      <a:pt x="617942" y="226487"/>
                      <a:pt x="628312" y="215249"/>
                      <a:pt x="629177" y="202282"/>
                    </a:cubicBezTo>
                    <a:lnTo>
                      <a:pt x="621398" y="202282"/>
                    </a:lnTo>
                    <a:cubicBezTo>
                      <a:pt x="621398" y="210927"/>
                      <a:pt x="613620" y="218707"/>
                      <a:pt x="604113" y="219571"/>
                    </a:cubicBezTo>
                    <a:close/>
                    <a:moveTo>
                      <a:pt x="599792" y="215249"/>
                    </a:moveTo>
                    <a:lnTo>
                      <a:pt x="602385" y="215249"/>
                    </a:lnTo>
                    <a:cubicBezTo>
                      <a:pt x="611027" y="215249"/>
                      <a:pt x="617942" y="208333"/>
                      <a:pt x="617942" y="199689"/>
                    </a:cubicBezTo>
                    <a:lnTo>
                      <a:pt x="617942" y="56189"/>
                    </a:lnTo>
                    <a:cubicBezTo>
                      <a:pt x="617942" y="34578"/>
                      <a:pt x="600657" y="16425"/>
                      <a:pt x="578186" y="16425"/>
                    </a:cubicBezTo>
                    <a:lnTo>
                      <a:pt x="183222" y="16425"/>
                    </a:lnTo>
                    <a:cubicBezTo>
                      <a:pt x="171986" y="16425"/>
                      <a:pt x="161616" y="19882"/>
                      <a:pt x="150380" y="26798"/>
                    </a:cubicBezTo>
                    <a:cubicBezTo>
                      <a:pt x="143466" y="31120"/>
                      <a:pt x="136552" y="36307"/>
                      <a:pt x="128774" y="42358"/>
                    </a:cubicBezTo>
                    <a:cubicBezTo>
                      <a:pt x="126181" y="44952"/>
                      <a:pt x="122724" y="46681"/>
                      <a:pt x="120131" y="49274"/>
                    </a:cubicBezTo>
                    <a:lnTo>
                      <a:pt x="120131" y="49274"/>
                    </a:lnTo>
                    <a:lnTo>
                      <a:pt x="118403" y="51003"/>
                    </a:lnTo>
                    <a:cubicBezTo>
                      <a:pt x="108032" y="58783"/>
                      <a:pt x="82968" y="79530"/>
                      <a:pt x="59633" y="101141"/>
                    </a:cubicBezTo>
                    <a:cubicBezTo>
                      <a:pt x="47534" y="112379"/>
                      <a:pt x="37163" y="121888"/>
                      <a:pt x="29385" y="129668"/>
                    </a:cubicBezTo>
                    <a:cubicBezTo>
                      <a:pt x="25063" y="133990"/>
                      <a:pt x="21606" y="137448"/>
                      <a:pt x="19878" y="140042"/>
                    </a:cubicBezTo>
                    <a:cubicBezTo>
                      <a:pt x="19014" y="140906"/>
                      <a:pt x="18149" y="142635"/>
                      <a:pt x="17285" y="143499"/>
                    </a:cubicBezTo>
                    <a:cubicBezTo>
                      <a:pt x="17285" y="143499"/>
                      <a:pt x="17285" y="143499"/>
                      <a:pt x="17285" y="143499"/>
                    </a:cubicBezTo>
                    <a:lnTo>
                      <a:pt x="17285" y="143499"/>
                    </a:lnTo>
                    <a:cubicBezTo>
                      <a:pt x="17285" y="144364"/>
                      <a:pt x="17285" y="145228"/>
                      <a:pt x="17285" y="146093"/>
                    </a:cubicBezTo>
                    <a:cubicBezTo>
                      <a:pt x="17285" y="147822"/>
                      <a:pt x="17285" y="150415"/>
                      <a:pt x="17285" y="153008"/>
                    </a:cubicBezTo>
                    <a:cubicBezTo>
                      <a:pt x="17285" y="158195"/>
                      <a:pt x="17285" y="165111"/>
                      <a:pt x="17285" y="172891"/>
                    </a:cubicBezTo>
                    <a:cubicBezTo>
                      <a:pt x="17285" y="179806"/>
                      <a:pt x="18149" y="186722"/>
                      <a:pt x="18149" y="191044"/>
                    </a:cubicBezTo>
                    <a:lnTo>
                      <a:pt x="19014" y="201418"/>
                    </a:lnTo>
                    <a:lnTo>
                      <a:pt x="19014" y="201418"/>
                    </a:lnTo>
                    <a:cubicBezTo>
                      <a:pt x="19878" y="209198"/>
                      <a:pt x="26792" y="215249"/>
                      <a:pt x="34570" y="215249"/>
                    </a:cubicBezTo>
                    <a:lnTo>
                      <a:pt x="599792" y="215249"/>
                    </a:lnTo>
                    <a:close/>
                    <a:moveTo>
                      <a:pt x="622263" y="197095"/>
                    </a:moveTo>
                    <a:lnTo>
                      <a:pt x="630041" y="197095"/>
                    </a:lnTo>
                    <a:lnTo>
                      <a:pt x="630041" y="57918"/>
                    </a:lnTo>
                    <a:lnTo>
                      <a:pt x="622263" y="57918"/>
                    </a:lnTo>
                    <a:lnTo>
                      <a:pt x="622263" y="197095"/>
                    </a:lnTo>
                    <a:close/>
                    <a:moveTo>
                      <a:pt x="5186" y="197095"/>
                    </a:moveTo>
                    <a:lnTo>
                      <a:pt x="12964" y="197095"/>
                    </a:lnTo>
                    <a:lnTo>
                      <a:pt x="12964" y="191044"/>
                    </a:lnTo>
                    <a:cubicBezTo>
                      <a:pt x="12964" y="185858"/>
                      <a:pt x="12099" y="179806"/>
                      <a:pt x="12099" y="172891"/>
                    </a:cubicBezTo>
                    <a:cubicBezTo>
                      <a:pt x="12099" y="165111"/>
                      <a:pt x="12099" y="158195"/>
                      <a:pt x="12099" y="153008"/>
                    </a:cubicBezTo>
                    <a:cubicBezTo>
                      <a:pt x="12099" y="150415"/>
                      <a:pt x="12099" y="147822"/>
                      <a:pt x="12099" y="145228"/>
                    </a:cubicBezTo>
                    <a:cubicBezTo>
                      <a:pt x="12099" y="144364"/>
                      <a:pt x="12099" y="144364"/>
                      <a:pt x="12099" y="143499"/>
                    </a:cubicBezTo>
                    <a:lnTo>
                      <a:pt x="12099" y="143499"/>
                    </a:lnTo>
                    <a:lnTo>
                      <a:pt x="5186" y="140906"/>
                    </a:lnTo>
                    <a:cubicBezTo>
                      <a:pt x="5186" y="141770"/>
                      <a:pt x="5186" y="143499"/>
                      <a:pt x="4321" y="144364"/>
                    </a:cubicBezTo>
                    <a:cubicBezTo>
                      <a:pt x="4321" y="146957"/>
                      <a:pt x="4321" y="149551"/>
                      <a:pt x="3457" y="152144"/>
                    </a:cubicBezTo>
                    <a:cubicBezTo>
                      <a:pt x="3457" y="157331"/>
                      <a:pt x="3457" y="164246"/>
                      <a:pt x="3457" y="172891"/>
                    </a:cubicBezTo>
                    <a:cubicBezTo>
                      <a:pt x="3457" y="179806"/>
                      <a:pt x="4321" y="186722"/>
                      <a:pt x="4321" y="191909"/>
                    </a:cubicBezTo>
                    <a:cubicBezTo>
                      <a:pt x="5186" y="193638"/>
                      <a:pt x="5186" y="195367"/>
                      <a:pt x="5186" y="197095"/>
                    </a:cubicBezTo>
                    <a:close/>
                    <a:moveTo>
                      <a:pt x="6914" y="136584"/>
                    </a:moveTo>
                    <a:lnTo>
                      <a:pt x="13828" y="139177"/>
                    </a:lnTo>
                    <a:cubicBezTo>
                      <a:pt x="14692" y="138313"/>
                      <a:pt x="15557" y="137448"/>
                      <a:pt x="16421" y="136584"/>
                    </a:cubicBezTo>
                    <a:cubicBezTo>
                      <a:pt x="19014" y="133990"/>
                      <a:pt x="22471" y="130533"/>
                      <a:pt x="26792" y="126210"/>
                    </a:cubicBezTo>
                    <a:cubicBezTo>
                      <a:pt x="34570" y="118430"/>
                      <a:pt x="44941" y="108921"/>
                      <a:pt x="57041" y="97683"/>
                    </a:cubicBezTo>
                    <a:cubicBezTo>
                      <a:pt x="79511" y="76936"/>
                      <a:pt x="102846" y="57054"/>
                      <a:pt x="114082" y="48409"/>
                    </a:cubicBezTo>
                    <a:lnTo>
                      <a:pt x="109760" y="42358"/>
                    </a:lnTo>
                    <a:cubicBezTo>
                      <a:pt x="98525" y="51003"/>
                      <a:pt x="74326" y="71750"/>
                      <a:pt x="51855" y="92497"/>
                    </a:cubicBezTo>
                    <a:cubicBezTo>
                      <a:pt x="39756" y="103734"/>
                      <a:pt x="28521" y="113244"/>
                      <a:pt x="20742" y="121024"/>
                    </a:cubicBezTo>
                    <a:cubicBezTo>
                      <a:pt x="16421" y="125346"/>
                      <a:pt x="12964" y="128804"/>
                      <a:pt x="10371" y="131397"/>
                    </a:cubicBezTo>
                    <a:cubicBezTo>
                      <a:pt x="9507" y="133126"/>
                      <a:pt x="7778" y="133990"/>
                      <a:pt x="6914" y="134855"/>
                    </a:cubicBezTo>
                    <a:cubicBezTo>
                      <a:pt x="6914" y="135719"/>
                      <a:pt x="6914" y="135719"/>
                      <a:pt x="6914" y="136584"/>
                    </a:cubicBezTo>
                    <a:close/>
                    <a:moveTo>
                      <a:pt x="622263" y="53596"/>
                    </a:moveTo>
                    <a:lnTo>
                      <a:pt x="630041" y="53596"/>
                    </a:lnTo>
                    <a:cubicBezTo>
                      <a:pt x="629177" y="26798"/>
                      <a:pt x="607570" y="5187"/>
                      <a:pt x="580778" y="4322"/>
                    </a:cubicBezTo>
                    <a:lnTo>
                      <a:pt x="580778" y="12102"/>
                    </a:lnTo>
                    <a:cubicBezTo>
                      <a:pt x="603249" y="12967"/>
                      <a:pt x="621398" y="31120"/>
                      <a:pt x="622263" y="53596"/>
                    </a:cubicBezTo>
                    <a:close/>
                    <a:moveTo>
                      <a:pt x="113217" y="39765"/>
                    </a:moveTo>
                    <a:lnTo>
                      <a:pt x="117539" y="45816"/>
                    </a:lnTo>
                    <a:cubicBezTo>
                      <a:pt x="120131" y="43223"/>
                      <a:pt x="123588" y="41494"/>
                      <a:pt x="126181" y="38900"/>
                    </a:cubicBezTo>
                    <a:cubicBezTo>
                      <a:pt x="133095" y="32849"/>
                      <a:pt x="140009" y="27663"/>
                      <a:pt x="147787" y="23340"/>
                    </a:cubicBezTo>
                    <a:cubicBezTo>
                      <a:pt x="159023" y="16425"/>
                      <a:pt x="170258" y="12967"/>
                      <a:pt x="181493" y="12102"/>
                    </a:cubicBezTo>
                    <a:lnTo>
                      <a:pt x="181493" y="4322"/>
                    </a:lnTo>
                    <a:cubicBezTo>
                      <a:pt x="169394" y="4322"/>
                      <a:pt x="157294" y="8645"/>
                      <a:pt x="144330" y="16425"/>
                    </a:cubicBezTo>
                    <a:cubicBezTo>
                      <a:pt x="136552" y="21611"/>
                      <a:pt x="128774" y="27663"/>
                      <a:pt x="120996" y="32849"/>
                    </a:cubicBezTo>
                    <a:cubicBezTo>
                      <a:pt x="118403" y="35443"/>
                      <a:pt x="115810" y="38036"/>
                      <a:pt x="113217" y="39765"/>
                    </a:cubicBezTo>
                    <a:close/>
                    <a:moveTo>
                      <a:pt x="185815" y="12102"/>
                    </a:moveTo>
                    <a:lnTo>
                      <a:pt x="575593" y="12102"/>
                    </a:lnTo>
                    <a:lnTo>
                      <a:pt x="575593" y="4322"/>
                    </a:lnTo>
                    <a:lnTo>
                      <a:pt x="185815" y="4322"/>
                    </a:lnTo>
                    <a:lnTo>
                      <a:pt x="185815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25" name="Graphic 16831">
              <a:extLst>
                <a:ext uri="{FF2B5EF4-FFF2-40B4-BE49-F238E27FC236}">
                  <a16:creationId xmlns:a16="http://schemas.microsoft.com/office/drawing/2014/main" id="{0EA0A0DA-6BDC-57C1-E528-116E8B99CBBE}"/>
                </a:ext>
              </a:extLst>
            </p:cNvPr>
            <p:cNvGrpSpPr/>
            <p:nvPr/>
          </p:nvGrpSpPr>
          <p:grpSpPr>
            <a:xfrm>
              <a:off x="5791560" y="875274"/>
              <a:ext cx="203963" cy="110481"/>
              <a:chOff x="5791560" y="875274"/>
              <a:chExt cx="203963" cy="110481"/>
            </a:xfrm>
            <a:solidFill>
              <a:srgbClr val="355464"/>
            </a:solidFill>
          </p:grpSpPr>
          <p:sp>
            <p:nvSpPr>
              <p:cNvPr id="444" name="Freeform 17578">
                <a:extLst>
                  <a:ext uri="{FF2B5EF4-FFF2-40B4-BE49-F238E27FC236}">
                    <a16:creationId xmlns:a16="http://schemas.microsoft.com/office/drawing/2014/main" id="{3226BDAD-E9B5-6105-6648-D81A17499361}"/>
                  </a:ext>
                </a:extLst>
              </p:cNvPr>
              <p:cNvSpPr/>
              <p:nvPr/>
            </p:nvSpPr>
            <p:spPr>
              <a:xfrm>
                <a:off x="5793288" y="875658"/>
                <a:ext cx="199090" cy="108368"/>
              </a:xfrm>
              <a:custGeom>
                <a:avLst/>
                <a:gdLst>
                  <a:gd name="connsiteX0" fmla="*/ 134824 w 199090"/>
                  <a:gd name="connsiteY0" fmla="*/ 107504 h 108368"/>
                  <a:gd name="connsiteX1" fmla="*/ 6050 w 199090"/>
                  <a:gd name="connsiteY1" fmla="*/ 107504 h 108368"/>
                  <a:gd name="connsiteX2" fmla="*/ 6050 w 199090"/>
                  <a:gd name="connsiteY2" fmla="*/ 95402 h 108368"/>
                  <a:gd name="connsiteX3" fmla="*/ 134824 w 199090"/>
                  <a:gd name="connsiteY3" fmla="*/ 95402 h 108368"/>
                  <a:gd name="connsiteX4" fmla="*/ 134824 w 199090"/>
                  <a:gd name="connsiteY4" fmla="*/ 107504 h 108368"/>
                  <a:gd name="connsiteX5" fmla="*/ 170258 w 199090"/>
                  <a:gd name="connsiteY5" fmla="*/ 84164 h 108368"/>
                  <a:gd name="connsiteX6" fmla="*/ 134824 w 199090"/>
                  <a:gd name="connsiteY6" fmla="*/ 108369 h 108368"/>
                  <a:gd name="connsiteX7" fmla="*/ 134824 w 199090"/>
                  <a:gd name="connsiteY7" fmla="*/ 96266 h 108368"/>
                  <a:gd name="connsiteX8" fmla="*/ 159023 w 199090"/>
                  <a:gd name="connsiteY8" fmla="*/ 79842 h 108368"/>
                  <a:gd name="connsiteX9" fmla="*/ 170258 w 199090"/>
                  <a:gd name="connsiteY9" fmla="*/ 84164 h 108368"/>
                  <a:gd name="connsiteX10" fmla="*/ 198778 w 199090"/>
                  <a:gd name="connsiteY10" fmla="*/ 8092 h 108368"/>
                  <a:gd name="connsiteX11" fmla="*/ 170258 w 199090"/>
                  <a:gd name="connsiteY11" fmla="*/ 83299 h 108368"/>
                  <a:gd name="connsiteX12" fmla="*/ 159023 w 199090"/>
                  <a:gd name="connsiteY12" fmla="*/ 78977 h 108368"/>
                  <a:gd name="connsiteX13" fmla="*/ 187543 w 199090"/>
                  <a:gd name="connsiteY13" fmla="*/ 3770 h 108368"/>
                  <a:gd name="connsiteX14" fmla="*/ 198778 w 199090"/>
                  <a:gd name="connsiteY14" fmla="*/ 8092 h 108368"/>
                  <a:gd name="connsiteX15" fmla="*/ 6050 w 199090"/>
                  <a:gd name="connsiteY15" fmla="*/ 107504 h 108368"/>
                  <a:gd name="connsiteX16" fmla="*/ 0 w 199090"/>
                  <a:gd name="connsiteY16" fmla="*/ 101453 h 108368"/>
                  <a:gd name="connsiteX17" fmla="*/ 6050 w 199090"/>
                  <a:gd name="connsiteY17" fmla="*/ 95402 h 108368"/>
                  <a:gd name="connsiteX18" fmla="*/ 6050 w 199090"/>
                  <a:gd name="connsiteY18" fmla="*/ 107504 h 108368"/>
                  <a:gd name="connsiteX19" fmla="*/ 165072 w 199090"/>
                  <a:gd name="connsiteY19" fmla="*/ 81570 h 108368"/>
                  <a:gd name="connsiteX20" fmla="*/ 170258 w 199090"/>
                  <a:gd name="connsiteY20" fmla="*/ 83299 h 108368"/>
                  <a:gd name="connsiteX21" fmla="*/ 170258 w 199090"/>
                  <a:gd name="connsiteY21" fmla="*/ 83299 h 108368"/>
                  <a:gd name="connsiteX22" fmla="*/ 165072 w 199090"/>
                  <a:gd name="connsiteY22" fmla="*/ 81570 h 108368"/>
                  <a:gd name="connsiteX23" fmla="*/ 187543 w 199090"/>
                  <a:gd name="connsiteY23" fmla="*/ 3770 h 108368"/>
                  <a:gd name="connsiteX24" fmla="*/ 195321 w 199090"/>
                  <a:gd name="connsiteY24" fmla="*/ 312 h 108368"/>
                  <a:gd name="connsiteX25" fmla="*/ 198778 w 199090"/>
                  <a:gd name="connsiteY25" fmla="*/ 8092 h 108368"/>
                  <a:gd name="connsiteX26" fmla="*/ 187543 w 199090"/>
                  <a:gd name="connsiteY26" fmla="*/ 3770 h 10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090" h="108368">
                    <a:moveTo>
                      <a:pt x="134824" y="107504"/>
                    </a:moveTo>
                    <a:lnTo>
                      <a:pt x="6050" y="107504"/>
                    </a:lnTo>
                    <a:lnTo>
                      <a:pt x="6050" y="95402"/>
                    </a:lnTo>
                    <a:lnTo>
                      <a:pt x="134824" y="95402"/>
                    </a:lnTo>
                    <a:lnTo>
                      <a:pt x="134824" y="107504"/>
                    </a:lnTo>
                    <a:close/>
                    <a:moveTo>
                      <a:pt x="170258" y="84164"/>
                    </a:moveTo>
                    <a:cubicBezTo>
                      <a:pt x="164208" y="97995"/>
                      <a:pt x="150380" y="108369"/>
                      <a:pt x="134824" y="108369"/>
                    </a:cubicBezTo>
                    <a:lnTo>
                      <a:pt x="134824" y="96266"/>
                    </a:lnTo>
                    <a:cubicBezTo>
                      <a:pt x="145195" y="96266"/>
                      <a:pt x="155566" y="89351"/>
                      <a:pt x="159023" y="79842"/>
                    </a:cubicBezTo>
                    <a:lnTo>
                      <a:pt x="170258" y="84164"/>
                    </a:lnTo>
                    <a:close/>
                    <a:moveTo>
                      <a:pt x="198778" y="8092"/>
                    </a:moveTo>
                    <a:lnTo>
                      <a:pt x="170258" y="83299"/>
                    </a:lnTo>
                    <a:lnTo>
                      <a:pt x="159023" y="78977"/>
                    </a:lnTo>
                    <a:lnTo>
                      <a:pt x="187543" y="3770"/>
                    </a:lnTo>
                    <a:lnTo>
                      <a:pt x="198778" y="8092"/>
                    </a:lnTo>
                    <a:close/>
                    <a:moveTo>
                      <a:pt x="6050" y="107504"/>
                    </a:moveTo>
                    <a:cubicBezTo>
                      <a:pt x="2593" y="107504"/>
                      <a:pt x="0" y="104911"/>
                      <a:pt x="0" y="101453"/>
                    </a:cubicBezTo>
                    <a:cubicBezTo>
                      <a:pt x="0" y="97995"/>
                      <a:pt x="2593" y="95402"/>
                      <a:pt x="6050" y="95402"/>
                    </a:cubicBezTo>
                    <a:lnTo>
                      <a:pt x="6050" y="107504"/>
                    </a:lnTo>
                    <a:close/>
                    <a:moveTo>
                      <a:pt x="165072" y="81570"/>
                    </a:moveTo>
                    <a:lnTo>
                      <a:pt x="170258" y="83299"/>
                    </a:lnTo>
                    <a:lnTo>
                      <a:pt x="170258" y="83299"/>
                    </a:lnTo>
                    <a:lnTo>
                      <a:pt x="165072" y="81570"/>
                    </a:lnTo>
                    <a:close/>
                    <a:moveTo>
                      <a:pt x="187543" y="3770"/>
                    </a:moveTo>
                    <a:cubicBezTo>
                      <a:pt x="188407" y="312"/>
                      <a:pt x="191864" y="-553"/>
                      <a:pt x="195321" y="312"/>
                    </a:cubicBezTo>
                    <a:cubicBezTo>
                      <a:pt x="198778" y="1176"/>
                      <a:pt x="199643" y="4634"/>
                      <a:pt x="198778" y="8092"/>
                    </a:cubicBezTo>
                    <a:lnTo>
                      <a:pt x="187543" y="377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445" name="Freeform 17579">
                <a:extLst>
                  <a:ext uri="{FF2B5EF4-FFF2-40B4-BE49-F238E27FC236}">
                    <a16:creationId xmlns:a16="http://schemas.microsoft.com/office/drawing/2014/main" id="{8B5A57BA-FAB5-0195-E5C2-1B03D84EABE1}"/>
                  </a:ext>
                </a:extLst>
              </p:cNvPr>
              <p:cNvSpPr/>
              <p:nvPr/>
            </p:nvSpPr>
            <p:spPr>
              <a:xfrm>
                <a:off x="5791560" y="875274"/>
                <a:ext cx="203963" cy="110481"/>
              </a:xfrm>
              <a:custGeom>
                <a:avLst/>
                <a:gdLst>
                  <a:gd name="connsiteX0" fmla="*/ 139145 w 203963"/>
                  <a:gd name="connsiteY0" fmla="*/ 110482 h 110481"/>
                  <a:gd name="connsiteX1" fmla="*/ 6050 w 203963"/>
                  <a:gd name="connsiteY1" fmla="*/ 110482 h 110481"/>
                  <a:gd name="connsiteX2" fmla="*/ 6050 w 203963"/>
                  <a:gd name="connsiteY2" fmla="*/ 110482 h 110481"/>
                  <a:gd name="connsiteX3" fmla="*/ 0 w 203963"/>
                  <a:gd name="connsiteY3" fmla="*/ 102702 h 110481"/>
                  <a:gd name="connsiteX4" fmla="*/ 6050 w 203963"/>
                  <a:gd name="connsiteY4" fmla="*/ 94921 h 110481"/>
                  <a:gd name="connsiteX5" fmla="*/ 6050 w 203963"/>
                  <a:gd name="connsiteY5" fmla="*/ 94921 h 110481"/>
                  <a:gd name="connsiteX6" fmla="*/ 137416 w 203963"/>
                  <a:gd name="connsiteY6" fmla="*/ 94921 h 110481"/>
                  <a:gd name="connsiteX7" fmla="*/ 159887 w 203963"/>
                  <a:gd name="connsiteY7" fmla="*/ 80226 h 110481"/>
                  <a:gd name="connsiteX8" fmla="*/ 189271 w 203963"/>
                  <a:gd name="connsiteY8" fmla="*/ 3289 h 110481"/>
                  <a:gd name="connsiteX9" fmla="*/ 189271 w 203963"/>
                  <a:gd name="connsiteY9" fmla="*/ 3289 h 110481"/>
                  <a:gd name="connsiteX10" fmla="*/ 198778 w 203963"/>
                  <a:gd name="connsiteY10" fmla="*/ 696 h 110481"/>
                  <a:gd name="connsiteX11" fmla="*/ 203100 w 203963"/>
                  <a:gd name="connsiteY11" fmla="*/ 5018 h 110481"/>
                  <a:gd name="connsiteX12" fmla="*/ 203964 w 203963"/>
                  <a:gd name="connsiteY12" fmla="*/ 9340 h 110481"/>
                  <a:gd name="connsiteX13" fmla="*/ 203964 w 203963"/>
                  <a:gd name="connsiteY13" fmla="*/ 9340 h 110481"/>
                  <a:gd name="connsiteX14" fmla="*/ 175443 w 203963"/>
                  <a:gd name="connsiteY14" fmla="*/ 84548 h 110481"/>
                  <a:gd name="connsiteX15" fmla="*/ 175443 w 203963"/>
                  <a:gd name="connsiteY15" fmla="*/ 84548 h 110481"/>
                  <a:gd name="connsiteX16" fmla="*/ 173715 w 203963"/>
                  <a:gd name="connsiteY16" fmla="*/ 88870 h 110481"/>
                  <a:gd name="connsiteX17" fmla="*/ 173715 w 203963"/>
                  <a:gd name="connsiteY17" fmla="*/ 88870 h 110481"/>
                  <a:gd name="connsiteX18" fmla="*/ 139145 w 203963"/>
                  <a:gd name="connsiteY18" fmla="*/ 110482 h 110481"/>
                  <a:gd name="connsiteX19" fmla="*/ 139145 w 203963"/>
                  <a:gd name="connsiteY19" fmla="*/ 110482 h 110481"/>
                  <a:gd name="connsiteX20" fmla="*/ 10371 w 203963"/>
                  <a:gd name="connsiteY20" fmla="*/ 106159 h 110481"/>
                  <a:gd name="connsiteX21" fmla="*/ 134824 w 203963"/>
                  <a:gd name="connsiteY21" fmla="*/ 106159 h 110481"/>
                  <a:gd name="connsiteX22" fmla="*/ 134824 w 203963"/>
                  <a:gd name="connsiteY22" fmla="*/ 98379 h 110481"/>
                  <a:gd name="connsiteX23" fmla="*/ 10371 w 203963"/>
                  <a:gd name="connsiteY23" fmla="*/ 98379 h 110481"/>
                  <a:gd name="connsiteX24" fmla="*/ 10371 w 203963"/>
                  <a:gd name="connsiteY24" fmla="*/ 106159 h 110481"/>
                  <a:gd name="connsiteX25" fmla="*/ 139145 w 203963"/>
                  <a:gd name="connsiteY25" fmla="*/ 98379 h 110481"/>
                  <a:gd name="connsiteX26" fmla="*/ 139145 w 203963"/>
                  <a:gd name="connsiteY26" fmla="*/ 106159 h 110481"/>
                  <a:gd name="connsiteX27" fmla="*/ 169394 w 203963"/>
                  <a:gd name="connsiteY27" fmla="*/ 85412 h 110481"/>
                  <a:gd name="connsiteX28" fmla="*/ 162480 w 203963"/>
                  <a:gd name="connsiteY28" fmla="*/ 82819 h 110481"/>
                  <a:gd name="connsiteX29" fmla="*/ 139145 w 203963"/>
                  <a:gd name="connsiteY29" fmla="*/ 98379 h 110481"/>
                  <a:gd name="connsiteX30" fmla="*/ 5186 w 203963"/>
                  <a:gd name="connsiteY30" fmla="*/ 99244 h 110481"/>
                  <a:gd name="connsiteX31" fmla="*/ 3457 w 203963"/>
                  <a:gd name="connsiteY31" fmla="*/ 101837 h 110481"/>
                  <a:gd name="connsiteX32" fmla="*/ 5186 w 203963"/>
                  <a:gd name="connsiteY32" fmla="*/ 104430 h 110481"/>
                  <a:gd name="connsiteX33" fmla="*/ 5186 w 203963"/>
                  <a:gd name="connsiteY33" fmla="*/ 99244 h 110481"/>
                  <a:gd name="connsiteX34" fmla="*/ 167665 w 203963"/>
                  <a:gd name="connsiteY34" fmla="*/ 80226 h 110481"/>
                  <a:gd name="connsiteX35" fmla="*/ 171122 w 203963"/>
                  <a:gd name="connsiteY35" fmla="*/ 81955 h 110481"/>
                  <a:gd name="connsiteX36" fmla="*/ 197914 w 203963"/>
                  <a:gd name="connsiteY36" fmla="*/ 11069 h 110481"/>
                  <a:gd name="connsiteX37" fmla="*/ 191000 w 203963"/>
                  <a:gd name="connsiteY37" fmla="*/ 8476 h 110481"/>
                  <a:gd name="connsiteX38" fmla="*/ 164208 w 203963"/>
                  <a:gd name="connsiteY38" fmla="*/ 79361 h 110481"/>
                  <a:gd name="connsiteX39" fmla="*/ 167665 w 203963"/>
                  <a:gd name="connsiteY39" fmla="*/ 80226 h 110481"/>
                  <a:gd name="connsiteX40" fmla="*/ 167665 w 203963"/>
                  <a:gd name="connsiteY40" fmla="*/ 80226 h 110481"/>
                  <a:gd name="connsiteX41" fmla="*/ 193593 w 203963"/>
                  <a:gd name="connsiteY41" fmla="*/ 3289 h 110481"/>
                  <a:gd name="connsiteX42" fmla="*/ 198778 w 203963"/>
                  <a:gd name="connsiteY42" fmla="*/ 5018 h 110481"/>
                  <a:gd name="connsiteX43" fmla="*/ 198778 w 203963"/>
                  <a:gd name="connsiteY43" fmla="*/ 4154 h 110481"/>
                  <a:gd name="connsiteX44" fmla="*/ 197050 w 203963"/>
                  <a:gd name="connsiteY44" fmla="*/ 2425 h 110481"/>
                  <a:gd name="connsiteX45" fmla="*/ 193593 w 203963"/>
                  <a:gd name="connsiteY45" fmla="*/ 3289 h 11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3963" h="110481">
                    <a:moveTo>
                      <a:pt x="139145" y="110482"/>
                    </a:moveTo>
                    <a:lnTo>
                      <a:pt x="6050" y="110482"/>
                    </a:lnTo>
                    <a:lnTo>
                      <a:pt x="6050" y="110482"/>
                    </a:lnTo>
                    <a:cubicBezTo>
                      <a:pt x="2593" y="109617"/>
                      <a:pt x="0" y="106159"/>
                      <a:pt x="0" y="102702"/>
                    </a:cubicBezTo>
                    <a:cubicBezTo>
                      <a:pt x="0" y="99244"/>
                      <a:pt x="2593" y="95786"/>
                      <a:pt x="6050" y="94921"/>
                    </a:cubicBezTo>
                    <a:lnTo>
                      <a:pt x="6050" y="94921"/>
                    </a:lnTo>
                    <a:lnTo>
                      <a:pt x="137416" y="94921"/>
                    </a:lnTo>
                    <a:cubicBezTo>
                      <a:pt x="146923" y="94921"/>
                      <a:pt x="155566" y="88870"/>
                      <a:pt x="159887" y="80226"/>
                    </a:cubicBezTo>
                    <a:lnTo>
                      <a:pt x="189271" y="3289"/>
                    </a:lnTo>
                    <a:lnTo>
                      <a:pt x="189271" y="3289"/>
                    </a:lnTo>
                    <a:cubicBezTo>
                      <a:pt x="191864" y="696"/>
                      <a:pt x="195321" y="-1033"/>
                      <a:pt x="198778" y="696"/>
                    </a:cubicBezTo>
                    <a:cubicBezTo>
                      <a:pt x="200507" y="1560"/>
                      <a:pt x="202235" y="3289"/>
                      <a:pt x="203100" y="5018"/>
                    </a:cubicBezTo>
                    <a:cubicBezTo>
                      <a:pt x="203964" y="6747"/>
                      <a:pt x="203964" y="7612"/>
                      <a:pt x="203964" y="9340"/>
                    </a:cubicBezTo>
                    <a:lnTo>
                      <a:pt x="203964" y="9340"/>
                    </a:lnTo>
                    <a:lnTo>
                      <a:pt x="175443" y="84548"/>
                    </a:lnTo>
                    <a:lnTo>
                      <a:pt x="175443" y="84548"/>
                    </a:lnTo>
                    <a:lnTo>
                      <a:pt x="173715" y="88870"/>
                    </a:lnTo>
                    <a:lnTo>
                      <a:pt x="173715" y="88870"/>
                    </a:lnTo>
                    <a:cubicBezTo>
                      <a:pt x="166801" y="100108"/>
                      <a:pt x="153837" y="109617"/>
                      <a:pt x="139145" y="110482"/>
                    </a:cubicBezTo>
                    <a:lnTo>
                      <a:pt x="139145" y="110482"/>
                    </a:lnTo>
                    <a:close/>
                    <a:moveTo>
                      <a:pt x="10371" y="106159"/>
                    </a:moveTo>
                    <a:lnTo>
                      <a:pt x="134824" y="106159"/>
                    </a:lnTo>
                    <a:lnTo>
                      <a:pt x="134824" y="98379"/>
                    </a:lnTo>
                    <a:lnTo>
                      <a:pt x="10371" y="98379"/>
                    </a:lnTo>
                    <a:lnTo>
                      <a:pt x="10371" y="106159"/>
                    </a:lnTo>
                    <a:close/>
                    <a:moveTo>
                      <a:pt x="139145" y="98379"/>
                    </a:moveTo>
                    <a:lnTo>
                      <a:pt x="139145" y="106159"/>
                    </a:lnTo>
                    <a:cubicBezTo>
                      <a:pt x="152109" y="105295"/>
                      <a:pt x="163344" y="97515"/>
                      <a:pt x="169394" y="85412"/>
                    </a:cubicBezTo>
                    <a:lnTo>
                      <a:pt x="162480" y="82819"/>
                    </a:lnTo>
                    <a:cubicBezTo>
                      <a:pt x="157294" y="91464"/>
                      <a:pt x="148651" y="97515"/>
                      <a:pt x="139145" y="98379"/>
                    </a:cubicBezTo>
                    <a:close/>
                    <a:moveTo>
                      <a:pt x="5186" y="99244"/>
                    </a:moveTo>
                    <a:cubicBezTo>
                      <a:pt x="4321" y="100108"/>
                      <a:pt x="3457" y="100973"/>
                      <a:pt x="3457" y="101837"/>
                    </a:cubicBezTo>
                    <a:cubicBezTo>
                      <a:pt x="3457" y="102702"/>
                      <a:pt x="4321" y="104430"/>
                      <a:pt x="5186" y="104430"/>
                    </a:cubicBezTo>
                    <a:lnTo>
                      <a:pt x="5186" y="99244"/>
                    </a:lnTo>
                    <a:close/>
                    <a:moveTo>
                      <a:pt x="167665" y="80226"/>
                    </a:moveTo>
                    <a:lnTo>
                      <a:pt x="171122" y="81955"/>
                    </a:lnTo>
                    <a:lnTo>
                      <a:pt x="197914" y="11069"/>
                    </a:lnTo>
                    <a:lnTo>
                      <a:pt x="191000" y="8476"/>
                    </a:lnTo>
                    <a:lnTo>
                      <a:pt x="164208" y="79361"/>
                    </a:lnTo>
                    <a:lnTo>
                      <a:pt x="167665" y="80226"/>
                    </a:lnTo>
                    <a:lnTo>
                      <a:pt x="167665" y="80226"/>
                    </a:lnTo>
                    <a:close/>
                    <a:moveTo>
                      <a:pt x="193593" y="3289"/>
                    </a:moveTo>
                    <a:lnTo>
                      <a:pt x="198778" y="5018"/>
                    </a:lnTo>
                    <a:cubicBezTo>
                      <a:pt x="198778" y="5018"/>
                      <a:pt x="198778" y="5018"/>
                      <a:pt x="198778" y="4154"/>
                    </a:cubicBezTo>
                    <a:cubicBezTo>
                      <a:pt x="198778" y="3289"/>
                      <a:pt x="197914" y="2425"/>
                      <a:pt x="197050" y="2425"/>
                    </a:cubicBezTo>
                    <a:cubicBezTo>
                      <a:pt x="195321" y="2425"/>
                      <a:pt x="194457" y="3289"/>
                      <a:pt x="193593" y="3289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26" name="Graphic 16831">
              <a:extLst>
                <a:ext uri="{FF2B5EF4-FFF2-40B4-BE49-F238E27FC236}">
                  <a16:creationId xmlns:a16="http://schemas.microsoft.com/office/drawing/2014/main" id="{6F0EF411-0B9D-28E5-2480-7366C50F073B}"/>
                </a:ext>
              </a:extLst>
            </p:cNvPr>
            <p:cNvGrpSpPr/>
            <p:nvPr/>
          </p:nvGrpSpPr>
          <p:grpSpPr>
            <a:xfrm>
              <a:off x="5978239" y="970196"/>
              <a:ext cx="100253" cy="15560"/>
              <a:chOff x="5978239" y="970196"/>
              <a:chExt cx="100253" cy="15560"/>
            </a:xfrm>
            <a:solidFill>
              <a:srgbClr val="355464"/>
            </a:solidFill>
          </p:grpSpPr>
          <p:sp>
            <p:nvSpPr>
              <p:cNvPr id="442" name="Freeform 17581">
                <a:extLst>
                  <a:ext uri="{FF2B5EF4-FFF2-40B4-BE49-F238E27FC236}">
                    <a16:creationId xmlns:a16="http://schemas.microsoft.com/office/drawing/2014/main" id="{683D2D73-E500-E503-65B2-B546A5F91E46}"/>
                  </a:ext>
                </a:extLst>
              </p:cNvPr>
              <p:cNvSpPr/>
              <p:nvPr/>
            </p:nvSpPr>
            <p:spPr>
              <a:xfrm>
                <a:off x="5980831" y="971060"/>
                <a:ext cx="95067" cy="12966"/>
              </a:xfrm>
              <a:custGeom>
                <a:avLst/>
                <a:gdLst>
                  <a:gd name="connsiteX0" fmla="*/ 6050 w 95067"/>
                  <a:gd name="connsiteY0" fmla="*/ 864 h 12966"/>
                  <a:gd name="connsiteX1" fmla="*/ 89882 w 95067"/>
                  <a:gd name="connsiteY1" fmla="*/ 864 h 12966"/>
                  <a:gd name="connsiteX2" fmla="*/ 89882 w 95067"/>
                  <a:gd name="connsiteY2" fmla="*/ 12967 h 12966"/>
                  <a:gd name="connsiteX3" fmla="*/ 6050 w 95067"/>
                  <a:gd name="connsiteY3" fmla="*/ 12967 h 12966"/>
                  <a:gd name="connsiteX4" fmla="*/ 6050 w 95067"/>
                  <a:gd name="connsiteY4" fmla="*/ 864 h 12966"/>
                  <a:gd name="connsiteX5" fmla="*/ 89018 w 95067"/>
                  <a:gd name="connsiteY5" fmla="*/ 864 h 12966"/>
                  <a:gd name="connsiteX6" fmla="*/ 95068 w 95067"/>
                  <a:gd name="connsiteY6" fmla="*/ 6916 h 12966"/>
                  <a:gd name="connsiteX7" fmla="*/ 89018 w 95067"/>
                  <a:gd name="connsiteY7" fmla="*/ 12967 h 12966"/>
                  <a:gd name="connsiteX8" fmla="*/ 89018 w 95067"/>
                  <a:gd name="connsiteY8" fmla="*/ 864 h 12966"/>
                  <a:gd name="connsiteX9" fmla="*/ 6050 w 95067"/>
                  <a:gd name="connsiteY9" fmla="*/ 12102 h 12966"/>
                  <a:gd name="connsiteX10" fmla="*/ 0 w 95067"/>
                  <a:gd name="connsiteY10" fmla="*/ 6051 h 12966"/>
                  <a:gd name="connsiteX11" fmla="*/ 6050 w 95067"/>
                  <a:gd name="connsiteY11" fmla="*/ 0 h 12966"/>
                  <a:gd name="connsiteX12" fmla="*/ 6050 w 95067"/>
                  <a:gd name="connsiteY12" fmla="*/ 12102 h 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067" h="12966">
                    <a:moveTo>
                      <a:pt x="6050" y="864"/>
                    </a:moveTo>
                    <a:lnTo>
                      <a:pt x="89882" y="864"/>
                    </a:lnTo>
                    <a:lnTo>
                      <a:pt x="89882" y="12967"/>
                    </a:lnTo>
                    <a:lnTo>
                      <a:pt x="6050" y="12967"/>
                    </a:lnTo>
                    <a:lnTo>
                      <a:pt x="6050" y="864"/>
                    </a:lnTo>
                    <a:close/>
                    <a:moveTo>
                      <a:pt x="89018" y="864"/>
                    </a:moveTo>
                    <a:cubicBezTo>
                      <a:pt x="92475" y="864"/>
                      <a:pt x="95068" y="3458"/>
                      <a:pt x="95068" y="6916"/>
                    </a:cubicBezTo>
                    <a:cubicBezTo>
                      <a:pt x="95068" y="10373"/>
                      <a:pt x="92475" y="12967"/>
                      <a:pt x="89018" y="12967"/>
                    </a:cubicBezTo>
                    <a:lnTo>
                      <a:pt x="89018" y="864"/>
                    </a:lnTo>
                    <a:close/>
                    <a:moveTo>
                      <a:pt x="6050" y="12102"/>
                    </a:moveTo>
                    <a:cubicBezTo>
                      <a:pt x="2593" y="12102"/>
                      <a:pt x="0" y="9509"/>
                      <a:pt x="0" y="6051"/>
                    </a:cubicBezTo>
                    <a:cubicBezTo>
                      <a:pt x="0" y="2593"/>
                      <a:pt x="2593" y="0"/>
                      <a:pt x="6050" y="0"/>
                    </a:cubicBezTo>
                    <a:lnTo>
                      <a:pt x="6050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443" name="Freeform 17582">
                <a:extLst>
                  <a:ext uri="{FF2B5EF4-FFF2-40B4-BE49-F238E27FC236}">
                    <a16:creationId xmlns:a16="http://schemas.microsoft.com/office/drawing/2014/main" id="{E9C37620-CE13-27BA-7B75-C58A3BB37231}"/>
                  </a:ext>
                </a:extLst>
              </p:cNvPr>
              <p:cNvSpPr/>
              <p:nvPr/>
            </p:nvSpPr>
            <p:spPr>
              <a:xfrm>
                <a:off x="5978239" y="970196"/>
                <a:ext cx="100253" cy="15560"/>
              </a:xfrm>
              <a:custGeom>
                <a:avLst/>
                <a:gdLst>
                  <a:gd name="connsiteX0" fmla="*/ 94204 w 100253"/>
                  <a:gd name="connsiteY0" fmla="*/ 15560 h 15560"/>
                  <a:gd name="connsiteX1" fmla="*/ 6050 w 100253"/>
                  <a:gd name="connsiteY1" fmla="*/ 15560 h 15560"/>
                  <a:gd name="connsiteX2" fmla="*/ 6050 w 100253"/>
                  <a:gd name="connsiteY2" fmla="*/ 15560 h 15560"/>
                  <a:gd name="connsiteX3" fmla="*/ 0 w 100253"/>
                  <a:gd name="connsiteY3" fmla="*/ 7780 h 15560"/>
                  <a:gd name="connsiteX4" fmla="*/ 6050 w 100253"/>
                  <a:gd name="connsiteY4" fmla="*/ 0 h 15560"/>
                  <a:gd name="connsiteX5" fmla="*/ 6050 w 100253"/>
                  <a:gd name="connsiteY5" fmla="*/ 0 h 15560"/>
                  <a:gd name="connsiteX6" fmla="*/ 94204 w 100253"/>
                  <a:gd name="connsiteY6" fmla="*/ 0 h 15560"/>
                  <a:gd name="connsiteX7" fmla="*/ 94204 w 100253"/>
                  <a:gd name="connsiteY7" fmla="*/ 0 h 15560"/>
                  <a:gd name="connsiteX8" fmla="*/ 100253 w 100253"/>
                  <a:gd name="connsiteY8" fmla="*/ 7780 h 15560"/>
                  <a:gd name="connsiteX9" fmla="*/ 94204 w 100253"/>
                  <a:gd name="connsiteY9" fmla="*/ 15560 h 15560"/>
                  <a:gd name="connsiteX10" fmla="*/ 94204 w 100253"/>
                  <a:gd name="connsiteY10" fmla="*/ 15560 h 15560"/>
                  <a:gd name="connsiteX11" fmla="*/ 10371 w 100253"/>
                  <a:gd name="connsiteY11" fmla="*/ 11238 h 15560"/>
                  <a:gd name="connsiteX12" fmla="*/ 89018 w 100253"/>
                  <a:gd name="connsiteY12" fmla="*/ 11238 h 15560"/>
                  <a:gd name="connsiteX13" fmla="*/ 89018 w 100253"/>
                  <a:gd name="connsiteY13" fmla="*/ 3458 h 15560"/>
                  <a:gd name="connsiteX14" fmla="*/ 10371 w 100253"/>
                  <a:gd name="connsiteY14" fmla="*/ 3458 h 15560"/>
                  <a:gd name="connsiteX15" fmla="*/ 10371 w 100253"/>
                  <a:gd name="connsiteY15" fmla="*/ 11238 h 15560"/>
                  <a:gd name="connsiteX16" fmla="*/ 94204 w 100253"/>
                  <a:gd name="connsiteY16" fmla="*/ 4322 h 15560"/>
                  <a:gd name="connsiteX17" fmla="*/ 94204 w 100253"/>
                  <a:gd name="connsiteY17" fmla="*/ 10373 h 15560"/>
                  <a:gd name="connsiteX18" fmla="*/ 95932 w 100253"/>
                  <a:gd name="connsiteY18" fmla="*/ 7780 h 15560"/>
                  <a:gd name="connsiteX19" fmla="*/ 94204 w 100253"/>
                  <a:gd name="connsiteY19" fmla="*/ 4322 h 15560"/>
                  <a:gd name="connsiteX20" fmla="*/ 6050 w 100253"/>
                  <a:gd name="connsiteY20" fmla="*/ 4322 h 15560"/>
                  <a:gd name="connsiteX21" fmla="*/ 4321 w 100253"/>
                  <a:gd name="connsiteY21" fmla="*/ 6916 h 15560"/>
                  <a:gd name="connsiteX22" fmla="*/ 6050 w 100253"/>
                  <a:gd name="connsiteY22" fmla="*/ 9509 h 15560"/>
                  <a:gd name="connsiteX23" fmla="*/ 6050 w 100253"/>
                  <a:gd name="connsiteY23" fmla="*/ 4322 h 1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253" h="15560">
                    <a:moveTo>
                      <a:pt x="94204" y="15560"/>
                    </a:moveTo>
                    <a:lnTo>
                      <a:pt x="6050" y="15560"/>
                    </a:lnTo>
                    <a:lnTo>
                      <a:pt x="6050" y="15560"/>
                    </a:lnTo>
                    <a:cubicBezTo>
                      <a:pt x="2593" y="14696"/>
                      <a:pt x="0" y="11238"/>
                      <a:pt x="0" y="7780"/>
                    </a:cubicBezTo>
                    <a:cubicBezTo>
                      <a:pt x="0" y="4322"/>
                      <a:pt x="2593" y="864"/>
                      <a:pt x="6050" y="0"/>
                    </a:cubicBezTo>
                    <a:lnTo>
                      <a:pt x="6050" y="0"/>
                    </a:lnTo>
                    <a:lnTo>
                      <a:pt x="94204" y="0"/>
                    </a:lnTo>
                    <a:lnTo>
                      <a:pt x="94204" y="0"/>
                    </a:lnTo>
                    <a:cubicBezTo>
                      <a:pt x="97661" y="864"/>
                      <a:pt x="100253" y="4322"/>
                      <a:pt x="100253" y="7780"/>
                    </a:cubicBezTo>
                    <a:cubicBezTo>
                      <a:pt x="100253" y="11238"/>
                      <a:pt x="97661" y="14696"/>
                      <a:pt x="94204" y="15560"/>
                    </a:cubicBezTo>
                    <a:lnTo>
                      <a:pt x="94204" y="15560"/>
                    </a:lnTo>
                    <a:close/>
                    <a:moveTo>
                      <a:pt x="10371" y="11238"/>
                    </a:moveTo>
                    <a:lnTo>
                      <a:pt x="89018" y="11238"/>
                    </a:lnTo>
                    <a:lnTo>
                      <a:pt x="89018" y="3458"/>
                    </a:lnTo>
                    <a:lnTo>
                      <a:pt x="10371" y="3458"/>
                    </a:lnTo>
                    <a:lnTo>
                      <a:pt x="10371" y="11238"/>
                    </a:lnTo>
                    <a:close/>
                    <a:moveTo>
                      <a:pt x="94204" y="4322"/>
                    </a:moveTo>
                    <a:lnTo>
                      <a:pt x="94204" y="10373"/>
                    </a:lnTo>
                    <a:cubicBezTo>
                      <a:pt x="95068" y="9509"/>
                      <a:pt x="95932" y="8645"/>
                      <a:pt x="95932" y="7780"/>
                    </a:cubicBezTo>
                    <a:cubicBezTo>
                      <a:pt x="95932" y="6916"/>
                      <a:pt x="95068" y="5187"/>
                      <a:pt x="94204" y="4322"/>
                    </a:cubicBezTo>
                    <a:close/>
                    <a:moveTo>
                      <a:pt x="6050" y="4322"/>
                    </a:moveTo>
                    <a:cubicBezTo>
                      <a:pt x="5185" y="5187"/>
                      <a:pt x="4321" y="6051"/>
                      <a:pt x="4321" y="6916"/>
                    </a:cubicBezTo>
                    <a:cubicBezTo>
                      <a:pt x="4321" y="7780"/>
                      <a:pt x="5185" y="9509"/>
                      <a:pt x="6050" y="9509"/>
                    </a:cubicBezTo>
                    <a:lnTo>
                      <a:pt x="6050" y="432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27" name="Graphic 16831">
              <a:extLst>
                <a:ext uri="{FF2B5EF4-FFF2-40B4-BE49-F238E27FC236}">
                  <a16:creationId xmlns:a16="http://schemas.microsoft.com/office/drawing/2014/main" id="{80E611A6-AF65-A2B3-49B9-98D9B8D20ED3}"/>
                </a:ext>
              </a:extLst>
            </p:cNvPr>
            <p:cNvGrpSpPr/>
            <p:nvPr/>
          </p:nvGrpSpPr>
          <p:grpSpPr>
            <a:xfrm>
              <a:off x="6198623" y="969331"/>
              <a:ext cx="219520" cy="16424"/>
              <a:chOff x="6198623" y="969331"/>
              <a:chExt cx="219520" cy="16424"/>
            </a:xfrm>
            <a:solidFill>
              <a:srgbClr val="355464"/>
            </a:solidFill>
          </p:grpSpPr>
          <p:sp>
            <p:nvSpPr>
              <p:cNvPr id="440" name="Freeform 17584">
                <a:extLst>
                  <a:ext uri="{FF2B5EF4-FFF2-40B4-BE49-F238E27FC236}">
                    <a16:creationId xmlns:a16="http://schemas.microsoft.com/office/drawing/2014/main" id="{AE8FA563-D4D5-46F2-465D-38F193BBD3BC}"/>
                  </a:ext>
                </a:extLst>
              </p:cNvPr>
              <p:cNvSpPr/>
              <p:nvPr/>
            </p:nvSpPr>
            <p:spPr>
              <a:xfrm>
                <a:off x="6201216" y="971924"/>
                <a:ext cx="214334" cy="12102"/>
              </a:xfrm>
              <a:custGeom>
                <a:avLst/>
                <a:gdLst>
                  <a:gd name="connsiteX0" fmla="*/ 0 w 214334"/>
                  <a:gd name="connsiteY0" fmla="*/ 0 h 12102"/>
                  <a:gd name="connsiteX1" fmla="*/ 214335 w 214334"/>
                  <a:gd name="connsiteY1" fmla="*/ 0 h 12102"/>
                  <a:gd name="connsiteX2" fmla="*/ 214335 w 214334"/>
                  <a:gd name="connsiteY2" fmla="*/ 12102 h 12102"/>
                  <a:gd name="connsiteX3" fmla="*/ 0 w 214334"/>
                  <a:gd name="connsiteY3" fmla="*/ 12102 h 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334" h="12102">
                    <a:moveTo>
                      <a:pt x="0" y="0"/>
                    </a:moveTo>
                    <a:lnTo>
                      <a:pt x="214335" y="0"/>
                    </a:lnTo>
                    <a:lnTo>
                      <a:pt x="214335" y="12102"/>
                    </a:lnTo>
                    <a:lnTo>
                      <a:pt x="0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441" name="Freeform 17585">
                <a:extLst>
                  <a:ext uri="{FF2B5EF4-FFF2-40B4-BE49-F238E27FC236}">
                    <a16:creationId xmlns:a16="http://schemas.microsoft.com/office/drawing/2014/main" id="{E6077E18-6FB7-E3C1-6492-FF9FBD7F52B4}"/>
                  </a:ext>
                </a:extLst>
              </p:cNvPr>
              <p:cNvSpPr/>
              <p:nvPr/>
            </p:nvSpPr>
            <p:spPr>
              <a:xfrm>
                <a:off x="6198623" y="969331"/>
                <a:ext cx="219520" cy="16424"/>
              </a:xfrm>
              <a:custGeom>
                <a:avLst/>
                <a:gdLst>
                  <a:gd name="connsiteX0" fmla="*/ 219520 w 219520"/>
                  <a:gd name="connsiteY0" fmla="*/ 16425 h 16424"/>
                  <a:gd name="connsiteX1" fmla="*/ 0 w 219520"/>
                  <a:gd name="connsiteY1" fmla="*/ 16425 h 16424"/>
                  <a:gd name="connsiteX2" fmla="*/ 0 w 219520"/>
                  <a:gd name="connsiteY2" fmla="*/ 0 h 16424"/>
                  <a:gd name="connsiteX3" fmla="*/ 219520 w 219520"/>
                  <a:gd name="connsiteY3" fmla="*/ 0 h 16424"/>
                  <a:gd name="connsiteX4" fmla="*/ 219520 w 219520"/>
                  <a:gd name="connsiteY4" fmla="*/ 16425 h 16424"/>
                  <a:gd name="connsiteX5" fmla="*/ 5185 w 219520"/>
                  <a:gd name="connsiteY5" fmla="*/ 12102 h 16424"/>
                  <a:gd name="connsiteX6" fmla="*/ 215199 w 219520"/>
                  <a:gd name="connsiteY6" fmla="*/ 12102 h 16424"/>
                  <a:gd name="connsiteX7" fmla="*/ 215199 w 219520"/>
                  <a:gd name="connsiteY7" fmla="*/ 4322 h 16424"/>
                  <a:gd name="connsiteX8" fmla="*/ 5185 w 219520"/>
                  <a:gd name="connsiteY8" fmla="*/ 4322 h 16424"/>
                  <a:gd name="connsiteX9" fmla="*/ 5185 w 219520"/>
                  <a:gd name="connsiteY9" fmla="*/ 12102 h 1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520" h="16424">
                    <a:moveTo>
                      <a:pt x="219520" y="16425"/>
                    </a:moveTo>
                    <a:lnTo>
                      <a:pt x="0" y="16425"/>
                    </a:lnTo>
                    <a:lnTo>
                      <a:pt x="0" y="0"/>
                    </a:lnTo>
                    <a:lnTo>
                      <a:pt x="219520" y="0"/>
                    </a:lnTo>
                    <a:lnTo>
                      <a:pt x="219520" y="16425"/>
                    </a:lnTo>
                    <a:close/>
                    <a:moveTo>
                      <a:pt x="5185" y="12102"/>
                    </a:moveTo>
                    <a:lnTo>
                      <a:pt x="215199" y="12102"/>
                    </a:lnTo>
                    <a:lnTo>
                      <a:pt x="215199" y="4322"/>
                    </a:lnTo>
                    <a:lnTo>
                      <a:pt x="5185" y="4322"/>
                    </a:lnTo>
                    <a:lnTo>
                      <a:pt x="5185" y="1210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28" name="Graphic 16831">
              <a:extLst>
                <a:ext uri="{FF2B5EF4-FFF2-40B4-BE49-F238E27FC236}">
                  <a16:creationId xmlns:a16="http://schemas.microsoft.com/office/drawing/2014/main" id="{6138ABD4-67C5-408C-357B-709DA3381BF3}"/>
                </a:ext>
              </a:extLst>
            </p:cNvPr>
            <p:cNvGrpSpPr/>
            <p:nvPr/>
          </p:nvGrpSpPr>
          <p:grpSpPr>
            <a:xfrm>
              <a:off x="6062071" y="843985"/>
              <a:ext cx="16420" cy="219571"/>
              <a:chOff x="6062071" y="843985"/>
              <a:chExt cx="16420" cy="219571"/>
            </a:xfrm>
            <a:solidFill>
              <a:srgbClr val="355464"/>
            </a:solidFill>
          </p:grpSpPr>
          <p:sp>
            <p:nvSpPr>
              <p:cNvPr id="438" name="Freeform 17587">
                <a:extLst>
                  <a:ext uri="{FF2B5EF4-FFF2-40B4-BE49-F238E27FC236}">
                    <a16:creationId xmlns:a16="http://schemas.microsoft.com/office/drawing/2014/main" id="{BF777851-274A-17CC-987C-DAC3FFB931EF}"/>
                  </a:ext>
                </a:extLst>
              </p:cNvPr>
              <p:cNvSpPr/>
              <p:nvPr/>
            </p:nvSpPr>
            <p:spPr>
              <a:xfrm>
                <a:off x="6063800" y="845714"/>
                <a:ext cx="12099" cy="215248"/>
              </a:xfrm>
              <a:custGeom>
                <a:avLst/>
                <a:gdLst>
                  <a:gd name="connsiteX0" fmla="*/ 0 w 12099"/>
                  <a:gd name="connsiteY0" fmla="*/ 0 h 215248"/>
                  <a:gd name="connsiteX1" fmla="*/ 12100 w 12099"/>
                  <a:gd name="connsiteY1" fmla="*/ 0 h 215248"/>
                  <a:gd name="connsiteX2" fmla="*/ 12100 w 12099"/>
                  <a:gd name="connsiteY2" fmla="*/ 215249 h 215248"/>
                  <a:gd name="connsiteX3" fmla="*/ 0 w 12099"/>
                  <a:gd name="connsiteY3" fmla="*/ 215249 h 21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9" h="215248">
                    <a:moveTo>
                      <a:pt x="0" y="0"/>
                    </a:moveTo>
                    <a:lnTo>
                      <a:pt x="12100" y="0"/>
                    </a:lnTo>
                    <a:lnTo>
                      <a:pt x="12100" y="215249"/>
                    </a:lnTo>
                    <a:lnTo>
                      <a:pt x="0" y="2152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439" name="Freeform 17588">
                <a:extLst>
                  <a:ext uri="{FF2B5EF4-FFF2-40B4-BE49-F238E27FC236}">
                    <a16:creationId xmlns:a16="http://schemas.microsoft.com/office/drawing/2014/main" id="{684ED64D-6684-B897-95FC-F7D88AAFF67A}"/>
                  </a:ext>
                </a:extLst>
              </p:cNvPr>
              <p:cNvSpPr/>
              <p:nvPr/>
            </p:nvSpPr>
            <p:spPr>
              <a:xfrm>
                <a:off x="6062071" y="843985"/>
                <a:ext cx="16420" cy="219571"/>
              </a:xfrm>
              <a:custGeom>
                <a:avLst/>
                <a:gdLst>
                  <a:gd name="connsiteX0" fmla="*/ 16421 w 16420"/>
                  <a:gd name="connsiteY0" fmla="*/ 219571 h 219571"/>
                  <a:gd name="connsiteX1" fmla="*/ 0 w 16420"/>
                  <a:gd name="connsiteY1" fmla="*/ 219571 h 219571"/>
                  <a:gd name="connsiteX2" fmla="*/ 0 w 16420"/>
                  <a:gd name="connsiteY2" fmla="*/ 0 h 219571"/>
                  <a:gd name="connsiteX3" fmla="*/ 16421 w 16420"/>
                  <a:gd name="connsiteY3" fmla="*/ 0 h 219571"/>
                  <a:gd name="connsiteX4" fmla="*/ 16421 w 16420"/>
                  <a:gd name="connsiteY4" fmla="*/ 219571 h 219571"/>
                  <a:gd name="connsiteX5" fmla="*/ 4321 w 16420"/>
                  <a:gd name="connsiteY5" fmla="*/ 215249 h 219571"/>
                  <a:gd name="connsiteX6" fmla="*/ 12099 w 16420"/>
                  <a:gd name="connsiteY6" fmla="*/ 215249 h 219571"/>
                  <a:gd name="connsiteX7" fmla="*/ 12099 w 16420"/>
                  <a:gd name="connsiteY7" fmla="*/ 4322 h 219571"/>
                  <a:gd name="connsiteX8" fmla="*/ 4321 w 16420"/>
                  <a:gd name="connsiteY8" fmla="*/ 4322 h 219571"/>
                  <a:gd name="connsiteX9" fmla="*/ 4321 w 16420"/>
                  <a:gd name="connsiteY9" fmla="*/ 215249 h 21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20" h="219571">
                    <a:moveTo>
                      <a:pt x="16421" y="219571"/>
                    </a:moveTo>
                    <a:lnTo>
                      <a:pt x="0" y="219571"/>
                    </a:lnTo>
                    <a:lnTo>
                      <a:pt x="0" y="0"/>
                    </a:lnTo>
                    <a:lnTo>
                      <a:pt x="16421" y="0"/>
                    </a:lnTo>
                    <a:lnTo>
                      <a:pt x="16421" y="219571"/>
                    </a:lnTo>
                    <a:close/>
                    <a:moveTo>
                      <a:pt x="4321" y="215249"/>
                    </a:moveTo>
                    <a:lnTo>
                      <a:pt x="12099" y="215249"/>
                    </a:lnTo>
                    <a:lnTo>
                      <a:pt x="12099" y="4322"/>
                    </a:lnTo>
                    <a:lnTo>
                      <a:pt x="4321" y="4322"/>
                    </a:lnTo>
                    <a:lnTo>
                      <a:pt x="4321" y="2152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29" name="Graphic 16831">
              <a:extLst>
                <a:ext uri="{FF2B5EF4-FFF2-40B4-BE49-F238E27FC236}">
                  <a16:creationId xmlns:a16="http://schemas.microsoft.com/office/drawing/2014/main" id="{D4BA0917-F451-79A6-F1C6-091771782A38}"/>
                </a:ext>
              </a:extLst>
            </p:cNvPr>
            <p:cNvGrpSpPr/>
            <p:nvPr/>
          </p:nvGrpSpPr>
          <p:grpSpPr>
            <a:xfrm>
              <a:off x="6193438" y="843985"/>
              <a:ext cx="16420" cy="219571"/>
              <a:chOff x="6193438" y="843985"/>
              <a:chExt cx="16420" cy="219571"/>
            </a:xfrm>
            <a:solidFill>
              <a:srgbClr val="355464"/>
            </a:solidFill>
          </p:grpSpPr>
          <p:sp>
            <p:nvSpPr>
              <p:cNvPr id="436" name="Freeform 17590">
                <a:extLst>
                  <a:ext uri="{FF2B5EF4-FFF2-40B4-BE49-F238E27FC236}">
                    <a16:creationId xmlns:a16="http://schemas.microsoft.com/office/drawing/2014/main" id="{A8C3DBEB-8E04-374F-D688-94BF08B4B162}"/>
                  </a:ext>
                </a:extLst>
              </p:cNvPr>
              <p:cNvSpPr/>
              <p:nvPr/>
            </p:nvSpPr>
            <p:spPr>
              <a:xfrm>
                <a:off x="6195166" y="845714"/>
                <a:ext cx="12099" cy="215248"/>
              </a:xfrm>
              <a:custGeom>
                <a:avLst/>
                <a:gdLst>
                  <a:gd name="connsiteX0" fmla="*/ 0 w 12099"/>
                  <a:gd name="connsiteY0" fmla="*/ 0 h 215248"/>
                  <a:gd name="connsiteX1" fmla="*/ 12099 w 12099"/>
                  <a:gd name="connsiteY1" fmla="*/ 0 h 215248"/>
                  <a:gd name="connsiteX2" fmla="*/ 12099 w 12099"/>
                  <a:gd name="connsiteY2" fmla="*/ 215249 h 215248"/>
                  <a:gd name="connsiteX3" fmla="*/ 0 w 12099"/>
                  <a:gd name="connsiteY3" fmla="*/ 215249 h 21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9" h="215248">
                    <a:moveTo>
                      <a:pt x="0" y="0"/>
                    </a:moveTo>
                    <a:lnTo>
                      <a:pt x="12099" y="0"/>
                    </a:lnTo>
                    <a:lnTo>
                      <a:pt x="12099" y="215249"/>
                    </a:lnTo>
                    <a:lnTo>
                      <a:pt x="0" y="2152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437" name="Freeform 17591">
                <a:extLst>
                  <a:ext uri="{FF2B5EF4-FFF2-40B4-BE49-F238E27FC236}">
                    <a16:creationId xmlns:a16="http://schemas.microsoft.com/office/drawing/2014/main" id="{67D9010B-886F-D877-A879-962AF4756D7D}"/>
                  </a:ext>
                </a:extLst>
              </p:cNvPr>
              <p:cNvSpPr/>
              <p:nvPr/>
            </p:nvSpPr>
            <p:spPr>
              <a:xfrm>
                <a:off x="6193438" y="843985"/>
                <a:ext cx="16420" cy="219571"/>
              </a:xfrm>
              <a:custGeom>
                <a:avLst/>
                <a:gdLst>
                  <a:gd name="connsiteX0" fmla="*/ 16421 w 16420"/>
                  <a:gd name="connsiteY0" fmla="*/ 219571 h 219571"/>
                  <a:gd name="connsiteX1" fmla="*/ 0 w 16420"/>
                  <a:gd name="connsiteY1" fmla="*/ 219571 h 219571"/>
                  <a:gd name="connsiteX2" fmla="*/ 0 w 16420"/>
                  <a:gd name="connsiteY2" fmla="*/ 0 h 219571"/>
                  <a:gd name="connsiteX3" fmla="*/ 16421 w 16420"/>
                  <a:gd name="connsiteY3" fmla="*/ 0 h 219571"/>
                  <a:gd name="connsiteX4" fmla="*/ 16421 w 16420"/>
                  <a:gd name="connsiteY4" fmla="*/ 219571 h 219571"/>
                  <a:gd name="connsiteX5" fmla="*/ 4321 w 16420"/>
                  <a:gd name="connsiteY5" fmla="*/ 215249 h 219571"/>
                  <a:gd name="connsiteX6" fmla="*/ 12099 w 16420"/>
                  <a:gd name="connsiteY6" fmla="*/ 215249 h 219571"/>
                  <a:gd name="connsiteX7" fmla="*/ 12099 w 16420"/>
                  <a:gd name="connsiteY7" fmla="*/ 4322 h 219571"/>
                  <a:gd name="connsiteX8" fmla="*/ 4321 w 16420"/>
                  <a:gd name="connsiteY8" fmla="*/ 4322 h 219571"/>
                  <a:gd name="connsiteX9" fmla="*/ 4321 w 16420"/>
                  <a:gd name="connsiteY9" fmla="*/ 215249 h 21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20" h="219571">
                    <a:moveTo>
                      <a:pt x="16421" y="219571"/>
                    </a:moveTo>
                    <a:lnTo>
                      <a:pt x="0" y="219571"/>
                    </a:lnTo>
                    <a:lnTo>
                      <a:pt x="0" y="0"/>
                    </a:lnTo>
                    <a:lnTo>
                      <a:pt x="16421" y="0"/>
                    </a:lnTo>
                    <a:lnTo>
                      <a:pt x="16421" y="219571"/>
                    </a:lnTo>
                    <a:close/>
                    <a:moveTo>
                      <a:pt x="4321" y="215249"/>
                    </a:moveTo>
                    <a:lnTo>
                      <a:pt x="12099" y="215249"/>
                    </a:lnTo>
                    <a:lnTo>
                      <a:pt x="12099" y="4322"/>
                    </a:lnTo>
                    <a:lnTo>
                      <a:pt x="4321" y="4322"/>
                    </a:lnTo>
                    <a:lnTo>
                      <a:pt x="4321" y="21524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30" name="Graphic 16831">
              <a:extLst>
                <a:ext uri="{FF2B5EF4-FFF2-40B4-BE49-F238E27FC236}">
                  <a16:creationId xmlns:a16="http://schemas.microsoft.com/office/drawing/2014/main" id="{EA60859B-1295-FF9E-4B4E-362F1A17C547}"/>
                </a:ext>
              </a:extLst>
            </p:cNvPr>
            <p:cNvGrpSpPr/>
            <p:nvPr/>
          </p:nvGrpSpPr>
          <p:grpSpPr>
            <a:xfrm>
              <a:off x="6048675" y="718639"/>
              <a:ext cx="137416" cy="135719"/>
              <a:chOff x="6048675" y="718639"/>
              <a:chExt cx="137416" cy="135719"/>
            </a:xfrm>
            <a:solidFill>
              <a:srgbClr val="355464"/>
            </a:solidFill>
          </p:grpSpPr>
          <p:sp>
            <p:nvSpPr>
              <p:cNvPr id="434" name="Freeform 17593">
                <a:extLst>
                  <a:ext uri="{FF2B5EF4-FFF2-40B4-BE49-F238E27FC236}">
                    <a16:creationId xmlns:a16="http://schemas.microsoft.com/office/drawing/2014/main" id="{6A72756A-A0FE-BAA6-774F-697B393C47B0}"/>
                  </a:ext>
                </a:extLst>
              </p:cNvPr>
              <p:cNvSpPr/>
              <p:nvPr/>
            </p:nvSpPr>
            <p:spPr>
              <a:xfrm>
                <a:off x="6050620" y="720152"/>
                <a:ext cx="132662" cy="132693"/>
              </a:xfrm>
              <a:custGeom>
                <a:avLst/>
                <a:gdLst>
                  <a:gd name="connsiteX0" fmla="*/ 62442 w 132662"/>
                  <a:gd name="connsiteY0" fmla="*/ 122104 h 132693"/>
                  <a:gd name="connsiteX1" fmla="*/ 122076 w 132662"/>
                  <a:gd name="connsiteY1" fmla="*/ 62457 h 132693"/>
                  <a:gd name="connsiteX2" fmla="*/ 130718 w 132662"/>
                  <a:gd name="connsiteY2" fmla="*/ 71101 h 132693"/>
                  <a:gd name="connsiteX3" fmla="*/ 71085 w 132662"/>
                  <a:gd name="connsiteY3" fmla="*/ 130749 h 132693"/>
                  <a:gd name="connsiteX4" fmla="*/ 62442 w 132662"/>
                  <a:gd name="connsiteY4" fmla="*/ 122104 h 132693"/>
                  <a:gd name="connsiteX5" fmla="*/ 10587 w 132662"/>
                  <a:gd name="connsiteY5" fmla="*/ 61592 h 132693"/>
                  <a:gd name="connsiteX6" fmla="*/ 70221 w 132662"/>
                  <a:gd name="connsiteY6" fmla="*/ 121240 h 132693"/>
                  <a:gd name="connsiteX7" fmla="*/ 61578 w 132662"/>
                  <a:gd name="connsiteY7" fmla="*/ 129884 h 132693"/>
                  <a:gd name="connsiteX8" fmla="*/ 1944 w 132662"/>
                  <a:gd name="connsiteY8" fmla="*/ 70237 h 132693"/>
                  <a:gd name="connsiteX9" fmla="*/ 10587 w 132662"/>
                  <a:gd name="connsiteY9" fmla="*/ 61592 h 132693"/>
                  <a:gd name="connsiteX10" fmla="*/ 71085 w 132662"/>
                  <a:gd name="connsiteY10" fmla="*/ 10590 h 132693"/>
                  <a:gd name="connsiteX11" fmla="*/ 11451 w 132662"/>
                  <a:gd name="connsiteY11" fmla="*/ 70237 h 132693"/>
                  <a:gd name="connsiteX12" fmla="*/ 2809 w 132662"/>
                  <a:gd name="connsiteY12" fmla="*/ 61592 h 132693"/>
                  <a:gd name="connsiteX13" fmla="*/ 62442 w 132662"/>
                  <a:gd name="connsiteY13" fmla="*/ 1945 h 132693"/>
                  <a:gd name="connsiteX14" fmla="*/ 71085 w 132662"/>
                  <a:gd name="connsiteY14" fmla="*/ 10590 h 132693"/>
                  <a:gd name="connsiteX15" fmla="*/ 122076 w 132662"/>
                  <a:gd name="connsiteY15" fmla="*/ 70237 h 132693"/>
                  <a:gd name="connsiteX16" fmla="*/ 62442 w 132662"/>
                  <a:gd name="connsiteY16" fmla="*/ 10590 h 132693"/>
                  <a:gd name="connsiteX17" fmla="*/ 71085 w 132662"/>
                  <a:gd name="connsiteY17" fmla="*/ 1945 h 132693"/>
                  <a:gd name="connsiteX18" fmla="*/ 130718 w 132662"/>
                  <a:gd name="connsiteY18" fmla="*/ 61592 h 132693"/>
                  <a:gd name="connsiteX19" fmla="*/ 122076 w 132662"/>
                  <a:gd name="connsiteY19" fmla="*/ 70237 h 132693"/>
                  <a:gd name="connsiteX20" fmla="*/ 66764 w 132662"/>
                  <a:gd name="connsiteY20" fmla="*/ 126426 h 132693"/>
                  <a:gd name="connsiteX21" fmla="*/ 71085 w 132662"/>
                  <a:gd name="connsiteY21" fmla="*/ 130749 h 132693"/>
                  <a:gd name="connsiteX22" fmla="*/ 62442 w 132662"/>
                  <a:gd name="connsiteY22" fmla="*/ 130749 h 132693"/>
                  <a:gd name="connsiteX23" fmla="*/ 66764 w 132662"/>
                  <a:gd name="connsiteY23" fmla="*/ 126426 h 132693"/>
                  <a:gd name="connsiteX24" fmla="*/ 6266 w 132662"/>
                  <a:gd name="connsiteY24" fmla="*/ 65915 h 132693"/>
                  <a:gd name="connsiteX25" fmla="*/ 1944 w 132662"/>
                  <a:gd name="connsiteY25" fmla="*/ 70237 h 132693"/>
                  <a:gd name="connsiteX26" fmla="*/ 1944 w 132662"/>
                  <a:gd name="connsiteY26" fmla="*/ 61592 h 132693"/>
                  <a:gd name="connsiteX27" fmla="*/ 6266 w 132662"/>
                  <a:gd name="connsiteY27" fmla="*/ 65915 h 132693"/>
                  <a:gd name="connsiteX28" fmla="*/ 66764 w 132662"/>
                  <a:gd name="connsiteY28" fmla="*/ 6267 h 132693"/>
                  <a:gd name="connsiteX29" fmla="*/ 62442 w 132662"/>
                  <a:gd name="connsiteY29" fmla="*/ 1945 h 132693"/>
                  <a:gd name="connsiteX30" fmla="*/ 71085 w 132662"/>
                  <a:gd name="connsiteY30" fmla="*/ 1945 h 132693"/>
                  <a:gd name="connsiteX31" fmla="*/ 66764 w 132662"/>
                  <a:gd name="connsiteY31" fmla="*/ 6267 h 132693"/>
                  <a:gd name="connsiteX32" fmla="*/ 126397 w 132662"/>
                  <a:gd name="connsiteY32" fmla="*/ 65915 h 132693"/>
                  <a:gd name="connsiteX33" fmla="*/ 130718 w 132662"/>
                  <a:gd name="connsiteY33" fmla="*/ 61592 h 132693"/>
                  <a:gd name="connsiteX34" fmla="*/ 130718 w 132662"/>
                  <a:gd name="connsiteY34" fmla="*/ 70237 h 132693"/>
                  <a:gd name="connsiteX35" fmla="*/ 126397 w 132662"/>
                  <a:gd name="connsiteY35" fmla="*/ 65915 h 13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2662" h="132693">
                    <a:moveTo>
                      <a:pt x="62442" y="122104"/>
                    </a:moveTo>
                    <a:lnTo>
                      <a:pt x="122076" y="62457"/>
                    </a:lnTo>
                    <a:lnTo>
                      <a:pt x="130718" y="71101"/>
                    </a:lnTo>
                    <a:lnTo>
                      <a:pt x="71085" y="130749"/>
                    </a:lnTo>
                    <a:lnTo>
                      <a:pt x="62442" y="122104"/>
                    </a:lnTo>
                    <a:close/>
                    <a:moveTo>
                      <a:pt x="10587" y="61592"/>
                    </a:moveTo>
                    <a:lnTo>
                      <a:pt x="70221" y="121240"/>
                    </a:lnTo>
                    <a:lnTo>
                      <a:pt x="61578" y="129884"/>
                    </a:lnTo>
                    <a:lnTo>
                      <a:pt x="1944" y="70237"/>
                    </a:lnTo>
                    <a:lnTo>
                      <a:pt x="10587" y="61592"/>
                    </a:lnTo>
                    <a:close/>
                    <a:moveTo>
                      <a:pt x="71085" y="10590"/>
                    </a:moveTo>
                    <a:lnTo>
                      <a:pt x="11451" y="70237"/>
                    </a:lnTo>
                    <a:lnTo>
                      <a:pt x="2809" y="61592"/>
                    </a:lnTo>
                    <a:lnTo>
                      <a:pt x="62442" y="1945"/>
                    </a:lnTo>
                    <a:lnTo>
                      <a:pt x="71085" y="10590"/>
                    </a:lnTo>
                    <a:close/>
                    <a:moveTo>
                      <a:pt x="122076" y="70237"/>
                    </a:moveTo>
                    <a:lnTo>
                      <a:pt x="62442" y="10590"/>
                    </a:lnTo>
                    <a:lnTo>
                      <a:pt x="71085" y="1945"/>
                    </a:lnTo>
                    <a:lnTo>
                      <a:pt x="130718" y="61592"/>
                    </a:lnTo>
                    <a:lnTo>
                      <a:pt x="122076" y="70237"/>
                    </a:lnTo>
                    <a:close/>
                    <a:moveTo>
                      <a:pt x="66764" y="126426"/>
                    </a:moveTo>
                    <a:lnTo>
                      <a:pt x="71085" y="130749"/>
                    </a:lnTo>
                    <a:cubicBezTo>
                      <a:pt x="68492" y="133342"/>
                      <a:pt x="65035" y="133342"/>
                      <a:pt x="62442" y="130749"/>
                    </a:cubicBezTo>
                    <a:lnTo>
                      <a:pt x="66764" y="126426"/>
                    </a:lnTo>
                    <a:close/>
                    <a:moveTo>
                      <a:pt x="6266" y="65915"/>
                    </a:moveTo>
                    <a:lnTo>
                      <a:pt x="1944" y="70237"/>
                    </a:lnTo>
                    <a:cubicBezTo>
                      <a:pt x="-648" y="67644"/>
                      <a:pt x="-648" y="64186"/>
                      <a:pt x="1944" y="61592"/>
                    </a:cubicBezTo>
                    <a:lnTo>
                      <a:pt x="6266" y="65915"/>
                    </a:lnTo>
                    <a:close/>
                    <a:moveTo>
                      <a:pt x="66764" y="6267"/>
                    </a:moveTo>
                    <a:lnTo>
                      <a:pt x="62442" y="1945"/>
                    </a:lnTo>
                    <a:cubicBezTo>
                      <a:pt x="65035" y="-648"/>
                      <a:pt x="68492" y="-648"/>
                      <a:pt x="71085" y="1945"/>
                    </a:cubicBezTo>
                    <a:lnTo>
                      <a:pt x="66764" y="6267"/>
                    </a:lnTo>
                    <a:close/>
                    <a:moveTo>
                      <a:pt x="126397" y="65915"/>
                    </a:moveTo>
                    <a:lnTo>
                      <a:pt x="130718" y="61592"/>
                    </a:lnTo>
                    <a:cubicBezTo>
                      <a:pt x="133311" y="64186"/>
                      <a:pt x="133311" y="67644"/>
                      <a:pt x="130718" y="70237"/>
                    </a:cubicBezTo>
                    <a:lnTo>
                      <a:pt x="126397" y="6591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435" name="Freeform 17594">
                <a:extLst>
                  <a:ext uri="{FF2B5EF4-FFF2-40B4-BE49-F238E27FC236}">
                    <a16:creationId xmlns:a16="http://schemas.microsoft.com/office/drawing/2014/main" id="{73095495-339D-95BD-039E-7CF07DF0166E}"/>
                  </a:ext>
                </a:extLst>
              </p:cNvPr>
              <p:cNvSpPr/>
              <p:nvPr/>
            </p:nvSpPr>
            <p:spPr>
              <a:xfrm>
                <a:off x="6048675" y="718639"/>
                <a:ext cx="137416" cy="135719"/>
              </a:xfrm>
              <a:custGeom>
                <a:avLst/>
                <a:gdLst>
                  <a:gd name="connsiteX0" fmla="*/ 68708 w 137416"/>
                  <a:gd name="connsiteY0" fmla="*/ 135719 h 135719"/>
                  <a:gd name="connsiteX1" fmla="*/ 64387 w 137416"/>
                  <a:gd name="connsiteY1" fmla="*/ 134855 h 135719"/>
                  <a:gd name="connsiteX2" fmla="*/ 64387 w 137416"/>
                  <a:gd name="connsiteY2" fmla="*/ 134855 h 135719"/>
                  <a:gd name="connsiteX3" fmla="*/ 1296 w 137416"/>
                  <a:gd name="connsiteY3" fmla="*/ 71750 h 135719"/>
                  <a:gd name="connsiteX4" fmla="*/ 1296 w 137416"/>
                  <a:gd name="connsiteY4" fmla="*/ 71750 h 135719"/>
                  <a:gd name="connsiteX5" fmla="*/ 1296 w 137416"/>
                  <a:gd name="connsiteY5" fmla="*/ 63970 h 135719"/>
                  <a:gd name="connsiteX6" fmla="*/ 1296 w 137416"/>
                  <a:gd name="connsiteY6" fmla="*/ 63970 h 135719"/>
                  <a:gd name="connsiteX7" fmla="*/ 64387 w 137416"/>
                  <a:gd name="connsiteY7" fmla="*/ 864 h 135719"/>
                  <a:gd name="connsiteX8" fmla="*/ 64387 w 137416"/>
                  <a:gd name="connsiteY8" fmla="*/ 864 h 135719"/>
                  <a:gd name="connsiteX9" fmla="*/ 68708 w 137416"/>
                  <a:gd name="connsiteY9" fmla="*/ 0 h 135719"/>
                  <a:gd name="connsiteX10" fmla="*/ 68708 w 137416"/>
                  <a:gd name="connsiteY10" fmla="*/ 0 h 135719"/>
                  <a:gd name="connsiteX11" fmla="*/ 73029 w 137416"/>
                  <a:gd name="connsiteY11" fmla="*/ 864 h 135719"/>
                  <a:gd name="connsiteX12" fmla="*/ 73029 w 137416"/>
                  <a:gd name="connsiteY12" fmla="*/ 864 h 135719"/>
                  <a:gd name="connsiteX13" fmla="*/ 74758 w 137416"/>
                  <a:gd name="connsiteY13" fmla="*/ 2593 h 135719"/>
                  <a:gd name="connsiteX14" fmla="*/ 74758 w 137416"/>
                  <a:gd name="connsiteY14" fmla="*/ 2593 h 135719"/>
                  <a:gd name="connsiteX15" fmla="*/ 136120 w 137416"/>
                  <a:gd name="connsiteY15" fmla="*/ 63970 h 135719"/>
                  <a:gd name="connsiteX16" fmla="*/ 136120 w 137416"/>
                  <a:gd name="connsiteY16" fmla="*/ 63970 h 135719"/>
                  <a:gd name="connsiteX17" fmla="*/ 136120 w 137416"/>
                  <a:gd name="connsiteY17" fmla="*/ 71750 h 135719"/>
                  <a:gd name="connsiteX18" fmla="*/ 136120 w 137416"/>
                  <a:gd name="connsiteY18" fmla="*/ 71750 h 135719"/>
                  <a:gd name="connsiteX19" fmla="*/ 74758 w 137416"/>
                  <a:gd name="connsiteY19" fmla="*/ 133126 h 135719"/>
                  <a:gd name="connsiteX20" fmla="*/ 74758 w 137416"/>
                  <a:gd name="connsiteY20" fmla="*/ 133126 h 135719"/>
                  <a:gd name="connsiteX21" fmla="*/ 73029 w 137416"/>
                  <a:gd name="connsiteY21" fmla="*/ 134855 h 135719"/>
                  <a:gd name="connsiteX22" fmla="*/ 73029 w 137416"/>
                  <a:gd name="connsiteY22" fmla="*/ 134855 h 135719"/>
                  <a:gd name="connsiteX23" fmla="*/ 68708 w 137416"/>
                  <a:gd name="connsiteY23" fmla="*/ 135719 h 135719"/>
                  <a:gd name="connsiteX24" fmla="*/ 68708 w 137416"/>
                  <a:gd name="connsiteY24" fmla="*/ 135719 h 135719"/>
                  <a:gd name="connsiteX25" fmla="*/ 67844 w 137416"/>
                  <a:gd name="connsiteY25" fmla="*/ 131397 h 135719"/>
                  <a:gd name="connsiteX26" fmla="*/ 67844 w 137416"/>
                  <a:gd name="connsiteY26" fmla="*/ 131397 h 135719"/>
                  <a:gd name="connsiteX27" fmla="*/ 67844 w 137416"/>
                  <a:gd name="connsiteY27" fmla="*/ 131397 h 135719"/>
                  <a:gd name="connsiteX28" fmla="*/ 68708 w 137416"/>
                  <a:gd name="connsiteY28" fmla="*/ 131397 h 135719"/>
                  <a:gd name="connsiteX29" fmla="*/ 67844 w 137416"/>
                  <a:gd name="connsiteY29" fmla="*/ 131397 h 135719"/>
                  <a:gd name="connsiteX30" fmla="*/ 67844 w 137416"/>
                  <a:gd name="connsiteY30" fmla="*/ 131397 h 135719"/>
                  <a:gd name="connsiteX31" fmla="*/ 71301 w 137416"/>
                  <a:gd name="connsiteY31" fmla="*/ 127939 h 135719"/>
                  <a:gd name="connsiteX32" fmla="*/ 72165 w 137416"/>
                  <a:gd name="connsiteY32" fmla="*/ 128804 h 135719"/>
                  <a:gd name="connsiteX33" fmla="*/ 129206 w 137416"/>
                  <a:gd name="connsiteY33" fmla="*/ 71750 h 135719"/>
                  <a:gd name="connsiteX34" fmla="*/ 128342 w 137416"/>
                  <a:gd name="connsiteY34" fmla="*/ 70885 h 135719"/>
                  <a:gd name="connsiteX35" fmla="*/ 124021 w 137416"/>
                  <a:gd name="connsiteY35" fmla="*/ 75207 h 135719"/>
                  <a:gd name="connsiteX36" fmla="*/ 119699 w 137416"/>
                  <a:gd name="connsiteY36" fmla="*/ 70885 h 135719"/>
                  <a:gd name="connsiteX37" fmla="*/ 71301 w 137416"/>
                  <a:gd name="connsiteY37" fmla="*/ 119295 h 135719"/>
                  <a:gd name="connsiteX38" fmla="*/ 75622 w 137416"/>
                  <a:gd name="connsiteY38" fmla="*/ 123617 h 135719"/>
                  <a:gd name="connsiteX39" fmla="*/ 71301 w 137416"/>
                  <a:gd name="connsiteY39" fmla="*/ 127939 h 135719"/>
                  <a:gd name="connsiteX40" fmla="*/ 7346 w 137416"/>
                  <a:gd name="connsiteY40" fmla="*/ 71750 h 135719"/>
                  <a:gd name="connsiteX41" fmla="*/ 64387 w 137416"/>
                  <a:gd name="connsiteY41" fmla="*/ 128804 h 135719"/>
                  <a:gd name="connsiteX42" fmla="*/ 65251 w 137416"/>
                  <a:gd name="connsiteY42" fmla="*/ 127939 h 135719"/>
                  <a:gd name="connsiteX43" fmla="*/ 60930 w 137416"/>
                  <a:gd name="connsiteY43" fmla="*/ 123617 h 135719"/>
                  <a:gd name="connsiteX44" fmla="*/ 65251 w 137416"/>
                  <a:gd name="connsiteY44" fmla="*/ 119295 h 135719"/>
                  <a:gd name="connsiteX45" fmla="*/ 16853 w 137416"/>
                  <a:gd name="connsiteY45" fmla="*/ 70885 h 135719"/>
                  <a:gd name="connsiteX46" fmla="*/ 12532 w 137416"/>
                  <a:gd name="connsiteY46" fmla="*/ 75207 h 135719"/>
                  <a:gd name="connsiteX47" fmla="*/ 8210 w 137416"/>
                  <a:gd name="connsiteY47" fmla="*/ 70885 h 135719"/>
                  <a:gd name="connsiteX48" fmla="*/ 7346 w 137416"/>
                  <a:gd name="connsiteY48" fmla="*/ 71750 h 135719"/>
                  <a:gd name="connsiteX49" fmla="*/ 68708 w 137416"/>
                  <a:gd name="connsiteY49" fmla="*/ 124481 h 135719"/>
                  <a:gd name="connsiteX50" fmla="*/ 69572 w 137416"/>
                  <a:gd name="connsiteY50" fmla="*/ 123617 h 135719"/>
                  <a:gd name="connsiteX51" fmla="*/ 68708 w 137416"/>
                  <a:gd name="connsiteY51" fmla="*/ 122752 h 135719"/>
                  <a:gd name="connsiteX52" fmla="*/ 67844 w 137416"/>
                  <a:gd name="connsiteY52" fmla="*/ 123617 h 135719"/>
                  <a:gd name="connsiteX53" fmla="*/ 68708 w 137416"/>
                  <a:gd name="connsiteY53" fmla="*/ 124481 h 135719"/>
                  <a:gd name="connsiteX54" fmla="*/ 20310 w 137416"/>
                  <a:gd name="connsiteY54" fmla="*/ 67427 h 135719"/>
                  <a:gd name="connsiteX55" fmla="*/ 68708 w 137416"/>
                  <a:gd name="connsiteY55" fmla="*/ 115837 h 135719"/>
                  <a:gd name="connsiteX56" fmla="*/ 117106 w 137416"/>
                  <a:gd name="connsiteY56" fmla="*/ 67427 h 135719"/>
                  <a:gd name="connsiteX57" fmla="*/ 68708 w 137416"/>
                  <a:gd name="connsiteY57" fmla="*/ 19018 h 135719"/>
                  <a:gd name="connsiteX58" fmla="*/ 20310 w 137416"/>
                  <a:gd name="connsiteY58" fmla="*/ 67427 h 135719"/>
                  <a:gd name="connsiteX59" fmla="*/ 123156 w 137416"/>
                  <a:gd name="connsiteY59" fmla="*/ 67427 h 135719"/>
                  <a:gd name="connsiteX60" fmla="*/ 124021 w 137416"/>
                  <a:gd name="connsiteY60" fmla="*/ 68292 h 135719"/>
                  <a:gd name="connsiteX61" fmla="*/ 124885 w 137416"/>
                  <a:gd name="connsiteY61" fmla="*/ 67427 h 135719"/>
                  <a:gd name="connsiteX62" fmla="*/ 124021 w 137416"/>
                  <a:gd name="connsiteY62" fmla="*/ 66563 h 135719"/>
                  <a:gd name="connsiteX63" fmla="*/ 123156 w 137416"/>
                  <a:gd name="connsiteY63" fmla="*/ 67427 h 135719"/>
                  <a:gd name="connsiteX64" fmla="*/ 11668 w 137416"/>
                  <a:gd name="connsiteY64" fmla="*/ 67427 h 135719"/>
                  <a:gd name="connsiteX65" fmla="*/ 12532 w 137416"/>
                  <a:gd name="connsiteY65" fmla="*/ 68292 h 135719"/>
                  <a:gd name="connsiteX66" fmla="*/ 13396 w 137416"/>
                  <a:gd name="connsiteY66" fmla="*/ 67427 h 135719"/>
                  <a:gd name="connsiteX67" fmla="*/ 12532 w 137416"/>
                  <a:gd name="connsiteY67" fmla="*/ 66563 h 135719"/>
                  <a:gd name="connsiteX68" fmla="*/ 11668 w 137416"/>
                  <a:gd name="connsiteY68" fmla="*/ 67427 h 135719"/>
                  <a:gd name="connsiteX69" fmla="*/ 131799 w 137416"/>
                  <a:gd name="connsiteY69" fmla="*/ 67427 h 135719"/>
                  <a:gd name="connsiteX70" fmla="*/ 131799 w 137416"/>
                  <a:gd name="connsiteY70" fmla="*/ 67427 h 135719"/>
                  <a:gd name="connsiteX71" fmla="*/ 131799 w 137416"/>
                  <a:gd name="connsiteY71" fmla="*/ 67427 h 135719"/>
                  <a:gd name="connsiteX72" fmla="*/ 131799 w 137416"/>
                  <a:gd name="connsiteY72" fmla="*/ 67427 h 135719"/>
                  <a:gd name="connsiteX73" fmla="*/ 4753 w 137416"/>
                  <a:gd name="connsiteY73" fmla="*/ 67427 h 135719"/>
                  <a:gd name="connsiteX74" fmla="*/ 4753 w 137416"/>
                  <a:gd name="connsiteY74" fmla="*/ 68292 h 135719"/>
                  <a:gd name="connsiteX75" fmla="*/ 4753 w 137416"/>
                  <a:gd name="connsiteY75" fmla="*/ 67427 h 135719"/>
                  <a:gd name="connsiteX76" fmla="*/ 4753 w 137416"/>
                  <a:gd name="connsiteY76" fmla="*/ 67427 h 135719"/>
                  <a:gd name="connsiteX77" fmla="*/ 71301 w 137416"/>
                  <a:gd name="connsiteY77" fmla="*/ 16425 h 135719"/>
                  <a:gd name="connsiteX78" fmla="*/ 119699 w 137416"/>
                  <a:gd name="connsiteY78" fmla="*/ 64834 h 135719"/>
                  <a:gd name="connsiteX79" fmla="*/ 124021 w 137416"/>
                  <a:gd name="connsiteY79" fmla="*/ 60512 h 135719"/>
                  <a:gd name="connsiteX80" fmla="*/ 128342 w 137416"/>
                  <a:gd name="connsiteY80" fmla="*/ 64834 h 135719"/>
                  <a:gd name="connsiteX81" fmla="*/ 129206 w 137416"/>
                  <a:gd name="connsiteY81" fmla="*/ 63970 h 135719"/>
                  <a:gd name="connsiteX82" fmla="*/ 72165 w 137416"/>
                  <a:gd name="connsiteY82" fmla="*/ 6916 h 135719"/>
                  <a:gd name="connsiteX83" fmla="*/ 71301 w 137416"/>
                  <a:gd name="connsiteY83" fmla="*/ 7780 h 135719"/>
                  <a:gd name="connsiteX84" fmla="*/ 75622 w 137416"/>
                  <a:gd name="connsiteY84" fmla="*/ 12102 h 135719"/>
                  <a:gd name="connsiteX85" fmla="*/ 71301 w 137416"/>
                  <a:gd name="connsiteY85" fmla="*/ 16425 h 135719"/>
                  <a:gd name="connsiteX86" fmla="*/ 12532 w 137416"/>
                  <a:gd name="connsiteY86" fmla="*/ 60512 h 135719"/>
                  <a:gd name="connsiteX87" fmla="*/ 16853 w 137416"/>
                  <a:gd name="connsiteY87" fmla="*/ 64834 h 135719"/>
                  <a:gd name="connsiteX88" fmla="*/ 65251 w 137416"/>
                  <a:gd name="connsiteY88" fmla="*/ 16425 h 135719"/>
                  <a:gd name="connsiteX89" fmla="*/ 60930 w 137416"/>
                  <a:gd name="connsiteY89" fmla="*/ 12102 h 135719"/>
                  <a:gd name="connsiteX90" fmla="*/ 65251 w 137416"/>
                  <a:gd name="connsiteY90" fmla="*/ 7780 h 135719"/>
                  <a:gd name="connsiteX91" fmla="*/ 64387 w 137416"/>
                  <a:gd name="connsiteY91" fmla="*/ 6916 h 135719"/>
                  <a:gd name="connsiteX92" fmla="*/ 7346 w 137416"/>
                  <a:gd name="connsiteY92" fmla="*/ 63970 h 135719"/>
                  <a:gd name="connsiteX93" fmla="*/ 8210 w 137416"/>
                  <a:gd name="connsiteY93" fmla="*/ 64834 h 135719"/>
                  <a:gd name="connsiteX94" fmla="*/ 12532 w 137416"/>
                  <a:gd name="connsiteY94" fmla="*/ 60512 h 135719"/>
                  <a:gd name="connsiteX95" fmla="*/ 66980 w 137416"/>
                  <a:gd name="connsiteY95" fmla="*/ 12102 h 135719"/>
                  <a:gd name="connsiteX96" fmla="*/ 67844 w 137416"/>
                  <a:gd name="connsiteY96" fmla="*/ 12967 h 135719"/>
                  <a:gd name="connsiteX97" fmla="*/ 68708 w 137416"/>
                  <a:gd name="connsiteY97" fmla="*/ 12102 h 135719"/>
                  <a:gd name="connsiteX98" fmla="*/ 67844 w 137416"/>
                  <a:gd name="connsiteY98" fmla="*/ 11238 h 135719"/>
                  <a:gd name="connsiteX99" fmla="*/ 66980 w 137416"/>
                  <a:gd name="connsiteY99" fmla="*/ 12102 h 135719"/>
                  <a:gd name="connsiteX100" fmla="*/ 67844 w 137416"/>
                  <a:gd name="connsiteY100" fmla="*/ 4322 h 135719"/>
                  <a:gd name="connsiteX101" fmla="*/ 67844 w 137416"/>
                  <a:gd name="connsiteY101" fmla="*/ 4322 h 135719"/>
                  <a:gd name="connsiteX102" fmla="*/ 68708 w 137416"/>
                  <a:gd name="connsiteY102" fmla="*/ 4322 h 135719"/>
                  <a:gd name="connsiteX103" fmla="*/ 67844 w 137416"/>
                  <a:gd name="connsiteY103" fmla="*/ 4322 h 135719"/>
                  <a:gd name="connsiteX104" fmla="*/ 67844 w 137416"/>
                  <a:gd name="connsiteY104" fmla="*/ 4322 h 13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37416" h="135719">
                    <a:moveTo>
                      <a:pt x="68708" y="135719"/>
                    </a:moveTo>
                    <a:cubicBezTo>
                      <a:pt x="66980" y="135719"/>
                      <a:pt x="66115" y="135719"/>
                      <a:pt x="64387" y="134855"/>
                    </a:cubicBezTo>
                    <a:lnTo>
                      <a:pt x="64387" y="134855"/>
                    </a:lnTo>
                    <a:lnTo>
                      <a:pt x="1296" y="71750"/>
                    </a:lnTo>
                    <a:lnTo>
                      <a:pt x="1296" y="71750"/>
                    </a:lnTo>
                    <a:cubicBezTo>
                      <a:pt x="-432" y="69156"/>
                      <a:pt x="-432" y="66563"/>
                      <a:pt x="1296" y="63970"/>
                    </a:cubicBezTo>
                    <a:lnTo>
                      <a:pt x="1296" y="63970"/>
                    </a:lnTo>
                    <a:lnTo>
                      <a:pt x="64387" y="864"/>
                    </a:lnTo>
                    <a:lnTo>
                      <a:pt x="64387" y="864"/>
                    </a:lnTo>
                    <a:cubicBezTo>
                      <a:pt x="65251" y="0"/>
                      <a:pt x="66980" y="0"/>
                      <a:pt x="68708" y="0"/>
                    </a:cubicBezTo>
                    <a:cubicBezTo>
                      <a:pt x="68708" y="0"/>
                      <a:pt x="68708" y="0"/>
                      <a:pt x="68708" y="0"/>
                    </a:cubicBezTo>
                    <a:cubicBezTo>
                      <a:pt x="70437" y="0"/>
                      <a:pt x="71301" y="0"/>
                      <a:pt x="73029" y="864"/>
                    </a:cubicBezTo>
                    <a:lnTo>
                      <a:pt x="73029" y="864"/>
                    </a:lnTo>
                    <a:lnTo>
                      <a:pt x="74758" y="2593"/>
                    </a:lnTo>
                    <a:cubicBezTo>
                      <a:pt x="74758" y="2593"/>
                      <a:pt x="74758" y="2593"/>
                      <a:pt x="74758" y="2593"/>
                    </a:cubicBezTo>
                    <a:lnTo>
                      <a:pt x="136120" y="63970"/>
                    </a:lnTo>
                    <a:lnTo>
                      <a:pt x="136120" y="63970"/>
                    </a:lnTo>
                    <a:cubicBezTo>
                      <a:pt x="137848" y="66563"/>
                      <a:pt x="137848" y="69156"/>
                      <a:pt x="136120" y="71750"/>
                    </a:cubicBezTo>
                    <a:lnTo>
                      <a:pt x="136120" y="71750"/>
                    </a:lnTo>
                    <a:lnTo>
                      <a:pt x="74758" y="133126"/>
                    </a:lnTo>
                    <a:cubicBezTo>
                      <a:pt x="74758" y="133126"/>
                      <a:pt x="74758" y="133126"/>
                      <a:pt x="74758" y="133126"/>
                    </a:cubicBezTo>
                    <a:lnTo>
                      <a:pt x="73029" y="134855"/>
                    </a:lnTo>
                    <a:lnTo>
                      <a:pt x="73029" y="134855"/>
                    </a:lnTo>
                    <a:cubicBezTo>
                      <a:pt x="71301" y="135719"/>
                      <a:pt x="69572" y="135719"/>
                      <a:pt x="68708" y="135719"/>
                    </a:cubicBezTo>
                    <a:cubicBezTo>
                      <a:pt x="68708" y="135719"/>
                      <a:pt x="68708" y="135719"/>
                      <a:pt x="68708" y="135719"/>
                    </a:cubicBezTo>
                    <a:close/>
                    <a:moveTo>
                      <a:pt x="67844" y="131397"/>
                    </a:moveTo>
                    <a:cubicBezTo>
                      <a:pt x="67844" y="131397"/>
                      <a:pt x="67844" y="131397"/>
                      <a:pt x="67844" y="131397"/>
                    </a:cubicBezTo>
                    <a:lnTo>
                      <a:pt x="67844" y="131397"/>
                    </a:lnTo>
                    <a:cubicBezTo>
                      <a:pt x="68708" y="131397"/>
                      <a:pt x="68708" y="131397"/>
                      <a:pt x="68708" y="131397"/>
                    </a:cubicBezTo>
                    <a:lnTo>
                      <a:pt x="67844" y="131397"/>
                    </a:lnTo>
                    <a:lnTo>
                      <a:pt x="67844" y="131397"/>
                    </a:lnTo>
                    <a:close/>
                    <a:moveTo>
                      <a:pt x="71301" y="127939"/>
                    </a:moveTo>
                    <a:lnTo>
                      <a:pt x="72165" y="128804"/>
                    </a:lnTo>
                    <a:lnTo>
                      <a:pt x="129206" y="71750"/>
                    </a:lnTo>
                    <a:lnTo>
                      <a:pt x="128342" y="70885"/>
                    </a:lnTo>
                    <a:lnTo>
                      <a:pt x="124021" y="75207"/>
                    </a:lnTo>
                    <a:lnTo>
                      <a:pt x="119699" y="70885"/>
                    </a:lnTo>
                    <a:lnTo>
                      <a:pt x="71301" y="119295"/>
                    </a:lnTo>
                    <a:lnTo>
                      <a:pt x="75622" y="123617"/>
                    </a:lnTo>
                    <a:lnTo>
                      <a:pt x="71301" y="127939"/>
                    </a:lnTo>
                    <a:close/>
                    <a:moveTo>
                      <a:pt x="7346" y="71750"/>
                    </a:moveTo>
                    <a:lnTo>
                      <a:pt x="64387" y="128804"/>
                    </a:lnTo>
                    <a:lnTo>
                      <a:pt x="65251" y="127939"/>
                    </a:lnTo>
                    <a:lnTo>
                      <a:pt x="60930" y="123617"/>
                    </a:lnTo>
                    <a:lnTo>
                      <a:pt x="65251" y="119295"/>
                    </a:lnTo>
                    <a:lnTo>
                      <a:pt x="16853" y="70885"/>
                    </a:lnTo>
                    <a:lnTo>
                      <a:pt x="12532" y="75207"/>
                    </a:lnTo>
                    <a:lnTo>
                      <a:pt x="8210" y="70885"/>
                    </a:lnTo>
                    <a:lnTo>
                      <a:pt x="7346" y="71750"/>
                    </a:lnTo>
                    <a:close/>
                    <a:moveTo>
                      <a:pt x="68708" y="124481"/>
                    </a:moveTo>
                    <a:lnTo>
                      <a:pt x="69572" y="123617"/>
                    </a:lnTo>
                    <a:lnTo>
                      <a:pt x="68708" y="122752"/>
                    </a:lnTo>
                    <a:lnTo>
                      <a:pt x="67844" y="123617"/>
                    </a:lnTo>
                    <a:lnTo>
                      <a:pt x="68708" y="124481"/>
                    </a:lnTo>
                    <a:close/>
                    <a:moveTo>
                      <a:pt x="20310" y="67427"/>
                    </a:moveTo>
                    <a:lnTo>
                      <a:pt x="68708" y="115837"/>
                    </a:lnTo>
                    <a:lnTo>
                      <a:pt x="117106" y="67427"/>
                    </a:lnTo>
                    <a:lnTo>
                      <a:pt x="68708" y="19018"/>
                    </a:lnTo>
                    <a:lnTo>
                      <a:pt x="20310" y="67427"/>
                    </a:lnTo>
                    <a:close/>
                    <a:moveTo>
                      <a:pt x="123156" y="67427"/>
                    </a:moveTo>
                    <a:lnTo>
                      <a:pt x="124021" y="68292"/>
                    </a:lnTo>
                    <a:lnTo>
                      <a:pt x="124885" y="67427"/>
                    </a:lnTo>
                    <a:lnTo>
                      <a:pt x="124021" y="66563"/>
                    </a:lnTo>
                    <a:lnTo>
                      <a:pt x="123156" y="67427"/>
                    </a:lnTo>
                    <a:close/>
                    <a:moveTo>
                      <a:pt x="11668" y="67427"/>
                    </a:moveTo>
                    <a:lnTo>
                      <a:pt x="12532" y="68292"/>
                    </a:lnTo>
                    <a:lnTo>
                      <a:pt x="13396" y="67427"/>
                    </a:lnTo>
                    <a:lnTo>
                      <a:pt x="12532" y="66563"/>
                    </a:lnTo>
                    <a:lnTo>
                      <a:pt x="11668" y="67427"/>
                    </a:lnTo>
                    <a:close/>
                    <a:moveTo>
                      <a:pt x="131799" y="67427"/>
                    </a:moveTo>
                    <a:lnTo>
                      <a:pt x="131799" y="67427"/>
                    </a:lnTo>
                    <a:cubicBezTo>
                      <a:pt x="131799" y="68292"/>
                      <a:pt x="131799" y="67427"/>
                      <a:pt x="131799" y="67427"/>
                    </a:cubicBezTo>
                    <a:lnTo>
                      <a:pt x="131799" y="67427"/>
                    </a:lnTo>
                    <a:close/>
                    <a:moveTo>
                      <a:pt x="4753" y="67427"/>
                    </a:moveTo>
                    <a:cubicBezTo>
                      <a:pt x="4753" y="67427"/>
                      <a:pt x="4753" y="68292"/>
                      <a:pt x="4753" y="68292"/>
                    </a:cubicBezTo>
                    <a:lnTo>
                      <a:pt x="4753" y="67427"/>
                    </a:lnTo>
                    <a:lnTo>
                      <a:pt x="4753" y="67427"/>
                    </a:lnTo>
                    <a:close/>
                    <a:moveTo>
                      <a:pt x="71301" y="16425"/>
                    </a:moveTo>
                    <a:lnTo>
                      <a:pt x="119699" y="64834"/>
                    </a:lnTo>
                    <a:lnTo>
                      <a:pt x="124021" y="60512"/>
                    </a:lnTo>
                    <a:lnTo>
                      <a:pt x="128342" y="64834"/>
                    </a:lnTo>
                    <a:lnTo>
                      <a:pt x="129206" y="63970"/>
                    </a:lnTo>
                    <a:lnTo>
                      <a:pt x="72165" y="6916"/>
                    </a:lnTo>
                    <a:lnTo>
                      <a:pt x="71301" y="7780"/>
                    </a:lnTo>
                    <a:lnTo>
                      <a:pt x="75622" y="12102"/>
                    </a:lnTo>
                    <a:lnTo>
                      <a:pt x="71301" y="16425"/>
                    </a:lnTo>
                    <a:close/>
                    <a:moveTo>
                      <a:pt x="12532" y="60512"/>
                    </a:moveTo>
                    <a:lnTo>
                      <a:pt x="16853" y="64834"/>
                    </a:lnTo>
                    <a:lnTo>
                      <a:pt x="65251" y="16425"/>
                    </a:lnTo>
                    <a:lnTo>
                      <a:pt x="60930" y="12102"/>
                    </a:lnTo>
                    <a:lnTo>
                      <a:pt x="65251" y="7780"/>
                    </a:lnTo>
                    <a:lnTo>
                      <a:pt x="64387" y="6916"/>
                    </a:lnTo>
                    <a:lnTo>
                      <a:pt x="7346" y="63970"/>
                    </a:lnTo>
                    <a:lnTo>
                      <a:pt x="8210" y="64834"/>
                    </a:lnTo>
                    <a:lnTo>
                      <a:pt x="12532" y="60512"/>
                    </a:lnTo>
                    <a:close/>
                    <a:moveTo>
                      <a:pt x="66980" y="12102"/>
                    </a:moveTo>
                    <a:lnTo>
                      <a:pt x="67844" y="12967"/>
                    </a:lnTo>
                    <a:lnTo>
                      <a:pt x="68708" y="12102"/>
                    </a:lnTo>
                    <a:lnTo>
                      <a:pt x="67844" y="11238"/>
                    </a:lnTo>
                    <a:lnTo>
                      <a:pt x="66980" y="12102"/>
                    </a:lnTo>
                    <a:close/>
                    <a:moveTo>
                      <a:pt x="67844" y="4322"/>
                    </a:moveTo>
                    <a:lnTo>
                      <a:pt x="67844" y="4322"/>
                    </a:lnTo>
                    <a:lnTo>
                      <a:pt x="68708" y="4322"/>
                    </a:lnTo>
                    <a:cubicBezTo>
                      <a:pt x="68708" y="4322"/>
                      <a:pt x="68708" y="4322"/>
                      <a:pt x="67844" y="4322"/>
                    </a:cubicBezTo>
                    <a:cubicBezTo>
                      <a:pt x="68708" y="4322"/>
                      <a:pt x="67844" y="4322"/>
                      <a:pt x="67844" y="432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  <p:grpSp>
          <p:nvGrpSpPr>
            <p:cNvPr id="431" name="Graphic 16831">
              <a:extLst>
                <a:ext uri="{FF2B5EF4-FFF2-40B4-BE49-F238E27FC236}">
                  <a16:creationId xmlns:a16="http://schemas.microsoft.com/office/drawing/2014/main" id="{1203446F-D28F-8878-5B18-B7BC698D3D1C}"/>
                </a:ext>
              </a:extLst>
            </p:cNvPr>
            <p:cNvGrpSpPr/>
            <p:nvPr/>
          </p:nvGrpSpPr>
          <p:grpSpPr>
            <a:xfrm>
              <a:off x="6300605" y="843985"/>
              <a:ext cx="16421" cy="135719"/>
              <a:chOff x="6300605" y="843985"/>
              <a:chExt cx="16421" cy="135719"/>
            </a:xfrm>
            <a:solidFill>
              <a:srgbClr val="355464"/>
            </a:solidFill>
          </p:grpSpPr>
          <p:sp>
            <p:nvSpPr>
              <p:cNvPr id="432" name="Freeform 17596">
                <a:extLst>
                  <a:ext uri="{FF2B5EF4-FFF2-40B4-BE49-F238E27FC236}">
                    <a16:creationId xmlns:a16="http://schemas.microsoft.com/office/drawing/2014/main" id="{E827695C-B8FA-54D3-E08B-8FC2EE680D64}"/>
                  </a:ext>
                </a:extLst>
              </p:cNvPr>
              <p:cNvSpPr/>
              <p:nvPr/>
            </p:nvSpPr>
            <p:spPr>
              <a:xfrm>
                <a:off x="6302334" y="845714"/>
                <a:ext cx="12099" cy="131396"/>
              </a:xfrm>
              <a:custGeom>
                <a:avLst/>
                <a:gdLst>
                  <a:gd name="connsiteX0" fmla="*/ 0 w 12099"/>
                  <a:gd name="connsiteY0" fmla="*/ 0 h 131396"/>
                  <a:gd name="connsiteX1" fmla="*/ 12100 w 12099"/>
                  <a:gd name="connsiteY1" fmla="*/ 0 h 131396"/>
                  <a:gd name="connsiteX2" fmla="*/ 12100 w 12099"/>
                  <a:gd name="connsiteY2" fmla="*/ 131397 h 131396"/>
                  <a:gd name="connsiteX3" fmla="*/ 0 w 12099"/>
                  <a:gd name="connsiteY3" fmla="*/ 131397 h 13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9" h="131396">
                    <a:moveTo>
                      <a:pt x="0" y="0"/>
                    </a:moveTo>
                    <a:lnTo>
                      <a:pt x="12100" y="0"/>
                    </a:lnTo>
                    <a:lnTo>
                      <a:pt x="12100" y="131397"/>
                    </a:lnTo>
                    <a:lnTo>
                      <a:pt x="0" y="13139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  <p:sp>
            <p:nvSpPr>
              <p:cNvPr id="433" name="Freeform 17597">
                <a:extLst>
                  <a:ext uri="{FF2B5EF4-FFF2-40B4-BE49-F238E27FC236}">
                    <a16:creationId xmlns:a16="http://schemas.microsoft.com/office/drawing/2014/main" id="{D1124C2D-0B2D-F57C-0DA6-BADA76D17755}"/>
                  </a:ext>
                </a:extLst>
              </p:cNvPr>
              <p:cNvSpPr/>
              <p:nvPr/>
            </p:nvSpPr>
            <p:spPr>
              <a:xfrm>
                <a:off x="6300605" y="843985"/>
                <a:ext cx="16421" cy="135719"/>
              </a:xfrm>
              <a:custGeom>
                <a:avLst/>
                <a:gdLst>
                  <a:gd name="connsiteX0" fmla="*/ 16421 w 16421"/>
                  <a:gd name="connsiteY0" fmla="*/ 135719 h 135719"/>
                  <a:gd name="connsiteX1" fmla="*/ 0 w 16421"/>
                  <a:gd name="connsiteY1" fmla="*/ 135719 h 135719"/>
                  <a:gd name="connsiteX2" fmla="*/ 0 w 16421"/>
                  <a:gd name="connsiteY2" fmla="*/ 0 h 135719"/>
                  <a:gd name="connsiteX3" fmla="*/ 16421 w 16421"/>
                  <a:gd name="connsiteY3" fmla="*/ 0 h 135719"/>
                  <a:gd name="connsiteX4" fmla="*/ 16421 w 16421"/>
                  <a:gd name="connsiteY4" fmla="*/ 135719 h 135719"/>
                  <a:gd name="connsiteX5" fmla="*/ 4321 w 16421"/>
                  <a:gd name="connsiteY5" fmla="*/ 131397 h 135719"/>
                  <a:gd name="connsiteX6" fmla="*/ 12100 w 16421"/>
                  <a:gd name="connsiteY6" fmla="*/ 131397 h 135719"/>
                  <a:gd name="connsiteX7" fmla="*/ 12100 w 16421"/>
                  <a:gd name="connsiteY7" fmla="*/ 4322 h 135719"/>
                  <a:gd name="connsiteX8" fmla="*/ 4321 w 16421"/>
                  <a:gd name="connsiteY8" fmla="*/ 4322 h 135719"/>
                  <a:gd name="connsiteX9" fmla="*/ 4321 w 16421"/>
                  <a:gd name="connsiteY9" fmla="*/ 131397 h 13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21" h="135719">
                    <a:moveTo>
                      <a:pt x="16421" y="135719"/>
                    </a:moveTo>
                    <a:lnTo>
                      <a:pt x="0" y="135719"/>
                    </a:lnTo>
                    <a:lnTo>
                      <a:pt x="0" y="0"/>
                    </a:lnTo>
                    <a:lnTo>
                      <a:pt x="16421" y="0"/>
                    </a:lnTo>
                    <a:lnTo>
                      <a:pt x="16421" y="135719"/>
                    </a:lnTo>
                    <a:close/>
                    <a:moveTo>
                      <a:pt x="4321" y="131397"/>
                    </a:moveTo>
                    <a:lnTo>
                      <a:pt x="12100" y="131397"/>
                    </a:lnTo>
                    <a:lnTo>
                      <a:pt x="12100" y="4322"/>
                    </a:lnTo>
                    <a:lnTo>
                      <a:pt x="4321" y="4322"/>
                    </a:lnTo>
                    <a:lnTo>
                      <a:pt x="4321" y="13139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509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lv-LV" sz="1700">
                  <a:solidFill>
                    <a:srgbClr val="355464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Helvetic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72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8097D0EE-31CA-58BF-B18B-D7367C37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2910678"/>
            <a:ext cx="8128000" cy="1036643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415463"/>
                </a:solidFill>
              </a:rPr>
              <a:t>Uzlāde un </a:t>
            </a:r>
            <a:r>
              <a:rPr lang="lv-LV" dirty="0" err="1">
                <a:solidFill>
                  <a:srgbClr val="415463"/>
                </a:solidFill>
              </a:rPr>
              <a:t>uzpilde</a:t>
            </a:r>
            <a:endParaRPr lang="en-GB" dirty="0">
              <a:solidFill>
                <a:srgbClr val="4154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2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28B1F6FB-8540-42DA-88CF-5A7D4D651BA8}"/>
              </a:ext>
            </a:extLst>
          </p:cNvPr>
          <p:cNvSpPr txBox="1">
            <a:spLocks/>
          </p:cNvSpPr>
          <p:nvPr/>
        </p:nvSpPr>
        <p:spPr bwMode="auto">
          <a:xfrm>
            <a:off x="2232026" y="1514650"/>
            <a:ext cx="2752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lv-LV" altLang="lv-LV" sz="1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Satiksmes ministrija </a:t>
            </a:r>
            <a:r>
              <a:rPr lang="en-GB" altLang="lv-LV" sz="1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lang="lv-LV" altLang="lv-LV" sz="1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projekts tika deleģēts CSDD</a:t>
            </a:r>
            <a:r>
              <a:rPr lang="en-GB" altLang="lv-LV" sz="1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A66E7BAC-F139-44B1-A10E-49B3C06DD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339" y="1552750"/>
            <a:ext cx="15382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lv-LV" altLang="lv-LV" sz="1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  <a:r>
              <a:rPr lang="en-GB" altLang="lv-LV" sz="1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r>
              <a:rPr lang="lv-LV" altLang="lv-LV" sz="1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</a:t>
            </a:r>
            <a:r>
              <a:rPr lang="en-GB" altLang="lv-LV" sz="1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M </a:t>
            </a:r>
            <a:r>
              <a:rPr lang="en-GB" altLang="lv-LV" sz="1200" i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lang="lv-LV" altLang="lv-LV" sz="1200" i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kopā</a:t>
            </a:r>
            <a:r>
              <a:rPr lang="en-GB" altLang="lv-LV" sz="1200" i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)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lv-LV" altLang="lv-LV" sz="1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  <a:r>
              <a:rPr lang="en-GB" altLang="lv-LV" sz="1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.6</a:t>
            </a:r>
            <a:r>
              <a:rPr lang="lv-LV" altLang="lv-LV" sz="1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en-GB" altLang="lv-LV" sz="1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M </a:t>
            </a:r>
            <a:r>
              <a:rPr lang="en-GB" altLang="lv-LV" sz="1200" i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lang="lv-LV" altLang="lv-LV" sz="1200" i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ERAF</a:t>
            </a:r>
            <a:r>
              <a:rPr lang="en-GB" altLang="lv-LV" sz="1200" i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5" name="Picture 2" descr="Home - Free web icons">
            <a:extLst>
              <a:ext uri="{FF2B5EF4-FFF2-40B4-BE49-F238E27FC236}">
                <a16:creationId xmlns:a16="http://schemas.microsoft.com/office/drawing/2014/main" id="{2E282F1E-48CD-4DAE-BD3C-564E9947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45740" y="1587672"/>
            <a:ext cx="346611" cy="34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8" descr="euro Icon - Free Icons">
            <a:extLst>
              <a:ext uri="{FF2B5EF4-FFF2-40B4-BE49-F238E27FC236}">
                <a16:creationId xmlns:a16="http://schemas.microsoft.com/office/drawing/2014/main" id="{04AD51B9-6687-49B6-8FAE-C231BFB0B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62467" y="1617159"/>
            <a:ext cx="354307" cy="35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" descr="Calendar Icon Png #279475 - Free Icons Library">
            <a:extLst>
              <a:ext uri="{FF2B5EF4-FFF2-40B4-BE49-F238E27FC236}">
                <a16:creationId xmlns:a16="http://schemas.microsoft.com/office/drawing/2014/main" id="{017B8AA6-7A32-46B7-92A7-38255302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79344" y="2140172"/>
            <a:ext cx="279400" cy="28098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TextBox 45">
            <a:extLst>
              <a:ext uri="{FF2B5EF4-FFF2-40B4-BE49-F238E27FC236}">
                <a16:creationId xmlns:a16="http://schemas.microsoft.com/office/drawing/2014/main" id="{78F42B6C-0966-4EC1-B6C9-4DA15A52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7694" y="1557069"/>
            <a:ext cx="302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altLang="lv-LV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Uzlādes staciju skaits</a:t>
            </a:r>
            <a:r>
              <a:rPr lang="en-GB" altLang="lv-LV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lv-LV" altLang="lv-LV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139</a:t>
            </a:r>
          </a:p>
        </p:txBody>
      </p:sp>
      <p:pic>
        <p:nvPicPr>
          <p:cNvPr id="70" name="Picture 26" descr="Electric Vehicle Charging Station Icons - Download Free Vector Icons | Noun  Project">
            <a:extLst>
              <a:ext uri="{FF2B5EF4-FFF2-40B4-BE49-F238E27FC236}">
                <a16:creationId xmlns:a16="http://schemas.microsoft.com/office/drawing/2014/main" id="{6F8D0F18-32A6-4F21-8927-E92B6CEC6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94361" y="1557069"/>
            <a:ext cx="410611" cy="410611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D9051D-1F97-8953-C0D0-43FA31F9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331" y="446996"/>
            <a:ext cx="7770675" cy="797364"/>
          </a:xfrm>
        </p:spPr>
        <p:txBody>
          <a:bodyPr>
            <a:noAutofit/>
          </a:bodyPr>
          <a:lstStyle/>
          <a:p>
            <a:pPr algn="ctr"/>
            <a:r>
              <a:rPr lang="lv-LV" altLang="lv-LV" sz="2800" dirty="0">
                <a:solidFill>
                  <a:srgbClr val="415463"/>
                </a:solidFill>
              </a:rPr>
              <a:t>Elektrisko transportlīdzekļu (ETL) uzlādes tīkla attīstība</a:t>
            </a:r>
            <a:endParaRPr lang="en-GB" altLang="lv-LV" sz="2800" dirty="0">
              <a:solidFill>
                <a:srgbClr val="41546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93195-F826-F6EE-D5CB-4638B07B386C}"/>
              </a:ext>
            </a:extLst>
          </p:cNvPr>
          <p:cNvSpPr txBox="1"/>
          <p:nvPr/>
        </p:nvSpPr>
        <p:spPr>
          <a:xfrm>
            <a:off x="2232025" y="2152548"/>
            <a:ext cx="5202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39575">
              <a:defRPr/>
            </a:pPr>
            <a:r>
              <a:rPr lang="lv-LV" sz="1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Projekta ilgums</a:t>
            </a:r>
            <a:r>
              <a:rPr lang="en-GB" sz="1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11.04.2016.- 10.01.2022.</a:t>
            </a:r>
          </a:p>
        </p:txBody>
      </p:sp>
      <p:pic>
        <p:nvPicPr>
          <p:cNvPr id="12" name="Attēls 11">
            <a:extLst>
              <a:ext uri="{FF2B5EF4-FFF2-40B4-BE49-F238E27FC236}">
                <a16:creationId xmlns:a16="http://schemas.microsoft.com/office/drawing/2014/main" id="{93180B15-1B9A-5FB5-65A7-6239603027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47" y="2532246"/>
            <a:ext cx="2165248" cy="3601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EB268D-7C42-A939-DDEF-AB74360AE882}"/>
              </a:ext>
            </a:extLst>
          </p:cNvPr>
          <p:cNvSpPr txBox="1"/>
          <p:nvPr/>
        </p:nvSpPr>
        <p:spPr>
          <a:xfrm>
            <a:off x="5682909" y="2140172"/>
            <a:ext cx="5202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39575">
              <a:defRPr/>
            </a:pPr>
            <a:r>
              <a:rPr lang="lv-LV" sz="1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Projekts pabeigts</a:t>
            </a:r>
            <a:r>
              <a:rPr lang="en-GB" sz="1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lv-LV" sz="1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139 uzlādes stacijas veiksmīgi uzstādītas</a:t>
            </a:r>
            <a:endParaRPr lang="en-GB" sz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6" name="Graphic 16831">
            <a:extLst>
              <a:ext uri="{FF2B5EF4-FFF2-40B4-BE49-F238E27FC236}">
                <a16:creationId xmlns:a16="http://schemas.microsoft.com/office/drawing/2014/main" id="{17E1A80F-9D96-AAF6-7A75-C564B824B1DE}"/>
              </a:ext>
            </a:extLst>
          </p:cNvPr>
          <p:cNvGrpSpPr/>
          <p:nvPr/>
        </p:nvGrpSpPr>
        <p:grpSpPr>
          <a:xfrm>
            <a:off x="5367339" y="2141940"/>
            <a:ext cx="279153" cy="279218"/>
            <a:chOff x="4433818" y="4130639"/>
            <a:chExt cx="279153" cy="279218"/>
          </a:xfrm>
          <a:solidFill>
            <a:srgbClr val="1F497D"/>
          </a:solidFill>
        </p:grpSpPr>
        <p:sp>
          <p:nvSpPr>
            <p:cNvPr id="17" name="Freeform 17776">
              <a:extLst>
                <a:ext uri="{FF2B5EF4-FFF2-40B4-BE49-F238E27FC236}">
                  <a16:creationId xmlns:a16="http://schemas.microsoft.com/office/drawing/2014/main" id="{828E84B7-F3E0-1D78-ABA9-73C60CA84D9C}"/>
                </a:ext>
              </a:extLst>
            </p:cNvPr>
            <p:cNvSpPr/>
            <p:nvPr/>
          </p:nvSpPr>
          <p:spPr>
            <a:xfrm>
              <a:off x="4434682" y="4131503"/>
              <a:ext cx="276561" cy="276625"/>
            </a:xfrm>
            <a:custGeom>
              <a:avLst/>
              <a:gdLst>
                <a:gd name="connsiteX0" fmla="*/ 138281 w 276561"/>
                <a:gd name="connsiteY0" fmla="*/ 0 h 276625"/>
                <a:gd name="connsiteX1" fmla="*/ 864 w 276561"/>
                <a:gd name="connsiteY1" fmla="*/ 137448 h 276625"/>
                <a:gd name="connsiteX2" fmla="*/ 12099 w 276561"/>
                <a:gd name="connsiteY2" fmla="*/ 137448 h 276625"/>
                <a:gd name="connsiteX3" fmla="*/ 139145 w 276561"/>
                <a:gd name="connsiteY3" fmla="*/ 10373 h 276625"/>
                <a:gd name="connsiteX4" fmla="*/ 139145 w 276561"/>
                <a:gd name="connsiteY4" fmla="*/ 0 h 276625"/>
                <a:gd name="connsiteX5" fmla="*/ 138281 w 276561"/>
                <a:gd name="connsiteY5" fmla="*/ 11238 h 276625"/>
                <a:gd name="connsiteX6" fmla="*/ 265326 w 276561"/>
                <a:gd name="connsiteY6" fmla="*/ 138313 h 276625"/>
                <a:gd name="connsiteX7" fmla="*/ 276561 w 276561"/>
                <a:gd name="connsiteY7" fmla="*/ 138313 h 276625"/>
                <a:gd name="connsiteX8" fmla="*/ 139145 w 276561"/>
                <a:gd name="connsiteY8" fmla="*/ 864 h 276625"/>
                <a:gd name="connsiteX9" fmla="*/ 139145 w 276561"/>
                <a:gd name="connsiteY9" fmla="*/ 11238 h 276625"/>
                <a:gd name="connsiteX10" fmla="*/ 265326 w 276561"/>
                <a:gd name="connsiteY10" fmla="*/ 138313 h 276625"/>
                <a:gd name="connsiteX11" fmla="*/ 138281 w 276561"/>
                <a:gd name="connsiteY11" fmla="*/ 265387 h 276625"/>
                <a:gd name="connsiteX12" fmla="*/ 138281 w 276561"/>
                <a:gd name="connsiteY12" fmla="*/ 276625 h 276625"/>
                <a:gd name="connsiteX13" fmla="*/ 275697 w 276561"/>
                <a:gd name="connsiteY13" fmla="*/ 139177 h 276625"/>
                <a:gd name="connsiteX14" fmla="*/ 265326 w 276561"/>
                <a:gd name="connsiteY14" fmla="*/ 139177 h 276625"/>
                <a:gd name="connsiteX15" fmla="*/ 138281 w 276561"/>
                <a:gd name="connsiteY15" fmla="*/ 264523 h 276625"/>
                <a:gd name="connsiteX16" fmla="*/ 11235 w 276561"/>
                <a:gd name="connsiteY16" fmla="*/ 137448 h 276625"/>
                <a:gd name="connsiteX17" fmla="*/ 0 w 276561"/>
                <a:gd name="connsiteY17" fmla="*/ 137448 h 276625"/>
                <a:gd name="connsiteX18" fmla="*/ 137416 w 276561"/>
                <a:gd name="connsiteY18" fmla="*/ 274896 h 276625"/>
                <a:gd name="connsiteX19" fmla="*/ 137416 w 276561"/>
                <a:gd name="connsiteY19" fmla="*/ 264523 h 276625"/>
                <a:gd name="connsiteX20" fmla="*/ 133095 w 276561"/>
                <a:gd name="connsiteY20" fmla="*/ 188451 h 276625"/>
                <a:gd name="connsiteX21" fmla="*/ 208285 w 276561"/>
                <a:gd name="connsiteY21" fmla="*/ 94225 h 276625"/>
                <a:gd name="connsiteX22" fmla="*/ 199643 w 276561"/>
                <a:gd name="connsiteY22" fmla="*/ 87310 h 276625"/>
                <a:gd name="connsiteX23" fmla="*/ 124452 w 276561"/>
                <a:gd name="connsiteY23" fmla="*/ 181535 h 276625"/>
                <a:gd name="connsiteX24" fmla="*/ 133095 w 276561"/>
                <a:gd name="connsiteY24" fmla="*/ 188451 h 276625"/>
                <a:gd name="connsiteX25" fmla="*/ 68276 w 276561"/>
                <a:gd name="connsiteY25" fmla="*/ 142635 h 276625"/>
                <a:gd name="connsiteX26" fmla="*/ 125317 w 276561"/>
                <a:gd name="connsiteY26" fmla="*/ 190180 h 276625"/>
                <a:gd name="connsiteX27" fmla="*/ 132231 w 276561"/>
                <a:gd name="connsiteY27" fmla="*/ 181535 h 276625"/>
                <a:gd name="connsiteX28" fmla="*/ 75190 w 276561"/>
                <a:gd name="connsiteY28" fmla="*/ 133990 h 276625"/>
                <a:gd name="connsiteX29" fmla="*/ 68276 w 276561"/>
                <a:gd name="connsiteY29" fmla="*/ 142635 h 276625"/>
                <a:gd name="connsiteX30" fmla="*/ 128774 w 276561"/>
                <a:gd name="connsiteY30" fmla="*/ 184993 h 276625"/>
                <a:gd name="connsiteX31" fmla="*/ 125317 w 276561"/>
                <a:gd name="connsiteY31" fmla="*/ 189315 h 276625"/>
                <a:gd name="connsiteX32" fmla="*/ 129638 w 276561"/>
                <a:gd name="connsiteY32" fmla="*/ 192773 h 276625"/>
                <a:gd name="connsiteX33" fmla="*/ 133095 w 276561"/>
                <a:gd name="connsiteY33" fmla="*/ 188451 h 276625"/>
                <a:gd name="connsiteX34" fmla="*/ 128774 w 276561"/>
                <a:gd name="connsiteY34" fmla="*/ 184993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6561" h="276625">
                  <a:moveTo>
                    <a:pt x="138281" y="0"/>
                  </a:moveTo>
                  <a:cubicBezTo>
                    <a:pt x="62226" y="0"/>
                    <a:pt x="864" y="61376"/>
                    <a:pt x="864" y="137448"/>
                  </a:cubicBezTo>
                  <a:lnTo>
                    <a:pt x="12099" y="137448"/>
                  </a:lnTo>
                  <a:cubicBezTo>
                    <a:pt x="12099" y="67427"/>
                    <a:pt x="69140" y="10373"/>
                    <a:pt x="139145" y="10373"/>
                  </a:cubicBezTo>
                  <a:lnTo>
                    <a:pt x="139145" y="0"/>
                  </a:lnTo>
                  <a:close/>
                  <a:moveTo>
                    <a:pt x="138281" y="11238"/>
                  </a:moveTo>
                  <a:cubicBezTo>
                    <a:pt x="208285" y="11238"/>
                    <a:pt x="265326" y="68292"/>
                    <a:pt x="265326" y="138313"/>
                  </a:cubicBezTo>
                  <a:lnTo>
                    <a:pt x="276561" y="138313"/>
                  </a:lnTo>
                  <a:cubicBezTo>
                    <a:pt x="276561" y="62241"/>
                    <a:pt x="215199" y="864"/>
                    <a:pt x="139145" y="864"/>
                  </a:cubicBezTo>
                  <a:lnTo>
                    <a:pt x="139145" y="11238"/>
                  </a:lnTo>
                  <a:close/>
                  <a:moveTo>
                    <a:pt x="265326" y="138313"/>
                  </a:moveTo>
                  <a:cubicBezTo>
                    <a:pt x="265326" y="208333"/>
                    <a:pt x="208285" y="265387"/>
                    <a:pt x="138281" y="265387"/>
                  </a:cubicBezTo>
                  <a:lnTo>
                    <a:pt x="138281" y="276625"/>
                  </a:lnTo>
                  <a:cubicBezTo>
                    <a:pt x="214335" y="276625"/>
                    <a:pt x="275697" y="215249"/>
                    <a:pt x="275697" y="139177"/>
                  </a:cubicBezTo>
                  <a:lnTo>
                    <a:pt x="265326" y="139177"/>
                  </a:lnTo>
                  <a:close/>
                  <a:moveTo>
                    <a:pt x="138281" y="264523"/>
                  </a:moveTo>
                  <a:cubicBezTo>
                    <a:pt x="68276" y="264523"/>
                    <a:pt x="11235" y="207469"/>
                    <a:pt x="11235" y="137448"/>
                  </a:cubicBezTo>
                  <a:lnTo>
                    <a:pt x="0" y="137448"/>
                  </a:lnTo>
                  <a:cubicBezTo>
                    <a:pt x="0" y="213520"/>
                    <a:pt x="61362" y="274896"/>
                    <a:pt x="137416" y="274896"/>
                  </a:cubicBezTo>
                  <a:lnTo>
                    <a:pt x="137416" y="264523"/>
                  </a:lnTo>
                  <a:close/>
                  <a:moveTo>
                    <a:pt x="133095" y="188451"/>
                  </a:moveTo>
                  <a:lnTo>
                    <a:pt x="208285" y="94225"/>
                  </a:lnTo>
                  <a:lnTo>
                    <a:pt x="199643" y="87310"/>
                  </a:lnTo>
                  <a:lnTo>
                    <a:pt x="124452" y="181535"/>
                  </a:lnTo>
                  <a:lnTo>
                    <a:pt x="133095" y="188451"/>
                  </a:lnTo>
                  <a:close/>
                  <a:moveTo>
                    <a:pt x="68276" y="142635"/>
                  </a:moveTo>
                  <a:lnTo>
                    <a:pt x="125317" y="190180"/>
                  </a:lnTo>
                  <a:lnTo>
                    <a:pt x="132231" y="181535"/>
                  </a:lnTo>
                  <a:lnTo>
                    <a:pt x="75190" y="133990"/>
                  </a:lnTo>
                  <a:lnTo>
                    <a:pt x="68276" y="142635"/>
                  </a:lnTo>
                  <a:close/>
                  <a:moveTo>
                    <a:pt x="128774" y="184993"/>
                  </a:moveTo>
                  <a:lnTo>
                    <a:pt x="125317" y="189315"/>
                  </a:lnTo>
                  <a:lnTo>
                    <a:pt x="129638" y="192773"/>
                  </a:lnTo>
                  <a:lnTo>
                    <a:pt x="133095" y="188451"/>
                  </a:lnTo>
                  <a:lnTo>
                    <a:pt x="128774" y="184993"/>
                  </a:ln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8" name="Freeform 17777">
              <a:extLst>
                <a:ext uri="{FF2B5EF4-FFF2-40B4-BE49-F238E27FC236}">
                  <a16:creationId xmlns:a16="http://schemas.microsoft.com/office/drawing/2014/main" id="{C4FF8807-C2A7-39C1-5A15-CBF41C352100}"/>
                </a:ext>
              </a:extLst>
            </p:cNvPr>
            <p:cNvSpPr/>
            <p:nvPr/>
          </p:nvSpPr>
          <p:spPr>
            <a:xfrm>
              <a:off x="4433818" y="4130639"/>
              <a:ext cx="279153" cy="279218"/>
            </a:xfrm>
            <a:custGeom>
              <a:avLst/>
              <a:gdLst>
                <a:gd name="connsiteX0" fmla="*/ 141738 w 279153"/>
                <a:gd name="connsiteY0" fmla="*/ 279218 h 279218"/>
                <a:gd name="connsiteX1" fmla="*/ 137416 w 279153"/>
                <a:gd name="connsiteY1" fmla="*/ 279218 h 279218"/>
                <a:gd name="connsiteX2" fmla="*/ 0 w 279153"/>
                <a:gd name="connsiteY2" fmla="*/ 141770 h 279218"/>
                <a:gd name="connsiteX3" fmla="*/ 0 w 279153"/>
                <a:gd name="connsiteY3" fmla="*/ 141770 h 279218"/>
                <a:gd name="connsiteX4" fmla="*/ 0 w 279153"/>
                <a:gd name="connsiteY4" fmla="*/ 137448 h 279218"/>
                <a:gd name="connsiteX5" fmla="*/ 137416 w 279153"/>
                <a:gd name="connsiteY5" fmla="*/ 0 h 279218"/>
                <a:gd name="connsiteX6" fmla="*/ 137416 w 279153"/>
                <a:gd name="connsiteY6" fmla="*/ 0 h 279218"/>
                <a:gd name="connsiteX7" fmla="*/ 141738 w 279153"/>
                <a:gd name="connsiteY7" fmla="*/ 0 h 279218"/>
                <a:gd name="connsiteX8" fmla="*/ 279154 w 279153"/>
                <a:gd name="connsiteY8" fmla="*/ 137448 h 279218"/>
                <a:gd name="connsiteX9" fmla="*/ 279154 w 279153"/>
                <a:gd name="connsiteY9" fmla="*/ 137448 h 279218"/>
                <a:gd name="connsiteX10" fmla="*/ 279154 w 279153"/>
                <a:gd name="connsiteY10" fmla="*/ 141770 h 279218"/>
                <a:gd name="connsiteX11" fmla="*/ 141738 w 279153"/>
                <a:gd name="connsiteY11" fmla="*/ 279218 h 279218"/>
                <a:gd name="connsiteX12" fmla="*/ 141738 w 279153"/>
                <a:gd name="connsiteY12" fmla="*/ 279218 h 279218"/>
                <a:gd name="connsiteX13" fmla="*/ 141738 w 279153"/>
                <a:gd name="connsiteY13" fmla="*/ 267981 h 279218"/>
                <a:gd name="connsiteX14" fmla="*/ 141738 w 279153"/>
                <a:gd name="connsiteY14" fmla="*/ 274032 h 279218"/>
                <a:gd name="connsiteX15" fmla="*/ 274833 w 279153"/>
                <a:gd name="connsiteY15" fmla="*/ 140906 h 279218"/>
                <a:gd name="connsiteX16" fmla="*/ 267919 w 279153"/>
                <a:gd name="connsiteY16" fmla="*/ 140906 h 279218"/>
                <a:gd name="connsiteX17" fmla="*/ 141738 w 279153"/>
                <a:gd name="connsiteY17" fmla="*/ 267981 h 279218"/>
                <a:gd name="connsiteX18" fmla="*/ 3457 w 279153"/>
                <a:gd name="connsiteY18" fmla="*/ 140906 h 279218"/>
                <a:gd name="connsiteX19" fmla="*/ 136552 w 279153"/>
                <a:gd name="connsiteY19" fmla="*/ 274032 h 279218"/>
                <a:gd name="connsiteX20" fmla="*/ 136552 w 279153"/>
                <a:gd name="connsiteY20" fmla="*/ 267981 h 279218"/>
                <a:gd name="connsiteX21" fmla="*/ 9507 w 279153"/>
                <a:gd name="connsiteY21" fmla="*/ 140906 h 279218"/>
                <a:gd name="connsiteX22" fmla="*/ 3457 w 279153"/>
                <a:gd name="connsiteY22" fmla="*/ 140906 h 279218"/>
                <a:gd name="connsiteX23" fmla="*/ 14692 w 279153"/>
                <a:gd name="connsiteY23" fmla="*/ 139177 h 279218"/>
                <a:gd name="connsiteX24" fmla="*/ 139145 w 279153"/>
                <a:gd name="connsiteY24" fmla="*/ 263658 h 279218"/>
                <a:gd name="connsiteX25" fmla="*/ 263597 w 279153"/>
                <a:gd name="connsiteY25" fmla="*/ 139177 h 279218"/>
                <a:gd name="connsiteX26" fmla="*/ 139145 w 279153"/>
                <a:gd name="connsiteY26" fmla="*/ 14696 h 279218"/>
                <a:gd name="connsiteX27" fmla="*/ 14692 w 279153"/>
                <a:gd name="connsiteY27" fmla="*/ 139177 h 279218"/>
                <a:gd name="connsiteX28" fmla="*/ 267919 w 279153"/>
                <a:gd name="connsiteY28" fmla="*/ 136584 h 279218"/>
                <a:gd name="connsiteX29" fmla="*/ 273969 w 279153"/>
                <a:gd name="connsiteY29" fmla="*/ 136584 h 279218"/>
                <a:gd name="connsiteX30" fmla="*/ 140873 w 279153"/>
                <a:gd name="connsiteY30" fmla="*/ 3458 h 279218"/>
                <a:gd name="connsiteX31" fmla="*/ 140873 w 279153"/>
                <a:gd name="connsiteY31" fmla="*/ 9509 h 279218"/>
                <a:gd name="connsiteX32" fmla="*/ 267919 w 279153"/>
                <a:gd name="connsiteY32" fmla="*/ 136584 h 279218"/>
                <a:gd name="connsiteX33" fmla="*/ 3457 w 279153"/>
                <a:gd name="connsiteY33" fmla="*/ 136584 h 279218"/>
                <a:gd name="connsiteX34" fmla="*/ 9507 w 279153"/>
                <a:gd name="connsiteY34" fmla="*/ 136584 h 279218"/>
                <a:gd name="connsiteX35" fmla="*/ 136552 w 279153"/>
                <a:gd name="connsiteY35" fmla="*/ 9509 h 279218"/>
                <a:gd name="connsiteX36" fmla="*/ 136552 w 279153"/>
                <a:gd name="connsiteY36" fmla="*/ 3458 h 279218"/>
                <a:gd name="connsiteX37" fmla="*/ 3457 w 279153"/>
                <a:gd name="connsiteY37" fmla="*/ 136584 h 279218"/>
                <a:gd name="connsiteX38" fmla="*/ 130502 w 279153"/>
                <a:gd name="connsiteY38" fmla="*/ 197095 h 279218"/>
                <a:gd name="connsiteX39" fmla="*/ 65683 w 279153"/>
                <a:gd name="connsiteY39" fmla="*/ 143499 h 279218"/>
                <a:gd name="connsiteX40" fmla="*/ 75190 w 279153"/>
                <a:gd name="connsiteY40" fmla="*/ 131397 h 279218"/>
                <a:gd name="connsiteX41" fmla="*/ 127909 w 279153"/>
                <a:gd name="connsiteY41" fmla="*/ 174620 h 279218"/>
                <a:gd name="connsiteX42" fmla="*/ 199643 w 279153"/>
                <a:gd name="connsiteY42" fmla="*/ 84716 h 279218"/>
                <a:gd name="connsiteX43" fmla="*/ 211742 w 279153"/>
                <a:gd name="connsiteY43" fmla="*/ 94225 h 279218"/>
                <a:gd name="connsiteX44" fmla="*/ 130502 w 279153"/>
                <a:gd name="connsiteY44" fmla="*/ 197095 h 279218"/>
                <a:gd name="connsiteX45" fmla="*/ 129638 w 279153"/>
                <a:gd name="connsiteY45" fmla="*/ 190180 h 279218"/>
                <a:gd name="connsiteX46" fmla="*/ 129638 w 279153"/>
                <a:gd name="connsiteY46" fmla="*/ 190180 h 279218"/>
                <a:gd name="connsiteX47" fmla="*/ 131367 w 279153"/>
                <a:gd name="connsiteY47" fmla="*/ 190180 h 279218"/>
                <a:gd name="connsiteX48" fmla="*/ 129638 w 279153"/>
                <a:gd name="connsiteY48" fmla="*/ 190180 h 279218"/>
                <a:gd name="connsiteX49" fmla="*/ 129638 w 279153"/>
                <a:gd name="connsiteY49" fmla="*/ 190180 h 279218"/>
                <a:gd name="connsiteX50" fmla="*/ 72597 w 279153"/>
                <a:gd name="connsiteY50" fmla="*/ 142635 h 279218"/>
                <a:gd name="connsiteX51" fmla="*/ 126181 w 279153"/>
                <a:gd name="connsiteY51" fmla="*/ 186722 h 279218"/>
                <a:gd name="connsiteX52" fmla="*/ 127045 w 279153"/>
                <a:gd name="connsiteY52" fmla="*/ 185858 h 279218"/>
                <a:gd name="connsiteX53" fmla="*/ 122724 w 279153"/>
                <a:gd name="connsiteY53" fmla="*/ 182400 h 279218"/>
                <a:gd name="connsiteX54" fmla="*/ 126181 w 279153"/>
                <a:gd name="connsiteY54" fmla="*/ 178078 h 279218"/>
                <a:gd name="connsiteX55" fmla="*/ 76919 w 279153"/>
                <a:gd name="connsiteY55" fmla="*/ 137448 h 279218"/>
                <a:gd name="connsiteX56" fmla="*/ 72597 w 279153"/>
                <a:gd name="connsiteY56" fmla="*/ 142635 h 279218"/>
                <a:gd name="connsiteX57" fmla="*/ 133095 w 279153"/>
                <a:gd name="connsiteY57" fmla="*/ 185858 h 279218"/>
                <a:gd name="connsiteX58" fmla="*/ 133095 w 279153"/>
                <a:gd name="connsiteY58" fmla="*/ 185858 h 279218"/>
                <a:gd name="connsiteX59" fmla="*/ 206557 w 279153"/>
                <a:gd name="connsiteY59" fmla="*/ 95090 h 279218"/>
                <a:gd name="connsiteX60" fmla="*/ 201371 w 279153"/>
                <a:gd name="connsiteY60" fmla="*/ 90768 h 279218"/>
                <a:gd name="connsiteX61" fmla="*/ 132231 w 279153"/>
                <a:gd name="connsiteY61" fmla="*/ 177213 h 279218"/>
                <a:gd name="connsiteX62" fmla="*/ 136552 w 279153"/>
                <a:gd name="connsiteY62" fmla="*/ 180671 h 279218"/>
                <a:gd name="connsiteX63" fmla="*/ 133095 w 279153"/>
                <a:gd name="connsiteY63" fmla="*/ 185858 h 279218"/>
                <a:gd name="connsiteX64" fmla="*/ 128774 w 279153"/>
                <a:gd name="connsiteY64" fmla="*/ 182400 h 279218"/>
                <a:gd name="connsiteX65" fmla="*/ 128774 w 279153"/>
                <a:gd name="connsiteY65" fmla="*/ 182400 h 279218"/>
                <a:gd name="connsiteX66" fmla="*/ 130502 w 279153"/>
                <a:gd name="connsiteY66" fmla="*/ 182400 h 279218"/>
                <a:gd name="connsiteX67" fmla="*/ 128774 w 279153"/>
                <a:gd name="connsiteY67" fmla="*/ 182400 h 279218"/>
                <a:gd name="connsiteX68" fmla="*/ 128774 w 279153"/>
                <a:gd name="connsiteY68" fmla="*/ 182400 h 27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79153" h="279218">
                  <a:moveTo>
                    <a:pt x="141738" y="279218"/>
                  </a:moveTo>
                  <a:lnTo>
                    <a:pt x="137416" y="279218"/>
                  </a:lnTo>
                  <a:cubicBezTo>
                    <a:pt x="62226" y="278354"/>
                    <a:pt x="864" y="216978"/>
                    <a:pt x="0" y="141770"/>
                  </a:cubicBezTo>
                  <a:lnTo>
                    <a:pt x="0" y="141770"/>
                  </a:lnTo>
                  <a:lnTo>
                    <a:pt x="0" y="137448"/>
                  </a:lnTo>
                  <a:cubicBezTo>
                    <a:pt x="864" y="62241"/>
                    <a:pt x="62226" y="865"/>
                    <a:pt x="137416" y="0"/>
                  </a:cubicBezTo>
                  <a:lnTo>
                    <a:pt x="137416" y="0"/>
                  </a:lnTo>
                  <a:lnTo>
                    <a:pt x="141738" y="0"/>
                  </a:lnTo>
                  <a:cubicBezTo>
                    <a:pt x="216928" y="865"/>
                    <a:pt x="278290" y="62241"/>
                    <a:pt x="279154" y="137448"/>
                  </a:cubicBezTo>
                  <a:lnTo>
                    <a:pt x="279154" y="137448"/>
                  </a:lnTo>
                  <a:lnTo>
                    <a:pt x="279154" y="141770"/>
                  </a:lnTo>
                  <a:cubicBezTo>
                    <a:pt x="278290" y="216978"/>
                    <a:pt x="216928" y="277490"/>
                    <a:pt x="141738" y="279218"/>
                  </a:cubicBezTo>
                  <a:lnTo>
                    <a:pt x="141738" y="279218"/>
                  </a:lnTo>
                  <a:close/>
                  <a:moveTo>
                    <a:pt x="141738" y="267981"/>
                  </a:moveTo>
                  <a:lnTo>
                    <a:pt x="141738" y="274032"/>
                  </a:lnTo>
                  <a:cubicBezTo>
                    <a:pt x="214335" y="273167"/>
                    <a:pt x="273969" y="213520"/>
                    <a:pt x="274833" y="140906"/>
                  </a:cubicBezTo>
                  <a:lnTo>
                    <a:pt x="267919" y="140906"/>
                  </a:lnTo>
                  <a:cubicBezTo>
                    <a:pt x="267054" y="210927"/>
                    <a:pt x="210878" y="267116"/>
                    <a:pt x="141738" y="267981"/>
                  </a:cubicBezTo>
                  <a:close/>
                  <a:moveTo>
                    <a:pt x="3457" y="140906"/>
                  </a:moveTo>
                  <a:cubicBezTo>
                    <a:pt x="4321" y="213520"/>
                    <a:pt x="63955" y="273167"/>
                    <a:pt x="136552" y="274032"/>
                  </a:cubicBezTo>
                  <a:lnTo>
                    <a:pt x="136552" y="267981"/>
                  </a:lnTo>
                  <a:cubicBezTo>
                    <a:pt x="67412" y="267116"/>
                    <a:pt x="11235" y="210927"/>
                    <a:pt x="9507" y="140906"/>
                  </a:cubicBezTo>
                  <a:lnTo>
                    <a:pt x="3457" y="140906"/>
                  </a:lnTo>
                  <a:close/>
                  <a:moveTo>
                    <a:pt x="14692" y="139177"/>
                  </a:moveTo>
                  <a:cubicBezTo>
                    <a:pt x="14692" y="207469"/>
                    <a:pt x="70869" y="263658"/>
                    <a:pt x="139145" y="263658"/>
                  </a:cubicBezTo>
                  <a:cubicBezTo>
                    <a:pt x="207421" y="263658"/>
                    <a:pt x="263597" y="207469"/>
                    <a:pt x="263597" y="139177"/>
                  </a:cubicBezTo>
                  <a:cubicBezTo>
                    <a:pt x="263597" y="70885"/>
                    <a:pt x="207421" y="14696"/>
                    <a:pt x="139145" y="14696"/>
                  </a:cubicBezTo>
                  <a:cubicBezTo>
                    <a:pt x="70869" y="14696"/>
                    <a:pt x="14692" y="70021"/>
                    <a:pt x="14692" y="139177"/>
                  </a:cubicBezTo>
                  <a:close/>
                  <a:moveTo>
                    <a:pt x="267919" y="136584"/>
                  </a:moveTo>
                  <a:lnTo>
                    <a:pt x="273969" y="136584"/>
                  </a:lnTo>
                  <a:cubicBezTo>
                    <a:pt x="273104" y="63970"/>
                    <a:pt x="213471" y="4322"/>
                    <a:pt x="140873" y="3458"/>
                  </a:cubicBezTo>
                  <a:lnTo>
                    <a:pt x="140873" y="9509"/>
                  </a:lnTo>
                  <a:cubicBezTo>
                    <a:pt x="210878" y="11238"/>
                    <a:pt x="267054" y="67427"/>
                    <a:pt x="267919" y="136584"/>
                  </a:cubicBezTo>
                  <a:close/>
                  <a:moveTo>
                    <a:pt x="3457" y="136584"/>
                  </a:moveTo>
                  <a:lnTo>
                    <a:pt x="9507" y="136584"/>
                  </a:lnTo>
                  <a:cubicBezTo>
                    <a:pt x="10371" y="67427"/>
                    <a:pt x="66548" y="11238"/>
                    <a:pt x="136552" y="9509"/>
                  </a:cubicBezTo>
                  <a:lnTo>
                    <a:pt x="136552" y="3458"/>
                  </a:lnTo>
                  <a:cubicBezTo>
                    <a:pt x="63955" y="4322"/>
                    <a:pt x="5186" y="63970"/>
                    <a:pt x="3457" y="136584"/>
                  </a:cubicBezTo>
                  <a:close/>
                  <a:moveTo>
                    <a:pt x="130502" y="197095"/>
                  </a:moveTo>
                  <a:lnTo>
                    <a:pt x="65683" y="143499"/>
                  </a:lnTo>
                  <a:lnTo>
                    <a:pt x="75190" y="131397"/>
                  </a:lnTo>
                  <a:lnTo>
                    <a:pt x="127909" y="174620"/>
                  </a:lnTo>
                  <a:lnTo>
                    <a:pt x="199643" y="84716"/>
                  </a:lnTo>
                  <a:lnTo>
                    <a:pt x="211742" y="94225"/>
                  </a:lnTo>
                  <a:lnTo>
                    <a:pt x="130502" y="197095"/>
                  </a:lnTo>
                  <a:close/>
                  <a:moveTo>
                    <a:pt x="129638" y="190180"/>
                  </a:moveTo>
                  <a:lnTo>
                    <a:pt x="129638" y="190180"/>
                  </a:lnTo>
                  <a:lnTo>
                    <a:pt x="131367" y="190180"/>
                  </a:lnTo>
                  <a:lnTo>
                    <a:pt x="129638" y="190180"/>
                  </a:lnTo>
                  <a:lnTo>
                    <a:pt x="129638" y="190180"/>
                  </a:lnTo>
                  <a:close/>
                  <a:moveTo>
                    <a:pt x="72597" y="142635"/>
                  </a:moveTo>
                  <a:lnTo>
                    <a:pt x="126181" y="186722"/>
                  </a:lnTo>
                  <a:lnTo>
                    <a:pt x="127045" y="185858"/>
                  </a:lnTo>
                  <a:lnTo>
                    <a:pt x="122724" y="182400"/>
                  </a:lnTo>
                  <a:lnTo>
                    <a:pt x="126181" y="178078"/>
                  </a:lnTo>
                  <a:lnTo>
                    <a:pt x="76919" y="137448"/>
                  </a:lnTo>
                  <a:lnTo>
                    <a:pt x="72597" y="142635"/>
                  </a:lnTo>
                  <a:close/>
                  <a:moveTo>
                    <a:pt x="133095" y="185858"/>
                  </a:moveTo>
                  <a:lnTo>
                    <a:pt x="133095" y="185858"/>
                  </a:lnTo>
                  <a:lnTo>
                    <a:pt x="206557" y="95090"/>
                  </a:lnTo>
                  <a:lnTo>
                    <a:pt x="201371" y="90768"/>
                  </a:lnTo>
                  <a:lnTo>
                    <a:pt x="132231" y="177213"/>
                  </a:lnTo>
                  <a:lnTo>
                    <a:pt x="136552" y="180671"/>
                  </a:lnTo>
                  <a:lnTo>
                    <a:pt x="133095" y="185858"/>
                  </a:lnTo>
                  <a:close/>
                  <a:moveTo>
                    <a:pt x="128774" y="182400"/>
                  </a:moveTo>
                  <a:lnTo>
                    <a:pt x="128774" y="182400"/>
                  </a:lnTo>
                  <a:lnTo>
                    <a:pt x="130502" y="182400"/>
                  </a:lnTo>
                  <a:lnTo>
                    <a:pt x="128774" y="182400"/>
                  </a:lnTo>
                  <a:lnTo>
                    <a:pt x="128774" y="182400"/>
                  </a:ln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dirty="0"/>
            </a:p>
          </p:txBody>
        </p:sp>
      </p:grpSp>
      <p:pic>
        <p:nvPicPr>
          <p:cNvPr id="4" name="Attēls 3" descr="Attēls, kurā ir karte&#10;&#10;Apraksts ģenerēts automātiski">
            <a:extLst>
              <a:ext uri="{FF2B5EF4-FFF2-40B4-BE49-F238E27FC236}">
                <a16:creationId xmlns:a16="http://schemas.microsoft.com/office/drawing/2014/main" id="{6F6FB1F0-0443-8F5B-231C-698A9A833F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976" y="2542791"/>
            <a:ext cx="6231016" cy="359080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418FB2-12EA-4070-39D6-3EAF51E0FE63}"/>
              </a:ext>
            </a:extLst>
          </p:cNvPr>
          <p:cNvSpPr txBox="1">
            <a:spLocks/>
          </p:cNvSpPr>
          <p:nvPr/>
        </p:nvSpPr>
        <p:spPr bwMode="auto">
          <a:xfrm>
            <a:off x="1783969" y="6133592"/>
            <a:ext cx="623302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lv-LV" altLang="lv-LV" sz="13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Uzlādes tīkls, kas tika izveidots Latvijā, balstoties uz ERAF investīcijām. </a:t>
            </a:r>
            <a:endParaRPr lang="en-GB" altLang="lv-LV" sz="13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BD32C2-581C-1FA0-549D-7096BB9CA2BC}"/>
              </a:ext>
            </a:extLst>
          </p:cNvPr>
          <p:cNvSpPr txBox="1">
            <a:spLocks/>
          </p:cNvSpPr>
          <p:nvPr/>
        </p:nvSpPr>
        <p:spPr bwMode="auto">
          <a:xfrm>
            <a:off x="8203387" y="6130888"/>
            <a:ext cx="227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lv-LV" altLang="lv-LV" sz="13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Uzlādes stacija</a:t>
            </a:r>
            <a:endParaRPr lang="en-GB" altLang="lv-LV" sz="13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72A858-A124-A619-8A0F-91C812117A3F}"/>
              </a:ext>
            </a:extLst>
          </p:cNvPr>
          <p:cNvSpPr txBox="1">
            <a:spLocks/>
          </p:cNvSpPr>
          <p:nvPr/>
        </p:nvSpPr>
        <p:spPr bwMode="auto">
          <a:xfrm>
            <a:off x="2555075" y="5667685"/>
            <a:ext cx="227797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en-GB" altLang="lv-LV" sz="13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Location of EV charging station</a:t>
            </a:r>
          </a:p>
        </p:txBody>
      </p:sp>
    </p:spTree>
    <p:extLst>
      <p:ext uri="{BB962C8B-B14F-4D97-AF65-F5344CB8AC3E}">
        <p14:creationId xmlns:p14="http://schemas.microsoft.com/office/powerpoint/2010/main" val="3024200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1133</Words>
  <Application>Microsoft Office PowerPoint</Application>
  <PresentationFormat>Widescreen</PresentationFormat>
  <Paragraphs>228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MS PGothic</vt:lpstr>
      <vt:lpstr>Arial</vt:lpstr>
      <vt:lpstr>Calibri</vt:lpstr>
      <vt:lpstr>Calibri Light</vt:lpstr>
      <vt:lpstr>Cambria</vt:lpstr>
      <vt:lpstr>Helvetica</vt:lpstr>
      <vt:lpstr>Times New Roman</vt:lpstr>
      <vt:lpstr>Verdana</vt:lpstr>
      <vt:lpstr>Wingdings</vt:lpstr>
      <vt:lpstr>Office Theme</vt:lpstr>
      <vt:lpstr>Transporta nozares plāni klimata mērķu sasniegšanai</vt:lpstr>
      <vt:lpstr>Izskatāmās tēmas</vt:lpstr>
      <vt:lpstr>PowerPoint Presentation</vt:lpstr>
      <vt:lpstr>Transporta mērķu sasniegšanas mijiedarbība</vt:lpstr>
      <vt:lpstr>Galvenie virzieni</vt:lpstr>
      <vt:lpstr>Finansējums</vt:lpstr>
      <vt:lpstr>Finansējums no Eiropas Savienības fondiem</vt:lpstr>
      <vt:lpstr>Uzlāde un uzpilde</vt:lpstr>
      <vt:lpstr>Elektrisko transportlīdzekļu (ETL) uzlādes tīkla attīstība</vt:lpstr>
      <vt:lpstr>Alternatīvo degvielu infrastruktūras regulas priekšlikuma prasības I (daļa no Fit for 55 pakotnes- diskusiju stadijā)</vt:lpstr>
      <vt:lpstr>Alternatīvo degvielu infrastruktūras regulas priekšlikuma prasības II (daļa no Fit for 55 pakotnes- diskusiju stadijā)</vt:lpstr>
      <vt:lpstr>Uzlādes un uzpildes tiesiskais regulējums</vt:lpstr>
      <vt:lpstr>Ar uzlādi saistītie izaicinājumi</vt:lpstr>
      <vt:lpstr>Alternatīvo degvielu infrastruktūras regulas priekšlikuma prasības ūdeņraža uzpildei (daļa no Fit for 55 pakotnes- diskusiju stadijā)</vt:lpstr>
      <vt:lpstr>Nodokļi</vt:lpstr>
      <vt:lpstr>Pētījums «The good tax guide» Valstīs biežāk piemērojamo nodokļu komponenti</vt:lpstr>
      <vt:lpstr>Pētījums «The good tax guide»</vt:lpstr>
      <vt:lpstr>Baltijas valstu transportlīdzekļu nodokļu salīdzinājums «The good tax guide» pētījuma ietvaros</vt:lpstr>
      <vt:lpstr>Autoparka politika</vt:lpstr>
      <vt:lpstr>Tehniskā kārtībā esošu automobiļu vidējais vecums</vt:lpstr>
      <vt:lpstr>Latvijas autoparka esošie izaicinājumi</vt:lpstr>
      <vt:lpstr>Galvenie virzieni</vt:lpstr>
      <vt:lpstr>Transporta nozares ietekme uz enerģētiku</vt:lpstr>
      <vt:lpstr>PowerPoint Presentation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 nozares plāni klimata mērķu sasniegšanai</dc:title>
  <dc:creator>Mārtiņš Adamsons</dc:creator>
  <cp:lastModifiedBy>Ilze Bolšteina</cp:lastModifiedBy>
  <cp:revision>88</cp:revision>
  <cp:lastPrinted>2023-02-20T11:28:34Z</cp:lastPrinted>
  <dcterms:created xsi:type="dcterms:W3CDTF">2023-02-06T09:38:29Z</dcterms:created>
  <dcterms:modified xsi:type="dcterms:W3CDTF">2023-02-24T17:18:25Z</dcterms:modified>
</cp:coreProperties>
</file>