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2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4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3" r:id="rId2"/>
    <p:sldMasterId id="2147483811" r:id="rId3"/>
    <p:sldMasterId id="2147483828" r:id="rId4"/>
    <p:sldMasterId id="2147483837" r:id="rId5"/>
    <p:sldMasterId id="2147483852" r:id="rId6"/>
    <p:sldMasterId id="2147483687" r:id="rId7"/>
    <p:sldMasterId id="2147483790" r:id="rId8"/>
    <p:sldMasterId id="2147483719" r:id="rId9"/>
    <p:sldMasterId id="2147483876" r:id="rId10"/>
    <p:sldMasterId id="2147483904" r:id="rId11"/>
    <p:sldMasterId id="2147483918" r:id="rId12"/>
    <p:sldMasterId id="2147483927" r:id="rId13"/>
    <p:sldMasterId id="2147483936" r:id="rId14"/>
    <p:sldMasterId id="2147483971" r:id="rId15"/>
  </p:sldMasterIdLst>
  <p:notesMasterIdLst>
    <p:notesMasterId r:id="rId39"/>
  </p:notesMasterIdLst>
  <p:handoutMasterIdLst>
    <p:handoutMasterId r:id="rId40"/>
  </p:handoutMasterIdLst>
  <p:sldIdLst>
    <p:sldId id="449" r:id="rId16"/>
    <p:sldId id="477" r:id="rId17"/>
    <p:sldId id="478" r:id="rId18"/>
    <p:sldId id="453" r:id="rId19"/>
    <p:sldId id="435" r:id="rId20"/>
    <p:sldId id="476" r:id="rId21"/>
    <p:sldId id="458" r:id="rId22"/>
    <p:sldId id="463" r:id="rId23"/>
    <p:sldId id="484" r:id="rId24"/>
    <p:sldId id="447" r:id="rId25"/>
    <p:sldId id="312" r:id="rId26"/>
    <p:sldId id="454" r:id="rId27"/>
    <p:sldId id="470" r:id="rId28"/>
    <p:sldId id="483" r:id="rId29"/>
    <p:sldId id="471" r:id="rId30"/>
    <p:sldId id="472" r:id="rId31"/>
    <p:sldId id="468" r:id="rId32"/>
    <p:sldId id="455" r:id="rId33"/>
    <p:sldId id="473" r:id="rId34"/>
    <p:sldId id="474" r:id="rId35"/>
    <p:sldId id="475" r:id="rId36"/>
    <p:sldId id="314" r:id="rId37"/>
    <p:sldId id="481" r:id="rId38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9262"/>
    <a:srgbClr val="444780"/>
    <a:srgbClr val="FFFFFF"/>
    <a:srgbClr val="CDE6F3"/>
    <a:srgbClr val="428BCE"/>
    <a:srgbClr val="489E9E"/>
    <a:srgbClr val="7F7F85"/>
    <a:srgbClr val="CBAC88"/>
    <a:srgbClr val="2878A1"/>
    <a:srgbClr val="8B8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447" autoAdjust="0"/>
  </p:normalViewPr>
  <p:slideViewPr>
    <p:cSldViewPr snapToGrid="0" showGuides="1">
      <p:cViewPr varScale="1">
        <p:scale>
          <a:sx n="100" d="100"/>
          <a:sy n="100" d="100"/>
        </p:scale>
        <p:origin x="102" y="1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088"/>
    </p:cViewPr>
  </p:sorterViewPr>
  <p:notesViewPr>
    <p:cSldViewPr snapToGrid="0" showGuides="1">
      <p:cViewPr varScale="1">
        <p:scale>
          <a:sx n="117" d="100"/>
          <a:sy n="117" d="100"/>
        </p:scale>
        <p:origin x="41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painis\projekti\KFPP_09-ID%20-%20Publikacijas\Viskas\E_Kusners\Iedzivotaju%20skai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90651646466254E-4"/>
          <c:y val="0.37036183062766914"/>
          <c:w val="0.97419372362269163"/>
          <c:h val="0.54455091631051555"/>
        </c:manualLayout>
      </c:layout>
      <c:scatterChart>
        <c:scatterStyle val="lineMarker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Pasaules iedzīvotaju skaits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Lapa1!$A$2:$A$99</c:f>
              <c:numCache>
                <c:formatCode>General</c:formatCode>
                <c:ptCount val="98"/>
                <c:pt idx="0">
                  <c:v>-5000</c:v>
                </c:pt>
                <c:pt idx="1">
                  <c:v>-4000</c:v>
                </c:pt>
                <c:pt idx="2">
                  <c:v>-3000</c:v>
                </c:pt>
                <c:pt idx="3">
                  <c:v>-2000</c:v>
                </c:pt>
                <c:pt idx="4">
                  <c:v>-1000</c:v>
                </c:pt>
                <c:pt idx="5">
                  <c:v>-500</c:v>
                </c:pt>
                <c:pt idx="6">
                  <c:v>-200</c:v>
                </c:pt>
                <c:pt idx="7">
                  <c:v>200</c:v>
                </c:pt>
                <c:pt idx="8">
                  <c:v>600</c:v>
                </c:pt>
                <c:pt idx="9">
                  <c:v>700</c:v>
                </c:pt>
                <c:pt idx="10">
                  <c:v>800</c:v>
                </c:pt>
                <c:pt idx="11">
                  <c:v>900</c:v>
                </c:pt>
                <c:pt idx="12">
                  <c:v>1000</c:v>
                </c:pt>
                <c:pt idx="13">
                  <c:v>1100</c:v>
                </c:pt>
                <c:pt idx="14">
                  <c:v>1200</c:v>
                </c:pt>
                <c:pt idx="15">
                  <c:v>1400</c:v>
                </c:pt>
                <c:pt idx="16">
                  <c:v>1500</c:v>
                </c:pt>
                <c:pt idx="17">
                  <c:v>1600</c:v>
                </c:pt>
                <c:pt idx="18">
                  <c:v>1700</c:v>
                </c:pt>
                <c:pt idx="19">
                  <c:v>1760</c:v>
                </c:pt>
                <c:pt idx="20">
                  <c:v>1804</c:v>
                </c:pt>
                <c:pt idx="21">
                  <c:v>1850</c:v>
                </c:pt>
                <c:pt idx="22">
                  <c:v>1870</c:v>
                </c:pt>
                <c:pt idx="23">
                  <c:v>1900</c:v>
                </c:pt>
                <c:pt idx="24">
                  <c:v>1927</c:v>
                </c:pt>
                <c:pt idx="25">
                  <c:v>1951</c:v>
                </c:pt>
                <c:pt idx="26">
                  <c:v>1952</c:v>
                </c:pt>
                <c:pt idx="27">
                  <c:v>1953</c:v>
                </c:pt>
                <c:pt idx="28">
                  <c:v>1954</c:v>
                </c:pt>
                <c:pt idx="29">
                  <c:v>1955</c:v>
                </c:pt>
                <c:pt idx="30">
                  <c:v>1956</c:v>
                </c:pt>
                <c:pt idx="31">
                  <c:v>1957</c:v>
                </c:pt>
                <c:pt idx="32">
                  <c:v>1958</c:v>
                </c:pt>
                <c:pt idx="33">
                  <c:v>1959</c:v>
                </c:pt>
                <c:pt idx="34">
                  <c:v>1960</c:v>
                </c:pt>
                <c:pt idx="35">
                  <c:v>1961</c:v>
                </c:pt>
                <c:pt idx="36">
                  <c:v>1962</c:v>
                </c:pt>
                <c:pt idx="37">
                  <c:v>1963</c:v>
                </c:pt>
                <c:pt idx="38">
                  <c:v>1964</c:v>
                </c:pt>
                <c:pt idx="39">
                  <c:v>1965</c:v>
                </c:pt>
                <c:pt idx="40">
                  <c:v>1966</c:v>
                </c:pt>
                <c:pt idx="41">
                  <c:v>1967</c:v>
                </c:pt>
                <c:pt idx="42">
                  <c:v>1968</c:v>
                </c:pt>
                <c:pt idx="43">
                  <c:v>1969</c:v>
                </c:pt>
                <c:pt idx="44">
                  <c:v>1970</c:v>
                </c:pt>
                <c:pt idx="45">
                  <c:v>1971</c:v>
                </c:pt>
                <c:pt idx="46">
                  <c:v>1972</c:v>
                </c:pt>
                <c:pt idx="47">
                  <c:v>1973</c:v>
                </c:pt>
                <c:pt idx="48">
                  <c:v>1974</c:v>
                </c:pt>
                <c:pt idx="49">
                  <c:v>1975</c:v>
                </c:pt>
                <c:pt idx="50">
                  <c:v>1976</c:v>
                </c:pt>
                <c:pt idx="51">
                  <c:v>1977</c:v>
                </c:pt>
                <c:pt idx="52">
                  <c:v>1978</c:v>
                </c:pt>
                <c:pt idx="53">
                  <c:v>1979</c:v>
                </c:pt>
                <c:pt idx="54">
                  <c:v>1980</c:v>
                </c:pt>
                <c:pt idx="55">
                  <c:v>1981</c:v>
                </c:pt>
                <c:pt idx="56">
                  <c:v>1982</c:v>
                </c:pt>
                <c:pt idx="57">
                  <c:v>1983</c:v>
                </c:pt>
                <c:pt idx="58">
                  <c:v>1984</c:v>
                </c:pt>
                <c:pt idx="59">
                  <c:v>1985</c:v>
                </c:pt>
                <c:pt idx="60">
                  <c:v>1986</c:v>
                </c:pt>
                <c:pt idx="61">
                  <c:v>1987</c:v>
                </c:pt>
                <c:pt idx="62">
                  <c:v>1988</c:v>
                </c:pt>
                <c:pt idx="63">
                  <c:v>1989</c:v>
                </c:pt>
                <c:pt idx="64">
                  <c:v>1990</c:v>
                </c:pt>
                <c:pt idx="65">
                  <c:v>1991</c:v>
                </c:pt>
                <c:pt idx="66">
                  <c:v>1992</c:v>
                </c:pt>
                <c:pt idx="67">
                  <c:v>1993</c:v>
                </c:pt>
                <c:pt idx="68">
                  <c:v>1994</c:v>
                </c:pt>
                <c:pt idx="69">
                  <c:v>1995</c:v>
                </c:pt>
                <c:pt idx="70">
                  <c:v>1996</c:v>
                </c:pt>
                <c:pt idx="71">
                  <c:v>1997</c:v>
                </c:pt>
                <c:pt idx="72">
                  <c:v>1998</c:v>
                </c:pt>
                <c:pt idx="73">
                  <c:v>1999</c:v>
                </c:pt>
                <c:pt idx="74">
                  <c:v>2000</c:v>
                </c:pt>
                <c:pt idx="75">
                  <c:v>2001</c:v>
                </c:pt>
                <c:pt idx="76">
                  <c:v>2002</c:v>
                </c:pt>
                <c:pt idx="77">
                  <c:v>2003</c:v>
                </c:pt>
                <c:pt idx="78">
                  <c:v>2004</c:v>
                </c:pt>
                <c:pt idx="79">
                  <c:v>2005</c:v>
                </c:pt>
                <c:pt idx="80">
                  <c:v>2006</c:v>
                </c:pt>
                <c:pt idx="81">
                  <c:v>2007</c:v>
                </c:pt>
                <c:pt idx="82">
                  <c:v>2008</c:v>
                </c:pt>
                <c:pt idx="83">
                  <c:v>2009</c:v>
                </c:pt>
                <c:pt idx="84">
                  <c:v>2010</c:v>
                </c:pt>
                <c:pt idx="85">
                  <c:v>2011</c:v>
                </c:pt>
                <c:pt idx="86">
                  <c:v>2012</c:v>
                </c:pt>
                <c:pt idx="87">
                  <c:v>2013</c:v>
                </c:pt>
                <c:pt idx="88">
                  <c:v>2014</c:v>
                </c:pt>
                <c:pt idx="89">
                  <c:v>2015</c:v>
                </c:pt>
                <c:pt idx="90">
                  <c:v>2016</c:v>
                </c:pt>
                <c:pt idx="91">
                  <c:v>2017</c:v>
                </c:pt>
                <c:pt idx="92">
                  <c:v>2018</c:v>
                </c:pt>
                <c:pt idx="93">
                  <c:v>2019</c:v>
                </c:pt>
                <c:pt idx="94">
                  <c:v>2020</c:v>
                </c:pt>
                <c:pt idx="95">
                  <c:v>2021</c:v>
                </c:pt>
                <c:pt idx="96">
                  <c:v>2022</c:v>
                </c:pt>
                <c:pt idx="97">
                  <c:v>2023</c:v>
                </c:pt>
              </c:numCache>
            </c:numRef>
          </c:xVal>
          <c:yVal>
            <c:numRef>
              <c:f>Lapa1!$B$2:$B$99</c:f>
              <c:numCache>
                <c:formatCode>General</c:formatCode>
                <c:ptCount val="98"/>
                <c:pt idx="0">
                  <c:v>5.0000000000000001E-3</c:v>
                </c:pt>
                <c:pt idx="1">
                  <c:v>7.0000000000000001E-3</c:v>
                </c:pt>
                <c:pt idx="2">
                  <c:v>1.4E-2</c:v>
                </c:pt>
                <c:pt idx="3" formatCode="_ * #,##0.0000_ ;_ * \-#,##0.0000_ ;_ * &quot;-&quot;??_ ;_ @_ ">
                  <c:v>2.7E-2</c:v>
                </c:pt>
                <c:pt idx="4" formatCode="_ * #,##0.0000_ ;_ * \-#,##0.0000_ ;_ * &quot;-&quot;??_ ;_ @_ ">
                  <c:v>0.05</c:v>
                </c:pt>
                <c:pt idx="5" formatCode="_ * #,##0.0000_ ;_ * \-#,##0.0000_ ;_ * &quot;-&quot;??_ ;_ @_ ">
                  <c:v>0.1</c:v>
                </c:pt>
                <c:pt idx="6" formatCode="_ * #,##0.0000_ ;_ * \-#,##0.0000_ ;_ * &quot;-&quot;??_ ;_ @_ ">
                  <c:v>0.15</c:v>
                </c:pt>
                <c:pt idx="7" formatCode="_ * #,##0.0000_ ;_ * \-#,##0.0000_ ;_ * &quot;-&quot;??_ ;_ @_ ">
                  <c:v>0.19</c:v>
                </c:pt>
                <c:pt idx="8" formatCode="_ * #,##0.0000_ ;_ * \-#,##0.0000_ ;_ * &quot;-&quot;??_ ;_ @_ ">
                  <c:v>0.2</c:v>
                </c:pt>
                <c:pt idx="9" formatCode="_ * #,##0.0000_ ;_ * \-#,##0.0000_ ;_ * &quot;-&quot;??_ ;_ @_ ">
                  <c:v>0.21</c:v>
                </c:pt>
                <c:pt idx="10" formatCode="_ * #,##0.0000_ ;_ * \-#,##0.0000_ ;_ * &quot;-&quot;??_ ;_ @_ ">
                  <c:v>0.22</c:v>
                </c:pt>
                <c:pt idx="11" formatCode="_ * #,##0.0000_ ;_ * \-#,##0.0000_ ;_ * &quot;-&quot;??_ ;_ @_ ">
                  <c:v>0.24</c:v>
                </c:pt>
                <c:pt idx="12" formatCode="_ * #,##0.0000_ ;_ * \-#,##0.0000_ ;_ * &quot;-&quot;??_ ;_ @_ ">
                  <c:v>0.27500000000000002</c:v>
                </c:pt>
                <c:pt idx="13" formatCode="_ * #,##0.0000_ ;_ * \-#,##0.0000_ ;_ * &quot;-&quot;??_ ;_ @_ ">
                  <c:v>0.32</c:v>
                </c:pt>
                <c:pt idx="14" formatCode="_ * #,##0.0000_ ;_ * \-#,##0.0000_ ;_ * &quot;-&quot;??_ ;_ @_ ">
                  <c:v>0.36</c:v>
                </c:pt>
                <c:pt idx="15" formatCode="_ * #,##0.0000_ ;_ * \-#,##0.0000_ ;_ * &quot;-&quot;??_ ;_ @_ ">
                  <c:v>0.35</c:v>
                </c:pt>
                <c:pt idx="16" formatCode="_ * #,##0.0000_ ;_ * \-#,##0.0000_ ;_ * &quot;-&quot;??_ ;_ @_ ">
                  <c:v>0.45</c:v>
                </c:pt>
                <c:pt idx="17" formatCode="_ * #,##0.0000_ ;_ * \-#,##0.0000_ ;_ * &quot;-&quot;??_ ;_ @_ ">
                  <c:v>0.5</c:v>
                </c:pt>
                <c:pt idx="18" formatCode="_ * #,##0.0000_ ;_ * \-#,##0.0000_ ;_ * &quot;-&quot;??_ ;_ @_ ">
                  <c:v>0.61</c:v>
                </c:pt>
                <c:pt idx="19" formatCode="_ * #,##0.0000_ ;_ * \-#,##0.0000_ ;_ * &quot;-&quot;??_ ;_ @_ ">
                  <c:v>0.77</c:v>
                </c:pt>
                <c:pt idx="20" formatCode="_ * #,##0.0000_ ;_ * \-#,##0.0000_ ;_ * &quot;-&quot;??_ ;_ @_ ">
                  <c:v>1</c:v>
                </c:pt>
                <c:pt idx="21" formatCode="_ * #,##0.0000_ ;_ * \-#,##0.0000_ ;_ * &quot;-&quot;??_ ;_ @_ ">
                  <c:v>1.2</c:v>
                </c:pt>
                <c:pt idx="22" formatCode="_ * #,##0.0000_ ;_ * \-#,##0.0000_ ;_ * &quot;-&quot;??_ ;_ @_ ">
                  <c:v>1.4</c:v>
                </c:pt>
                <c:pt idx="23" formatCode="_ * #,##0.0000_ ;_ * \-#,##0.0000_ ;_ * &quot;-&quot;??_ ;_ @_ ">
                  <c:v>1.6</c:v>
                </c:pt>
                <c:pt idx="24" formatCode="_ * #,##0.0000_ ;_ * \-#,##0.0000_ ;_ * &quot;-&quot;??_ ;_ @_ ">
                  <c:v>2</c:v>
                </c:pt>
                <c:pt idx="25" formatCode="_ * #,##0.0000_ ;_ * \-#,##0.0000_ ;_ * &quot;-&quot;??_ ;_ @_ ">
                  <c:v>2.5431300000000001</c:v>
                </c:pt>
                <c:pt idx="26" formatCode="_ * #,##0.0000_ ;_ * \-#,##0.0000_ ;_ * &quot;-&quot;??_ ;_ @_ ">
                  <c:v>2.5902699999999999</c:v>
                </c:pt>
                <c:pt idx="27" formatCode="_ * #,##0.0000_ ;_ * \-#,##0.0000_ ;_ * &quot;-&quot;??_ ;_ @_ ">
                  <c:v>2.6402800000000002</c:v>
                </c:pt>
                <c:pt idx="28" formatCode="_ * #,##0.0000_ ;_ * \-#,##0.0000_ ;_ * &quot;-&quot;??_ ;_ @_ ">
                  <c:v>2.69198</c:v>
                </c:pt>
                <c:pt idx="29" formatCode="_ * #,##0.0000_ ;_ * \-#,##0.0000_ ;_ * &quot;-&quot;??_ ;_ @_ ">
                  <c:v>2.74607</c:v>
                </c:pt>
                <c:pt idx="30" formatCode="_ * #,##0.0000_ ;_ * \-#,##0.0000_ ;_ * &quot;-&quot;??_ ;_ @_ ">
                  <c:v>2.8010000000000002</c:v>
                </c:pt>
                <c:pt idx="31" formatCode="_ * #,##0.0000_ ;_ * \-#,##0.0000_ ;_ * &quot;-&quot;??_ ;_ @_ ">
                  <c:v>2.8578700000000001</c:v>
                </c:pt>
                <c:pt idx="32" formatCode="_ * #,##0.0000_ ;_ * \-#,##0.0000_ ;_ * &quot;-&quot;??_ ;_ @_ ">
                  <c:v>2.9161100000000002</c:v>
                </c:pt>
                <c:pt idx="33" formatCode="_ * #,##0.0000_ ;_ * \-#,##0.0000_ ;_ * &quot;-&quot;??_ ;_ @_ ">
                  <c:v>2.9702899999999999</c:v>
                </c:pt>
                <c:pt idx="34" formatCode="_ * #,##0.0000_ ;_ * \-#,##0.0000_ ;_ * &quot;-&quot;??_ ;_ @_ ">
                  <c:v>3.0192299999999999</c:v>
                </c:pt>
                <c:pt idx="35" formatCode="_ * #,##0.0000_ ;_ * \-#,##0.0000_ ;_ * &quot;-&quot;??_ ;_ @_ ">
                  <c:v>3.0683699999999998</c:v>
                </c:pt>
                <c:pt idx="36" formatCode="_ * #,##0.0000_ ;_ * \-#,##0.0000_ ;_ * &quot;-&quot;??_ ;_ @_ ">
                  <c:v>3.12669</c:v>
                </c:pt>
                <c:pt idx="37" formatCode="_ * #,##0.0000_ ;_ * \-#,##0.0000_ ;_ * &quot;-&quot;??_ ;_ @_ ">
                  <c:v>3.1957800000000001</c:v>
                </c:pt>
                <c:pt idx="38" formatCode="_ * #,##0.0000_ ;_ * \-#,##0.0000_ ;_ * &quot;-&quot;??_ ;_ @_ ">
                  <c:v>3.2672099999999999</c:v>
                </c:pt>
                <c:pt idx="39" formatCode="_ * #,##0.0000_ ;_ * \-#,##0.0000_ ;_ * &quot;-&quot;??_ ;_ @_ ">
                  <c:v>3.33711</c:v>
                </c:pt>
                <c:pt idx="40" formatCode="_ * #,##0.0000_ ;_ * \-#,##0.0000_ ;_ * &quot;-&quot;??_ ;_ @_ ">
                  <c:v>3.4064199999999998</c:v>
                </c:pt>
                <c:pt idx="41" formatCode="_ * #,##0.0000_ ;_ * \-#,##0.0000_ ;_ * &quot;-&quot;??_ ;_ @_ ">
                  <c:v>3.4754499999999999</c:v>
                </c:pt>
                <c:pt idx="42" formatCode="_ * #,##0.0000_ ;_ * \-#,##0.0000_ ;_ * &quot;-&quot;??_ ;_ @_ ">
                  <c:v>3.5468099999999998</c:v>
                </c:pt>
                <c:pt idx="43" formatCode="_ * #,##0.0000_ ;_ * \-#,##0.0000_ ;_ * &quot;-&quot;??_ ;_ @_ ">
                  <c:v>3.62066</c:v>
                </c:pt>
                <c:pt idx="44" formatCode="_ * #,##0.0000_ ;_ * \-#,##0.0000_ ;_ * &quot;-&quot;??_ ;_ @_ ">
                  <c:v>3.6953900000000002</c:v>
                </c:pt>
                <c:pt idx="45" formatCode="_ * #,##0.0000_ ;_ * \-#,##0.0000_ ;_ * &quot;-&quot;??_ ;_ @_ ">
                  <c:v>3.7701600000000002</c:v>
                </c:pt>
                <c:pt idx="46" formatCode="_ * #,##0.0000_ ;_ * \-#,##0.0000_ ;_ * &quot;-&quot;??_ ;_ @_ ">
                  <c:v>3.8448000000000002</c:v>
                </c:pt>
                <c:pt idx="47" formatCode="_ * #,##0.0000_ ;_ * \-#,##0.0000_ ;_ * &quot;-&quot;??_ ;_ @_ ">
                  <c:v>3.9202499999999998</c:v>
                </c:pt>
                <c:pt idx="48" formatCode="_ * #,##0.0000_ ;_ * \-#,##0.0000_ ;_ * &quot;-&quot;??_ ;_ @_ ">
                  <c:v>3.99552</c:v>
                </c:pt>
                <c:pt idx="49" formatCode="_ * #,##0.0000_ ;_ * \-#,##0.0000_ ;_ * &quot;-&quot;??_ ;_ @_ ">
                  <c:v>4.0694400000000002</c:v>
                </c:pt>
                <c:pt idx="50" formatCode="_ * #,##0.0000_ ;_ * \-#,##0.0000_ ;_ * &quot;-&quot;??_ ;_ @_ ">
                  <c:v>4.1425099999999997</c:v>
                </c:pt>
                <c:pt idx="51" formatCode="_ * #,##0.0000_ ;_ * \-#,##0.0000_ ;_ * &quot;-&quot;??_ ;_ @_ ">
                  <c:v>4.21577</c:v>
                </c:pt>
                <c:pt idx="52" formatCode="_ * #,##0.0000_ ;_ * \-#,##0.0000_ ;_ * &quot;-&quot;??_ ;_ @_ ">
                  <c:v>4.2896599999999996</c:v>
                </c:pt>
                <c:pt idx="53" formatCode="_ * #,##0.0000_ ;_ * \-#,##0.0000_ ;_ * &quot;-&quot;??_ ;_ @_ ">
                  <c:v>4.3655799999999996</c:v>
                </c:pt>
                <c:pt idx="54" formatCode="_ * #,##0.0000_ ;_ * \-#,##0.0000_ ;_ * &quot;-&quot;??_ ;_ @_ ">
                  <c:v>4.4440099999999996</c:v>
                </c:pt>
                <c:pt idx="55" formatCode="_ * #,##0.0000_ ;_ * \-#,##0.0000_ ;_ * &quot;-&quot;??_ ;_ @_ ">
                  <c:v>4.5246300000000002</c:v>
                </c:pt>
                <c:pt idx="56" formatCode="_ * #,##0.0000_ ;_ * \-#,##0.0000_ ;_ * &quot;-&quot;??_ ;_ @_ ">
                  <c:v>4.6079800000000004</c:v>
                </c:pt>
                <c:pt idx="57" formatCode="_ * #,##0.0000_ ;_ * \-#,##0.0000_ ;_ * &quot;-&quot;??_ ;_ @_ ">
                  <c:v>4.6918800000000003</c:v>
                </c:pt>
                <c:pt idx="58" formatCode="_ * #,##0.0000_ ;_ * \-#,##0.0000_ ;_ * &quot;-&quot;??_ ;_ @_ ">
                  <c:v>4.7758399999999996</c:v>
                </c:pt>
                <c:pt idx="59" formatCode="_ * #,##0.0000_ ;_ * \-#,##0.0000_ ;_ * &quot;-&quot;??_ ;_ @_ ">
                  <c:v>4.8617299999999997</c:v>
                </c:pt>
                <c:pt idx="60" formatCode="_ * #,##0.0000_ ;_ * \-#,##0.0000_ ;_ * &quot;-&quot;??_ ;_ @_ ">
                  <c:v>4.9500599999999997</c:v>
                </c:pt>
                <c:pt idx="61" formatCode="_ * #,##0.0000_ ;_ * \-#,##0.0000_ ;_ * &quot;-&quot;??_ ;_ @_ ">
                  <c:v>5.0409800000000002</c:v>
                </c:pt>
                <c:pt idx="62" formatCode="_ * #,##0.0000_ ;_ * \-#,##0.0000_ ;_ * &quot;-&quot;??_ ;_ @_ ">
                  <c:v>5.1322900000000002</c:v>
                </c:pt>
                <c:pt idx="63" formatCode="_ * #,##0.0000_ ;_ * \-#,##0.0000_ ;_ * &quot;-&quot;??_ ;_ @_ ">
                  <c:v>5.2237</c:v>
                </c:pt>
                <c:pt idx="64" formatCode="_ * #,##0.0000_ ;_ * \-#,##0.0000_ ;_ * &quot;-&quot;??_ ;_ @_ ">
                  <c:v>5.3161800000000001</c:v>
                </c:pt>
                <c:pt idx="65" formatCode="_ * #,##0.0000_ ;_ * \-#,##0.0000_ ;_ * &quot;-&quot;??_ ;_ @_ ">
                  <c:v>5.40625</c:v>
                </c:pt>
                <c:pt idx="66" formatCode="_ * #,##0.0000_ ;_ * \-#,##0.0000_ ;_ * &quot;-&quot;??_ ;_ @_ ">
                  <c:v>5.4926899999999996</c:v>
                </c:pt>
                <c:pt idx="67" formatCode="_ * #,##0.0000_ ;_ * \-#,##0.0000_ ;_ * &quot;-&quot;??_ ;_ @_ ">
                  <c:v>5.5774299999999997</c:v>
                </c:pt>
                <c:pt idx="68" formatCode="_ * #,##0.0000_ ;_ * \-#,##0.0000_ ;_ * &quot;-&quot;??_ ;_ @_ ">
                  <c:v>5.66073</c:v>
                </c:pt>
                <c:pt idx="69" formatCode="_ * #,##0.0000_ ;_ * \-#,##0.0000_ ;_ * &quot;-&quot;??_ ;_ @_ ">
                  <c:v>5.74322</c:v>
                </c:pt>
                <c:pt idx="70" formatCode="_ * #,##0.0000_ ;_ * \-#,##0.0000_ ;_ * &quot;-&quot;??_ ;_ @_ ">
                  <c:v>5.8251499999999998</c:v>
                </c:pt>
                <c:pt idx="71" formatCode="_ * #,##0.0000_ ;_ * \-#,##0.0000_ ;_ * &quot;-&quot;??_ ;_ @_ ">
                  <c:v>5.9064800000000002</c:v>
                </c:pt>
                <c:pt idx="72" formatCode="_ * #,##0.0000_ ;_ * \-#,##0.0000_ ;_ * &quot;-&quot;??_ ;_ @_ ">
                  <c:v>5.9873099999999999</c:v>
                </c:pt>
                <c:pt idx="73" formatCode="_ * #,##0.0000_ ;_ * \-#,##0.0000_ ;_ * &quot;-&quot;??_ ;_ @_ ">
                  <c:v>6.0677599999999998</c:v>
                </c:pt>
                <c:pt idx="74" formatCode="_ * #,##0.0000_ ;_ * \-#,##0.0000_ ;_ * &quot;-&quot;??_ ;_ @_ ">
                  <c:v>6.1489000000000003</c:v>
                </c:pt>
                <c:pt idx="75" formatCode="_ * #,##0.0000_ ;_ * \-#,##0.0000_ ;_ * &quot;-&quot;??_ ;_ @_ ">
                  <c:v>6.2307499999999996</c:v>
                </c:pt>
                <c:pt idx="76" formatCode="_ * #,##0.0000_ ;_ * \-#,##0.0000_ ;_ * &quot;-&quot;??_ ;_ @_ ">
                  <c:v>6.3124099999999999</c:v>
                </c:pt>
                <c:pt idx="77" formatCode="_ * #,##0.0000_ ;_ * \-#,##0.0000_ ;_ * &quot;-&quot;??_ ;_ @_ ">
                  <c:v>6.3939000000000004</c:v>
                </c:pt>
                <c:pt idx="78" formatCode="_ * #,##0.0000_ ;_ * \-#,##0.0000_ ;_ * &quot;-&quot;??_ ;_ @_ ">
                  <c:v>6.4757499999999997</c:v>
                </c:pt>
                <c:pt idx="79" formatCode="_ * #,##0.0000_ ;_ * \-#,##0.0000_ ;_ * &quot;-&quot;??_ ;_ @_ ">
                  <c:v>6.5581800000000001</c:v>
                </c:pt>
                <c:pt idx="80" formatCode="_ * #,##0.0000_ ;_ * \-#,##0.0000_ ;_ * &quot;-&quot;??_ ;_ @_ ">
                  <c:v>6.6414200000000001</c:v>
                </c:pt>
                <c:pt idx="81" formatCode="_ * #,##0.0000_ ;_ * \-#,##0.0000_ ;_ * &quot;-&quot;??_ ;_ @_ ">
                  <c:v>6.7259500000000001</c:v>
                </c:pt>
                <c:pt idx="82" formatCode="_ * #,##0.0000_ ;_ * \-#,##0.0000_ ;_ * &quot;-&quot;??_ ;_ @_ ">
                  <c:v>6.8116000000000003</c:v>
                </c:pt>
                <c:pt idx="83" formatCode="_ * #,##0.0000_ ;_ * \-#,##0.0000_ ;_ * &quot;-&quot;??_ ;_ @_ ">
                  <c:v>6.8983100000000004</c:v>
                </c:pt>
                <c:pt idx="84" formatCode="_ * #,##0.0000_ ;_ * \-#,##0.0000_ ;_ * &quot;-&quot;??_ ;_ @_ ">
                  <c:v>6.9855999999999998</c:v>
                </c:pt>
                <c:pt idx="85" formatCode="_ * #,##0.0000_ ;_ * \-#,##0.0000_ ;_ * &quot;-&quot;??_ ;_ @_ ">
                  <c:v>7.0731299999999999</c:v>
                </c:pt>
                <c:pt idx="86" formatCode="_ * #,##0.0000_ ;_ * \-#,##0.0000_ ;_ * &quot;-&quot;??_ ;_ @_ ">
                  <c:v>7.1616999999999997</c:v>
                </c:pt>
                <c:pt idx="87" formatCode="_ * #,##0.0000_ ;_ * \-#,##0.0000_ ;_ * &quot;-&quot;??_ ;_ @_ ">
                  <c:v>7.2505899999999999</c:v>
                </c:pt>
                <c:pt idx="88" formatCode="_ * #,##0.0000_ ;_ * \-#,##0.0000_ ;_ * &quot;-&quot;??_ ;_ @_ ">
                  <c:v>7.33901</c:v>
                </c:pt>
                <c:pt idx="89" formatCode="_ * #,##0.0000_ ;_ * \-#,##0.0000_ ;_ * &quot;-&quot;??_ ;_ @_ ">
                  <c:v>7.4265999999999996</c:v>
                </c:pt>
                <c:pt idx="90" formatCode="_ * #,##0.0000_ ;_ * \-#,##0.0000_ ;_ * &quot;-&quot;??_ ;_ @_ ">
                  <c:v>7.5134699999999999</c:v>
                </c:pt>
                <c:pt idx="91" formatCode="_ * #,##0.0000_ ;_ * \-#,##0.0000_ ;_ * &quot;-&quot;??_ ;_ @_ ">
                  <c:v>7.5998200000000002</c:v>
                </c:pt>
                <c:pt idx="92" formatCode="_ * #,##0.0000_ ;_ * \-#,##0.0000_ ;_ * &quot;-&quot;??_ ;_ @_ ">
                  <c:v>7.6837900000000001</c:v>
                </c:pt>
                <c:pt idx="93" formatCode="_ * #,##0.0000_ ;_ * \-#,##0.0000_ ;_ * &quot;-&quot;??_ ;_ @_ ">
                  <c:v>7.7649499999999998</c:v>
                </c:pt>
                <c:pt idx="94" formatCode="_ * #,##0.0000_ ;_ * \-#,##0.0000_ ;_ * &quot;-&quot;??_ ;_ @_ ">
                  <c:v>7.8409500000000003</c:v>
                </c:pt>
                <c:pt idx="95" formatCode="_ * #,##0.0000_ ;_ * \-#,##0.0000_ ;_ * &quot;-&quot;??_ ;_ @_ ">
                  <c:v>7.9093</c:v>
                </c:pt>
                <c:pt idx="96" formatCode="_ * #,##0.0000_ ;_ * \-#,##0.0000_ ;_ * &quot;-&quot;??_ ;_ @_ ">
                  <c:v>7.9751099999999999</c:v>
                </c:pt>
                <c:pt idx="97" formatCode="_ * #,##0.0000_ ;_ * \-#,##0.0000_ ;_ * &quot;-&quot;??_ ;_ @_ ">
                  <c:v>8.0452999999999992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C7-41CE-89F3-45150AEB1F04}"/>
            </c:ext>
          </c:extLst>
        </c:ser>
        <c:ser>
          <c:idx val="2"/>
          <c:order val="1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53C7-41CE-89F3-45150AEB1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1917231"/>
        <c:axId val="2020579631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2"/>
                <c:tx>
                  <c:strRef>
                    <c:extLst>
                      <c:ext uri="{02D57815-91ED-43cb-92C2-25804820EDAC}">
                        <c15:formulaRef>
                          <c15:sqref>Lapa1!$C$1</c15:sqref>
                        </c15:formulaRef>
                      </c:ext>
                    </c:extLst>
                    <c:strCache>
                      <c:ptCount val="1"/>
                      <c:pt idx="0">
                        <c:v>Pasaules IKP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Lapa1!$A$2:$A$99</c15:sqref>
                        </c15:formulaRef>
                      </c:ext>
                    </c:extLst>
                    <c:numCache>
                      <c:formatCode>General</c:formatCode>
                      <c:ptCount val="98"/>
                      <c:pt idx="0">
                        <c:v>-5000</c:v>
                      </c:pt>
                      <c:pt idx="1">
                        <c:v>-4000</c:v>
                      </c:pt>
                      <c:pt idx="2">
                        <c:v>-3000</c:v>
                      </c:pt>
                      <c:pt idx="3">
                        <c:v>-2000</c:v>
                      </c:pt>
                      <c:pt idx="4">
                        <c:v>-1000</c:v>
                      </c:pt>
                      <c:pt idx="5">
                        <c:v>-500</c:v>
                      </c:pt>
                      <c:pt idx="6">
                        <c:v>-200</c:v>
                      </c:pt>
                      <c:pt idx="7">
                        <c:v>200</c:v>
                      </c:pt>
                      <c:pt idx="8">
                        <c:v>600</c:v>
                      </c:pt>
                      <c:pt idx="9">
                        <c:v>700</c:v>
                      </c:pt>
                      <c:pt idx="10">
                        <c:v>800</c:v>
                      </c:pt>
                      <c:pt idx="11">
                        <c:v>900</c:v>
                      </c:pt>
                      <c:pt idx="12">
                        <c:v>1000</c:v>
                      </c:pt>
                      <c:pt idx="13">
                        <c:v>1100</c:v>
                      </c:pt>
                      <c:pt idx="14">
                        <c:v>1200</c:v>
                      </c:pt>
                      <c:pt idx="15">
                        <c:v>1400</c:v>
                      </c:pt>
                      <c:pt idx="16">
                        <c:v>1500</c:v>
                      </c:pt>
                      <c:pt idx="17">
                        <c:v>1600</c:v>
                      </c:pt>
                      <c:pt idx="18">
                        <c:v>1700</c:v>
                      </c:pt>
                      <c:pt idx="19">
                        <c:v>1760</c:v>
                      </c:pt>
                      <c:pt idx="20">
                        <c:v>1804</c:v>
                      </c:pt>
                      <c:pt idx="21">
                        <c:v>1850</c:v>
                      </c:pt>
                      <c:pt idx="22">
                        <c:v>1870</c:v>
                      </c:pt>
                      <c:pt idx="23">
                        <c:v>1900</c:v>
                      </c:pt>
                      <c:pt idx="24">
                        <c:v>1927</c:v>
                      </c:pt>
                      <c:pt idx="25">
                        <c:v>1951</c:v>
                      </c:pt>
                      <c:pt idx="26">
                        <c:v>1952</c:v>
                      </c:pt>
                      <c:pt idx="27">
                        <c:v>1953</c:v>
                      </c:pt>
                      <c:pt idx="28">
                        <c:v>1954</c:v>
                      </c:pt>
                      <c:pt idx="29">
                        <c:v>1955</c:v>
                      </c:pt>
                      <c:pt idx="30">
                        <c:v>1956</c:v>
                      </c:pt>
                      <c:pt idx="31">
                        <c:v>1957</c:v>
                      </c:pt>
                      <c:pt idx="32">
                        <c:v>1958</c:v>
                      </c:pt>
                      <c:pt idx="33">
                        <c:v>1959</c:v>
                      </c:pt>
                      <c:pt idx="34">
                        <c:v>1960</c:v>
                      </c:pt>
                      <c:pt idx="35">
                        <c:v>1961</c:v>
                      </c:pt>
                      <c:pt idx="36">
                        <c:v>1962</c:v>
                      </c:pt>
                      <c:pt idx="37">
                        <c:v>1963</c:v>
                      </c:pt>
                      <c:pt idx="38">
                        <c:v>1964</c:v>
                      </c:pt>
                      <c:pt idx="39">
                        <c:v>1965</c:v>
                      </c:pt>
                      <c:pt idx="40">
                        <c:v>1966</c:v>
                      </c:pt>
                      <c:pt idx="41">
                        <c:v>1967</c:v>
                      </c:pt>
                      <c:pt idx="42">
                        <c:v>1968</c:v>
                      </c:pt>
                      <c:pt idx="43">
                        <c:v>1969</c:v>
                      </c:pt>
                      <c:pt idx="44">
                        <c:v>1970</c:v>
                      </c:pt>
                      <c:pt idx="45">
                        <c:v>1971</c:v>
                      </c:pt>
                      <c:pt idx="46">
                        <c:v>1972</c:v>
                      </c:pt>
                      <c:pt idx="47">
                        <c:v>1973</c:v>
                      </c:pt>
                      <c:pt idx="48">
                        <c:v>1974</c:v>
                      </c:pt>
                      <c:pt idx="49">
                        <c:v>1975</c:v>
                      </c:pt>
                      <c:pt idx="50">
                        <c:v>1976</c:v>
                      </c:pt>
                      <c:pt idx="51">
                        <c:v>1977</c:v>
                      </c:pt>
                      <c:pt idx="52">
                        <c:v>1978</c:v>
                      </c:pt>
                      <c:pt idx="53">
                        <c:v>1979</c:v>
                      </c:pt>
                      <c:pt idx="54">
                        <c:v>1980</c:v>
                      </c:pt>
                      <c:pt idx="55">
                        <c:v>1981</c:v>
                      </c:pt>
                      <c:pt idx="56">
                        <c:v>1982</c:v>
                      </c:pt>
                      <c:pt idx="57">
                        <c:v>1983</c:v>
                      </c:pt>
                      <c:pt idx="58">
                        <c:v>1984</c:v>
                      </c:pt>
                      <c:pt idx="59">
                        <c:v>1985</c:v>
                      </c:pt>
                      <c:pt idx="60">
                        <c:v>1986</c:v>
                      </c:pt>
                      <c:pt idx="61">
                        <c:v>1987</c:v>
                      </c:pt>
                      <c:pt idx="62">
                        <c:v>1988</c:v>
                      </c:pt>
                      <c:pt idx="63">
                        <c:v>1989</c:v>
                      </c:pt>
                      <c:pt idx="64">
                        <c:v>1990</c:v>
                      </c:pt>
                      <c:pt idx="65">
                        <c:v>1991</c:v>
                      </c:pt>
                      <c:pt idx="66">
                        <c:v>1992</c:v>
                      </c:pt>
                      <c:pt idx="67">
                        <c:v>1993</c:v>
                      </c:pt>
                      <c:pt idx="68">
                        <c:v>1994</c:v>
                      </c:pt>
                      <c:pt idx="69">
                        <c:v>1995</c:v>
                      </c:pt>
                      <c:pt idx="70">
                        <c:v>1996</c:v>
                      </c:pt>
                      <c:pt idx="71">
                        <c:v>1997</c:v>
                      </c:pt>
                      <c:pt idx="72">
                        <c:v>1998</c:v>
                      </c:pt>
                      <c:pt idx="73">
                        <c:v>1999</c:v>
                      </c:pt>
                      <c:pt idx="74">
                        <c:v>2000</c:v>
                      </c:pt>
                      <c:pt idx="75">
                        <c:v>2001</c:v>
                      </c:pt>
                      <c:pt idx="76">
                        <c:v>2002</c:v>
                      </c:pt>
                      <c:pt idx="77">
                        <c:v>2003</c:v>
                      </c:pt>
                      <c:pt idx="78">
                        <c:v>2004</c:v>
                      </c:pt>
                      <c:pt idx="79">
                        <c:v>2005</c:v>
                      </c:pt>
                      <c:pt idx="80">
                        <c:v>2006</c:v>
                      </c:pt>
                      <c:pt idx="81">
                        <c:v>2007</c:v>
                      </c:pt>
                      <c:pt idx="82">
                        <c:v>2008</c:v>
                      </c:pt>
                      <c:pt idx="83">
                        <c:v>2009</c:v>
                      </c:pt>
                      <c:pt idx="84">
                        <c:v>2010</c:v>
                      </c:pt>
                      <c:pt idx="85">
                        <c:v>2011</c:v>
                      </c:pt>
                      <c:pt idx="86">
                        <c:v>2012</c:v>
                      </c:pt>
                      <c:pt idx="87">
                        <c:v>2013</c:v>
                      </c:pt>
                      <c:pt idx="88">
                        <c:v>2014</c:v>
                      </c:pt>
                      <c:pt idx="89">
                        <c:v>2015</c:v>
                      </c:pt>
                      <c:pt idx="90">
                        <c:v>2016</c:v>
                      </c:pt>
                      <c:pt idx="91">
                        <c:v>2017</c:v>
                      </c:pt>
                      <c:pt idx="92">
                        <c:v>2018</c:v>
                      </c:pt>
                      <c:pt idx="93">
                        <c:v>2019</c:v>
                      </c:pt>
                      <c:pt idx="94">
                        <c:v>2020</c:v>
                      </c:pt>
                      <c:pt idx="95">
                        <c:v>2021</c:v>
                      </c:pt>
                      <c:pt idx="96">
                        <c:v>2022</c:v>
                      </c:pt>
                      <c:pt idx="97">
                        <c:v>2023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Lapa1!$C$2:$C$99</c15:sqref>
                        </c15:formulaRef>
                      </c:ext>
                    </c:extLst>
                    <c:numCache>
                      <c:formatCode>General</c:formatCode>
                      <c:ptCount val="98"/>
                      <c:pt idx="16" formatCode="_ * #,##0.000_ ;_ * \-#,##0.000_ ;_ * &quot;-&quot;??_ ;_ @_ ">
                        <c:v>0.43052728115292999</c:v>
                      </c:pt>
                      <c:pt idx="17" formatCode="_ * #,##0.000_ ;_ * \-#,##0.000_ ;_ * &quot;-&quot;??_ ;_ @_ ">
                        <c:v>0.57446865728768992</c:v>
                      </c:pt>
                      <c:pt idx="18" formatCode="_ * #,##0.000_ ;_ * \-#,##0.000_ ;_ * &quot;-&quot;??_ ;_ @_ ">
                        <c:v>0.64332292431990001</c:v>
                      </c:pt>
                      <c:pt idx="19" formatCode="_ * #,##0.000_ ;_ * \-#,##0.000_ ;_ * &quot;-&quot;??_ ;_ @_ ">
                        <c:v>0.64332292431990001</c:v>
                      </c:pt>
                      <c:pt idx="20" formatCode="_ * #,##0.000_ ;_ * \-#,##0.000_ ;_ * &quot;-&quot;??_ ;_ @_ ">
                        <c:v>1.2023608330695401</c:v>
                      </c:pt>
                      <c:pt idx="21" formatCode="_ * #,##0.000_ ;_ * \-#,##0.000_ ;_ * &quot;-&quot;??_ ;_ @_ ">
                        <c:v>1.92391732484512</c:v>
                      </c:pt>
                      <c:pt idx="22" formatCode="_ * #,##0.000_ ;_ * \-#,##0.000_ ;_ * &quot;-&quot;??_ ;_ @_ ">
                        <c:v>2.75</c:v>
                      </c:pt>
                      <c:pt idx="23" formatCode="_ * #,##0.000_ ;_ * \-#,##0.000_ ;_ * &quot;-&quot;??_ ;_ @_ ">
                        <c:v>3.4187537745259702</c:v>
                      </c:pt>
                      <c:pt idx="24" formatCode="_ * #,##0.000_ ;_ * \-#,##0.000_ ;_ * &quot;-&quot;??_ ;_ @_ ">
                        <c:v>7.8063685619930299</c:v>
                      </c:pt>
                      <c:pt idx="25" formatCode="_ * #,##0.000_ ;_ * \-#,##0.000_ ;_ * &quot;-&quot;??_ ;_ @_ ">
                        <c:v>9.7956306206030792</c:v>
                      </c:pt>
                      <c:pt idx="26" formatCode="_ * #,##0.000_ ;_ * \-#,##0.000_ ;_ * &quot;-&quot;??_ ;_ @_ ">
                        <c:v>10.248695160030199</c:v>
                      </c:pt>
                      <c:pt idx="27" formatCode="_ * #,##0.000_ ;_ * \-#,##0.000_ ;_ * &quot;-&quot;??_ ;_ @_ ">
                        <c:v>10.764850470285099</c:v>
                      </c:pt>
                      <c:pt idx="28" formatCode="_ * #,##0.000_ ;_ * \-#,##0.000_ ;_ * &quot;-&quot;??_ ;_ @_ ">
                        <c:v>11.132816333835999</c:v>
                      </c:pt>
                      <c:pt idx="29" formatCode="_ * #,##0.000_ ;_ * \-#,##0.000_ ;_ * &quot;-&quot;??_ ;_ @_ ">
                        <c:v>11.8424364378983</c:v>
                      </c:pt>
                      <c:pt idx="30" formatCode="_ * #,##0.000_ ;_ * \-#,##0.000_ ;_ * &quot;-&quot;??_ ;_ @_ ">
                        <c:v>12.399315121992901</c:v>
                      </c:pt>
                      <c:pt idx="31" formatCode="_ * #,##0.000_ ;_ * \-#,##0.000_ ;_ * &quot;-&quot;??_ ;_ @_ ">
                        <c:v>12.8712015668878</c:v>
                      </c:pt>
                      <c:pt idx="32" formatCode="_ * #,##0.000_ ;_ * \-#,##0.000_ ;_ * &quot;-&quot;??_ ;_ @_ ">
                        <c:v>13.2845118842174</c:v>
                      </c:pt>
                      <c:pt idx="33" formatCode="_ * #,##0.000_ ;_ * \-#,##0.000_ ;_ * &quot;-&quot;??_ ;_ @_ ">
                        <c:v>13.893343261790099</c:v>
                      </c:pt>
                      <c:pt idx="34" formatCode="_ * #,##0.000_ ;_ * \-#,##0.000_ ;_ * &quot;-&quot;??_ ;_ @_ ">
                        <c:v>14.620430825834099</c:v>
                      </c:pt>
                      <c:pt idx="35" formatCode="_ * #,##0.000_ ;_ * \-#,##0.000_ ;_ * &quot;-&quot;??_ ;_ @_ ">
                        <c:v>15.1275450029549</c:v>
                      </c:pt>
                      <c:pt idx="36" formatCode="_ * #,##0.000_ ;_ * \-#,##0.000_ ;_ * &quot;-&quot;??_ ;_ @_ ">
                        <c:v>15.840374754695</c:v>
                      </c:pt>
                      <c:pt idx="37" formatCode="_ * #,##0.000_ ;_ * \-#,##0.000_ ;_ * &quot;-&quot;??_ ;_ @_ ">
                        <c:v>16.528823694955399</c:v>
                      </c:pt>
                      <c:pt idx="38" formatCode="_ * #,##0.000_ ;_ * \-#,##0.000_ ;_ * &quot;-&quot;??_ ;_ @_ ">
                        <c:v>17.727426671105299</c:v>
                      </c:pt>
                      <c:pt idx="39" formatCode="_ * #,##0.000_ ;_ * \-#,##0.000_ ;_ * &quot;-&quot;??_ ;_ @_ ">
                        <c:v>18.655619723574301</c:v>
                      </c:pt>
                      <c:pt idx="40" formatCode="_ * #,##0.000_ ;_ * \-#,##0.000_ ;_ * &quot;-&quot;??_ ;_ @_ ">
                        <c:v>19.6727780214873</c:v>
                      </c:pt>
                      <c:pt idx="41" formatCode="_ * #,##0.000_ ;_ * \-#,##0.000_ ;_ * &quot;-&quot;??_ ;_ @_ ">
                        <c:v>20.4048070770476</c:v>
                      </c:pt>
                      <c:pt idx="42" formatCode="_ * #,##0.000_ ;_ * \-#,##0.000_ ;_ * &quot;-&quot;??_ ;_ @_ ">
                        <c:v>21.527596152530801</c:v>
                      </c:pt>
                      <c:pt idx="43" formatCode="_ * #,##0.000_ ;_ * \-#,##0.000_ ;_ * &quot;-&quot;??_ ;_ @_ ">
                        <c:v>22.7154807852326</c:v>
                      </c:pt>
                      <c:pt idx="44" formatCode="_ * #,##0.000_ ;_ * \-#,##0.000_ ;_ * &quot;-&quot;??_ ;_ @_ ">
                        <c:v>23.866740464570199</c:v>
                      </c:pt>
                      <c:pt idx="45" formatCode="_ * #,##0.000_ ;_ * \-#,##0.000_ ;_ * &quot;-&quot;??_ ;_ @_ ">
                        <c:v>24.8559369387911</c:v>
                      </c:pt>
                      <c:pt idx="46" formatCode="_ * #,##0.000_ ;_ * \-#,##0.000_ ;_ * &quot;-&quot;??_ ;_ @_ ">
                        <c:v>26.038225943803397</c:v>
                      </c:pt>
                      <c:pt idx="47" formatCode="_ * #,##0.000_ ;_ * \-#,##0.000_ ;_ * &quot;-&quot;??_ ;_ @_ ">
                        <c:v>27.766317544846899</c:v>
                      </c:pt>
                      <c:pt idx="48" formatCode="_ * #,##0.000_ ;_ * \-#,##0.000_ ;_ * &quot;-&quot;??_ ;_ @_ ">
                        <c:v>28.412736979320396</c:v>
                      </c:pt>
                      <c:pt idx="49" formatCode="_ * #,##0.000_ ;_ * \-#,##0.000_ ;_ * &quot;-&quot;??_ ;_ @_ ">
                        <c:v>28.846052528336198</c:v>
                      </c:pt>
                      <c:pt idx="50" formatCode="_ * #,##0.000_ ;_ * \-#,##0.000_ ;_ * &quot;-&quot;??_ ;_ @_ ">
                        <c:v>30.2531757268988</c:v>
                      </c:pt>
                      <c:pt idx="51" formatCode="_ * #,##0.000_ ;_ * \-#,##0.000_ ;_ * &quot;-&quot;??_ ;_ @_ ">
                        <c:v>31.479913873331398</c:v>
                      </c:pt>
                      <c:pt idx="52" formatCode="_ * #,##0.000_ ;_ * \-#,##0.000_ ;_ * &quot;-&quot;??_ ;_ @_ ">
                        <c:v>32.864033374977197</c:v>
                      </c:pt>
                      <c:pt idx="53" formatCode="_ * #,##0.000_ ;_ * \-#,##0.000_ ;_ * &quot;-&quot;??_ ;_ @_ ">
                        <c:v>34.039054922029202</c:v>
                      </c:pt>
                      <c:pt idx="54" formatCode="_ * #,##0.000_ ;_ * \-#,##0.000_ ;_ * &quot;-&quot;??_ ;_ @_ ">
                        <c:v>34.727063368722895</c:v>
                      </c:pt>
                      <c:pt idx="55" formatCode="_ * #,##0.000_ ;_ * \-#,##0.000_ ;_ * &quot;-&quot;??_ ;_ @_ ">
                        <c:v>35.407765287204704</c:v>
                      </c:pt>
                      <c:pt idx="56" formatCode="_ * #,##0.000_ ;_ * \-#,##0.000_ ;_ * &quot;-&quot;??_ ;_ @_ ">
                        <c:v>35.799147251979598</c:v>
                      </c:pt>
                      <c:pt idx="57" formatCode="_ * #,##0.000_ ;_ * \-#,##0.000_ ;_ * &quot;-&quot;??_ ;_ @_ ">
                        <c:v>36.817346837588602</c:v>
                      </c:pt>
                      <c:pt idx="58" formatCode="_ * #,##0.000_ ;_ * \-#,##0.000_ ;_ * &quot;-&quot;??_ ;_ @_ ">
                        <c:v>38.496721899135501</c:v>
                      </c:pt>
                      <c:pt idx="59" formatCode="_ * #,##0.000_ ;_ * \-#,##0.000_ ;_ * &quot;-&quot;??_ ;_ @_ ">
                        <c:v>39.823610828513104</c:v>
                      </c:pt>
                      <c:pt idx="60" formatCode="_ * #,##0.000_ ;_ * \-#,##0.000_ ;_ * &quot;-&quot;??_ ;_ @_ ">
                        <c:v>41.231971101065604</c:v>
                      </c:pt>
                      <c:pt idx="61" formatCode="_ * #,##0.000_ ;_ * \-#,##0.000_ ;_ * &quot;-&quot;??_ ;_ @_ ">
                        <c:v>42.812896221874702</c:v>
                      </c:pt>
                      <c:pt idx="62" formatCode="_ * #,##0.000_ ;_ * \-#,##0.000_ ;_ * &quot;-&quot;??_ ;_ @_ ">
                        <c:v>44.649649324231298</c:v>
                      </c:pt>
                      <c:pt idx="63" formatCode="_ * #,##0.000_ ;_ * \-#,##0.000_ ;_ * &quot;-&quot;??_ ;_ @_ ">
                        <c:v>46.076842304123097</c:v>
                      </c:pt>
                      <c:pt idx="64" formatCode="_ * #,##0.000_ ;_ * \-#,##0.000_ ;_ * &quot;-&quot;??_ ;_ @_ ">
                        <c:v>47.043799999999997</c:v>
                      </c:pt>
                      <c:pt idx="65" formatCode="_ * #,##0.000_ ;_ * \-#,##0.000_ ;_ * &quot;-&quot;??_ ;_ @_ ">
                        <c:v>47.6509</c:v>
                      </c:pt>
                      <c:pt idx="66" formatCode="_ * #,##0.000_ ;_ * \-#,##0.000_ ;_ * &quot;-&quot;??_ ;_ @_ ">
                        <c:v>48.485099999999996</c:v>
                      </c:pt>
                      <c:pt idx="67" formatCode="_ * #,##0.000_ ;_ * \-#,##0.000_ ;_ * &quot;-&quot;??_ ;_ @_ ">
                        <c:v>49.415500000000002</c:v>
                      </c:pt>
                      <c:pt idx="68" formatCode="_ * #,##0.000_ ;_ * \-#,##0.000_ ;_ * &quot;-&quot;??_ ;_ @_ ">
                        <c:v>50.886600000000001</c:v>
                      </c:pt>
                      <c:pt idx="69" formatCode="_ * #,##0.000_ ;_ * \-#,##0.000_ ;_ * &quot;-&quot;??_ ;_ @_ ">
                        <c:v>52.576599999999999</c:v>
                      </c:pt>
                      <c:pt idx="70" formatCode="_ * #,##0.000_ ;_ * \-#,##0.000_ ;_ * &quot;-&quot;??_ ;_ @_ ">
                        <c:v>54.605199999999996</c:v>
                      </c:pt>
                      <c:pt idx="71" formatCode="_ * #,##0.000_ ;_ * \-#,##0.000_ ;_ * &quot;-&quot;??_ ;_ @_ ">
                        <c:v>56.772100000000002</c:v>
                      </c:pt>
                      <c:pt idx="72" formatCode="_ * #,##0.000_ ;_ * \-#,##0.000_ ;_ * &quot;-&quot;??_ ;_ @_ ">
                        <c:v>58.159500000000001</c:v>
                      </c:pt>
                      <c:pt idx="73" formatCode="_ * #,##0.000_ ;_ * \-#,##0.000_ ;_ * &quot;-&quot;??_ ;_ @_ ">
                        <c:v>60.247500000000002</c:v>
                      </c:pt>
                      <c:pt idx="74" formatCode="_ * #,##0.000_ ;_ * \-#,##0.000_ ;_ * &quot;-&quot;??_ ;_ @_ ">
                        <c:v>63.100899999999996</c:v>
                      </c:pt>
                      <c:pt idx="75" formatCode="_ * #,##0.000_ ;_ * \-#,##0.000_ ;_ * &quot;-&quot;??_ ;_ @_ ">
                        <c:v>64.639200000000002</c:v>
                      </c:pt>
                      <c:pt idx="76" formatCode="_ * #,##0.000_ ;_ * \-#,##0.000_ ;_ * &quot;-&quot;??_ ;_ @_ ">
                        <c:v>66.420900000000003</c:v>
                      </c:pt>
                      <c:pt idx="77" formatCode="_ * #,##0.000_ ;_ * \-#,##0.000_ ;_ * &quot;-&quot;??_ ;_ @_ ">
                        <c:v>68.894899999999993</c:v>
                      </c:pt>
                      <c:pt idx="78" formatCode="_ * #,##0.000_ ;_ * \-#,##0.000_ ;_ * &quot;-&quot;??_ ;_ @_ ">
                        <c:v>72.618200000000002</c:v>
                      </c:pt>
                      <c:pt idx="79" formatCode="_ * #,##0.000_ ;_ * \-#,##0.000_ ;_ * &quot;-&quot;??_ ;_ @_ ">
                        <c:v>76.089200000000005</c:v>
                      </c:pt>
                      <c:pt idx="80" formatCode="_ * #,##0.000_ ;_ * \-#,##0.000_ ;_ * &quot;-&quot;??_ ;_ @_ ">
                        <c:v>80.202600000000004</c:v>
                      </c:pt>
                      <c:pt idx="81" formatCode="_ * #,##0.000_ ;_ * \-#,##0.000_ ;_ * &quot;-&quot;??_ ;_ @_ ">
                        <c:v>84.576499999999996</c:v>
                      </c:pt>
                      <c:pt idx="82" formatCode="_ * #,##0.000_ ;_ * \-#,##0.000_ ;_ * &quot;-&quot;??_ ;_ @_ ">
                        <c:v>87.020700000000005</c:v>
                      </c:pt>
                      <c:pt idx="83" formatCode="_ * #,##0.000_ ;_ * \-#,##0.000_ ;_ * &quot;-&quot;??_ ;_ @_ ">
                        <c:v>86.750100000000003</c:v>
                      </c:pt>
                      <c:pt idx="84" formatCode="_ * #,##0.000_ ;_ * \-#,##0.000_ ;_ * &quot;-&quot;??_ ;_ @_ ">
                        <c:v>91.329700000000003</c:v>
                      </c:pt>
                      <c:pt idx="85" formatCode="_ * #,##0.000_ ;_ * \-#,##0.000_ ;_ * &quot;-&quot;??_ ;_ @_ ">
                        <c:v>94.982399999999998</c:v>
                      </c:pt>
                      <c:pt idx="86" formatCode="_ * #,##0.000_ ;_ * \-#,##0.000_ ;_ * &quot;-&quot;??_ ;_ @_ ">
                        <c:v>98.032299999999992</c:v>
                      </c:pt>
                      <c:pt idx="87" formatCode="_ * #,##0.000_ ;_ * \-#,##0.000_ ;_ * &quot;-&quot;??_ ;_ @_ ">
                        <c:v>101.27</c:v>
                      </c:pt>
                      <c:pt idx="88" formatCode="_ * #,##0.000_ ;_ * \-#,##0.000_ ;_ * &quot;-&quot;??_ ;_ @_ ">
                        <c:v>104.72</c:v>
                      </c:pt>
                      <c:pt idx="89" formatCode="_ * #,##0.000_ ;_ * \-#,##0.000_ ;_ * &quot;-&quot;??_ ;_ @_ ">
                        <c:v>108.12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53C7-41CE-89F3-45150AEB1F04}"/>
                  </c:ext>
                </c:extLst>
              </c15:ser>
            </c15:filteredScatterSeries>
          </c:ext>
        </c:extLst>
      </c:scatterChart>
      <c:valAx>
        <c:axId val="271917231"/>
        <c:scaling>
          <c:orientation val="minMax"/>
          <c:max val="2023"/>
          <c:min val="-500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20579631"/>
        <c:crosses val="autoZero"/>
        <c:crossBetween val="midCat"/>
        <c:majorUnit val="2023"/>
        <c:minorUnit val="50"/>
      </c:valAx>
      <c:valAx>
        <c:axId val="202057963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1917231"/>
        <c:crossesAt val="-5000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>
        <a:alpha val="81000"/>
      </a:schemeClr>
    </a:solidFill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31-48C1-A378-8A915215B0F2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fossil_CO2_per_capita_by_countr!$I$2:$I$17</c:f>
              <c:strCache>
                <c:ptCount val="16"/>
                <c:pt idx="0">
                  <c:v>Palau</c:v>
                </c:pt>
                <c:pt idx="1">
                  <c:v>Katara</c:v>
                </c:pt>
                <c:pt idx="2">
                  <c:v>Kuveita</c:v>
                </c:pt>
                <c:pt idx="3">
                  <c:v>Bahreina</c:v>
                </c:pt>
                <c:pt idx="4">
                  <c:v>Trinidāda un Tobāgo</c:v>
                </c:pt>
                <c:pt idx="5">
                  <c:v>Jaunkaledonija</c:v>
                </c:pt>
                <c:pt idx="6">
                  <c:v>Apvienotie Arābu Emirāti</c:v>
                </c:pt>
                <c:pt idx="7">
                  <c:v>Gibraltārs</c:v>
                </c:pt>
                <c:pt idx="8">
                  <c:v>Folklenda salas</c:v>
                </c:pt>
                <c:pt idx="9">
                  <c:v>Omāna</c:v>
                </c:pt>
                <c:pt idx="10">
                  <c:v>Saūda Arābija</c:v>
                </c:pt>
                <c:pt idx="11">
                  <c:v>Bruneja</c:v>
                </c:pt>
                <c:pt idx="12">
                  <c:v>Kanāda</c:v>
                </c:pt>
                <c:pt idx="13">
                  <c:v>Austrālija</c:v>
                </c:pt>
                <c:pt idx="14">
                  <c:v>Amerikas Savienotās Valstis</c:v>
                </c:pt>
                <c:pt idx="15">
                  <c:v>Latvija</c:v>
                </c:pt>
              </c:strCache>
            </c:strRef>
          </c:cat>
          <c:val>
            <c:numRef>
              <c:f>fossil_CO2_per_capita_by_countr!$J$2:$J$17</c:f>
              <c:numCache>
                <c:formatCode>General</c:formatCode>
                <c:ptCount val="16"/>
                <c:pt idx="0">
                  <c:v>60.168163534990001</c:v>
                </c:pt>
                <c:pt idx="1">
                  <c:v>34.399251572148998</c:v>
                </c:pt>
                <c:pt idx="2">
                  <c:v>22.490939160916</c:v>
                </c:pt>
                <c:pt idx="3">
                  <c:v>21.499220256095999</c:v>
                </c:pt>
                <c:pt idx="4">
                  <c:v>21.010542424964999</c:v>
                </c:pt>
                <c:pt idx="5">
                  <c:v>19.58450792387</c:v>
                </c:pt>
                <c:pt idx="6">
                  <c:v>19.473376263557</c:v>
                </c:pt>
                <c:pt idx="7">
                  <c:v>19.134187380518</c:v>
                </c:pt>
                <c:pt idx="8">
                  <c:v>18.105297604699</c:v>
                </c:pt>
                <c:pt idx="9">
                  <c:v>17.954397219219999</c:v>
                </c:pt>
                <c:pt idx="10">
                  <c:v>16.629278409326002</c:v>
                </c:pt>
                <c:pt idx="11">
                  <c:v>16.052896576590001</c:v>
                </c:pt>
                <c:pt idx="12">
                  <c:v>14.859676701467</c:v>
                </c:pt>
                <c:pt idx="13">
                  <c:v>14.314888811528</c:v>
                </c:pt>
                <c:pt idx="14">
                  <c:v>14.237032202954</c:v>
                </c:pt>
                <c:pt idx="15">
                  <c:v>3.8464089590446999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31-48C1-A378-8A915215B0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7730608"/>
        <c:axId val="1539756656"/>
      </c:barChart>
      <c:catAx>
        <c:axId val="15773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39756656"/>
        <c:crosses val="autoZero"/>
        <c:auto val="1"/>
        <c:lblAlgn val="ctr"/>
        <c:lblOffset val="100"/>
        <c:noMultiLvlLbl val="0"/>
      </c:catAx>
      <c:valAx>
        <c:axId val="1539756656"/>
        <c:scaling>
          <c:orientation val="minMax"/>
          <c:max val="65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577306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52684685258207"/>
          <c:y val="5.1045257086898839E-2"/>
          <c:w val="0.62271058714931971"/>
          <c:h val="0.8910659811775153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45-42F0-AAEA-CB66823AA6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45-42F0-AAEA-CB66823AA6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45-42F0-AAEA-CB66823AA6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45-42F0-AAEA-CB66823AA6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745-42F0-AAEA-CB66823AA6D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745-42F0-AAEA-CB66823AA6DE}"/>
              </c:ext>
            </c:extLst>
          </c:dPt>
          <c:dLbls>
            <c:dLbl>
              <c:idx val="0"/>
              <c:layout>
                <c:manualLayout>
                  <c:x val="-0.23725233057338271"/>
                  <c:y val="-6.1873025090952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AD45EB4-A5A8-4DD0-9DCE-10310E091322}" type="CATEGORYNAME">
                      <a:rPr lang="en-US" sz="1600" b="1">
                        <a:solidFill>
                          <a:srgbClr val="444780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sz="1600" b="1" baseline="0" dirty="0">
                        <a:solidFill>
                          <a:srgbClr val="444780"/>
                        </a:solidFill>
                      </a:rPr>
                      <a:t>, </a:t>
                    </a:r>
                    <a:fld id="{88023615-19F7-4B80-9126-B20AE6DA7E4B}" type="VALUE">
                      <a:rPr lang="en-US" sz="1600" b="1" baseline="0">
                        <a:solidFill>
                          <a:srgbClr val="444780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 sz="1600" b="1" baseline="0" dirty="0">
                      <a:solidFill>
                        <a:srgbClr val="44478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13592723597775"/>
                      <c:h val="0.137613882863340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745-42F0-AAEA-CB66823AA6DE}"/>
                </c:ext>
              </c:extLst>
            </c:dLbl>
            <c:dLbl>
              <c:idx val="1"/>
              <c:layout>
                <c:manualLayout>
                  <c:x val="0.20717979732068612"/>
                  <c:y val="-0.15598043736940692"/>
                </c:manualLayout>
              </c:layout>
              <c:tx>
                <c:rich>
                  <a:bodyPr/>
                  <a:lstStyle/>
                  <a:p>
                    <a:r>
                      <a:rPr lang="lv-LV" sz="1600" b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Savvaļas zīdītāji</a:t>
                    </a:r>
                    <a:r>
                      <a:rPr lang="lv-LV" sz="16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, </a:t>
                    </a:r>
                    <a:fld id="{3C94600B-0FC3-4A0F-9533-0E976FA7FF92}" type="VALUE">
                      <a:rPr lang="en-US" sz="16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/>
                      <a:t>[VALUE]</a:t>
                    </a:fld>
                    <a:endParaRPr lang="lv-LV" sz="1600" b="1" baseline="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745-42F0-AAEA-CB66823AA6DE}"/>
                </c:ext>
              </c:extLst>
            </c:dLbl>
            <c:dLbl>
              <c:idx val="2"/>
              <c:layout>
                <c:manualLayout>
                  <c:x val="0.26373424898441511"/>
                  <c:y val="9.599990890509609E-2"/>
                </c:manualLayout>
              </c:layout>
              <c:tx>
                <c:rich>
                  <a:bodyPr/>
                  <a:lstStyle/>
                  <a:p>
                    <a:fld id="{6E4A83AA-B865-4672-8983-222891C57F11}" type="CATEGORYNAME">
                      <a:rPr lang="en-US" sz="1600" b="1">
                        <a:solidFill>
                          <a:srgbClr val="489E9E"/>
                        </a:solidFill>
                      </a:rPr>
                      <a:pPr/>
                      <a:t>[CATEGORY NAME]</a:t>
                    </a:fld>
                    <a:r>
                      <a:rPr lang="en-US" sz="1600" b="1" baseline="0" dirty="0">
                        <a:solidFill>
                          <a:srgbClr val="489E9E"/>
                        </a:solidFill>
                      </a:rPr>
                      <a:t>, </a:t>
                    </a:r>
                    <a:fld id="{6F597253-0AE5-4FBA-87CA-8F74CA1CC08D}" type="VALUE">
                      <a:rPr lang="en-US" sz="1600" b="1" baseline="0">
                        <a:solidFill>
                          <a:srgbClr val="489E9E"/>
                        </a:solidFill>
                      </a:rPr>
                      <a:pPr/>
                      <a:t>[VALUE]</a:t>
                    </a:fld>
                    <a:endParaRPr lang="en-US" sz="1600" b="1" baseline="0" dirty="0">
                      <a:solidFill>
                        <a:srgbClr val="489E9E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745-42F0-AAEA-CB66823AA6DE}"/>
                </c:ext>
              </c:extLst>
            </c:dLbl>
            <c:dLbl>
              <c:idx val="3"/>
              <c:layout>
                <c:manualLayout>
                  <c:x val="-0.23925544172647761"/>
                  <c:y val="-6.426604948157897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45-42F0-AAEA-CB66823AA6DE}"/>
                </c:ext>
              </c:extLst>
            </c:dLbl>
            <c:dLbl>
              <c:idx val="4"/>
              <c:layout>
                <c:manualLayout>
                  <c:x val="-0.25104431172985642"/>
                  <c:y val="-0.1570609367972170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45-42F0-AAEA-CB66823AA6DE}"/>
                </c:ext>
              </c:extLst>
            </c:dLbl>
            <c:dLbl>
              <c:idx val="5"/>
              <c:layout>
                <c:manualLayout>
                  <c:x val="0.29087231341382269"/>
                  <c:y val="-0.140202806471060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45-42F0-AAEA-CB66823AA6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3"/>
                <c:pt idx="0">
                  <c:v>Cilvēki</c:v>
                </c:pt>
                <c:pt idx="1">
                  <c:v>Savvaļas dzīvnieki</c:v>
                </c:pt>
                <c:pt idx="2">
                  <c:v>Mājlopi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0.36</c:v>
                </c:pt>
                <c:pt idx="1">
                  <c:v>0.04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745-42F0-AAEA-CB66823AA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6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59255117253855"/>
          <c:y val="0.22809791364657808"/>
          <c:w val="0.73640744882746145"/>
          <c:h val="0.7365471977600822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Pirmā izvēle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CD2-4F67-84FE-AFFE90AA88C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CD2-4F67-84FE-AFFE90AA88C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CD2-4F67-84FE-AFFE90AA88C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CD2-4F67-84FE-AFFE90AA88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medības</c:v>
                </c:pt>
                <c:pt idx="1">
                  <c:v>koksnes ieguve</c:v>
                </c:pt>
                <c:pt idx="2">
                  <c:v>atpūta, rekreācija, tūrisms</c:v>
                </c:pt>
                <c:pt idx="3">
                  <c:v>dabas aizsardzība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3.27567616259919E-2</c:v>
                </c:pt>
                <c:pt idx="1">
                  <c:v>0.16489345844952052</c:v>
                </c:pt>
                <c:pt idx="2">
                  <c:v>0.27967019968436935</c:v>
                </c:pt>
                <c:pt idx="3">
                  <c:v>0.52267958024011785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D2-4F67-84FE-AFFE90AA88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Otrā izvēle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medības</c:v>
                </c:pt>
                <c:pt idx="1">
                  <c:v>koksnes ieguve</c:v>
                </c:pt>
                <c:pt idx="2">
                  <c:v>atpūta, rekreācija, tūrisms</c:v>
                </c:pt>
                <c:pt idx="3">
                  <c:v>dabas aizsardzība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9.6117150670917612E-2</c:v>
                </c:pt>
                <c:pt idx="1">
                  <c:v>0.16573967444938165</c:v>
                </c:pt>
                <c:pt idx="2">
                  <c:v>0.48260311457417382</c:v>
                </c:pt>
                <c:pt idx="3">
                  <c:v>0.25554006030552662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D2-4F67-84FE-AFFE90AA88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medības</c:v>
                </c:pt>
                <c:pt idx="1">
                  <c:v>koksnes ieguve</c:v>
                </c:pt>
                <c:pt idx="2">
                  <c:v>atpūta, rekreācija, tūrisms</c:v>
                </c:pt>
                <c:pt idx="3">
                  <c:v>dabas aizsardzība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0.1288739122969095</c:v>
                </c:pt>
                <c:pt idx="1">
                  <c:v>0.33063313289890217</c:v>
                </c:pt>
                <c:pt idx="2">
                  <c:v>0.76227331425854317</c:v>
                </c:pt>
                <c:pt idx="3">
                  <c:v>0.77821964054564452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D2-4F67-84FE-AFFE90AA88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180586176"/>
        <c:axId val="1178657040"/>
      </c:barChart>
      <c:catAx>
        <c:axId val="1180586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8657040"/>
        <c:crosses val="autoZero"/>
        <c:auto val="1"/>
        <c:lblAlgn val="ctr"/>
        <c:lblOffset val="100"/>
        <c:noMultiLvlLbl val="0"/>
      </c:catAx>
      <c:valAx>
        <c:axId val="1178657040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8058617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2701250088208683"/>
          <c:y val="9.9279097857241566E-2"/>
          <c:w val="0.41208362568540319"/>
          <c:h val="6.51593861585523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id="{AB1088D8-68B5-4ECA-8CFB-3A05E66844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F5540010-5E00-44B3-8831-827FD91748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A0231-C175-4EE4-9ACA-7105F27E32EC}" type="datetimeFigureOut">
              <a:rPr lang="lv-LV" smtClean="0"/>
              <a:t>05.10.2023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D8D1114-BD9E-4702-94E8-53D0DFE4F1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B15CE48F-57CA-4589-9BC1-72FDEE514D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B5ECD-EE8D-4068-9EBF-AE718156AE6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9746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3D8A8-295A-4238-B530-6F9AC35D37E4}" type="datetimeFigureOut">
              <a:rPr lang="lv-LV" smtClean="0"/>
              <a:t>05.10.2023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8275B-1FAA-4337-A521-73FDC62AF82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004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8275B-1FAA-4337-A521-73FDC62AF822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55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8275B-1FAA-4337-A521-73FDC62AF822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935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8275B-1FAA-4337-A521-73FDC62AF822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69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8275B-1FAA-4337-A521-73FDC62AF822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14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8275B-1FAA-4337-A521-73FDC62AF822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813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8275B-1FAA-4337-A521-73FDC62AF822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69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4.sv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sv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tumšs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18" y="1531018"/>
            <a:ext cx="7904480" cy="1351711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 teksts ar 2 rindām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E586D95-6EED-4F7F-AC43-48CF7263E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59" y="4574950"/>
            <a:ext cx="3053678" cy="92440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CECD442D-AC1B-4B23-BD03-A4D8E4AB8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482" y="6031031"/>
            <a:ext cx="1281053" cy="453083"/>
          </a:xfrm>
          <a:prstGeom prst="rect">
            <a:avLst/>
          </a:prstGeom>
        </p:spPr>
      </p:pic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9DE1161C-9604-4751-BFE4-EB7CB9227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135" y="5499351"/>
            <a:ext cx="3048002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</p:spTree>
    <p:extLst>
      <p:ext uri="{BB962C8B-B14F-4D97-AF65-F5344CB8AC3E}">
        <p14:creationId xmlns:p14="http://schemas.microsoft.com/office/powerpoint/2010/main" val="2783757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gaišs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ttēla vietturis 5">
            <a:extLst>
              <a:ext uri="{FF2B5EF4-FFF2-40B4-BE49-F238E27FC236}">
                <a16:creationId xmlns:a16="http://schemas.microsoft.com/office/drawing/2014/main" id="{98FCEAB9-38F2-418E-9708-1A485C5745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641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1066003"/>
            <a:ext cx="4815349" cy="2403187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617674F8-495A-40F7-A24B-11989A4260DC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Apakšvirsraksts 2">
            <a:extLst>
              <a:ext uri="{FF2B5EF4-FFF2-40B4-BE49-F238E27FC236}">
                <a16:creationId xmlns:a16="http://schemas.microsoft.com/office/drawing/2014/main" id="{1462913C-B012-48B7-AF25-3BD9D34E55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8" y="4572000"/>
            <a:ext cx="3541748" cy="92735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F075D414-9583-4BD7-8E6F-D4105187A2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88" y="5072357"/>
            <a:ext cx="2761818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14" name="Teksta vietturis 2">
            <a:extLst>
              <a:ext uri="{FF2B5EF4-FFF2-40B4-BE49-F238E27FC236}">
                <a16:creationId xmlns:a16="http://schemas.microsoft.com/office/drawing/2014/main" id="{C6F72EEE-1C0B-42F4-9A29-3F4C21A6F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130" y="6111047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D264DCF0-BADD-4E65-B1CD-1BA90FDBF4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3768" y="6038304"/>
            <a:ext cx="1272336" cy="4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9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500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rsraksta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5609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81104" y="3242057"/>
            <a:ext cx="153609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7399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irsraksta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81104" y="3242057"/>
            <a:ext cx="153609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9432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386262" y="386264"/>
            <a:ext cx="1146415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47796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rsraksta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386262" y="386264"/>
            <a:ext cx="1146415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0986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tumšs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18" y="1531018"/>
            <a:ext cx="7904480" cy="1351711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 teksts ar 2 rindām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E586D95-6EED-4F7F-AC43-48CF7263E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59" y="4574950"/>
            <a:ext cx="3053678" cy="92440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CECD442D-AC1B-4B23-BD03-A4D8E4AB8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482" y="6031031"/>
            <a:ext cx="1281053" cy="453083"/>
          </a:xfrm>
          <a:prstGeom prst="rect">
            <a:avLst/>
          </a:prstGeom>
        </p:spPr>
      </p:pic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9DE1161C-9604-4751-BFE4-EB7CB9227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135" y="5499351"/>
            <a:ext cx="3048002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</p:spTree>
    <p:extLst>
      <p:ext uri="{BB962C8B-B14F-4D97-AF65-F5344CB8AC3E}">
        <p14:creationId xmlns:p14="http://schemas.microsoft.com/office/powerpoint/2010/main" val="2904253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Titulslaids tumšs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18" y="1531018"/>
            <a:ext cx="7904480" cy="1351711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 teksts ar 2 rindām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E586D95-6EED-4F7F-AC43-48CF7263E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59" y="4574950"/>
            <a:ext cx="3053678" cy="92440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CECD442D-AC1B-4B23-BD03-A4D8E4AB8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482" y="6031031"/>
            <a:ext cx="1281053" cy="453083"/>
          </a:xfrm>
          <a:prstGeom prst="rect">
            <a:avLst/>
          </a:prstGeom>
        </p:spPr>
      </p:pic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9DE1161C-9604-4751-BFE4-EB7CB9227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135" y="5499351"/>
            <a:ext cx="3048002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14" name="Taisnstūris 13">
            <a:extLst>
              <a:ext uri="{FF2B5EF4-FFF2-40B4-BE49-F238E27FC236}">
                <a16:creationId xmlns:a16="http://schemas.microsoft.com/office/drawing/2014/main" id="{E98198C7-3716-44EF-8E28-44991AABA4D7}"/>
              </a:ext>
            </a:extLst>
          </p:cNvPr>
          <p:cNvSpPr/>
          <p:nvPr userDrawn="1"/>
        </p:nvSpPr>
        <p:spPr>
          <a:xfrm>
            <a:off x="-67732" y="6052114"/>
            <a:ext cx="3794870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8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IEROBEŽOTA PIEEJAMĪBA</a:t>
            </a:r>
          </a:p>
        </p:txBody>
      </p:sp>
    </p:spTree>
    <p:extLst>
      <p:ext uri="{BB962C8B-B14F-4D97-AF65-F5344CB8AC3E}">
        <p14:creationId xmlns:p14="http://schemas.microsoft.com/office/powerpoint/2010/main" val="1320900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Titulslaids tumšs_1_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18" y="1531018"/>
            <a:ext cx="7904480" cy="1351711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 teksts ar 2 rindām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E586D95-6EED-4F7F-AC43-48CF7263E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59" y="4574950"/>
            <a:ext cx="3053678" cy="92440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CECD442D-AC1B-4B23-BD03-A4D8E4AB8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482" y="6031031"/>
            <a:ext cx="1281053" cy="453083"/>
          </a:xfrm>
          <a:prstGeom prst="rect">
            <a:avLst/>
          </a:prstGeom>
        </p:spPr>
      </p:pic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9DE1161C-9604-4751-BFE4-EB7CB9227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135" y="5499351"/>
            <a:ext cx="3048002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14" name="Taisnstūris 13">
            <a:extLst>
              <a:ext uri="{FF2B5EF4-FFF2-40B4-BE49-F238E27FC236}">
                <a16:creationId xmlns:a16="http://schemas.microsoft.com/office/drawing/2014/main" id="{E98198C7-3716-44EF-8E28-44991AABA4D7}"/>
              </a:ext>
            </a:extLst>
          </p:cNvPr>
          <p:cNvSpPr/>
          <p:nvPr userDrawn="1"/>
        </p:nvSpPr>
        <p:spPr>
          <a:xfrm>
            <a:off x="-69574" y="6052114"/>
            <a:ext cx="3996000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8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    RESTRICTED INFORMATION</a:t>
            </a:r>
          </a:p>
        </p:txBody>
      </p:sp>
    </p:spTree>
    <p:extLst>
      <p:ext uri="{BB962C8B-B14F-4D97-AF65-F5344CB8AC3E}">
        <p14:creationId xmlns:p14="http://schemas.microsoft.com/office/powerpoint/2010/main" val="840271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gaišs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17" y="1531018"/>
            <a:ext cx="7904480" cy="1351711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 teksts ar 2 rindām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E586D95-6EED-4F7F-AC43-48CF7263E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4753" y="4574950"/>
            <a:ext cx="3053678" cy="92440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9DE1161C-9604-4751-BFE4-EB7CB9227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429" y="5499351"/>
            <a:ext cx="3048002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A2030015-BCA1-4384-8F6E-ABC8C0B0E2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5576" y="6032572"/>
            <a:ext cx="1272334" cy="450000"/>
          </a:xfrm>
          <a:prstGeom prst="rect">
            <a:avLst/>
          </a:prstGeom>
        </p:spPr>
      </p:pic>
      <p:sp>
        <p:nvSpPr>
          <p:cNvPr id="8" name="Taisnstūris 7">
            <a:extLst>
              <a:ext uri="{FF2B5EF4-FFF2-40B4-BE49-F238E27FC236}">
                <a16:creationId xmlns:a16="http://schemas.microsoft.com/office/drawing/2014/main" id="{0D15A4B7-D7E4-4814-A627-CB9FA148AA3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639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Titulslaids gaišs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ttēla vietturis 5">
            <a:extLst>
              <a:ext uri="{FF2B5EF4-FFF2-40B4-BE49-F238E27FC236}">
                <a16:creationId xmlns:a16="http://schemas.microsoft.com/office/drawing/2014/main" id="{98FCEAB9-38F2-418E-9708-1A485C5745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641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1066003"/>
            <a:ext cx="4815349" cy="2403187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617674F8-495A-40F7-A24B-11989A4260DC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8719939-A46C-4D2C-A38B-C6854AA3DEAB}"/>
              </a:ext>
            </a:extLst>
          </p:cNvPr>
          <p:cNvSpPr/>
          <p:nvPr userDrawn="1"/>
        </p:nvSpPr>
        <p:spPr>
          <a:xfrm>
            <a:off x="-67732" y="6052114"/>
            <a:ext cx="3507138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IEROBEŽOTA PIEEJAMĪBA</a:t>
            </a:r>
          </a:p>
        </p:txBody>
      </p:sp>
      <p:sp>
        <p:nvSpPr>
          <p:cNvPr id="13" name="Apakšvirsraksts 2">
            <a:extLst>
              <a:ext uri="{FF2B5EF4-FFF2-40B4-BE49-F238E27FC236}">
                <a16:creationId xmlns:a16="http://schemas.microsoft.com/office/drawing/2014/main" id="{7BDA82C3-CC0C-4ED0-9849-3FF289358F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8" y="4572000"/>
            <a:ext cx="3541748" cy="92735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4" name="Teksta vietturis 9">
            <a:extLst>
              <a:ext uri="{FF2B5EF4-FFF2-40B4-BE49-F238E27FC236}">
                <a16:creationId xmlns:a16="http://schemas.microsoft.com/office/drawing/2014/main" id="{76D26182-AC15-4DDE-BBB3-455EFDF822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88" y="5072357"/>
            <a:ext cx="2761818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BB146F48-22D2-4B2B-B2BD-6FA251D7F7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8129" y="6111047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71F882F4-2D89-4FF4-AA53-E2444F150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3768" y="6038304"/>
            <a:ext cx="1272336" cy="4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73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Titulslaids gaišs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17" y="1531018"/>
            <a:ext cx="7904480" cy="1351711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 teksts ar 2 rindām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E586D95-6EED-4F7F-AC43-48CF7263E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4753" y="4574950"/>
            <a:ext cx="3053678" cy="92440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9DE1161C-9604-4751-BFE4-EB7CB9227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429" y="5499351"/>
            <a:ext cx="3048002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A2030015-BCA1-4384-8F6E-ABC8C0B0E2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5576" y="6032572"/>
            <a:ext cx="1272334" cy="450000"/>
          </a:xfrm>
          <a:prstGeom prst="rect">
            <a:avLst/>
          </a:prstGeom>
        </p:spPr>
      </p:pic>
      <p:sp>
        <p:nvSpPr>
          <p:cNvPr id="11" name="Taisnstūris 10">
            <a:extLst>
              <a:ext uri="{FF2B5EF4-FFF2-40B4-BE49-F238E27FC236}">
                <a16:creationId xmlns:a16="http://schemas.microsoft.com/office/drawing/2014/main" id="{4731840B-66EE-4A65-8739-33B5C6DE1459}"/>
              </a:ext>
            </a:extLst>
          </p:cNvPr>
          <p:cNvSpPr/>
          <p:nvPr userDrawn="1"/>
        </p:nvSpPr>
        <p:spPr>
          <a:xfrm>
            <a:off x="-67732" y="6052114"/>
            <a:ext cx="3786164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8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IEROBEŽOTA PIEEJAMĪBA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0D15A4B7-D7E4-4814-A627-CB9FA148AA3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03335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Titulslaids gaišs_1_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17" y="1531018"/>
            <a:ext cx="7904480" cy="1351711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 teksts ar 2 rindām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E586D95-6EED-4F7F-AC43-48CF7263E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4753" y="4574950"/>
            <a:ext cx="3053678" cy="92440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9DE1161C-9604-4751-BFE4-EB7CB9227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429" y="5499351"/>
            <a:ext cx="3048002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A2030015-BCA1-4384-8F6E-ABC8C0B0E2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5576" y="6032572"/>
            <a:ext cx="1272334" cy="450000"/>
          </a:xfrm>
          <a:prstGeom prst="rect">
            <a:avLst/>
          </a:prstGeom>
        </p:spPr>
      </p:pic>
      <p:sp>
        <p:nvSpPr>
          <p:cNvPr id="8" name="Taisnstūris 7">
            <a:extLst>
              <a:ext uri="{FF2B5EF4-FFF2-40B4-BE49-F238E27FC236}">
                <a16:creationId xmlns:a16="http://schemas.microsoft.com/office/drawing/2014/main" id="{0D15A4B7-D7E4-4814-A627-CB9FA148AA3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523ADA87-03F8-4088-981B-DCE628246812}"/>
              </a:ext>
            </a:extLst>
          </p:cNvPr>
          <p:cNvSpPr/>
          <p:nvPr userDrawn="1"/>
        </p:nvSpPr>
        <p:spPr>
          <a:xfrm>
            <a:off x="-69574" y="6052114"/>
            <a:ext cx="3996000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8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    RESTRICTED INFORMATION</a:t>
            </a:r>
          </a:p>
        </p:txBody>
      </p:sp>
    </p:spTree>
    <p:extLst>
      <p:ext uri="{BB962C8B-B14F-4D97-AF65-F5344CB8AC3E}">
        <p14:creationId xmlns:p14="http://schemas.microsoft.com/office/powerpoint/2010/main" val="3153156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tumšs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ttēla vietturis 5">
            <a:extLst>
              <a:ext uri="{FF2B5EF4-FFF2-40B4-BE49-F238E27FC236}">
                <a16:creationId xmlns:a16="http://schemas.microsoft.com/office/drawing/2014/main" id="{3383ED6A-DD3F-44B6-A77B-651334FC80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3" name="Virsraksts 1">
            <a:extLst>
              <a:ext uri="{FF2B5EF4-FFF2-40B4-BE49-F238E27FC236}">
                <a16:creationId xmlns:a16="http://schemas.microsoft.com/office/drawing/2014/main" id="{86D885BA-0782-47D3-8A21-B1E8A9DE9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1066003"/>
            <a:ext cx="4815349" cy="2403187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14" name="Apakšvirsraksts 2">
            <a:extLst>
              <a:ext uri="{FF2B5EF4-FFF2-40B4-BE49-F238E27FC236}">
                <a16:creationId xmlns:a16="http://schemas.microsoft.com/office/drawing/2014/main" id="{B683502A-8522-4F76-B391-64391F1A3A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8" y="4572000"/>
            <a:ext cx="3541748" cy="92735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5" name="Teksta vietturis 9">
            <a:extLst>
              <a:ext uri="{FF2B5EF4-FFF2-40B4-BE49-F238E27FC236}">
                <a16:creationId xmlns:a16="http://schemas.microsoft.com/office/drawing/2014/main" id="{CBF96C50-DE00-41A0-906E-3A4A8FAE12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88" y="5072357"/>
            <a:ext cx="2761818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1A98638B-71FA-4E54-92A6-1E152DFCE7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8129" y="6111047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6C2A7088-4DF5-4A82-B0B2-63709AA3878D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063F45EC-93FC-4F5F-B9C9-DCBF2D0E5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1535" y="6037774"/>
            <a:ext cx="1272336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63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Titulslaids tumšs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ttēla vietturis 5">
            <a:extLst>
              <a:ext uri="{FF2B5EF4-FFF2-40B4-BE49-F238E27FC236}">
                <a16:creationId xmlns:a16="http://schemas.microsoft.com/office/drawing/2014/main" id="{3383ED6A-DD3F-44B6-A77B-651334FC80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3" name="Virsraksts 1">
            <a:extLst>
              <a:ext uri="{FF2B5EF4-FFF2-40B4-BE49-F238E27FC236}">
                <a16:creationId xmlns:a16="http://schemas.microsoft.com/office/drawing/2014/main" id="{86D885BA-0782-47D3-8A21-B1E8A9DE9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1066003"/>
            <a:ext cx="4815349" cy="2403187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16" name="Taisnstūris 15">
            <a:extLst>
              <a:ext uri="{FF2B5EF4-FFF2-40B4-BE49-F238E27FC236}">
                <a16:creationId xmlns:a16="http://schemas.microsoft.com/office/drawing/2014/main" id="{F5619F75-4714-4262-AC4B-DACCB0D475DE}"/>
              </a:ext>
            </a:extLst>
          </p:cNvPr>
          <p:cNvSpPr/>
          <p:nvPr userDrawn="1"/>
        </p:nvSpPr>
        <p:spPr>
          <a:xfrm>
            <a:off x="-67732" y="6052114"/>
            <a:ext cx="3507138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IEROBEŽOTA PIEEJAMĪBA</a:t>
            </a:r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6C2A7088-4DF5-4A82-B0B2-63709AA3878D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Apakšvirsraksts 2">
            <a:extLst>
              <a:ext uri="{FF2B5EF4-FFF2-40B4-BE49-F238E27FC236}">
                <a16:creationId xmlns:a16="http://schemas.microsoft.com/office/drawing/2014/main" id="{CA95577E-8A78-4824-ABED-3723E281A1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8" y="4572000"/>
            <a:ext cx="3541748" cy="92735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0" name="Teksta vietturis 9">
            <a:extLst>
              <a:ext uri="{FF2B5EF4-FFF2-40B4-BE49-F238E27FC236}">
                <a16:creationId xmlns:a16="http://schemas.microsoft.com/office/drawing/2014/main" id="{D8A4E10A-24EE-4414-9CA1-7A7A82780B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88" y="5072357"/>
            <a:ext cx="2761818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11" name="Teksta vietturis 2">
            <a:extLst>
              <a:ext uri="{FF2B5EF4-FFF2-40B4-BE49-F238E27FC236}">
                <a16:creationId xmlns:a16="http://schemas.microsoft.com/office/drawing/2014/main" id="{4C87E356-2420-478F-B47A-5A89AC956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8129" y="6111047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154CF6DE-E6BA-4898-A5D3-1256C75948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1535" y="6037774"/>
            <a:ext cx="1272336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61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Titulslaids tumšs_2_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ttēla vietturis 5">
            <a:extLst>
              <a:ext uri="{FF2B5EF4-FFF2-40B4-BE49-F238E27FC236}">
                <a16:creationId xmlns:a16="http://schemas.microsoft.com/office/drawing/2014/main" id="{3383ED6A-DD3F-44B6-A77B-651334FC80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3" name="Virsraksts 1">
            <a:extLst>
              <a:ext uri="{FF2B5EF4-FFF2-40B4-BE49-F238E27FC236}">
                <a16:creationId xmlns:a16="http://schemas.microsoft.com/office/drawing/2014/main" id="{86D885BA-0782-47D3-8A21-B1E8A9DE9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1066003"/>
            <a:ext cx="4815349" cy="2403187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6C2A7088-4DF5-4A82-B0B2-63709AA3878D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Apakšvirsraksts 2">
            <a:extLst>
              <a:ext uri="{FF2B5EF4-FFF2-40B4-BE49-F238E27FC236}">
                <a16:creationId xmlns:a16="http://schemas.microsoft.com/office/drawing/2014/main" id="{CA95577E-8A78-4824-ABED-3723E281A1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8" y="4572000"/>
            <a:ext cx="3541748" cy="92735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0" name="Teksta vietturis 9">
            <a:extLst>
              <a:ext uri="{FF2B5EF4-FFF2-40B4-BE49-F238E27FC236}">
                <a16:creationId xmlns:a16="http://schemas.microsoft.com/office/drawing/2014/main" id="{D8A4E10A-24EE-4414-9CA1-7A7A82780B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88" y="5072357"/>
            <a:ext cx="2761818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11" name="Teksta vietturis 2">
            <a:extLst>
              <a:ext uri="{FF2B5EF4-FFF2-40B4-BE49-F238E27FC236}">
                <a16:creationId xmlns:a16="http://schemas.microsoft.com/office/drawing/2014/main" id="{4C87E356-2420-478F-B47A-5A89AC956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8129" y="6111047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154CF6DE-E6BA-4898-A5D3-1256C75948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0315" y="6037774"/>
            <a:ext cx="1272336" cy="450000"/>
          </a:xfrm>
          <a:prstGeom prst="rect">
            <a:avLst/>
          </a:prstGeom>
        </p:spPr>
      </p:pic>
      <p:sp>
        <p:nvSpPr>
          <p:cNvPr id="14" name="Taisnstūris 13">
            <a:extLst>
              <a:ext uri="{FF2B5EF4-FFF2-40B4-BE49-F238E27FC236}">
                <a16:creationId xmlns:a16="http://schemas.microsoft.com/office/drawing/2014/main" id="{D3045C4F-0409-419F-A1A7-5BDE6218D661}"/>
              </a:ext>
            </a:extLst>
          </p:cNvPr>
          <p:cNvSpPr/>
          <p:nvPr userDrawn="1"/>
        </p:nvSpPr>
        <p:spPr>
          <a:xfrm>
            <a:off x="-69574" y="6052114"/>
            <a:ext cx="3996000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8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    RESTRICTED INFORMATION</a:t>
            </a:r>
          </a:p>
        </p:txBody>
      </p:sp>
    </p:spTree>
    <p:extLst>
      <p:ext uri="{BB962C8B-B14F-4D97-AF65-F5344CB8AC3E}">
        <p14:creationId xmlns:p14="http://schemas.microsoft.com/office/powerpoint/2010/main" val="3024066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gaišs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ttēla vietturis 5">
            <a:extLst>
              <a:ext uri="{FF2B5EF4-FFF2-40B4-BE49-F238E27FC236}">
                <a16:creationId xmlns:a16="http://schemas.microsoft.com/office/drawing/2014/main" id="{98FCEAB9-38F2-418E-9708-1A485C5745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641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1066003"/>
            <a:ext cx="4815349" cy="2403187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617674F8-495A-40F7-A24B-11989A4260DC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Apakšvirsraksts 2">
            <a:extLst>
              <a:ext uri="{FF2B5EF4-FFF2-40B4-BE49-F238E27FC236}">
                <a16:creationId xmlns:a16="http://schemas.microsoft.com/office/drawing/2014/main" id="{1462913C-B012-48B7-AF25-3BD9D34E55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8" y="4572000"/>
            <a:ext cx="3541748" cy="92735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F075D414-9583-4BD7-8E6F-D4105187A2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88" y="5072357"/>
            <a:ext cx="2761818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14" name="Teksta vietturis 2">
            <a:extLst>
              <a:ext uri="{FF2B5EF4-FFF2-40B4-BE49-F238E27FC236}">
                <a16:creationId xmlns:a16="http://schemas.microsoft.com/office/drawing/2014/main" id="{C6F72EEE-1C0B-42F4-9A29-3F4C21A6F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130" y="6111047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D264DCF0-BADD-4E65-B1CD-1BA90FDBF4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3768" y="6038304"/>
            <a:ext cx="1272336" cy="4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3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Titulslaids gaišs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ttēla vietturis 5">
            <a:extLst>
              <a:ext uri="{FF2B5EF4-FFF2-40B4-BE49-F238E27FC236}">
                <a16:creationId xmlns:a16="http://schemas.microsoft.com/office/drawing/2014/main" id="{98FCEAB9-38F2-418E-9708-1A485C5745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641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1066003"/>
            <a:ext cx="4815349" cy="2403187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617674F8-495A-40F7-A24B-11989A4260DC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8719939-A46C-4D2C-A38B-C6854AA3DEAB}"/>
              </a:ext>
            </a:extLst>
          </p:cNvPr>
          <p:cNvSpPr/>
          <p:nvPr userDrawn="1"/>
        </p:nvSpPr>
        <p:spPr>
          <a:xfrm>
            <a:off x="-67732" y="6052114"/>
            <a:ext cx="3507138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IEROBEŽOTA PIEEJAMĪBA</a:t>
            </a:r>
          </a:p>
        </p:txBody>
      </p:sp>
      <p:sp>
        <p:nvSpPr>
          <p:cNvPr id="13" name="Apakšvirsraksts 2">
            <a:extLst>
              <a:ext uri="{FF2B5EF4-FFF2-40B4-BE49-F238E27FC236}">
                <a16:creationId xmlns:a16="http://schemas.microsoft.com/office/drawing/2014/main" id="{7BDA82C3-CC0C-4ED0-9849-3FF289358F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8" y="4572000"/>
            <a:ext cx="3541748" cy="92735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4" name="Teksta vietturis 9">
            <a:extLst>
              <a:ext uri="{FF2B5EF4-FFF2-40B4-BE49-F238E27FC236}">
                <a16:creationId xmlns:a16="http://schemas.microsoft.com/office/drawing/2014/main" id="{76D26182-AC15-4DDE-BBB3-455EFDF822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88" y="5072357"/>
            <a:ext cx="2761818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BB146F48-22D2-4B2B-B2BD-6FA251D7F7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8129" y="6111047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71F882F4-2D89-4FF4-AA53-E2444F150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3768" y="6038304"/>
            <a:ext cx="1272336" cy="4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8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Titulslaids gaišs_2_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ttēla vietturis 5">
            <a:extLst>
              <a:ext uri="{FF2B5EF4-FFF2-40B4-BE49-F238E27FC236}">
                <a16:creationId xmlns:a16="http://schemas.microsoft.com/office/drawing/2014/main" id="{98FCEAB9-38F2-418E-9708-1A485C5745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641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1066003"/>
            <a:ext cx="4815349" cy="2403187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617674F8-495A-40F7-A24B-11989A4260DC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Apakšvirsraksts 2">
            <a:extLst>
              <a:ext uri="{FF2B5EF4-FFF2-40B4-BE49-F238E27FC236}">
                <a16:creationId xmlns:a16="http://schemas.microsoft.com/office/drawing/2014/main" id="{7BDA82C3-CC0C-4ED0-9849-3FF289358F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8" y="4572000"/>
            <a:ext cx="3541748" cy="92735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4" name="Teksta vietturis 9">
            <a:extLst>
              <a:ext uri="{FF2B5EF4-FFF2-40B4-BE49-F238E27FC236}">
                <a16:creationId xmlns:a16="http://schemas.microsoft.com/office/drawing/2014/main" id="{76D26182-AC15-4DDE-BBB3-455EFDF822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88" y="5072357"/>
            <a:ext cx="2761818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BB146F48-22D2-4B2B-B2BD-6FA251D7F7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8129" y="6111047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71F882F4-2D89-4FF4-AA53-E2444F150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2548" y="6038304"/>
            <a:ext cx="1272336" cy="450001"/>
          </a:xfrm>
          <a:prstGeom prst="rect">
            <a:avLst/>
          </a:prstGeom>
        </p:spPr>
      </p:pic>
      <p:sp>
        <p:nvSpPr>
          <p:cNvPr id="15" name="Taisnstūris 14">
            <a:extLst>
              <a:ext uri="{FF2B5EF4-FFF2-40B4-BE49-F238E27FC236}">
                <a16:creationId xmlns:a16="http://schemas.microsoft.com/office/drawing/2014/main" id="{2780DA0E-7182-4DF1-9E5E-E1C815EDFE11}"/>
              </a:ext>
            </a:extLst>
          </p:cNvPr>
          <p:cNvSpPr/>
          <p:nvPr userDrawn="1"/>
        </p:nvSpPr>
        <p:spPr>
          <a:xfrm>
            <a:off x="-69574" y="6052114"/>
            <a:ext cx="3996000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8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    RESTRICTED INFORMATION</a:t>
            </a:r>
          </a:p>
        </p:txBody>
      </p:sp>
    </p:spTree>
    <p:extLst>
      <p:ext uri="{BB962C8B-B14F-4D97-AF65-F5344CB8AC3E}">
        <p14:creationId xmlns:p14="http://schemas.microsoft.com/office/powerpoint/2010/main" val="2314904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tumšs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68C1D60E-CB4F-454B-A330-094DCE01D7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9" name="Apakšvirsraksts 2">
            <a:extLst>
              <a:ext uri="{FF2B5EF4-FFF2-40B4-BE49-F238E27FC236}">
                <a16:creationId xmlns:a16="http://schemas.microsoft.com/office/drawing/2014/main" id="{8E98C7A6-40C0-4E3A-A1F6-951351B3F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6343" y="5288509"/>
            <a:ext cx="4273108" cy="432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Uzvārds,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1" name="Teksta vietturis 9">
            <a:extLst>
              <a:ext uri="{FF2B5EF4-FFF2-40B4-BE49-F238E27FC236}">
                <a16:creationId xmlns:a16="http://schemas.microsoft.com/office/drawing/2014/main" id="{4D918FC0-3D78-4E14-BD22-EF1221F72C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6342" y="5725232"/>
            <a:ext cx="3064697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8" name="Virsraksts 1">
            <a:extLst>
              <a:ext uri="{FF2B5EF4-FFF2-40B4-BE49-F238E27FC236}">
                <a16:creationId xmlns:a16="http://schemas.microsoft.com/office/drawing/2014/main" id="{58419C33-7F4A-41B4-9FE4-6798B34AA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2222" y="2947916"/>
            <a:ext cx="7712345" cy="852985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6223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gaišs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ttēla vietturis 2">
            <a:extLst>
              <a:ext uri="{FF2B5EF4-FFF2-40B4-BE49-F238E27FC236}">
                <a16:creationId xmlns:a16="http://schemas.microsoft.com/office/drawing/2014/main" id="{06FEA1D3-1D45-4282-B044-1D1C5897DE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lv-LV" dirty="0"/>
          </a:p>
        </p:txBody>
      </p:sp>
      <p:sp>
        <p:nvSpPr>
          <p:cNvPr id="11" name="Apakšvirsraksts 2">
            <a:extLst>
              <a:ext uri="{FF2B5EF4-FFF2-40B4-BE49-F238E27FC236}">
                <a16:creationId xmlns:a16="http://schemas.microsoft.com/office/drawing/2014/main" id="{E01A1333-E73F-4595-9ED0-09A9A9D07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9519" y="5286412"/>
            <a:ext cx="4273108" cy="432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Uzvārds,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2" name="Teksta vietturis 9">
            <a:extLst>
              <a:ext uri="{FF2B5EF4-FFF2-40B4-BE49-F238E27FC236}">
                <a16:creationId xmlns:a16="http://schemas.microsoft.com/office/drawing/2014/main" id="{9C65A06B-B9FE-4850-81D8-005ECDEDFD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9518" y="5725236"/>
            <a:ext cx="3064697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9" name="Virsraksts 1">
            <a:extLst>
              <a:ext uri="{FF2B5EF4-FFF2-40B4-BE49-F238E27FC236}">
                <a16:creationId xmlns:a16="http://schemas.microsoft.com/office/drawing/2014/main" id="{026FD6F2-27FF-402E-92DE-09468B996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398" y="2947916"/>
            <a:ext cx="7712345" cy="852985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18067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Titulslaids gaišs_2_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ttēla vietturis 5">
            <a:extLst>
              <a:ext uri="{FF2B5EF4-FFF2-40B4-BE49-F238E27FC236}">
                <a16:creationId xmlns:a16="http://schemas.microsoft.com/office/drawing/2014/main" id="{98FCEAB9-38F2-418E-9708-1A485C5745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641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1066003"/>
            <a:ext cx="4815349" cy="2403187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617674F8-495A-40F7-A24B-11989A4260DC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Apakšvirsraksts 2">
            <a:extLst>
              <a:ext uri="{FF2B5EF4-FFF2-40B4-BE49-F238E27FC236}">
                <a16:creationId xmlns:a16="http://schemas.microsoft.com/office/drawing/2014/main" id="{7BDA82C3-CC0C-4ED0-9849-3FF289358F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8" y="4572000"/>
            <a:ext cx="3541748" cy="92735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4" name="Teksta vietturis 9">
            <a:extLst>
              <a:ext uri="{FF2B5EF4-FFF2-40B4-BE49-F238E27FC236}">
                <a16:creationId xmlns:a16="http://schemas.microsoft.com/office/drawing/2014/main" id="{76D26182-AC15-4DDE-BBB3-455EFDF822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88" y="5072357"/>
            <a:ext cx="2761818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BB146F48-22D2-4B2B-B2BD-6FA251D7F7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8129" y="6111047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71F882F4-2D89-4FF4-AA53-E2444F150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2548" y="6038304"/>
            <a:ext cx="1272336" cy="450001"/>
          </a:xfrm>
          <a:prstGeom prst="rect">
            <a:avLst/>
          </a:prstGeom>
        </p:spPr>
      </p:pic>
      <p:sp>
        <p:nvSpPr>
          <p:cNvPr id="15" name="Taisnstūris 14">
            <a:extLst>
              <a:ext uri="{FF2B5EF4-FFF2-40B4-BE49-F238E27FC236}">
                <a16:creationId xmlns:a16="http://schemas.microsoft.com/office/drawing/2014/main" id="{2780DA0E-7182-4DF1-9E5E-E1C815EDFE11}"/>
              </a:ext>
            </a:extLst>
          </p:cNvPr>
          <p:cNvSpPr/>
          <p:nvPr userDrawn="1"/>
        </p:nvSpPr>
        <p:spPr>
          <a:xfrm>
            <a:off x="-69574" y="6052114"/>
            <a:ext cx="3996000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8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    RESTRICTED INFORMATION</a:t>
            </a:r>
          </a:p>
        </p:txBody>
      </p:sp>
    </p:spTree>
    <p:extLst>
      <p:ext uri="{BB962C8B-B14F-4D97-AF65-F5344CB8AC3E}">
        <p14:creationId xmlns:p14="http://schemas.microsoft.com/office/powerpoint/2010/main" val="350091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383527" y="383527"/>
            <a:ext cx="1139588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1987" y="1855788"/>
            <a:ext cx="3289574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</a:t>
            </a:r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4582974" y="1532710"/>
            <a:ext cx="7609025" cy="43835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5245100" y="1855788"/>
            <a:ext cx="6300201" cy="3710931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7004EC94-FC4A-4618-95D0-B73883952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12" name="Slaida numura vietturis 11">
            <a:extLst>
              <a:ext uri="{FF2B5EF4-FFF2-40B4-BE49-F238E27FC236}">
                <a16:creationId xmlns:a16="http://schemas.microsoft.com/office/drawing/2014/main" id="{65E49842-4752-463B-9EC4-7CE5B678E2C9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280799" y="6276304"/>
            <a:ext cx="46300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35428FDB-F1B7-4921-AB5F-E07A7ED71A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6699" y="88388"/>
            <a:ext cx="10899189" cy="1051200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5" name="Teksta vietturis 13">
            <a:extLst>
              <a:ext uri="{FF2B5EF4-FFF2-40B4-BE49-F238E27FC236}">
                <a16:creationId xmlns:a16="http://schemas.microsoft.com/office/drawing/2014/main" id="{F8A54191-AAA1-4139-B3BD-83EBDE015FF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6699" y="3429000"/>
            <a:ext cx="3289574" cy="248730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Vieta papildu piezīmēm, svarīgākajām iezīmēm.</a:t>
            </a:r>
          </a:p>
        </p:txBody>
      </p:sp>
      <p:sp>
        <p:nvSpPr>
          <p:cNvPr id="13" name="Teksta vietturis 2">
            <a:extLst>
              <a:ext uri="{FF2B5EF4-FFF2-40B4-BE49-F238E27FC236}">
                <a16:creationId xmlns:a16="http://schemas.microsoft.com/office/drawing/2014/main" id="{978DD05E-50CE-44F7-B3A2-55085098455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1427" y="6345238"/>
            <a:ext cx="6196573" cy="207962"/>
          </a:xfrm>
        </p:spPr>
        <p:txBody>
          <a:bodyPr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130387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isnstūris 14">
            <a:extLst>
              <a:ext uri="{FF2B5EF4-FFF2-40B4-BE49-F238E27FC236}">
                <a16:creationId xmlns:a16="http://schemas.microsoft.com/office/drawing/2014/main" id="{51FF82E0-9467-4D38-969F-6BEC02717091}"/>
              </a:ext>
            </a:extLst>
          </p:cNvPr>
          <p:cNvSpPr/>
          <p:nvPr userDrawn="1"/>
        </p:nvSpPr>
        <p:spPr>
          <a:xfrm>
            <a:off x="8400196" y="8708"/>
            <a:ext cx="379180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Taisnstūris 17">
            <a:extLst>
              <a:ext uri="{FF2B5EF4-FFF2-40B4-BE49-F238E27FC236}">
                <a16:creationId xmlns:a16="http://schemas.microsoft.com/office/drawing/2014/main" id="{3ADBEC69-4C04-4305-B6A7-E2708C185768}"/>
              </a:ext>
            </a:extLst>
          </p:cNvPr>
          <p:cNvSpPr/>
          <p:nvPr userDrawn="1"/>
        </p:nvSpPr>
        <p:spPr>
          <a:xfrm>
            <a:off x="-1" y="5353819"/>
            <a:ext cx="8400197" cy="15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D935CAA0-9FE3-4872-AA02-58E486F646EB}"/>
              </a:ext>
            </a:extLst>
          </p:cNvPr>
          <p:cNvSpPr/>
          <p:nvPr userDrawn="1"/>
        </p:nvSpPr>
        <p:spPr>
          <a:xfrm>
            <a:off x="5336275" y="0"/>
            <a:ext cx="6855725" cy="60254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Diagrammas vietturis 4">
            <a:extLst>
              <a:ext uri="{FF2B5EF4-FFF2-40B4-BE49-F238E27FC236}">
                <a16:creationId xmlns:a16="http://schemas.microsoft.com/office/drawing/2014/main" id="{7262B1F3-B691-4609-894A-4DB2CDAB3F7A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6005385" y="661086"/>
            <a:ext cx="5525187" cy="47758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lv-LV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AD57AB51-5099-4AD1-BC2E-A85574DFC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0AA78A02-668C-4A86-8665-7EE2396C3376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3" name="Teksta vietturis 5">
            <a:extLst>
              <a:ext uri="{FF2B5EF4-FFF2-40B4-BE49-F238E27FC236}">
                <a16:creationId xmlns:a16="http://schemas.microsoft.com/office/drawing/2014/main" id="{1AE29CF7-BDE2-48CD-8150-732476345E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140" y="774721"/>
            <a:ext cx="4094778" cy="2261975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3A125B5B-4D56-4A3C-95DF-E6999DEFA4A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4073218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</a:t>
            </a:r>
          </a:p>
        </p:txBody>
      </p:sp>
      <p:sp>
        <p:nvSpPr>
          <p:cNvPr id="17" name="Taisnstūris 16">
            <a:extLst>
              <a:ext uri="{FF2B5EF4-FFF2-40B4-BE49-F238E27FC236}">
                <a16:creationId xmlns:a16="http://schemas.microsoft.com/office/drawing/2014/main" id="{F4EFFD57-9B3A-4188-A97A-E95A8E5F09AF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eksta vietturis 2">
            <a:extLst>
              <a:ext uri="{FF2B5EF4-FFF2-40B4-BE49-F238E27FC236}">
                <a16:creationId xmlns:a16="http://schemas.microsoft.com/office/drawing/2014/main" id="{4DA5826E-8BBE-461F-B58A-CFAD734CBAA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1427" y="6345238"/>
            <a:ext cx="6201653" cy="207962"/>
          </a:xfrm>
        </p:spPr>
        <p:txBody>
          <a:bodyPr/>
          <a:lstStyle>
            <a:lvl1pPr algn="l">
              <a:defRPr sz="800">
                <a:solidFill>
                  <a:schemeClr val="bg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2494131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 flipH="1">
            <a:off x="5331759" y="0"/>
            <a:ext cx="686024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Diagrammas vietturis 4">
            <a:extLst>
              <a:ext uri="{FF2B5EF4-FFF2-40B4-BE49-F238E27FC236}">
                <a16:creationId xmlns:a16="http://schemas.microsoft.com/office/drawing/2014/main" id="{8B44046A-B252-42F2-81C3-EEEA8CD70F77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6005385" y="661086"/>
            <a:ext cx="5525187" cy="514659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lv-LV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7659E13D-4FCD-4014-AB7B-0DFAFD05A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F3CAF5B3-BA15-40AE-9699-BDB011FF26D2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4" name="Teksta vietturis 5">
            <a:extLst>
              <a:ext uri="{FF2B5EF4-FFF2-40B4-BE49-F238E27FC236}">
                <a16:creationId xmlns:a16="http://schemas.microsoft.com/office/drawing/2014/main" id="{259504E4-68EC-45A0-B8E0-02E3D6AA87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140" y="774721"/>
            <a:ext cx="4094778" cy="2261975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5" name="Teksta vietturis 13">
            <a:extLst>
              <a:ext uri="{FF2B5EF4-FFF2-40B4-BE49-F238E27FC236}">
                <a16:creationId xmlns:a16="http://schemas.microsoft.com/office/drawing/2014/main" id="{239CC50D-2CC0-4FDB-9DB2-4726D49065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4073218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</a:t>
            </a:r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BAEBAEBB-132C-4643-B270-2F32E22D089E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27625D77-AC2C-4493-BEB5-A00B9AB7FE2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05385" y="6345238"/>
            <a:ext cx="3981895" cy="207962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3135348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383527" y="383527"/>
            <a:ext cx="1139588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764274" y="1532710"/>
            <a:ext cx="11427725" cy="53252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3" name="Teksta vietturis 4">
            <a:extLst>
              <a:ext uri="{FF2B5EF4-FFF2-40B4-BE49-F238E27FC236}">
                <a16:creationId xmlns:a16="http://schemas.microsoft.com/office/drawing/2014/main" id="{3A1DDAA5-FB2E-45DE-8616-805CA099DC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20261" y="1763497"/>
            <a:ext cx="10110311" cy="457200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Grafika virsraksts</a:t>
            </a:r>
          </a:p>
        </p:txBody>
      </p:sp>
      <p:sp>
        <p:nvSpPr>
          <p:cNvPr id="14" name="Diagrammas vietturis 8">
            <a:extLst>
              <a:ext uri="{FF2B5EF4-FFF2-40B4-BE49-F238E27FC236}">
                <a16:creationId xmlns:a16="http://schemas.microsoft.com/office/drawing/2014/main" id="{56E6F45A-40A5-4022-A14A-5682DAB57EEB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1419367" y="2292817"/>
            <a:ext cx="10111205" cy="3814556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3F486ACA-C5E2-4340-A61B-C236D03C2A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15" name="Teksta vietturis 5">
            <a:extLst>
              <a:ext uri="{FF2B5EF4-FFF2-40B4-BE49-F238E27FC236}">
                <a16:creationId xmlns:a16="http://schemas.microsoft.com/office/drawing/2014/main" id="{BB240026-FBE3-4F48-B147-EAFA6F9A78C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699" y="88388"/>
            <a:ext cx="10899189" cy="1051200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7" name="Teksta vietturis 2">
            <a:extLst>
              <a:ext uri="{FF2B5EF4-FFF2-40B4-BE49-F238E27FC236}">
                <a16:creationId xmlns:a16="http://schemas.microsoft.com/office/drawing/2014/main" id="{4BB9826D-E498-43C0-B5D4-15637011E01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19367" y="6345238"/>
            <a:ext cx="4114459" cy="207962"/>
          </a:xfrm>
        </p:spPr>
        <p:txBody>
          <a:bodyPr/>
          <a:lstStyle>
            <a:lvl1pPr algn="l">
              <a:defRPr sz="800">
                <a:solidFill>
                  <a:schemeClr val="bg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1471421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 flipV="1">
            <a:off x="-1" y="1924334"/>
            <a:ext cx="12192000" cy="49336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7" y="382138"/>
            <a:ext cx="10895256" cy="116006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775900" y="775900"/>
            <a:ext cx="1924333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969ABA9E-9D5C-480F-8DF9-B37F2AD7D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CB8EB0B-FD53-45EC-9AE6-5BD53AC0082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Diagrammas vietturis 6">
            <a:extLst>
              <a:ext uri="{FF2B5EF4-FFF2-40B4-BE49-F238E27FC236}">
                <a16:creationId xmlns:a16="http://schemas.microsoft.com/office/drawing/2014/main" id="{CADA48F4-10BC-4A3E-A31B-072C017295C1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1162952" y="2285568"/>
            <a:ext cx="2263775" cy="2263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lv-LV"/>
          </a:p>
        </p:txBody>
      </p:sp>
      <p:sp>
        <p:nvSpPr>
          <p:cNvPr id="28" name="Diagrammas vietturis 6">
            <a:extLst>
              <a:ext uri="{FF2B5EF4-FFF2-40B4-BE49-F238E27FC236}">
                <a16:creationId xmlns:a16="http://schemas.microsoft.com/office/drawing/2014/main" id="{F1FE343D-BD62-4C87-ADFF-2B43AD9E74A9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4964111" y="2292621"/>
            <a:ext cx="2263775" cy="2263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lv-LV"/>
          </a:p>
        </p:txBody>
      </p:sp>
      <p:sp>
        <p:nvSpPr>
          <p:cNvPr id="29" name="Diagrammas vietturis 6">
            <a:extLst>
              <a:ext uri="{FF2B5EF4-FFF2-40B4-BE49-F238E27FC236}">
                <a16:creationId xmlns:a16="http://schemas.microsoft.com/office/drawing/2014/main" id="{D54269A1-1455-4CF7-BFC5-2C69B086CB01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8765273" y="2285568"/>
            <a:ext cx="2263775" cy="2263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lv-LV"/>
          </a:p>
        </p:txBody>
      </p:sp>
      <p:sp>
        <p:nvSpPr>
          <p:cNvPr id="21" name="Teksta vietturis 20">
            <a:extLst>
              <a:ext uri="{FF2B5EF4-FFF2-40B4-BE49-F238E27FC236}">
                <a16:creationId xmlns:a16="http://schemas.microsoft.com/office/drawing/2014/main" id="{06E4E967-BDE3-42FB-88C9-D036AABF0B4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59727" y="5111750"/>
            <a:ext cx="3070225" cy="992188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ksta vietturis 20">
            <a:extLst>
              <a:ext uri="{FF2B5EF4-FFF2-40B4-BE49-F238E27FC236}">
                <a16:creationId xmlns:a16="http://schemas.microsoft.com/office/drawing/2014/main" id="{DB1224CD-0C35-4F5C-9401-14A16B9A6A3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560885" y="5114688"/>
            <a:ext cx="3070225" cy="992188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ksta vietturis 20">
            <a:extLst>
              <a:ext uri="{FF2B5EF4-FFF2-40B4-BE49-F238E27FC236}">
                <a16:creationId xmlns:a16="http://schemas.microsoft.com/office/drawing/2014/main" id="{70D3C581-FC3D-43E5-84D0-47ADFE9F8FC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362048" y="5111750"/>
            <a:ext cx="3070225" cy="992188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ksta vietturis 20">
            <a:extLst>
              <a:ext uri="{FF2B5EF4-FFF2-40B4-BE49-F238E27FC236}">
                <a16:creationId xmlns:a16="http://schemas.microsoft.com/office/drawing/2014/main" id="{134BC696-63AB-488C-B344-AA7FF8685D3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1999" y="4690944"/>
            <a:ext cx="3070225" cy="479284"/>
          </a:xfr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</a:t>
            </a:r>
          </a:p>
        </p:txBody>
      </p:sp>
      <p:sp>
        <p:nvSpPr>
          <p:cNvPr id="33" name="Teksta vietturis 20">
            <a:extLst>
              <a:ext uri="{FF2B5EF4-FFF2-40B4-BE49-F238E27FC236}">
                <a16:creationId xmlns:a16="http://schemas.microsoft.com/office/drawing/2014/main" id="{98037AC3-C53F-42D7-9D6D-DFE60F5FDB8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63157" y="4693882"/>
            <a:ext cx="3070225" cy="479284"/>
          </a:xfr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</a:t>
            </a:r>
          </a:p>
        </p:txBody>
      </p:sp>
      <p:sp>
        <p:nvSpPr>
          <p:cNvPr id="34" name="Teksta vietturis 20">
            <a:extLst>
              <a:ext uri="{FF2B5EF4-FFF2-40B4-BE49-F238E27FC236}">
                <a16:creationId xmlns:a16="http://schemas.microsoft.com/office/drawing/2014/main" id="{CED02F41-3303-46BC-86AB-7C323F348F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4320" y="4690944"/>
            <a:ext cx="3070225" cy="479284"/>
          </a:xfr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</a:t>
            </a:r>
          </a:p>
        </p:txBody>
      </p:sp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D8AE4074-F4F3-405F-850C-1A22190BF39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1427" y="6345238"/>
            <a:ext cx="6566459" cy="207962"/>
          </a:xfrm>
        </p:spPr>
        <p:txBody>
          <a:bodyPr/>
          <a:lstStyle>
            <a:lvl1pPr algn="l">
              <a:defRPr sz="800">
                <a:solidFill>
                  <a:schemeClr val="bg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3615222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Virsraksta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 flipV="1">
            <a:off x="-1" y="1924334"/>
            <a:ext cx="12192000" cy="49336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7" y="382138"/>
            <a:ext cx="10895256" cy="116006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775900" y="775899"/>
            <a:ext cx="1924333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969ABA9E-9D5C-480F-8DF9-B37F2AD7D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CB8EB0B-FD53-45EC-9AE6-5BD53AC0082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Diagrammas vietturis 6">
            <a:extLst>
              <a:ext uri="{FF2B5EF4-FFF2-40B4-BE49-F238E27FC236}">
                <a16:creationId xmlns:a16="http://schemas.microsoft.com/office/drawing/2014/main" id="{CADA48F4-10BC-4A3E-A31B-072C017295C1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1162952" y="2285568"/>
            <a:ext cx="2263775" cy="2263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lv-LV"/>
          </a:p>
        </p:txBody>
      </p:sp>
      <p:sp>
        <p:nvSpPr>
          <p:cNvPr id="28" name="Diagrammas vietturis 6">
            <a:extLst>
              <a:ext uri="{FF2B5EF4-FFF2-40B4-BE49-F238E27FC236}">
                <a16:creationId xmlns:a16="http://schemas.microsoft.com/office/drawing/2014/main" id="{F1FE343D-BD62-4C87-ADFF-2B43AD9E74A9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4964111" y="2292621"/>
            <a:ext cx="2263775" cy="2263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lv-LV"/>
          </a:p>
        </p:txBody>
      </p:sp>
      <p:sp>
        <p:nvSpPr>
          <p:cNvPr id="29" name="Diagrammas vietturis 6">
            <a:extLst>
              <a:ext uri="{FF2B5EF4-FFF2-40B4-BE49-F238E27FC236}">
                <a16:creationId xmlns:a16="http://schemas.microsoft.com/office/drawing/2014/main" id="{D54269A1-1455-4CF7-BFC5-2C69B086CB01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8760729" y="2285568"/>
            <a:ext cx="2263775" cy="2263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lv-LV"/>
          </a:p>
        </p:txBody>
      </p:sp>
      <p:sp>
        <p:nvSpPr>
          <p:cNvPr id="21" name="Teksta vietturis 20">
            <a:extLst>
              <a:ext uri="{FF2B5EF4-FFF2-40B4-BE49-F238E27FC236}">
                <a16:creationId xmlns:a16="http://schemas.microsoft.com/office/drawing/2014/main" id="{06E4E967-BDE3-42FB-88C9-D036AABF0B4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59727" y="5111750"/>
            <a:ext cx="3070225" cy="99218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ksta vietturis 20">
            <a:extLst>
              <a:ext uri="{FF2B5EF4-FFF2-40B4-BE49-F238E27FC236}">
                <a16:creationId xmlns:a16="http://schemas.microsoft.com/office/drawing/2014/main" id="{DB1224CD-0C35-4F5C-9401-14A16B9A6A3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560885" y="5114688"/>
            <a:ext cx="3070225" cy="99218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ksta vietturis 20">
            <a:extLst>
              <a:ext uri="{FF2B5EF4-FFF2-40B4-BE49-F238E27FC236}">
                <a16:creationId xmlns:a16="http://schemas.microsoft.com/office/drawing/2014/main" id="{70D3C581-FC3D-43E5-84D0-47ADFE9F8FC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357504" y="5111750"/>
            <a:ext cx="3070225" cy="99218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ksta vietturis 20">
            <a:extLst>
              <a:ext uri="{FF2B5EF4-FFF2-40B4-BE49-F238E27FC236}">
                <a16:creationId xmlns:a16="http://schemas.microsoft.com/office/drawing/2014/main" id="{134BC696-63AB-488C-B344-AA7FF8685D3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1999" y="4690944"/>
            <a:ext cx="3070225" cy="479284"/>
          </a:xfrm>
        </p:spPr>
        <p:txBody>
          <a:bodyPr/>
          <a:lstStyle>
            <a:lvl1pPr algn="ctr">
              <a:defRPr sz="1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</a:t>
            </a:r>
          </a:p>
        </p:txBody>
      </p:sp>
      <p:sp>
        <p:nvSpPr>
          <p:cNvPr id="33" name="Teksta vietturis 20">
            <a:extLst>
              <a:ext uri="{FF2B5EF4-FFF2-40B4-BE49-F238E27FC236}">
                <a16:creationId xmlns:a16="http://schemas.microsoft.com/office/drawing/2014/main" id="{98037AC3-C53F-42D7-9D6D-DFE60F5FDB8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63157" y="4693882"/>
            <a:ext cx="3070225" cy="479284"/>
          </a:xfrm>
        </p:spPr>
        <p:txBody>
          <a:bodyPr/>
          <a:lstStyle>
            <a:lvl1pPr algn="ctr">
              <a:defRPr sz="1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</a:t>
            </a:r>
          </a:p>
        </p:txBody>
      </p:sp>
      <p:sp>
        <p:nvSpPr>
          <p:cNvPr id="34" name="Teksta vietturis 20">
            <a:extLst>
              <a:ext uri="{FF2B5EF4-FFF2-40B4-BE49-F238E27FC236}">
                <a16:creationId xmlns:a16="http://schemas.microsoft.com/office/drawing/2014/main" id="{CED02F41-3303-46BC-86AB-7C323F348F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59776" y="4690944"/>
            <a:ext cx="3070225" cy="479284"/>
          </a:xfrm>
        </p:spPr>
        <p:txBody>
          <a:bodyPr/>
          <a:lstStyle>
            <a:lvl1pPr algn="ctr">
              <a:defRPr sz="1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</a:t>
            </a:r>
          </a:p>
        </p:txBody>
      </p:sp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05ADDBE1-9F38-41F9-ACE8-0F5BCD2E67D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1427" y="6345238"/>
            <a:ext cx="6566459" cy="207962"/>
          </a:xfrm>
        </p:spPr>
        <p:txBody>
          <a:bodyPr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3783788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_ba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669676C-481A-1407-3D43-322F0CC42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B45BF5E0-177A-E674-F7AE-1278362853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05D1D189-2617-B204-969F-E9E0258D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984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D84A62A2-B31C-B634-FFC7-870D44760D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E3F326F7-FE68-AB8A-3AA7-A120DA69C6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54D95869-A454-C833-AB0C-B8D804572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24000"/>
            <a:ext cx="10515600" cy="1159200"/>
          </a:xfrm>
        </p:spPr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2680174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16363207-17BB-2557-D954-87B61069A3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BD58B4E4-E92B-0F63-C3DB-95A78B393F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0502FAAB-053E-FCE8-2EE9-02661B674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24000"/>
            <a:ext cx="10515600" cy="1159200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2423131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4FEC89F6-178A-4C3F-BF47-2DBB57464638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52E5D8A-326B-21C1-FAA7-92098B21E5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F9309DA-84B0-C3D9-F133-03D364C258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5" name="Virsraksts 4">
            <a:extLst>
              <a:ext uri="{FF2B5EF4-FFF2-40B4-BE49-F238E27FC236}">
                <a16:creationId xmlns:a16="http://schemas.microsoft.com/office/drawing/2014/main" id="{2FC503EE-F64E-80E9-4819-7409BADB6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756000"/>
            <a:ext cx="10515600" cy="1325563"/>
          </a:xfrm>
        </p:spPr>
        <p:txBody>
          <a:bodyPr anchor="t"/>
          <a:lstStyle/>
          <a:p>
            <a:r>
              <a:rPr lang="lv-LV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2782377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tumšs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68C1D60E-CB4F-454B-A330-094DCE01D7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9" name="Apakšvirsraksts 2">
            <a:extLst>
              <a:ext uri="{FF2B5EF4-FFF2-40B4-BE49-F238E27FC236}">
                <a16:creationId xmlns:a16="http://schemas.microsoft.com/office/drawing/2014/main" id="{8E98C7A6-40C0-4E3A-A1F6-951351B3F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6343" y="5288509"/>
            <a:ext cx="4273108" cy="432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Uzvārds,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1" name="Teksta vietturis 9">
            <a:extLst>
              <a:ext uri="{FF2B5EF4-FFF2-40B4-BE49-F238E27FC236}">
                <a16:creationId xmlns:a16="http://schemas.microsoft.com/office/drawing/2014/main" id="{4D918FC0-3D78-4E14-BD22-EF1221F72C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6342" y="5725232"/>
            <a:ext cx="3064697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8" name="Virsraksts 1">
            <a:extLst>
              <a:ext uri="{FF2B5EF4-FFF2-40B4-BE49-F238E27FC236}">
                <a16:creationId xmlns:a16="http://schemas.microsoft.com/office/drawing/2014/main" id="{58419C33-7F4A-41B4-9FE4-6798B34AA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2222" y="2947916"/>
            <a:ext cx="7712345" cy="852985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68048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_2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8FC4B7FD-6F30-469E-9DFF-C5BEBE7D8FA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317C5B30-8DDA-9E91-840A-B65DA6B264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0D4C332-CAEC-BCE0-DF3F-7C0B80F767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5" name="Virsraksts 4">
            <a:extLst>
              <a:ext uri="{FF2B5EF4-FFF2-40B4-BE49-F238E27FC236}">
                <a16:creationId xmlns:a16="http://schemas.microsoft.com/office/drawing/2014/main" id="{714056DC-B306-8D53-25FC-750DE8BB6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756000"/>
            <a:ext cx="10515600" cy="1325563"/>
          </a:xfrm>
        </p:spPr>
        <p:txBody>
          <a:bodyPr anchor="t"/>
          <a:lstStyle/>
          <a:p>
            <a:r>
              <a:rPr lang="lv-LV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2629765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ttēls_teks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1264" y="995854"/>
            <a:ext cx="5549309" cy="110726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6096777" y="0"/>
            <a:ext cx="305404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1D110AD-94DC-99A5-A64D-73680BCC59D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5980471" y="6281625"/>
            <a:ext cx="2304000" cy="360000"/>
          </a:xfrm>
        </p:spPr>
        <p:txBody>
          <a:bodyPr/>
          <a:lstStyle>
            <a:lvl1pPr algn="l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AA4F61D-D04D-56AB-0DE0-BDF91B07E80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2236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ttāls_tekst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73891" y="995850"/>
            <a:ext cx="5562778" cy="110726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5CAF1312-B8E0-4A01-BC61-52A907D4E9EE}"/>
              </a:ext>
            </a:extLst>
          </p:cNvPr>
          <p:cNvSpPr/>
          <p:nvPr userDrawn="1"/>
        </p:nvSpPr>
        <p:spPr>
          <a:xfrm>
            <a:off x="6096777" y="0"/>
            <a:ext cx="305404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891D7E8A-86FB-029F-FEA4-395742FFE65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5973533" y="6282000"/>
            <a:ext cx="2304000" cy="360000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E65E05E-1457-890A-BA45-25C931DB6BE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28262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55DE022B-7CB0-BBEC-F52D-C3222AE535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681E3C3B-B961-DA00-1B69-0B74B6021F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F09C4347-42C7-0BE7-290D-25D66B74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756000"/>
            <a:ext cx="10515600" cy="1325563"/>
          </a:xfrm>
        </p:spPr>
        <p:txBody>
          <a:bodyPr anchor="t"/>
          <a:lstStyle/>
          <a:p>
            <a:r>
              <a:rPr lang="lv-LV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2339003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_3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95E18358-15E3-DAA0-32B4-111ED86BC9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B8A51B8E-625E-441A-7A9A-232E446CF5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997A883F-0D54-FCC2-D4CB-DE9EDFFF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756000"/>
            <a:ext cx="10515600" cy="1325563"/>
          </a:xfrm>
        </p:spPr>
        <p:txBody>
          <a:bodyPr anchor="t"/>
          <a:lstStyle/>
          <a:p>
            <a:r>
              <a:rPr lang="lv-LV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1223519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81104" y="3242057"/>
            <a:ext cx="153609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8621696B-4638-507A-FE3F-684E0F3B2A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2F3020F-5086-F269-CF3E-83776D6C66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4A6A0C12-489E-42AD-9AD1-A6BF7E99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24000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2716091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_4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81104" y="3242057"/>
            <a:ext cx="153609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7271152C-9FE5-35B7-FCCE-AB4BF4F81B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F65234E5-BACF-981F-0927-6ADC22874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1A26AE23-238C-AA36-6156-DC3DCB06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24000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35035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443055" y="443057"/>
            <a:ext cx="1260000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351AC4A6-984C-91C7-4823-DABA386BAF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3656C645-3125-F18F-8639-85AD2D515D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2D03419C-6150-E322-2863-6FCFDDFB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180000"/>
            <a:ext cx="10515600" cy="1051200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1802835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_5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443055" y="443057"/>
            <a:ext cx="1260000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04D53A39-D949-B5C9-B187-C1B8BAEA5E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BEF95851-91E2-8A11-FA74-E56E587C1D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853D25DA-A44A-FF7F-385A-7A7357029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180000"/>
            <a:ext cx="10515600" cy="1051200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3525614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beigum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aisnstūris 4">
            <a:extLst>
              <a:ext uri="{FF2B5EF4-FFF2-40B4-BE49-F238E27FC236}">
                <a16:creationId xmlns:a16="http://schemas.microsoft.com/office/drawing/2014/main" id="{08683819-4C82-43FF-864C-D266F31B7204}"/>
              </a:ext>
            </a:extLst>
          </p:cNvPr>
          <p:cNvSpPr/>
          <p:nvPr userDrawn="1"/>
        </p:nvSpPr>
        <p:spPr>
          <a:xfrm>
            <a:off x="4569162" y="6484114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31B42-887D-42A8-BFF5-425153898C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445224" y="2913797"/>
            <a:ext cx="7301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>
                <a:solidFill>
                  <a:schemeClr val="tx1"/>
                </a:solidFill>
                <a:latin typeface="+mj-lt"/>
              </a:rPr>
              <a:t>Paldies par uzmanību!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D0237B9A-BDB9-1526-46F0-75DCDA7E6D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44000" y="6116740"/>
            <a:ext cx="2304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gaišs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ttēla vietturis 2">
            <a:extLst>
              <a:ext uri="{FF2B5EF4-FFF2-40B4-BE49-F238E27FC236}">
                <a16:creationId xmlns:a16="http://schemas.microsoft.com/office/drawing/2014/main" id="{06FEA1D3-1D45-4282-B044-1D1C5897DE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lv-LV" dirty="0"/>
          </a:p>
        </p:txBody>
      </p:sp>
      <p:sp>
        <p:nvSpPr>
          <p:cNvPr id="11" name="Apakšvirsraksts 2">
            <a:extLst>
              <a:ext uri="{FF2B5EF4-FFF2-40B4-BE49-F238E27FC236}">
                <a16:creationId xmlns:a16="http://schemas.microsoft.com/office/drawing/2014/main" id="{E01A1333-E73F-4595-9ED0-09A9A9D07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9519" y="5286412"/>
            <a:ext cx="4273108" cy="432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Uzvārds,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2" name="Teksta vietturis 9">
            <a:extLst>
              <a:ext uri="{FF2B5EF4-FFF2-40B4-BE49-F238E27FC236}">
                <a16:creationId xmlns:a16="http://schemas.microsoft.com/office/drawing/2014/main" id="{9C65A06B-B9FE-4850-81D8-005ECDEDFD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9518" y="5725236"/>
            <a:ext cx="3064697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9" name="Virsraksts 1">
            <a:extLst>
              <a:ext uri="{FF2B5EF4-FFF2-40B4-BE49-F238E27FC236}">
                <a16:creationId xmlns:a16="http://schemas.microsoft.com/office/drawing/2014/main" id="{026FD6F2-27FF-402E-92DE-09468B996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398" y="2947916"/>
            <a:ext cx="7712345" cy="852985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9646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beiguma slaids_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isnstūris 4">
            <a:extLst>
              <a:ext uri="{FF2B5EF4-FFF2-40B4-BE49-F238E27FC236}">
                <a16:creationId xmlns:a16="http://schemas.microsoft.com/office/drawing/2014/main" id="{08683819-4C82-43FF-864C-D266F31B7204}"/>
              </a:ext>
            </a:extLst>
          </p:cNvPr>
          <p:cNvSpPr/>
          <p:nvPr userDrawn="1"/>
        </p:nvSpPr>
        <p:spPr>
          <a:xfrm>
            <a:off x="4569162" y="6484114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31B42-887D-42A8-BFF5-425153898C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445224" y="3281485"/>
            <a:ext cx="7301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M</a:t>
            </a:r>
            <a:r>
              <a:rPr lang="lv-LV" sz="4000" dirty="0">
                <a:solidFill>
                  <a:schemeClr val="tx1"/>
                </a:solidFill>
                <a:latin typeface="+mj-lt"/>
              </a:rPr>
              <a:t>ūsu valsts, mūsu banka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CA0B9374-1107-4AC0-9704-51C5D68417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954" y="1485352"/>
            <a:ext cx="2640090" cy="933747"/>
          </a:xfrm>
          <a:prstGeom prst="rect">
            <a:avLst/>
          </a:prstGeom>
        </p:spPr>
      </p:pic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D66DEE42-744F-A2C0-BD16-DAEE25BB19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26000" y="6116740"/>
            <a:ext cx="2340000" cy="360000"/>
          </a:xfrm>
        </p:spPr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40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ttāls_teksts_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ešsaistes attēla vietturis 18">
            <a:extLst>
              <a:ext uri="{FF2B5EF4-FFF2-40B4-BE49-F238E27FC236}">
                <a16:creationId xmlns:a16="http://schemas.microsoft.com/office/drawing/2014/main" id="{E3D93485-454F-79D9-FFC4-0DCEA8E6771E}"/>
              </a:ext>
            </a:extLst>
          </p:cNvPr>
          <p:cNvSpPr>
            <a:spLocks noGrp="1"/>
          </p:cNvSpPr>
          <p:nvPr>
            <p:ph type="clipArt" sz="quarter" idx="40"/>
          </p:nvPr>
        </p:nvSpPr>
        <p:spPr>
          <a:xfrm>
            <a:off x="0" y="2266950"/>
            <a:ext cx="6096000" cy="4591050"/>
          </a:xfrm>
        </p:spPr>
        <p:txBody>
          <a:bodyPr/>
          <a:lstStyle/>
          <a:p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891D7E8A-86FB-029F-FEA4-395742FFE65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584997" y="6282000"/>
            <a:ext cx="2304000" cy="360000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E65E05E-1457-890A-BA45-25C931DB6BE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7" name="Tiešsaistes attēla vietturis 5">
            <a:extLst>
              <a:ext uri="{FF2B5EF4-FFF2-40B4-BE49-F238E27FC236}">
                <a16:creationId xmlns:a16="http://schemas.microsoft.com/office/drawing/2014/main" id="{0AC0CC96-D0E7-6970-2F45-2FD0C6DED751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6714653" y="49231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8" name="Teksta vietturis 13">
            <a:extLst>
              <a:ext uri="{FF2B5EF4-FFF2-40B4-BE49-F238E27FC236}">
                <a16:creationId xmlns:a16="http://schemas.microsoft.com/office/drawing/2014/main" id="{FEE0AE17-A605-CBAB-BA5B-EC858949BD6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69995" y="485651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27" name="Tiešsaistes attēla vietturis 5">
            <a:extLst>
              <a:ext uri="{FF2B5EF4-FFF2-40B4-BE49-F238E27FC236}">
                <a16:creationId xmlns:a16="http://schemas.microsoft.com/office/drawing/2014/main" id="{2C692CF8-4643-B6AD-B127-C8BB1DA965A7}"/>
              </a:ext>
            </a:extLst>
          </p:cNvPr>
          <p:cNvSpPr>
            <a:spLocks noGrp="1"/>
          </p:cNvSpPr>
          <p:nvPr>
            <p:ph type="clipArt" sz="quarter" idx="32" hasCustomPrompt="1"/>
          </p:nvPr>
        </p:nvSpPr>
        <p:spPr>
          <a:xfrm>
            <a:off x="6720751" y="288530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8" name="Tiešsaistes attēla vietturis 5">
            <a:extLst>
              <a:ext uri="{FF2B5EF4-FFF2-40B4-BE49-F238E27FC236}">
                <a16:creationId xmlns:a16="http://schemas.microsoft.com/office/drawing/2014/main" id="{02237454-5CDC-6E9A-72A6-EAA2E8793F81}"/>
              </a:ext>
            </a:extLst>
          </p:cNvPr>
          <p:cNvSpPr>
            <a:spLocks noGrp="1"/>
          </p:cNvSpPr>
          <p:nvPr>
            <p:ph type="clipArt" sz="quarter" idx="33" hasCustomPrompt="1"/>
          </p:nvPr>
        </p:nvSpPr>
        <p:spPr>
          <a:xfrm>
            <a:off x="6720751" y="4081795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5059BA32-D159-EE7B-8A0B-719E15BA61A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6093" y="2880089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C28B88E7-E703-5BD5-073B-8F3120D5B8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6093" y="4077308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8BC8BD78-296B-ECE8-88BA-33F9F8B6DECF}"/>
              </a:ext>
            </a:extLst>
          </p:cNvPr>
          <p:cNvSpPr>
            <a:spLocks noGrp="1"/>
          </p:cNvSpPr>
          <p:nvPr>
            <p:ph type="clipArt" sz="quarter" idx="36" hasCustomPrompt="1"/>
          </p:nvPr>
        </p:nvSpPr>
        <p:spPr>
          <a:xfrm>
            <a:off x="6714653" y="527829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13">
            <a:extLst>
              <a:ext uri="{FF2B5EF4-FFF2-40B4-BE49-F238E27FC236}">
                <a16:creationId xmlns:a16="http://schemas.microsoft.com/office/drawing/2014/main" id="{E5888D57-5783-1F45-D16E-EFB6FF51D5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69995" y="5274528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3" name="Tiešsaistes attēla vietturis 5">
            <a:extLst>
              <a:ext uri="{FF2B5EF4-FFF2-40B4-BE49-F238E27FC236}">
                <a16:creationId xmlns:a16="http://schemas.microsoft.com/office/drawing/2014/main" id="{736829DD-CDAB-B6F7-7785-ED7465732AAF}"/>
              </a:ext>
            </a:extLst>
          </p:cNvPr>
          <p:cNvSpPr>
            <a:spLocks noGrp="1"/>
          </p:cNvSpPr>
          <p:nvPr>
            <p:ph type="clipArt" sz="quarter" idx="38" hasCustomPrompt="1"/>
          </p:nvPr>
        </p:nvSpPr>
        <p:spPr>
          <a:xfrm>
            <a:off x="6714653" y="1688805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4" name="Teksta vietturis 13">
            <a:extLst>
              <a:ext uri="{FF2B5EF4-FFF2-40B4-BE49-F238E27FC236}">
                <a16:creationId xmlns:a16="http://schemas.microsoft.com/office/drawing/2014/main" id="{8300EF64-4628-12E8-E772-DF9FE6B329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69995" y="1682870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2" name="Taisnstūris 1">
            <a:extLst>
              <a:ext uri="{FF2B5EF4-FFF2-40B4-BE49-F238E27FC236}">
                <a16:creationId xmlns:a16="http://schemas.microsoft.com/office/drawing/2014/main" id="{B05F00CC-9489-40A8-1633-BC38D6946EE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Virsraksts 4">
            <a:extLst>
              <a:ext uri="{FF2B5EF4-FFF2-40B4-BE49-F238E27FC236}">
                <a16:creationId xmlns:a16="http://schemas.microsoft.com/office/drawing/2014/main" id="{FC7490D3-2B1B-698D-6D01-BE8F6277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1" y="756000"/>
            <a:ext cx="5448000" cy="132556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lv-LV" dirty="0"/>
              <a:t>Rediģēt šablona virsraksta stilu</a:t>
            </a:r>
          </a:p>
        </p:txBody>
      </p:sp>
      <p:pic>
        <p:nvPicPr>
          <p:cNvPr id="35" name="Grafika 34">
            <a:extLst>
              <a:ext uri="{FF2B5EF4-FFF2-40B4-BE49-F238E27FC236}">
                <a16:creationId xmlns:a16="http://schemas.microsoft.com/office/drawing/2014/main" id="{7602917D-462F-EC37-4A63-ABE0D08AFF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042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ttāls_teksts_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ešsaistes attēla vietturis 18">
            <a:extLst>
              <a:ext uri="{FF2B5EF4-FFF2-40B4-BE49-F238E27FC236}">
                <a16:creationId xmlns:a16="http://schemas.microsoft.com/office/drawing/2014/main" id="{E3D93485-454F-79D9-FFC4-0DCEA8E6771E}"/>
              </a:ext>
            </a:extLst>
          </p:cNvPr>
          <p:cNvSpPr>
            <a:spLocks noGrp="1"/>
          </p:cNvSpPr>
          <p:nvPr>
            <p:ph type="clipArt" sz="quarter" idx="40"/>
          </p:nvPr>
        </p:nvSpPr>
        <p:spPr>
          <a:xfrm>
            <a:off x="0" y="2266950"/>
            <a:ext cx="6096000" cy="4591050"/>
          </a:xfrm>
        </p:spPr>
        <p:txBody>
          <a:bodyPr/>
          <a:lstStyle/>
          <a:p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891D7E8A-86FB-029F-FEA4-395742FFE65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584997" y="6282000"/>
            <a:ext cx="2304000" cy="360000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E65E05E-1457-890A-BA45-25C931DB6BE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7" name="Tiešsaistes attēla vietturis 5">
            <a:extLst>
              <a:ext uri="{FF2B5EF4-FFF2-40B4-BE49-F238E27FC236}">
                <a16:creationId xmlns:a16="http://schemas.microsoft.com/office/drawing/2014/main" id="{0AC0CC96-D0E7-6970-2F45-2FD0C6DED751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6714653" y="49231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8" name="Teksta vietturis 13">
            <a:extLst>
              <a:ext uri="{FF2B5EF4-FFF2-40B4-BE49-F238E27FC236}">
                <a16:creationId xmlns:a16="http://schemas.microsoft.com/office/drawing/2014/main" id="{FEE0AE17-A605-CBAB-BA5B-EC858949BD6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69995" y="485651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8AC0849B-A964-01DE-2BEC-CE233F1C5F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7" name="Tiešsaistes attēla vietturis 5">
            <a:extLst>
              <a:ext uri="{FF2B5EF4-FFF2-40B4-BE49-F238E27FC236}">
                <a16:creationId xmlns:a16="http://schemas.microsoft.com/office/drawing/2014/main" id="{2C692CF8-4643-B6AD-B127-C8BB1DA965A7}"/>
              </a:ext>
            </a:extLst>
          </p:cNvPr>
          <p:cNvSpPr>
            <a:spLocks noGrp="1"/>
          </p:cNvSpPr>
          <p:nvPr>
            <p:ph type="clipArt" sz="quarter" idx="32" hasCustomPrompt="1"/>
          </p:nvPr>
        </p:nvSpPr>
        <p:spPr>
          <a:xfrm>
            <a:off x="6720751" y="288530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8" name="Tiešsaistes attēla vietturis 5">
            <a:extLst>
              <a:ext uri="{FF2B5EF4-FFF2-40B4-BE49-F238E27FC236}">
                <a16:creationId xmlns:a16="http://schemas.microsoft.com/office/drawing/2014/main" id="{02237454-5CDC-6E9A-72A6-EAA2E8793F81}"/>
              </a:ext>
            </a:extLst>
          </p:cNvPr>
          <p:cNvSpPr>
            <a:spLocks noGrp="1"/>
          </p:cNvSpPr>
          <p:nvPr>
            <p:ph type="clipArt" sz="quarter" idx="33" hasCustomPrompt="1"/>
          </p:nvPr>
        </p:nvSpPr>
        <p:spPr>
          <a:xfrm>
            <a:off x="6720751" y="4081795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5059BA32-D159-EE7B-8A0B-719E15BA61A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6093" y="2880089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C28B88E7-E703-5BD5-073B-8F3120D5B8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6093" y="4077308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8BC8BD78-296B-ECE8-88BA-33F9F8B6DECF}"/>
              </a:ext>
            </a:extLst>
          </p:cNvPr>
          <p:cNvSpPr>
            <a:spLocks noGrp="1"/>
          </p:cNvSpPr>
          <p:nvPr>
            <p:ph type="clipArt" sz="quarter" idx="36" hasCustomPrompt="1"/>
          </p:nvPr>
        </p:nvSpPr>
        <p:spPr>
          <a:xfrm>
            <a:off x="6714653" y="527829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13">
            <a:extLst>
              <a:ext uri="{FF2B5EF4-FFF2-40B4-BE49-F238E27FC236}">
                <a16:creationId xmlns:a16="http://schemas.microsoft.com/office/drawing/2014/main" id="{E5888D57-5783-1F45-D16E-EFB6FF51D5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69995" y="5274528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3" name="Tiešsaistes attēla vietturis 5">
            <a:extLst>
              <a:ext uri="{FF2B5EF4-FFF2-40B4-BE49-F238E27FC236}">
                <a16:creationId xmlns:a16="http://schemas.microsoft.com/office/drawing/2014/main" id="{736829DD-CDAB-B6F7-7785-ED7465732AAF}"/>
              </a:ext>
            </a:extLst>
          </p:cNvPr>
          <p:cNvSpPr>
            <a:spLocks noGrp="1"/>
          </p:cNvSpPr>
          <p:nvPr>
            <p:ph type="clipArt" sz="quarter" idx="38" hasCustomPrompt="1"/>
          </p:nvPr>
        </p:nvSpPr>
        <p:spPr>
          <a:xfrm>
            <a:off x="6714653" y="1688805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4" name="Teksta vietturis 13">
            <a:extLst>
              <a:ext uri="{FF2B5EF4-FFF2-40B4-BE49-F238E27FC236}">
                <a16:creationId xmlns:a16="http://schemas.microsoft.com/office/drawing/2014/main" id="{8300EF64-4628-12E8-E772-DF9FE6B329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69995" y="1682870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2" name="Taisnstūris 1">
            <a:extLst>
              <a:ext uri="{FF2B5EF4-FFF2-40B4-BE49-F238E27FC236}">
                <a16:creationId xmlns:a16="http://schemas.microsoft.com/office/drawing/2014/main" id="{B05F00CC-9489-40A8-1633-BC38D6946EE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Virsraksts 4">
            <a:extLst>
              <a:ext uri="{FF2B5EF4-FFF2-40B4-BE49-F238E27FC236}">
                <a16:creationId xmlns:a16="http://schemas.microsoft.com/office/drawing/2014/main" id="{FC7490D3-2B1B-698D-6D01-BE8F6277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1" y="756000"/>
            <a:ext cx="5448000" cy="132556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lv-LV" dirty="0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28016259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ttāls_teksts_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891D7E8A-86FB-029F-FEA4-395742FFE65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944000" y="6282000"/>
            <a:ext cx="2304000" cy="360000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E65E05E-1457-890A-BA45-25C931DB6BE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7" name="Tiešsaistes attēla vietturis 5">
            <a:extLst>
              <a:ext uri="{FF2B5EF4-FFF2-40B4-BE49-F238E27FC236}">
                <a16:creationId xmlns:a16="http://schemas.microsoft.com/office/drawing/2014/main" id="{0AC0CC96-D0E7-6970-2F45-2FD0C6DED751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6714653" y="49231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8" name="Teksta vietturis 13">
            <a:extLst>
              <a:ext uri="{FF2B5EF4-FFF2-40B4-BE49-F238E27FC236}">
                <a16:creationId xmlns:a16="http://schemas.microsoft.com/office/drawing/2014/main" id="{FEE0AE17-A605-CBAB-BA5B-EC858949BD6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69995" y="485651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27" name="Tiešsaistes attēla vietturis 5">
            <a:extLst>
              <a:ext uri="{FF2B5EF4-FFF2-40B4-BE49-F238E27FC236}">
                <a16:creationId xmlns:a16="http://schemas.microsoft.com/office/drawing/2014/main" id="{2C692CF8-4643-B6AD-B127-C8BB1DA965A7}"/>
              </a:ext>
            </a:extLst>
          </p:cNvPr>
          <p:cNvSpPr>
            <a:spLocks noGrp="1"/>
          </p:cNvSpPr>
          <p:nvPr>
            <p:ph type="clipArt" sz="quarter" idx="32" hasCustomPrompt="1"/>
          </p:nvPr>
        </p:nvSpPr>
        <p:spPr>
          <a:xfrm>
            <a:off x="6720751" y="288530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8" name="Tiešsaistes attēla vietturis 5">
            <a:extLst>
              <a:ext uri="{FF2B5EF4-FFF2-40B4-BE49-F238E27FC236}">
                <a16:creationId xmlns:a16="http://schemas.microsoft.com/office/drawing/2014/main" id="{02237454-5CDC-6E9A-72A6-EAA2E8793F81}"/>
              </a:ext>
            </a:extLst>
          </p:cNvPr>
          <p:cNvSpPr>
            <a:spLocks noGrp="1"/>
          </p:cNvSpPr>
          <p:nvPr>
            <p:ph type="clipArt" sz="quarter" idx="33" hasCustomPrompt="1"/>
          </p:nvPr>
        </p:nvSpPr>
        <p:spPr>
          <a:xfrm>
            <a:off x="6720751" y="4081795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5059BA32-D159-EE7B-8A0B-719E15BA61A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6093" y="2880089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C28B88E7-E703-5BD5-073B-8F3120D5B8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6093" y="4077308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8BC8BD78-296B-ECE8-88BA-33F9F8B6DECF}"/>
              </a:ext>
            </a:extLst>
          </p:cNvPr>
          <p:cNvSpPr>
            <a:spLocks noGrp="1"/>
          </p:cNvSpPr>
          <p:nvPr>
            <p:ph type="clipArt" sz="quarter" idx="36" hasCustomPrompt="1"/>
          </p:nvPr>
        </p:nvSpPr>
        <p:spPr>
          <a:xfrm>
            <a:off x="6714653" y="527829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13">
            <a:extLst>
              <a:ext uri="{FF2B5EF4-FFF2-40B4-BE49-F238E27FC236}">
                <a16:creationId xmlns:a16="http://schemas.microsoft.com/office/drawing/2014/main" id="{E5888D57-5783-1F45-D16E-EFB6FF51D5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69995" y="5274528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3" name="Tiešsaistes attēla vietturis 5">
            <a:extLst>
              <a:ext uri="{FF2B5EF4-FFF2-40B4-BE49-F238E27FC236}">
                <a16:creationId xmlns:a16="http://schemas.microsoft.com/office/drawing/2014/main" id="{736829DD-CDAB-B6F7-7785-ED7465732AAF}"/>
              </a:ext>
            </a:extLst>
          </p:cNvPr>
          <p:cNvSpPr>
            <a:spLocks noGrp="1"/>
          </p:cNvSpPr>
          <p:nvPr>
            <p:ph type="clipArt" sz="quarter" idx="38" hasCustomPrompt="1"/>
          </p:nvPr>
        </p:nvSpPr>
        <p:spPr>
          <a:xfrm>
            <a:off x="6714653" y="1688805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4" name="Teksta vietturis 13">
            <a:extLst>
              <a:ext uri="{FF2B5EF4-FFF2-40B4-BE49-F238E27FC236}">
                <a16:creationId xmlns:a16="http://schemas.microsoft.com/office/drawing/2014/main" id="{8300EF64-4628-12E8-E772-DF9FE6B329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69995" y="1682870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2" name="Taisnstūris 1">
            <a:extLst>
              <a:ext uri="{FF2B5EF4-FFF2-40B4-BE49-F238E27FC236}">
                <a16:creationId xmlns:a16="http://schemas.microsoft.com/office/drawing/2014/main" id="{B05F00CC-9489-40A8-1633-BC38D6946EE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Virsraksts 4">
            <a:extLst>
              <a:ext uri="{FF2B5EF4-FFF2-40B4-BE49-F238E27FC236}">
                <a16:creationId xmlns:a16="http://schemas.microsoft.com/office/drawing/2014/main" id="{FC7490D3-2B1B-698D-6D01-BE8F6277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1" y="756000"/>
            <a:ext cx="5448000" cy="132556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BCC793ED-8B74-41E7-3253-A8C426588AE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7700" y="2654300"/>
            <a:ext cx="5448300" cy="344805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lv-LV" dirty="0"/>
              <a:t>Neliels tēmas apraksts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DA078780-4864-62ED-FF0E-10CE4E1A68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382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ttāls_teksts_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891D7E8A-86FB-029F-FEA4-395742FFE65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944000" y="6282000"/>
            <a:ext cx="2304000" cy="360000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E65E05E-1457-890A-BA45-25C931DB6BE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7" name="Tiešsaistes attēla vietturis 5">
            <a:extLst>
              <a:ext uri="{FF2B5EF4-FFF2-40B4-BE49-F238E27FC236}">
                <a16:creationId xmlns:a16="http://schemas.microsoft.com/office/drawing/2014/main" id="{0AC0CC96-D0E7-6970-2F45-2FD0C6DED751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6714653" y="49231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8" name="Teksta vietturis 13">
            <a:extLst>
              <a:ext uri="{FF2B5EF4-FFF2-40B4-BE49-F238E27FC236}">
                <a16:creationId xmlns:a16="http://schemas.microsoft.com/office/drawing/2014/main" id="{FEE0AE17-A605-CBAB-BA5B-EC858949BD6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69995" y="485651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8AC0849B-A964-01DE-2BEC-CE233F1C5F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7" name="Tiešsaistes attēla vietturis 5">
            <a:extLst>
              <a:ext uri="{FF2B5EF4-FFF2-40B4-BE49-F238E27FC236}">
                <a16:creationId xmlns:a16="http://schemas.microsoft.com/office/drawing/2014/main" id="{2C692CF8-4643-B6AD-B127-C8BB1DA965A7}"/>
              </a:ext>
            </a:extLst>
          </p:cNvPr>
          <p:cNvSpPr>
            <a:spLocks noGrp="1"/>
          </p:cNvSpPr>
          <p:nvPr>
            <p:ph type="clipArt" sz="quarter" idx="32" hasCustomPrompt="1"/>
          </p:nvPr>
        </p:nvSpPr>
        <p:spPr>
          <a:xfrm>
            <a:off x="6720751" y="288530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8" name="Tiešsaistes attēla vietturis 5">
            <a:extLst>
              <a:ext uri="{FF2B5EF4-FFF2-40B4-BE49-F238E27FC236}">
                <a16:creationId xmlns:a16="http://schemas.microsoft.com/office/drawing/2014/main" id="{02237454-5CDC-6E9A-72A6-EAA2E8793F81}"/>
              </a:ext>
            </a:extLst>
          </p:cNvPr>
          <p:cNvSpPr>
            <a:spLocks noGrp="1"/>
          </p:cNvSpPr>
          <p:nvPr>
            <p:ph type="clipArt" sz="quarter" idx="33" hasCustomPrompt="1"/>
          </p:nvPr>
        </p:nvSpPr>
        <p:spPr>
          <a:xfrm>
            <a:off x="6720751" y="4081795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5059BA32-D159-EE7B-8A0B-719E15BA61A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6093" y="2880089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C28B88E7-E703-5BD5-073B-8F3120D5B8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6093" y="4077308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8BC8BD78-296B-ECE8-88BA-33F9F8B6DECF}"/>
              </a:ext>
            </a:extLst>
          </p:cNvPr>
          <p:cNvSpPr>
            <a:spLocks noGrp="1"/>
          </p:cNvSpPr>
          <p:nvPr>
            <p:ph type="clipArt" sz="quarter" idx="36" hasCustomPrompt="1"/>
          </p:nvPr>
        </p:nvSpPr>
        <p:spPr>
          <a:xfrm>
            <a:off x="6714653" y="527829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13">
            <a:extLst>
              <a:ext uri="{FF2B5EF4-FFF2-40B4-BE49-F238E27FC236}">
                <a16:creationId xmlns:a16="http://schemas.microsoft.com/office/drawing/2014/main" id="{E5888D57-5783-1F45-D16E-EFB6FF51D5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69995" y="5274528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3" name="Tiešsaistes attēla vietturis 5">
            <a:extLst>
              <a:ext uri="{FF2B5EF4-FFF2-40B4-BE49-F238E27FC236}">
                <a16:creationId xmlns:a16="http://schemas.microsoft.com/office/drawing/2014/main" id="{736829DD-CDAB-B6F7-7785-ED7465732AAF}"/>
              </a:ext>
            </a:extLst>
          </p:cNvPr>
          <p:cNvSpPr>
            <a:spLocks noGrp="1"/>
          </p:cNvSpPr>
          <p:nvPr>
            <p:ph type="clipArt" sz="quarter" idx="38" hasCustomPrompt="1"/>
          </p:nvPr>
        </p:nvSpPr>
        <p:spPr>
          <a:xfrm>
            <a:off x="6714653" y="1688805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4" name="Teksta vietturis 13">
            <a:extLst>
              <a:ext uri="{FF2B5EF4-FFF2-40B4-BE49-F238E27FC236}">
                <a16:creationId xmlns:a16="http://schemas.microsoft.com/office/drawing/2014/main" id="{8300EF64-4628-12E8-E772-DF9FE6B329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69995" y="1682870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2" name="Taisnstūris 1">
            <a:extLst>
              <a:ext uri="{FF2B5EF4-FFF2-40B4-BE49-F238E27FC236}">
                <a16:creationId xmlns:a16="http://schemas.microsoft.com/office/drawing/2014/main" id="{B05F00CC-9489-40A8-1633-BC38D6946EE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Virsraksts 4">
            <a:extLst>
              <a:ext uri="{FF2B5EF4-FFF2-40B4-BE49-F238E27FC236}">
                <a16:creationId xmlns:a16="http://schemas.microsoft.com/office/drawing/2014/main" id="{FC7490D3-2B1B-698D-6D01-BE8F6277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1" y="756000"/>
            <a:ext cx="5448000" cy="132556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BCC793ED-8B74-41E7-3253-A8C426588AE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7700" y="2654300"/>
            <a:ext cx="5448300" cy="344805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lv-LV" dirty="0"/>
              <a:t>Neliels tēmas apraksts</a:t>
            </a:r>
          </a:p>
        </p:txBody>
      </p:sp>
    </p:spTree>
    <p:extLst>
      <p:ext uri="{BB962C8B-B14F-4D97-AF65-F5344CB8AC3E}">
        <p14:creationId xmlns:p14="http://schemas.microsoft.com/office/powerpoint/2010/main" val="184624638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ttāls_teksts_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891D7E8A-86FB-029F-FEA4-395742FFE65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944000" y="6282000"/>
            <a:ext cx="2304000" cy="360000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E65E05E-1457-890A-BA45-25C931DB6BE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A38E0A26-C614-08E2-21F2-46B15ACBF35E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92856" y="2393764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iešsaistes attēla vietturis 5">
            <a:extLst>
              <a:ext uri="{FF2B5EF4-FFF2-40B4-BE49-F238E27FC236}">
                <a16:creationId xmlns:a16="http://schemas.microsoft.com/office/drawing/2014/main" id="{837BEB68-CA7E-7596-DCD8-91C4E2F93DA7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892856" y="3716553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5B62F811-623B-4968-D678-3DB3CE781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8199" y="2369158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21436052-4E1D-6D0C-294F-316097B7C9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8199" y="3691947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15" name="Tiešsaistes attēla vietturis 5">
            <a:extLst>
              <a:ext uri="{FF2B5EF4-FFF2-40B4-BE49-F238E27FC236}">
                <a16:creationId xmlns:a16="http://schemas.microsoft.com/office/drawing/2014/main" id="{D70079D3-6466-5947-DE07-5C686768C440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892856" y="5033384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7F6E1561-90BD-440B-70FD-9F6F815ABC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48199" y="5008778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27" name="Tiešsaistes attēla vietturis 5">
            <a:extLst>
              <a:ext uri="{FF2B5EF4-FFF2-40B4-BE49-F238E27FC236}">
                <a16:creationId xmlns:a16="http://schemas.microsoft.com/office/drawing/2014/main" id="{2C692CF8-4643-B6AD-B127-C8BB1DA965A7}"/>
              </a:ext>
            </a:extLst>
          </p:cNvPr>
          <p:cNvSpPr>
            <a:spLocks noGrp="1"/>
          </p:cNvSpPr>
          <p:nvPr>
            <p:ph type="clipArt" sz="quarter" idx="32" hasCustomPrompt="1"/>
          </p:nvPr>
        </p:nvSpPr>
        <p:spPr>
          <a:xfrm>
            <a:off x="6720751" y="2393764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8" name="Tiešsaistes attēla vietturis 5">
            <a:extLst>
              <a:ext uri="{FF2B5EF4-FFF2-40B4-BE49-F238E27FC236}">
                <a16:creationId xmlns:a16="http://schemas.microsoft.com/office/drawing/2014/main" id="{02237454-5CDC-6E9A-72A6-EAA2E8793F81}"/>
              </a:ext>
            </a:extLst>
          </p:cNvPr>
          <p:cNvSpPr>
            <a:spLocks noGrp="1"/>
          </p:cNvSpPr>
          <p:nvPr>
            <p:ph type="clipArt" sz="quarter" idx="33" hasCustomPrompt="1"/>
          </p:nvPr>
        </p:nvSpPr>
        <p:spPr>
          <a:xfrm>
            <a:off x="6720751" y="3716553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5059BA32-D159-EE7B-8A0B-719E15BA61A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6094" y="2369158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C28B88E7-E703-5BD5-073B-8F3120D5B8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6094" y="3691947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8BC8BD78-296B-ECE8-88BA-33F9F8B6DECF}"/>
              </a:ext>
            </a:extLst>
          </p:cNvPr>
          <p:cNvSpPr>
            <a:spLocks noGrp="1"/>
          </p:cNvSpPr>
          <p:nvPr>
            <p:ph type="clipArt" sz="quarter" idx="36" hasCustomPrompt="1"/>
          </p:nvPr>
        </p:nvSpPr>
        <p:spPr>
          <a:xfrm>
            <a:off x="6720751" y="5033384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13">
            <a:extLst>
              <a:ext uri="{FF2B5EF4-FFF2-40B4-BE49-F238E27FC236}">
                <a16:creationId xmlns:a16="http://schemas.microsoft.com/office/drawing/2014/main" id="{E5888D57-5783-1F45-D16E-EFB6FF51D5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6094" y="5008778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5" name="Taisnstūris 34">
            <a:extLst>
              <a:ext uri="{FF2B5EF4-FFF2-40B4-BE49-F238E27FC236}">
                <a16:creationId xmlns:a16="http://schemas.microsoft.com/office/drawing/2014/main" id="{159C52B9-D1C4-07AF-4DCD-1D59276E8859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6" name="Virsraksts 4">
            <a:extLst>
              <a:ext uri="{FF2B5EF4-FFF2-40B4-BE49-F238E27FC236}">
                <a16:creationId xmlns:a16="http://schemas.microsoft.com/office/drawing/2014/main" id="{2EF1E929-30BE-FA1D-E698-72713DB5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756000"/>
            <a:ext cx="10888669" cy="132556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lv-LV" dirty="0"/>
              <a:t>Rediģēt šablona virsraksta stilu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63FB34BA-E249-F6FF-7CBC-E0F75C3218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078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ttāls_teksts_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891D7E8A-86FB-029F-FEA4-395742FFE65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944000" y="6282000"/>
            <a:ext cx="2304000" cy="360000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E65E05E-1457-890A-BA45-25C931DB6BE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A38E0A26-C614-08E2-21F2-46B15ACBF35E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92856" y="2393764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iešsaistes attēla vietturis 5">
            <a:extLst>
              <a:ext uri="{FF2B5EF4-FFF2-40B4-BE49-F238E27FC236}">
                <a16:creationId xmlns:a16="http://schemas.microsoft.com/office/drawing/2014/main" id="{837BEB68-CA7E-7596-DCD8-91C4E2F93DA7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892856" y="3716553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5B62F811-623B-4968-D678-3DB3CE781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8199" y="2369158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21436052-4E1D-6D0C-294F-316097B7C9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8199" y="3691947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15" name="Tiešsaistes attēla vietturis 5">
            <a:extLst>
              <a:ext uri="{FF2B5EF4-FFF2-40B4-BE49-F238E27FC236}">
                <a16:creationId xmlns:a16="http://schemas.microsoft.com/office/drawing/2014/main" id="{D70079D3-6466-5947-DE07-5C686768C440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892856" y="5033384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7F6E1561-90BD-440B-70FD-9F6F815ABC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48199" y="5008778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8AC0849B-A964-01DE-2BEC-CE233F1C5F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7" name="Tiešsaistes attēla vietturis 5">
            <a:extLst>
              <a:ext uri="{FF2B5EF4-FFF2-40B4-BE49-F238E27FC236}">
                <a16:creationId xmlns:a16="http://schemas.microsoft.com/office/drawing/2014/main" id="{2C692CF8-4643-B6AD-B127-C8BB1DA965A7}"/>
              </a:ext>
            </a:extLst>
          </p:cNvPr>
          <p:cNvSpPr>
            <a:spLocks noGrp="1"/>
          </p:cNvSpPr>
          <p:nvPr>
            <p:ph type="clipArt" sz="quarter" idx="32" hasCustomPrompt="1"/>
          </p:nvPr>
        </p:nvSpPr>
        <p:spPr>
          <a:xfrm>
            <a:off x="6720751" y="2393764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8" name="Tiešsaistes attēla vietturis 5">
            <a:extLst>
              <a:ext uri="{FF2B5EF4-FFF2-40B4-BE49-F238E27FC236}">
                <a16:creationId xmlns:a16="http://schemas.microsoft.com/office/drawing/2014/main" id="{02237454-5CDC-6E9A-72A6-EAA2E8793F81}"/>
              </a:ext>
            </a:extLst>
          </p:cNvPr>
          <p:cNvSpPr>
            <a:spLocks noGrp="1"/>
          </p:cNvSpPr>
          <p:nvPr>
            <p:ph type="clipArt" sz="quarter" idx="33" hasCustomPrompt="1"/>
          </p:nvPr>
        </p:nvSpPr>
        <p:spPr>
          <a:xfrm>
            <a:off x="6720751" y="3716553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5059BA32-D159-EE7B-8A0B-719E15BA61A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6094" y="2369158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C28B88E7-E703-5BD5-073B-8F3120D5B8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6094" y="3691947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8BC8BD78-296B-ECE8-88BA-33F9F8B6DECF}"/>
              </a:ext>
            </a:extLst>
          </p:cNvPr>
          <p:cNvSpPr>
            <a:spLocks noGrp="1"/>
          </p:cNvSpPr>
          <p:nvPr>
            <p:ph type="clipArt" sz="quarter" idx="36" hasCustomPrompt="1"/>
          </p:nvPr>
        </p:nvSpPr>
        <p:spPr>
          <a:xfrm>
            <a:off x="6720751" y="5033384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13">
            <a:extLst>
              <a:ext uri="{FF2B5EF4-FFF2-40B4-BE49-F238E27FC236}">
                <a16:creationId xmlns:a16="http://schemas.microsoft.com/office/drawing/2014/main" id="{E5888D57-5783-1F45-D16E-EFB6FF51D5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6094" y="5008778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5" name="Taisnstūris 34">
            <a:extLst>
              <a:ext uri="{FF2B5EF4-FFF2-40B4-BE49-F238E27FC236}">
                <a16:creationId xmlns:a16="http://schemas.microsoft.com/office/drawing/2014/main" id="{159C52B9-D1C4-07AF-4DCD-1D59276E8859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6" name="Virsraksts 4">
            <a:extLst>
              <a:ext uri="{FF2B5EF4-FFF2-40B4-BE49-F238E27FC236}">
                <a16:creationId xmlns:a16="http://schemas.microsoft.com/office/drawing/2014/main" id="{2EF1E929-30BE-FA1D-E698-72713DB5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756000"/>
            <a:ext cx="10888669" cy="132556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lv-LV" dirty="0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275545640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ttāls_teksts_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891D7E8A-86FB-029F-FEA4-395742FFE65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944000" y="6282000"/>
            <a:ext cx="2304000" cy="360000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E65E05E-1457-890A-BA45-25C931DB6BE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A38E0A26-C614-08E2-21F2-46B15ACBF35E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92856" y="2795524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iešsaistes attēla vietturis 5">
            <a:extLst>
              <a:ext uri="{FF2B5EF4-FFF2-40B4-BE49-F238E27FC236}">
                <a16:creationId xmlns:a16="http://schemas.microsoft.com/office/drawing/2014/main" id="{837BEB68-CA7E-7596-DCD8-91C4E2F93DA7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892856" y="3977359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5B62F811-623B-4968-D678-3DB3CE781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8199" y="2788971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21436052-4E1D-6D0C-294F-316097B7C9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8199" y="3966618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15" name="Tiešsaistes attēla vietturis 5">
            <a:extLst>
              <a:ext uri="{FF2B5EF4-FFF2-40B4-BE49-F238E27FC236}">
                <a16:creationId xmlns:a16="http://schemas.microsoft.com/office/drawing/2014/main" id="{D70079D3-6466-5947-DE07-5C686768C440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892856" y="5148028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7F6E1561-90BD-440B-70FD-9F6F815ABC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48199" y="5144266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17" name="Tiešsaistes attēla vietturis 5">
            <a:extLst>
              <a:ext uri="{FF2B5EF4-FFF2-40B4-BE49-F238E27FC236}">
                <a16:creationId xmlns:a16="http://schemas.microsoft.com/office/drawing/2014/main" id="{0AC0CC96-D0E7-6970-2F45-2FD0C6DED751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886758" y="1617983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8" name="Teksta vietturis 13">
            <a:extLst>
              <a:ext uri="{FF2B5EF4-FFF2-40B4-BE49-F238E27FC236}">
                <a16:creationId xmlns:a16="http://schemas.microsoft.com/office/drawing/2014/main" id="{FEE0AE17-A605-CBAB-BA5B-EC858949BD6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42101" y="1611324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21" name="Taisnstūris 20">
            <a:extLst>
              <a:ext uri="{FF2B5EF4-FFF2-40B4-BE49-F238E27FC236}">
                <a16:creationId xmlns:a16="http://schemas.microsoft.com/office/drawing/2014/main" id="{678F0221-05CA-797E-48FC-AAD84AF4E458}"/>
              </a:ext>
            </a:extLst>
          </p:cNvPr>
          <p:cNvSpPr/>
          <p:nvPr userDrawn="1"/>
        </p:nvSpPr>
        <p:spPr>
          <a:xfrm rot="16200000">
            <a:off x="-443055" y="443057"/>
            <a:ext cx="1260000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Virsraksts 3">
            <a:extLst>
              <a:ext uri="{FF2B5EF4-FFF2-40B4-BE49-F238E27FC236}">
                <a16:creationId xmlns:a16="http://schemas.microsoft.com/office/drawing/2014/main" id="{CE104718-09D5-C404-AE03-67F07AF8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9" y="180000"/>
            <a:ext cx="10882571" cy="105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27" name="Tiešsaistes attēla vietturis 5">
            <a:extLst>
              <a:ext uri="{FF2B5EF4-FFF2-40B4-BE49-F238E27FC236}">
                <a16:creationId xmlns:a16="http://schemas.microsoft.com/office/drawing/2014/main" id="{2C692CF8-4643-B6AD-B127-C8BB1DA965A7}"/>
              </a:ext>
            </a:extLst>
          </p:cNvPr>
          <p:cNvSpPr>
            <a:spLocks noGrp="1"/>
          </p:cNvSpPr>
          <p:nvPr>
            <p:ph type="clipArt" sz="quarter" idx="32" hasCustomPrompt="1"/>
          </p:nvPr>
        </p:nvSpPr>
        <p:spPr>
          <a:xfrm>
            <a:off x="6720751" y="2776269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8" name="Tiešsaistes attēla vietturis 5">
            <a:extLst>
              <a:ext uri="{FF2B5EF4-FFF2-40B4-BE49-F238E27FC236}">
                <a16:creationId xmlns:a16="http://schemas.microsoft.com/office/drawing/2014/main" id="{02237454-5CDC-6E9A-72A6-EAA2E8793F81}"/>
              </a:ext>
            </a:extLst>
          </p:cNvPr>
          <p:cNvSpPr>
            <a:spLocks noGrp="1"/>
          </p:cNvSpPr>
          <p:nvPr>
            <p:ph type="clipArt" sz="quarter" idx="33" hasCustomPrompt="1"/>
          </p:nvPr>
        </p:nvSpPr>
        <p:spPr>
          <a:xfrm>
            <a:off x="6720751" y="3958104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5059BA32-D159-EE7B-8A0B-719E15BA61A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6094" y="2769716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C28B88E7-E703-5BD5-073B-8F3120D5B8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6094" y="3947363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8BC8BD78-296B-ECE8-88BA-33F9F8B6DECF}"/>
              </a:ext>
            </a:extLst>
          </p:cNvPr>
          <p:cNvSpPr>
            <a:spLocks noGrp="1"/>
          </p:cNvSpPr>
          <p:nvPr>
            <p:ph type="clipArt" sz="quarter" idx="36" hasCustomPrompt="1"/>
          </p:nvPr>
        </p:nvSpPr>
        <p:spPr>
          <a:xfrm>
            <a:off x="6720751" y="5128773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13">
            <a:extLst>
              <a:ext uri="{FF2B5EF4-FFF2-40B4-BE49-F238E27FC236}">
                <a16:creationId xmlns:a16="http://schemas.microsoft.com/office/drawing/2014/main" id="{E5888D57-5783-1F45-D16E-EFB6FF51D5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6094" y="5125011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3" name="Tiešsaistes attēla vietturis 5">
            <a:extLst>
              <a:ext uri="{FF2B5EF4-FFF2-40B4-BE49-F238E27FC236}">
                <a16:creationId xmlns:a16="http://schemas.microsoft.com/office/drawing/2014/main" id="{736829DD-CDAB-B6F7-7785-ED7465732AAF}"/>
              </a:ext>
            </a:extLst>
          </p:cNvPr>
          <p:cNvSpPr>
            <a:spLocks noGrp="1"/>
          </p:cNvSpPr>
          <p:nvPr>
            <p:ph type="clipArt" sz="quarter" idx="38" hasCustomPrompt="1"/>
          </p:nvPr>
        </p:nvSpPr>
        <p:spPr>
          <a:xfrm>
            <a:off x="6714653" y="1598728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4" name="Teksta vietturis 13">
            <a:extLst>
              <a:ext uri="{FF2B5EF4-FFF2-40B4-BE49-F238E27FC236}">
                <a16:creationId xmlns:a16="http://schemas.microsoft.com/office/drawing/2014/main" id="{8300EF64-4628-12E8-E772-DF9FE6B329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69996" y="1592069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0385AE20-5231-DBF4-8C3B-A4746027C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9593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ttāls_teksts_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891D7E8A-86FB-029F-FEA4-395742FFE65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944000" y="6282000"/>
            <a:ext cx="2304000" cy="360000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E65E05E-1457-890A-BA45-25C931DB6BE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A38E0A26-C614-08E2-21F2-46B15ACBF35E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92856" y="2795524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iešsaistes attēla vietturis 5">
            <a:extLst>
              <a:ext uri="{FF2B5EF4-FFF2-40B4-BE49-F238E27FC236}">
                <a16:creationId xmlns:a16="http://schemas.microsoft.com/office/drawing/2014/main" id="{837BEB68-CA7E-7596-DCD8-91C4E2F93DA7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892856" y="3977359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5B62F811-623B-4968-D678-3DB3CE781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8199" y="2788971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21436052-4E1D-6D0C-294F-316097B7C9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8199" y="3966618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15" name="Tiešsaistes attēla vietturis 5">
            <a:extLst>
              <a:ext uri="{FF2B5EF4-FFF2-40B4-BE49-F238E27FC236}">
                <a16:creationId xmlns:a16="http://schemas.microsoft.com/office/drawing/2014/main" id="{D70079D3-6466-5947-DE07-5C686768C440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892856" y="5148028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7F6E1561-90BD-440B-70FD-9F6F815ABC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48199" y="5144266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17" name="Tiešsaistes attēla vietturis 5">
            <a:extLst>
              <a:ext uri="{FF2B5EF4-FFF2-40B4-BE49-F238E27FC236}">
                <a16:creationId xmlns:a16="http://schemas.microsoft.com/office/drawing/2014/main" id="{0AC0CC96-D0E7-6970-2F45-2FD0C6DED751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886758" y="1617983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8" name="Teksta vietturis 13">
            <a:extLst>
              <a:ext uri="{FF2B5EF4-FFF2-40B4-BE49-F238E27FC236}">
                <a16:creationId xmlns:a16="http://schemas.microsoft.com/office/drawing/2014/main" id="{FEE0AE17-A605-CBAB-BA5B-EC858949BD6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42101" y="1611324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8AC0849B-A964-01DE-2BEC-CE233F1C5F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1" name="Taisnstūris 20">
            <a:extLst>
              <a:ext uri="{FF2B5EF4-FFF2-40B4-BE49-F238E27FC236}">
                <a16:creationId xmlns:a16="http://schemas.microsoft.com/office/drawing/2014/main" id="{678F0221-05CA-797E-48FC-AAD84AF4E458}"/>
              </a:ext>
            </a:extLst>
          </p:cNvPr>
          <p:cNvSpPr/>
          <p:nvPr userDrawn="1"/>
        </p:nvSpPr>
        <p:spPr>
          <a:xfrm rot="16200000">
            <a:off x="-443055" y="443057"/>
            <a:ext cx="1260000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Virsraksts 3">
            <a:extLst>
              <a:ext uri="{FF2B5EF4-FFF2-40B4-BE49-F238E27FC236}">
                <a16:creationId xmlns:a16="http://schemas.microsoft.com/office/drawing/2014/main" id="{CE104718-09D5-C404-AE03-67F07AF8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9" y="180000"/>
            <a:ext cx="10882571" cy="105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27" name="Tiešsaistes attēla vietturis 5">
            <a:extLst>
              <a:ext uri="{FF2B5EF4-FFF2-40B4-BE49-F238E27FC236}">
                <a16:creationId xmlns:a16="http://schemas.microsoft.com/office/drawing/2014/main" id="{2C692CF8-4643-B6AD-B127-C8BB1DA965A7}"/>
              </a:ext>
            </a:extLst>
          </p:cNvPr>
          <p:cNvSpPr>
            <a:spLocks noGrp="1"/>
          </p:cNvSpPr>
          <p:nvPr>
            <p:ph type="clipArt" sz="quarter" idx="32" hasCustomPrompt="1"/>
          </p:nvPr>
        </p:nvSpPr>
        <p:spPr>
          <a:xfrm>
            <a:off x="6720751" y="2776269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8" name="Tiešsaistes attēla vietturis 5">
            <a:extLst>
              <a:ext uri="{FF2B5EF4-FFF2-40B4-BE49-F238E27FC236}">
                <a16:creationId xmlns:a16="http://schemas.microsoft.com/office/drawing/2014/main" id="{02237454-5CDC-6E9A-72A6-EAA2E8793F81}"/>
              </a:ext>
            </a:extLst>
          </p:cNvPr>
          <p:cNvSpPr>
            <a:spLocks noGrp="1"/>
          </p:cNvSpPr>
          <p:nvPr>
            <p:ph type="clipArt" sz="quarter" idx="33" hasCustomPrompt="1"/>
          </p:nvPr>
        </p:nvSpPr>
        <p:spPr>
          <a:xfrm>
            <a:off x="6720751" y="3958104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5059BA32-D159-EE7B-8A0B-719E15BA61A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6094" y="2769716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C28B88E7-E703-5BD5-073B-8F3120D5B8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6094" y="3947363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8BC8BD78-296B-ECE8-88BA-33F9F8B6DECF}"/>
              </a:ext>
            </a:extLst>
          </p:cNvPr>
          <p:cNvSpPr>
            <a:spLocks noGrp="1"/>
          </p:cNvSpPr>
          <p:nvPr>
            <p:ph type="clipArt" sz="quarter" idx="36" hasCustomPrompt="1"/>
          </p:nvPr>
        </p:nvSpPr>
        <p:spPr>
          <a:xfrm>
            <a:off x="6720751" y="5128773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13">
            <a:extLst>
              <a:ext uri="{FF2B5EF4-FFF2-40B4-BE49-F238E27FC236}">
                <a16:creationId xmlns:a16="http://schemas.microsoft.com/office/drawing/2014/main" id="{E5888D57-5783-1F45-D16E-EFB6FF51D5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6094" y="5125011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3" name="Tiešsaistes attēla vietturis 5">
            <a:extLst>
              <a:ext uri="{FF2B5EF4-FFF2-40B4-BE49-F238E27FC236}">
                <a16:creationId xmlns:a16="http://schemas.microsoft.com/office/drawing/2014/main" id="{736829DD-CDAB-B6F7-7785-ED7465732AAF}"/>
              </a:ext>
            </a:extLst>
          </p:cNvPr>
          <p:cNvSpPr>
            <a:spLocks noGrp="1"/>
          </p:cNvSpPr>
          <p:nvPr>
            <p:ph type="clipArt" sz="quarter" idx="38" hasCustomPrompt="1"/>
          </p:nvPr>
        </p:nvSpPr>
        <p:spPr>
          <a:xfrm>
            <a:off x="6714653" y="1598728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4" name="Teksta vietturis 13">
            <a:extLst>
              <a:ext uri="{FF2B5EF4-FFF2-40B4-BE49-F238E27FC236}">
                <a16:creationId xmlns:a16="http://schemas.microsoft.com/office/drawing/2014/main" id="{8300EF64-4628-12E8-E772-DF9FE6B329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69996" y="1592069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</p:spTree>
    <p:extLst>
      <p:ext uri="{BB962C8B-B14F-4D97-AF65-F5344CB8AC3E}">
        <p14:creationId xmlns:p14="http://schemas.microsoft.com/office/powerpoint/2010/main" val="1116352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ttāls_teksts_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ešsaistes attēla vietturis 18">
            <a:extLst>
              <a:ext uri="{FF2B5EF4-FFF2-40B4-BE49-F238E27FC236}">
                <a16:creationId xmlns:a16="http://schemas.microsoft.com/office/drawing/2014/main" id="{E3D93485-454F-79D9-FFC4-0DCEA8E6771E}"/>
              </a:ext>
            </a:extLst>
          </p:cNvPr>
          <p:cNvSpPr>
            <a:spLocks noGrp="1"/>
          </p:cNvSpPr>
          <p:nvPr>
            <p:ph type="clipArt" sz="quarter" idx="40"/>
          </p:nvPr>
        </p:nvSpPr>
        <p:spPr>
          <a:xfrm>
            <a:off x="0" y="2266950"/>
            <a:ext cx="6096000" cy="4591050"/>
          </a:xfrm>
        </p:spPr>
        <p:txBody>
          <a:bodyPr/>
          <a:lstStyle/>
          <a:p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891D7E8A-86FB-029F-FEA4-395742FFE65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584997" y="6282000"/>
            <a:ext cx="2304000" cy="360000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E65E05E-1457-890A-BA45-25C931DB6BE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7" name="Tiešsaistes attēla vietturis 5">
            <a:extLst>
              <a:ext uri="{FF2B5EF4-FFF2-40B4-BE49-F238E27FC236}">
                <a16:creationId xmlns:a16="http://schemas.microsoft.com/office/drawing/2014/main" id="{0AC0CC96-D0E7-6970-2F45-2FD0C6DED751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6714653" y="49231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8" name="Teksta vietturis 13">
            <a:extLst>
              <a:ext uri="{FF2B5EF4-FFF2-40B4-BE49-F238E27FC236}">
                <a16:creationId xmlns:a16="http://schemas.microsoft.com/office/drawing/2014/main" id="{FEE0AE17-A605-CBAB-BA5B-EC858949BD6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69995" y="485651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27" name="Tiešsaistes attēla vietturis 5">
            <a:extLst>
              <a:ext uri="{FF2B5EF4-FFF2-40B4-BE49-F238E27FC236}">
                <a16:creationId xmlns:a16="http://schemas.microsoft.com/office/drawing/2014/main" id="{2C692CF8-4643-B6AD-B127-C8BB1DA965A7}"/>
              </a:ext>
            </a:extLst>
          </p:cNvPr>
          <p:cNvSpPr>
            <a:spLocks noGrp="1"/>
          </p:cNvSpPr>
          <p:nvPr>
            <p:ph type="clipArt" sz="quarter" idx="32" hasCustomPrompt="1"/>
          </p:nvPr>
        </p:nvSpPr>
        <p:spPr>
          <a:xfrm>
            <a:off x="6720751" y="288530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8" name="Tiešsaistes attēla vietturis 5">
            <a:extLst>
              <a:ext uri="{FF2B5EF4-FFF2-40B4-BE49-F238E27FC236}">
                <a16:creationId xmlns:a16="http://schemas.microsoft.com/office/drawing/2014/main" id="{02237454-5CDC-6E9A-72A6-EAA2E8793F81}"/>
              </a:ext>
            </a:extLst>
          </p:cNvPr>
          <p:cNvSpPr>
            <a:spLocks noGrp="1"/>
          </p:cNvSpPr>
          <p:nvPr>
            <p:ph type="clipArt" sz="quarter" idx="33" hasCustomPrompt="1"/>
          </p:nvPr>
        </p:nvSpPr>
        <p:spPr>
          <a:xfrm>
            <a:off x="6720751" y="4081795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5059BA32-D159-EE7B-8A0B-719E15BA61A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6093" y="2880089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C28B88E7-E703-5BD5-073B-8F3120D5B8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6093" y="4077308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8BC8BD78-296B-ECE8-88BA-33F9F8B6DECF}"/>
              </a:ext>
            </a:extLst>
          </p:cNvPr>
          <p:cNvSpPr>
            <a:spLocks noGrp="1"/>
          </p:cNvSpPr>
          <p:nvPr>
            <p:ph type="clipArt" sz="quarter" idx="36" hasCustomPrompt="1"/>
          </p:nvPr>
        </p:nvSpPr>
        <p:spPr>
          <a:xfrm>
            <a:off x="6714653" y="527829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13">
            <a:extLst>
              <a:ext uri="{FF2B5EF4-FFF2-40B4-BE49-F238E27FC236}">
                <a16:creationId xmlns:a16="http://schemas.microsoft.com/office/drawing/2014/main" id="{E5888D57-5783-1F45-D16E-EFB6FF51D5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69995" y="5274528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3" name="Tiešsaistes attēla vietturis 5">
            <a:extLst>
              <a:ext uri="{FF2B5EF4-FFF2-40B4-BE49-F238E27FC236}">
                <a16:creationId xmlns:a16="http://schemas.microsoft.com/office/drawing/2014/main" id="{736829DD-CDAB-B6F7-7785-ED7465732AAF}"/>
              </a:ext>
            </a:extLst>
          </p:cNvPr>
          <p:cNvSpPr>
            <a:spLocks noGrp="1"/>
          </p:cNvSpPr>
          <p:nvPr>
            <p:ph type="clipArt" sz="quarter" idx="38" hasCustomPrompt="1"/>
          </p:nvPr>
        </p:nvSpPr>
        <p:spPr>
          <a:xfrm>
            <a:off x="6714653" y="1688805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4" name="Teksta vietturis 13">
            <a:extLst>
              <a:ext uri="{FF2B5EF4-FFF2-40B4-BE49-F238E27FC236}">
                <a16:creationId xmlns:a16="http://schemas.microsoft.com/office/drawing/2014/main" id="{8300EF64-4628-12E8-E772-DF9FE6B329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69995" y="1682870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2" name="Taisnstūris 1">
            <a:extLst>
              <a:ext uri="{FF2B5EF4-FFF2-40B4-BE49-F238E27FC236}">
                <a16:creationId xmlns:a16="http://schemas.microsoft.com/office/drawing/2014/main" id="{B05F00CC-9489-40A8-1633-BC38D6946EE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Virsraksts 4">
            <a:extLst>
              <a:ext uri="{FF2B5EF4-FFF2-40B4-BE49-F238E27FC236}">
                <a16:creationId xmlns:a16="http://schemas.microsoft.com/office/drawing/2014/main" id="{FC7490D3-2B1B-698D-6D01-BE8F6277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1" y="756000"/>
            <a:ext cx="5448000" cy="132556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lv-LV" dirty="0"/>
              <a:t>Rediģēt šablona virsraksta stilu</a:t>
            </a:r>
          </a:p>
        </p:txBody>
      </p:sp>
      <p:pic>
        <p:nvPicPr>
          <p:cNvPr id="35" name="Grafika 34">
            <a:extLst>
              <a:ext uri="{FF2B5EF4-FFF2-40B4-BE49-F238E27FC236}">
                <a16:creationId xmlns:a16="http://schemas.microsoft.com/office/drawing/2014/main" id="{7602917D-462F-EC37-4A63-ABE0D08AFF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0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isnstūris 6">
            <a:extLst>
              <a:ext uri="{FF2B5EF4-FFF2-40B4-BE49-F238E27FC236}">
                <a16:creationId xmlns:a16="http://schemas.microsoft.com/office/drawing/2014/main" id="{338BC1DF-2005-44C9-B19F-E48360515A75}"/>
              </a:ext>
            </a:extLst>
          </p:cNvPr>
          <p:cNvSpPr/>
          <p:nvPr userDrawn="1"/>
        </p:nvSpPr>
        <p:spPr>
          <a:xfrm>
            <a:off x="5331758" y="0"/>
            <a:ext cx="6860242" cy="6857998"/>
          </a:xfrm>
          <a:prstGeom prst="rect">
            <a:avLst/>
          </a:prstGeom>
          <a:gradFill>
            <a:gsLst>
              <a:gs pos="0">
                <a:schemeClr val="accent3"/>
              </a:gs>
              <a:gs pos="81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A259C3E0-9B81-47B1-8DAD-19219C71D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8" name="Slaida numura vietturis 7">
            <a:extLst>
              <a:ext uri="{FF2B5EF4-FFF2-40B4-BE49-F238E27FC236}">
                <a16:creationId xmlns:a16="http://schemas.microsoft.com/office/drawing/2014/main" id="{8A2E9A28-830F-4A93-A1C6-2F08A9353EC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280799" y="6274800"/>
            <a:ext cx="46969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3" name="Teksta vietturis 5">
            <a:extLst>
              <a:ext uri="{FF2B5EF4-FFF2-40B4-BE49-F238E27FC236}">
                <a16:creationId xmlns:a16="http://schemas.microsoft.com/office/drawing/2014/main" id="{2A5D3C24-1BF6-4DD9-A921-97F3BBE9828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140" y="774721"/>
            <a:ext cx="3771604" cy="2261975"/>
          </a:xfrm>
        </p:spPr>
        <p:txBody>
          <a:bodyPr anchor="t"/>
          <a:lstStyle>
            <a:lvl1pPr>
              <a:defRPr sz="26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5" name="Teksta vietturis 13">
            <a:extLst>
              <a:ext uri="{FF2B5EF4-FFF2-40B4-BE49-F238E27FC236}">
                <a16:creationId xmlns:a16="http://schemas.microsoft.com/office/drawing/2014/main" id="{842F2204-C1F6-4748-8BA0-FF659C8820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3753995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</a:t>
            </a:r>
          </a:p>
        </p:txBody>
      </p:sp>
      <p:sp>
        <p:nvSpPr>
          <p:cNvPr id="16" name="Taisnstūris 15">
            <a:extLst>
              <a:ext uri="{FF2B5EF4-FFF2-40B4-BE49-F238E27FC236}">
                <a16:creationId xmlns:a16="http://schemas.microsoft.com/office/drawing/2014/main" id="{7B7A4771-1AEC-49B8-B0F7-C0023DC85A9A}"/>
              </a:ext>
            </a:extLst>
          </p:cNvPr>
          <p:cNvSpPr/>
          <p:nvPr userDrawn="1"/>
        </p:nvSpPr>
        <p:spPr>
          <a:xfrm>
            <a:off x="4775886" y="764275"/>
            <a:ext cx="7416113" cy="51749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Diagrammas vietturis 4">
            <a:extLst>
              <a:ext uri="{FF2B5EF4-FFF2-40B4-BE49-F238E27FC236}">
                <a16:creationId xmlns:a16="http://schemas.microsoft.com/office/drawing/2014/main" id="{BFE8E626-59BA-4AE9-A2AA-547754649CBE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5342438" y="1136822"/>
            <a:ext cx="6283008" cy="4390853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lv-LV"/>
          </a:p>
        </p:txBody>
      </p:sp>
      <p:sp>
        <p:nvSpPr>
          <p:cNvPr id="19" name="Taisnstūris 18">
            <a:extLst>
              <a:ext uri="{FF2B5EF4-FFF2-40B4-BE49-F238E27FC236}">
                <a16:creationId xmlns:a16="http://schemas.microsoft.com/office/drawing/2014/main" id="{4644D989-9E96-4932-9A35-D61423319DCB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ksta vietturis 2">
            <a:extLst>
              <a:ext uri="{FF2B5EF4-FFF2-40B4-BE49-F238E27FC236}">
                <a16:creationId xmlns:a16="http://schemas.microsoft.com/office/drawing/2014/main" id="{E6DC8E7A-FA15-4ECE-826E-3F341EE650B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1427" y="6345238"/>
            <a:ext cx="4114459" cy="207962"/>
          </a:xfrm>
        </p:spPr>
        <p:txBody>
          <a:bodyPr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2308660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ttāls_teksts_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ešsaistes attēla vietturis 18">
            <a:extLst>
              <a:ext uri="{FF2B5EF4-FFF2-40B4-BE49-F238E27FC236}">
                <a16:creationId xmlns:a16="http://schemas.microsoft.com/office/drawing/2014/main" id="{E3D93485-454F-79D9-FFC4-0DCEA8E6771E}"/>
              </a:ext>
            </a:extLst>
          </p:cNvPr>
          <p:cNvSpPr>
            <a:spLocks noGrp="1"/>
          </p:cNvSpPr>
          <p:nvPr>
            <p:ph type="clipArt" sz="quarter" idx="40"/>
          </p:nvPr>
        </p:nvSpPr>
        <p:spPr>
          <a:xfrm>
            <a:off x="0" y="2266950"/>
            <a:ext cx="6096000" cy="4591050"/>
          </a:xfrm>
        </p:spPr>
        <p:txBody>
          <a:bodyPr/>
          <a:lstStyle/>
          <a:p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891D7E8A-86FB-029F-FEA4-395742FFE65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584997" y="6282000"/>
            <a:ext cx="2304000" cy="360000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E65E05E-1457-890A-BA45-25C931DB6BE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7" name="Tiešsaistes attēla vietturis 5">
            <a:extLst>
              <a:ext uri="{FF2B5EF4-FFF2-40B4-BE49-F238E27FC236}">
                <a16:creationId xmlns:a16="http://schemas.microsoft.com/office/drawing/2014/main" id="{0AC0CC96-D0E7-6970-2F45-2FD0C6DED751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6714653" y="49231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8" name="Teksta vietturis 13">
            <a:extLst>
              <a:ext uri="{FF2B5EF4-FFF2-40B4-BE49-F238E27FC236}">
                <a16:creationId xmlns:a16="http://schemas.microsoft.com/office/drawing/2014/main" id="{FEE0AE17-A605-CBAB-BA5B-EC858949BD6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69995" y="485651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8AC0849B-A964-01DE-2BEC-CE233F1C5F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7" name="Tiešsaistes attēla vietturis 5">
            <a:extLst>
              <a:ext uri="{FF2B5EF4-FFF2-40B4-BE49-F238E27FC236}">
                <a16:creationId xmlns:a16="http://schemas.microsoft.com/office/drawing/2014/main" id="{2C692CF8-4643-B6AD-B127-C8BB1DA965A7}"/>
              </a:ext>
            </a:extLst>
          </p:cNvPr>
          <p:cNvSpPr>
            <a:spLocks noGrp="1"/>
          </p:cNvSpPr>
          <p:nvPr>
            <p:ph type="clipArt" sz="quarter" idx="32" hasCustomPrompt="1"/>
          </p:nvPr>
        </p:nvSpPr>
        <p:spPr>
          <a:xfrm>
            <a:off x="6720751" y="288530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8" name="Tiešsaistes attēla vietturis 5">
            <a:extLst>
              <a:ext uri="{FF2B5EF4-FFF2-40B4-BE49-F238E27FC236}">
                <a16:creationId xmlns:a16="http://schemas.microsoft.com/office/drawing/2014/main" id="{02237454-5CDC-6E9A-72A6-EAA2E8793F81}"/>
              </a:ext>
            </a:extLst>
          </p:cNvPr>
          <p:cNvSpPr>
            <a:spLocks noGrp="1"/>
          </p:cNvSpPr>
          <p:nvPr>
            <p:ph type="clipArt" sz="quarter" idx="33" hasCustomPrompt="1"/>
          </p:nvPr>
        </p:nvSpPr>
        <p:spPr>
          <a:xfrm>
            <a:off x="6720751" y="4081795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5059BA32-D159-EE7B-8A0B-719E15BA61A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6093" y="2880089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C28B88E7-E703-5BD5-073B-8F3120D5B8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6093" y="4077308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8BC8BD78-296B-ECE8-88BA-33F9F8B6DECF}"/>
              </a:ext>
            </a:extLst>
          </p:cNvPr>
          <p:cNvSpPr>
            <a:spLocks noGrp="1"/>
          </p:cNvSpPr>
          <p:nvPr>
            <p:ph type="clipArt" sz="quarter" idx="36" hasCustomPrompt="1"/>
          </p:nvPr>
        </p:nvSpPr>
        <p:spPr>
          <a:xfrm>
            <a:off x="6714653" y="527829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13">
            <a:extLst>
              <a:ext uri="{FF2B5EF4-FFF2-40B4-BE49-F238E27FC236}">
                <a16:creationId xmlns:a16="http://schemas.microsoft.com/office/drawing/2014/main" id="{E5888D57-5783-1F45-D16E-EFB6FF51D5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69995" y="5274528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3" name="Tiešsaistes attēla vietturis 5">
            <a:extLst>
              <a:ext uri="{FF2B5EF4-FFF2-40B4-BE49-F238E27FC236}">
                <a16:creationId xmlns:a16="http://schemas.microsoft.com/office/drawing/2014/main" id="{736829DD-CDAB-B6F7-7785-ED7465732AAF}"/>
              </a:ext>
            </a:extLst>
          </p:cNvPr>
          <p:cNvSpPr>
            <a:spLocks noGrp="1"/>
          </p:cNvSpPr>
          <p:nvPr>
            <p:ph type="clipArt" sz="quarter" idx="38" hasCustomPrompt="1"/>
          </p:nvPr>
        </p:nvSpPr>
        <p:spPr>
          <a:xfrm>
            <a:off x="6714653" y="1688805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4" name="Teksta vietturis 13">
            <a:extLst>
              <a:ext uri="{FF2B5EF4-FFF2-40B4-BE49-F238E27FC236}">
                <a16:creationId xmlns:a16="http://schemas.microsoft.com/office/drawing/2014/main" id="{8300EF64-4628-12E8-E772-DF9FE6B329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69995" y="1682870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2" name="Taisnstūris 1">
            <a:extLst>
              <a:ext uri="{FF2B5EF4-FFF2-40B4-BE49-F238E27FC236}">
                <a16:creationId xmlns:a16="http://schemas.microsoft.com/office/drawing/2014/main" id="{B05F00CC-9489-40A8-1633-BC38D6946EE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Virsraksts 4">
            <a:extLst>
              <a:ext uri="{FF2B5EF4-FFF2-40B4-BE49-F238E27FC236}">
                <a16:creationId xmlns:a16="http://schemas.microsoft.com/office/drawing/2014/main" id="{FC7490D3-2B1B-698D-6D01-BE8F6277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1" y="756000"/>
            <a:ext cx="5448000" cy="132556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lv-LV" dirty="0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41950523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ttāls_teksts_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891D7E8A-86FB-029F-FEA4-395742FFE65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944000" y="6282000"/>
            <a:ext cx="2304000" cy="360000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E65E05E-1457-890A-BA45-25C931DB6BE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7" name="Tiešsaistes attēla vietturis 5">
            <a:extLst>
              <a:ext uri="{FF2B5EF4-FFF2-40B4-BE49-F238E27FC236}">
                <a16:creationId xmlns:a16="http://schemas.microsoft.com/office/drawing/2014/main" id="{0AC0CC96-D0E7-6970-2F45-2FD0C6DED751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6714653" y="49231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8" name="Teksta vietturis 13">
            <a:extLst>
              <a:ext uri="{FF2B5EF4-FFF2-40B4-BE49-F238E27FC236}">
                <a16:creationId xmlns:a16="http://schemas.microsoft.com/office/drawing/2014/main" id="{FEE0AE17-A605-CBAB-BA5B-EC858949BD6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69995" y="485651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27" name="Tiešsaistes attēla vietturis 5">
            <a:extLst>
              <a:ext uri="{FF2B5EF4-FFF2-40B4-BE49-F238E27FC236}">
                <a16:creationId xmlns:a16="http://schemas.microsoft.com/office/drawing/2014/main" id="{2C692CF8-4643-B6AD-B127-C8BB1DA965A7}"/>
              </a:ext>
            </a:extLst>
          </p:cNvPr>
          <p:cNvSpPr>
            <a:spLocks noGrp="1"/>
          </p:cNvSpPr>
          <p:nvPr>
            <p:ph type="clipArt" sz="quarter" idx="32" hasCustomPrompt="1"/>
          </p:nvPr>
        </p:nvSpPr>
        <p:spPr>
          <a:xfrm>
            <a:off x="6720751" y="288530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8" name="Tiešsaistes attēla vietturis 5">
            <a:extLst>
              <a:ext uri="{FF2B5EF4-FFF2-40B4-BE49-F238E27FC236}">
                <a16:creationId xmlns:a16="http://schemas.microsoft.com/office/drawing/2014/main" id="{02237454-5CDC-6E9A-72A6-EAA2E8793F81}"/>
              </a:ext>
            </a:extLst>
          </p:cNvPr>
          <p:cNvSpPr>
            <a:spLocks noGrp="1"/>
          </p:cNvSpPr>
          <p:nvPr>
            <p:ph type="clipArt" sz="quarter" idx="33" hasCustomPrompt="1"/>
          </p:nvPr>
        </p:nvSpPr>
        <p:spPr>
          <a:xfrm>
            <a:off x="6720751" y="4081795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5059BA32-D159-EE7B-8A0B-719E15BA61A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6093" y="2880089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C28B88E7-E703-5BD5-073B-8F3120D5B8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6093" y="4077308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8BC8BD78-296B-ECE8-88BA-33F9F8B6DECF}"/>
              </a:ext>
            </a:extLst>
          </p:cNvPr>
          <p:cNvSpPr>
            <a:spLocks noGrp="1"/>
          </p:cNvSpPr>
          <p:nvPr>
            <p:ph type="clipArt" sz="quarter" idx="36" hasCustomPrompt="1"/>
          </p:nvPr>
        </p:nvSpPr>
        <p:spPr>
          <a:xfrm>
            <a:off x="6714653" y="527829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13">
            <a:extLst>
              <a:ext uri="{FF2B5EF4-FFF2-40B4-BE49-F238E27FC236}">
                <a16:creationId xmlns:a16="http://schemas.microsoft.com/office/drawing/2014/main" id="{E5888D57-5783-1F45-D16E-EFB6FF51D5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69995" y="5274528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3" name="Tiešsaistes attēla vietturis 5">
            <a:extLst>
              <a:ext uri="{FF2B5EF4-FFF2-40B4-BE49-F238E27FC236}">
                <a16:creationId xmlns:a16="http://schemas.microsoft.com/office/drawing/2014/main" id="{736829DD-CDAB-B6F7-7785-ED7465732AAF}"/>
              </a:ext>
            </a:extLst>
          </p:cNvPr>
          <p:cNvSpPr>
            <a:spLocks noGrp="1"/>
          </p:cNvSpPr>
          <p:nvPr>
            <p:ph type="clipArt" sz="quarter" idx="38" hasCustomPrompt="1"/>
          </p:nvPr>
        </p:nvSpPr>
        <p:spPr>
          <a:xfrm>
            <a:off x="6714653" y="1688805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4" name="Teksta vietturis 13">
            <a:extLst>
              <a:ext uri="{FF2B5EF4-FFF2-40B4-BE49-F238E27FC236}">
                <a16:creationId xmlns:a16="http://schemas.microsoft.com/office/drawing/2014/main" id="{8300EF64-4628-12E8-E772-DF9FE6B329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69995" y="1682870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2" name="Taisnstūris 1">
            <a:extLst>
              <a:ext uri="{FF2B5EF4-FFF2-40B4-BE49-F238E27FC236}">
                <a16:creationId xmlns:a16="http://schemas.microsoft.com/office/drawing/2014/main" id="{B05F00CC-9489-40A8-1633-BC38D6946EE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Virsraksts 4">
            <a:extLst>
              <a:ext uri="{FF2B5EF4-FFF2-40B4-BE49-F238E27FC236}">
                <a16:creationId xmlns:a16="http://schemas.microsoft.com/office/drawing/2014/main" id="{FC7490D3-2B1B-698D-6D01-BE8F6277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1" y="756000"/>
            <a:ext cx="5448000" cy="132556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BCC793ED-8B74-41E7-3253-A8C426588AE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7700" y="2654300"/>
            <a:ext cx="5448300" cy="344805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lv-LV" dirty="0"/>
              <a:t>Neliels tēmas apraksts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DA078780-4864-62ED-FF0E-10CE4E1A68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606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ttāls_teksts_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891D7E8A-86FB-029F-FEA4-395742FFE65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944000" y="6282000"/>
            <a:ext cx="2304000" cy="360000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E65E05E-1457-890A-BA45-25C931DB6BE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7" name="Tiešsaistes attēla vietturis 5">
            <a:extLst>
              <a:ext uri="{FF2B5EF4-FFF2-40B4-BE49-F238E27FC236}">
                <a16:creationId xmlns:a16="http://schemas.microsoft.com/office/drawing/2014/main" id="{0AC0CC96-D0E7-6970-2F45-2FD0C6DED751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6714653" y="49231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8" name="Teksta vietturis 13">
            <a:extLst>
              <a:ext uri="{FF2B5EF4-FFF2-40B4-BE49-F238E27FC236}">
                <a16:creationId xmlns:a16="http://schemas.microsoft.com/office/drawing/2014/main" id="{FEE0AE17-A605-CBAB-BA5B-EC858949BD6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69995" y="485651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8AC0849B-A964-01DE-2BEC-CE233F1C5F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7" name="Tiešsaistes attēla vietturis 5">
            <a:extLst>
              <a:ext uri="{FF2B5EF4-FFF2-40B4-BE49-F238E27FC236}">
                <a16:creationId xmlns:a16="http://schemas.microsoft.com/office/drawing/2014/main" id="{2C692CF8-4643-B6AD-B127-C8BB1DA965A7}"/>
              </a:ext>
            </a:extLst>
          </p:cNvPr>
          <p:cNvSpPr>
            <a:spLocks noGrp="1"/>
          </p:cNvSpPr>
          <p:nvPr>
            <p:ph type="clipArt" sz="quarter" idx="32" hasCustomPrompt="1"/>
          </p:nvPr>
        </p:nvSpPr>
        <p:spPr>
          <a:xfrm>
            <a:off x="6720751" y="288530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8" name="Tiešsaistes attēla vietturis 5">
            <a:extLst>
              <a:ext uri="{FF2B5EF4-FFF2-40B4-BE49-F238E27FC236}">
                <a16:creationId xmlns:a16="http://schemas.microsoft.com/office/drawing/2014/main" id="{02237454-5CDC-6E9A-72A6-EAA2E8793F81}"/>
              </a:ext>
            </a:extLst>
          </p:cNvPr>
          <p:cNvSpPr>
            <a:spLocks noGrp="1"/>
          </p:cNvSpPr>
          <p:nvPr>
            <p:ph type="clipArt" sz="quarter" idx="33" hasCustomPrompt="1"/>
          </p:nvPr>
        </p:nvSpPr>
        <p:spPr>
          <a:xfrm>
            <a:off x="6720751" y="4081795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5059BA32-D159-EE7B-8A0B-719E15BA61A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6093" y="2880089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C28B88E7-E703-5BD5-073B-8F3120D5B8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6093" y="4077308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8BC8BD78-296B-ECE8-88BA-33F9F8B6DECF}"/>
              </a:ext>
            </a:extLst>
          </p:cNvPr>
          <p:cNvSpPr>
            <a:spLocks noGrp="1"/>
          </p:cNvSpPr>
          <p:nvPr>
            <p:ph type="clipArt" sz="quarter" idx="36" hasCustomPrompt="1"/>
          </p:nvPr>
        </p:nvSpPr>
        <p:spPr>
          <a:xfrm>
            <a:off x="6714653" y="527829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13">
            <a:extLst>
              <a:ext uri="{FF2B5EF4-FFF2-40B4-BE49-F238E27FC236}">
                <a16:creationId xmlns:a16="http://schemas.microsoft.com/office/drawing/2014/main" id="{E5888D57-5783-1F45-D16E-EFB6FF51D5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69995" y="5274528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3" name="Tiešsaistes attēla vietturis 5">
            <a:extLst>
              <a:ext uri="{FF2B5EF4-FFF2-40B4-BE49-F238E27FC236}">
                <a16:creationId xmlns:a16="http://schemas.microsoft.com/office/drawing/2014/main" id="{736829DD-CDAB-B6F7-7785-ED7465732AAF}"/>
              </a:ext>
            </a:extLst>
          </p:cNvPr>
          <p:cNvSpPr>
            <a:spLocks noGrp="1"/>
          </p:cNvSpPr>
          <p:nvPr>
            <p:ph type="clipArt" sz="quarter" idx="38" hasCustomPrompt="1"/>
          </p:nvPr>
        </p:nvSpPr>
        <p:spPr>
          <a:xfrm>
            <a:off x="6714653" y="1688805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4" name="Teksta vietturis 13">
            <a:extLst>
              <a:ext uri="{FF2B5EF4-FFF2-40B4-BE49-F238E27FC236}">
                <a16:creationId xmlns:a16="http://schemas.microsoft.com/office/drawing/2014/main" id="{8300EF64-4628-12E8-E772-DF9FE6B329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69995" y="1682870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2" name="Taisnstūris 1">
            <a:extLst>
              <a:ext uri="{FF2B5EF4-FFF2-40B4-BE49-F238E27FC236}">
                <a16:creationId xmlns:a16="http://schemas.microsoft.com/office/drawing/2014/main" id="{B05F00CC-9489-40A8-1633-BC38D6946EE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Virsraksts 4">
            <a:extLst>
              <a:ext uri="{FF2B5EF4-FFF2-40B4-BE49-F238E27FC236}">
                <a16:creationId xmlns:a16="http://schemas.microsoft.com/office/drawing/2014/main" id="{FC7490D3-2B1B-698D-6D01-BE8F6277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1" y="756000"/>
            <a:ext cx="5448000" cy="132556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BCC793ED-8B74-41E7-3253-A8C426588AE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7700" y="2654300"/>
            <a:ext cx="5448300" cy="344805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lv-LV" dirty="0"/>
              <a:t>Neliels tēmas apraksts</a:t>
            </a:r>
          </a:p>
        </p:txBody>
      </p:sp>
    </p:spTree>
    <p:extLst>
      <p:ext uri="{BB962C8B-B14F-4D97-AF65-F5344CB8AC3E}">
        <p14:creationId xmlns:p14="http://schemas.microsoft.com/office/powerpoint/2010/main" val="27610148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ttāls_teksts_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891D7E8A-86FB-029F-FEA4-395742FFE65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944000" y="6282000"/>
            <a:ext cx="2304000" cy="360000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E65E05E-1457-890A-BA45-25C931DB6BE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A38E0A26-C614-08E2-21F2-46B15ACBF35E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92856" y="2393764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iešsaistes attēla vietturis 5">
            <a:extLst>
              <a:ext uri="{FF2B5EF4-FFF2-40B4-BE49-F238E27FC236}">
                <a16:creationId xmlns:a16="http://schemas.microsoft.com/office/drawing/2014/main" id="{837BEB68-CA7E-7596-DCD8-91C4E2F93DA7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892856" y="3716553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5B62F811-623B-4968-D678-3DB3CE781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8199" y="2369158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21436052-4E1D-6D0C-294F-316097B7C9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8199" y="3691947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15" name="Tiešsaistes attēla vietturis 5">
            <a:extLst>
              <a:ext uri="{FF2B5EF4-FFF2-40B4-BE49-F238E27FC236}">
                <a16:creationId xmlns:a16="http://schemas.microsoft.com/office/drawing/2014/main" id="{D70079D3-6466-5947-DE07-5C686768C440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892856" y="5033384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7F6E1561-90BD-440B-70FD-9F6F815ABC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48199" y="5008778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27" name="Tiešsaistes attēla vietturis 5">
            <a:extLst>
              <a:ext uri="{FF2B5EF4-FFF2-40B4-BE49-F238E27FC236}">
                <a16:creationId xmlns:a16="http://schemas.microsoft.com/office/drawing/2014/main" id="{2C692CF8-4643-B6AD-B127-C8BB1DA965A7}"/>
              </a:ext>
            </a:extLst>
          </p:cNvPr>
          <p:cNvSpPr>
            <a:spLocks noGrp="1"/>
          </p:cNvSpPr>
          <p:nvPr>
            <p:ph type="clipArt" sz="quarter" idx="32" hasCustomPrompt="1"/>
          </p:nvPr>
        </p:nvSpPr>
        <p:spPr>
          <a:xfrm>
            <a:off x="6720751" y="2393764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8" name="Tiešsaistes attēla vietturis 5">
            <a:extLst>
              <a:ext uri="{FF2B5EF4-FFF2-40B4-BE49-F238E27FC236}">
                <a16:creationId xmlns:a16="http://schemas.microsoft.com/office/drawing/2014/main" id="{02237454-5CDC-6E9A-72A6-EAA2E8793F81}"/>
              </a:ext>
            </a:extLst>
          </p:cNvPr>
          <p:cNvSpPr>
            <a:spLocks noGrp="1"/>
          </p:cNvSpPr>
          <p:nvPr>
            <p:ph type="clipArt" sz="quarter" idx="33" hasCustomPrompt="1"/>
          </p:nvPr>
        </p:nvSpPr>
        <p:spPr>
          <a:xfrm>
            <a:off x="6720751" y="3716553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5059BA32-D159-EE7B-8A0B-719E15BA61A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6094" y="2369158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C28B88E7-E703-5BD5-073B-8F3120D5B8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6094" y="3691947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8BC8BD78-296B-ECE8-88BA-33F9F8B6DECF}"/>
              </a:ext>
            </a:extLst>
          </p:cNvPr>
          <p:cNvSpPr>
            <a:spLocks noGrp="1"/>
          </p:cNvSpPr>
          <p:nvPr>
            <p:ph type="clipArt" sz="quarter" idx="36" hasCustomPrompt="1"/>
          </p:nvPr>
        </p:nvSpPr>
        <p:spPr>
          <a:xfrm>
            <a:off x="6720751" y="5033384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13">
            <a:extLst>
              <a:ext uri="{FF2B5EF4-FFF2-40B4-BE49-F238E27FC236}">
                <a16:creationId xmlns:a16="http://schemas.microsoft.com/office/drawing/2014/main" id="{E5888D57-5783-1F45-D16E-EFB6FF51D5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6094" y="5008778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5" name="Taisnstūris 34">
            <a:extLst>
              <a:ext uri="{FF2B5EF4-FFF2-40B4-BE49-F238E27FC236}">
                <a16:creationId xmlns:a16="http://schemas.microsoft.com/office/drawing/2014/main" id="{159C52B9-D1C4-07AF-4DCD-1D59276E8859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6" name="Virsraksts 4">
            <a:extLst>
              <a:ext uri="{FF2B5EF4-FFF2-40B4-BE49-F238E27FC236}">
                <a16:creationId xmlns:a16="http://schemas.microsoft.com/office/drawing/2014/main" id="{2EF1E929-30BE-FA1D-E698-72713DB5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756000"/>
            <a:ext cx="10888669" cy="132556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lv-LV" dirty="0"/>
              <a:t>Rediģēt šablona virsraksta stilu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63FB34BA-E249-F6FF-7CBC-E0F75C3218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312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ttāls_teksts_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891D7E8A-86FB-029F-FEA4-395742FFE65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944000" y="6282000"/>
            <a:ext cx="2304000" cy="360000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E65E05E-1457-890A-BA45-25C931DB6BE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A38E0A26-C614-08E2-21F2-46B15ACBF35E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92856" y="2393764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iešsaistes attēla vietturis 5">
            <a:extLst>
              <a:ext uri="{FF2B5EF4-FFF2-40B4-BE49-F238E27FC236}">
                <a16:creationId xmlns:a16="http://schemas.microsoft.com/office/drawing/2014/main" id="{837BEB68-CA7E-7596-DCD8-91C4E2F93DA7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892856" y="3716553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5B62F811-623B-4968-D678-3DB3CE781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8199" y="2369158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21436052-4E1D-6D0C-294F-316097B7C9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8199" y="3691947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15" name="Tiešsaistes attēla vietturis 5">
            <a:extLst>
              <a:ext uri="{FF2B5EF4-FFF2-40B4-BE49-F238E27FC236}">
                <a16:creationId xmlns:a16="http://schemas.microsoft.com/office/drawing/2014/main" id="{D70079D3-6466-5947-DE07-5C686768C440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892856" y="5033384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7F6E1561-90BD-440B-70FD-9F6F815ABC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48199" y="5008778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8AC0849B-A964-01DE-2BEC-CE233F1C5F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7" name="Tiešsaistes attēla vietturis 5">
            <a:extLst>
              <a:ext uri="{FF2B5EF4-FFF2-40B4-BE49-F238E27FC236}">
                <a16:creationId xmlns:a16="http://schemas.microsoft.com/office/drawing/2014/main" id="{2C692CF8-4643-B6AD-B127-C8BB1DA965A7}"/>
              </a:ext>
            </a:extLst>
          </p:cNvPr>
          <p:cNvSpPr>
            <a:spLocks noGrp="1"/>
          </p:cNvSpPr>
          <p:nvPr>
            <p:ph type="clipArt" sz="quarter" idx="32" hasCustomPrompt="1"/>
          </p:nvPr>
        </p:nvSpPr>
        <p:spPr>
          <a:xfrm>
            <a:off x="6720751" y="2393764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8" name="Tiešsaistes attēla vietturis 5">
            <a:extLst>
              <a:ext uri="{FF2B5EF4-FFF2-40B4-BE49-F238E27FC236}">
                <a16:creationId xmlns:a16="http://schemas.microsoft.com/office/drawing/2014/main" id="{02237454-5CDC-6E9A-72A6-EAA2E8793F81}"/>
              </a:ext>
            </a:extLst>
          </p:cNvPr>
          <p:cNvSpPr>
            <a:spLocks noGrp="1"/>
          </p:cNvSpPr>
          <p:nvPr>
            <p:ph type="clipArt" sz="quarter" idx="33" hasCustomPrompt="1"/>
          </p:nvPr>
        </p:nvSpPr>
        <p:spPr>
          <a:xfrm>
            <a:off x="6720751" y="3716553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5059BA32-D159-EE7B-8A0B-719E15BA61A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6094" y="2369158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C28B88E7-E703-5BD5-073B-8F3120D5B8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6094" y="3691947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8BC8BD78-296B-ECE8-88BA-33F9F8B6DECF}"/>
              </a:ext>
            </a:extLst>
          </p:cNvPr>
          <p:cNvSpPr>
            <a:spLocks noGrp="1"/>
          </p:cNvSpPr>
          <p:nvPr>
            <p:ph type="clipArt" sz="quarter" idx="36" hasCustomPrompt="1"/>
          </p:nvPr>
        </p:nvSpPr>
        <p:spPr>
          <a:xfrm>
            <a:off x="6720751" y="5033384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13">
            <a:extLst>
              <a:ext uri="{FF2B5EF4-FFF2-40B4-BE49-F238E27FC236}">
                <a16:creationId xmlns:a16="http://schemas.microsoft.com/office/drawing/2014/main" id="{E5888D57-5783-1F45-D16E-EFB6FF51D5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6094" y="5008778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5" name="Taisnstūris 34">
            <a:extLst>
              <a:ext uri="{FF2B5EF4-FFF2-40B4-BE49-F238E27FC236}">
                <a16:creationId xmlns:a16="http://schemas.microsoft.com/office/drawing/2014/main" id="{159C52B9-D1C4-07AF-4DCD-1D59276E8859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6" name="Virsraksts 4">
            <a:extLst>
              <a:ext uri="{FF2B5EF4-FFF2-40B4-BE49-F238E27FC236}">
                <a16:creationId xmlns:a16="http://schemas.microsoft.com/office/drawing/2014/main" id="{2EF1E929-30BE-FA1D-E698-72713DB5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756000"/>
            <a:ext cx="10888669" cy="132556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lv-LV" dirty="0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30640836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ttāls_teksts_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891D7E8A-86FB-029F-FEA4-395742FFE65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944000" y="6282000"/>
            <a:ext cx="2304000" cy="360000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E65E05E-1457-890A-BA45-25C931DB6BE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A38E0A26-C614-08E2-21F2-46B15ACBF35E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92856" y="2795524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iešsaistes attēla vietturis 5">
            <a:extLst>
              <a:ext uri="{FF2B5EF4-FFF2-40B4-BE49-F238E27FC236}">
                <a16:creationId xmlns:a16="http://schemas.microsoft.com/office/drawing/2014/main" id="{837BEB68-CA7E-7596-DCD8-91C4E2F93DA7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892856" y="3977359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5B62F811-623B-4968-D678-3DB3CE781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8199" y="2788971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21436052-4E1D-6D0C-294F-316097B7C9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8199" y="3966618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15" name="Tiešsaistes attēla vietturis 5">
            <a:extLst>
              <a:ext uri="{FF2B5EF4-FFF2-40B4-BE49-F238E27FC236}">
                <a16:creationId xmlns:a16="http://schemas.microsoft.com/office/drawing/2014/main" id="{D70079D3-6466-5947-DE07-5C686768C440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892856" y="5148028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7F6E1561-90BD-440B-70FD-9F6F815ABC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48199" y="5144266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17" name="Tiešsaistes attēla vietturis 5">
            <a:extLst>
              <a:ext uri="{FF2B5EF4-FFF2-40B4-BE49-F238E27FC236}">
                <a16:creationId xmlns:a16="http://schemas.microsoft.com/office/drawing/2014/main" id="{0AC0CC96-D0E7-6970-2F45-2FD0C6DED751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886758" y="1617983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8" name="Teksta vietturis 13">
            <a:extLst>
              <a:ext uri="{FF2B5EF4-FFF2-40B4-BE49-F238E27FC236}">
                <a16:creationId xmlns:a16="http://schemas.microsoft.com/office/drawing/2014/main" id="{FEE0AE17-A605-CBAB-BA5B-EC858949BD6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42101" y="1611324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21" name="Taisnstūris 20">
            <a:extLst>
              <a:ext uri="{FF2B5EF4-FFF2-40B4-BE49-F238E27FC236}">
                <a16:creationId xmlns:a16="http://schemas.microsoft.com/office/drawing/2014/main" id="{678F0221-05CA-797E-48FC-AAD84AF4E458}"/>
              </a:ext>
            </a:extLst>
          </p:cNvPr>
          <p:cNvSpPr/>
          <p:nvPr userDrawn="1"/>
        </p:nvSpPr>
        <p:spPr>
          <a:xfrm rot="16200000">
            <a:off x="-443055" y="443057"/>
            <a:ext cx="1260000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Virsraksts 3">
            <a:extLst>
              <a:ext uri="{FF2B5EF4-FFF2-40B4-BE49-F238E27FC236}">
                <a16:creationId xmlns:a16="http://schemas.microsoft.com/office/drawing/2014/main" id="{CE104718-09D5-C404-AE03-67F07AF8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9" y="180000"/>
            <a:ext cx="10882571" cy="105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27" name="Tiešsaistes attēla vietturis 5">
            <a:extLst>
              <a:ext uri="{FF2B5EF4-FFF2-40B4-BE49-F238E27FC236}">
                <a16:creationId xmlns:a16="http://schemas.microsoft.com/office/drawing/2014/main" id="{2C692CF8-4643-B6AD-B127-C8BB1DA965A7}"/>
              </a:ext>
            </a:extLst>
          </p:cNvPr>
          <p:cNvSpPr>
            <a:spLocks noGrp="1"/>
          </p:cNvSpPr>
          <p:nvPr>
            <p:ph type="clipArt" sz="quarter" idx="32" hasCustomPrompt="1"/>
          </p:nvPr>
        </p:nvSpPr>
        <p:spPr>
          <a:xfrm>
            <a:off x="6720751" y="2776269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8" name="Tiešsaistes attēla vietturis 5">
            <a:extLst>
              <a:ext uri="{FF2B5EF4-FFF2-40B4-BE49-F238E27FC236}">
                <a16:creationId xmlns:a16="http://schemas.microsoft.com/office/drawing/2014/main" id="{02237454-5CDC-6E9A-72A6-EAA2E8793F81}"/>
              </a:ext>
            </a:extLst>
          </p:cNvPr>
          <p:cNvSpPr>
            <a:spLocks noGrp="1"/>
          </p:cNvSpPr>
          <p:nvPr>
            <p:ph type="clipArt" sz="quarter" idx="33" hasCustomPrompt="1"/>
          </p:nvPr>
        </p:nvSpPr>
        <p:spPr>
          <a:xfrm>
            <a:off x="6720751" y="3958104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5059BA32-D159-EE7B-8A0B-719E15BA61A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6094" y="2769716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C28B88E7-E703-5BD5-073B-8F3120D5B8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6094" y="3947363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8BC8BD78-296B-ECE8-88BA-33F9F8B6DECF}"/>
              </a:ext>
            </a:extLst>
          </p:cNvPr>
          <p:cNvSpPr>
            <a:spLocks noGrp="1"/>
          </p:cNvSpPr>
          <p:nvPr>
            <p:ph type="clipArt" sz="quarter" idx="36" hasCustomPrompt="1"/>
          </p:nvPr>
        </p:nvSpPr>
        <p:spPr>
          <a:xfrm>
            <a:off x="6720751" y="5128773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13">
            <a:extLst>
              <a:ext uri="{FF2B5EF4-FFF2-40B4-BE49-F238E27FC236}">
                <a16:creationId xmlns:a16="http://schemas.microsoft.com/office/drawing/2014/main" id="{E5888D57-5783-1F45-D16E-EFB6FF51D5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6094" y="5125011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3" name="Tiešsaistes attēla vietturis 5">
            <a:extLst>
              <a:ext uri="{FF2B5EF4-FFF2-40B4-BE49-F238E27FC236}">
                <a16:creationId xmlns:a16="http://schemas.microsoft.com/office/drawing/2014/main" id="{736829DD-CDAB-B6F7-7785-ED7465732AAF}"/>
              </a:ext>
            </a:extLst>
          </p:cNvPr>
          <p:cNvSpPr>
            <a:spLocks noGrp="1"/>
          </p:cNvSpPr>
          <p:nvPr>
            <p:ph type="clipArt" sz="quarter" idx="38" hasCustomPrompt="1"/>
          </p:nvPr>
        </p:nvSpPr>
        <p:spPr>
          <a:xfrm>
            <a:off x="6714653" y="1598728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4" name="Teksta vietturis 13">
            <a:extLst>
              <a:ext uri="{FF2B5EF4-FFF2-40B4-BE49-F238E27FC236}">
                <a16:creationId xmlns:a16="http://schemas.microsoft.com/office/drawing/2014/main" id="{8300EF64-4628-12E8-E772-DF9FE6B329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69996" y="1592069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0385AE20-5231-DBF4-8C3B-A4746027C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9917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ttāls_teksts_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891D7E8A-86FB-029F-FEA4-395742FFE65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944000" y="6282000"/>
            <a:ext cx="2304000" cy="360000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E65E05E-1457-890A-BA45-25C931DB6BE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A38E0A26-C614-08E2-21F2-46B15ACBF35E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92856" y="2795524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iešsaistes attēla vietturis 5">
            <a:extLst>
              <a:ext uri="{FF2B5EF4-FFF2-40B4-BE49-F238E27FC236}">
                <a16:creationId xmlns:a16="http://schemas.microsoft.com/office/drawing/2014/main" id="{837BEB68-CA7E-7596-DCD8-91C4E2F93DA7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892856" y="3977359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5B62F811-623B-4968-D678-3DB3CE781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8199" y="2788971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21436052-4E1D-6D0C-294F-316097B7C9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8199" y="3966618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15" name="Tiešsaistes attēla vietturis 5">
            <a:extLst>
              <a:ext uri="{FF2B5EF4-FFF2-40B4-BE49-F238E27FC236}">
                <a16:creationId xmlns:a16="http://schemas.microsoft.com/office/drawing/2014/main" id="{D70079D3-6466-5947-DE07-5C686768C440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892856" y="5148028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7F6E1561-90BD-440B-70FD-9F6F815ABC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48199" y="5144266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17" name="Tiešsaistes attēla vietturis 5">
            <a:extLst>
              <a:ext uri="{FF2B5EF4-FFF2-40B4-BE49-F238E27FC236}">
                <a16:creationId xmlns:a16="http://schemas.microsoft.com/office/drawing/2014/main" id="{0AC0CC96-D0E7-6970-2F45-2FD0C6DED751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886758" y="1617983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8" name="Teksta vietturis 13">
            <a:extLst>
              <a:ext uri="{FF2B5EF4-FFF2-40B4-BE49-F238E27FC236}">
                <a16:creationId xmlns:a16="http://schemas.microsoft.com/office/drawing/2014/main" id="{FEE0AE17-A605-CBAB-BA5B-EC858949BD6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42101" y="1611324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8AC0849B-A964-01DE-2BEC-CE233F1C5F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1" name="Taisnstūris 20">
            <a:extLst>
              <a:ext uri="{FF2B5EF4-FFF2-40B4-BE49-F238E27FC236}">
                <a16:creationId xmlns:a16="http://schemas.microsoft.com/office/drawing/2014/main" id="{678F0221-05CA-797E-48FC-AAD84AF4E458}"/>
              </a:ext>
            </a:extLst>
          </p:cNvPr>
          <p:cNvSpPr/>
          <p:nvPr userDrawn="1"/>
        </p:nvSpPr>
        <p:spPr>
          <a:xfrm rot="16200000">
            <a:off x="-443055" y="443057"/>
            <a:ext cx="1260000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Virsraksts 3">
            <a:extLst>
              <a:ext uri="{FF2B5EF4-FFF2-40B4-BE49-F238E27FC236}">
                <a16:creationId xmlns:a16="http://schemas.microsoft.com/office/drawing/2014/main" id="{CE104718-09D5-C404-AE03-67F07AF8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9" y="180000"/>
            <a:ext cx="10882571" cy="105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27" name="Tiešsaistes attēla vietturis 5">
            <a:extLst>
              <a:ext uri="{FF2B5EF4-FFF2-40B4-BE49-F238E27FC236}">
                <a16:creationId xmlns:a16="http://schemas.microsoft.com/office/drawing/2014/main" id="{2C692CF8-4643-B6AD-B127-C8BB1DA965A7}"/>
              </a:ext>
            </a:extLst>
          </p:cNvPr>
          <p:cNvSpPr>
            <a:spLocks noGrp="1"/>
          </p:cNvSpPr>
          <p:nvPr>
            <p:ph type="clipArt" sz="quarter" idx="32" hasCustomPrompt="1"/>
          </p:nvPr>
        </p:nvSpPr>
        <p:spPr>
          <a:xfrm>
            <a:off x="6720751" y="2776269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8" name="Tiešsaistes attēla vietturis 5">
            <a:extLst>
              <a:ext uri="{FF2B5EF4-FFF2-40B4-BE49-F238E27FC236}">
                <a16:creationId xmlns:a16="http://schemas.microsoft.com/office/drawing/2014/main" id="{02237454-5CDC-6E9A-72A6-EAA2E8793F81}"/>
              </a:ext>
            </a:extLst>
          </p:cNvPr>
          <p:cNvSpPr>
            <a:spLocks noGrp="1"/>
          </p:cNvSpPr>
          <p:nvPr>
            <p:ph type="clipArt" sz="quarter" idx="33" hasCustomPrompt="1"/>
          </p:nvPr>
        </p:nvSpPr>
        <p:spPr>
          <a:xfrm>
            <a:off x="6720751" y="3958104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5059BA32-D159-EE7B-8A0B-719E15BA61A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6094" y="2769716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C28B88E7-E703-5BD5-073B-8F3120D5B8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6094" y="3947363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8BC8BD78-296B-ECE8-88BA-33F9F8B6DECF}"/>
              </a:ext>
            </a:extLst>
          </p:cNvPr>
          <p:cNvSpPr>
            <a:spLocks noGrp="1"/>
          </p:cNvSpPr>
          <p:nvPr>
            <p:ph type="clipArt" sz="quarter" idx="36" hasCustomPrompt="1"/>
          </p:nvPr>
        </p:nvSpPr>
        <p:spPr>
          <a:xfrm>
            <a:off x="6720751" y="5128773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13">
            <a:extLst>
              <a:ext uri="{FF2B5EF4-FFF2-40B4-BE49-F238E27FC236}">
                <a16:creationId xmlns:a16="http://schemas.microsoft.com/office/drawing/2014/main" id="{E5888D57-5783-1F45-D16E-EFB6FF51D5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6094" y="5125011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3" name="Tiešsaistes attēla vietturis 5">
            <a:extLst>
              <a:ext uri="{FF2B5EF4-FFF2-40B4-BE49-F238E27FC236}">
                <a16:creationId xmlns:a16="http://schemas.microsoft.com/office/drawing/2014/main" id="{736829DD-CDAB-B6F7-7785-ED7465732AAF}"/>
              </a:ext>
            </a:extLst>
          </p:cNvPr>
          <p:cNvSpPr>
            <a:spLocks noGrp="1"/>
          </p:cNvSpPr>
          <p:nvPr>
            <p:ph type="clipArt" sz="quarter" idx="38" hasCustomPrompt="1"/>
          </p:nvPr>
        </p:nvSpPr>
        <p:spPr>
          <a:xfrm>
            <a:off x="6714653" y="1598728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4" name="Teksta vietturis 13">
            <a:extLst>
              <a:ext uri="{FF2B5EF4-FFF2-40B4-BE49-F238E27FC236}">
                <a16:creationId xmlns:a16="http://schemas.microsoft.com/office/drawing/2014/main" id="{8300EF64-4628-12E8-E772-DF9FE6B329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69996" y="1592069"/>
            <a:ext cx="3860575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</p:spTree>
    <p:extLst>
      <p:ext uri="{BB962C8B-B14F-4D97-AF65-F5344CB8AC3E}">
        <p14:creationId xmlns:p14="http://schemas.microsoft.com/office/powerpoint/2010/main" val="20594045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479733" y="479734"/>
            <a:ext cx="1332000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1987" y="1855788"/>
            <a:ext cx="3289574" cy="81367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(mērvienības). Teksta izmērs no 16-18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4582974" y="1532710"/>
            <a:ext cx="7609025" cy="43835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5245100" y="1855788"/>
            <a:ext cx="6300201" cy="3710931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7004EC94-FC4A-4618-95D0-B73883952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12" name="Slaida numura vietturis 11">
            <a:extLst>
              <a:ext uri="{FF2B5EF4-FFF2-40B4-BE49-F238E27FC236}">
                <a16:creationId xmlns:a16="http://schemas.microsoft.com/office/drawing/2014/main" id="{65E49842-4752-463B-9EC4-7CE5B678E2C9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280799" y="6276304"/>
            <a:ext cx="46300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13">
            <a:extLst>
              <a:ext uri="{FF2B5EF4-FFF2-40B4-BE49-F238E27FC236}">
                <a16:creationId xmlns:a16="http://schemas.microsoft.com/office/drawing/2014/main" id="{F8A54191-AAA1-4139-B3BD-83EBDE015FF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6699" y="3045542"/>
            <a:ext cx="3289574" cy="287076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Vieta papildu piezīmēm, svarīgākajām iezīmēm.</a:t>
            </a:r>
          </a:p>
        </p:txBody>
      </p:sp>
      <p:sp>
        <p:nvSpPr>
          <p:cNvPr id="13" name="Teksta vietturis 2">
            <a:extLst>
              <a:ext uri="{FF2B5EF4-FFF2-40B4-BE49-F238E27FC236}">
                <a16:creationId xmlns:a16="http://schemas.microsoft.com/office/drawing/2014/main" id="{978DD05E-50CE-44F7-B3A2-55085098455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82975" y="6345238"/>
            <a:ext cx="5327942" cy="207962"/>
          </a:xfrm>
        </p:spPr>
        <p:txBody>
          <a:bodyPr anchor="ctr"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D326249-8D22-7FF4-5F5C-9C087A0DBE3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1647561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Virsraksts 4">
            <a:extLst>
              <a:ext uri="{FF2B5EF4-FFF2-40B4-BE49-F238E27FC236}">
                <a16:creationId xmlns:a16="http://schemas.microsoft.com/office/drawing/2014/main" id="{C555D31E-0D24-93AD-2061-375EA4C04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9781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aisnstūris 18">
            <a:extLst>
              <a:ext uri="{FF2B5EF4-FFF2-40B4-BE49-F238E27FC236}">
                <a16:creationId xmlns:a16="http://schemas.microsoft.com/office/drawing/2014/main" id="{9719948B-EEBF-4368-8D2E-87321346ED6A}"/>
              </a:ext>
            </a:extLst>
          </p:cNvPr>
          <p:cNvSpPr/>
          <p:nvPr userDrawn="1"/>
        </p:nvSpPr>
        <p:spPr>
          <a:xfrm>
            <a:off x="4582974" y="1532710"/>
            <a:ext cx="7609025" cy="43835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699" y="180000"/>
            <a:ext cx="10883874" cy="105061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479733" y="479734"/>
            <a:ext cx="1332000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8" name="Grafika 17">
            <a:extLst>
              <a:ext uri="{FF2B5EF4-FFF2-40B4-BE49-F238E27FC236}">
                <a16:creationId xmlns:a16="http://schemas.microsoft.com/office/drawing/2014/main" id="{B1526B36-F9B0-4E0F-956B-F7C8982D0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803159F4-D5BA-4967-BFF7-BE7BF71F8401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280799" y="6274800"/>
            <a:ext cx="46982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Teksta vietturis 13">
            <a:extLst>
              <a:ext uri="{FF2B5EF4-FFF2-40B4-BE49-F238E27FC236}">
                <a16:creationId xmlns:a16="http://schemas.microsoft.com/office/drawing/2014/main" id="{A52C4842-AC4B-429E-A001-A9042D3E2EC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1987" y="1855788"/>
            <a:ext cx="3289574" cy="82104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(mērvienības). Teksta izmērs no 16-18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73B3D525-FBBF-44E2-8CE1-A7E0D44563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6699" y="3052916"/>
            <a:ext cx="3289574" cy="2863388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Vieta papildu piezīmēm, svarīgākajām iezīmēm.</a:t>
            </a:r>
          </a:p>
        </p:txBody>
      </p:sp>
      <p:sp>
        <p:nvSpPr>
          <p:cNvPr id="15" name="Diagrammas vietturis 8">
            <a:extLst>
              <a:ext uri="{FF2B5EF4-FFF2-40B4-BE49-F238E27FC236}">
                <a16:creationId xmlns:a16="http://schemas.microsoft.com/office/drawing/2014/main" id="{3066523A-CD42-40FD-8326-2CC52DA6988D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5245100" y="1855788"/>
            <a:ext cx="6300201" cy="3710931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2" name="Teksta vietturis 2">
            <a:extLst>
              <a:ext uri="{FF2B5EF4-FFF2-40B4-BE49-F238E27FC236}">
                <a16:creationId xmlns:a16="http://schemas.microsoft.com/office/drawing/2014/main" id="{A2CF845F-0C22-46F5-9C51-333607810A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82975" y="6345238"/>
            <a:ext cx="5335316" cy="207962"/>
          </a:xfrm>
        </p:spPr>
        <p:txBody>
          <a:bodyPr anchor="ctr"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9E6AB6F-FF1D-0B4E-5D7D-9FCE4EC445EB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1647561" y="6282000"/>
            <a:ext cx="2304000" cy="360000"/>
          </a:xfrm>
        </p:spPr>
        <p:txBody>
          <a:bodyPr/>
          <a:lstStyle>
            <a:lvl1pPr algn="r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22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479733" y="479734"/>
            <a:ext cx="1332000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1987" y="1855788"/>
            <a:ext cx="3289574" cy="81367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(mērvienības). Teksta izmērs no 16-18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4582974" y="1532710"/>
            <a:ext cx="7609025" cy="53252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5245100" y="1855787"/>
            <a:ext cx="6300201" cy="4356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2" name="Slaida numura vietturis 11">
            <a:extLst>
              <a:ext uri="{FF2B5EF4-FFF2-40B4-BE49-F238E27FC236}">
                <a16:creationId xmlns:a16="http://schemas.microsoft.com/office/drawing/2014/main" id="{65E49842-4752-463B-9EC4-7CE5B678E2C9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280799" y="6276304"/>
            <a:ext cx="46300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13">
            <a:extLst>
              <a:ext uri="{FF2B5EF4-FFF2-40B4-BE49-F238E27FC236}">
                <a16:creationId xmlns:a16="http://schemas.microsoft.com/office/drawing/2014/main" id="{F8A54191-AAA1-4139-B3BD-83EBDE015FF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6699" y="3045542"/>
            <a:ext cx="3289574" cy="287076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Vieta papildu piezīmēm, svarīgākajām iezīmēm.</a:t>
            </a:r>
          </a:p>
        </p:txBody>
      </p:sp>
      <p:sp>
        <p:nvSpPr>
          <p:cNvPr id="13" name="Teksta vietturis 2">
            <a:extLst>
              <a:ext uri="{FF2B5EF4-FFF2-40B4-BE49-F238E27FC236}">
                <a16:creationId xmlns:a16="http://schemas.microsoft.com/office/drawing/2014/main" id="{978DD05E-50CE-44F7-B3A2-55085098455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33022" y="6354885"/>
            <a:ext cx="4703458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D326249-8D22-7FF4-5F5C-9C087A0DBE3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1647561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Virsraksts 4">
            <a:extLst>
              <a:ext uri="{FF2B5EF4-FFF2-40B4-BE49-F238E27FC236}">
                <a16:creationId xmlns:a16="http://schemas.microsoft.com/office/drawing/2014/main" id="{C555D31E-0D24-93AD-2061-375EA4C04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1491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ļu slaids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62165"/>
            <a:ext cx="9144000" cy="13517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2817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2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479733" y="479734"/>
            <a:ext cx="1332000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1987" y="1855788"/>
            <a:ext cx="3289574" cy="81367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(mērvienības). Teksta izmērs no 16-18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4582974" y="1532710"/>
            <a:ext cx="7609025" cy="53252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5245100" y="1855787"/>
            <a:ext cx="6300201" cy="4356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2" name="Slaida numura vietturis 11">
            <a:extLst>
              <a:ext uri="{FF2B5EF4-FFF2-40B4-BE49-F238E27FC236}">
                <a16:creationId xmlns:a16="http://schemas.microsoft.com/office/drawing/2014/main" id="{65E49842-4752-463B-9EC4-7CE5B678E2C9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280799" y="6276304"/>
            <a:ext cx="46300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13">
            <a:extLst>
              <a:ext uri="{FF2B5EF4-FFF2-40B4-BE49-F238E27FC236}">
                <a16:creationId xmlns:a16="http://schemas.microsoft.com/office/drawing/2014/main" id="{F8A54191-AAA1-4139-B3BD-83EBDE015FF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6699" y="3045542"/>
            <a:ext cx="3289574" cy="287076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Vieta papildu piezīmēm, svarīgākajām iezīmēm.</a:t>
            </a:r>
          </a:p>
        </p:txBody>
      </p:sp>
      <p:sp>
        <p:nvSpPr>
          <p:cNvPr id="13" name="Teksta vietturis 2">
            <a:extLst>
              <a:ext uri="{FF2B5EF4-FFF2-40B4-BE49-F238E27FC236}">
                <a16:creationId xmlns:a16="http://schemas.microsoft.com/office/drawing/2014/main" id="{978DD05E-50CE-44F7-B3A2-55085098455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33022" y="6354885"/>
            <a:ext cx="4703458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D326249-8D22-7FF4-5F5C-9C087A0DBE3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1647561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808085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Virsraksts 4">
            <a:extLst>
              <a:ext uri="{FF2B5EF4-FFF2-40B4-BE49-F238E27FC236}">
                <a16:creationId xmlns:a16="http://schemas.microsoft.com/office/drawing/2014/main" id="{C555D31E-0D24-93AD-2061-375EA4C04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9179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grafiki_plašs_gaiš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33733" y="533734"/>
            <a:ext cx="1440002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6476999" y="1440000"/>
            <a:ext cx="5715000" cy="541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23699" y="1656000"/>
            <a:ext cx="4427336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7123699" y="2227005"/>
            <a:ext cx="4438105" cy="3864875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38426" y="6345238"/>
            <a:ext cx="3910573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6" name="Virsraksts 4">
            <a:extLst>
              <a:ext uri="{FF2B5EF4-FFF2-40B4-BE49-F238E27FC236}">
                <a16:creationId xmlns:a16="http://schemas.microsoft.com/office/drawing/2014/main" id="{F722829A-9796-458B-7C3B-EDAA6CAF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9972388-80D4-C420-EC45-36477B71DF5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3563147" y="6281535"/>
            <a:ext cx="2304000" cy="360000"/>
          </a:xfrm>
        </p:spPr>
        <p:txBody>
          <a:bodyPr/>
          <a:lstStyle>
            <a:lvl1pPr algn="ct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ksta vietturis 6">
            <a:extLst>
              <a:ext uri="{FF2B5EF4-FFF2-40B4-BE49-F238E27FC236}">
                <a16:creationId xmlns:a16="http://schemas.microsoft.com/office/drawing/2014/main" id="{EE912D13-DC42-74BE-C26F-EF1781CF34B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4092" y="1655763"/>
            <a:ext cx="5192712" cy="443611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lv-LV" dirty="0"/>
              <a:t>Neliels grafika apraksta teksts.</a:t>
            </a:r>
          </a:p>
        </p:txBody>
      </p:sp>
    </p:spTree>
    <p:extLst>
      <p:ext uri="{BB962C8B-B14F-4D97-AF65-F5344CB8AC3E}">
        <p14:creationId xmlns:p14="http://schemas.microsoft.com/office/powerpoint/2010/main" val="3415648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grafiki_plaš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33733" y="533734"/>
            <a:ext cx="1440002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6476999" y="1440000"/>
            <a:ext cx="5715000" cy="541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23699" y="1656000"/>
            <a:ext cx="4427336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7123699" y="2227005"/>
            <a:ext cx="4438105" cy="3864875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38426" y="6345238"/>
            <a:ext cx="3910573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6" name="Virsraksts 4">
            <a:extLst>
              <a:ext uri="{FF2B5EF4-FFF2-40B4-BE49-F238E27FC236}">
                <a16:creationId xmlns:a16="http://schemas.microsoft.com/office/drawing/2014/main" id="{F722829A-9796-458B-7C3B-EDAA6CAF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9972388-80D4-C420-EC45-36477B71DF5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3563147" y="6281535"/>
            <a:ext cx="2304000" cy="360000"/>
          </a:xfrm>
        </p:spPr>
        <p:txBody>
          <a:bodyPr/>
          <a:lstStyle>
            <a:lvl1pPr algn="ct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ksta vietturis 6">
            <a:extLst>
              <a:ext uri="{FF2B5EF4-FFF2-40B4-BE49-F238E27FC236}">
                <a16:creationId xmlns:a16="http://schemas.microsoft.com/office/drawing/2014/main" id="{EE912D13-DC42-74BE-C26F-EF1781CF34B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4092" y="1655763"/>
            <a:ext cx="5192712" cy="443611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lv-LV" dirty="0"/>
              <a:t>Vieta lielākam tēmas aprakstam.</a:t>
            </a:r>
          </a:p>
        </p:txBody>
      </p:sp>
    </p:spTree>
    <p:extLst>
      <p:ext uri="{BB962C8B-B14F-4D97-AF65-F5344CB8AC3E}">
        <p14:creationId xmlns:p14="http://schemas.microsoft.com/office/powerpoint/2010/main" val="142298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pa kreisi_teks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33733" y="533734"/>
            <a:ext cx="1440002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440000"/>
            <a:ext cx="5715000" cy="541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700" y="1656000"/>
            <a:ext cx="4427336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646700" y="2227006"/>
            <a:ext cx="4438105" cy="3780000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1427" y="6345238"/>
            <a:ext cx="3910573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6" name="Virsraksts 4">
            <a:extLst>
              <a:ext uri="{FF2B5EF4-FFF2-40B4-BE49-F238E27FC236}">
                <a16:creationId xmlns:a16="http://schemas.microsoft.com/office/drawing/2014/main" id="{F722829A-9796-458B-7C3B-EDAA6CAF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9972388-80D4-C420-EC45-36477B71DF5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6368131" y="6281535"/>
            <a:ext cx="2304000" cy="360000"/>
          </a:xfrm>
        </p:spPr>
        <p:txBody>
          <a:bodyPr/>
          <a:lstStyle>
            <a:lvl1pPr algn="ct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ksta vietturis 6">
            <a:extLst>
              <a:ext uri="{FF2B5EF4-FFF2-40B4-BE49-F238E27FC236}">
                <a16:creationId xmlns:a16="http://schemas.microsoft.com/office/drawing/2014/main" id="{EE912D13-DC42-74BE-C26F-EF1781CF34B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67463" y="1655763"/>
            <a:ext cx="5192712" cy="443611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lv-LV" dirty="0"/>
              <a:t>Neliels grafika apraksta teksts.</a:t>
            </a:r>
          </a:p>
        </p:txBody>
      </p:sp>
      <p:pic>
        <p:nvPicPr>
          <p:cNvPr id="18" name="Grafika 17">
            <a:extLst>
              <a:ext uri="{FF2B5EF4-FFF2-40B4-BE49-F238E27FC236}">
                <a16:creationId xmlns:a16="http://schemas.microsoft.com/office/drawing/2014/main" id="{706D6A67-BB8C-4730-765A-0A86276D19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10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pa kreisi_tekst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33733" y="533734"/>
            <a:ext cx="1440002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440000"/>
            <a:ext cx="5715000" cy="541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700" y="1656000"/>
            <a:ext cx="4427336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646700" y="2227006"/>
            <a:ext cx="4438105" cy="3780000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1427" y="6345238"/>
            <a:ext cx="3910573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6" name="Virsraksts 4">
            <a:extLst>
              <a:ext uri="{FF2B5EF4-FFF2-40B4-BE49-F238E27FC236}">
                <a16:creationId xmlns:a16="http://schemas.microsoft.com/office/drawing/2014/main" id="{F722829A-9796-458B-7C3B-EDAA6CAF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9972388-80D4-C420-EC45-36477B71DF5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6368131" y="6281535"/>
            <a:ext cx="2304000" cy="360000"/>
          </a:xfrm>
        </p:spPr>
        <p:txBody>
          <a:bodyPr/>
          <a:lstStyle>
            <a:lvl1pPr algn="ct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 dirty="0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54EF53AF-5CD9-B0A4-2F7C-9B073D17F1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7" name="Teksta vietturis 6">
            <a:extLst>
              <a:ext uri="{FF2B5EF4-FFF2-40B4-BE49-F238E27FC236}">
                <a16:creationId xmlns:a16="http://schemas.microsoft.com/office/drawing/2014/main" id="{EE912D13-DC42-74BE-C26F-EF1781CF34B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67463" y="1655763"/>
            <a:ext cx="5192712" cy="443611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lv-LV" dirty="0"/>
              <a:t>Neliels grafika apraksta teksts.</a:t>
            </a:r>
          </a:p>
        </p:txBody>
      </p:sp>
    </p:spTree>
    <p:extLst>
      <p:ext uri="{BB962C8B-B14F-4D97-AF65-F5344CB8AC3E}">
        <p14:creationId xmlns:p14="http://schemas.microsoft.com/office/powerpoint/2010/main" val="3333155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teksts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7224000" y="0"/>
            <a:ext cx="4968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7703941" y="1103827"/>
            <a:ext cx="4008119" cy="497586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2" name="Slaida numura vietturis 11">
            <a:extLst>
              <a:ext uri="{FF2B5EF4-FFF2-40B4-BE49-F238E27FC236}">
                <a16:creationId xmlns:a16="http://schemas.microsoft.com/office/drawing/2014/main" id="{65E49842-4752-463B-9EC4-7CE5B678E2C9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280799" y="6276304"/>
            <a:ext cx="46300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3" name="Teksta vietturis 2">
            <a:extLst>
              <a:ext uri="{FF2B5EF4-FFF2-40B4-BE49-F238E27FC236}">
                <a16:creationId xmlns:a16="http://schemas.microsoft.com/office/drawing/2014/main" id="{978DD05E-50CE-44F7-B3A2-55085098455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95479" y="6345238"/>
            <a:ext cx="2699320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D326249-8D22-7FF4-5F5C-9C087A0DBE3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751840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95479" y="373886"/>
            <a:ext cx="4225042" cy="58209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virsraksts (mērvienības).</a:t>
            </a:r>
            <a:br>
              <a:rPr lang="lv-LV" dirty="0"/>
            </a:br>
            <a:r>
              <a:rPr lang="lv-LV" dirty="0"/>
              <a:t>Teksta izmērs no 16-18 </a:t>
            </a:r>
            <a:r>
              <a:rPr lang="lv-LV" dirty="0" err="1"/>
              <a:t>pt</a:t>
            </a:r>
            <a:r>
              <a:rPr lang="lv-LV" dirty="0"/>
              <a:t>. Šobrīd 16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8" name="Virsraksts 1">
            <a:extLst>
              <a:ext uri="{FF2B5EF4-FFF2-40B4-BE49-F238E27FC236}">
                <a16:creationId xmlns:a16="http://schemas.microsoft.com/office/drawing/2014/main" id="{2574380F-BCC2-0FF3-6364-84211B823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38" y="766355"/>
            <a:ext cx="5966278" cy="190781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Aft>
                <a:spcPts val="10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20" name="Teksta vietturis 3">
            <a:extLst>
              <a:ext uri="{FF2B5EF4-FFF2-40B4-BE49-F238E27FC236}">
                <a16:creationId xmlns:a16="http://schemas.microsoft.com/office/drawing/2014/main" id="{17858D0B-15BA-8DF5-C865-CFDECB555D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5474" y="3070225"/>
            <a:ext cx="5965826" cy="2717800"/>
          </a:xfrm>
        </p:spPr>
        <p:txBody>
          <a:bodyPr/>
          <a:lstStyle>
            <a:lvl1pPr>
              <a:spcAft>
                <a:spcPts val="1000"/>
              </a:spcAft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slaida tēmas apraksts. </a:t>
            </a: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21" name="Taisnstūris 20">
            <a:extLst>
              <a:ext uri="{FF2B5EF4-FFF2-40B4-BE49-F238E27FC236}">
                <a16:creationId xmlns:a16="http://schemas.microsoft.com/office/drawing/2014/main" id="{F981984F-0D6A-B938-FC39-6A113DA09483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47D13B8F-176E-AD84-B249-74DD93EBD8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2000" y="6230134"/>
            <a:ext cx="101786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09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teksts_3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7224000" y="0"/>
            <a:ext cx="4968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7703941" y="1107966"/>
            <a:ext cx="4008119" cy="5040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2" name="Slaida numura vietturis 11">
            <a:extLst>
              <a:ext uri="{FF2B5EF4-FFF2-40B4-BE49-F238E27FC236}">
                <a16:creationId xmlns:a16="http://schemas.microsoft.com/office/drawing/2014/main" id="{65E49842-4752-463B-9EC4-7CE5B678E2C9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280799" y="6276304"/>
            <a:ext cx="46300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3" name="Teksta vietturis 2">
            <a:extLst>
              <a:ext uri="{FF2B5EF4-FFF2-40B4-BE49-F238E27FC236}">
                <a16:creationId xmlns:a16="http://schemas.microsoft.com/office/drawing/2014/main" id="{978DD05E-50CE-44F7-B3A2-55085098455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95479" y="6345238"/>
            <a:ext cx="2699320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D326249-8D22-7FF4-5F5C-9C087A0DBE3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751840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808085"/>
                </a:solidFill>
              </a:defRPr>
            </a:lvl1pPr>
          </a:lstStyle>
          <a:p>
            <a:r>
              <a:rPr lang="lv-LV" b="1" dirty="0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95479" y="378025"/>
            <a:ext cx="4225042" cy="58209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virsraksts (mērvienības).</a:t>
            </a:r>
            <a:br>
              <a:rPr lang="lv-LV" dirty="0"/>
            </a:br>
            <a:r>
              <a:rPr lang="lv-LV" dirty="0"/>
              <a:t>Teksta izmērs no 16-18 </a:t>
            </a:r>
            <a:r>
              <a:rPr lang="lv-LV" dirty="0" err="1"/>
              <a:t>pt</a:t>
            </a:r>
            <a:r>
              <a:rPr lang="lv-LV" dirty="0"/>
              <a:t>. Šobrīd 16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F3AC94FF-7A89-D8C8-42A8-5099BEEDA5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2000" y="6231672"/>
            <a:ext cx="1017867" cy="360000"/>
          </a:xfrm>
          <a:prstGeom prst="rect">
            <a:avLst/>
          </a:prstGeom>
        </p:spPr>
      </p:pic>
      <p:sp>
        <p:nvSpPr>
          <p:cNvPr id="18" name="Virsraksts 1">
            <a:extLst>
              <a:ext uri="{FF2B5EF4-FFF2-40B4-BE49-F238E27FC236}">
                <a16:creationId xmlns:a16="http://schemas.microsoft.com/office/drawing/2014/main" id="{2574380F-BCC2-0FF3-6364-84211B823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38" y="766355"/>
            <a:ext cx="5966278" cy="190781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20" name="Teksta vietturis 3">
            <a:extLst>
              <a:ext uri="{FF2B5EF4-FFF2-40B4-BE49-F238E27FC236}">
                <a16:creationId xmlns:a16="http://schemas.microsoft.com/office/drawing/2014/main" id="{17858D0B-15BA-8DF5-C865-CFDECB555D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5474" y="3070225"/>
            <a:ext cx="5965826" cy="2717800"/>
          </a:xfrm>
        </p:spPr>
        <p:txBody>
          <a:bodyPr/>
          <a:lstStyle>
            <a:lvl1pPr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slaida tēmas apraksts. </a:t>
            </a: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21" name="Taisnstūris 20">
            <a:extLst>
              <a:ext uri="{FF2B5EF4-FFF2-40B4-BE49-F238E27FC236}">
                <a16:creationId xmlns:a16="http://schemas.microsoft.com/office/drawing/2014/main" id="{F981984F-0D6A-B938-FC39-6A113DA09483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5712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isnstūris 16">
            <a:extLst>
              <a:ext uri="{FF2B5EF4-FFF2-40B4-BE49-F238E27FC236}">
                <a16:creationId xmlns:a16="http://schemas.microsoft.com/office/drawing/2014/main" id="{1B4BDD93-276A-4CFC-A1BA-2D32663414DE}"/>
              </a:ext>
            </a:extLst>
          </p:cNvPr>
          <p:cNvSpPr/>
          <p:nvPr userDrawn="1"/>
        </p:nvSpPr>
        <p:spPr>
          <a:xfrm>
            <a:off x="9137505" y="-1"/>
            <a:ext cx="305449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5331759" y="1"/>
            <a:ext cx="6860240" cy="601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Diagrammas vietturis 4">
            <a:extLst>
              <a:ext uri="{FF2B5EF4-FFF2-40B4-BE49-F238E27FC236}">
                <a16:creationId xmlns:a16="http://schemas.microsoft.com/office/drawing/2014/main" id="{7262B1F3-B691-4609-894A-4DB2CDAB3F7A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6005385" y="664674"/>
            <a:ext cx="5525187" cy="4770000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AD57AB51-5099-4AD1-BC2E-A85574DFC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5D306F7C-419B-428A-9A0E-D8B9BB60560D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280800" y="6274800"/>
            <a:ext cx="46969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15" name="Teksta vietturis 13">
            <a:extLst>
              <a:ext uri="{FF2B5EF4-FFF2-40B4-BE49-F238E27FC236}">
                <a16:creationId xmlns:a16="http://schemas.microsoft.com/office/drawing/2014/main" id="{4044ED83-9BB1-4A01-BAC7-BAD42DE42A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4073218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(mērvienības). Teksta izmērs no 16-18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8" name="Taisnstūris 17">
            <a:extLst>
              <a:ext uri="{FF2B5EF4-FFF2-40B4-BE49-F238E27FC236}">
                <a16:creationId xmlns:a16="http://schemas.microsoft.com/office/drawing/2014/main" id="{D18FC84E-BD39-4C40-8C72-42E8AF2B0D29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ksta vietturis 2">
            <a:extLst>
              <a:ext uri="{FF2B5EF4-FFF2-40B4-BE49-F238E27FC236}">
                <a16:creationId xmlns:a16="http://schemas.microsoft.com/office/drawing/2014/main" id="{AF34AAA9-A524-40F4-BB05-F44FA067511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0497" y="6345238"/>
            <a:ext cx="4994304" cy="207962"/>
          </a:xfrm>
        </p:spPr>
        <p:txBody>
          <a:bodyPr anchor="ctr"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C00118FE-EF9E-A0AD-DACE-C0A5CAADD0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40" y="774721"/>
            <a:ext cx="4090827" cy="2261975"/>
          </a:xfrm>
        </p:spPr>
        <p:txBody>
          <a:bodyPr anchor="t"/>
          <a:lstStyle>
            <a:lvl1pPr>
              <a:spcAft>
                <a:spcPts val="1000"/>
              </a:spcAft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90ED6B98-7B42-CB01-3C83-7BE897FB890F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6096000" y="6282000"/>
            <a:ext cx="2304000" cy="360000"/>
          </a:xfrm>
        </p:spPr>
        <p:txBody>
          <a:bodyPr/>
          <a:lstStyle>
            <a:lvl1pPr algn="ct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62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4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isnstūris 5">
            <a:extLst>
              <a:ext uri="{FF2B5EF4-FFF2-40B4-BE49-F238E27FC236}">
                <a16:creationId xmlns:a16="http://schemas.microsoft.com/office/drawing/2014/main" id="{86F562F5-F294-45AA-96A3-897967230809}"/>
              </a:ext>
            </a:extLst>
          </p:cNvPr>
          <p:cNvSpPr/>
          <p:nvPr userDrawn="1"/>
        </p:nvSpPr>
        <p:spPr>
          <a:xfrm>
            <a:off x="-2" y="5353819"/>
            <a:ext cx="9144000" cy="15128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5331759" y="0"/>
            <a:ext cx="6860240" cy="601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AD57AB51-5099-4AD1-BC2E-A85574DFC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7E2AD5C5-B068-4B1B-83FD-94535930081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4" name="Diagrammas vietturis 4">
            <a:extLst>
              <a:ext uri="{FF2B5EF4-FFF2-40B4-BE49-F238E27FC236}">
                <a16:creationId xmlns:a16="http://schemas.microsoft.com/office/drawing/2014/main" id="{F345F788-B667-4644-B2E2-D08EA7C84272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6005385" y="667266"/>
            <a:ext cx="5525187" cy="4769708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18" name="Teksta vietturis 13">
            <a:extLst>
              <a:ext uri="{FF2B5EF4-FFF2-40B4-BE49-F238E27FC236}">
                <a16:creationId xmlns:a16="http://schemas.microsoft.com/office/drawing/2014/main" id="{C28140ED-98C7-40D4-9E26-937EB4F8A77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4073218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 b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(mērvienības). Teksta izmērs no 16-18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7" name="Taisnstūris 16">
            <a:extLst>
              <a:ext uri="{FF2B5EF4-FFF2-40B4-BE49-F238E27FC236}">
                <a16:creationId xmlns:a16="http://schemas.microsoft.com/office/drawing/2014/main" id="{113C7008-1A98-459D-ABEC-17B93F9ED6EF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ksta vietturis 2">
            <a:extLst>
              <a:ext uri="{FF2B5EF4-FFF2-40B4-BE49-F238E27FC236}">
                <a16:creationId xmlns:a16="http://schemas.microsoft.com/office/drawing/2014/main" id="{906FB90C-6EB5-4994-8A97-275CCF9740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3200" y="6345238"/>
            <a:ext cx="4993301" cy="207962"/>
          </a:xfrm>
        </p:spPr>
        <p:txBody>
          <a:bodyPr anchor="ctr"/>
          <a:lstStyle>
            <a:lvl1pPr algn="l">
              <a:defRPr sz="800">
                <a:solidFill>
                  <a:schemeClr val="bg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7C276713-223E-562B-A4AB-19ED76675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40" y="774721"/>
            <a:ext cx="4090827" cy="2261975"/>
          </a:xfrm>
        </p:spPr>
        <p:txBody>
          <a:bodyPr anchor="t"/>
          <a:lstStyle>
            <a:lvl1pPr>
              <a:spcAft>
                <a:spcPts val="1000"/>
              </a:spcAft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847D166-33D8-A410-637A-02331369E391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6096000" y="6279925"/>
            <a:ext cx="2304000" cy="360000"/>
          </a:xfrm>
        </p:spPr>
        <p:txBody>
          <a:bodyPr/>
          <a:lstStyle>
            <a:lvl1pPr algn="ct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61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5_tumš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isnstūris 14">
            <a:extLst>
              <a:ext uri="{FF2B5EF4-FFF2-40B4-BE49-F238E27FC236}">
                <a16:creationId xmlns:a16="http://schemas.microsoft.com/office/drawing/2014/main" id="{51FF82E0-9467-4D38-969F-6BEC02717091}"/>
              </a:ext>
            </a:extLst>
          </p:cNvPr>
          <p:cNvSpPr/>
          <p:nvPr userDrawn="1"/>
        </p:nvSpPr>
        <p:spPr>
          <a:xfrm>
            <a:off x="8400196" y="8708"/>
            <a:ext cx="379180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Taisnstūris 17">
            <a:extLst>
              <a:ext uri="{FF2B5EF4-FFF2-40B4-BE49-F238E27FC236}">
                <a16:creationId xmlns:a16="http://schemas.microsoft.com/office/drawing/2014/main" id="{3ADBEC69-4C04-4305-B6A7-E2708C185768}"/>
              </a:ext>
            </a:extLst>
          </p:cNvPr>
          <p:cNvSpPr/>
          <p:nvPr userDrawn="1"/>
        </p:nvSpPr>
        <p:spPr>
          <a:xfrm>
            <a:off x="-1" y="5353819"/>
            <a:ext cx="9144000" cy="15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D935CAA0-9FE3-4872-AA02-58E486F646EB}"/>
              </a:ext>
            </a:extLst>
          </p:cNvPr>
          <p:cNvSpPr/>
          <p:nvPr userDrawn="1"/>
        </p:nvSpPr>
        <p:spPr>
          <a:xfrm>
            <a:off x="5336275" y="-1"/>
            <a:ext cx="6855725" cy="601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Diagrammas vietturis 4">
            <a:extLst>
              <a:ext uri="{FF2B5EF4-FFF2-40B4-BE49-F238E27FC236}">
                <a16:creationId xmlns:a16="http://schemas.microsoft.com/office/drawing/2014/main" id="{7262B1F3-B691-4609-894A-4DB2CDAB3F7A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6005385" y="661086"/>
            <a:ext cx="5525187" cy="4775888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AD57AB51-5099-4AD1-BC2E-A85574DFC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0AA78A02-668C-4A86-8665-7EE2396C3376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3A125B5B-4D56-4A3C-95DF-E6999DEFA4A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4073218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(mērvienības). Teksta izmērs no 16-18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7" name="Taisnstūris 16">
            <a:extLst>
              <a:ext uri="{FF2B5EF4-FFF2-40B4-BE49-F238E27FC236}">
                <a16:creationId xmlns:a16="http://schemas.microsoft.com/office/drawing/2014/main" id="{F4EFFD57-9B3A-4188-A97A-E95A8E5F09AF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eksta vietturis 2">
            <a:extLst>
              <a:ext uri="{FF2B5EF4-FFF2-40B4-BE49-F238E27FC236}">
                <a16:creationId xmlns:a16="http://schemas.microsoft.com/office/drawing/2014/main" id="{4DA5826E-8BBE-461F-B58A-CFAD734CBAA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1840" y="6345238"/>
            <a:ext cx="5003921" cy="207962"/>
          </a:xfrm>
        </p:spPr>
        <p:txBody>
          <a:bodyPr anchor="ctr"/>
          <a:lstStyle>
            <a:lvl1pPr algn="l">
              <a:defRPr sz="800">
                <a:solidFill>
                  <a:schemeClr val="bg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5E17CA31-841A-34EF-9BCF-30A263737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40" y="774721"/>
            <a:ext cx="4090827" cy="2261974"/>
          </a:xfrm>
        </p:spPr>
        <p:txBody>
          <a:bodyPr tIns="46800" rIns="90000" bIns="46800" anchor="t"/>
          <a:lstStyle>
            <a:lvl1pPr>
              <a:spcAft>
                <a:spcPts val="1000"/>
              </a:spcAft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26220B9B-2690-F907-8600-1259B407AD46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6096195" y="6279925"/>
            <a:ext cx="2304000" cy="36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19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Nodaļu slaids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62165"/>
            <a:ext cx="9144000" cy="13517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aisnstūris 8">
            <a:extLst>
              <a:ext uri="{FF2B5EF4-FFF2-40B4-BE49-F238E27FC236}">
                <a16:creationId xmlns:a16="http://schemas.microsoft.com/office/drawing/2014/main" id="{B2362584-E0F7-404A-B0EE-C25C3D606B80}"/>
              </a:ext>
            </a:extLst>
          </p:cNvPr>
          <p:cNvSpPr/>
          <p:nvPr userDrawn="1"/>
        </p:nvSpPr>
        <p:spPr>
          <a:xfrm>
            <a:off x="4569162" y="6440748"/>
            <a:ext cx="3053677" cy="432000"/>
          </a:xfrm>
          <a:prstGeom prst="rect">
            <a:avLst/>
          </a:prstGeom>
          <a:noFill/>
          <a:ln w="6350">
            <a:solidFill>
              <a:srgbClr val="CBA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IEROBEŽOTA PIEEJAMĪBA</a:t>
            </a:r>
          </a:p>
        </p:txBody>
      </p:sp>
    </p:spTree>
    <p:extLst>
      <p:ext uri="{BB962C8B-B14F-4D97-AF65-F5344CB8AC3E}">
        <p14:creationId xmlns:p14="http://schemas.microsoft.com/office/powerpoint/2010/main" val="2036404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 flipH="1">
            <a:off x="5331759" y="0"/>
            <a:ext cx="686024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Diagrammas vietturis 4">
            <a:extLst>
              <a:ext uri="{FF2B5EF4-FFF2-40B4-BE49-F238E27FC236}">
                <a16:creationId xmlns:a16="http://schemas.microsoft.com/office/drawing/2014/main" id="{8B44046A-B252-42F2-81C3-EEEA8CD70F77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6005385" y="661086"/>
            <a:ext cx="5525187" cy="5522390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F3CAF5B3-BA15-40AE-9699-BDB011FF26D2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13">
            <a:extLst>
              <a:ext uri="{FF2B5EF4-FFF2-40B4-BE49-F238E27FC236}">
                <a16:creationId xmlns:a16="http://schemas.microsoft.com/office/drawing/2014/main" id="{239CC50D-2CC0-4FDB-9DB2-4726D49065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4073218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(mērvienības). Teksta izmērs no 16-18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BAEBAEBB-132C-4643-B270-2F32E22D089E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27625D77-AC2C-4493-BEB5-A00B9AB7FE2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05385" y="6345238"/>
            <a:ext cx="3981895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37C19781-D1A9-051C-4CCB-0D5A6355E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40" y="774721"/>
            <a:ext cx="4090827" cy="2261975"/>
          </a:xfrm>
        </p:spPr>
        <p:txBody>
          <a:bodyPr anchor="t"/>
          <a:lstStyle>
            <a:lvl1pPr>
              <a:spcAft>
                <a:spcPts val="1000"/>
              </a:spcAft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D2CBEC0-7368-C736-D2AF-E12CB27A6CC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2411967" y="6279925"/>
            <a:ext cx="2304000" cy="360000"/>
          </a:xfrm>
        </p:spPr>
        <p:txBody>
          <a:bodyPr/>
          <a:lstStyle>
            <a:lvl1pPr algn="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56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6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 flipH="1">
            <a:off x="5331759" y="0"/>
            <a:ext cx="686024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FFFF"/>
              </a:solidFill>
            </a:endParaRPr>
          </a:p>
        </p:txBody>
      </p:sp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F3CAF5B3-BA15-40AE-9699-BDB011FF26D2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8" name="Diagrammas vietturis 4">
            <a:extLst>
              <a:ext uri="{FF2B5EF4-FFF2-40B4-BE49-F238E27FC236}">
                <a16:creationId xmlns:a16="http://schemas.microsoft.com/office/drawing/2014/main" id="{A8F39D9B-8437-48A6-A01C-E5D5C2D4F367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6005385" y="661086"/>
            <a:ext cx="5525187" cy="5518290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20" name="Teksta vietturis 13">
            <a:extLst>
              <a:ext uri="{FF2B5EF4-FFF2-40B4-BE49-F238E27FC236}">
                <a16:creationId xmlns:a16="http://schemas.microsoft.com/office/drawing/2014/main" id="{CA3E9E06-8B40-4B01-881C-F0FC014D32F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4073218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(mērvienības). Teksta izmērs no 16-18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11B3B4AE-179D-4F76-B46A-714FD3431C88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eksta vietturis 2">
            <a:extLst>
              <a:ext uri="{FF2B5EF4-FFF2-40B4-BE49-F238E27FC236}">
                <a16:creationId xmlns:a16="http://schemas.microsoft.com/office/drawing/2014/main" id="{D7583264-7084-4C45-85CD-C9BA97C32B3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05385" y="6345238"/>
            <a:ext cx="3981895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E6F7B69A-D507-AC36-FECC-9193BB8E6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40" y="774721"/>
            <a:ext cx="4090827" cy="2261974"/>
          </a:xfrm>
        </p:spPr>
        <p:txBody>
          <a:bodyPr anchor="t"/>
          <a:lstStyle>
            <a:lvl1pPr>
              <a:spcAft>
                <a:spcPts val="1000"/>
              </a:spcAft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207B3AC-168E-9CD7-9B32-42B751BE03EA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2411967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561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isnstūris 6">
            <a:extLst>
              <a:ext uri="{FF2B5EF4-FFF2-40B4-BE49-F238E27FC236}">
                <a16:creationId xmlns:a16="http://schemas.microsoft.com/office/drawing/2014/main" id="{338BC1DF-2005-44C9-B19F-E48360515A75}"/>
              </a:ext>
            </a:extLst>
          </p:cNvPr>
          <p:cNvSpPr/>
          <p:nvPr userDrawn="1"/>
        </p:nvSpPr>
        <p:spPr>
          <a:xfrm>
            <a:off x="5331758" y="0"/>
            <a:ext cx="6860242" cy="6857998"/>
          </a:xfrm>
          <a:prstGeom prst="rect">
            <a:avLst/>
          </a:prstGeom>
          <a:gradFill>
            <a:gsLst>
              <a:gs pos="0">
                <a:schemeClr val="accent3"/>
              </a:gs>
              <a:gs pos="81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A259C3E0-9B81-47B1-8DAD-19219C71D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8" name="Slaida numura vietturis 7">
            <a:extLst>
              <a:ext uri="{FF2B5EF4-FFF2-40B4-BE49-F238E27FC236}">
                <a16:creationId xmlns:a16="http://schemas.microsoft.com/office/drawing/2014/main" id="{8A2E9A28-830F-4A93-A1C6-2F08A9353EC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280799" y="6274800"/>
            <a:ext cx="46969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13">
            <a:extLst>
              <a:ext uri="{FF2B5EF4-FFF2-40B4-BE49-F238E27FC236}">
                <a16:creationId xmlns:a16="http://schemas.microsoft.com/office/drawing/2014/main" id="{842F2204-C1F6-4748-8BA0-FF659C8820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3753995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(mērvienības). Teksta izmērs no 16-18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6" name="Taisnstūris 15">
            <a:extLst>
              <a:ext uri="{FF2B5EF4-FFF2-40B4-BE49-F238E27FC236}">
                <a16:creationId xmlns:a16="http://schemas.microsoft.com/office/drawing/2014/main" id="{7B7A4771-1AEC-49B8-B0F7-C0023DC85A9A}"/>
              </a:ext>
            </a:extLst>
          </p:cNvPr>
          <p:cNvSpPr/>
          <p:nvPr userDrawn="1"/>
        </p:nvSpPr>
        <p:spPr>
          <a:xfrm>
            <a:off x="4775886" y="764275"/>
            <a:ext cx="7416113" cy="51749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Diagrammas vietturis 4">
            <a:extLst>
              <a:ext uri="{FF2B5EF4-FFF2-40B4-BE49-F238E27FC236}">
                <a16:creationId xmlns:a16="http://schemas.microsoft.com/office/drawing/2014/main" id="{BFE8E626-59BA-4AE9-A2AA-547754649CBE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5342438" y="1136822"/>
            <a:ext cx="6283008" cy="4390853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19" name="Taisnstūris 18">
            <a:extLst>
              <a:ext uri="{FF2B5EF4-FFF2-40B4-BE49-F238E27FC236}">
                <a16:creationId xmlns:a16="http://schemas.microsoft.com/office/drawing/2014/main" id="{4644D989-9E96-4932-9A35-D61423319DCB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ksta vietturis 2">
            <a:extLst>
              <a:ext uri="{FF2B5EF4-FFF2-40B4-BE49-F238E27FC236}">
                <a16:creationId xmlns:a16="http://schemas.microsoft.com/office/drawing/2014/main" id="{E6DC8E7A-FA15-4ECE-826E-3F341EE650B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635125" y="6345238"/>
            <a:ext cx="4297914" cy="207962"/>
          </a:xfrm>
        </p:spPr>
        <p:txBody>
          <a:bodyPr anchor="ctr"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A8601C12-7634-9A90-2250-92B10226B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40" y="767347"/>
            <a:ext cx="3782284" cy="2261974"/>
          </a:xfrm>
        </p:spPr>
        <p:txBody>
          <a:bodyPr anchor="t"/>
          <a:lstStyle>
            <a:lvl1pPr>
              <a:spcAft>
                <a:spcPts val="1000"/>
              </a:spcAft>
              <a:defRPr sz="26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58D81D45-4156-02C7-D77D-46141C2308BA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2103424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94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7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aisnstūris 50">
            <a:extLst>
              <a:ext uri="{FF2B5EF4-FFF2-40B4-BE49-F238E27FC236}">
                <a16:creationId xmlns:a16="http://schemas.microsoft.com/office/drawing/2014/main" id="{C9DEA96D-0B47-46D8-A542-D3F2EA7100F8}"/>
              </a:ext>
            </a:extLst>
          </p:cNvPr>
          <p:cNvSpPr/>
          <p:nvPr userDrawn="1"/>
        </p:nvSpPr>
        <p:spPr>
          <a:xfrm>
            <a:off x="5331758" y="0"/>
            <a:ext cx="6860242" cy="6857998"/>
          </a:xfrm>
          <a:prstGeom prst="rect">
            <a:avLst/>
          </a:prstGeom>
          <a:gradFill>
            <a:gsLst>
              <a:gs pos="0">
                <a:schemeClr val="accent3"/>
              </a:gs>
              <a:gs pos="81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2" name="Taisnstūris 51">
            <a:extLst>
              <a:ext uri="{FF2B5EF4-FFF2-40B4-BE49-F238E27FC236}">
                <a16:creationId xmlns:a16="http://schemas.microsoft.com/office/drawing/2014/main" id="{9C67023C-1792-47F1-85D0-385702ACA8E7}"/>
              </a:ext>
            </a:extLst>
          </p:cNvPr>
          <p:cNvSpPr/>
          <p:nvPr userDrawn="1"/>
        </p:nvSpPr>
        <p:spPr>
          <a:xfrm>
            <a:off x="4775886" y="764275"/>
            <a:ext cx="7416113" cy="51749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3" name="Diagrammas vietturis 4">
            <a:extLst>
              <a:ext uri="{FF2B5EF4-FFF2-40B4-BE49-F238E27FC236}">
                <a16:creationId xmlns:a16="http://schemas.microsoft.com/office/drawing/2014/main" id="{38C10B5F-517E-4034-83AB-350E5C4F4B65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5342438" y="1136822"/>
            <a:ext cx="6283008" cy="4390853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pic>
        <p:nvPicPr>
          <p:cNvPr id="54" name="Grafika 53">
            <a:extLst>
              <a:ext uri="{FF2B5EF4-FFF2-40B4-BE49-F238E27FC236}">
                <a16:creationId xmlns:a16="http://schemas.microsoft.com/office/drawing/2014/main" id="{7769561C-ABBC-417D-A56F-7D36B569B3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55" name="Slaida numura vietturis 7">
            <a:extLst>
              <a:ext uri="{FF2B5EF4-FFF2-40B4-BE49-F238E27FC236}">
                <a16:creationId xmlns:a16="http://schemas.microsoft.com/office/drawing/2014/main" id="{AA878F10-3E85-48ED-B865-282640E2E3AF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280799" y="6274800"/>
            <a:ext cx="46969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57" name="Teksta vietturis 13">
            <a:extLst>
              <a:ext uri="{FF2B5EF4-FFF2-40B4-BE49-F238E27FC236}">
                <a16:creationId xmlns:a16="http://schemas.microsoft.com/office/drawing/2014/main" id="{8B1B7FEF-D8B8-4C15-80BC-1A763BB76B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3753995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(mērvienības). Teksta izmērs no 16-18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58" name="Taisnstūris 57">
            <a:extLst>
              <a:ext uri="{FF2B5EF4-FFF2-40B4-BE49-F238E27FC236}">
                <a16:creationId xmlns:a16="http://schemas.microsoft.com/office/drawing/2014/main" id="{56C2DCB7-E52B-4447-892A-273D116C060D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9" name="Teksta vietturis 2">
            <a:extLst>
              <a:ext uri="{FF2B5EF4-FFF2-40B4-BE49-F238E27FC236}">
                <a16:creationId xmlns:a16="http://schemas.microsoft.com/office/drawing/2014/main" id="{D4C146E3-191B-4CE5-AB7D-57EC332D670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631309" y="6345238"/>
            <a:ext cx="4114459" cy="207962"/>
          </a:xfrm>
        </p:spPr>
        <p:txBody>
          <a:bodyPr anchor="ctr"/>
          <a:lstStyle>
            <a:lvl1pPr algn="l">
              <a:defRPr sz="800">
                <a:solidFill>
                  <a:schemeClr val="bg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2" name="Virsraksts 1">
            <a:extLst>
              <a:ext uri="{FF2B5EF4-FFF2-40B4-BE49-F238E27FC236}">
                <a16:creationId xmlns:a16="http://schemas.microsoft.com/office/drawing/2014/main" id="{3CA37935-D4DE-3D7A-665F-24F2E2361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40" y="767347"/>
            <a:ext cx="3782284" cy="2261974"/>
          </a:xfrm>
        </p:spPr>
        <p:txBody>
          <a:bodyPr anchor="t"/>
          <a:lstStyle>
            <a:lvl1pPr>
              <a:spcAft>
                <a:spcPts val="1000"/>
              </a:spcAft>
              <a:defRPr sz="26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423F34FA-64F8-7FEF-3162-703866281B5C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2103424" y="6279925"/>
            <a:ext cx="2304000" cy="360000"/>
          </a:xfrm>
        </p:spPr>
        <p:txBody>
          <a:bodyPr/>
          <a:lstStyle>
            <a:lvl1pPr algn="r">
              <a:defRPr sz="900"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00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s_7_gaišs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ttēls 16" descr="Abstract background of dark mesh">
            <a:extLst>
              <a:ext uri="{FF2B5EF4-FFF2-40B4-BE49-F238E27FC236}">
                <a16:creationId xmlns:a16="http://schemas.microsoft.com/office/drawing/2014/main" id="{D763AADE-AF05-4233-AD1D-6F1EBFE59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2438" y="0"/>
            <a:ext cx="6849562" cy="6858000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4765C21E-D1A7-4B5E-B422-78804EB437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824FB031-1351-47A6-B04B-B85F74E1389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280799" y="6274800"/>
            <a:ext cx="46969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6" name="Taisnstūris 15">
            <a:extLst>
              <a:ext uri="{FF2B5EF4-FFF2-40B4-BE49-F238E27FC236}">
                <a16:creationId xmlns:a16="http://schemas.microsoft.com/office/drawing/2014/main" id="{706D831B-F77C-4E41-9068-BE615205C01A}"/>
              </a:ext>
            </a:extLst>
          </p:cNvPr>
          <p:cNvSpPr/>
          <p:nvPr userDrawn="1"/>
        </p:nvSpPr>
        <p:spPr>
          <a:xfrm>
            <a:off x="4775886" y="764275"/>
            <a:ext cx="7416113" cy="51749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Diagrammas vietturis 4">
            <a:extLst>
              <a:ext uri="{FF2B5EF4-FFF2-40B4-BE49-F238E27FC236}">
                <a16:creationId xmlns:a16="http://schemas.microsoft.com/office/drawing/2014/main" id="{275DB84F-8AE7-4790-B01F-AED60A895A2F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5342438" y="1136822"/>
            <a:ext cx="6283008" cy="4390853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21" name="Teksta vietturis 13">
            <a:extLst>
              <a:ext uri="{FF2B5EF4-FFF2-40B4-BE49-F238E27FC236}">
                <a16:creationId xmlns:a16="http://schemas.microsoft.com/office/drawing/2014/main" id="{9536CEBA-13BA-45F7-ABDC-57754356F3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3753995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(mērvienības). Teksta izmērs no 16-18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4" name="Taisnstūris 13">
            <a:extLst>
              <a:ext uri="{FF2B5EF4-FFF2-40B4-BE49-F238E27FC236}">
                <a16:creationId xmlns:a16="http://schemas.microsoft.com/office/drawing/2014/main" id="{2385027D-138C-44DE-8A46-05F0B6E2F577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eksta vietturis 2">
            <a:extLst>
              <a:ext uri="{FF2B5EF4-FFF2-40B4-BE49-F238E27FC236}">
                <a16:creationId xmlns:a16="http://schemas.microsoft.com/office/drawing/2014/main" id="{988506F3-1A9B-4A61-B58F-F9D21737E27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613761" y="6345238"/>
            <a:ext cx="4114459" cy="207962"/>
          </a:xfrm>
        </p:spPr>
        <p:txBody>
          <a:bodyPr anchor="ctr"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1" name="Virsraksts 1">
            <a:extLst>
              <a:ext uri="{FF2B5EF4-FFF2-40B4-BE49-F238E27FC236}">
                <a16:creationId xmlns:a16="http://schemas.microsoft.com/office/drawing/2014/main" id="{EBD4C87E-FBE7-B512-F892-C8E06EA6D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40" y="767347"/>
            <a:ext cx="3782284" cy="2261974"/>
          </a:xfrm>
        </p:spPr>
        <p:txBody>
          <a:bodyPr anchor="t"/>
          <a:lstStyle>
            <a:lvl1pPr>
              <a:spcAft>
                <a:spcPts val="1000"/>
              </a:spcAft>
              <a:defRPr sz="26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AE4E7374-8A9F-A882-11EE-441AA19D596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2103424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43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elais grafik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10595" y="510595"/>
            <a:ext cx="1393725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393723"/>
            <a:ext cx="12191999" cy="54642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3" name="Teksta vietturis 4">
            <a:extLst>
              <a:ext uri="{FF2B5EF4-FFF2-40B4-BE49-F238E27FC236}">
                <a16:creationId xmlns:a16="http://schemas.microsoft.com/office/drawing/2014/main" id="{3A1DDAA5-FB2E-45DE-8616-805CA099DC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6699" y="1656000"/>
            <a:ext cx="10883873" cy="4572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Grafika virsraksts. Virsraksta teksta izmērs atkarīgs no teksta apjoma.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14" name="Diagrammas vietturis 8">
            <a:extLst>
              <a:ext uri="{FF2B5EF4-FFF2-40B4-BE49-F238E27FC236}">
                <a16:creationId xmlns:a16="http://schemas.microsoft.com/office/drawing/2014/main" id="{56E6F45A-40A5-4022-A14A-5682DAB57EEB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46699" y="2219633"/>
            <a:ext cx="10883873" cy="3846368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3F486ACA-C5E2-4340-A61B-C236D03C2A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17" name="Teksta vietturis 2">
            <a:extLst>
              <a:ext uri="{FF2B5EF4-FFF2-40B4-BE49-F238E27FC236}">
                <a16:creationId xmlns:a16="http://schemas.microsoft.com/office/drawing/2014/main" id="{4BB9826D-E498-43C0-B5D4-15637011E01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6699" y="6345238"/>
            <a:ext cx="3160253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1" name="Virsraksts 4">
            <a:extLst>
              <a:ext uri="{FF2B5EF4-FFF2-40B4-BE49-F238E27FC236}">
                <a16:creationId xmlns:a16="http://schemas.microsoft.com/office/drawing/2014/main" id="{3A75B30E-8D66-E1E0-0ED6-6F4C72112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7CD49D47-8DFB-6FF8-5A2D-CF89716BC16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4944000" y="6282000"/>
            <a:ext cx="2304000" cy="360000"/>
          </a:xfrm>
        </p:spPr>
        <p:txBody>
          <a:bodyPr/>
          <a:lstStyle>
            <a:lvl1pPr algn="ct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65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elais grafik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10595" y="510595"/>
            <a:ext cx="1393725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393723"/>
            <a:ext cx="12191999" cy="54642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3" name="Teksta vietturis 4">
            <a:extLst>
              <a:ext uri="{FF2B5EF4-FFF2-40B4-BE49-F238E27FC236}">
                <a16:creationId xmlns:a16="http://schemas.microsoft.com/office/drawing/2014/main" id="{3A1DDAA5-FB2E-45DE-8616-805CA099DC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6699" y="1656000"/>
            <a:ext cx="10883873" cy="4572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lv-LV" dirty="0"/>
              <a:t>Grafika virsraksts. Virsraksta teksta izmērs atkarīgs no teksta apjoma.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14" name="Diagrammas vietturis 8">
            <a:extLst>
              <a:ext uri="{FF2B5EF4-FFF2-40B4-BE49-F238E27FC236}">
                <a16:creationId xmlns:a16="http://schemas.microsoft.com/office/drawing/2014/main" id="{56E6F45A-40A5-4022-A14A-5682DAB57EEB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46699" y="2219633"/>
            <a:ext cx="10883873" cy="3846368"/>
          </a:xfrm>
        </p:spPr>
        <p:txBody>
          <a:bodyPr anchor="t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3F486ACA-C5E2-4340-A61B-C236D03C2A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17" name="Teksta vietturis 2">
            <a:extLst>
              <a:ext uri="{FF2B5EF4-FFF2-40B4-BE49-F238E27FC236}">
                <a16:creationId xmlns:a16="http://schemas.microsoft.com/office/drawing/2014/main" id="{4BB9826D-E498-43C0-B5D4-15637011E01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6699" y="6353381"/>
            <a:ext cx="3160253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1" name="Virsraksts 4">
            <a:extLst>
              <a:ext uri="{FF2B5EF4-FFF2-40B4-BE49-F238E27FC236}">
                <a16:creationId xmlns:a16="http://schemas.microsoft.com/office/drawing/2014/main" id="{3A75B30E-8D66-E1E0-0ED6-6F4C72112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7CD49D47-8DFB-6FF8-5A2D-CF89716BC16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4944000" y="6282000"/>
            <a:ext cx="2304000" cy="360000"/>
          </a:xfrm>
        </p:spPr>
        <p:txBody>
          <a:bodyPr/>
          <a:lstStyle>
            <a:lvl1pPr algn="ct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93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ki_teks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6488265" y="0"/>
            <a:ext cx="5703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7039480" y="716043"/>
            <a:ext cx="4680815" cy="2448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2" name="Slaida numura vietturis 11">
            <a:extLst>
              <a:ext uri="{FF2B5EF4-FFF2-40B4-BE49-F238E27FC236}">
                <a16:creationId xmlns:a16="http://schemas.microsoft.com/office/drawing/2014/main" id="{65E49842-4752-463B-9EC4-7CE5B678E2C9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280799" y="6276304"/>
            <a:ext cx="46300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3" name="Teksta vietturis 2">
            <a:extLst>
              <a:ext uri="{FF2B5EF4-FFF2-40B4-BE49-F238E27FC236}">
                <a16:creationId xmlns:a16="http://schemas.microsoft.com/office/drawing/2014/main" id="{978DD05E-50CE-44F7-B3A2-55085098455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1913" y="6345238"/>
            <a:ext cx="2699320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D326249-8D22-7FF4-5F5C-9C087A0DBE3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751840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33537" y="378026"/>
            <a:ext cx="4892703" cy="30675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virsraksts 16-18 </a:t>
            </a:r>
            <a:r>
              <a:rPr lang="lv-LV" dirty="0" err="1"/>
              <a:t>pt</a:t>
            </a:r>
            <a:r>
              <a:rPr lang="lv-LV" dirty="0"/>
              <a:t>. Šobrīd 16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8" name="Virsraksts 1">
            <a:extLst>
              <a:ext uri="{FF2B5EF4-FFF2-40B4-BE49-F238E27FC236}">
                <a16:creationId xmlns:a16="http://schemas.microsoft.com/office/drawing/2014/main" id="{2574380F-BCC2-0FF3-6364-84211B823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38" y="766355"/>
            <a:ext cx="5179314" cy="190781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Aft>
                <a:spcPts val="10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20" name="Teksta vietturis 3">
            <a:extLst>
              <a:ext uri="{FF2B5EF4-FFF2-40B4-BE49-F238E27FC236}">
                <a16:creationId xmlns:a16="http://schemas.microsoft.com/office/drawing/2014/main" id="{17858D0B-15BA-8DF5-C865-CFDECB555D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5475" y="3070225"/>
            <a:ext cx="5178922" cy="2717800"/>
          </a:xfrm>
        </p:spPr>
        <p:txBody>
          <a:bodyPr/>
          <a:lstStyle>
            <a:lvl1pPr>
              <a:spcAft>
                <a:spcPts val="1000"/>
              </a:spcAft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slaida tēmas apraksts. </a:t>
            </a: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21" name="Taisnstūris 20">
            <a:extLst>
              <a:ext uri="{FF2B5EF4-FFF2-40B4-BE49-F238E27FC236}">
                <a16:creationId xmlns:a16="http://schemas.microsoft.com/office/drawing/2014/main" id="{F981984F-0D6A-B938-FC39-6A113DA09483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Diagrammas vietturis 8">
            <a:extLst>
              <a:ext uri="{FF2B5EF4-FFF2-40B4-BE49-F238E27FC236}">
                <a16:creationId xmlns:a16="http://schemas.microsoft.com/office/drawing/2014/main" id="{C9BC890C-E129-1CDF-4B28-9AC492DD8605}"/>
              </a:ext>
            </a:extLst>
          </p:cNvPr>
          <p:cNvSpPr>
            <a:spLocks noGrp="1"/>
          </p:cNvSpPr>
          <p:nvPr>
            <p:ph type="chart" sz="quarter" idx="38" hasCustomPrompt="1"/>
          </p:nvPr>
        </p:nvSpPr>
        <p:spPr>
          <a:xfrm>
            <a:off x="7057856" y="3708109"/>
            <a:ext cx="4680815" cy="2448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D6212075-8EA2-5BF3-9359-0E8AB397CEA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51913" y="3363439"/>
            <a:ext cx="4892703" cy="30675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virsraksts 16-18 </a:t>
            </a:r>
            <a:r>
              <a:rPr lang="lv-LV" dirty="0" err="1"/>
              <a:t>pt</a:t>
            </a:r>
            <a:r>
              <a:rPr lang="lv-LV" dirty="0"/>
              <a:t>. Šobrīd 16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697BB5DD-E1AB-25AD-37BD-07FD0372E9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0324" y="6230134"/>
            <a:ext cx="101786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1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i_tekst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6488265" y="0"/>
            <a:ext cx="5703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2" name="Slaida numura vietturis 11">
            <a:extLst>
              <a:ext uri="{FF2B5EF4-FFF2-40B4-BE49-F238E27FC236}">
                <a16:creationId xmlns:a16="http://schemas.microsoft.com/office/drawing/2014/main" id="{65E49842-4752-463B-9EC4-7CE5B678E2C9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280799" y="6276304"/>
            <a:ext cx="46300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3" name="Teksta vietturis 2">
            <a:extLst>
              <a:ext uri="{FF2B5EF4-FFF2-40B4-BE49-F238E27FC236}">
                <a16:creationId xmlns:a16="http://schemas.microsoft.com/office/drawing/2014/main" id="{978DD05E-50CE-44F7-B3A2-55085098455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1913" y="6348962"/>
            <a:ext cx="2699320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BD326249-8D22-7FF4-5F5C-9C087A0DBE35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751840" y="6282000"/>
            <a:ext cx="2304000" cy="360000"/>
          </a:xfrm>
        </p:spPr>
        <p:txBody>
          <a:bodyPr/>
          <a:lstStyle>
            <a:lvl1pPr algn="r">
              <a:defRPr>
                <a:solidFill>
                  <a:srgbClr val="808085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F3AC94FF-7A89-D8C8-42A8-5099BEEDA5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1765" y="6231672"/>
            <a:ext cx="1017867" cy="360000"/>
          </a:xfrm>
          <a:prstGeom prst="rect">
            <a:avLst/>
          </a:prstGeom>
        </p:spPr>
      </p:pic>
      <p:sp>
        <p:nvSpPr>
          <p:cNvPr id="18" name="Virsraksts 1">
            <a:extLst>
              <a:ext uri="{FF2B5EF4-FFF2-40B4-BE49-F238E27FC236}">
                <a16:creationId xmlns:a16="http://schemas.microsoft.com/office/drawing/2014/main" id="{2574380F-BCC2-0FF3-6364-84211B823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38" y="766355"/>
            <a:ext cx="5179314" cy="190781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Aft>
                <a:spcPts val="10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20" name="Teksta vietturis 3">
            <a:extLst>
              <a:ext uri="{FF2B5EF4-FFF2-40B4-BE49-F238E27FC236}">
                <a16:creationId xmlns:a16="http://schemas.microsoft.com/office/drawing/2014/main" id="{17858D0B-15BA-8DF5-C865-CFDECB555D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5475" y="3070225"/>
            <a:ext cx="5178922" cy="2717800"/>
          </a:xfrm>
        </p:spPr>
        <p:txBody>
          <a:bodyPr/>
          <a:lstStyle>
            <a:lvl1pPr>
              <a:spcAft>
                <a:spcPts val="1000"/>
              </a:spcAft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slaida tēmas apraksts. </a:t>
            </a: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21" name="Taisnstūris 20">
            <a:extLst>
              <a:ext uri="{FF2B5EF4-FFF2-40B4-BE49-F238E27FC236}">
                <a16:creationId xmlns:a16="http://schemas.microsoft.com/office/drawing/2014/main" id="{F981984F-0D6A-B938-FC39-6A113DA09483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Diagrammas vietturis 8">
            <a:extLst>
              <a:ext uri="{FF2B5EF4-FFF2-40B4-BE49-F238E27FC236}">
                <a16:creationId xmlns:a16="http://schemas.microsoft.com/office/drawing/2014/main" id="{9867B8BC-EFE4-DB00-22FD-5CEBB6AEFB67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7039480" y="716043"/>
            <a:ext cx="4680815" cy="2448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22" name="Teksta vietturis 13">
            <a:extLst>
              <a:ext uri="{FF2B5EF4-FFF2-40B4-BE49-F238E27FC236}">
                <a16:creationId xmlns:a16="http://schemas.microsoft.com/office/drawing/2014/main" id="{6CEB5EFF-D5A1-6E03-C66B-5E94B0C49F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33537" y="378026"/>
            <a:ext cx="4892703" cy="30675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virsraksts 16-18 </a:t>
            </a:r>
            <a:r>
              <a:rPr lang="lv-LV" dirty="0" err="1"/>
              <a:t>pt</a:t>
            </a:r>
            <a:r>
              <a:rPr lang="lv-LV" dirty="0"/>
              <a:t>. Šobrīd 16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3" name="Diagrammas vietturis 8">
            <a:extLst>
              <a:ext uri="{FF2B5EF4-FFF2-40B4-BE49-F238E27FC236}">
                <a16:creationId xmlns:a16="http://schemas.microsoft.com/office/drawing/2014/main" id="{FD102D0D-B3CB-ED13-244B-11AC252917B7}"/>
              </a:ext>
            </a:extLst>
          </p:cNvPr>
          <p:cNvSpPr>
            <a:spLocks noGrp="1"/>
          </p:cNvSpPr>
          <p:nvPr>
            <p:ph type="chart" sz="quarter" idx="38" hasCustomPrompt="1"/>
          </p:nvPr>
        </p:nvSpPr>
        <p:spPr>
          <a:xfrm>
            <a:off x="7057856" y="3708109"/>
            <a:ext cx="4680815" cy="2448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24" name="Teksta vietturis 13">
            <a:extLst>
              <a:ext uri="{FF2B5EF4-FFF2-40B4-BE49-F238E27FC236}">
                <a16:creationId xmlns:a16="http://schemas.microsoft.com/office/drawing/2014/main" id="{CF34E264-B772-C1AD-F2E6-78C506FE5A2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51913" y="3363439"/>
            <a:ext cx="4892703" cy="30675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virsraksts 16-18 </a:t>
            </a:r>
            <a:r>
              <a:rPr lang="lv-LV" dirty="0" err="1"/>
              <a:t>pt</a:t>
            </a:r>
            <a:r>
              <a:rPr lang="lv-LV" dirty="0"/>
              <a:t>. Šobrīd 16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8266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ki_plaš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33733" y="533734"/>
            <a:ext cx="1440002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440000"/>
            <a:ext cx="12192000" cy="541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699" y="1656000"/>
            <a:ext cx="5161515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646700" y="2227006"/>
            <a:ext cx="5174070" cy="3780000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3" name="Teksta vietturis 4">
            <a:extLst>
              <a:ext uri="{FF2B5EF4-FFF2-40B4-BE49-F238E27FC236}">
                <a16:creationId xmlns:a16="http://schemas.microsoft.com/office/drawing/2014/main" id="{3A1DDAA5-FB2E-45DE-8616-805CA099DC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69058" y="1656000"/>
            <a:ext cx="5161515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14" name="Diagrammas vietturis 8">
            <a:extLst>
              <a:ext uri="{FF2B5EF4-FFF2-40B4-BE49-F238E27FC236}">
                <a16:creationId xmlns:a16="http://schemas.microsoft.com/office/drawing/2014/main" id="{56E6F45A-40A5-4022-A14A-5682DAB57EEB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368131" y="2227006"/>
            <a:ext cx="5174070" cy="3780000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1427" y="6345238"/>
            <a:ext cx="3910573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6" name="Virsraksts 4">
            <a:extLst>
              <a:ext uri="{FF2B5EF4-FFF2-40B4-BE49-F238E27FC236}">
                <a16:creationId xmlns:a16="http://schemas.microsoft.com/office/drawing/2014/main" id="{F722829A-9796-458B-7C3B-EDAA6CAF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9972388-80D4-C420-EC45-36477B71DF5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4944000" y="6281535"/>
            <a:ext cx="2304000" cy="360000"/>
          </a:xfrm>
        </p:spPr>
        <p:txBody>
          <a:bodyPr/>
          <a:lstStyle>
            <a:lvl1pPr algn="ct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36C9C872-8B56-EC42-E6EE-34DEBAA485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26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Nodaļu slaids_1_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62165"/>
            <a:ext cx="9144000" cy="13517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aisnstūris 8">
            <a:extLst>
              <a:ext uri="{FF2B5EF4-FFF2-40B4-BE49-F238E27FC236}">
                <a16:creationId xmlns:a16="http://schemas.microsoft.com/office/drawing/2014/main" id="{B2362584-E0F7-404A-B0EE-C25C3D606B80}"/>
              </a:ext>
            </a:extLst>
          </p:cNvPr>
          <p:cNvSpPr/>
          <p:nvPr userDrawn="1"/>
        </p:nvSpPr>
        <p:spPr>
          <a:xfrm>
            <a:off x="4569162" y="6440748"/>
            <a:ext cx="3053677" cy="432000"/>
          </a:xfrm>
          <a:prstGeom prst="rect">
            <a:avLst/>
          </a:prstGeom>
          <a:noFill/>
          <a:ln w="6350">
            <a:solidFill>
              <a:srgbClr val="CBA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</a:p>
        </p:txBody>
      </p:sp>
    </p:spTree>
    <p:extLst>
      <p:ext uri="{BB962C8B-B14F-4D97-AF65-F5344CB8AC3E}">
        <p14:creationId xmlns:p14="http://schemas.microsoft.com/office/powerpoint/2010/main" val="3529703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ki_plaš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33733" y="533734"/>
            <a:ext cx="1440002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440000"/>
            <a:ext cx="12192000" cy="541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699" y="1656000"/>
            <a:ext cx="5161515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646700" y="2227006"/>
            <a:ext cx="5174070" cy="3780000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3" name="Teksta vietturis 4">
            <a:extLst>
              <a:ext uri="{FF2B5EF4-FFF2-40B4-BE49-F238E27FC236}">
                <a16:creationId xmlns:a16="http://schemas.microsoft.com/office/drawing/2014/main" id="{3A1DDAA5-FB2E-45DE-8616-805CA099DC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69058" y="1656000"/>
            <a:ext cx="5161515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14" name="Diagrammas vietturis 8">
            <a:extLst>
              <a:ext uri="{FF2B5EF4-FFF2-40B4-BE49-F238E27FC236}">
                <a16:creationId xmlns:a16="http://schemas.microsoft.com/office/drawing/2014/main" id="{56E6F45A-40A5-4022-A14A-5682DAB57EEB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368131" y="2227006"/>
            <a:ext cx="5174070" cy="3780000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1427" y="6345238"/>
            <a:ext cx="3910573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6" name="Virsraksts 4">
            <a:extLst>
              <a:ext uri="{FF2B5EF4-FFF2-40B4-BE49-F238E27FC236}">
                <a16:creationId xmlns:a16="http://schemas.microsoft.com/office/drawing/2014/main" id="{F722829A-9796-458B-7C3B-EDAA6CAF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9972388-80D4-C420-EC45-36477B71DF5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4944000" y="6281535"/>
            <a:ext cx="2304000" cy="360000"/>
          </a:xfrm>
        </p:spPr>
        <p:txBody>
          <a:bodyPr/>
          <a:lstStyle>
            <a:lvl1pPr algn="ct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54EF53AF-5CD9-B0A4-2F7C-9B073D17F1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99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33733" y="533734"/>
            <a:ext cx="1440002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440000"/>
            <a:ext cx="12192000" cy="46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699" y="1656000"/>
            <a:ext cx="5161515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646700" y="2227006"/>
            <a:ext cx="5174070" cy="3484583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3" name="Teksta vietturis 4">
            <a:extLst>
              <a:ext uri="{FF2B5EF4-FFF2-40B4-BE49-F238E27FC236}">
                <a16:creationId xmlns:a16="http://schemas.microsoft.com/office/drawing/2014/main" id="{3A1DDAA5-FB2E-45DE-8616-805CA099DC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69058" y="1656000"/>
            <a:ext cx="5161515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14" name="Diagrammas vietturis 8">
            <a:extLst>
              <a:ext uri="{FF2B5EF4-FFF2-40B4-BE49-F238E27FC236}">
                <a16:creationId xmlns:a16="http://schemas.microsoft.com/office/drawing/2014/main" id="{56E6F45A-40A5-4022-A14A-5682DAB57EEB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368131" y="2227006"/>
            <a:ext cx="5174070" cy="3484583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1427" y="6345238"/>
            <a:ext cx="3910573" cy="207962"/>
          </a:xfrm>
        </p:spPr>
        <p:txBody>
          <a:bodyPr anchor="ctr"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6" name="Virsraksts 4">
            <a:extLst>
              <a:ext uri="{FF2B5EF4-FFF2-40B4-BE49-F238E27FC236}">
                <a16:creationId xmlns:a16="http://schemas.microsoft.com/office/drawing/2014/main" id="{F722829A-9796-458B-7C3B-EDAA6CAF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9972388-80D4-C420-EC45-36477B71DF5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4944000" y="6281535"/>
            <a:ext cx="2304000" cy="360000"/>
          </a:xfrm>
        </p:spPr>
        <p:txBody>
          <a:bodyPr/>
          <a:lstStyle>
            <a:lvl1pPr algn="ctr">
              <a:defRPr>
                <a:solidFill>
                  <a:srgbClr val="A2A9AD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Grafika 17">
            <a:extLst>
              <a:ext uri="{FF2B5EF4-FFF2-40B4-BE49-F238E27FC236}">
                <a16:creationId xmlns:a16="http://schemas.microsoft.com/office/drawing/2014/main" id="{992764C2-3AB1-0F2F-FF86-E97E46E589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80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ki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33733" y="533734"/>
            <a:ext cx="1440002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440000"/>
            <a:ext cx="12192000" cy="46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699" y="1656000"/>
            <a:ext cx="5161515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646700" y="2227006"/>
            <a:ext cx="5174070" cy="3484583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3" name="Teksta vietturis 4">
            <a:extLst>
              <a:ext uri="{FF2B5EF4-FFF2-40B4-BE49-F238E27FC236}">
                <a16:creationId xmlns:a16="http://schemas.microsoft.com/office/drawing/2014/main" id="{3A1DDAA5-FB2E-45DE-8616-805CA099DC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69058" y="1656000"/>
            <a:ext cx="5161515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(14-18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14" name="Diagrammas vietturis 8">
            <a:extLst>
              <a:ext uri="{FF2B5EF4-FFF2-40B4-BE49-F238E27FC236}">
                <a16:creationId xmlns:a16="http://schemas.microsoft.com/office/drawing/2014/main" id="{56E6F45A-40A5-4022-A14A-5682DAB57EEB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368131" y="2227006"/>
            <a:ext cx="5174070" cy="3484583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1427" y="6345238"/>
            <a:ext cx="3910573" cy="207962"/>
          </a:xfrm>
        </p:spPr>
        <p:txBody>
          <a:bodyPr anchor="ctr"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6" name="Virsraksts 4">
            <a:extLst>
              <a:ext uri="{FF2B5EF4-FFF2-40B4-BE49-F238E27FC236}">
                <a16:creationId xmlns:a16="http://schemas.microsoft.com/office/drawing/2014/main" id="{F722829A-9796-458B-7C3B-EDAA6CAF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9972388-80D4-C420-EC45-36477B71DF5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4944000" y="6281535"/>
            <a:ext cx="2304000" cy="360000"/>
          </a:xfrm>
        </p:spPr>
        <p:txBody>
          <a:bodyPr/>
          <a:lstStyle>
            <a:lvl1pPr algn="ct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54EF53AF-5CD9-B0A4-2F7C-9B073D17F1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31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grafi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33733" y="533734"/>
            <a:ext cx="1440002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440000"/>
            <a:ext cx="12192000" cy="541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2534" y="1656000"/>
            <a:ext cx="3600000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(14-16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372534" y="2227006"/>
            <a:ext cx="3600000" cy="3813432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3" name="Teksta vietturis 4">
            <a:extLst>
              <a:ext uri="{FF2B5EF4-FFF2-40B4-BE49-F238E27FC236}">
                <a16:creationId xmlns:a16="http://schemas.microsoft.com/office/drawing/2014/main" id="{3A1DDAA5-FB2E-45DE-8616-805CA099DC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96000" y="1656000"/>
            <a:ext cx="3600000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(14-16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14" name="Diagrammas vietturis 8">
            <a:extLst>
              <a:ext uri="{FF2B5EF4-FFF2-40B4-BE49-F238E27FC236}">
                <a16:creationId xmlns:a16="http://schemas.microsoft.com/office/drawing/2014/main" id="{56E6F45A-40A5-4022-A14A-5682DAB57EEB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4296000" y="2227006"/>
            <a:ext cx="3600000" cy="3813432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1427" y="6345238"/>
            <a:ext cx="3910573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6" name="Virsraksts 4">
            <a:extLst>
              <a:ext uri="{FF2B5EF4-FFF2-40B4-BE49-F238E27FC236}">
                <a16:creationId xmlns:a16="http://schemas.microsoft.com/office/drawing/2014/main" id="{F722829A-9796-458B-7C3B-EDAA6CAF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9972388-80D4-C420-EC45-36477B71DF5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4944000" y="6281535"/>
            <a:ext cx="2304000" cy="360000"/>
          </a:xfrm>
        </p:spPr>
        <p:txBody>
          <a:bodyPr/>
          <a:lstStyle>
            <a:lvl1pPr algn="ct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ksta vietturis 4">
            <a:extLst>
              <a:ext uri="{FF2B5EF4-FFF2-40B4-BE49-F238E27FC236}">
                <a16:creationId xmlns:a16="http://schemas.microsoft.com/office/drawing/2014/main" id="{F9A9A220-5DC3-1BC3-5C77-DAE98BF93F2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19466" y="1656000"/>
            <a:ext cx="3600000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(14-16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18" name="Diagrammas vietturis 8">
            <a:extLst>
              <a:ext uri="{FF2B5EF4-FFF2-40B4-BE49-F238E27FC236}">
                <a16:creationId xmlns:a16="http://schemas.microsoft.com/office/drawing/2014/main" id="{7CA4B60A-8587-D7B5-3AAB-864C430108C5}"/>
              </a:ext>
            </a:extLst>
          </p:cNvPr>
          <p:cNvSpPr>
            <a:spLocks noGrp="1"/>
          </p:cNvSpPr>
          <p:nvPr>
            <p:ph type="chart" sz="quarter" idx="39" hasCustomPrompt="1"/>
          </p:nvPr>
        </p:nvSpPr>
        <p:spPr>
          <a:xfrm>
            <a:off x="8219466" y="2227006"/>
            <a:ext cx="3600000" cy="3813432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BD0AA9C2-BDC7-562B-6CB1-647196A120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98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grafiki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33733" y="533734"/>
            <a:ext cx="1440002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440000"/>
            <a:ext cx="12192000" cy="541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2534" y="1656000"/>
            <a:ext cx="3600000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(14-16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372534" y="2227006"/>
            <a:ext cx="3600000" cy="3813432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3" name="Teksta vietturis 4">
            <a:extLst>
              <a:ext uri="{FF2B5EF4-FFF2-40B4-BE49-F238E27FC236}">
                <a16:creationId xmlns:a16="http://schemas.microsoft.com/office/drawing/2014/main" id="{3A1DDAA5-FB2E-45DE-8616-805CA099DC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96000" y="1656000"/>
            <a:ext cx="3600000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(14-16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14" name="Diagrammas vietturis 8">
            <a:extLst>
              <a:ext uri="{FF2B5EF4-FFF2-40B4-BE49-F238E27FC236}">
                <a16:creationId xmlns:a16="http://schemas.microsoft.com/office/drawing/2014/main" id="{56E6F45A-40A5-4022-A14A-5682DAB57EEB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4296000" y="2227006"/>
            <a:ext cx="3600000" cy="3813432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1427" y="6345238"/>
            <a:ext cx="3910573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6" name="Virsraksts 4">
            <a:extLst>
              <a:ext uri="{FF2B5EF4-FFF2-40B4-BE49-F238E27FC236}">
                <a16:creationId xmlns:a16="http://schemas.microsoft.com/office/drawing/2014/main" id="{F722829A-9796-458B-7C3B-EDAA6CAF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1051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9972388-80D4-C420-EC45-36477B71DF5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4944000" y="6281535"/>
            <a:ext cx="2304000" cy="360000"/>
          </a:xfrm>
        </p:spPr>
        <p:txBody>
          <a:bodyPr/>
          <a:lstStyle>
            <a:lvl1pPr algn="ct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ksta vietturis 4">
            <a:extLst>
              <a:ext uri="{FF2B5EF4-FFF2-40B4-BE49-F238E27FC236}">
                <a16:creationId xmlns:a16="http://schemas.microsoft.com/office/drawing/2014/main" id="{F9A9A220-5DC3-1BC3-5C77-DAE98BF93F2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19466" y="1656000"/>
            <a:ext cx="3600000" cy="4572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(14-16 </a:t>
            </a:r>
            <a:r>
              <a:rPr lang="lv-LV" dirty="0" err="1"/>
              <a:t>pt</a:t>
            </a:r>
            <a:r>
              <a:rPr lang="lv-LV" dirty="0"/>
              <a:t>)</a:t>
            </a:r>
          </a:p>
        </p:txBody>
      </p:sp>
      <p:sp>
        <p:nvSpPr>
          <p:cNvPr id="18" name="Diagrammas vietturis 8">
            <a:extLst>
              <a:ext uri="{FF2B5EF4-FFF2-40B4-BE49-F238E27FC236}">
                <a16:creationId xmlns:a16="http://schemas.microsoft.com/office/drawing/2014/main" id="{7CA4B60A-8587-D7B5-3AAB-864C430108C5}"/>
              </a:ext>
            </a:extLst>
          </p:cNvPr>
          <p:cNvSpPr>
            <a:spLocks noGrp="1"/>
          </p:cNvSpPr>
          <p:nvPr>
            <p:ph type="chart" sz="quarter" idx="39" hasCustomPrompt="1"/>
          </p:nvPr>
        </p:nvSpPr>
        <p:spPr>
          <a:xfrm>
            <a:off x="8219466" y="2227006"/>
            <a:ext cx="3600000" cy="3813432"/>
          </a:xfrm>
        </p:spPr>
        <p:txBody>
          <a:bodyPr anchor="t"/>
          <a:lstStyle>
            <a:lvl1pPr algn="ctr">
              <a:spcBef>
                <a:spcPts val="0"/>
              </a:spcBef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BD0AA9C2-BDC7-562B-6CB1-647196A120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02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iagramm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 flipV="1">
            <a:off x="-1" y="1800001"/>
            <a:ext cx="12192000" cy="505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24000"/>
            <a:ext cx="10895256" cy="116006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713734" y="713734"/>
            <a:ext cx="1800000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CB8EB0B-FD53-45EC-9AE6-5BD53AC0082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Diagrammas vietturis 6">
            <a:extLst>
              <a:ext uri="{FF2B5EF4-FFF2-40B4-BE49-F238E27FC236}">
                <a16:creationId xmlns:a16="http://schemas.microsoft.com/office/drawing/2014/main" id="{CADA48F4-10BC-4A3E-A31B-072C017295C1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1162952" y="2194128"/>
            <a:ext cx="2263775" cy="2263775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28" name="Diagrammas vietturis 6">
            <a:extLst>
              <a:ext uri="{FF2B5EF4-FFF2-40B4-BE49-F238E27FC236}">
                <a16:creationId xmlns:a16="http://schemas.microsoft.com/office/drawing/2014/main" id="{F1FE343D-BD62-4C87-ADFF-2B43AD9E74A9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4964111" y="2201181"/>
            <a:ext cx="2263775" cy="2263775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29" name="Diagrammas vietturis 6">
            <a:extLst>
              <a:ext uri="{FF2B5EF4-FFF2-40B4-BE49-F238E27FC236}">
                <a16:creationId xmlns:a16="http://schemas.microsoft.com/office/drawing/2014/main" id="{D54269A1-1455-4CF7-BFC5-2C69B086CB01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8765273" y="2194128"/>
            <a:ext cx="2263775" cy="2263775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21" name="Teksta vietturis 20">
            <a:extLst>
              <a:ext uri="{FF2B5EF4-FFF2-40B4-BE49-F238E27FC236}">
                <a16:creationId xmlns:a16="http://schemas.microsoft.com/office/drawing/2014/main" id="{06E4E967-BDE3-42FB-88C9-D036AABF0B4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59727" y="5020310"/>
            <a:ext cx="3070225" cy="992188"/>
          </a:xfrm>
        </p:spPr>
        <p:txBody>
          <a:bodyPr/>
          <a:lstStyle>
            <a:lvl1pPr algn="ctr">
              <a:spcBef>
                <a:spcPts val="0"/>
              </a:spcBef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Noklikšķiniet, lai rediģētu šablona teksta stilus</a:t>
            </a:r>
          </a:p>
        </p:txBody>
      </p:sp>
      <p:sp>
        <p:nvSpPr>
          <p:cNvPr id="30" name="Teksta vietturis 20">
            <a:extLst>
              <a:ext uri="{FF2B5EF4-FFF2-40B4-BE49-F238E27FC236}">
                <a16:creationId xmlns:a16="http://schemas.microsoft.com/office/drawing/2014/main" id="{DB1224CD-0C35-4F5C-9401-14A16B9A6A3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560885" y="5023248"/>
            <a:ext cx="3070225" cy="992188"/>
          </a:xfrm>
        </p:spPr>
        <p:txBody>
          <a:bodyPr/>
          <a:lstStyle>
            <a:lvl1pPr algn="ctr">
              <a:spcBef>
                <a:spcPts val="0"/>
              </a:spcBef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Noklikšķiniet, lai rediģētu šablona teksta stilus</a:t>
            </a:r>
          </a:p>
        </p:txBody>
      </p:sp>
      <p:sp>
        <p:nvSpPr>
          <p:cNvPr id="31" name="Teksta vietturis 20">
            <a:extLst>
              <a:ext uri="{FF2B5EF4-FFF2-40B4-BE49-F238E27FC236}">
                <a16:creationId xmlns:a16="http://schemas.microsoft.com/office/drawing/2014/main" id="{70D3C581-FC3D-43E5-84D0-47ADFE9F8FC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362048" y="5020310"/>
            <a:ext cx="3070225" cy="992188"/>
          </a:xfrm>
        </p:spPr>
        <p:txBody>
          <a:bodyPr/>
          <a:lstStyle>
            <a:lvl1pPr algn="ctr">
              <a:spcBef>
                <a:spcPts val="0"/>
              </a:spcBef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Noklikšķiniet, lai rediģētu šablona teksta stilus</a:t>
            </a:r>
          </a:p>
        </p:txBody>
      </p:sp>
      <p:sp>
        <p:nvSpPr>
          <p:cNvPr id="32" name="Teksta vietturis 20">
            <a:extLst>
              <a:ext uri="{FF2B5EF4-FFF2-40B4-BE49-F238E27FC236}">
                <a16:creationId xmlns:a16="http://schemas.microsoft.com/office/drawing/2014/main" id="{134BC696-63AB-488C-B344-AA7FF8685D3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1999" y="4599504"/>
            <a:ext cx="3070225" cy="479284"/>
          </a:xfrm>
        </p:spPr>
        <p:txBody>
          <a:bodyPr/>
          <a:lstStyle>
            <a:lvl1pPr algn="ctr">
              <a:spcBef>
                <a:spcPts val="0"/>
              </a:spcBef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</a:t>
            </a:r>
          </a:p>
        </p:txBody>
      </p:sp>
      <p:sp>
        <p:nvSpPr>
          <p:cNvPr id="33" name="Teksta vietturis 20">
            <a:extLst>
              <a:ext uri="{FF2B5EF4-FFF2-40B4-BE49-F238E27FC236}">
                <a16:creationId xmlns:a16="http://schemas.microsoft.com/office/drawing/2014/main" id="{98037AC3-C53F-42D7-9D6D-DFE60F5FDB8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63157" y="4602442"/>
            <a:ext cx="3070225" cy="479284"/>
          </a:xfrm>
        </p:spPr>
        <p:txBody>
          <a:bodyPr/>
          <a:lstStyle>
            <a:lvl1pPr algn="ctr">
              <a:spcBef>
                <a:spcPts val="0"/>
              </a:spcBef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</a:t>
            </a:r>
          </a:p>
        </p:txBody>
      </p:sp>
      <p:sp>
        <p:nvSpPr>
          <p:cNvPr id="34" name="Teksta vietturis 20">
            <a:extLst>
              <a:ext uri="{FF2B5EF4-FFF2-40B4-BE49-F238E27FC236}">
                <a16:creationId xmlns:a16="http://schemas.microsoft.com/office/drawing/2014/main" id="{CED02F41-3303-46BC-86AB-7C323F348F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4320" y="4599504"/>
            <a:ext cx="3070225" cy="479284"/>
          </a:xfrm>
        </p:spPr>
        <p:txBody>
          <a:bodyPr/>
          <a:lstStyle>
            <a:lvl1pPr algn="ctr">
              <a:spcBef>
                <a:spcPts val="0"/>
              </a:spcBef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</a:t>
            </a:r>
          </a:p>
        </p:txBody>
      </p:sp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D8AE4074-F4F3-405F-850C-1A22190BF39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9727" y="6353381"/>
            <a:ext cx="3801158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3D2C121-668F-FA17-F9F8-685820952AEC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>
          <a:xfrm>
            <a:off x="4944000" y="6282000"/>
            <a:ext cx="2304000" cy="360000"/>
          </a:xfrm>
        </p:spPr>
        <p:txBody>
          <a:bodyPr/>
          <a:lstStyle>
            <a:lvl1pPr algn="ct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53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iagramma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 flipV="1">
            <a:off x="-1" y="1800001"/>
            <a:ext cx="12192000" cy="505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9970"/>
            <a:ext cx="10895256" cy="116006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713734" y="713734"/>
            <a:ext cx="1800000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CB8EB0B-FD53-45EC-9AE6-5BD53AC0082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Diagrammas vietturis 6">
            <a:extLst>
              <a:ext uri="{FF2B5EF4-FFF2-40B4-BE49-F238E27FC236}">
                <a16:creationId xmlns:a16="http://schemas.microsoft.com/office/drawing/2014/main" id="{CADA48F4-10BC-4A3E-A31B-072C017295C1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1162952" y="2194128"/>
            <a:ext cx="2263775" cy="2263775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28" name="Diagrammas vietturis 6">
            <a:extLst>
              <a:ext uri="{FF2B5EF4-FFF2-40B4-BE49-F238E27FC236}">
                <a16:creationId xmlns:a16="http://schemas.microsoft.com/office/drawing/2014/main" id="{F1FE343D-BD62-4C87-ADFF-2B43AD9E74A9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4964111" y="2201181"/>
            <a:ext cx="2263775" cy="2263775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29" name="Diagrammas vietturis 6">
            <a:extLst>
              <a:ext uri="{FF2B5EF4-FFF2-40B4-BE49-F238E27FC236}">
                <a16:creationId xmlns:a16="http://schemas.microsoft.com/office/drawing/2014/main" id="{D54269A1-1455-4CF7-BFC5-2C69B086CB01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8760729" y="2194128"/>
            <a:ext cx="2263775" cy="2263775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21" name="Teksta vietturis 20">
            <a:extLst>
              <a:ext uri="{FF2B5EF4-FFF2-40B4-BE49-F238E27FC236}">
                <a16:creationId xmlns:a16="http://schemas.microsoft.com/office/drawing/2014/main" id="{06E4E967-BDE3-42FB-88C9-D036AABF0B4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59727" y="5020310"/>
            <a:ext cx="3070225" cy="992188"/>
          </a:xfrm>
        </p:spPr>
        <p:txBody>
          <a:bodyPr/>
          <a:lstStyle>
            <a:lvl1pPr algn="ctr">
              <a:spcBef>
                <a:spcPts val="0"/>
              </a:spcBef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Noklikšķiniet, lai rediģētu šablona teksta stilus</a:t>
            </a:r>
          </a:p>
        </p:txBody>
      </p:sp>
      <p:sp>
        <p:nvSpPr>
          <p:cNvPr id="30" name="Teksta vietturis 20">
            <a:extLst>
              <a:ext uri="{FF2B5EF4-FFF2-40B4-BE49-F238E27FC236}">
                <a16:creationId xmlns:a16="http://schemas.microsoft.com/office/drawing/2014/main" id="{DB1224CD-0C35-4F5C-9401-14A16B9A6A3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560885" y="5023248"/>
            <a:ext cx="3070225" cy="992188"/>
          </a:xfrm>
        </p:spPr>
        <p:txBody>
          <a:bodyPr/>
          <a:lstStyle>
            <a:lvl1pPr algn="ctr">
              <a:spcBef>
                <a:spcPts val="0"/>
              </a:spcBef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Noklikšķiniet, lai rediģētu šablona teksta stilus</a:t>
            </a:r>
          </a:p>
        </p:txBody>
      </p:sp>
      <p:sp>
        <p:nvSpPr>
          <p:cNvPr id="31" name="Teksta vietturis 20">
            <a:extLst>
              <a:ext uri="{FF2B5EF4-FFF2-40B4-BE49-F238E27FC236}">
                <a16:creationId xmlns:a16="http://schemas.microsoft.com/office/drawing/2014/main" id="{70D3C581-FC3D-43E5-84D0-47ADFE9F8FC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357504" y="5020310"/>
            <a:ext cx="3070225" cy="992188"/>
          </a:xfrm>
        </p:spPr>
        <p:txBody>
          <a:bodyPr/>
          <a:lstStyle>
            <a:lvl1pPr algn="ctr">
              <a:spcBef>
                <a:spcPts val="0"/>
              </a:spcBef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Noklikšķiniet, lai rediģētu šablona teksta stilus</a:t>
            </a:r>
          </a:p>
        </p:txBody>
      </p:sp>
      <p:sp>
        <p:nvSpPr>
          <p:cNvPr id="32" name="Teksta vietturis 20">
            <a:extLst>
              <a:ext uri="{FF2B5EF4-FFF2-40B4-BE49-F238E27FC236}">
                <a16:creationId xmlns:a16="http://schemas.microsoft.com/office/drawing/2014/main" id="{134BC696-63AB-488C-B344-AA7FF8685D3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1999" y="4599504"/>
            <a:ext cx="3070225" cy="479284"/>
          </a:xfrm>
        </p:spPr>
        <p:txBody>
          <a:bodyPr/>
          <a:lstStyle>
            <a:lvl1pPr algn="ctr">
              <a:spcBef>
                <a:spcPts val="0"/>
              </a:spcBef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</a:t>
            </a:r>
          </a:p>
        </p:txBody>
      </p:sp>
      <p:sp>
        <p:nvSpPr>
          <p:cNvPr id="33" name="Teksta vietturis 20">
            <a:extLst>
              <a:ext uri="{FF2B5EF4-FFF2-40B4-BE49-F238E27FC236}">
                <a16:creationId xmlns:a16="http://schemas.microsoft.com/office/drawing/2014/main" id="{98037AC3-C53F-42D7-9D6D-DFE60F5FDB8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63157" y="4602442"/>
            <a:ext cx="3070225" cy="479284"/>
          </a:xfrm>
        </p:spPr>
        <p:txBody>
          <a:bodyPr/>
          <a:lstStyle>
            <a:lvl1pPr algn="ctr">
              <a:spcBef>
                <a:spcPts val="0"/>
              </a:spcBef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</a:t>
            </a:r>
          </a:p>
        </p:txBody>
      </p:sp>
      <p:sp>
        <p:nvSpPr>
          <p:cNvPr id="34" name="Teksta vietturis 20">
            <a:extLst>
              <a:ext uri="{FF2B5EF4-FFF2-40B4-BE49-F238E27FC236}">
                <a16:creationId xmlns:a16="http://schemas.microsoft.com/office/drawing/2014/main" id="{CED02F41-3303-46BC-86AB-7C323F348F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59776" y="4599504"/>
            <a:ext cx="3070225" cy="479284"/>
          </a:xfrm>
        </p:spPr>
        <p:txBody>
          <a:bodyPr/>
          <a:lstStyle>
            <a:lvl1pPr algn="ctr">
              <a:spcBef>
                <a:spcPts val="0"/>
              </a:spcBef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</a:t>
            </a:r>
          </a:p>
        </p:txBody>
      </p:sp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05ADDBE1-9F38-41F9-ACE8-0F5BCD2E67D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9728" y="6345238"/>
            <a:ext cx="3801158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3CD5AC6D-026D-3DD3-5A78-CE3F8B556EA6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>
          <a:xfrm>
            <a:off x="4944000" y="6282000"/>
            <a:ext cx="2304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17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fi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389043" y="389045"/>
            <a:ext cx="1150623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150623"/>
            <a:ext cx="12192000" cy="57073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2535" y="1340749"/>
            <a:ext cx="5435922" cy="3600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(12-16 </a:t>
            </a:r>
            <a:r>
              <a:rPr lang="lv-LV" dirty="0" err="1"/>
              <a:t>pt</a:t>
            </a:r>
            <a:r>
              <a:rPr lang="lv-LV" dirty="0"/>
              <a:t>). Šobrīd 14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372535" y="1721749"/>
            <a:ext cx="5449144" cy="1944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3" name="Teksta vietturis 4">
            <a:extLst>
              <a:ext uri="{FF2B5EF4-FFF2-40B4-BE49-F238E27FC236}">
                <a16:creationId xmlns:a16="http://schemas.microsoft.com/office/drawing/2014/main" id="{3A1DDAA5-FB2E-45DE-8616-805CA099DC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96766" y="1340749"/>
            <a:ext cx="5435922" cy="3600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(12-16 </a:t>
            </a:r>
            <a:r>
              <a:rPr lang="lv-LV" dirty="0" err="1"/>
              <a:t>pt</a:t>
            </a:r>
            <a:r>
              <a:rPr lang="lv-LV" dirty="0"/>
              <a:t>). Šobrīd 14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4" name="Diagrammas vietturis 8">
            <a:extLst>
              <a:ext uri="{FF2B5EF4-FFF2-40B4-BE49-F238E27FC236}">
                <a16:creationId xmlns:a16="http://schemas.microsoft.com/office/drawing/2014/main" id="{56E6F45A-40A5-4022-A14A-5682DAB57EEB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396766" y="1721749"/>
            <a:ext cx="5435922" cy="1944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1427" y="6345238"/>
            <a:ext cx="3910573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6" name="Virsraksts 4">
            <a:extLst>
              <a:ext uri="{FF2B5EF4-FFF2-40B4-BE49-F238E27FC236}">
                <a16:creationId xmlns:a16="http://schemas.microsoft.com/office/drawing/2014/main" id="{F722829A-9796-458B-7C3B-EDAA6CAF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82019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lv-LV" dirty="0"/>
              <a:t>Atziņas teksts jeb globālas iezīme, kas novērojamas grafikā.</a:t>
            </a:r>
            <a:br>
              <a:rPr lang="lv-LV" dirty="0"/>
            </a:br>
            <a:r>
              <a:rPr lang="lv-LV" dirty="0"/>
              <a:t>Atkarībā no teksta apjoma, fonta izmērs 24-36pt. Šobrīd 26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9972388-80D4-C420-EC45-36477B71DF5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4944000" y="6281535"/>
            <a:ext cx="2304000" cy="360000"/>
          </a:xfrm>
        </p:spPr>
        <p:txBody>
          <a:bodyPr/>
          <a:lstStyle>
            <a:lvl1pPr algn="ct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ksta vietturis 4">
            <a:extLst>
              <a:ext uri="{FF2B5EF4-FFF2-40B4-BE49-F238E27FC236}">
                <a16:creationId xmlns:a16="http://schemas.microsoft.com/office/drawing/2014/main" id="{AB66698A-8415-C25E-66DF-23D169FD340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72534" y="3781730"/>
            <a:ext cx="5449143" cy="3600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(12-16 </a:t>
            </a:r>
            <a:r>
              <a:rPr lang="lv-LV" dirty="0" err="1"/>
              <a:t>pt</a:t>
            </a:r>
            <a:r>
              <a:rPr lang="lv-LV" dirty="0"/>
              <a:t>). Šobrīd 14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9" name="Diagrammas vietturis 8">
            <a:extLst>
              <a:ext uri="{FF2B5EF4-FFF2-40B4-BE49-F238E27FC236}">
                <a16:creationId xmlns:a16="http://schemas.microsoft.com/office/drawing/2014/main" id="{A4056315-8B24-A900-406F-7613B336FEBA}"/>
              </a:ext>
            </a:extLst>
          </p:cNvPr>
          <p:cNvSpPr>
            <a:spLocks noGrp="1"/>
          </p:cNvSpPr>
          <p:nvPr>
            <p:ph type="chart" sz="quarter" idx="39" hasCustomPrompt="1"/>
          </p:nvPr>
        </p:nvSpPr>
        <p:spPr>
          <a:xfrm>
            <a:off x="372535" y="4162730"/>
            <a:ext cx="5449144" cy="1944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20" name="Teksta vietturis 4">
            <a:extLst>
              <a:ext uri="{FF2B5EF4-FFF2-40B4-BE49-F238E27FC236}">
                <a16:creationId xmlns:a16="http://schemas.microsoft.com/office/drawing/2014/main" id="{695BC1AD-2F34-DFB2-D3D7-8999E3BBFED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96766" y="3781730"/>
            <a:ext cx="5435922" cy="3600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(12-16 </a:t>
            </a:r>
            <a:r>
              <a:rPr lang="lv-LV" dirty="0" err="1"/>
              <a:t>pt</a:t>
            </a:r>
            <a:r>
              <a:rPr lang="lv-LV" dirty="0"/>
              <a:t>). Šobrīd 14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1" name="Diagrammas vietturis 8">
            <a:extLst>
              <a:ext uri="{FF2B5EF4-FFF2-40B4-BE49-F238E27FC236}">
                <a16:creationId xmlns:a16="http://schemas.microsoft.com/office/drawing/2014/main" id="{D2638D23-C237-1304-967A-D35D40558FFF}"/>
              </a:ext>
            </a:extLst>
          </p:cNvPr>
          <p:cNvSpPr>
            <a:spLocks noGrp="1"/>
          </p:cNvSpPr>
          <p:nvPr>
            <p:ph type="chart" sz="quarter" idx="41" hasCustomPrompt="1"/>
          </p:nvPr>
        </p:nvSpPr>
        <p:spPr>
          <a:xfrm>
            <a:off x="6396766" y="4162730"/>
            <a:ext cx="5435922" cy="1944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</p:spTree>
    <p:extLst>
      <p:ext uri="{BB962C8B-B14F-4D97-AF65-F5344CB8AC3E}">
        <p14:creationId xmlns:p14="http://schemas.microsoft.com/office/powerpoint/2010/main" val="70149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fiki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389043" y="389045"/>
            <a:ext cx="1150623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150623"/>
            <a:ext cx="12192000" cy="57073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2535" y="1340749"/>
            <a:ext cx="5435922" cy="3600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(12-16 </a:t>
            </a:r>
            <a:r>
              <a:rPr lang="lv-LV" dirty="0" err="1"/>
              <a:t>pt</a:t>
            </a:r>
            <a:r>
              <a:rPr lang="lv-LV" dirty="0"/>
              <a:t>). Šobrīd 14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372535" y="1721749"/>
            <a:ext cx="5449144" cy="1944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3" name="Teksta vietturis 4">
            <a:extLst>
              <a:ext uri="{FF2B5EF4-FFF2-40B4-BE49-F238E27FC236}">
                <a16:creationId xmlns:a16="http://schemas.microsoft.com/office/drawing/2014/main" id="{3A1DDAA5-FB2E-45DE-8616-805CA099DC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96766" y="1340749"/>
            <a:ext cx="5435922" cy="3600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(12-16 </a:t>
            </a:r>
            <a:r>
              <a:rPr lang="lv-LV" dirty="0" err="1"/>
              <a:t>pt</a:t>
            </a:r>
            <a:r>
              <a:rPr lang="lv-LV" dirty="0"/>
              <a:t>). Šobrīd 14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4" name="Diagrammas vietturis 8">
            <a:extLst>
              <a:ext uri="{FF2B5EF4-FFF2-40B4-BE49-F238E27FC236}">
                <a16:creationId xmlns:a16="http://schemas.microsoft.com/office/drawing/2014/main" id="{56E6F45A-40A5-4022-A14A-5682DAB57EEB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396766" y="1721749"/>
            <a:ext cx="5435922" cy="1944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1427" y="6345238"/>
            <a:ext cx="3910573" cy="207962"/>
          </a:xfrm>
        </p:spPr>
        <p:txBody>
          <a:bodyPr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  <p:sp>
        <p:nvSpPr>
          <p:cNvPr id="16" name="Virsraksts 4">
            <a:extLst>
              <a:ext uri="{FF2B5EF4-FFF2-40B4-BE49-F238E27FC236}">
                <a16:creationId xmlns:a16="http://schemas.microsoft.com/office/drawing/2014/main" id="{F722829A-9796-458B-7C3B-EDAA6CAF8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699" y="180000"/>
            <a:ext cx="10913917" cy="82019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lv-LV" dirty="0"/>
              <a:t>Atziņas teksts jeb globālas iezīme, kas novērojamas grafikā.</a:t>
            </a:r>
            <a:br>
              <a:rPr lang="lv-LV" dirty="0"/>
            </a:br>
            <a:r>
              <a:rPr lang="lv-LV" dirty="0"/>
              <a:t>Atkarībā no teksta apjoma, fonta izmērs 24-36pt. Šobrīd 26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29972388-80D4-C420-EC45-36477B71DF5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4944000" y="6281535"/>
            <a:ext cx="2304000" cy="360000"/>
          </a:xfrm>
        </p:spPr>
        <p:txBody>
          <a:bodyPr/>
          <a:lstStyle>
            <a:lvl1pPr algn="ctr">
              <a:defRPr>
                <a:solidFill>
                  <a:srgbClr val="8D8D97"/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ksta vietturis 4">
            <a:extLst>
              <a:ext uri="{FF2B5EF4-FFF2-40B4-BE49-F238E27FC236}">
                <a16:creationId xmlns:a16="http://schemas.microsoft.com/office/drawing/2014/main" id="{AB66698A-8415-C25E-66DF-23D169FD340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72534" y="3781730"/>
            <a:ext cx="5449143" cy="3600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(12-16 </a:t>
            </a:r>
            <a:r>
              <a:rPr lang="lv-LV" dirty="0" err="1"/>
              <a:t>pt</a:t>
            </a:r>
            <a:r>
              <a:rPr lang="lv-LV" dirty="0"/>
              <a:t>). Šobrīd 14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9" name="Diagrammas vietturis 8">
            <a:extLst>
              <a:ext uri="{FF2B5EF4-FFF2-40B4-BE49-F238E27FC236}">
                <a16:creationId xmlns:a16="http://schemas.microsoft.com/office/drawing/2014/main" id="{A4056315-8B24-A900-406F-7613B336FEBA}"/>
              </a:ext>
            </a:extLst>
          </p:cNvPr>
          <p:cNvSpPr>
            <a:spLocks noGrp="1"/>
          </p:cNvSpPr>
          <p:nvPr>
            <p:ph type="chart" sz="quarter" idx="39" hasCustomPrompt="1"/>
          </p:nvPr>
        </p:nvSpPr>
        <p:spPr>
          <a:xfrm>
            <a:off x="372535" y="4162730"/>
            <a:ext cx="5449144" cy="1944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20" name="Teksta vietturis 4">
            <a:extLst>
              <a:ext uri="{FF2B5EF4-FFF2-40B4-BE49-F238E27FC236}">
                <a16:creationId xmlns:a16="http://schemas.microsoft.com/office/drawing/2014/main" id="{695BC1AD-2F34-DFB2-D3D7-8999E3BBFED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96766" y="3781730"/>
            <a:ext cx="5435922" cy="360000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lv-LV" dirty="0"/>
              <a:t>Grafika virsraksts (12-16 </a:t>
            </a:r>
            <a:r>
              <a:rPr lang="lv-LV" dirty="0" err="1"/>
              <a:t>pt</a:t>
            </a:r>
            <a:r>
              <a:rPr lang="lv-LV" dirty="0"/>
              <a:t>). Šobrīd 14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1" name="Diagrammas vietturis 8">
            <a:extLst>
              <a:ext uri="{FF2B5EF4-FFF2-40B4-BE49-F238E27FC236}">
                <a16:creationId xmlns:a16="http://schemas.microsoft.com/office/drawing/2014/main" id="{D2638D23-C237-1304-967A-D35D40558FFF}"/>
              </a:ext>
            </a:extLst>
          </p:cNvPr>
          <p:cNvSpPr>
            <a:spLocks noGrp="1"/>
          </p:cNvSpPr>
          <p:nvPr>
            <p:ph type="chart" sz="quarter" idx="41" hasCustomPrompt="1"/>
          </p:nvPr>
        </p:nvSpPr>
        <p:spPr>
          <a:xfrm>
            <a:off x="6396766" y="4162730"/>
            <a:ext cx="5435922" cy="1944000"/>
          </a:xfrm>
        </p:spPr>
        <p:txBody>
          <a:bodyPr anchor="t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</p:spTree>
    <p:extLst>
      <p:ext uri="{BB962C8B-B14F-4D97-AF65-F5344CB8AC3E}">
        <p14:creationId xmlns:p14="http://schemas.microsoft.com/office/powerpoint/2010/main" val="2803373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Attāls_teksts_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ešsaistes attēla vietturis 18">
            <a:extLst>
              <a:ext uri="{FF2B5EF4-FFF2-40B4-BE49-F238E27FC236}">
                <a16:creationId xmlns:a16="http://schemas.microsoft.com/office/drawing/2014/main" id="{E3D93485-454F-79D9-FFC4-0DCEA8E6771E}"/>
              </a:ext>
            </a:extLst>
          </p:cNvPr>
          <p:cNvSpPr>
            <a:spLocks noGrp="1"/>
          </p:cNvSpPr>
          <p:nvPr>
            <p:ph type="clipArt" sz="quarter" idx="40"/>
          </p:nvPr>
        </p:nvSpPr>
        <p:spPr>
          <a:xfrm>
            <a:off x="0" y="2266950"/>
            <a:ext cx="6096000" cy="4591050"/>
          </a:xfrm>
        </p:spPr>
        <p:txBody>
          <a:bodyPr/>
          <a:lstStyle/>
          <a:p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891D7E8A-86FB-029F-FEA4-395742FFE65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584997" y="6282000"/>
            <a:ext cx="2304000" cy="360000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E65E05E-1457-890A-BA45-25C931DB6BE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7" name="Tiešsaistes attēla vietturis 5">
            <a:extLst>
              <a:ext uri="{FF2B5EF4-FFF2-40B4-BE49-F238E27FC236}">
                <a16:creationId xmlns:a16="http://schemas.microsoft.com/office/drawing/2014/main" id="{0AC0CC96-D0E7-6970-2F45-2FD0C6DED751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6714653" y="49231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8" name="Teksta vietturis 13">
            <a:extLst>
              <a:ext uri="{FF2B5EF4-FFF2-40B4-BE49-F238E27FC236}">
                <a16:creationId xmlns:a16="http://schemas.microsoft.com/office/drawing/2014/main" id="{FEE0AE17-A605-CBAB-BA5B-EC858949BD6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69995" y="485651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8AC0849B-A964-01DE-2BEC-CE233F1C5F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7" name="Tiešsaistes attēla vietturis 5">
            <a:extLst>
              <a:ext uri="{FF2B5EF4-FFF2-40B4-BE49-F238E27FC236}">
                <a16:creationId xmlns:a16="http://schemas.microsoft.com/office/drawing/2014/main" id="{2C692CF8-4643-B6AD-B127-C8BB1DA965A7}"/>
              </a:ext>
            </a:extLst>
          </p:cNvPr>
          <p:cNvSpPr>
            <a:spLocks noGrp="1"/>
          </p:cNvSpPr>
          <p:nvPr>
            <p:ph type="clipArt" sz="quarter" idx="32" hasCustomPrompt="1"/>
          </p:nvPr>
        </p:nvSpPr>
        <p:spPr>
          <a:xfrm>
            <a:off x="6720751" y="288530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8" name="Tiešsaistes attēla vietturis 5">
            <a:extLst>
              <a:ext uri="{FF2B5EF4-FFF2-40B4-BE49-F238E27FC236}">
                <a16:creationId xmlns:a16="http://schemas.microsoft.com/office/drawing/2014/main" id="{02237454-5CDC-6E9A-72A6-EAA2E8793F81}"/>
              </a:ext>
            </a:extLst>
          </p:cNvPr>
          <p:cNvSpPr>
            <a:spLocks noGrp="1"/>
          </p:cNvSpPr>
          <p:nvPr>
            <p:ph type="clipArt" sz="quarter" idx="33" hasCustomPrompt="1"/>
          </p:nvPr>
        </p:nvSpPr>
        <p:spPr>
          <a:xfrm>
            <a:off x="6720751" y="4081795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5059BA32-D159-EE7B-8A0B-719E15BA61A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6093" y="2880089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C28B88E7-E703-5BD5-073B-8F3120D5B8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6093" y="4077308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8BC8BD78-296B-ECE8-88BA-33F9F8B6DECF}"/>
              </a:ext>
            </a:extLst>
          </p:cNvPr>
          <p:cNvSpPr>
            <a:spLocks noGrp="1"/>
          </p:cNvSpPr>
          <p:nvPr>
            <p:ph type="clipArt" sz="quarter" idx="36" hasCustomPrompt="1"/>
          </p:nvPr>
        </p:nvSpPr>
        <p:spPr>
          <a:xfrm>
            <a:off x="6714653" y="527829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13">
            <a:extLst>
              <a:ext uri="{FF2B5EF4-FFF2-40B4-BE49-F238E27FC236}">
                <a16:creationId xmlns:a16="http://schemas.microsoft.com/office/drawing/2014/main" id="{E5888D57-5783-1F45-D16E-EFB6FF51D5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69995" y="5274528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33" name="Tiešsaistes attēla vietturis 5">
            <a:extLst>
              <a:ext uri="{FF2B5EF4-FFF2-40B4-BE49-F238E27FC236}">
                <a16:creationId xmlns:a16="http://schemas.microsoft.com/office/drawing/2014/main" id="{736829DD-CDAB-B6F7-7785-ED7465732AAF}"/>
              </a:ext>
            </a:extLst>
          </p:cNvPr>
          <p:cNvSpPr>
            <a:spLocks noGrp="1"/>
          </p:cNvSpPr>
          <p:nvPr>
            <p:ph type="clipArt" sz="quarter" idx="38" hasCustomPrompt="1"/>
          </p:nvPr>
        </p:nvSpPr>
        <p:spPr>
          <a:xfrm>
            <a:off x="6714653" y="1688805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4" name="Teksta vietturis 13">
            <a:extLst>
              <a:ext uri="{FF2B5EF4-FFF2-40B4-BE49-F238E27FC236}">
                <a16:creationId xmlns:a16="http://schemas.microsoft.com/office/drawing/2014/main" id="{8300EF64-4628-12E8-E772-DF9FE6B329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69995" y="1682870"/>
            <a:ext cx="3960000" cy="7491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</a:t>
            </a:r>
          </a:p>
        </p:txBody>
      </p:sp>
      <p:sp>
        <p:nvSpPr>
          <p:cNvPr id="2" name="Taisnstūris 1">
            <a:extLst>
              <a:ext uri="{FF2B5EF4-FFF2-40B4-BE49-F238E27FC236}">
                <a16:creationId xmlns:a16="http://schemas.microsoft.com/office/drawing/2014/main" id="{B05F00CC-9489-40A8-1633-BC38D6946EE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Virsraksts 4">
            <a:extLst>
              <a:ext uri="{FF2B5EF4-FFF2-40B4-BE49-F238E27FC236}">
                <a16:creationId xmlns:a16="http://schemas.microsoft.com/office/drawing/2014/main" id="{FC7490D3-2B1B-698D-6D01-BE8F6277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1" y="756000"/>
            <a:ext cx="5448000" cy="1325563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lv-LV" dirty="0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161382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ļu slaids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62165"/>
            <a:ext cx="9144000" cy="13517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4235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tumšs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18" y="1531018"/>
            <a:ext cx="7904480" cy="1351711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 teksts ar 2 rindām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E586D95-6EED-4F7F-AC43-48CF7263E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59" y="4574950"/>
            <a:ext cx="3053678" cy="92440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CECD442D-AC1B-4B23-BD03-A4D8E4AB8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482" y="6031031"/>
            <a:ext cx="1281053" cy="453083"/>
          </a:xfrm>
          <a:prstGeom prst="rect">
            <a:avLst/>
          </a:prstGeom>
        </p:spPr>
      </p:pic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9DE1161C-9604-4751-BFE4-EB7CB9227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135" y="5499351"/>
            <a:ext cx="3048002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</p:spTree>
    <p:extLst>
      <p:ext uri="{BB962C8B-B14F-4D97-AF65-F5344CB8AC3E}">
        <p14:creationId xmlns:p14="http://schemas.microsoft.com/office/powerpoint/2010/main" val="1906388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Titulslaids tumšs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18" y="1531018"/>
            <a:ext cx="7904480" cy="1351711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 teksts ar 2 rindām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E586D95-6EED-4F7F-AC43-48CF7263E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59" y="4574950"/>
            <a:ext cx="3053678" cy="92440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CECD442D-AC1B-4B23-BD03-A4D8E4AB8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482" y="6031031"/>
            <a:ext cx="1281053" cy="453083"/>
          </a:xfrm>
          <a:prstGeom prst="rect">
            <a:avLst/>
          </a:prstGeom>
        </p:spPr>
      </p:pic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9DE1161C-9604-4751-BFE4-EB7CB9227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135" y="5499351"/>
            <a:ext cx="3048002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14" name="Taisnstūris 13">
            <a:extLst>
              <a:ext uri="{FF2B5EF4-FFF2-40B4-BE49-F238E27FC236}">
                <a16:creationId xmlns:a16="http://schemas.microsoft.com/office/drawing/2014/main" id="{E98198C7-3716-44EF-8E28-44991AABA4D7}"/>
              </a:ext>
            </a:extLst>
          </p:cNvPr>
          <p:cNvSpPr/>
          <p:nvPr userDrawn="1"/>
        </p:nvSpPr>
        <p:spPr>
          <a:xfrm>
            <a:off x="-67732" y="6052114"/>
            <a:ext cx="3794870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8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IEROBEŽOTA PIEEJAMĪBA</a:t>
            </a:r>
          </a:p>
        </p:txBody>
      </p:sp>
    </p:spTree>
    <p:extLst>
      <p:ext uri="{BB962C8B-B14F-4D97-AF65-F5344CB8AC3E}">
        <p14:creationId xmlns:p14="http://schemas.microsoft.com/office/powerpoint/2010/main" val="3717396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Titulslaids tumšs_1_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18" y="1531018"/>
            <a:ext cx="7904480" cy="1351711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 teksts ar 2 rindām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E586D95-6EED-4F7F-AC43-48CF7263E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59" y="4574950"/>
            <a:ext cx="3053678" cy="92440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CECD442D-AC1B-4B23-BD03-A4D8E4AB8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482" y="6031031"/>
            <a:ext cx="1281053" cy="453083"/>
          </a:xfrm>
          <a:prstGeom prst="rect">
            <a:avLst/>
          </a:prstGeom>
        </p:spPr>
      </p:pic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9DE1161C-9604-4751-BFE4-EB7CB9227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135" y="5499351"/>
            <a:ext cx="3048002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14" name="Taisnstūris 13">
            <a:extLst>
              <a:ext uri="{FF2B5EF4-FFF2-40B4-BE49-F238E27FC236}">
                <a16:creationId xmlns:a16="http://schemas.microsoft.com/office/drawing/2014/main" id="{E98198C7-3716-44EF-8E28-44991AABA4D7}"/>
              </a:ext>
            </a:extLst>
          </p:cNvPr>
          <p:cNvSpPr/>
          <p:nvPr userDrawn="1"/>
        </p:nvSpPr>
        <p:spPr>
          <a:xfrm>
            <a:off x="-69574" y="6052114"/>
            <a:ext cx="3996000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8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    RESTRICTED INFORMATION</a:t>
            </a:r>
          </a:p>
        </p:txBody>
      </p:sp>
    </p:spTree>
    <p:extLst>
      <p:ext uri="{BB962C8B-B14F-4D97-AF65-F5344CB8AC3E}">
        <p14:creationId xmlns:p14="http://schemas.microsoft.com/office/powerpoint/2010/main" val="1991560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gaišs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17" y="1531018"/>
            <a:ext cx="7904480" cy="1351711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 teksts ar 2 rindām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E586D95-6EED-4F7F-AC43-48CF7263E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4753" y="4574950"/>
            <a:ext cx="3053678" cy="92440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9DE1161C-9604-4751-BFE4-EB7CB9227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429" y="5499351"/>
            <a:ext cx="3048002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A2030015-BCA1-4384-8F6E-ABC8C0B0E2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5576" y="6032572"/>
            <a:ext cx="1272334" cy="450000"/>
          </a:xfrm>
          <a:prstGeom prst="rect">
            <a:avLst/>
          </a:prstGeom>
        </p:spPr>
      </p:pic>
      <p:sp>
        <p:nvSpPr>
          <p:cNvPr id="8" name="Taisnstūris 7">
            <a:extLst>
              <a:ext uri="{FF2B5EF4-FFF2-40B4-BE49-F238E27FC236}">
                <a16:creationId xmlns:a16="http://schemas.microsoft.com/office/drawing/2014/main" id="{0D15A4B7-D7E4-4814-A627-CB9FA148AA3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2589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Titulslaids gaišs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17" y="1531018"/>
            <a:ext cx="7904480" cy="1351711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 teksts ar 2 rindām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E586D95-6EED-4F7F-AC43-48CF7263E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4753" y="4574950"/>
            <a:ext cx="3053678" cy="92440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9DE1161C-9604-4751-BFE4-EB7CB9227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429" y="5499351"/>
            <a:ext cx="3048002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A2030015-BCA1-4384-8F6E-ABC8C0B0E2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5576" y="6032572"/>
            <a:ext cx="1272334" cy="450000"/>
          </a:xfrm>
          <a:prstGeom prst="rect">
            <a:avLst/>
          </a:prstGeom>
        </p:spPr>
      </p:pic>
      <p:sp>
        <p:nvSpPr>
          <p:cNvPr id="11" name="Taisnstūris 10">
            <a:extLst>
              <a:ext uri="{FF2B5EF4-FFF2-40B4-BE49-F238E27FC236}">
                <a16:creationId xmlns:a16="http://schemas.microsoft.com/office/drawing/2014/main" id="{4731840B-66EE-4A65-8739-33B5C6DE1459}"/>
              </a:ext>
            </a:extLst>
          </p:cNvPr>
          <p:cNvSpPr/>
          <p:nvPr userDrawn="1"/>
        </p:nvSpPr>
        <p:spPr>
          <a:xfrm>
            <a:off x="-67732" y="6052114"/>
            <a:ext cx="3786164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8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IEROBEŽOTA PIEEJAMĪBA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0D15A4B7-D7E4-4814-A627-CB9FA148AA3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3368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Titulslaids gaišs_1_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17" y="1531018"/>
            <a:ext cx="7904480" cy="1351711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 teksts ar 2 rindām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E586D95-6EED-4F7F-AC43-48CF7263E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4753" y="4574950"/>
            <a:ext cx="3053678" cy="92440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9DE1161C-9604-4751-BFE4-EB7CB9227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429" y="5499351"/>
            <a:ext cx="3048002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A2030015-BCA1-4384-8F6E-ABC8C0B0E2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5576" y="6032572"/>
            <a:ext cx="1272334" cy="450000"/>
          </a:xfrm>
          <a:prstGeom prst="rect">
            <a:avLst/>
          </a:prstGeom>
        </p:spPr>
      </p:pic>
      <p:sp>
        <p:nvSpPr>
          <p:cNvPr id="8" name="Taisnstūris 7">
            <a:extLst>
              <a:ext uri="{FF2B5EF4-FFF2-40B4-BE49-F238E27FC236}">
                <a16:creationId xmlns:a16="http://schemas.microsoft.com/office/drawing/2014/main" id="{0D15A4B7-D7E4-4814-A627-CB9FA148AA3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523ADA87-03F8-4088-981B-DCE628246812}"/>
              </a:ext>
            </a:extLst>
          </p:cNvPr>
          <p:cNvSpPr/>
          <p:nvPr userDrawn="1"/>
        </p:nvSpPr>
        <p:spPr>
          <a:xfrm>
            <a:off x="-69574" y="6052114"/>
            <a:ext cx="3996000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8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    RESTRICTED INFORMATION</a:t>
            </a:r>
          </a:p>
        </p:txBody>
      </p:sp>
    </p:spTree>
    <p:extLst>
      <p:ext uri="{BB962C8B-B14F-4D97-AF65-F5344CB8AC3E}">
        <p14:creationId xmlns:p14="http://schemas.microsoft.com/office/powerpoint/2010/main" val="2449182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tumšs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ttēla vietturis 5">
            <a:extLst>
              <a:ext uri="{FF2B5EF4-FFF2-40B4-BE49-F238E27FC236}">
                <a16:creationId xmlns:a16="http://schemas.microsoft.com/office/drawing/2014/main" id="{3383ED6A-DD3F-44B6-A77B-651334FC80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3" name="Virsraksts 1">
            <a:extLst>
              <a:ext uri="{FF2B5EF4-FFF2-40B4-BE49-F238E27FC236}">
                <a16:creationId xmlns:a16="http://schemas.microsoft.com/office/drawing/2014/main" id="{86D885BA-0782-47D3-8A21-B1E8A9DE9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1066003"/>
            <a:ext cx="4815349" cy="2403187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14" name="Apakšvirsraksts 2">
            <a:extLst>
              <a:ext uri="{FF2B5EF4-FFF2-40B4-BE49-F238E27FC236}">
                <a16:creationId xmlns:a16="http://schemas.microsoft.com/office/drawing/2014/main" id="{B683502A-8522-4F76-B391-64391F1A3A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8" y="4572000"/>
            <a:ext cx="3541748" cy="92735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5" name="Teksta vietturis 9">
            <a:extLst>
              <a:ext uri="{FF2B5EF4-FFF2-40B4-BE49-F238E27FC236}">
                <a16:creationId xmlns:a16="http://schemas.microsoft.com/office/drawing/2014/main" id="{CBF96C50-DE00-41A0-906E-3A4A8FAE12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88" y="5072357"/>
            <a:ext cx="2761818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1A98638B-71FA-4E54-92A6-1E152DFCE7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8129" y="6111047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6C2A7088-4DF5-4A82-B0B2-63709AA3878D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063F45EC-93FC-4F5F-B9C9-DCBF2D0E5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1535" y="6037774"/>
            <a:ext cx="1272336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39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Titulslaids tumšs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ttēla vietturis 5">
            <a:extLst>
              <a:ext uri="{FF2B5EF4-FFF2-40B4-BE49-F238E27FC236}">
                <a16:creationId xmlns:a16="http://schemas.microsoft.com/office/drawing/2014/main" id="{3383ED6A-DD3F-44B6-A77B-651334FC80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3" name="Virsraksts 1">
            <a:extLst>
              <a:ext uri="{FF2B5EF4-FFF2-40B4-BE49-F238E27FC236}">
                <a16:creationId xmlns:a16="http://schemas.microsoft.com/office/drawing/2014/main" id="{86D885BA-0782-47D3-8A21-B1E8A9DE9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1066003"/>
            <a:ext cx="4815349" cy="2403187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16" name="Taisnstūris 15">
            <a:extLst>
              <a:ext uri="{FF2B5EF4-FFF2-40B4-BE49-F238E27FC236}">
                <a16:creationId xmlns:a16="http://schemas.microsoft.com/office/drawing/2014/main" id="{F5619F75-4714-4262-AC4B-DACCB0D475DE}"/>
              </a:ext>
            </a:extLst>
          </p:cNvPr>
          <p:cNvSpPr/>
          <p:nvPr userDrawn="1"/>
        </p:nvSpPr>
        <p:spPr>
          <a:xfrm>
            <a:off x="-67732" y="6052114"/>
            <a:ext cx="3507138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IEROBEŽOTA PIEEJAMĪBA</a:t>
            </a:r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6C2A7088-4DF5-4A82-B0B2-63709AA3878D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Apakšvirsraksts 2">
            <a:extLst>
              <a:ext uri="{FF2B5EF4-FFF2-40B4-BE49-F238E27FC236}">
                <a16:creationId xmlns:a16="http://schemas.microsoft.com/office/drawing/2014/main" id="{CA95577E-8A78-4824-ABED-3723E281A1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8" y="4572000"/>
            <a:ext cx="3541748" cy="92735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0" name="Teksta vietturis 9">
            <a:extLst>
              <a:ext uri="{FF2B5EF4-FFF2-40B4-BE49-F238E27FC236}">
                <a16:creationId xmlns:a16="http://schemas.microsoft.com/office/drawing/2014/main" id="{D8A4E10A-24EE-4414-9CA1-7A7A82780B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88" y="5072357"/>
            <a:ext cx="2761818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11" name="Teksta vietturis 2">
            <a:extLst>
              <a:ext uri="{FF2B5EF4-FFF2-40B4-BE49-F238E27FC236}">
                <a16:creationId xmlns:a16="http://schemas.microsoft.com/office/drawing/2014/main" id="{4C87E356-2420-478F-B47A-5A89AC956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8129" y="6111047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154CF6DE-E6BA-4898-A5D3-1256C75948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1535" y="6037774"/>
            <a:ext cx="1272336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42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Titulslaids tumšs_2_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ttēla vietturis 5">
            <a:extLst>
              <a:ext uri="{FF2B5EF4-FFF2-40B4-BE49-F238E27FC236}">
                <a16:creationId xmlns:a16="http://schemas.microsoft.com/office/drawing/2014/main" id="{3383ED6A-DD3F-44B6-A77B-651334FC80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3" name="Virsraksts 1">
            <a:extLst>
              <a:ext uri="{FF2B5EF4-FFF2-40B4-BE49-F238E27FC236}">
                <a16:creationId xmlns:a16="http://schemas.microsoft.com/office/drawing/2014/main" id="{86D885BA-0782-47D3-8A21-B1E8A9DE9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1066003"/>
            <a:ext cx="4815349" cy="2403187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6C2A7088-4DF5-4A82-B0B2-63709AA3878D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Apakšvirsraksts 2">
            <a:extLst>
              <a:ext uri="{FF2B5EF4-FFF2-40B4-BE49-F238E27FC236}">
                <a16:creationId xmlns:a16="http://schemas.microsoft.com/office/drawing/2014/main" id="{CA95577E-8A78-4824-ABED-3723E281A1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8" y="4572000"/>
            <a:ext cx="3541748" cy="92735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0" name="Teksta vietturis 9">
            <a:extLst>
              <a:ext uri="{FF2B5EF4-FFF2-40B4-BE49-F238E27FC236}">
                <a16:creationId xmlns:a16="http://schemas.microsoft.com/office/drawing/2014/main" id="{D8A4E10A-24EE-4414-9CA1-7A7A82780B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88" y="5072357"/>
            <a:ext cx="2761818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11" name="Teksta vietturis 2">
            <a:extLst>
              <a:ext uri="{FF2B5EF4-FFF2-40B4-BE49-F238E27FC236}">
                <a16:creationId xmlns:a16="http://schemas.microsoft.com/office/drawing/2014/main" id="{4C87E356-2420-478F-B47A-5A89AC956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8129" y="6111047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154CF6DE-E6BA-4898-A5D3-1256C75948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0315" y="6037774"/>
            <a:ext cx="1272336" cy="450000"/>
          </a:xfrm>
          <a:prstGeom prst="rect">
            <a:avLst/>
          </a:prstGeom>
        </p:spPr>
      </p:pic>
      <p:sp>
        <p:nvSpPr>
          <p:cNvPr id="14" name="Taisnstūris 13">
            <a:extLst>
              <a:ext uri="{FF2B5EF4-FFF2-40B4-BE49-F238E27FC236}">
                <a16:creationId xmlns:a16="http://schemas.microsoft.com/office/drawing/2014/main" id="{D3045C4F-0409-419F-A1A7-5BDE6218D661}"/>
              </a:ext>
            </a:extLst>
          </p:cNvPr>
          <p:cNvSpPr/>
          <p:nvPr userDrawn="1"/>
        </p:nvSpPr>
        <p:spPr>
          <a:xfrm>
            <a:off x="-69574" y="6052114"/>
            <a:ext cx="3996000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8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    RESTRICTED INFORMATION</a:t>
            </a:r>
          </a:p>
        </p:txBody>
      </p:sp>
    </p:spTree>
    <p:extLst>
      <p:ext uri="{BB962C8B-B14F-4D97-AF65-F5344CB8AC3E}">
        <p14:creationId xmlns:p14="http://schemas.microsoft.com/office/powerpoint/2010/main" val="326253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gaišs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ttēla vietturis 5">
            <a:extLst>
              <a:ext uri="{FF2B5EF4-FFF2-40B4-BE49-F238E27FC236}">
                <a16:creationId xmlns:a16="http://schemas.microsoft.com/office/drawing/2014/main" id="{98FCEAB9-38F2-418E-9708-1A485C5745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641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1066003"/>
            <a:ext cx="4815349" cy="2403187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617674F8-495A-40F7-A24B-11989A4260DC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Apakšvirsraksts 2">
            <a:extLst>
              <a:ext uri="{FF2B5EF4-FFF2-40B4-BE49-F238E27FC236}">
                <a16:creationId xmlns:a16="http://schemas.microsoft.com/office/drawing/2014/main" id="{1462913C-B012-48B7-AF25-3BD9D34E55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8" y="4572000"/>
            <a:ext cx="3541748" cy="92735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F075D414-9583-4BD7-8E6F-D4105187A2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88" y="5072357"/>
            <a:ext cx="2761818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14" name="Teksta vietturis 2">
            <a:extLst>
              <a:ext uri="{FF2B5EF4-FFF2-40B4-BE49-F238E27FC236}">
                <a16:creationId xmlns:a16="http://schemas.microsoft.com/office/drawing/2014/main" id="{C6F72EEE-1C0B-42F4-9A29-3F4C21A6F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130" y="6111047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D264DCF0-BADD-4E65-B1CD-1BA90FDBF4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3768" y="6038304"/>
            <a:ext cx="1272336" cy="4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96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Titulslaids tumšs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18" y="1531018"/>
            <a:ext cx="7904480" cy="1351711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 teksts ar 2 rindām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E586D95-6EED-4F7F-AC43-48CF7263E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59" y="4574950"/>
            <a:ext cx="3053678" cy="92440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CECD442D-AC1B-4B23-BD03-A4D8E4AB8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482" y="6031031"/>
            <a:ext cx="1281053" cy="453083"/>
          </a:xfrm>
          <a:prstGeom prst="rect">
            <a:avLst/>
          </a:prstGeom>
        </p:spPr>
      </p:pic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9DE1161C-9604-4751-BFE4-EB7CB9227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135" y="5499351"/>
            <a:ext cx="3048002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14" name="Taisnstūris 13">
            <a:extLst>
              <a:ext uri="{FF2B5EF4-FFF2-40B4-BE49-F238E27FC236}">
                <a16:creationId xmlns:a16="http://schemas.microsoft.com/office/drawing/2014/main" id="{E98198C7-3716-44EF-8E28-44991AABA4D7}"/>
              </a:ext>
            </a:extLst>
          </p:cNvPr>
          <p:cNvSpPr/>
          <p:nvPr userDrawn="1"/>
        </p:nvSpPr>
        <p:spPr>
          <a:xfrm>
            <a:off x="-67732" y="6052114"/>
            <a:ext cx="3794870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8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IEROBEŽOTA PIEEJAMĪBA</a:t>
            </a:r>
          </a:p>
        </p:txBody>
      </p:sp>
    </p:spTree>
    <p:extLst>
      <p:ext uri="{BB962C8B-B14F-4D97-AF65-F5344CB8AC3E}">
        <p14:creationId xmlns:p14="http://schemas.microsoft.com/office/powerpoint/2010/main" val="1124650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Nodaļu slaids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62165"/>
            <a:ext cx="9144000" cy="13517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aisnstūris 4">
            <a:extLst>
              <a:ext uri="{FF2B5EF4-FFF2-40B4-BE49-F238E27FC236}">
                <a16:creationId xmlns:a16="http://schemas.microsoft.com/office/drawing/2014/main" id="{AAF64C2C-ACA2-4A16-BCB2-B0549FDDBC25}"/>
              </a:ext>
            </a:extLst>
          </p:cNvPr>
          <p:cNvSpPr/>
          <p:nvPr userDrawn="1"/>
        </p:nvSpPr>
        <p:spPr>
          <a:xfrm>
            <a:off x="4569162" y="6440748"/>
            <a:ext cx="3053677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IEROBEŽOTA PIEEJAMĪBA</a:t>
            </a:r>
          </a:p>
        </p:txBody>
      </p:sp>
    </p:spTree>
    <p:extLst>
      <p:ext uri="{BB962C8B-B14F-4D97-AF65-F5344CB8AC3E}">
        <p14:creationId xmlns:p14="http://schemas.microsoft.com/office/powerpoint/2010/main" val="160099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Titulslaids gaišs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ttēla vietturis 5">
            <a:extLst>
              <a:ext uri="{FF2B5EF4-FFF2-40B4-BE49-F238E27FC236}">
                <a16:creationId xmlns:a16="http://schemas.microsoft.com/office/drawing/2014/main" id="{98FCEAB9-38F2-418E-9708-1A485C5745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641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1066003"/>
            <a:ext cx="4815349" cy="2403187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617674F8-495A-40F7-A24B-11989A4260DC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8719939-A46C-4D2C-A38B-C6854AA3DEAB}"/>
              </a:ext>
            </a:extLst>
          </p:cNvPr>
          <p:cNvSpPr/>
          <p:nvPr userDrawn="1"/>
        </p:nvSpPr>
        <p:spPr>
          <a:xfrm>
            <a:off x="-67732" y="6052114"/>
            <a:ext cx="3507138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IEROBEŽOTA PIEEJAMĪBA</a:t>
            </a:r>
          </a:p>
        </p:txBody>
      </p:sp>
      <p:sp>
        <p:nvSpPr>
          <p:cNvPr id="13" name="Apakšvirsraksts 2">
            <a:extLst>
              <a:ext uri="{FF2B5EF4-FFF2-40B4-BE49-F238E27FC236}">
                <a16:creationId xmlns:a16="http://schemas.microsoft.com/office/drawing/2014/main" id="{7BDA82C3-CC0C-4ED0-9849-3FF289358F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8" y="4572000"/>
            <a:ext cx="3541748" cy="92735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4" name="Teksta vietturis 9">
            <a:extLst>
              <a:ext uri="{FF2B5EF4-FFF2-40B4-BE49-F238E27FC236}">
                <a16:creationId xmlns:a16="http://schemas.microsoft.com/office/drawing/2014/main" id="{76D26182-AC15-4DDE-BBB3-455EFDF822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88" y="5072357"/>
            <a:ext cx="2761818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BB146F48-22D2-4B2B-B2BD-6FA251D7F7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8129" y="6111047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71F882F4-2D89-4FF4-AA53-E2444F150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3768" y="6038304"/>
            <a:ext cx="1272336" cy="4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0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Titulslaids gaišs_2_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ttēla vietturis 5">
            <a:extLst>
              <a:ext uri="{FF2B5EF4-FFF2-40B4-BE49-F238E27FC236}">
                <a16:creationId xmlns:a16="http://schemas.microsoft.com/office/drawing/2014/main" id="{98FCEAB9-38F2-418E-9708-1A485C5745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641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1066003"/>
            <a:ext cx="4815349" cy="2403187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617674F8-495A-40F7-A24B-11989A4260DC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Apakšvirsraksts 2">
            <a:extLst>
              <a:ext uri="{FF2B5EF4-FFF2-40B4-BE49-F238E27FC236}">
                <a16:creationId xmlns:a16="http://schemas.microsoft.com/office/drawing/2014/main" id="{7BDA82C3-CC0C-4ED0-9849-3FF289358F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8" y="4572000"/>
            <a:ext cx="3541748" cy="92735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4" name="Teksta vietturis 9">
            <a:extLst>
              <a:ext uri="{FF2B5EF4-FFF2-40B4-BE49-F238E27FC236}">
                <a16:creationId xmlns:a16="http://schemas.microsoft.com/office/drawing/2014/main" id="{76D26182-AC15-4DDE-BBB3-455EFDF822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88" y="5072357"/>
            <a:ext cx="2761818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BB146F48-22D2-4B2B-B2BD-6FA251D7F7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8129" y="6111047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71F882F4-2D89-4FF4-AA53-E2444F150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2548" y="6038304"/>
            <a:ext cx="1272336" cy="450001"/>
          </a:xfrm>
          <a:prstGeom prst="rect">
            <a:avLst/>
          </a:prstGeom>
        </p:spPr>
      </p:pic>
      <p:sp>
        <p:nvSpPr>
          <p:cNvPr id="15" name="Taisnstūris 14">
            <a:extLst>
              <a:ext uri="{FF2B5EF4-FFF2-40B4-BE49-F238E27FC236}">
                <a16:creationId xmlns:a16="http://schemas.microsoft.com/office/drawing/2014/main" id="{2780DA0E-7182-4DF1-9E5E-E1C815EDFE11}"/>
              </a:ext>
            </a:extLst>
          </p:cNvPr>
          <p:cNvSpPr/>
          <p:nvPr userDrawn="1"/>
        </p:nvSpPr>
        <p:spPr>
          <a:xfrm>
            <a:off x="-69574" y="6052114"/>
            <a:ext cx="3996000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8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    RESTRICTED INFORMATION</a:t>
            </a:r>
          </a:p>
        </p:txBody>
      </p:sp>
    </p:spTree>
    <p:extLst>
      <p:ext uri="{BB962C8B-B14F-4D97-AF65-F5344CB8AC3E}">
        <p14:creationId xmlns:p14="http://schemas.microsoft.com/office/powerpoint/2010/main" val="3898240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tumšs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68C1D60E-CB4F-454B-A330-094DCE01D7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9" name="Apakšvirsraksts 2">
            <a:extLst>
              <a:ext uri="{FF2B5EF4-FFF2-40B4-BE49-F238E27FC236}">
                <a16:creationId xmlns:a16="http://schemas.microsoft.com/office/drawing/2014/main" id="{8E98C7A6-40C0-4E3A-A1F6-951351B3F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6343" y="5288509"/>
            <a:ext cx="4273108" cy="432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Uzvārds,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1" name="Teksta vietturis 9">
            <a:extLst>
              <a:ext uri="{FF2B5EF4-FFF2-40B4-BE49-F238E27FC236}">
                <a16:creationId xmlns:a16="http://schemas.microsoft.com/office/drawing/2014/main" id="{4D918FC0-3D78-4E14-BD22-EF1221F72C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6342" y="5725232"/>
            <a:ext cx="3064697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8" name="Virsraksts 1">
            <a:extLst>
              <a:ext uri="{FF2B5EF4-FFF2-40B4-BE49-F238E27FC236}">
                <a16:creationId xmlns:a16="http://schemas.microsoft.com/office/drawing/2014/main" id="{58419C33-7F4A-41B4-9FE4-6798B34AA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2222" y="2947916"/>
            <a:ext cx="7712345" cy="852985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42915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gaišs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ttēla vietturis 2">
            <a:extLst>
              <a:ext uri="{FF2B5EF4-FFF2-40B4-BE49-F238E27FC236}">
                <a16:creationId xmlns:a16="http://schemas.microsoft.com/office/drawing/2014/main" id="{06FEA1D3-1D45-4282-B044-1D1C5897DE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lv-LV" dirty="0"/>
          </a:p>
        </p:txBody>
      </p:sp>
      <p:sp>
        <p:nvSpPr>
          <p:cNvPr id="11" name="Apakšvirsraksts 2">
            <a:extLst>
              <a:ext uri="{FF2B5EF4-FFF2-40B4-BE49-F238E27FC236}">
                <a16:creationId xmlns:a16="http://schemas.microsoft.com/office/drawing/2014/main" id="{E01A1333-E73F-4595-9ED0-09A9A9D07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9519" y="5286412"/>
            <a:ext cx="4273108" cy="4320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Uzvārds,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2" name="Teksta vietturis 9">
            <a:extLst>
              <a:ext uri="{FF2B5EF4-FFF2-40B4-BE49-F238E27FC236}">
                <a16:creationId xmlns:a16="http://schemas.microsoft.com/office/drawing/2014/main" id="{9C65A06B-B9FE-4850-81D8-005ECDEDFD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9518" y="5725236"/>
            <a:ext cx="3064697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9" name="Virsraksts 1">
            <a:extLst>
              <a:ext uri="{FF2B5EF4-FFF2-40B4-BE49-F238E27FC236}">
                <a16:creationId xmlns:a16="http://schemas.microsoft.com/office/drawing/2014/main" id="{026FD6F2-27FF-402E-92DE-09468B996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398" y="2947916"/>
            <a:ext cx="7712345" cy="852985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21205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isnstūris 6">
            <a:extLst>
              <a:ext uri="{FF2B5EF4-FFF2-40B4-BE49-F238E27FC236}">
                <a16:creationId xmlns:a16="http://schemas.microsoft.com/office/drawing/2014/main" id="{338BC1DF-2005-44C9-B19F-E48360515A75}"/>
              </a:ext>
            </a:extLst>
          </p:cNvPr>
          <p:cNvSpPr/>
          <p:nvPr userDrawn="1"/>
        </p:nvSpPr>
        <p:spPr>
          <a:xfrm>
            <a:off x="5331758" y="0"/>
            <a:ext cx="6860242" cy="6857998"/>
          </a:xfrm>
          <a:prstGeom prst="rect">
            <a:avLst/>
          </a:prstGeom>
          <a:gradFill>
            <a:gsLst>
              <a:gs pos="0">
                <a:schemeClr val="accent3"/>
              </a:gs>
              <a:gs pos="81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A259C3E0-9B81-47B1-8DAD-19219C71D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8" name="Slaida numura vietturis 7">
            <a:extLst>
              <a:ext uri="{FF2B5EF4-FFF2-40B4-BE49-F238E27FC236}">
                <a16:creationId xmlns:a16="http://schemas.microsoft.com/office/drawing/2014/main" id="{8A2E9A28-830F-4A93-A1C6-2F08A9353EC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280799" y="6274800"/>
            <a:ext cx="46969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3" name="Teksta vietturis 5">
            <a:extLst>
              <a:ext uri="{FF2B5EF4-FFF2-40B4-BE49-F238E27FC236}">
                <a16:creationId xmlns:a16="http://schemas.microsoft.com/office/drawing/2014/main" id="{2A5D3C24-1BF6-4DD9-A921-97F3BBE9828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140" y="774721"/>
            <a:ext cx="3771604" cy="2261975"/>
          </a:xfrm>
        </p:spPr>
        <p:txBody>
          <a:bodyPr anchor="t"/>
          <a:lstStyle>
            <a:lvl1pPr>
              <a:defRPr sz="26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5" name="Teksta vietturis 13">
            <a:extLst>
              <a:ext uri="{FF2B5EF4-FFF2-40B4-BE49-F238E27FC236}">
                <a16:creationId xmlns:a16="http://schemas.microsoft.com/office/drawing/2014/main" id="{842F2204-C1F6-4748-8BA0-FF659C8820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3753995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</a:t>
            </a:r>
          </a:p>
        </p:txBody>
      </p:sp>
      <p:sp>
        <p:nvSpPr>
          <p:cNvPr id="16" name="Taisnstūris 15">
            <a:extLst>
              <a:ext uri="{FF2B5EF4-FFF2-40B4-BE49-F238E27FC236}">
                <a16:creationId xmlns:a16="http://schemas.microsoft.com/office/drawing/2014/main" id="{7B7A4771-1AEC-49B8-B0F7-C0023DC85A9A}"/>
              </a:ext>
            </a:extLst>
          </p:cNvPr>
          <p:cNvSpPr/>
          <p:nvPr userDrawn="1"/>
        </p:nvSpPr>
        <p:spPr>
          <a:xfrm>
            <a:off x="4775886" y="764275"/>
            <a:ext cx="7416113" cy="51749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Diagrammas vietturis 4">
            <a:extLst>
              <a:ext uri="{FF2B5EF4-FFF2-40B4-BE49-F238E27FC236}">
                <a16:creationId xmlns:a16="http://schemas.microsoft.com/office/drawing/2014/main" id="{BFE8E626-59BA-4AE9-A2AA-547754649CBE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5342438" y="1136822"/>
            <a:ext cx="6283008" cy="4390853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lv-LV"/>
          </a:p>
        </p:txBody>
      </p:sp>
      <p:sp>
        <p:nvSpPr>
          <p:cNvPr id="19" name="Taisnstūris 18">
            <a:extLst>
              <a:ext uri="{FF2B5EF4-FFF2-40B4-BE49-F238E27FC236}">
                <a16:creationId xmlns:a16="http://schemas.microsoft.com/office/drawing/2014/main" id="{4644D989-9E96-4932-9A35-D61423319DCB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ksta vietturis 2">
            <a:extLst>
              <a:ext uri="{FF2B5EF4-FFF2-40B4-BE49-F238E27FC236}">
                <a16:creationId xmlns:a16="http://schemas.microsoft.com/office/drawing/2014/main" id="{E6DC8E7A-FA15-4ECE-826E-3F341EE650B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1427" y="6345238"/>
            <a:ext cx="4114459" cy="207962"/>
          </a:xfrm>
        </p:spPr>
        <p:txBody>
          <a:bodyPr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3997313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kšs_gai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ājenes vietturis 1">
            <a:extLst>
              <a:ext uri="{FF2B5EF4-FFF2-40B4-BE49-F238E27FC236}">
                <a16:creationId xmlns:a16="http://schemas.microsoft.com/office/drawing/2014/main" id="{16363207-17BB-2557-D954-87B61069A3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BD58B4E4-E92B-0F63-C3DB-95A78B393F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0502FAAB-053E-FCE8-2EE9-02661B674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24000"/>
            <a:ext cx="10515600" cy="1159200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</p:spTree>
    <p:extLst>
      <p:ext uri="{BB962C8B-B14F-4D97-AF65-F5344CB8AC3E}">
        <p14:creationId xmlns:p14="http://schemas.microsoft.com/office/powerpoint/2010/main" val="2135932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Nodaļu slaids_2_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62165"/>
            <a:ext cx="9144000" cy="13517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aisnstūris 4">
            <a:extLst>
              <a:ext uri="{FF2B5EF4-FFF2-40B4-BE49-F238E27FC236}">
                <a16:creationId xmlns:a16="http://schemas.microsoft.com/office/drawing/2014/main" id="{AAF64C2C-ACA2-4A16-BCB2-B0549FDDBC25}"/>
              </a:ext>
            </a:extLst>
          </p:cNvPr>
          <p:cNvSpPr/>
          <p:nvPr userDrawn="1"/>
        </p:nvSpPr>
        <p:spPr>
          <a:xfrm>
            <a:off x="4569162" y="6440748"/>
            <a:ext cx="3053677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</a:p>
        </p:txBody>
      </p:sp>
    </p:spTree>
    <p:extLst>
      <p:ext uri="{BB962C8B-B14F-4D97-AF65-F5344CB8AC3E}">
        <p14:creationId xmlns:p14="http://schemas.microsoft.com/office/powerpoint/2010/main" val="409334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ļu slaids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ttēla vietturis 3">
            <a:extLst>
              <a:ext uri="{FF2B5EF4-FFF2-40B4-BE49-F238E27FC236}">
                <a16:creationId xmlns:a16="http://schemas.microsoft.com/office/drawing/2014/main" id="{94FA05F5-4513-4C4D-BE68-14A951826E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049588"/>
            <a:ext cx="12192000" cy="380841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38165"/>
            <a:ext cx="9144000" cy="13517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rgbClr val="489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ksta vietturis 2">
            <a:extLst>
              <a:ext uri="{FF2B5EF4-FFF2-40B4-BE49-F238E27FC236}">
                <a16:creationId xmlns:a16="http://schemas.microsoft.com/office/drawing/2014/main" id="{94A0B9D4-0678-4245-B15F-F6AD87863F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9624" y="6255780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2675333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ļu slaids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ttēla vietturis 3">
            <a:extLst>
              <a:ext uri="{FF2B5EF4-FFF2-40B4-BE49-F238E27FC236}">
                <a16:creationId xmlns:a16="http://schemas.microsoft.com/office/drawing/2014/main" id="{95B4951E-3D8E-4939-AE13-1CD61472E8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049588"/>
            <a:ext cx="12192000" cy="380841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38165"/>
            <a:ext cx="9144000" cy="13517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ksta vietturis 2">
            <a:extLst>
              <a:ext uri="{FF2B5EF4-FFF2-40B4-BE49-F238E27FC236}">
                <a16:creationId xmlns:a16="http://schemas.microsoft.com/office/drawing/2014/main" id="{9C8D58EC-A20D-4E85-82E5-001D0C0DD2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9624" y="6255780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825754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ļu slaids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ttēla vietturis 3">
            <a:extLst>
              <a:ext uri="{FF2B5EF4-FFF2-40B4-BE49-F238E27FC236}">
                <a16:creationId xmlns:a16="http://schemas.microsoft.com/office/drawing/2014/main" id="{D93CDD43-9E37-40C4-AF5B-7E6EF4FC4D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79177" y="0"/>
            <a:ext cx="5712823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6608" y="2660951"/>
            <a:ext cx="4944534" cy="1536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81104" y="3242057"/>
            <a:ext cx="153609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ksta vietturis 2">
            <a:extLst>
              <a:ext uri="{FF2B5EF4-FFF2-40B4-BE49-F238E27FC236}">
                <a16:creationId xmlns:a16="http://schemas.microsoft.com/office/drawing/2014/main" id="{4E695905-CE86-4023-8C05-F864028437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9624" y="6255780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1632006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Nodaļu slaids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ttēla vietturis 3">
            <a:extLst>
              <a:ext uri="{FF2B5EF4-FFF2-40B4-BE49-F238E27FC236}">
                <a16:creationId xmlns:a16="http://schemas.microsoft.com/office/drawing/2014/main" id="{D93CDD43-9E37-40C4-AF5B-7E6EF4FC4D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79177" y="0"/>
            <a:ext cx="5712823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6608" y="2660951"/>
            <a:ext cx="4944534" cy="1536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81104" y="3242057"/>
            <a:ext cx="153609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ksta vietturis 2">
            <a:extLst>
              <a:ext uri="{FF2B5EF4-FFF2-40B4-BE49-F238E27FC236}">
                <a16:creationId xmlns:a16="http://schemas.microsoft.com/office/drawing/2014/main" id="{4E695905-CE86-4023-8C05-F864028437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9624" y="6079996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id="{23ADCF7B-E3D7-4158-8A38-1DE2896E4471}"/>
              </a:ext>
            </a:extLst>
          </p:cNvPr>
          <p:cNvSpPr/>
          <p:nvPr userDrawn="1"/>
        </p:nvSpPr>
        <p:spPr>
          <a:xfrm>
            <a:off x="-67732" y="6052114"/>
            <a:ext cx="3794870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8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IEROBEŽOTA PIEEJAMĪBA</a:t>
            </a:r>
          </a:p>
        </p:txBody>
      </p:sp>
    </p:spTree>
    <p:extLst>
      <p:ext uri="{BB962C8B-B14F-4D97-AF65-F5344CB8AC3E}">
        <p14:creationId xmlns:p14="http://schemas.microsoft.com/office/powerpoint/2010/main" val="1802091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Nodaļu slaids_5_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ttēla vietturis 3">
            <a:extLst>
              <a:ext uri="{FF2B5EF4-FFF2-40B4-BE49-F238E27FC236}">
                <a16:creationId xmlns:a16="http://schemas.microsoft.com/office/drawing/2014/main" id="{D93CDD43-9E37-40C4-AF5B-7E6EF4FC4D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79177" y="0"/>
            <a:ext cx="5712823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6608" y="2660951"/>
            <a:ext cx="4944534" cy="1536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81104" y="3242057"/>
            <a:ext cx="153609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ksta vietturis 2">
            <a:extLst>
              <a:ext uri="{FF2B5EF4-FFF2-40B4-BE49-F238E27FC236}">
                <a16:creationId xmlns:a16="http://schemas.microsoft.com/office/drawing/2014/main" id="{4E695905-CE86-4023-8C05-F864028437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9624" y="6079996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7" name="Taisnstūris 6">
            <a:extLst>
              <a:ext uri="{FF2B5EF4-FFF2-40B4-BE49-F238E27FC236}">
                <a16:creationId xmlns:a16="http://schemas.microsoft.com/office/drawing/2014/main" id="{D9B2D4A2-C2D3-431A-AEF1-3EF723A0DFEE}"/>
              </a:ext>
            </a:extLst>
          </p:cNvPr>
          <p:cNvSpPr/>
          <p:nvPr userDrawn="1"/>
        </p:nvSpPr>
        <p:spPr>
          <a:xfrm>
            <a:off x="-69574" y="6052114"/>
            <a:ext cx="3996000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8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    RESTRICTED INFORMATION</a:t>
            </a:r>
          </a:p>
        </p:txBody>
      </p:sp>
    </p:spTree>
    <p:extLst>
      <p:ext uri="{BB962C8B-B14F-4D97-AF65-F5344CB8AC3E}">
        <p14:creationId xmlns:p14="http://schemas.microsoft.com/office/powerpoint/2010/main" val="2582212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ļu slaids_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ttēla vietturis 3">
            <a:extLst>
              <a:ext uri="{FF2B5EF4-FFF2-40B4-BE49-F238E27FC236}">
                <a16:creationId xmlns:a16="http://schemas.microsoft.com/office/drawing/2014/main" id="{0E7B2D84-9332-4CE7-85D3-68EC9467A8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79177" y="0"/>
            <a:ext cx="5712823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9235" y="2660949"/>
            <a:ext cx="4944534" cy="1536099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81104" y="3242057"/>
            <a:ext cx="153609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ksta vietturis 2">
            <a:extLst>
              <a:ext uri="{FF2B5EF4-FFF2-40B4-BE49-F238E27FC236}">
                <a16:creationId xmlns:a16="http://schemas.microsoft.com/office/drawing/2014/main" id="{2934EC70-A30C-493C-A998-600141D5D5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9624" y="6255780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2004209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daļu slaids_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ttēla vietturis 3">
            <a:extLst>
              <a:ext uri="{FF2B5EF4-FFF2-40B4-BE49-F238E27FC236}">
                <a16:creationId xmlns:a16="http://schemas.microsoft.com/office/drawing/2014/main" id="{0E7B2D84-9332-4CE7-85D3-68EC9467A8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79177" y="0"/>
            <a:ext cx="5712823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9235" y="2660949"/>
            <a:ext cx="4944534" cy="1536099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81104" y="3242057"/>
            <a:ext cx="153609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ksta vietturis 2">
            <a:extLst>
              <a:ext uri="{FF2B5EF4-FFF2-40B4-BE49-F238E27FC236}">
                <a16:creationId xmlns:a16="http://schemas.microsoft.com/office/drawing/2014/main" id="{2934EC70-A30C-493C-A998-600141D5D5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9624" y="6079996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id="{52AFD2B0-632C-4462-AABB-198046160901}"/>
              </a:ext>
            </a:extLst>
          </p:cNvPr>
          <p:cNvSpPr/>
          <p:nvPr userDrawn="1"/>
        </p:nvSpPr>
        <p:spPr>
          <a:xfrm>
            <a:off x="-67732" y="6052114"/>
            <a:ext cx="3794870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8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IEROBEŽOTA PIEEJAMĪBA</a:t>
            </a:r>
          </a:p>
        </p:txBody>
      </p:sp>
    </p:spTree>
    <p:extLst>
      <p:ext uri="{BB962C8B-B14F-4D97-AF65-F5344CB8AC3E}">
        <p14:creationId xmlns:p14="http://schemas.microsoft.com/office/powerpoint/2010/main" val="983445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ļu slaids_6_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ttēla vietturis 3">
            <a:extLst>
              <a:ext uri="{FF2B5EF4-FFF2-40B4-BE49-F238E27FC236}">
                <a16:creationId xmlns:a16="http://schemas.microsoft.com/office/drawing/2014/main" id="{0E7B2D84-9332-4CE7-85D3-68EC9467A8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79177" y="0"/>
            <a:ext cx="5712823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9235" y="2660949"/>
            <a:ext cx="4944534" cy="1536099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81104" y="3242057"/>
            <a:ext cx="153609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ksta vietturis 2">
            <a:extLst>
              <a:ext uri="{FF2B5EF4-FFF2-40B4-BE49-F238E27FC236}">
                <a16:creationId xmlns:a16="http://schemas.microsoft.com/office/drawing/2014/main" id="{2934EC70-A30C-493C-A998-600141D5D5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9624" y="6079996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B09FB961-7D99-450F-A807-095C15B51B36}"/>
              </a:ext>
            </a:extLst>
          </p:cNvPr>
          <p:cNvSpPr/>
          <p:nvPr userDrawn="1"/>
        </p:nvSpPr>
        <p:spPr>
          <a:xfrm>
            <a:off x="-69574" y="6052114"/>
            <a:ext cx="3996000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8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    RESTRICTED INFORMATION</a:t>
            </a:r>
          </a:p>
        </p:txBody>
      </p:sp>
    </p:spTree>
    <p:extLst>
      <p:ext uri="{BB962C8B-B14F-4D97-AF65-F5344CB8AC3E}">
        <p14:creationId xmlns:p14="http://schemas.microsoft.com/office/powerpoint/2010/main" val="3683976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Titulslaids tumšs_1_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18" y="1531018"/>
            <a:ext cx="7904480" cy="1351711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 teksts ar 2 rindām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E586D95-6EED-4F7F-AC43-48CF7263E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3459" y="4574950"/>
            <a:ext cx="3053678" cy="92440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CECD442D-AC1B-4B23-BD03-A4D8E4AB8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1482" y="6031031"/>
            <a:ext cx="1281053" cy="453083"/>
          </a:xfrm>
          <a:prstGeom prst="rect">
            <a:avLst/>
          </a:prstGeom>
        </p:spPr>
      </p:pic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9DE1161C-9604-4751-BFE4-EB7CB9227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135" y="5499351"/>
            <a:ext cx="3048002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14" name="Taisnstūris 13">
            <a:extLst>
              <a:ext uri="{FF2B5EF4-FFF2-40B4-BE49-F238E27FC236}">
                <a16:creationId xmlns:a16="http://schemas.microsoft.com/office/drawing/2014/main" id="{E98198C7-3716-44EF-8E28-44991AABA4D7}"/>
              </a:ext>
            </a:extLst>
          </p:cNvPr>
          <p:cNvSpPr/>
          <p:nvPr userDrawn="1"/>
        </p:nvSpPr>
        <p:spPr>
          <a:xfrm>
            <a:off x="-69574" y="6052114"/>
            <a:ext cx="3996000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8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    RESTRICTED INFORMATION</a:t>
            </a:r>
          </a:p>
        </p:txBody>
      </p:sp>
    </p:spTree>
    <p:extLst>
      <p:ext uri="{BB962C8B-B14F-4D97-AF65-F5344CB8AC3E}">
        <p14:creationId xmlns:p14="http://schemas.microsoft.com/office/powerpoint/2010/main" val="2270140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lāgots izkārto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ttēla vietturis 4">
            <a:extLst>
              <a:ext uri="{FF2B5EF4-FFF2-40B4-BE49-F238E27FC236}">
                <a16:creationId xmlns:a16="http://schemas.microsoft.com/office/drawing/2014/main" id="{C334D339-F50E-41AC-B26E-B40FAE717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92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11" name="Teksta vietturis 10">
            <a:extLst>
              <a:ext uri="{FF2B5EF4-FFF2-40B4-BE49-F238E27FC236}">
                <a16:creationId xmlns:a16="http://schemas.microsoft.com/office/drawing/2014/main" id="{7AE3D4A5-FF58-4E05-8C10-35A5C37708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700" y="381193"/>
            <a:ext cx="2870200" cy="1151274"/>
          </a:xfrm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Vieta tekstam</a:t>
            </a:r>
          </a:p>
        </p:txBody>
      </p:sp>
      <p:sp>
        <p:nvSpPr>
          <p:cNvPr id="12" name="Attēla vietturis 4">
            <a:extLst>
              <a:ext uri="{FF2B5EF4-FFF2-40B4-BE49-F238E27FC236}">
                <a16:creationId xmlns:a16="http://schemas.microsoft.com/office/drawing/2014/main" id="{EBAD0DB5-9F73-45DA-9681-B27DB6B987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9552" y="0"/>
            <a:ext cx="30492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13" name="Teksta vietturis 10">
            <a:extLst>
              <a:ext uri="{FF2B5EF4-FFF2-40B4-BE49-F238E27FC236}">
                <a16:creationId xmlns:a16="http://schemas.microsoft.com/office/drawing/2014/main" id="{22DF889B-CA36-484E-9A97-9F4FFA2B03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37252" y="381193"/>
            <a:ext cx="2870200" cy="1151274"/>
          </a:xfrm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Vieta tekstam</a:t>
            </a:r>
          </a:p>
        </p:txBody>
      </p:sp>
      <p:sp>
        <p:nvSpPr>
          <p:cNvPr id="14" name="Attēla vietturis 4">
            <a:extLst>
              <a:ext uri="{FF2B5EF4-FFF2-40B4-BE49-F238E27FC236}">
                <a16:creationId xmlns:a16="http://schemas.microsoft.com/office/drawing/2014/main" id="{2960321A-B651-4383-A7BF-3F07EDA9424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888" y="0"/>
            <a:ext cx="30492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15" name="Teksta vietturis 10">
            <a:extLst>
              <a:ext uri="{FF2B5EF4-FFF2-40B4-BE49-F238E27FC236}">
                <a16:creationId xmlns:a16="http://schemas.microsoft.com/office/drawing/2014/main" id="{F2FEFB05-ADA8-4DBD-AAE4-BA98770FB2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7616" y="381193"/>
            <a:ext cx="2870200" cy="1151274"/>
          </a:xfrm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Vieta tekstam</a:t>
            </a:r>
          </a:p>
        </p:txBody>
      </p:sp>
      <p:sp>
        <p:nvSpPr>
          <p:cNvPr id="16" name="Attēla vietturis 4">
            <a:extLst>
              <a:ext uri="{FF2B5EF4-FFF2-40B4-BE49-F238E27FC236}">
                <a16:creationId xmlns:a16="http://schemas.microsoft.com/office/drawing/2014/main" id="{29477DC8-A61E-41CA-B100-6B6EEC26FB1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46440" y="0"/>
            <a:ext cx="30492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17" name="Teksta vietturis 10">
            <a:extLst>
              <a:ext uri="{FF2B5EF4-FFF2-40B4-BE49-F238E27FC236}">
                <a16:creationId xmlns:a16="http://schemas.microsoft.com/office/drawing/2014/main" id="{849E6248-C0AC-4A15-A91C-053061BA7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7168" y="381193"/>
            <a:ext cx="2870200" cy="1151274"/>
          </a:xfrm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Vieta tekstam</a:t>
            </a:r>
          </a:p>
        </p:txBody>
      </p:sp>
    </p:spTree>
    <p:extLst>
      <p:ext uri="{BB962C8B-B14F-4D97-AF65-F5344CB8AC3E}">
        <p14:creationId xmlns:p14="http://schemas.microsoft.com/office/powerpoint/2010/main" val="2701216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elāgots izkārtojum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ttēla vietturis 4">
            <a:extLst>
              <a:ext uri="{FF2B5EF4-FFF2-40B4-BE49-F238E27FC236}">
                <a16:creationId xmlns:a16="http://schemas.microsoft.com/office/drawing/2014/main" id="{C334D339-F50E-41AC-B26E-B40FAE717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92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11" name="Teksta vietturis 10">
            <a:extLst>
              <a:ext uri="{FF2B5EF4-FFF2-40B4-BE49-F238E27FC236}">
                <a16:creationId xmlns:a16="http://schemas.microsoft.com/office/drawing/2014/main" id="{7AE3D4A5-FF58-4E05-8C10-35A5C37708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700" y="381193"/>
            <a:ext cx="2870200" cy="1151274"/>
          </a:xfrm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Vieta tekstam</a:t>
            </a:r>
          </a:p>
        </p:txBody>
      </p:sp>
      <p:sp>
        <p:nvSpPr>
          <p:cNvPr id="12" name="Attēla vietturis 4">
            <a:extLst>
              <a:ext uri="{FF2B5EF4-FFF2-40B4-BE49-F238E27FC236}">
                <a16:creationId xmlns:a16="http://schemas.microsoft.com/office/drawing/2014/main" id="{EBAD0DB5-9F73-45DA-9681-B27DB6B987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9552" y="0"/>
            <a:ext cx="30492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13" name="Teksta vietturis 10">
            <a:extLst>
              <a:ext uri="{FF2B5EF4-FFF2-40B4-BE49-F238E27FC236}">
                <a16:creationId xmlns:a16="http://schemas.microsoft.com/office/drawing/2014/main" id="{22DF889B-CA36-484E-9A97-9F4FFA2B03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37252" y="381193"/>
            <a:ext cx="2870200" cy="1151274"/>
          </a:xfrm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Vieta tekstam</a:t>
            </a:r>
          </a:p>
        </p:txBody>
      </p:sp>
      <p:sp>
        <p:nvSpPr>
          <p:cNvPr id="14" name="Attēla vietturis 4">
            <a:extLst>
              <a:ext uri="{FF2B5EF4-FFF2-40B4-BE49-F238E27FC236}">
                <a16:creationId xmlns:a16="http://schemas.microsoft.com/office/drawing/2014/main" id="{2960321A-B651-4383-A7BF-3F07EDA9424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888" y="0"/>
            <a:ext cx="30492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15" name="Teksta vietturis 10">
            <a:extLst>
              <a:ext uri="{FF2B5EF4-FFF2-40B4-BE49-F238E27FC236}">
                <a16:creationId xmlns:a16="http://schemas.microsoft.com/office/drawing/2014/main" id="{F2FEFB05-ADA8-4DBD-AAE4-BA98770FB2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7616" y="381193"/>
            <a:ext cx="2870200" cy="1151274"/>
          </a:xfrm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Vieta tekstam</a:t>
            </a:r>
          </a:p>
        </p:txBody>
      </p:sp>
      <p:sp>
        <p:nvSpPr>
          <p:cNvPr id="16" name="Attēla vietturis 4">
            <a:extLst>
              <a:ext uri="{FF2B5EF4-FFF2-40B4-BE49-F238E27FC236}">
                <a16:creationId xmlns:a16="http://schemas.microsoft.com/office/drawing/2014/main" id="{29477DC8-A61E-41CA-B100-6B6EEC26FB1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46440" y="0"/>
            <a:ext cx="30492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17" name="Teksta vietturis 10">
            <a:extLst>
              <a:ext uri="{FF2B5EF4-FFF2-40B4-BE49-F238E27FC236}">
                <a16:creationId xmlns:a16="http://schemas.microsoft.com/office/drawing/2014/main" id="{849E6248-C0AC-4A15-A91C-053061BA7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7168" y="381193"/>
            <a:ext cx="2870200" cy="1151274"/>
          </a:xfrm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lv-LV" dirty="0"/>
              <a:t>Vieta tekstam</a:t>
            </a:r>
          </a:p>
        </p:txBody>
      </p:sp>
    </p:spTree>
    <p:extLst>
      <p:ext uri="{BB962C8B-B14F-4D97-AF65-F5344CB8AC3E}">
        <p14:creationId xmlns:p14="http://schemas.microsoft.com/office/powerpoint/2010/main" val="2470587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i - attēl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1">
            <a:extLst>
              <a:ext uri="{FF2B5EF4-FFF2-40B4-BE49-F238E27FC236}">
                <a16:creationId xmlns:a16="http://schemas.microsoft.com/office/drawing/2014/main" id="{5BC09011-6FBC-4FE1-B59F-0FCFAE424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735226"/>
            <a:ext cx="5597124" cy="1933833"/>
          </a:xfr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8" name="Ovāls 7">
            <a:extLst>
              <a:ext uri="{FF2B5EF4-FFF2-40B4-BE49-F238E27FC236}">
                <a16:creationId xmlns:a16="http://schemas.microsoft.com/office/drawing/2014/main" id="{D1E37B25-C02B-47EA-9E24-8BF619955855}"/>
              </a:ext>
            </a:extLst>
          </p:cNvPr>
          <p:cNvSpPr/>
          <p:nvPr userDrawn="1"/>
        </p:nvSpPr>
        <p:spPr>
          <a:xfrm>
            <a:off x="757515" y="3033241"/>
            <a:ext cx="1295660" cy="1295660"/>
          </a:xfrm>
          <a:prstGeom prst="ellipse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9" name="Teksta vietturis 6">
            <a:extLst>
              <a:ext uri="{FF2B5EF4-FFF2-40B4-BE49-F238E27FC236}">
                <a16:creationId xmlns:a16="http://schemas.microsoft.com/office/drawing/2014/main" id="{49683962-0568-479C-85B6-652878A7E2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4147" y="3325394"/>
            <a:ext cx="3992408" cy="760413"/>
          </a:xfrm>
        </p:spPr>
        <p:txBody>
          <a:bodyPr anchor="ctr"/>
          <a:lstStyle>
            <a:lvl1pPr algn="l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Pirmā prezentācijas tēma</a:t>
            </a:r>
          </a:p>
        </p:txBody>
      </p:sp>
      <p:sp>
        <p:nvSpPr>
          <p:cNvPr id="11" name="Tiešsaistes attēla vietturis 11">
            <a:extLst>
              <a:ext uri="{FF2B5EF4-FFF2-40B4-BE49-F238E27FC236}">
                <a16:creationId xmlns:a16="http://schemas.microsoft.com/office/drawing/2014/main" id="{BF5E0FB0-179E-4887-BDD2-3F9862022AE6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934731" y="3212378"/>
            <a:ext cx="941229" cy="937387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Ovāls 11">
            <a:extLst>
              <a:ext uri="{FF2B5EF4-FFF2-40B4-BE49-F238E27FC236}">
                <a16:creationId xmlns:a16="http://schemas.microsoft.com/office/drawing/2014/main" id="{F8E7627D-0105-49A6-99E6-B145E699DD95}"/>
              </a:ext>
            </a:extLst>
          </p:cNvPr>
          <p:cNvSpPr/>
          <p:nvPr userDrawn="1"/>
        </p:nvSpPr>
        <p:spPr>
          <a:xfrm>
            <a:off x="757515" y="4780633"/>
            <a:ext cx="1295660" cy="1295660"/>
          </a:xfrm>
          <a:prstGeom prst="ellipse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3" name="Teksta vietturis 6">
            <a:extLst>
              <a:ext uri="{FF2B5EF4-FFF2-40B4-BE49-F238E27FC236}">
                <a16:creationId xmlns:a16="http://schemas.microsoft.com/office/drawing/2014/main" id="{30818F01-0495-47AD-879D-37CC163346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24147" y="5072786"/>
            <a:ext cx="3992408" cy="760413"/>
          </a:xfrm>
        </p:spPr>
        <p:txBody>
          <a:bodyPr anchor="ctr"/>
          <a:lstStyle>
            <a:lvl1pPr algn="l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Otrā prezentācijas tēma</a:t>
            </a:r>
          </a:p>
        </p:txBody>
      </p:sp>
      <p:sp>
        <p:nvSpPr>
          <p:cNvPr id="14" name="Tiešsaistes attēla vietturis 11">
            <a:extLst>
              <a:ext uri="{FF2B5EF4-FFF2-40B4-BE49-F238E27FC236}">
                <a16:creationId xmlns:a16="http://schemas.microsoft.com/office/drawing/2014/main" id="{932D48D9-9BB3-4765-8E3E-A5BF20D6EA74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934731" y="4959770"/>
            <a:ext cx="941229" cy="937387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DBC6A0C3-DED7-425F-B890-489FDD29EF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7" name="Taisnstūris 16">
            <a:extLst>
              <a:ext uri="{FF2B5EF4-FFF2-40B4-BE49-F238E27FC236}">
                <a16:creationId xmlns:a16="http://schemas.microsoft.com/office/drawing/2014/main" id="{B80DD24C-4FDB-42A3-B34A-7E58662F8D1A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Attēla vietturis 3">
            <a:extLst>
              <a:ext uri="{FF2B5EF4-FFF2-40B4-BE49-F238E27FC236}">
                <a16:creationId xmlns:a16="http://schemas.microsoft.com/office/drawing/2014/main" id="{499AE503-AFE9-4A8A-923A-BF00C144EB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64824" y="0"/>
            <a:ext cx="5327176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214A998A-71A7-4CD6-AFA2-52AC38E627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3728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i - gaišs - attē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āls 7">
            <a:extLst>
              <a:ext uri="{FF2B5EF4-FFF2-40B4-BE49-F238E27FC236}">
                <a16:creationId xmlns:a16="http://schemas.microsoft.com/office/drawing/2014/main" id="{D1E37B25-C02B-47EA-9E24-8BF619955855}"/>
              </a:ext>
            </a:extLst>
          </p:cNvPr>
          <p:cNvSpPr/>
          <p:nvPr userDrawn="1"/>
        </p:nvSpPr>
        <p:spPr>
          <a:xfrm>
            <a:off x="757515" y="3033241"/>
            <a:ext cx="1295660" cy="1295660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9" name="Teksta vietturis 6">
            <a:extLst>
              <a:ext uri="{FF2B5EF4-FFF2-40B4-BE49-F238E27FC236}">
                <a16:creationId xmlns:a16="http://schemas.microsoft.com/office/drawing/2014/main" id="{49683962-0568-479C-85B6-652878A7E2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4147" y="3325394"/>
            <a:ext cx="3992408" cy="760413"/>
          </a:xfrm>
        </p:spPr>
        <p:txBody>
          <a:bodyPr anchor="ctr"/>
          <a:lstStyle>
            <a:lvl1pPr algn="l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Pirmā prezentācijas tēma</a:t>
            </a:r>
          </a:p>
        </p:txBody>
      </p:sp>
      <p:sp>
        <p:nvSpPr>
          <p:cNvPr id="11" name="Tiešsaistes attēla vietturis 11">
            <a:extLst>
              <a:ext uri="{FF2B5EF4-FFF2-40B4-BE49-F238E27FC236}">
                <a16:creationId xmlns:a16="http://schemas.microsoft.com/office/drawing/2014/main" id="{BF5E0FB0-179E-4887-BDD2-3F9862022AE6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934731" y="3212378"/>
            <a:ext cx="941229" cy="937387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Ovāls 11">
            <a:extLst>
              <a:ext uri="{FF2B5EF4-FFF2-40B4-BE49-F238E27FC236}">
                <a16:creationId xmlns:a16="http://schemas.microsoft.com/office/drawing/2014/main" id="{F8E7627D-0105-49A6-99E6-B145E699DD95}"/>
              </a:ext>
            </a:extLst>
          </p:cNvPr>
          <p:cNvSpPr/>
          <p:nvPr userDrawn="1"/>
        </p:nvSpPr>
        <p:spPr>
          <a:xfrm>
            <a:off x="757515" y="4780633"/>
            <a:ext cx="1295660" cy="1295660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3" name="Teksta vietturis 6">
            <a:extLst>
              <a:ext uri="{FF2B5EF4-FFF2-40B4-BE49-F238E27FC236}">
                <a16:creationId xmlns:a16="http://schemas.microsoft.com/office/drawing/2014/main" id="{30818F01-0495-47AD-879D-37CC163346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24147" y="5072786"/>
            <a:ext cx="3992408" cy="760413"/>
          </a:xfrm>
        </p:spPr>
        <p:txBody>
          <a:bodyPr anchor="ctr"/>
          <a:lstStyle>
            <a:lvl1pPr algn="l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Otrā prezentācijas tēma</a:t>
            </a:r>
          </a:p>
        </p:txBody>
      </p:sp>
      <p:sp>
        <p:nvSpPr>
          <p:cNvPr id="14" name="Tiešsaistes attēla vietturis 11">
            <a:extLst>
              <a:ext uri="{FF2B5EF4-FFF2-40B4-BE49-F238E27FC236}">
                <a16:creationId xmlns:a16="http://schemas.microsoft.com/office/drawing/2014/main" id="{932D48D9-9BB3-4765-8E3E-A5BF20D6EA74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934731" y="4959770"/>
            <a:ext cx="941229" cy="937387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3C1F142E-F920-4850-89FC-D3D550B87B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7" name="Taisnstūris 16">
            <a:extLst>
              <a:ext uri="{FF2B5EF4-FFF2-40B4-BE49-F238E27FC236}">
                <a16:creationId xmlns:a16="http://schemas.microsoft.com/office/drawing/2014/main" id="{929C6D5C-5DDE-4F08-BBC0-6CDE15398C60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Attēla vietturis 3">
            <a:extLst>
              <a:ext uri="{FF2B5EF4-FFF2-40B4-BE49-F238E27FC236}">
                <a16:creationId xmlns:a16="http://schemas.microsoft.com/office/drawing/2014/main" id="{C1C07C91-DB0B-4B94-8D98-48C44BF60D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64824" y="0"/>
            <a:ext cx="5327176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77EE9D69-59EA-4B59-8359-3E361B003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27" y="735227"/>
            <a:ext cx="5555128" cy="1927654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2EE53C67-DF6F-4202-A91A-44EDFA7119F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50795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i - attēls - teks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āls 16">
            <a:extLst>
              <a:ext uri="{FF2B5EF4-FFF2-40B4-BE49-F238E27FC236}">
                <a16:creationId xmlns:a16="http://schemas.microsoft.com/office/drawing/2014/main" id="{2A41FEB4-1A65-412C-A427-DBEC5682117B}"/>
              </a:ext>
            </a:extLst>
          </p:cNvPr>
          <p:cNvSpPr/>
          <p:nvPr userDrawn="1"/>
        </p:nvSpPr>
        <p:spPr>
          <a:xfrm>
            <a:off x="4833609" y="4701060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8" name="Ovāls 17">
            <a:extLst>
              <a:ext uri="{FF2B5EF4-FFF2-40B4-BE49-F238E27FC236}">
                <a16:creationId xmlns:a16="http://schemas.microsoft.com/office/drawing/2014/main" id="{2172CD98-10B3-42E4-AE71-E71C5304CFA0}"/>
              </a:ext>
            </a:extLst>
          </p:cNvPr>
          <p:cNvSpPr/>
          <p:nvPr userDrawn="1"/>
        </p:nvSpPr>
        <p:spPr>
          <a:xfrm>
            <a:off x="4833609" y="3363577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771" y="763842"/>
            <a:ext cx="6306759" cy="110726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956396" y="0"/>
            <a:ext cx="3054840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2978" y="2027861"/>
            <a:ext cx="6306759" cy="100174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01356C65-8522-4219-B364-6119F7389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7" name="Tiešsaistes attēla vietturis 5">
            <a:extLst>
              <a:ext uri="{FF2B5EF4-FFF2-40B4-BE49-F238E27FC236}">
                <a16:creationId xmlns:a16="http://schemas.microsoft.com/office/drawing/2014/main" id="{F82B0F2B-2D01-499D-BF12-12EA94452B17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4961309" y="4841857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eksta vietturis 8">
            <a:extLst>
              <a:ext uri="{FF2B5EF4-FFF2-40B4-BE49-F238E27FC236}">
                <a16:creationId xmlns:a16="http://schemas.microsoft.com/office/drawing/2014/main" id="{457D88D0-9581-4874-B22A-C11F19495E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8603" y="4728249"/>
            <a:ext cx="5171134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1" name="Teksta vietturis 13">
            <a:extLst>
              <a:ext uri="{FF2B5EF4-FFF2-40B4-BE49-F238E27FC236}">
                <a16:creationId xmlns:a16="http://schemas.microsoft.com/office/drawing/2014/main" id="{8137A308-120B-43AD-9400-0F6F539806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68603" y="5100400"/>
            <a:ext cx="5171134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2" name="Tiešsaistes attēla vietturis 5">
            <a:extLst>
              <a:ext uri="{FF2B5EF4-FFF2-40B4-BE49-F238E27FC236}">
                <a16:creationId xmlns:a16="http://schemas.microsoft.com/office/drawing/2014/main" id="{43E5216C-7690-434B-820C-5B8867890523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4961309" y="3498448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4" name="Teksta vietturis 8">
            <a:extLst>
              <a:ext uri="{FF2B5EF4-FFF2-40B4-BE49-F238E27FC236}">
                <a16:creationId xmlns:a16="http://schemas.microsoft.com/office/drawing/2014/main" id="{336593BE-22C6-4072-98B3-1522403A48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68603" y="3364368"/>
            <a:ext cx="5171134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8A77208A-4FBC-445E-9D62-D484E8BCEE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8603" y="3736519"/>
            <a:ext cx="5171134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0" name="Teksta vietturis 2">
            <a:extLst>
              <a:ext uri="{FF2B5EF4-FFF2-40B4-BE49-F238E27FC236}">
                <a16:creationId xmlns:a16="http://schemas.microsoft.com/office/drawing/2014/main" id="{745BF629-5295-4838-8D6D-61033F00EE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32978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21" name="Attēla vietturis 3">
            <a:extLst>
              <a:ext uri="{FF2B5EF4-FFF2-40B4-BE49-F238E27FC236}">
                <a16:creationId xmlns:a16="http://schemas.microsoft.com/office/drawing/2014/main" id="{72869A67-BA6D-49A7-97AF-22E2EBBEAA6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807725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81966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i - attēls - teksts - gai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āls 17">
            <a:extLst>
              <a:ext uri="{FF2B5EF4-FFF2-40B4-BE49-F238E27FC236}">
                <a16:creationId xmlns:a16="http://schemas.microsoft.com/office/drawing/2014/main" id="{08FBDCEA-9C0E-4701-8F0E-B0F7F9FDB1A6}"/>
              </a:ext>
            </a:extLst>
          </p:cNvPr>
          <p:cNvSpPr/>
          <p:nvPr userDrawn="1"/>
        </p:nvSpPr>
        <p:spPr>
          <a:xfrm>
            <a:off x="4833609" y="4701060"/>
            <a:ext cx="955343" cy="955343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9" name="Ovāls 18">
            <a:extLst>
              <a:ext uri="{FF2B5EF4-FFF2-40B4-BE49-F238E27FC236}">
                <a16:creationId xmlns:a16="http://schemas.microsoft.com/office/drawing/2014/main" id="{D5FF840E-2AAB-4130-8E83-2A027039E6ED}"/>
              </a:ext>
            </a:extLst>
          </p:cNvPr>
          <p:cNvSpPr/>
          <p:nvPr userDrawn="1"/>
        </p:nvSpPr>
        <p:spPr>
          <a:xfrm>
            <a:off x="4833609" y="3363577"/>
            <a:ext cx="955343" cy="955343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771" y="763842"/>
            <a:ext cx="6306759" cy="110726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2978" y="2027861"/>
            <a:ext cx="6306759" cy="100174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sp>
        <p:nvSpPr>
          <p:cNvPr id="7" name="Tiešsaistes attēla vietturis 5">
            <a:extLst>
              <a:ext uri="{FF2B5EF4-FFF2-40B4-BE49-F238E27FC236}">
                <a16:creationId xmlns:a16="http://schemas.microsoft.com/office/drawing/2014/main" id="{F82B0F2B-2D01-499D-BF12-12EA94452B17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4962932" y="4835033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eksta vietturis 8">
            <a:extLst>
              <a:ext uri="{FF2B5EF4-FFF2-40B4-BE49-F238E27FC236}">
                <a16:creationId xmlns:a16="http://schemas.microsoft.com/office/drawing/2014/main" id="{457D88D0-9581-4874-B22A-C11F19495E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8603" y="4728249"/>
            <a:ext cx="5171134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1" name="Teksta vietturis 13">
            <a:extLst>
              <a:ext uri="{FF2B5EF4-FFF2-40B4-BE49-F238E27FC236}">
                <a16:creationId xmlns:a16="http://schemas.microsoft.com/office/drawing/2014/main" id="{8137A308-120B-43AD-9400-0F6F539806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68603" y="5100400"/>
            <a:ext cx="5171134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2" name="Tiešsaistes attēla vietturis 5">
            <a:extLst>
              <a:ext uri="{FF2B5EF4-FFF2-40B4-BE49-F238E27FC236}">
                <a16:creationId xmlns:a16="http://schemas.microsoft.com/office/drawing/2014/main" id="{43E5216C-7690-434B-820C-5B8867890523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4962932" y="3491624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4" name="Teksta vietturis 8">
            <a:extLst>
              <a:ext uri="{FF2B5EF4-FFF2-40B4-BE49-F238E27FC236}">
                <a16:creationId xmlns:a16="http://schemas.microsoft.com/office/drawing/2014/main" id="{336593BE-22C6-4072-98B3-1522403A48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68603" y="3364368"/>
            <a:ext cx="5171134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8A77208A-4FBC-445E-9D62-D484E8BCEE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8603" y="3736519"/>
            <a:ext cx="5171134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C00A59FE-39DA-4C85-BACD-3853299709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2" name="Teksta vietturis 2">
            <a:extLst>
              <a:ext uri="{FF2B5EF4-FFF2-40B4-BE49-F238E27FC236}">
                <a16:creationId xmlns:a16="http://schemas.microsoft.com/office/drawing/2014/main" id="{54A7F40F-980F-494D-B040-0BDAF7DFE4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32978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23" name="Taisnstūris 22">
            <a:extLst>
              <a:ext uri="{FF2B5EF4-FFF2-40B4-BE49-F238E27FC236}">
                <a16:creationId xmlns:a16="http://schemas.microsoft.com/office/drawing/2014/main" id="{FCD9C797-0209-4AEA-999A-006950B9E0FA}"/>
              </a:ext>
            </a:extLst>
          </p:cNvPr>
          <p:cNvSpPr/>
          <p:nvPr userDrawn="1"/>
        </p:nvSpPr>
        <p:spPr>
          <a:xfrm>
            <a:off x="4956396" y="0"/>
            <a:ext cx="3054840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Attēla vietturis 3">
            <a:extLst>
              <a:ext uri="{FF2B5EF4-FFF2-40B4-BE49-F238E27FC236}">
                <a16:creationId xmlns:a16="http://schemas.microsoft.com/office/drawing/2014/main" id="{6258D9DC-8F7C-4ED5-834F-497CD2E9351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807725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4912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i - attēls - tekst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āls 16">
            <a:extLst>
              <a:ext uri="{FF2B5EF4-FFF2-40B4-BE49-F238E27FC236}">
                <a16:creationId xmlns:a16="http://schemas.microsoft.com/office/drawing/2014/main" id="{7605E8E7-0A12-4C6B-A574-F5CB6419448F}"/>
              </a:ext>
            </a:extLst>
          </p:cNvPr>
          <p:cNvSpPr/>
          <p:nvPr userDrawn="1"/>
        </p:nvSpPr>
        <p:spPr>
          <a:xfrm>
            <a:off x="5720718" y="4721532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Ovāls 17">
            <a:extLst>
              <a:ext uri="{FF2B5EF4-FFF2-40B4-BE49-F238E27FC236}">
                <a16:creationId xmlns:a16="http://schemas.microsoft.com/office/drawing/2014/main" id="{A5B75591-0A3D-47B7-9E4B-1C7692A8B59D}"/>
              </a:ext>
            </a:extLst>
          </p:cNvPr>
          <p:cNvSpPr/>
          <p:nvPr userDrawn="1"/>
        </p:nvSpPr>
        <p:spPr>
          <a:xfrm>
            <a:off x="5720718" y="3363577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085" y="763842"/>
            <a:ext cx="4044097" cy="167910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015" y="3348962"/>
            <a:ext cx="3724621" cy="2383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01356C65-8522-4219-B364-6119F7389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7" name="Tiešsaistes attēla vietturis 5">
            <a:extLst>
              <a:ext uri="{FF2B5EF4-FFF2-40B4-BE49-F238E27FC236}">
                <a16:creationId xmlns:a16="http://schemas.microsoft.com/office/drawing/2014/main" id="{F82B0F2B-2D01-499D-BF12-12EA94452B17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5841599" y="4859008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eksta vietturis 8">
            <a:extLst>
              <a:ext uri="{FF2B5EF4-FFF2-40B4-BE49-F238E27FC236}">
                <a16:creationId xmlns:a16="http://schemas.microsoft.com/office/drawing/2014/main" id="{457D88D0-9581-4874-B22A-C11F19495E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0918" y="4718104"/>
            <a:ext cx="470206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1" name="Teksta vietturis 13">
            <a:extLst>
              <a:ext uri="{FF2B5EF4-FFF2-40B4-BE49-F238E27FC236}">
                <a16:creationId xmlns:a16="http://schemas.microsoft.com/office/drawing/2014/main" id="{8137A308-120B-43AD-9400-0F6F539806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0918" y="5090255"/>
            <a:ext cx="4702067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2" name="Tiešsaistes attēla vietturis 5">
            <a:extLst>
              <a:ext uri="{FF2B5EF4-FFF2-40B4-BE49-F238E27FC236}">
                <a16:creationId xmlns:a16="http://schemas.microsoft.com/office/drawing/2014/main" id="{43E5216C-7690-434B-820C-5B8867890523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5841599" y="3495127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4" name="Teksta vietturis 8">
            <a:extLst>
              <a:ext uri="{FF2B5EF4-FFF2-40B4-BE49-F238E27FC236}">
                <a16:creationId xmlns:a16="http://schemas.microsoft.com/office/drawing/2014/main" id="{336593BE-22C6-4072-98B3-1522403A48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60918" y="3354223"/>
            <a:ext cx="470206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8A77208A-4FBC-445E-9D62-D484E8BCEE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0918" y="3726374"/>
            <a:ext cx="4702067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9F03E53-99F3-4E05-929D-EDF04499EAB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9" name="Teksta vietturis 2">
            <a:extLst>
              <a:ext uri="{FF2B5EF4-FFF2-40B4-BE49-F238E27FC236}">
                <a16:creationId xmlns:a16="http://schemas.microsoft.com/office/drawing/2014/main" id="{9CC2B039-57AE-44EC-8379-7392BD3508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BF9AD444-5818-4B35-93A1-2E4BF562DEE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Attēla vietturis 3">
            <a:extLst>
              <a:ext uri="{FF2B5EF4-FFF2-40B4-BE49-F238E27FC236}">
                <a16:creationId xmlns:a16="http://schemas.microsoft.com/office/drawing/2014/main" id="{DE03FE7E-12B2-461A-93C6-5C55C7DEBD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36275" y="0"/>
            <a:ext cx="6855725" cy="2842201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680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i - attēls - teksts - gaiš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085" y="763842"/>
            <a:ext cx="4044097" cy="167910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015" y="3348962"/>
            <a:ext cx="3724621" cy="2383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9F03E53-99F3-4E05-929D-EDF04499EAB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9" name="Ovāls 18">
            <a:extLst>
              <a:ext uri="{FF2B5EF4-FFF2-40B4-BE49-F238E27FC236}">
                <a16:creationId xmlns:a16="http://schemas.microsoft.com/office/drawing/2014/main" id="{DC2A0DCB-590B-475F-9F99-C4C48158AD58}"/>
              </a:ext>
            </a:extLst>
          </p:cNvPr>
          <p:cNvSpPr/>
          <p:nvPr userDrawn="1"/>
        </p:nvSpPr>
        <p:spPr>
          <a:xfrm>
            <a:off x="5720718" y="4721532"/>
            <a:ext cx="955343" cy="955343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sp>
        <p:nvSpPr>
          <p:cNvPr id="20" name="Ovāls 19">
            <a:extLst>
              <a:ext uri="{FF2B5EF4-FFF2-40B4-BE49-F238E27FC236}">
                <a16:creationId xmlns:a16="http://schemas.microsoft.com/office/drawing/2014/main" id="{CCA36EDD-43FA-40FD-887D-308A9F444AF2}"/>
              </a:ext>
            </a:extLst>
          </p:cNvPr>
          <p:cNvSpPr/>
          <p:nvPr userDrawn="1"/>
        </p:nvSpPr>
        <p:spPr>
          <a:xfrm>
            <a:off x="5720718" y="3363577"/>
            <a:ext cx="955343" cy="955343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sp>
        <p:nvSpPr>
          <p:cNvPr id="21" name="Tiešsaistes attēla vietturis 5">
            <a:extLst>
              <a:ext uri="{FF2B5EF4-FFF2-40B4-BE49-F238E27FC236}">
                <a16:creationId xmlns:a16="http://schemas.microsoft.com/office/drawing/2014/main" id="{830788F4-63AC-40F4-9C59-80A2EB224E99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5841599" y="4859008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2" name="Teksta vietturis 8">
            <a:extLst>
              <a:ext uri="{FF2B5EF4-FFF2-40B4-BE49-F238E27FC236}">
                <a16:creationId xmlns:a16="http://schemas.microsoft.com/office/drawing/2014/main" id="{46E12DA5-8321-4863-BC66-8550479C62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0918" y="4718104"/>
            <a:ext cx="470206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3" name="Teksta vietturis 13">
            <a:extLst>
              <a:ext uri="{FF2B5EF4-FFF2-40B4-BE49-F238E27FC236}">
                <a16:creationId xmlns:a16="http://schemas.microsoft.com/office/drawing/2014/main" id="{8A66B936-0CD2-4D33-80F3-3C6DA666A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0918" y="5090255"/>
            <a:ext cx="4702067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4" name="Tiešsaistes attēla vietturis 5">
            <a:extLst>
              <a:ext uri="{FF2B5EF4-FFF2-40B4-BE49-F238E27FC236}">
                <a16:creationId xmlns:a16="http://schemas.microsoft.com/office/drawing/2014/main" id="{2543721D-25FD-485C-85D7-B5D945DDA9DF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5841599" y="3495127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5" name="Teksta vietturis 8">
            <a:extLst>
              <a:ext uri="{FF2B5EF4-FFF2-40B4-BE49-F238E27FC236}">
                <a16:creationId xmlns:a16="http://schemas.microsoft.com/office/drawing/2014/main" id="{CCBC95A4-F026-4EAE-8409-64CEAC37BE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60918" y="3354223"/>
            <a:ext cx="470206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6" name="Teksta vietturis 13">
            <a:extLst>
              <a:ext uri="{FF2B5EF4-FFF2-40B4-BE49-F238E27FC236}">
                <a16:creationId xmlns:a16="http://schemas.microsoft.com/office/drawing/2014/main" id="{0AE72439-FBC5-4490-BB37-58176A731F3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0918" y="3726374"/>
            <a:ext cx="4702067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pic>
        <p:nvPicPr>
          <p:cNvPr id="27" name="Grafika 26">
            <a:extLst>
              <a:ext uri="{FF2B5EF4-FFF2-40B4-BE49-F238E27FC236}">
                <a16:creationId xmlns:a16="http://schemas.microsoft.com/office/drawing/2014/main" id="{FCB32891-7747-46A6-AFE4-926E770F1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413B3649-F753-41D6-833C-61C2A45F6B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7" name="Taisnstūris 16">
            <a:extLst>
              <a:ext uri="{FF2B5EF4-FFF2-40B4-BE49-F238E27FC236}">
                <a16:creationId xmlns:a16="http://schemas.microsoft.com/office/drawing/2014/main" id="{F906CDBD-87BB-499D-8836-2721590C920D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Attēla vietturis 3">
            <a:extLst>
              <a:ext uri="{FF2B5EF4-FFF2-40B4-BE49-F238E27FC236}">
                <a16:creationId xmlns:a16="http://schemas.microsoft.com/office/drawing/2014/main" id="{93E77670-42BA-47EA-BD0A-3EF25F502F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36275" y="0"/>
            <a:ext cx="6855725" cy="2842201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211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i - attēls - V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282" y="764440"/>
            <a:ext cx="6315182" cy="95302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88942" y="4375361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8261" y="4148194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8260" y="4520345"/>
            <a:ext cx="5040000" cy="86886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pic>
        <p:nvPicPr>
          <p:cNvPr id="30" name="Grafika 29">
            <a:extLst>
              <a:ext uri="{FF2B5EF4-FFF2-40B4-BE49-F238E27FC236}">
                <a16:creationId xmlns:a16="http://schemas.microsoft.com/office/drawing/2014/main" id="{D1098216-901E-4D78-A9C7-48F20FB13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3F34AF2F-D92E-423C-973E-A94102622C19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888942" y="2729056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8">
            <a:extLst>
              <a:ext uri="{FF2B5EF4-FFF2-40B4-BE49-F238E27FC236}">
                <a16:creationId xmlns:a16="http://schemas.microsoft.com/office/drawing/2014/main" id="{5A8781F9-166E-46F4-8D0E-929ED42D22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261" y="2441954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3" name="Teksta vietturis 13">
            <a:extLst>
              <a:ext uri="{FF2B5EF4-FFF2-40B4-BE49-F238E27FC236}">
                <a16:creationId xmlns:a16="http://schemas.microsoft.com/office/drawing/2014/main" id="{29C1D008-6A62-438C-9C8B-9D402294C1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08261" y="2814105"/>
            <a:ext cx="5040000" cy="90790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83FB7C30-7E22-4A4C-880C-B3ED0A92797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7" name="Ovāls 16">
            <a:extLst>
              <a:ext uri="{FF2B5EF4-FFF2-40B4-BE49-F238E27FC236}">
                <a16:creationId xmlns:a16="http://schemas.microsoft.com/office/drawing/2014/main" id="{E86CC191-04A5-41A0-8EBD-E17AD4123533}"/>
              </a:ext>
            </a:extLst>
          </p:cNvPr>
          <p:cNvSpPr/>
          <p:nvPr userDrawn="1"/>
        </p:nvSpPr>
        <p:spPr>
          <a:xfrm>
            <a:off x="755960" y="4246284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8" name="Ovāls 17">
            <a:extLst>
              <a:ext uri="{FF2B5EF4-FFF2-40B4-BE49-F238E27FC236}">
                <a16:creationId xmlns:a16="http://schemas.microsoft.com/office/drawing/2014/main" id="{E201BDE7-B9A4-482D-B2E5-B8666E606B70}"/>
              </a:ext>
            </a:extLst>
          </p:cNvPr>
          <p:cNvSpPr/>
          <p:nvPr userDrawn="1"/>
        </p:nvSpPr>
        <p:spPr>
          <a:xfrm>
            <a:off x="755960" y="2601727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E1B29B63-08D9-4134-9E60-53B4B4F8CB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6" name="Taisnstūris 15">
            <a:extLst>
              <a:ext uri="{FF2B5EF4-FFF2-40B4-BE49-F238E27FC236}">
                <a16:creationId xmlns:a16="http://schemas.microsoft.com/office/drawing/2014/main" id="{F67BBA22-AEFA-4D1C-8F07-4A3129A441E7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Attēla vietturis 3">
            <a:extLst>
              <a:ext uri="{FF2B5EF4-FFF2-40B4-BE49-F238E27FC236}">
                <a16:creationId xmlns:a16="http://schemas.microsoft.com/office/drawing/2014/main" id="{EFE86A2C-9411-4531-A0A2-A8EE244A33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21028" y="0"/>
            <a:ext cx="4570972" cy="5921477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6345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i - attēls - gaiš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āls 14">
            <a:extLst>
              <a:ext uri="{FF2B5EF4-FFF2-40B4-BE49-F238E27FC236}">
                <a16:creationId xmlns:a16="http://schemas.microsoft.com/office/drawing/2014/main" id="{A99541F2-231A-4B74-A4B1-F2F07EE87C5D}"/>
              </a:ext>
            </a:extLst>
          </p:cNvPr>
          <p:cNvSpPr/>
          <p:nvPr userDrawn="1"/>
        </p:nvSpPr>
        <p:spPr>
          <a:xfrm>
            <a:off x="755960" y="4246284"/>
            <a:ext cx="955343" cy="955343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6" name="Ovāls 15">
            <a:extLst>
              <a:ext uri="{FF2B5EF4-FFF2-40B4-BE49-F238E27FC236}">
                <a16:creationId xmlns:a16="http://schemas.microsoft.com/office/drawing/2014/main" id="{23486964-B9EC-4D23-92B9-AA18D4F0700C}"/>
              </a:ext>
            </a:extLst>
          </p:cNvPr>
          <p:cNvSpPr/>
          <p:nvPr userDrawn="1"/>
        </p:nvSpPr>
        <p:spPr>
          <a:xfrm>
            <a:off x="755960" y="2601727"/>
            <a:ext cx="955343" cy="955343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282" y="764440"/>
            <a:ext cx="6315182" cy="95302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88942" y="4375361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8261" y="4148194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8260" y="4520345"/>
            <a:ext cx="5040000" cy="86886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3F34AF2F-D92E-423C-973E-A94102622C19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888942" y="2729056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8">
            <a:extLst>
              <a:ext uri="{FF2B5EF4-FFF2-40B4-BE49-F238E27FC236}">
                <a16:creationId xmlns:a16="http://schemas.microsoft.com/office/drawing/2014/main" id="{5A8781F9-166E-46F4-8D0E-929ED42D22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261" y="2441954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3" name="Teksta vietturis 13">
            <a:extLst>
              <a:ext uri="{FF2B5EF4-FFF2-40B4-BE49-F238E27FC236}">
                <a16:creationId xmlns:a16="http://schemas.microsoft.com/office/drawing/2014/main" id="{29C1D008-6A62-438C-9C8B-9D402294C1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08261" y="2814105"/>
            <a:ext cx="5040000" cy="90790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AC20B6A2-DD42-4F2D-AE0A-BA5374A72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FF062899-57DF-4977-8E6F-F44F4C6AFC6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7" name="Teksta vietturis 2">
            <a:extLst>
              <a:ext uri="{FF2B5EF4-FFF2-40B4-BE49-F238E27FC236}">
                <a16:creationId xmlns:a16="http://schemas.microsoft.com/office/drawing/2014/main" id="{DAC8CF8D-0429-444F-9E1A-0E0F8ADDB8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8" name="Taisnstūris 17">
            <a:extLst>
              <a:ext uri="{FF2B5EF4-FFF2-40B4-BE49-F238E27FC236}">
                <a16:creationId xmlns:a16="http://schemas.microsoft.com/office/drawing/2014/main" id="{D1980C8E-E469-4A99-BE47-6BF86D4BBE83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Attēla vietturis 3">
            <a:extLst>
              <a:ext uri="{FF2B5EF4-FFF2-40B4-BE49-F238E27FC236}">
                <a16:creationId xmlns:a16="http://schemas.microsoft.com/office/drawing/2014/main" id="{754F3EC0-BBA7-4C2D-A9EA-EB515CFA1E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21028" y="0"/>
            <a:ext cx="4570972" cy="5921477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1534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gaišs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17" y="1531018"/>
            <a:ext cx="7904480" cy="1351711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 teksts ar 2 rindām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E586D95-6EED-4F7F-AC43-48CF7263E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4753" y="4574950"/>
            <a:ext cx="3053678" cy="92440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9DE1161C-9604-4751-BFE4-EB7CB9227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429" y="5499351"/>
            <a:ext cx="3048002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A2030015-BCA1-4384-8F6E-ABC8C0B0E2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5576" y="6032572"/>
            <a:ext cx="1272334" cy="450000"/>
          </a:xfrm>
          <a:prstGeom prst="rect">
            <a:avLst/>
          </a:prstGeom>
        </p:spPr>
      </p:pic>
      <p:sp>
        <p:nvSpPr>
          <p:cNvPr id="8" name="Taisnstūris 7">
            <a:extLst>
              <a:ext uri="{FF2B5EF4-FFF2-40B4-BE49-F238E27FC236}">
                <a16:creationId xmlns:a16="http://schemas.microsoft.com/office/drawing/2014/main" id="{0D15A4B7-D7E4-4814-A627-CB9FA148AA3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8387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i V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āls 24">
            <a:extLst>
              <a:ext uri="{FF2B5EF4-FFF2-40B4-BE49-F238E27FC236}">
                <a16:creationId xmlns:a16="http://schemas.microsoft.com/office/drawing/2014/main" id="{B9B24A1E-43B4-45C6-B720-9BE0531CAFA5}"/>
              </a:ext>
            </a:extLst>
          </p:cNvPr>
          <p:cNvSpPr/>
          <p:nvPr userDrawn="1"/>
        </p:nvSpPr>
        <p:spPr>
          <a:xfrm>
            <a:off x="5966382" y="4759659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6" name="Ovāls 25">
            <a:extLst>
              <a:ext uri="{FF2B5EF4-FFF2-40B4-BE49-F238E27FC236}">
                <a16:creationId xmlns:a16="http://schemas.microsoft.com/office/drawing/2014/main" id="{36258A6F-A227-4124-9278-1452BD15D011}"/>
              </a:ext>
            </a:extLst>
          </p:cNvPr>
          <p:cNvSpPr/>
          <p:nvPr userDrawn="1"/>
        </p:nvSpPr>
        <p:spPr>
          <a:xfrm>
            <a:off x="5966382" y="3429000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 flipV="1">
            <a:off x="0" y="2664000"/>
            <a:ext cx="5336276" cy="419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2EC2BF49-4184-4E82-B39F-D9429F75D6E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6093845" y="3558936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eksta vietturis 8">
            <a:extLst>
              <a:ext uri="{FF2B5EF4-FFF2-40B4-BE49-F238E27FC236}">
                <a16:creationId xmlns:a16="http://schemas.microsoft.com/office/drawing/2014/main" id="{354604BE-7876-437E-88F2-947E9F92A6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91487" y="3444480"/>
            <a:ext cx="4377669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1F5FC561-C9BD-43CC-92C1-32BD35BA38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91487" y="3802983"/>
            <a:ext cx="4377669" cy="5989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7" y="768650"/>
            <a:ext cx="6714001" cy="13212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8" name="Tiešsaistes attēla vietturis 5">
            <a:extLst>
              <a:ext uri="{FF2B5EF4-FFF2-40B4-BE49-F238E27FC236}">
                <a16:creationId xmlns:a16="http://schemas.microsoft.com/office/drawing/2014/main" id="{B966D5B3-FB3D-4210-A596-364DF1AFB284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6093845" y="4884058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eksta vietturis 8">
            <a:extLst>
              <a:ext uri="{FF2B5EF4-FFF2-40B4-BE49-F238E27FC236}">
                <a16:creationId xmlns:a16="http://schemas.microsoft.com/office/drawing/2014/main" id="{4229FF08-8E31-4C34-8ED8-4F7D24353F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91487" y="4755954"/>
            <a:ext cx="4377669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2" name="Teksta vietturis 13">
            <a:extLst>
              <a:ext uri="{FF2B5EF4-FFF2-40B4-BE49-F238E27FC236}">
                <a16:creationId xmlns:a16="http://schemas.microsoft.com/office/drawing/2014/main" id="{213FB05E-F415-4205-B909-AB02C3F11A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91487" y="5114456"/>
            <a:ext cx="4377669" cy="6206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1428" y="3429000"/>
            <a:ext cx="4013939" cy="306702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56321EC-971F-4E61-AC01-F765AC7DA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27" name="Grafika 26">
            <a:extLst>
              <a:ext uri="{FF2B5EF4-FFF2-40B4-BE49-F238E27FC236}">
                <a16:creationId xmlns:a16="http://schemas.microsoft.com/office/drawing/2014/main" id="{93C927CE-80B1-4D25-9FBB-C4B995ED61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20" name="Taisnstūris 19">
            <a:extLst>
              <a:ext uri="{FF2B5EF4-FFF2-40B4-BE49-F238E27FC236}">
                <a16:creationId xmlns:a16="http://schemas.microsoft.com/office/drawing/2014/main" id="{90C3EFBC-77BE-4B50-8217-9A195740E20B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Taisnstūris 22">
            <a:extLst>
              <a:ext uri="{FF2B5EF4-FFF2-40B4-BE49-F238E27FC236}">
                <a16:creationId xmlns:a16="http://schemas.microsoft.com/office/drawing/2014/main" id="{6EDA5DF6-2FC8-4C3E-A744-B028EFD0EDCB}"/>
              </a:ext>
            </a:extLst>
          </p:cNvPr>
          <p:cNvSpPr/>
          <p:nvPr userDrawn="1"/>
        </p:nvSpPr>
        <p:spPr>
          <a:xfrm flipV="1">
            <a:off x="8004412" y="1"/>
            <a:ext cx="4187588" cy="26636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0689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i - gaišs V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āls 30">
            <a:extLst>
              <a:ext uri="{FF2B5EF4-FFF2-40B4-BE49-F238E27FC236}">
                <a16:creationId xmlns:a16="http://schemas.microsoft.com/office/drawing/2014/main" id="{1AFE9F86-97C0-48E1-B079-B64DD71B08FF}"/>
              </a:ext>
            </a:extLst>
          </p:cNvPr>
          <p:cNvSpPr/>
          <p:nvPr userDrawn="1"/>
        </p:nvSpPr>
        <p:spPr>
          <a:xfrm>
            <a:off x="5966382" y="4759659"/>
            <a:ext cx="955343" cy="955343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32" name="Ovāls 31">
            <a:extLst>
              <a:ext uri="{FF2B5EF4-FFF2-40B4-BE49-F238E27FC236}">
                <a16:creationId xmlns:a16="http://schemas.microsoft.com/office/drawing/2014/main" id="{4289F3B6-4242-4FE5-9116-439F5F43C0FD}"/>
              </a:ext>
            </a:extLst>
          </p:cNvPr>
          <p:cNvSpPr/>
          <p:nvPr userDrawn="1"/>
        </p:nvSpPr>
        <p:spPr>
          <a:xfrm>
            <a:off x="5966382" y="3429000"/>
            <a:ext cx="955343" cy="955343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>
            <a:off x="-2" y="2660230"/>
            <a:ext cx="5335327" cy="41977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248EB142-0B4D-46FB-8816-B224ACF70B99}"/>
              </a:ext>
            </a:extLst>
          </p:cNvPr>
          <p:cNvSpPr/>
          <p:nvPr userDrawn="1"/>
        </p:nvSpPr>
        <p:spPr>
          <a:xfrm flipV="1">
            <a:off x="8004412" y="1"/>
            <a:ext cx="4187588" cy="26636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7" y="754474"/>
            <a:ext cx="6714001" cy="135366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969ABA9E-9D5C-480F-8DF9-B37F2AD7D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1428" y="3429000"/>
            <a:ext cx="4013939" cy="267452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90E7FA87-9FB3-41E6-B97A-3C7A5D6D75C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5" name="Tiešsaistes attēla vietturis 5">
            <a:extLst>
              <a:ext uri="{FF2B5EF4-FFF2-40B4-BE49-F238E27FC236}">
                <a16:creationId xmlns:a16="http://schemas.microsoft.com/office/drawing/2014/main" id="{6771691A-0BB9-4077-877B-60DA5EA04866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6093845" y="3558936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6" name="Teksta vietturis 8">
            <a:extLst>
              <a:ext uri="{FF2B5EF4-FFF2-40B4-BE49-F238E27FC236}">
                <a16:creationId xmlns:a16="http://schemas.microsoft.com/office/drawing/2014/main" id="{C711A5BB-0165-45C8-A18C-A8D82E1B3A3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91487" y="3444480"/>
            <a:ext cx="4377669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7" name="Teksta vietturis 13">
            <a:extLst>
              <a:ext uri="{FF2B5EF4-FFF2-40B4-BE49-F238E27FC236}">
                <a16:creationId xmlns:a16="http://schemas.microsoft.com/office/drawing/2014/main" id="{87D55D02-B60C-4F42-8357-2152FCEB06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91487" y="3802983"/>
            <a:ext cx="4377669" cy="5989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8" name="Tiešsaistes attēla vietturis 5">
            <a:extLst>
              <a:ext uri="{FF2B5EF4-FFF2-40B4-BE49-F238E27FC236}">
                <a16:creationId xmlns:a16="http://schemas.microsoft.com/office/drawing/2014/main" id="{5757E875-CEA3-4DF0-85BD-A2403052028B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6093845" y="4884058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eksta vietturis 8">
            <a:extLst>
              <a:ext uri="{FF2B5EF4-FFF2-40B4-BE49-F238E27FC236}">
                <a16:creationId xmlns:a16="http://schemas.microsoft.com/office/drawing/2014/main" id="{2E271486-BEE9-465B-A1F4-08BF3F6B1B3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91487" y="4755954"/>
            <a:ext cx="4377669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DD4AD233-FC61-4154-878F-2F0B7C4F60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91487" y="5114456"/>
            <a:ext cx="4377669" cy="6206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8" name="Taisnstūris 17">
            <a:extLst>
              <a:ext uri="{FF2B5EF4-FFF2-40B4-BE49-F238E27FC236}">
                <a16:creationId xmlns:a16="http://schemas.microsoft.com/office/drawing/2014/main" id="{91756B2B-87F3-4191-8DFF-F11DD8953711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07703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1">
            <a:extLst>
              <a:ext uri="{FF2B5EF4-FFF2-40B4-BE49-F238E27FC236}">
                <a16:creationId xmlns:a16="http://schemas.microsoft.com/office/drawing/2014/main" id="{5BC09011-6FBC-4FE1-B59F-0FCFAE424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723331"/>
            <a:ext cx="4763602" cy="2006221"/>
          </a:xfr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8" name="Ovāls 7">
            <a:extLst>
              <a:ext uri="{FF2B5EF4-FFF2-40B4-BE49-F238E27FC236}">
                <a16:creationId xmlns:a16="http://schemas.microsoft.com/office/drawing/2014/main" id="{D1E37B25-C02B-47EA-9E24-8BF619955855}"/>
              </a:ext>
            </a:extLst>
          </p:cNvPr>
          <p:cNvSpPr/>
          <p:nvPr userDrawn="1"/>
        </p:nvSpPr>
        <p:spPr>
          <a:xfrm>
            <a:off x="6096000" y="2762897"/>
            <a:ext cx="1295660" cy="1295660"/>
          </a:xfrm>
          <a:prstGeom prst="ellipse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ksta vietturis 6">
            <a:extLst>
              <a:ext uri="{FF2B5EF4-FFF2-40B4-BE49-F238E27FC236}">
                <a16:creationId xmlns:a16="http://schemas.microsoft.com/office/drawing/2014/main" id="{49683962-0568-479C-85B6-652878A7E2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2632" y="3055050"/>
            <a:ext cx="3992408" cy="760413"/>
          </a:xfrm>
        </p:spPr>
        <p:txBody>
          <a:bodyPr anchor="ctr"/>
          <a:lstStyle>
            <a:lvl1pPr algn="l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Pirmā prezentācijas tēma</a:t>
            </a:r>
          </a:p>
        </p:txBody>
      </p:sp>
      <p:sp>
        <p:nvSpPr>
          <p:cNvPr id="11" name="Tiešsaistes attēla vietturis 11">
            <a:extLst>
              <a:ext uri="{FF2B5EF4-FFF2-40B4-BE49-F238E27FC236}">
                <a16:creationId xmlns:a16="http://schemas.microsoft.com/office/drawing/2014/main" id="{BF5E0FB0-179E-4887-BDD2-3F9862022AE6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6390251" y="3058591"/>
            <a:ext cx="707159" cy="704273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Ovāls 11">
            <a:extLst>
              <a:ext uri="{FF2B5EF4-FFF2-40B4-BE49-F238E27FC236}">
                <a16:creationId xmlns:a16="http://schemas.microsoft.com/office/drawing/2014/main" id="{F8E7627D-0105-49A6-99E6-B145E699DD95}"/>
              </a:ext>
            </a:extLst>
          </p:cNvPr>
          <p:cNvSpPr/>
          <p:nvPr userDrawn="1"/>
        </p:nvSpPr>
        <p:spPr>
          <a:xfrm>
            <a:off x="6096000" y="4510289"/>
            <a:ext cx="1295660" cy="1295660"/>
          </a:xfrm>
          <a:prstGeom prst="ellipse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ksta vietturis 6">
            <a:extLst>
              <a:ext uri="{FF2B5EF4-FFF2-40B4-BE49-F238E27FC236}">
                <a16:creationId xmlns:a16="http://schemas.microsoft.com/office/drawing/2014/main" id="{30818F01-0495-47AD-879D-37CC163346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2632" y="4802442"/>
            <a:ext cx="3992408" cy="760413"/>
          </a:xfrm>
        </p:spPr>
        <p:txBody>
          <a:bodyPr anchor="ctr"/>
          <a:lstStyle>
            <a:lvl1pPr algn="l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Otrā prezentācijas tēma</a:t>
            </a:r>
          </a:p>
        </p:txBody>
      </p:sp>
      <p:sp>
        <p:nvSpPr>
          <p:cNvPr id="14" name="Tiešsaistes attēla vietturis 11">
            <a:extLst>
              <a:ext uri="{FF2B5EF4-FFF2-40B4-BE49-F238E27FC236}">
                <a16:creationId xmlns:a16="http://schemas.microsoft.com/office/drawing/2014/main" id="{932D48D9-9BB3-4765-8E3E-A5BF20D6EA74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6390251" y="4805983"/>
            <a:ext cx="707159" cy="704273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5" name="Ovāls 14">
            <a:extLst>
              <a:ext uri="{FF2B5EF4-FFF2-40B4-BE49-F238E27FC236}">
                <a16:creationId xmlns:a16="http://schemas.microsoft.com/office/drawing/2014/main" id="{5CECB4E5-DF8D-4983-BB49-E930293A2173}"/>
              </a:ext>
            </a:extLst>
          </p:cNvPr>
          <p:cNvSpPr/>
          <p:nvPr userDrawn="1"/>
        </p:nvSpPr>
        <p:spPr>
          <a:xfrm>
            <a:off x="6096000" y="1015505"/>
            <a:ext cx="1295660" cy="1295660"/>
          </a:xfrm>
          <a:prstGeom prst="ellipse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eksta vietturis 6">
            <a:extLst>
              <a:ext uri="{FF2B5EF4-FFF2-40B4-BE49-F238E27FC236}">
                <a16:creationId xmlns:a16="http://schemas.microsoft.com/office/drawing/2014/main" id="{B4C9364A-BF00-4D33-95EA-D58BEFF558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62632" y="1307658"/>
            <a:ext cx="3992408" cy="760413"/>
          </a:xfrm>
        </p:spPr>
        <p:txBody>
          <a:bodyPr anchor="ctr"/>
          <a:lstStyle>
            <a:lvl1pPr algn="l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Pirmā prezentācijas tēma</a:t>
            </a:r>
          </a:p>
        </p:txBody>
      </p:sp>
      <p:sp>
        <p:nvSpPr>
          <p:cNvPr id="17" name="Tiešsaistes attēla vietturis 11">
            <a:extLst>
              <a:ext uri="{FF2B5EF4-FFF2-40B4-BE49-F238E27FC236}">
                <a16:creationId xmlns:a16="http://schemas.microsoft.com/office/drawing/2014/main" id="{200CD628-91DC-473D-9556-E65CB2906DDB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6390251" y="1311199"/>
            <a:ext cx="707159" cy="704273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8" name="Teksta vietturis 2">
            <a:extLst>
              <a:ext uri="{FF2B5EF4-FFF2-40B4-BE49-F238E27FC236}">
                <a16:creationId xmlns:a16="http://schemas.microsoft.com/office/drawing/2014/main" id="{4A788678-1D7F-49C9-A30A-6E00A1DCB8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34663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9" name="Taisnstūris 18">
            <a:extLst>
              <a:ext uri="{FF2B5EF4-FFF2-40B4-BE49-F238E27FC236}">
                <a16:creationId xmlns:a16="http://schemas.microsoft.com/office/drawing/2014/main" id="{65308E71-7EC3-4F36-A376-659398832182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Attēla vietturis 3">
            <a:extLst>
              <a:ext uri="{FF2B5EF4-FFF2-40B4-BE49-F238E27FC236}">
                <a16:creationId xmlns:a16="http://schemas.microsoft.com/office/drawing/2014/main" id="{1647D2BC-0B17-4DDA-99A9-DCFF3D872C8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429000"/>
            <a:ext cx="5329451" cy="3429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9980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1">
            <a:extLst>
              <a:ext uri="{FF2B5EF4-FFF2-40B4-BE49-F238E27FC236}">
                <a16:creationId xmlns:a16="http://schemas.microsoft.com/office/drawing/2014/main" id="{5BC09011-6FBC-4FE1-B59F-0FCFAE424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723331"/>
            <a:ext cx="4763602" cy="2006221"/>
          </a:xfr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8" name="Ovāls 7">
            <a:extLst>
              <a:ext uri="{FF2B5EF4-FFF2-40B4-BE49-F238E27FC236}">
                <a16:creationId xmlns:a16="http://schemas.microsoft.com/office/drawing/2014/main" id="{D1E37B25-C02B-47EA-9E24-8BF619955855}"/>
              </a:ext>
            </a:extLst>
          </p:cNvPr>
          <p:cNvSpPr/>
          <p:nvPr userDrawn="1"/>
        </p:nvSpPr>
        <p:spPr>
          <a:xfrm>
            <a:off x="6096000" y="2762897"/>
            <a:ext cx="1295660" cy="1295660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ksta vietturis 6">
            <a:extLst>
              <a:ext uri="{FF2B5EF4-FFF2-40B4-BE49-F238E27FC236}">
                <a16:creationId xmlns:a16="http://schemas.microsoft.com/office/drawing/2014/main" id="{49683962-0568-479C-85B6-652878A7E2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2632" y="3055050"/>
            <a:ext cx="3992408" cy="760413"/>
          </a:xfrm>
        </p:spPr>
        <p:txBody>
          <a:bodyPr anchor="ctr"/>
          <a:lstStyle>
            <a:lvl1pPr algn="l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Pirmā prezentācijas tēma</a:t>
            </a:r>
          </a:p>
        </p:txBody>
      </p:sp>
      <p:sp>
        <p:nvSpPr>
          <p:cNvPr id="11" name="Tiešsaistes attēla vietturis 11">
            <a:extLst>
              <a:ext uri="{FF2B5EF4-FFF2-40B4-BE49-F238E27FC236}">
                <a16:creationId xmlns:a16="http://schemas.microsoft.com/office/drawing/2014/main" id="{BF5E0FB0-179E-4887-BDD2-3F9862022AE6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6390251" y="3058591"/>
            <a:ext cx="707159" cy="704273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Ovāls 11">
            <a:extLst>
              <a:ext uri="{FF2B5EF4-FFF2-40B4-BE49-F238E27FC236}">
                <a16:creationId xmlns:a16="http://schemas.microsoft.com/office/drawing/2014/main" id="{F8E7627D-0105-49A6-99E6-B145E699DD95}"/>
              </a:ext>
            </a:extLst>
          </p:cNvPr>
          <p:cNvSpPr/>
          <p:nvPr userDrawn="1"/>
        </p:nvSpPr>
        <p:spPr>
          <a:xfrm>
            <a:off x="6096000" y="4510289"/>
            <a:ext cx="1295660" cy="1295660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ksta vietturis 6">
            <a:extLst>
              <a:ext uri="{FF2B5EF4-FFF2-40B4-BE49-F238E27FC236}">
                <a16:creationId xmlns:a16="http://schemas.microsoft.com/office/drawing/2014/main" id="{30818F01-0495-47AD-879D-37CC163346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2632" y="4802442"/>
            <a:ext cx="3992408" cy="760413"/>
          </a:xfrm>
        </p:spPr>
        <p:txBody>
          <a:bodyPr anchor="ctr"/>
          <a:lstStyle>
            <a:lvl1pPr algn="l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Otrā prezentācijas tēma</a:t>
            </a:r>
          </a:p>
        </p:txBody>
      </p:sp>
      <p:sp>
        <p:nvSpPr>
          <p:cNvPr id="14" name="Tiešsaistes attēla vietturis 11">
            <a:extLst>
              <a:ext uri="{FF2B5EF4-FFF2-40B4-BE49-F238E27FC236}">
                <a16:creationId xmlns:a16="http://schemas.microsoft.com/office/drawing/2014/main" id="{932D48D9-9BB3-4765-8E3E-A5BF20D6EA74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6390251" y="4805983"/>
            <a:ext cx="707159" cy="704273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5" name="Ovāls 14">
            <a:extLst>
              <a:ext uri="{FF2B5EF4-FFF2-40B4-BE49-F238E27FC236}">
                <a16:creationId xmlns:a16="http://schemas.microsoft.com/office/drawing/2014/main" id="{5CECB4E5-DF8D-4983-BB49-E930293A2173}"/>
              </a:ext>
            </a:extLst>
          </p:cNvPr>
          <p:cNvSpPr/>
          <p:nvPr userDrawn="1"/>
        </p:nvSpPr>
        <p:spPr>
          <a:xfrm>
            <a:off x="6096000" y="1015505"/>
            <a:ext cx="1295660" cy="1295660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eksta vietturis 6">
            <a:extLst>
              <a:ext uri="{FF2B5EF4-FFF2-40B4-BE49-F238E27FC236}">
                <a16:creationId xmlns:a16="http://schemas.microsoft.com/office/drawing/2014/main" id="{B4C9364A-BF00-4D33-95EA-D58BEFF558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62632" y="1307658"/>
            <a:ext cx="3992408" cy="760413"/>
          </a:xfrm>
        </p:spPr>
        <p:txBody>
          <a:bodyPr anchor="ctr"/>
          <a:lstStyle>
            <a:lvl1pPr algn="l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Pirmā prezentācijas tēma</a:t>
            </a:r>
          </a:p>
        </p:txBody>
      </p:sp>
      <p:sp>
        <p:nvSpPr>
          <p:cNvPr id="17" name="Tiešsaistes attēla vietturis 11">
            <a:extLst>
              <a:ext uri="{FF2B5EF4-FFF2-40B4-BE49-F238E27FC236}">
                <a16:creationId xmlns:a16="http://schemas.microsoft.com/office/drawing/2014/main" id="{200CD628-91DC-473D-9556-E65CB2906DDB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6390251" y="1311199"/>
            <a:ext cx="707159" cy="704273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8" name="Teksta vietturis 2">
            <a:extLst>
              <a:ext uri="{FF2B5EF4-FFF2-40B4-BE49-F238E27FC236}">
                <a16:creationId xmlns:a16="http://schemas.microsoft.com/office/drawing/2014/main" id="{EA51465E-E08E-4820-B256-5C7DD2444C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34663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9" name="Taisnstūris 18">
            <a:extLst>
              <a:ext uri="{FF2B5EF4-FFF2-40B4-BE49-F238E27FC236}">
                <a16:creationId xmlns:a16="http://schemas.microsoft.com/office/drawing/2014/main" id="{2894699A-7F0E-480F-9BAE-1330A12D9FAF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Attēla vietturis 3">
            <a:extLst>
              <a:ext uri="{FF2B5EF4-FFF2-40B4-BE49-F238E27FC236}">
                <a16:creationId xmlns:a16="http://schemas.microsoft.com/office/drawing/2014/main" id="{34EEB576-25F6-47A6-9C96-B427BDAE350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429000"/>
            <a:ext cx="5329451" cy="3429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4685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71999" y="0"/>
            <a:ext cx="3048003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Virsraksts 1">
            <a:extLst>
              <a:ext uri="{FF2B5EF4-FFF2-40B4-BE49-F238E27FC236}">
                <a16:creationId xmlns:a16="http://schemas.microsoft.com/office/drawing/2014/main" id="{86D885BA-0782-47D3-8A21-B1E8A9DE91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555" y="1000294"/>
            <a:ext cx="10216891" cy="1667843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2" name="Ovāls 1">
            <a:extLst>
              <a:ext uri="{FF2B5EF4-FFF2-40B4-BE49-F238E27FC236}">
                <a16:creationId xmlns:a16="http://schemas.microsoft.com/office/drawing/2014/main" id="{3B186A27-B1D0-44D1-9B7F-7661D6AE159F}"/>
              </a:ext>
            </a:extLst>
          </p:cNvPr>
          <p:cNvSpPr/>
          <p:nvPr userDrawn="1"/>
        </p:nvSpPr>
        <p:spPr>
          <a:xfrm>
            <a:off x="1611528" y="3167210"/>
            <a:ext cx="1724524" cy="1724524"/>
          </a:xfrm>
          <a:prstGeom prst="ellipse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9" name="Ovāls 8">
            <a:extLst>
              <a:ext uri="{FF2B5EF4-FFF2-40B4-BE49-F238E27FC236}">
                <a16:creationId xmlns:a16="http://schemas.microsoft.com/office/drawing/2014/main" id="{8B221F86-BC91-4C5F-BD9C-CD2253422475}"/>
              </a:ext>
            </a:extLst>
          </p:cNvPr>
          <p:cNvSpPr/>
          <p:nvPr userDrawn="1"/>
        </p:nvSpPr>
        <p:spPr>
          <a:xfrm>
            <a:off x="5233738" y="3167210"/>
            <a:ext cx="1724524" cy="1724524"/>
          </a:xfrm>
          <a:prstGeom prst="ellipse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11" name="Ovāls 10">
            <a:extLst>
              <a:ext uri="{FF2B5EF4-FFF2-40B4-BE49-F238E27FC236}">
                <a16:creationId xmlns:a16="http://schemas.microsoft.com/office/drawing/2014/main" id="{0CE3ECBB-A2D6-4774-AE0A-5C08438A2617}"/>
              </a:ext>
            </a:extLst>
          </p:cNvPr>
          <p:cNvSpPr/>
          <p:nvPr userDrawn="1"/>
        </p:nvSpPr>
        <p:spPr>
          <a:xfrm>
            <a:off x="8855948" y="3167210"/>
            <a:ext cx="1724524" cy="1724524"/>
          </a:xfrm>
          <a:prstGeom prst="ellipse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7" name="Teksta vietturis 6">
            <a:extLst>
              <a:ext uri="{FF2B5EF4-FFF2-40B4-BE49-F238E27FC236}">
                <a16:creationId xmlns:a16="http://schemas.microsoft.com/office/drawing/2014/main" id="{1B454316-C14B-4AE3-BB74-50DF2C0BB8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611" y="5236534"/>
            <a:ext cx="2666357" cy="76041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Pirmā prezentācijas tēma</a:t>
            </a:r>
          </a:p>
        </p:txBody>
      </p:sp>
      <p:sp>
        <p:nvSpPr>
          <p:cNvPr id="17" name="Teksta vietturis 6">
            <a:extLst>
              <a:ext uri="{FF2B5EF4-FFF2-40B4-BE49-F238E27FC236}">
                <a16:creationId xmlns:a16="http://schemas.microsoft.com/office/drawing/2014/main" id="{785A10D4-8BDE-4E52-903A-ED418CE245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2821" y="5236534"/>
            <a:ext cx="2666357" cy="76041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Otrā prezentācijas tēma</a:t>
            </a:r>
          </a:p>
        </p:txBody>
      </p:sp>
      <p:sp>
        <p:nvSpPr>
          <p:cNvPr id="18" name="Teksta vietturis 6">
            <a:extLst>
              <a:ext uri="{FF2B5EF4-FFF2-40B4-BE49-F238E27FC236}">
                <a16:creationId xmlns:a16="http://schemas.microsoft.com/office/drawing/2014/main" id="{FB7D3BA4-75F2-4C90-9113-C6553423AD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5031" y="5236534"/>
            <a:ext cx="2666357" cy="76041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Trešā prezentācijas tēma</a:t>
            </a:r>
          </a:p>
        </p:txBody>
      </p:sp>
      <p:sp>
        <p:nvSpPr>
          <p:cNvPr id="12" name="Tiešsaistes attēla vietturis 11">
            <a:extLst>
              <a:ext uri="{FF2B5EF4-FFF2-40B4-BE49-F238E27FC236}">
                <a16:creationId xmlns:a16="http://schemas.microsoft.com/office/drawing/2014/main" id="{F8CFCFD8-6F08-4846-A269-EDE001DA34FC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2003176" y="3560779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iešsaistes attēla vietturis 11">
            <a:extLst>
              <a:ext uri="{FF2B5EF4-FFF2-40B4-BE49-F238E27FC236}">
                <a16:creationId xmlns:a16="http://schemas.microsoft.com/office/drawing/2014/main" id="{6BAF4ED0-B7A5-4E12-8EAE-38C5E185175F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5625386" y="3560779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0" name="Tiešsaistes attēla vietturis 11">
            <a:extLst>
              <a:ext uri="{FF2B5EF4-FFF2-40B4-BE49-F238E27FC236}">
                <a16:creationId xmlns:a16="http://schemas.microsoft.com/office/drawing/2014/main" id="{25C7EB2D-25D3-4623-9066-7E6459E88BD9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9247595" y="3560779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</p:spTree>
    <p:extLst>
      <p:ext uri="{BB962C8B-B14F-4D97-AF65-F5344CB8AC3E}">
        <p14:creationId xmlns:p14="http://schemas.microsoft.com/office/powerpoint/2010/main" val="4173432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irsraksta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71999" y="0"/>
            <a:ext cx="3048003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Virsraksts 1">
            <a:extLst>
              <a:ext uri="{FF2B5EF4-FFF2-40B4-BE49-F238E27FC236}">
                <a16:creationId xmlns:a16="http://schemas.microsoft.com/office/drawing/2014/main" id="{86D885BA-0782-47D3-8A21-B1E8A9DE91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555" y="1000294"/>
            <a:ext cx="10216891" cy="1661019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2" name="Ovāls 1">
            <a:extLst>
              <a:ext uri="{FF2B5EF4-FFF2-40B4-BE49-F238E27FC236}">
                <a16:creationId xmlns:a16="http://schemas.microsoft.com/office/drawing/2014/main" id="{3B186A27-B1D0-44D1-9B7F-7661D6AE159F}"/>
              </a:ext>
            </a:extLst>
          </p:cNvPr>
          <p:cNvSpPr/>
          <p:nvPr userDrawn="1"/>
        </p:nvSpPr>
        <p:spPr>
          <a:xfrm>
            <a:off x="1625176" y="3174035"/>
            <a:ext cx="1724524" cy="1724524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9" name="Ovāls 8">
            <a:extLst>
              <a:ext uri="{FF2B5EF4-FFF2-40B4-BE49-F238E27FC236}">
                <a16:creationId xmlns:a16="http://schemas.microsoft.com/office/drawing/2014/main" id="{8B221F86-BC91-4C5F-BD9C-CD2253422475}"/>
              </a:ext>
            </a:extLst>
          </p:cNvPr>
          <p:cNvSpPr/>
          <p:nvPr userDrawn="1"/>
        </p:nvSpPr>
        <p:spPr>
          <a:xfrm>
            <a:off x="5233738" y="3174035"/>
            <a:ext cx="1724524" cy="1724524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11" name="Ovāls 10">
            <a:extLst>
              <a:ext uri="{FF2B5EF4-FFF2-40B4-BE49-F238E27FC236}">
                <a16:creationId xmlns:a16="http://schemas.microsoft.com/office/drawing/2014/main" id="{0CE3ECBB-A2D6-4774-AE0A-5C08438A2617}"/>
              </a:ext>
            </a:extLst>
          </p:cNvPr>
          <p:cNvSpPr/>
          <p:nvPr userDrawn="1"/>
        </p:nvSpPr>
        <p:spPr>
          <a:xfrm>
            <a:off x="8842301" y="3174035"/>
            <a:ext cx="1724524" cy="1724524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7" name="Teksta vietturis 6">
            <a:extLst>
              <a:ext uri="{FF2B5EF4-FFF2-40B4-BE49-F238E27FC236}">
                <a16:creationId xmlns:a16="http://schemas.microsoft.com/office/drawing/2014/main" id="{1B454316-C14B-4AE3-BB74-50DF2C0BB8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4259" y="5243359"/>
            <a:ext cx="2666357" cy="76041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Pirmā prezentācijas tēma</a:t>
            </a:r>
          </a:p>
        </p:txBody>
      </p:sp>
      <p:sp>
        <p:nvSpPr>
          <p:cNvPr id="17" name="Teksta vietturis 6">
            <a:extLst>
              <a:ext uri="{FF2B5EF4-FFF2-40B4-BE49-F238E27FC236}">
                <a16:creationId xmlns:a16="http://schemas.microsoft.com/office/drawing/2014/main" id="{785A10D4-8BDE-4E52-903A-ED418CE245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2821" y="5243359"/>
            <a:ext cx="2666357" cy="76041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Otrā prezentācijas tēma</a:t>
            </a:r>
          </a:p>
        </p:txBody>
      </p:sp>
      <p:sp>
        <p:nvSpPr>
          <p:cNvPr id="18" name="Teksta vietturis 6">
            <a:extLst>
              <a:ext uri="{FF2B5EF4-FFF2-40B4-BE49-F238E27FC236}">
                <a16:creationId xmlns:a16="http://schemas.microsoft.com/office/drawing/2014/main" id="{FB7D3BA4-75F2-4C90-9113-C6553423AD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71384" y="5243359"/>
            <a:ext cx="2666357" cy="76041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Trešā prezentācijas tēma</a:t>
            </a:r>
          </a:p>
        </p:txBody>
      </p:sp>
      <p:sp>
        <p:nvSpPr>
          <p:cNvPr id="12" name="Tiešsaistes attēla vietturis 11">
            <a:extLst>
              <a:ext uri="{FF2B5EF4-FFF2-40B4-BE49-F238E27FC236}">
                <a16:creationId xmlns:a16="http://schemas.microsoft.com/office/drawing/2014/main" id="{F8CFCFD8-6F08-4846-A269-EDE001DA34FC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2016824" y="3567604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iešsaistes attēla vietturis 11">
            <a:extLst>
              <a:ext uri="{FF2B5EF4-FFF2-40B4-BE49-F238E27FC236}">
                <a16:creationId xmlns:a16="http://schemas.microsoft.com/office/drawing/2014/main" id="{6BAF4ED0-B7A5-4E12-8EAE-38C5E185175F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5625386" y="3567604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0" name="Tiešsaistes attēla vietturis 11">
            <a:extLst>
              <a:ext uri="{FF2B5EF4-FFF2-40B4-BE49-F238E27FC236}">
                <a16:creationId xmlns:a16="http://schemas.microsoft.com/office/drawing/2014/main" id="{25C7EB2D-25D3-4623-9066-7E6459E88BD9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9233948" y="3567604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</p:spTree>
    <p:extLst>
      <p:ext uri="{BB962C8B-B14F-4D97-AF65-F5344CB8AC3E}">
        <p14:creationId xmlns:p14="http://schemas.microsoft.com/office/powerpoint/2010/main" val="104619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6608" y="2660951"/>
            <a:ext cx="4944534" cy="1536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81104" y="3242057"/>
            <a:ext cx="153609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Ovāls 4">
            <a:extLst>
              <a:ext uri="{FF2B5EF4-FFF2-40B4-BE49-F238E27FC236}">
                <a16:creationId xmlns:a16="http://schemas.microsoft.com/office/drawing/2014/main" id="{1379F75F-EA43-4C99-A4E3-8675ED73D62A}"/>
              </a:ext>
            </a:extLst>
          </p:cNvPr>
          <p:cNvSpPr/>
          <p:nvPr userDrawn="1"/>
        </p:nvSpPr>
        <p:spPr>
          <a:xfrm>
            <a:off x="6517310" y="1033843"/>
            <a:ext cx="1295660" cy="1295660"/>
          </a:xfrm>
          <a:prstGeom prst="ellipse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9" name="Teksta vietturis 6">
            <a:extLst>
              <a:ext uri="{FF2B5EF4-FFF2-40B4-BE49-F238E27FC236}">
                <a16:creationId xmlns:a16="http://schemas.microsoft.com/office/drawing/2014/main" id="{6F661195-90D4-4CFE-BF92-C20C012D2B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83942" y="1325996"/>
            <a:ext cx="3452884" cy="760413"/>
          </a:xfrm>
        </p:spPr>
        <p:txBody>
          <a:bodyPr anchor="ctr"/>
          <a:lstStyle>
            <a:lvl1pPr algn="l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Pirmā prezentācijas tēma</a:t>
            </a:r>
          </a:p>
        </p:txBody>
      </p:sp>
      <p:sp>
        <p:nvSpPr>
          <p:cNvPr id="13" name="Tiešsaistes attēla vietturis 11">
            <a:extLst>
              <a:ext uri="{FF2B5EF4-FFF2-40B4-BE49-F238E27FC236}">
                <a16:creationId xmlns:a16="http://schemas.microsoft.com/office/drawing/2014/main" id="{B72B2098-0374-4666-87D5-10CF2253AE80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6811561" y="1329537"/>
            <a:ext cx="707159" cy="704273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6" name="Ovāls 15">
            <a:extLst>
              <a:ext uri="{FF2B5EF4-FFF2-40B4-BE49-F238E27FC236}">
                <a16:creationId xmlns:a16="http://schemas.microsoft.com/office/drawing/2014/main" id="{1720E725-BF1D-4FAD-A1E5-6887BE2A6CEC}"/>
              </a:ext>
            </a:extLst>
          </p:cNvPr>
          <p:cNvSpPr/>
          <p:nvPr userDrawn="1"/>
        </p:nvSpPr>
        <p:spPr>
          <a:xfrm>
            <a:off x="6517310" y="2781235"/>
            <a:ext cx="1295660" cy="1295660"/>
          </a:xfrm>
          <a:prstGeom prst="ellipse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7" name="Teksta vietturis 6">
            <a:extLst>
              <a:ext uri="{FF2B5EF4-FFF2-40B4-BE49-F238E27FC236}">
                <a16:creationId xmlns:a16="http://schemas.microsoft.com/office/drawing/2014/main" id="{F262F143-2C3E-4C18-98CA-2A70CCF0DC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3942" y="3073388"/>
            <a:ext cx="3452884" cy="760413"/>
          </a:xfrm>
        </p:spPr>
        <p:txBody>
          <a:bodyPr anchor="ctr"/>
          <a:lstStyle>
            <a:lvl1pPr algn="l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Otrā prezentācijas tēma</a:t>
            </a:r>
          </a:p>
        </p:txBody>
      </p:sp>
      <p:sp>
        <p:nvSpPr>
          <p:cNvPr id="18" name="Tiešsaistes attēla vietturis 11">
            <a:extLst>
              <a:ext uri="{FF2B5EF4-FFF2-40B4-BE49-F238E27FC236}">
                <a16:creationId xmlns:a16="http://schemas.microsoft.com/office/drawing/2014/main" id="{F437B749-EDDC-48DF-9836-3938B3531976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6811561" y="3076929"/>
            <a:ext cx="707159" cy="704273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Ovāls 18">
            <a:extLst>
              <a:ext uri="{FF2B5EF4-FFF2-40B4-BE49-F238E27FC236}">
                <a16:creationId xmlns:a16="http://schemas.microsoft.com/office/drawing/2014/main" id="{DCC4F623-6FE7-445A-A26A-B91BDE3F9793}"/>
              </a:ext>
            </a:extLst>
          </p:cNvPr>
          <p:cNvSpPr/>
          <p:nvPr userDrawn="1"/>
        </p:nvSpPr>
        <p:spPr>
          <a:xfrm>
            <a:off x="6517310" y="4528627"/>
            <a:ext cx="1295660" cy="1295660"/>
          </a:xfrm>
          <a:prstGeom prst="ellipse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0" name="Teksta vietturis 6">
            <a:extLst>
              <a:ext uri="{FF2B5EF4-FFF2-40B4-BE49-F238E27FC236}">
                <a16:creationId xmlns:a16="http://schemas.microsoft.com/office/drawing/2014/main" id="{032A6072-DBF7-4160-8A48-7E2D23A13A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942" y="4820780"/>
            <a:ext cx="3452884" cy="760413"/>
          </a:xfrm>
        </p:spPr>
        <p:txBody>
          <a:bodyPr anchor="ctr"/>
          <a:lstStyle>
            <a:lvl1pPr algn="l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Trešā prezentācijas tēma</a:t>
            </a:r>
          </a:p>
        </p:txBody>
      </p:sp>
      <p:sp>
        <p:nvSpPr>
          <p:cNvPr id="21" name="Tiešsaistes attēla vietturis 11">
            <a:extLst>
              <a:ext uri="{FF2B5EF4-FFF2-40B4-BE49-F238E27FC236}">
                <a16:creationId xmlns:a16="http://schemas.microsoft.com/office/drawing/2014/main" id="{542F2E1B-DE96-4630-ADB0-429DDA1C693C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6811561" y="4824321"/>
            <a:ext cx="707159" cy="704273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</p:spTree>
    <p:extLst>
      <p:ext uri="{BB962C8B-B14F-4D97-AF65-F5344CB8AC3E}">
        <p14:creationId xmlns:p14="http://schemas.microsoft.com/office/powerpoint/2010/main" val="4067441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irsraksta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6608" y="2660951"/>
            <a:ext cx="4944534" cy="1536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581104" y="3242057"/>
            <a:ext cx="153609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Ovāls 4">
            <a:extLst>
              <a:ext uri="{FF2B5EF4-FFF2-40B4-BE49-F238E27FC236}">
                <a16:creationId xmlns:a16="http://schemas.microsoft.com/office/drawing/2014/main" id="{1379F75F-EA43-4C99-A4E3-8675ED73D62A}"/>
              </a:ext>
            </a:extLst>
          </p:cNvPr>
          <p:cNvSpPr/>
          <p:nvPr userDrawn="1"/>
        </p:nvSpPr>
        <p:spPr>
          <a:xfrm>
            <a:off x="6517310" y="1033843"/>
            <a:ext cx="1295660" cy="1295660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9" name="Teksta vietturis 6">
            <a:extLst>
              <a:ext uri="{FF2B5EF4-FFF2-40B4-BE49-F238E27FC236}">
                <a16:creationId xmlns:a16="http://schemas.microsoft.com/office/drawing/2014/main" id="{6F661195-90D4-4CFE-BF92-C20C012D2B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83942" y="1325996"/>
            <a:ext cx="3452884" cy="760413"/>
          </a:xfrm>
        </p:spPr>
        <p:txBody>
          <a:bodyPr anchor="ctr"/>
          <a:lstStyle>
            <a:lvl1pPr algn="l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Pirmā prezentācijas tēma</a:t>
            </a:r>
          </a:p>
        </p:txBody>
      </p:sp>
      <p:sp>
        <p:nvSpPr>
          <p:cNvPr id="13" name="Tiešsaistes attēla vietturis 11">
            <a:extLst>
              <a:ext uri="{FF2B5EF4-FFF2-40B4-BE49-F238E27FC236}">
                <a16:creationId xmlns:a16="http://schemas.microsoft.com/office/drawing/2014/main" id="{B72B2098-0374-4666-87D5-10CF2253AE80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6811561" y="1329537"/>
            <a:ext cx="707159" cy="704273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6" name="Ovāls 15">
            <a:extLst>
              <a:ext uri="{FF2B5EF4-FFF2-40B4-BE49-F238E27FC236}">
                <a16:creationId xmlns:a16="http://schemas.microsoft.com/office/drawing/2014/main" id="{1720E725-BF1D-4FAD-A1E5-6887BE2A6CEC}"/>
              </a:ext>
            </a:extLst>
          </p:cNvPr>
          <p:cNvSpPr/>
          <p:nvPr userDrawn="1"/>
        </p:nvSpPr>
        <p:spPr>
          <a:xfrm>
            <a:off x="6517310" y="2781235"/>
            <a:ext cx="1295660" cy="1295660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7" name="Teksta vietturis 6">
            <a:extLst>
              <a:ext uri="{FF2B5EF4-FFF2-40B4-BE49-F238E27FC236}">
                <a16:creationId xmlns:a16="http://schemas.microsoft.com/office/drawing/2014/main" id="{F262F143-2C3E-4C18-98CA-2A70CCF0DC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3942" y="3073388"/>
            <a:ext cx="3452884" cy="760413"/>
          </a:xfrm>
        </p:spPr>
        <p:txBody>
          <a:bodyPr anchor="ctr"/>
          <a:lstStyle>
            <a:lvl1pPr algn="l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Otrā prezentācijas tēma</a:t>
            </a:r>
          </a:p>
        </p:txBody>
      </p:sp>
      <p:sp>
        <p:nvSpPr>
          <p:cNvPr id="18" name="Tiešsaistes attēla vietturis 11">
            <a:extLst>
              <a:ext uri="{FF2B5EF4-FFF2-40B4-BE49-F238E27FC236}">
                <a16:creationId xmlns:a16="http://schemas.microsoft.com/office/drawing/2014/main" id="{F437B749-EDDC-48DF-9836-3938B3531976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6811561" y="3076929"/>
            <a:ext cx="707159" cy="704273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Ovāls 18">
            <a:extLst>
              <a:ext uri="{FF2B5EF4-FFF2-40B4-BE49-F238E27FC236}">
                <a16:creationId xmlns:a16="http://schemas.microsoft.com/office/drawing/2014/main" id="{DCC4F623-6FE7-445A-A26A-B91BDE3F9793}"/>
              </a:ext>
            </a:extLst>
          </p:cNvPr>
          <p:cNvSpPr/>
          <p:nvPr userDrawn="1"/>
        </p:nvSpPr>
        <p:spPr>
          <a:xfrm>
            <a:off x="6517310" y="4528627"/>
            <a:ext cx="1295660" cy="1295660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0" name="Teksta vietturis 6">
            <a:extLst>
              <a:ext uri="{FF2B5EF4-FFF2-40B4-BE49-F238E27FC236}">
                <a16:creationId xmlns:a16="http://schemas.microsoft.com/office/drawing/2014/main" id="{032A6072-DBF7-4160-8A48-7E2D23A13A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942" y="4820780"/>
            <a:ext cx="3452884" cy="760413"/>
          </a:xfrm>
        </p:spPr>
        <p:txBody>
          <a:bodyPr anchor="ctr"/>
          <a:lstStyle>
            <a:lvl1pPr algn="l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Trešā prezentācijas tēma</a:t>
            </a:r>
          </a:p>
        </p:txBody>
      </p:sp>
      <p:sp>
        <p:nvSpPr>
          <p:cNvPr id="21" name="Tiešsaistes attēla vietturis 11">
            <a:extLst>
              <a:ext uri="{FF2B5EF4-FFF2-40B4-BE49-F238E27FC236}">
                <a16:creationId xmlns:a16="http://schemas.microsoft.com/office/drawing/2014/main" id="{542F2E1B-DE96-4630-ADB0-429DDA1C693C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6811561" y="4824321"/>
            <a:ext cx="707159" cy="704273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</p:spTree>
    <p:extLst>
      <p:ext uri="{BB962C8B-B14F-4D97-AF65-F5344CB8AC3E}">
        <p14:creationId xmlns:p14="http://schemas.microsoft.com/office/powerpoint/2010/main" val="4014727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āls 18">
            <a:extLst>
              <a:ext uri="{FF2B5EF4-FFF2-40B4-BE49-F238E27FC236}">
                <a16:creationId xmlns:a16="http://schemas.microsoft.com/office/drawing/2014/main" id="{37CE1303-3142-4BAD-8C78-3D4D1EF074E2}"/>
              </a:ext>
            </a:extLst>
          </p:cNvPr>
          <p:cNvSpPr/>
          <p:nvPr userDrawn="1"/>
        </p:nvSpPr>
        <p:spPr>
          <a:xfrm>
            <a:off x="755960" y="4733976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7" name="Ovāls 16">
            <a:extLst>
              <a:ext uri="{FF2B5EF4-FFF2-40B4-BE49-F238E27FC236}">
                <a16:creationId xmlns:a16="http://schemas.microsoft.com/office/drawing/2014/main" id="{6712F9A3-AFAF-430B-BE88-3B2AAD310D9A}"/>
              </a:ext>
            </a:extLst>
          </p:cNvPr>
          <p:cNvSpPr/>
          <p:nvPr userDrawn="1"/>
        </p:nvSpPr>
        <p:spPr>
          <a:xfrm>
            <a:off x="755960" y="3386472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8" name="Ovāls 17">
            <a:extLst>
              <a:ext uri="{FF2B5EF4-FFF2-40B4-BE49-F238E27FC236}">
                <a16:creationId xmlns:a16="http://schemas.microsoft.com/office/drawing/2014/main" id="{7CE50093-E1E6-4B1A-9CA5-80E8095F0DC7}"/>
              </a:ext>
            </a:extLst>
          </p:cNvPr>
          <p:cNvSpPr/>
          <p:nvPr userDrawn="1"/>
        </p:nvSpPr>
        <p:spPr>
          <a:xfrm>
            <a:off x="755960" y="2028517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282" y="764440"/>
            <a:ext cx="6315182" cy="95302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83660" y="3519654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iešsaistes attēla vietturis 5">
            <a:extLst>
              <a:ext uri="{FF2B5EF4-FFF2-40B4-BE49-F238E27FC236}">
                <a16:creationId xmlns:a16="http://schemas.microsoft.com/office/drawing/2014/main" id="{0846986E-CFB6-4CC7-B26E-A1ADB5866213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883660" y="4861676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8261" y="3378750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8261" y="3750901"/>
            <a:ext cx="5044203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5" name="Teksta vietturis 8">
            <a:extLst>
              <a:ext uri="{FF2B5EF4-FFF2-40B4-BE49-F238E27FC236}">
                <a16:creationId xmlns:a16="http://schemas.microsoft.com/office/drawing/2014/main" id="{19A7ABF1-701F-4728-B612-CE8252B1E0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8261" y="4741087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AE62493F-C55D-421A-B253-C554656668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08261" y="5113238"/>
            <a:ext cx="5044203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pic>
        <p:nvPicPr>
          <p:cNvPr id="30" name="Grafika 29">
            <a:extLst>
              <a:ext uri="{FF2B5EF4-FFF2-40B4-BE49-F238E27FC236}">
                <a16:creationId xmlns:a16="http://schemas.microsoft.com/office/drawing/2014/main" id="{D1098216-901E-4D78-A9C7-48F20FB13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3F34AF2F-D92E-423C-973E-A94102622C19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883660" y="2155773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8">
            <a:extLst>
              <a:ext uri="{FF2B5EF4-FFF2-40B4-BE49-F238E27FC236}">
                <a16:creationId xmlns:a16="http://schemas.microsoft.com/office/drawing/2014/main" id="{5A8781F9-166E-46F4-8D0E-929ED42D22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261" y="2014869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3" name="Teksta vietturis 13">
            <a:extLst>
              <a:ext uri="{FF2B5EF4-FFF2-40B4-BE49-F238E27FC236}">
                <a16:creationId xmlns:a16="http://schemas.microsoft.com/office/drawing/2014/main" id="{29C1D008-6A62-438C-9C8B-9D402294C1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08261" y="2387020"/>
            <a:ext cx="5044203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C078DD82-276E-4C99-9480-81FCAD45A7F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1" name="Teksta vietturis 2">
            <a:extLst>
              <a:ext uri="{FF2B5EF4-FFF2-40B4-BE49-F238E27FC236}">
                <a16:creationId xmlns:a16="http://schemas.microsoft.com/office/drawing/2014/main" id="{73406747-F234-4391-873A-004D0257A1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22" name="Taisnstūris 21">
            <a:extLst>
              <a:ext uri="{FF2B5EF4-FFF2-40B4-BE49-F238E27FC236}">
                <a16:creationId xmlns:a16="http://schemas.microsoft.com/office/drawing/2014/main" id="{D144FC2B-3E2A-4C0D-83E5-78AF9A41C4F5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Attēla vietturis 3">
            <a:extLst>
              <a:ext uri="{FF2B5EF4-FFF2-40B4-BE49-F238E27FC236}">
                <a16:creationId xmlns:a16="http://schemas.microsoft.com/office/drawing/2014/main" id="{77E431EC-139E-4950-9B73-D377CA1B8BD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16825" y="0"/>
            <a:ext cx="4575175" cy="5921476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7830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irsraksta slaid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āls 34">
            <a:extLst>
              <a:ext uri="{FF2B5EF4-FFF2-40B4-BE49-F238E27FC236}">
                <a16:creationId xmlns:a16="http://schemas.microsoft.com/office/drawing/2014/main" id="{A6C68C41-37F7-4C59-9D7D-4864FE58C3CD}"/>
              </a:ext>
            </a:extLst>
          </p:cNvPr>
          <p:cNvSpPr/>
          <p:nvPr userDrawn="1"/>
        </p:nvSpPr>
        <p:spPr>
          <a:xfrm>
            <a:off x="755960" y="4733976"/>
            <a:ext cx="955343" cy="955343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36" name="Ovāls 35">
            <a:extLst>
              <a:ext uri="{FF2B5EF4-FFF2-40B4-BE49-F238E27FC236}">
                <a16:creationId xmlns:a16="http://schemas.microsoft.com/office/drawing/2014/main" id="{A0990B52-AEEB-463A-B69D-85E659C9E15C}"/>
              </a:ext>
            </a:extLst>
          </p:cNvPr>
          <p:cNvSpPr/>
          <p:nvPr userDrawn="1"/>
        </p:nvSpPr>
        <p:spPr>
          <a:xfrm>
            <a:off x="755960" y="3386472"/>
            <a:ext cx="955343" cy="955343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37" name="Ovāls 36">
            <a:extLst>
              <a:ext uri="{FF2B5EF4-FFF2-40B4-BE49-F238E27FC236}">
                <a16:creationId xmlns:a16="http://schemas.microsoft.com/office/drawing/2014/main" id="{6C97A5FF-AA54-4AC3-8F3C-B1145D642BE9}"/>
              </a:ext>
            </a:extLst>
          </p:cNvPr>
          <p:cNvSpPr/>
          <p:nvPr userDrawn="1"/>
        </p:nvSpPr>
        <p:spPr>
          <a:xfrm>
            <a:off x="755960" y="2028517"/>
            <a:ext cx="955343" cy="955343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36" y="764440"/>
            <a:ext cx="6327328" cy="113402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B5D2E0A8-63EE-4747-84DF-422333F7F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15" name="Tiešsaistes attēla vietturis 5">
            <a:extLst>
              <a:ext uri="{FF2B5EF4-FFF2-40B4-BE49-F238E27FC236}">
                <a16:creationId xmlns:a16="http://schemas.microsoft.com/office/drawing/2014/main" id="{65C3D0E7-FD4C-43E9-9517-CF9FE9FC9AF7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88942" y="3519654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6" name="Tiešsaistes attēla vietturis 5">
            <a:extLst>
              <a:ext uri="{FF2B5EF4-FFF2-40B4-BE49-F238E27FC236}">
                <a16:creationId xmlns:a16="http://schemas.microsoft.com/office/drawing/2014/main" id="{54A7D392-D8C8-44C5-9A1A-63932F80F496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888942" y="4861676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6" name="Teksta vietturis 8">
            <a:extLst>
              <a:ext uri="{FF2B5EF4-FFF2-40B4-BE49-F238E27FC236}">
                <a16:creationId xmlns:a16="http://schemas.microsoft.com/office/drawing/2014/main" id="{2D0B4B96-18DF-4037-9797-0CAC186025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8261" y="3378750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8" name="Teksta vietturis 13">
            <a:extLst>
              <a:ext uri="{FF2B5EF4-FFF2-40B4-BE49-F238E27FC236}">
                <a16:creationId xmlns:a16="http://schemas.microsoft.com/office/drawing/2014/main" id="{FB0BE344-B06E-4EC7-9DFA-6648E30681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8261" y="3750901"/>
            <a:ext cx="5044203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9" name="Teksta vietturis 8">
            <a:extLst>
              <a:ext uri="{FF2B5EF4-FFF2-40B4-BE49-F238E27FC236}">
                <a16:creationId xmlns:a16="http://schemas.microsoft.com/office/drawing/2014/main" id="{2FFBECF7-C1E0-446C-BF59-299033E4C9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8261" y="4741087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F049A56F-DB4F-4F84-9CD7-98161C8895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08261" y="5113238"/>
            <a:ext cx="5044203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1" name="Tiešsaistes attēla vietturis 5">
            <a:extLst>
              <a:ext uri="{FF2B5EF4-FFF2-40B4-BE49-F238E27FC236}">
                <a16:creationId xmlns:a16="http://schemas.microsoft.com/office/drawing/2014/main" id="{1CFD50C1-50EA-4C98-82C5-EE637F061678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888942" y="2155773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2" name="Teksta vietturis 8">
            <a:extLst>
              <a:ext uri="{FF2B5EF4-FFF2-40B4-BE49-F238E27FC236}">
                <a16:creationId xmlns:a16="http://schemas.microsoft.com/office/drawing/2014/main" id="{A967AF7E-9DAB-42A0-9205-16C415B6FB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261" y="2014869"/>
            <a:ext cx="5044203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3" name="Teksta vietturis 13">
            <a:extLst>
              <a:ext uri="{FF2B5EF4-FFF2-40B4-BE49-F238E27FC236}">
                <a16:creationId xmlns:a16="http://schemas.microsoft.com/office/drawing/2014/main" id="{8B65E321-5380-4A84-A2A8-78B99D902D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08261" y="2387020"/>
            <a:ext cx="5044203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101DB0B0-F066-4E29-830B-545730D5C34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9" name="Teksta vietturis 2">
            <a:extLst>
              <a:ext uri="{FF2B5EF4-FFF2-40B4-BE49-F238E27FC236}">
                <a16:creationId xmlns:a16="http://schemas.microsoft.com/office/drawing/2014/main" id="{5D00E602-E8E4-44B9-90EF-DE8A1BBE76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EC5B46B4-DFCE-4C2A-AFC3-683FCA7DAFAA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Attēla vietturis 3">
            <a:extLst>
              <a:ext uri="{FF2B5EF4-FFF2-40B4-BE49-F238E27FC236}">
                <a16:creationId xmlns:a16="http://schemas.microsoft.com/office/drawing/2014/main" id="{902B7492-A7EA-4B30-9CA8-E75BA4471C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16825" y="0"/>
            <a:ext cx="4575175" cy="5921476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5967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Titulslaids gaišs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17" y="1531018"/>
            <a:ext cx="7904480" cy="1351711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 teksts ar 2 rindām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E586D95-6EED-4F7F-AC43-48CF7263E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4753" y="4574950"/>
            <a:ext cx="3053678" cy="92440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9DE1161C-9604-4751-BFE4-EB7CB9227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429" y="5499351"/>
            <a:ext cx="3048002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A2030015-BCA1-4384-8F6E-ABC8C0B0E2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5576" y="6032572"/>
            <a:ext cx="1272334" cy="450000"/>
          </a:xfrm>
          <a:prstGeom prst="rect">
            <a:avLst/>
          </a:prstGeom>
        </p:spPr>
      </p:pic>
      <p:sp>
        <p:nvSpPr>
          <p:cNvPr id="11" name="Taisnstūris 10">
            <a:extLst>
              <a:ext uri="{FF2B5EF4-FFF2-40B4-BE49-F238E27FC236}">
                <a16:creationId xmlns:a16="http://schemas.microsoft.com/office/drawing/2014/main" id="{4731840B-66EE-4A65-8739-33B5C6DE1459}"/>
              </a:ext>
            </a:extLst>
          </p:cNvPr>
          <p:cNvSpPr/>
          <p:nvPr userDrawn="1"/>
        </p:nvSpPr>
        <p:spPr>
          <a:xfrm>
            <a:off x="-67732" y="6052114"/>
            <a:ext cx="3786164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8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IEROBEŽOTA PIEEJAMĪBA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0D15A4B7-D7E4-4814-A627-CB9FA148AA3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3126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990" y="995854"/>
            <a:ext cx="4467700" cy="110726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5009" y="4079700"/>
            <a:ext cx="1845479" cy="52794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7" name="Slaida numura vietturis 3">
            <a:extLst>
              <a:ext uri="{FF2B5EF4-FFF2-40B4-BE49-F238E27FC236}">
                <a16:creationId xmlns:a16="http://schemas.microsoft.com/office/drawing/2014/main" id="{F1B09677-1617-4EF5-BB7E-5A3E62489D3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79780" y="6274800"/>
            <a:ext cx="482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Tiešsaistes attēla vietturis 3">
            <a:extLst>
              <a:ext uri="{FF2B5EF4-FFF2-40B4-BE49-F238E27FC236}">
                <a16:creationId xmlns:a16="http://schemas.microsoft.com/office/drawing/2014/main" id="{15C25156-52C2-44CD-8EB6-BAD23773252C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678106" y="4148973"/>
            <a:ext cx="1375352" cy="1375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06E234E5-0A74-4A3A-9963-68282D60F57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95009" y="4608337"/>
            <a:ext cx="1161663" cy="915988"/>
          </a:xfrm>
        </p:spPr>
        <p:txBody>
          <a:bodyPr/>
          <a:lstStyle>
            <a:lvl1pPr algn="l">
              <a:defRPr sz="6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2"/>
                </a:solidFill>
              </a:defRPr>
            </a:lvl2pPr>
            <a:lvl3pPr>
              <a:defRPr b="1">
                <a:solidFill>
                  <a:schemeClr val="accent2"/>
                </a:solidFill>
              </a:defRPr>
            </a:lvl3pPr>
            <a:lvl4pPr>
              <a:defRPr b="1">
                <a:solidFill>
                  <a:schemeClr val="accent2"/>
                </a:solidFill>
              </a:defRPr>
            </a:lvl4pPr>
            <a:lvl5pPr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20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33C20334-37A6-4B87-86C8-CB9767A6B66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04692" y="4937098"/>
            <a:ext cx="991453" cy="674688"/>
          </a:xfr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/>
              <a:t>%</a:t>
            </a:r>
          </a:p>
        </p:txBody>
      </p:sp>
      <p:sp>
        <p:nvSpPr>
          <p:cNvPr id="23" name="Teksta vietturis 8">
            <a:extLst>
              <a:ext uri="{FF2B5EF4-FFF2-40B4-BE49-F238E27FC236}">
                <a16:creationId xmlns:a16="http://schemas.microsoft.com/office/drawing/2014/main" id="{3E0F4539-89E9-4CCC-A4F8-A3755758DF1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20460" y="4079700"/>
            <a:ext cx="1845479" cy="52794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4" name="Tiešsaistes attēla vietturis 3">
            <a:extLst>
              <a:ext uri="{FF2B5EF4-FFF2-40B4-BE49-F238E27FC236}">
                <a16:creationId xmlns:a16="http://schemas.microsoft.com/office/drawing/2014/main" id="{E41E2C6F-4C7E-47E8-AEC4-A0156492A96E}"/>
              </a:ext>
            </a:extLst>
          </p:cNvPr>
          <p:cNvSpPr>
            <a:spLocks noGrp="1"/>
          </p:cNvSpPr>
          <p:nvPr>
            <p:ph type="clipArt" sz="quarter" idx="34" hasCustomPrompt="1"/>
          </p:nvPr>
        </p:nvSpPr>
        <p:spPr>
          <a:xfrm>
            <a:off x="4703557" y="4148973"/>
            <a:ext cx="1375352" cy="1375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5" name="Teksta vietturis 5">
            <a:extLst>
              <a:ext uri="{FF2B5EF4-FFF2-40B4-BE49-F238E27FC236}">
                <a16:creationId xmlns:a16="http://schemas.microsoft.com/office/drawing/2014/main" id="{89BFC36E-15E8-4E93-9A0B-C13EB08146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20460" y="4608337"/>
            <a:ext cx="1161663" cy="915988"/>
          </a:xfrm>
        </p:spPr>
        <p:txBody>
          <a:bodyPr/>
          <a:lstStyle>
            <a:lvl1pPr algn="l">
              <a:defRPr sz="6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2"/>
                </a:solidFill>
              </a:defRPr>
            </a:lvl2pPr>
            <a:lvl3pPr>
              <a:defRPr b="1">
                <a:solidFill>
                  <a:schemeClr val="accent2"/>
                </a:solidFill>
              </a:defRPr>
            </a:lvl3pPr>
            <a:lvl4pPr>
              <a:defRPr b="1">
                <a:solidFill>
                  <a:schemeClr val="accent2"/>
                </a:solidFill>
              </a:defRPr>
            </a:lvl4pPr>
            <a:lvl5pPr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20</a:t>
            </a:r>
          </a:p>
        </p:txBody>
      </p:sp>
      <p:sp>
        <p:nvSpPr>
          <p:cNvPr id="26" name="Teksta vietturis 13">
            <a:extLst>
              <a:ext uri="{FF2B5EF4-FFF2-40B4-BE49-F238E27FC236}">
                <a16:creationId xmlns:a16="http://schemas.microsoft.com/office/drawing/2014/main" id="{654B8190-CD7F-4D04-BBF9-8CE8BEDE14A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30143" y="4937098"/>
            <a:ext cx="991453" cy="674688"/>
          </a:xfr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/>
              <a:t>%</a:t>
            </a:r>
          </a:p>
        </p:txBody>
      </p:sp>
      <p:sp>
        <p:nvSpPr>
          <p:cNvPr id="27" name="Teksta vietturis 8">
            <a:extLst>
              <a:ext uri="{FF2B5EF4-FFF2-40B4-BE49-F238E27FC236}">
                <a16:creationId xmlns:a16="http://schemas.microsoft.com/office/drawing/2014/main" id="{5DA79156-9E8F-47E8-BDE8-95587CC01F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45911" y="4079700"/>
            <a:ext cx="1845479" cy="52794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iešsaistes attēla vietturis 3">
            <a:extLst>
              <a:ext uri="{FF2B5EF4-FFF2-40B4-BE49-F238E27FC236}">
                <a16:creationId xmlns:a16="http://schemas.microsoft.com/office/drawing/2014/main" id="{6FA1BAC7-8E7C-4C58-858D-112932A73058}"/>
              </a:ext>
            </a:extLst>
          </p:cNvPr>
          <p:cNvSpPr>
            <a:spLocks noGrp="1"/>
          </p:cNvSpPr>
          <p:nvPr>
            <p:ph type="clipArt" sz="quarter" idx="38" hasCustomPrompt="1"/>
          </p:nvPr>
        </p:nvSpPr>
        <p:spPr>
          <a:xfrm>
            <a:off x="8729008" y="4148973"/>
            <a:ext cx="1375352" cy="1375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eksta vietturis 5">
            <a:extLst>
              <a:ext uri="{FF2B5EF4-FFF2-40B4-BE49-F238E27FC236}">
                <a16:creationId xmlns:a16="http://schemas.microsoft.com/office/drawing/2014/main" id="{ACA84D36-D234-4BCF-B45D-020A4CFAF5B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45911" y="4608337"/>
            <a:ext cx="1161663" cy="915988"/>
          </a:xfrm>
        </p:spPr>
        <p:txBody>
          <a:bodyPr/>
          <a:lstStyle>
            <a:lvl1pPr algn="l">
              <a:defRPr sz="6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2"/>
                </a:solidFill>
              </a:defRPr>
            </a:lvl2pPr>
            <a:lvl3pPr>
              <a:defRPr b="1">
                <a:solidFill>
                  <a:schemeClr val="accent2"/>
                </a:solidFill>
              </a:defRPr>
            </a:lvl3pPr>
            <a:lvl4pPr>
              <a:defRPr b="1">
                <a:solidFill>
                  <a:schemeClr val="accent2"/>
                </a:solidFill>
              </a:defRPr>
            </a:lvl4pPr>
            <a:lvl5pPr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20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AE1CD1EE-DCD0-48BA-A459-BD8367720A1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955594" y="4937098"/>
            <a:ext cx="991453" cy="674688"/>
          </a:xfr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/>
              <a:t>%</a:t>
            </a:r>
          </a:p>
        </p:txBody>
      </p:sp>
      <p:pic>
        <p:nvPicPr>
          <p:cNvPr id="31" name="Grafika 30">
            <a:extLst>
              <a:ext uri="{FF2B5EF4-FFF2-40B4-BE49-F238E27FC236}">
                <a16:creationId xmlns:a16="http://schemas.microsoft.com/office/drawing/2014/main" id="{735F1B2E-D6F2-4BF0-8290-BBC740C5B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20" name="Teksta vietturis 2">
            <a:extLst>
              <a:ext uri="{FF2B5EF4-FFF2-40B4-BE49-F238E27FC236}">
                <a16:creationId xmlns:a16="http://schemas.microsoft.com/office/drawing/2014/main" id="{1BD117AF-2866-4A7A-BECB-6B27AC7E4E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21" name="Taisnstūris 20">
            <a:extLst>
              <a:ext uri="{FF2B5EF4-FFF2-40B4-BE49-F238E27FC236}">
                <a16:creationId xmlns:a16="http://schemas.microsoft.com/office/drawing/2014/main" id="{FA9498EA-93D1-4606-ADA7-B6D2042565F1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2" name="Attēla vietturis 3">
            <a:extLst>
              <a:ext uri="{FF2B5EF4-FFF2-40B4-BE49-F238E27FC236}">
                <a16:creationId xmlns:a16="http://schemas.microsoft.com/office/drawing/2014/main" id="{8A7BDDA1-55AA-4DD1-ACCE-C81015E4F2F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24939" y="0"/>
            <a:ext cx="6467061" cy="3429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845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irsraksta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990" y="995854"/>
            <a:ext cx="4467700" cy="110726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5009" y="4079700"/>
            <a:ext cx="1845479" cy="52794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7" name="Slaida numura vietturis 3">
            <a:extLst>
              <a:ext uri="{FF2B5EF4-FFF2-40B4-BE49-F238E27FC236}">
                <a16:creationId xmlns:a16="http://schemas.microsoft.com/office/drawing/2014/main" id="{F1B09677-1617-4EF5-BB7E-5A3E62489D3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79780" y="6274800"/>
            <a:ext cx="482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Tiešsaistes attēla vietturis 3">
            <a:extLst>
              <a:ext uri="{FF2B5EF4-FFF2-40B4-BE49-F238E27FC236}">
                <a16:creationId xmlns:a16="http://schemas.microsoft.com/office/drawing/2014/main" id="{15C25156-52C2-44CD-8EB6-BAD23773252C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533694" y="4004561"/>
            <a:ext cx="1664176" cy="1664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06E234E5-0A74-4A3A-9963-68282D60F57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95009" y="4608337"/>
            <a:ext cx="1161663" cy="915988"/>
          </a:xfrm>
        </p:spPr>
        <p:txBody>
          <a:bodyPr/>
          <a:lstStyle>
            <a:lvl1pPr algn="l">
              <a:defRPr sz="6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2"/>
                </a:solidFill>
              </a:defRPr>
            </a:lvl2pPr>
            <a:lvl3pPr>
              <a:defRPr b="1">
                <a:solidFill>
                  <a:schemeClr val="accent2"/>
                </a:solidFill>
              </a:defRPr>
            </a:lvl3pPr>
            <a:lvl4pPr>
              <a:defRPr b="1">
                <a:solidFill>
                  <a:schemeClr val="accent2"/>
                </a:solidFill>
              </a:defRPr>
            </a:lvl4pPr>
            <a:lvl5pPr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20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33C20334-37A6-4B87-86C8-CB9767A6B66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04692" y="4937098"/>
            <a:ext cx="991453" cy="674688"/>
          </a:xfr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/>
              <a:t>%</a:t>
            </a:r>
          </a:p>
        </p:txBody>
      </p:sp>
      <p:sp>
        <p:nvSpPr>
          <p:cNvPr id="23" name="Teksta vietturis 8">
            <a:extLst>
              <a:ext uri="{FF2B5EF4-FFF2-40B4-BE49-F238E27FC236}">
                <a16:creationId xmlns:a16="http://schemas.microsoft.com/office/drawing/2014/main" id="{3E0F4539-89E9-4CCC-A4F8-A3755758DF1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20460" y="4079700"/>
            <a:ext cx="1845479" cy="52794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4" name="Tiešsaistes attēla vietturis 3">
            <a:extLst>
              <a:ext uri="{FF2B5EF4-FFF2-40B4-BE49-F238E27FC236}">
                <a16:creationId xmlns:a16="http://schemas.microsoft.com/office/drawing/2014/main" id="{E41E2C6F-4C7E-47E8-AEC4-A0156492A96E}"/>
              </a:ext>
            </a:extLst>
          </p:cNvPr>
          <p:cNvSpPr>
            <a:spLocks noGrp="1"/>
          </p:cNvSpPr>
          <p:nvPr>
            <p:ph type="clipArt" sz="quarter" idx="34" hasCustomPrompt="1"/>
          </p:nvPr>
        </p:nvSpPr>
        <p:spPr>
          <a:xfrm>
            <a:off x="4559145" y="4004561"/>
            <a:ext cx="1664176" cy="1664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5" name="Teksta vietturis 5">
            <a:extLst>
              <a:ext uri="{FF2B5EF4-FFF2-40B4-BE49-F238E27FC236}">
                <a16:creationId xmlns:a16="http://schemas.microsoft.com/office/drawing/2014/main" id="{89BFC36E-15E8-4E93-9A0B-C13EB08146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20460" y="4608337"/>
            <a:ext cx="1161663" cy="915988"/>
          </a:xfrm>
        </p:spPr>
        <p:txBody>
          <a:bodyPr/>
          <a:lstStyle>
            <a:lvl1pPr algn="l">
              <a:defRPr sz="6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2"/>
                </a:solidFill>
              </a:defRPr>
            </a:lvl2pPr>
            <a:lvl3pPr>
              <a:defRPr b="1">
                <a:solidFill>
                  <a:schemeClr val="accent2"/>
                </a:solidFill>
              </a:defRPr>
            </a:lvl3pPr>
            <a:lvl4pPr>
              <a:defRPr b="1">
                <a:solidFill>
                  <a:schemeClr val="accent2"/>
                </a:solidFill>
              </a:defRPr>
            </a:lvl4pPr>
            <a:lvl5pPr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20</a:t>
            </a:r>
          </a:p>
        </p:txBody>
      </p:sp>
      <p:sp>
        <p:nvSpPr>
          <p:cNvPr id="26" name="Teksta vietturis 13">
            <a:extLst>
              <a:ext uri="{FF2B5EF4-FFF2-40B4-BE49-F238E27FC236}">
                <a16:creationId xmlns:a16="http://schemas.microsoft.com/office/drawing/2014/main" id="{654B8190-CD7F-4D04-BBF9-8CE8BEDE14A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30143" y="4937098"/>
            <a:ext cx="991453" cy="674688"/>
          </a:xfr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/>
              <a:t>%</a:t>
            </a:r>
          </a:p>
        </p:txBody>
      </p:sp>
      <p:sp>
        <p:nvSpPr>
          <p:cNvPr id="27" name="Teksta vietturis 8">
            <a:extLst>
              <a:ext uri="{FF2B5EF4-FFF2-40B4-BE49-F238E27FC236}">
                <a16:creationId xmlns:a16="http://schemas.microsoft.com/office/drawing/2014/main" id="{5DA79156-9E8F-47E8-BDE8-95587CC01F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45911" y="4079700"/>
            <a:ext cx="1845479" cy="52794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iešsaistes attēla vietturis 3">
            <a:extLst>
              <a:ext uri="{FF2B5EF4-FFF2-40B4-BE49-F238E27FC236}">
                <a16:creationId xmlns:a16="http://schemas.microsoft.com/office/drawing/2014/main" id="{6FA1BAC7-8E7C-4C58-858D-112932A73058}"/>
              </a:ext>
            </a:extLst>
          </p:cNvPr>
          <p:cNvSpPr>
            <a:spLocks noGrp="1"/>
          </p:cNvSpPr>
          <p:nvPr>
            <p:ph type="clipArt" sz="quarter" idx="38" hasCustomPrompt="1"/>
          </p:nvPr>
        </p:nvSpPr>
        <p:spPr>
          <a:xfrm>
            <a:off x="8584596" y="4004561"/>
            <a:ext cx="1664176" cy="1664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eksta vietturis 5">
            <a:extLst>
              <a:ext uri="{FF2B5EF4-FFF2-40B4-BE49-F238E27FC236}">
                <a16:creationId xmlns:a16="http://schemas.microsoft.com/office/drawing/2014/main" id="{ACA84D36-D234-4BCF-B45D-020A4CFAF5B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45911" y="4608337"/>
            <a:ext cx="1161663" cy="915988"/>
          </a:xfrm>
        </p:spPr>
        <p:txBody>
          <a:bodyPr/>
          <a:lstStyle>
            <a:lvl1pPr algn="l">
              <a:defRPr sz="6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2"/>
                </a:solidFill>
              </a:defRPr>
            </a:lvl2pPr>
            <a:lvl3pPr>
              <a:defRPr b="1">
                <a:solidFill>
                  <a:schemeClr val="accent2"/>
                </a:solidFill>
              </a:defRPr>
            </a:lvl3pPr>
            <a:lvl4pPr>
              <a:defRPr b="1">
                <a:solidFill>
                  <a:schemeClr val="accent2"/>
                </a:solidFill>
              </a:defRPr>
            </a:lvl4pPr>
            <a:lvl5pPr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20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AE1CD1EE-DCD0-48BA-A459-BD8367720A1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955594" y="4937098"/>
            <a:ext cx="991453" cy="674688"/>
          </a:xfr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/>
              <a:t>%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95B840B7-4CB1-41E7-918D-8E72CB9D0E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0" name="Teksta vietturis 2">
            <a:extLst>
              <a:ext uri="{FF2B5EF4-FFF2-40B4-BE49-F238E27FC236}">
                <a16:creationId xmlns:a16="http://schemas.microsoft.com/office/drawing/2014/main" id="{A6CD5454-1C8F-4383-BAAB-937B7B10B8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21" name="Taisnstūris 20">
            <a:extLst>
              <a:ext uri="{FF2B5EF4-FFF2-40B4-BE49-F238E27FC236}">
                <a16:creationId xmlns:a16="http://schemas.microsoft.com/office/drawing/2014/main" id="{ED935948-8F3C-4D67-88B7-07EBA7DA7110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Attēla vietturis 3">
            <a:extLst>
              <a:ext uri="{FF2B5EF4-FFF2-40B4-BE49-F238E27FC236}">
                <a16:creationId xmlns:a16="http://schemas.microsoft.com/office/drawing/2014/main" id="{947B8105-1D02-4207-A600-EFC6CA3FF7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24939" y="0"/>
            <a:ext cx="6467061" cy="3429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6529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āls 30">
            <a:extLst>
              <a:ext uri="{FF2B5EF4-FFF2-40B4-BE49-F238E27FC236}">
                <a16:creationId xmlns:a16="http://schemas.microsoft.com/office/drawing/2014/main" id="{BE0C7A90-66B4-4722-989D-99D59800B20F}"/>
              </a:ext>
            </a:extLst>
          </p:cNvPr>
          <p:cNvSpPr/>
          <p:nvPr userDrawn="1"/>
        </p:nvSpPr>
        <p:spPr>
          <a:xfrm>
            <a:off x="5430892" y="3872637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32" name="Ovāls 31">
            <a:extLst>
              <a:ext uri="{FF2B5EF4-FFF2-40B4-BE49-F238E27FC236}">
                <a16:creationId xmlns:a16="http://schemas.microsoft.com/office/drawing/2014/main" id="{49E899B7-03FC-42B0-A547-A275B8CBE613}"/>
              </a:ext>
            </a:extLst>
          </p:cNvPr>
          <p:cNvSpPr/>
          <p:nvPr userDrawn="1"/>
        </p:nvSpPr>
        <p:spPr>
          <a:xfrm>
            <a:off x="5430892" y="2717108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33" name="Ovāls 32">
            <a:extLst>
              <a:ext uri="{FF2B5EF4-FFF2-40B4-BE49-F238E27FC236}">
                <a16:creationId xmlns:a16="http://schemas.microsoft.com/office/drawing/2014/main" id="{31E4F7B5-490A-445C-8304-E49B11C17C3F}"/>
              </a:ext>
            </a:extLst>
          </p:cNvPr>
          <p:cNvSpPr/>
          <p:nvPr userDrawn="1"/>
        </p:nvSpPr>
        <p:spPr>
          <a:xfrm>
            <a:off x="5430892" y="5021341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269" y="754474"/>
            <a:ext cx="6316402" cy="77198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>
            <a:off x="0" y="0"/>
            <a:ext cx="4585648" cy="46014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248EB142-0B4D-46FB-8816-B224ACF70B99}"/>
              </a:ext>
            </a:extLst>
          </p:cNvPr>
          <p:cNvSpPr/>
          <p:nvPr userDrawn="1"/>
        </p:nvSpPr>
        <p:spPr>
          <a:xfrm>
            <a:off x="-1" y="4601497"/>
            <a:ext cx="4585648" cy="2256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8D53B549-2A69-4803-85AF-7617A0DD3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18" name="Tiešsaistes attēla vietturis 5">
            <a:extLst>
              <a:ext uri="{FF2B5EF4-FFF2-40B4-BE49-F238E27FC236}">
                <a16:creationId xmlns:a16="http://schemas.microsoft.com/office/drawing/2014/main" id="{0C936957-C3FE-43D7-8519-AFAA2AE24AC1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5558592" y="2837905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iešsaistes attēla vietturis 5">
            <a:extLst>
              <a:ext uri="{FF2B5EF4-FFF2-40B4-BE49-F238E27FC236}">
                <a16:creationId xmlns:a16="http://schemas.microsoft.com/office/drawing/2014/main" id="{C1F7DAA6-234F-48C5-BCFA-A60D36CEBBB8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5558592" y="3999008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2" name="Teksta vietturis 8">
            <a:extLst>
              <a:ext uri="{FF2B5EF4-FFF2-40B4-BE49-F238E27FC236}">
                <a16:creationId xmlns:a16="http://schemas.microsoft.com/office/drawing/2014/main" id="{ECDA17F2-5F6E-4EE0-90C5-24AC023AF8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6931" y="2816087"/>
            <a:ext cx="4863642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3" name="Teksta vietturis 13">
            <a:extLst>
              <a:ext uri="{FF2B5EF4-FFF2-40B4-BE49-F238E27FC236}">
                <a16:creationId xmlns:a16="http://schemas.microsoft.com/office/drawing/2014/main" id="{C54900F3-005D-47DE-BE13-1F4029B2C2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6931" y="3201886"/>
            <a:ext cx="4863642" cy="3674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Teksts vienas rindiņas apjomā</a:t>
            </a:r>
          </a:p>
        </p:txBody>
      </p:sp>
      <p:sp>
        <p:nvSpPr>
          <p:cNvPr id="24" name="Teksta vietturis 8">
            <a:extLst>
              <a:ext uri="{FF2B5EF4-FFF2-40B4-BE49-F238E27FC236}">
                <a16:creationId xmlns:a16="http://schemas.microsoft.com/office/drawing/2014/main" id="{E8242EDF-9604-4FD0-A605-4F27DA75D7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6931" y="3966439"/>
            <a:ext cx="4863642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5" name="Teksta vietturis 13">
            <a:extLst>
              <a:ext uri="{FF2B5EF4-FFF2-40B4-BE49-F238E27FC236}">
                <a16:creationId xmlns:a16="http://schemas.microsoft.com/office/drawing/2014/main" id="{9512D99E-1CE3-4906-A4F8-86352EB191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66931" y="4345414"/>
            <a:ext cx="4863642" cy="36451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Teksts vienas rindiņas apjomā</a:t>
            </a:r>
          </a:p>
        </p:txBody>
      </p:sp>
      <p:sp>
        <p:nvSpPr>
          <p:cNvPr id="26" name="Tiešsaistes attēla vietturis 5">
            <a:extLst>
              <a:ext uri="{FF2B5EF4-FFF2-40B4-BE49-F238E27FC236}">
                <a16:creationId xmlns:a16="http://schemas.microsoft.com/office/drawing/2014/main" id="{980A4874-DE5F-4060-8109-34A09A0D62F1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5558592" y="5151243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8" name="Teksta vietturis 8">
            <a:extLst>
              <a:ext uri="{FF2B5EF4-FFF2-40B4-BE49-F238E27FC236}">
                <a16:creationId xmlns:a16="http://schemas.microsoft.com/office/drawing/2014/main" id="{8AFC13D8-0CC2-416D-9F20-8DACEB3EF0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66931" y="5132322"/>
            <a:ext cx="4863642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8202C5C1-AD45-4E23-B456-B7FC6936BA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66931" y="5511297"/>
            <a:ext cx="4863642" cy="36451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Teksts vienas rindiņas apjomā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B672529B-D226-483E-9402-BA2B5A42A83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20268" y="1638549"/>
            <a:ext cx="6316401" cy="65520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6E44557-1026-4394-B253-5EB07668196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34" name="Teksta vietturis 2">
            <a:extLst>
              <a:ext uri="{FF2B5EF4-FFF2-40B4-BE49-F238E27FC236}">
                <a16:creationId xmlns:a16="http://schemas.microsoft.com/office/drawing/2014/main" id="{F50E286F-1B7E-4450-98F4-1079D67391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bg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35" name="Taisnstūris 34">
            <a:extLst>
              <a:ext uri="{FF2B5EF4-FFF2-40B4-BE49-F238E27FC236}">
                <a16:creationId xmlns:a16="http://schemas.microsoft.com/office/drawing/2014/main" id="{5FECE1C1-79C3-4433-BB77-A9B71AED11DF}"/>
              </a:ext>
            </a:extLst>
          </p:cNvPr>
          <p:cNvSpPr/>
          <p:nvPr userDrawn="1"/>
        </p:nvSpPr>
        <p:spPr>
          <a:xfrm>
            <a:off x="5323628" y="0"/>
            <a:ext cx="3054840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7" name="Attēla vietturis 3">
            <a:extLst>
              <a:ext uri="{FF2B5EF4-FFF2-40B4-BE49-F238E27FC236}">
                <a16:creationId xmlns:a16="http://schemas.microsoft.com/office/drawing/2014/main" id="{697C8E03-E7D9-4E85-AEC8-4E984E8164A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3443" y="593562"/>
            <a:ext cx="3377821" cy="5636572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516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āls 31">
            <a:extLst>
              <a:ext uri="{FF2B5EF4-FFF2-40B4-BE49-F238E27FC236}">
                <a16:creationId xmlns:a16="http://schemas.microsoft.com/office/drawing/2014/main" id="{0D18E562-7750-4A9A-AB41-F202BA611947}"/>
              </a:ext>
            </a:extLst>
          </p:cNvPr>
          <p:cNvSpPr/>
          <p:nvPr userDrawn="1"/>
        </p:nvSpPr>
        <p:spPr>
          <a:xfrm>
            <a:off x="5430892" y="3872637"/>
            <a:ext cx="955343" cy="955343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33" name="Ovāls 32">
            <a:extLst>
              <a:ext uri="{FF2B5EF4-FFF2-40B4-BE49-F238E27FC236}">
                <a16:creationId xmlns:a16="http://schemas.microsoft.com/office/drawing/2014/main" id="{17CCA5DA-F5CB-4822-91C0-49C0E04045C0}"/>
              </a:ext>
            </a:extLst>
          </p:cNvPr>
          <p:cNvSpPr/>
          <p:nvPr userDrawn="1"/>
        </p:nvSpPr>
        <p:spPr>
          <a:xfrm>
            <a:off x="5430892" y="2717108"/>
            <a:ext cx="955343" cy="955343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34" name="Ovāls 33">
            <a:extLst>
              <a:ext uri="{FF2B5EF4-FFF2-40B4-BE49-F238E27FC236}">
                <a16:creationId xmlns:a16="http://schemas.microsoft.com/office/drawing/2014/main" id="{263176C6-E5DC-4371-81B8-48DB69A08886}"/>
              </a:ext>
            </a:extLst>
          </p:cNvPr>
          <p:cNvSpPr/>
          <p:nvPr userDrawn="1"/>
        </p:nvSpPr>
        <p:spPr>
          <a:xfrm>
            <a:off x="5430892" y="5021341"/>
            <a:ext cx="955343" cy="955343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269" y="754474"/>
            <a:ext cx="6316402" cy="77198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>
            <a:off x="0" y="0"/>
            <a:ext cx="4585648" cy="46014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248EB142-0B4D-46FB-8816-B224ACF70B99}"/>
              </a:ext>
            </a:extLst>
          </p:cNvPr>
          <p:cNvSpPr/>
          <p:nvPr userDrawn="1"/>
        </p:nvSpPr>
        <p:spPr>
          <a:xfrm>
            <a:off x="-1" y="4601497"/>
            <a:ext cx="4585648" cy="2256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1"/>
              </a:solidFill>
            </a:endParaRPr>
          </a:p>
        </p:txBody>
      </p:sp>
      <p:sp>
        <p:nvSpPr>
          <p:cNvPr id="18" name="Tiešsaistes attēla vietturis 5">
            <a:extLst>
              <a:ext uri="{FF2B5EF4-FFF2-40B4-BE49-F238E27FC236}">
                <a16:creationId xmlns:a16="http://schemas.microsoft.com/office/drawing/2014/main" id="{0C936957-C3FE-43D7-8519-AFAA2AE24AC1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5561732" y="2837905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iešsaistes attēla vietturis 5">
            <a:extLst>
              <a:ext uri="{FF2B5EF4-FFF2-40B4-BE49-F238E27FC236}">
                <a16:creationId xmlns:a16="http://schemas.microsoft.com/office/drawing/2014/main" id="{C1F7DAA6-234F-48C5-BCFA-A60D36CEBBB8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5561732" y="3999008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2" name="Teksta vietturis 8">
            <a:extLst>
              <a:ext uri="{FF2B5EF4-FFF2-40B4-BE49-F238E27FC236}">
                <a16:creationId xmlns:a16="http://schemas.microsoft.com/office/drawing/2014/main" id="{ECDA17F2-5F6E-4EE0-90C5-24AC023AF8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6931" y="2829735"/>
            <a:ext cx="4863642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3" name="Teksta vietturis 13">
            <a:extLst>
              <a:ext uri="{FF2B5EF4-FFF2-40B4-BE49-F238E27FC236}">
                <a16:creationId xmlns:a16="http://schemas.microsoft.com/office/drawing/2014/main" id="{C54900F3-005D-47DE-BE13-1F4029B2C2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6931" y="3215534"/>
            <a:ext cx="4863642" cy="3674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Teksts vienas rindiņas apjomā</a:t>
            </a:r>
          </a:p>
        </p:txBody>
      </p:sp>
      <p:sp>
        <p:nvSpPr>
          <p:cNvPr id="24" name="Teksta vietturis 8">
            <a:extLst>
              <a:ext uri="{FF2B5EF4-FFF2-40B4-BE49-F238E27FC236}">
                <a16:creationId xmlns:a16="http://schemas.microsoft.com/office/drawing/2014/main" id="{E8242EDF-9604-4FD0-A605-4F27DA75D7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6931" y="3980087"/>
            <a:ext cx="4863642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5" name="Teksta vietturis 13">
            <a:extLst>
              <a:ext uri="{FF2B5EF4-FFF2-40B4-BE49-F238E27FC236}">
                <a16:creationId xmlns:a16="http://schemas.microsoft.com/office/drawing/2014/main" id="{9512D99E-1CE3-4906-A4F8-86352EB191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66931" y="4359062"/>
            <a:ext cx="4863642" cy="36451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Teksts vienas rindiņas apjomā</a:t>
            </a:r>
          </a:p>
        </p:txBody>
      </p:sp>
      <p:sp>
        <p:nvSpPr>
          <p:cNvPr id="26" name="Tiešsaistes attēla vietturis 5">
            <a:extLst>
              <a:ext uri="{FF2B5EF4-FFF2-40B4-BE49-F238E27FC236}">
                <a16:creationId xmlns:a16="http://schemas.microsoft.com/office/drawing/2014/main" id="{980A4874-DE5F-4060-8109-34A09A0D62F1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5561732" y="5151243"/>
            <a:ext cx="699943" cy="69994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8" name="Teksta vietturis 8">
            <a:extLst>
              <a:ext uri="{FF2B5EF4-FFF2-40B4-BE49-F238E27FC236}">
                <a16:creationId xmlns:a16="http://schemas.microsoft.com/office/drawing/2014/main" id="{8AFC13D8-0CC2-416D-9F20-8DACEB3EF0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66931" y="5132322"/>
            <a:ext cx="4863642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8202C5C1-AD45-4E23-B456-B7FC6936BA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66931" y="5511297"/>
            <a:ext cx="4863642" cy="36451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Teksts vienas rindiņas apjomā</a:t>
            </a:r>
          </a:p>
        </p:txBody>
      </p:sp>
      <p:sp>
        <p:nvSpPr>
          <p:cNvPr id="30" name="Teksta vietturis 13">
            <a:extLst>
              <a:ext uri="{FF2B5EF4-FFF2-40B4-BE49-F238E27FC236}">
                <a16:creationId xmlns:a16="http://schemas.microsoft.com/office/drawing/2014/main" id="{B672529B-D226-483E-9402-BA2B5A42A83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20268" y="1638549"/>
            <a:ext cx="6316401" cy="65520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pic>
        <p:nvPicPr>
          <p:cNvPr id="31" name="Grafika 30">
            <a:extLst>
              <a:ext uri="{FF2B5EF4-FFF2-40B4-BE49-F238E27FC236}">
                <a16:creationId xmlns:a16="http://schemas.microsoft.com/office/drawing/2014/main" id="{DCCB569A-407C-46C7-9FC9-54BA112BF8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3955C5F-15FB-4B3C-A4F2-E85D1D774E4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35" name="Teksta vietturis 2">
            <a:extLst>
              <a:ext uri="{FF2B5EF4-FFF2-40B4-BE49-F238E27FC236}">
                <a16:creationId xmlns:a16="http://schemas.microsoft.com/office/drawing/2014/main" id="{59917D52-B484-4C5F-8CED-08A1D0863F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36" name="Taisnstūris 35">
            <a:extLst>
              <a:ext uri="{FF2B5EF4-FFF2-40B4-BE49-F238E27FC236}">
                <a16:creationId xmlns:a16="http://schemas.microsoft.com/office/drawing/2014/main" id="{E46C1766-810A-43F3-AB1E-7F881833127C}"/>
              </a:ext>
            </a:extLst>
          </p:cNvPr>
          <p:cNvSpPr/>
          <p:nvPr userDrawn="1"/>
        </p:nvSpPr>
        <p:spPr>
          <a:xfrm>
            <a:off x="5323628" y="0"/>
            <a:ext cx="3054840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7" name="Attēla vietturis 3">
            <a:extLst>
              <a:ext uri="{FF2B5EF4-FFF2-40B4-BE49-F238E27FC236}">
                <a16:creationId xmlns:a16="http://schemas.microsoft.com/office/drawing/2014/main" id="{6CF07426-4F5F-4C2E-A393-40F05AC285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3443" y="593562"/>
            <a:ext cx="3377821" cy="5636572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5409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 flipV="1">
            <a:off x="-1" y="2675162"/>
            <a:ext cx="12192000" cy="41828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1" name="Ovāls 30">
            <a:extLst>
              <a:ext uri="{FF2B5EF4-FFF2-40B4-BE49-F238E27FC236}">
                <a16:creationId xmlns:a16="http://schemas.microsoft.com/office/drawing/2014/main" id="{4C1B87A9-03A6-4CEE-81D1-65FB53D6A1DF}"/>
              </a:ext>
            </a:extLst>
          </p:cNvPr>
          <p:cNvSpPr/>
          <p:nvPr userDrawn="1"/>
        </p:nvSpPr>
        <p:spPr>
          <a:xfrm>
            <a:off x="1451490" y="3097873"/>
            <a:ext cx="1692449" cy="169244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2"/>
              </a:solidFill>
            </a:endParaRPr>
          </a:p>
        </p:txBody>
      </p:sp>
      <p:sp>
        <p:nvSpPr>
          <p:cNvPr id="33" name="Ovāls 32">
            <a:extLst>
              <a:ext uri="{FF2B5EF4-FFF2-40B4-BE49-F238E27FC236}">
                <a16:creationId xmlns:a16="http://schemas.microsoft.com/office/drawing/2014/main" id="{C0C48B79-7B68-4006-8EF1-BE06BCF2AC41}"/>
              </a:ext>
            </a:extLst>
          </p:cNvPr>
          <p:cNvSpPr/>
          <p:nvPr userDrawn="1"/>
        </p:nvSpPr>
        <p:spPr>
          <a:xfrm>
            <a:off x="5249669" y="3097873"/>
            <a:ext cx="1692449" cy="169244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2"/>
              </a:solidFill>
            </a:endParaRPr>
          </a:p>
        </p:txBody>
      </p:sp>
      <p:sp>
        <p:nvSpPr>
          <p:cNvPr id="34" name="Ovāls 33">
            <a:extLst>
              <a:ext uri="{FF2B5EF4-FFF2-40B4-BE49-F238E27FC236}">
                <a16:creationId xmlns:a16="http://schemas.microsoft.com/office/drawing/2014/main" id="{2978BE52-8CBC-4440-8FBB-7568C484D91E}"/>
              </a:ext>
            </a:extLst>
          </p:cNvPr>
          <p:cNvSpPr/>
          <p:nvPr userDrawn="1"/>
        </p:nvSpPr>
        <p:spPr>
          <a:xfrm>
            <a:off x="9074087" y="3089330"/>
            <a:ext cx="1692449" cy="169244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2"/>
              </a:solidFill>
            </a:endParaRP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1861014" y="3513724"/>
            <a:ext cx="846931" cy="846932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085" y="4822009"/>
            <a:ext cx="3204000" cy="42703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085" y="5180512"/>
            <a:ext cx="3204000" cy="59893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7" y="754473"/>
            <a:ext cx="10895256" cy="131998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969ABA9E-9D5C-480F-8DF9-B37F2AD7D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1" name="Tiešsaistes attēla vietturis 5">
            <a:extLst>
              <a:ext uri="{FF2B5EF4-FFF2-40B4-BE49-F238E27FC236}">
                <a16:creationId xmlns:a16="http://schemas.microsoft.com/office/drawing/2014/main" id="{72756B17-348F-4663-BA8F-9604988CF688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5672533" y="3513724"/>
            <a:ext cx="846931" cy="846932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4" name="Teksta vietturis 8">
            <a:extLst>
              <a:ext uri="{FF2B5EF4-FFF2-40B4-BE49-F238E27FC236}">
                <a16:creationId xmlns:a16="http://schemas.microsoft.com/office/drawing/2014/main" id="{DEFE80B8-8933-4C25-ACB9-742FE38475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3893" y="4822009"/>
            <a:ext cx="3204000" cy="42703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5" name="Teksta vietturis 13">
            <a:extLst>
              <a:ext uri="{FF2B5EF4-FFF2-40B4-BE49-F238E27FC236}">
                <a16:creationId xmlns:a16="http://schemas.microsoft.com/office/drawing/2014/main" id="{95CB1685-AA08-4009-9FAF-1BCFE32485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3893" y="5180512"/>
            <a:ext cx="3204000" cy="59893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6" name="Tiešsaistes attēla vietturis 5">
            <a:extLst>
              <a:ext uri="{FF2B5EF4-FFF2-40B4-BE49-F238E27FC236}">
                <a16:creationId xmlns:a16="http://schemas.microsoft.com/office/drawing/2014/main" id="{82787CA6-4FA1-4D7C-BF98-9BBFBAC39970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9496990" y="3513724"/>
            <a:ext cx="846931" cy="846932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7" name="Teksta vietturis 8">
            <a:extLst>
              <a:ext uri="{FF2B5EF4-FFF2-40B4-BE49-F238E27FC236}">
                <a16:creationId xmlns:a16="http://schemas.microsoft.com/office/drawing/2014/main" id="{3D9D701C-356D-4075-B115-3C837EB44C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18311" y="4822009"/>
            <a:ext cx="3204000" cy="42703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8" name="Teksta vietturis 13">
            <a:extLst>
              <a:ext uri="{FF2B5EF4-FFF2-40B4-BE49-F238E27FC236}">
                <a16:creationId xmlns:a16="http://schemas.microsoft.com/office/drawing/2014/main" id="{364DB91A-39DA-4C97-8952-ACDBF7A6AE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311" y="5180512"/>
            <a:ext cx="3204000" cy="59893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686D777-641E-4D1F-8D8F-E4907B0947E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9" name="Taisnstūris 18">
            <a:extLst>
              <a:ext uri="{FF2B5EF4-FFF2-40B4-BE49-F238E27FC236}">
                <a16:creationId xmlns:a16="http://schemas.microsoft.com/office/drawing/2014/main" id="{483325BA-9BAC-4576-BEC0-DC4785818C10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2439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Virsraksta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 flipV="1">
            <a:off x="-1" y="2675162"/>
            <a:ext cx="12192000" cy="41828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Ovāls 16">
            <a:extLst>
              <a:ext uri="{FF2B5EF4-FFF2-40B4-BE49-F238E27FC236}">
                <a16:creationId xmlns:a16="http://schemas.microsoft.com/office/drawing/2014/main" id="{55C5F839-3622-43EC-98C4-8EDC503ADD23}"/>
              </a:ext>
            </a:extLst>
          </p:cNvPr>
          <p:cNvSpPr/>
          <p:nvPr userDrawn="1"/>
        </p:nvSpPr>
        <p:spPr>
          <a:xfrm>
            <a:off x="1451490" y="3097873"/>
            <a:ext cx="1692449" cy="1692449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sp>
        <p:nvSpPr>
          <p:cNvPr id="18" name="Ovāls 17">
            <a:extLst>
              <a:ext uri="{FF2B5EF4-FFF2-40B4-BE49-F238E27FC236}">
                <a16:creationId xmlns:a16="http://schemas.microsoft.com/office/drawing/2014/main" id="{87718BA2-776F-4ED1-AF09-A6BAFD993EB6}"/>
              </a:ext>
            </a:extLst>
          </p:cNvPr>
          <p:cNvSpPr/>
          <p:nvPr userDrawn="1"/>
        </p:nvSpPr>
        <p:spPr>
          <a:xfrm>
            <a:off x="5249669" y="3097873"/>
            <a:ext cx="1692449" cy="1692449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sp>
        <p:nvSpPr>
          <p:cNvPr id="19" name="Ovāls 18">
            <a:extLst>
              <a:ext uri="{FF2B5EF4-FFF2-40B4-BE49-F238E27FC236}">
                <a16:creationId xmlns:a16="http://schemas.microsoft.com/office/drawing/2014/main" id="{08EEB617-698B-4B09-988B-3A772FDD8460}"/>
              </a:ext>
            </a:extLst>
          </p:cNvPr>
          <p:cNvSpPr/>
          <p:nvPr userDrawn="1"/>
        </p:nvSpPr>
        <p:spPr>
          <a:xfrm>
            <a:off x="9074087" y="3089330"/>
            <a:ext cx="1692449" cy="1692449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1861014" y="3513724"/>
            <a:ext cx="846931" cy="846932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085" y="4822009"/>
            <a:ext cx="3204000" cy="42703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085" y="5180512"/>
            <a:ext cx="3204000" cy="59893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7" y="754474"/>
            <a:ext cx="10895256" cy="13212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969ABA9E-9D5C-480F-8DF9-B37F2AD7D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1" name="Tiešsaistes attēla vietturis 5">
            <a:extLst>
              <a:ext uri="{FF2B5EF4-FFF2-40B4-BE49-F238E27FC236}">
                <a16:creationId xmlns:a16="http://schemas.microsoft.com/office/drawing/2014/main" id="{72756B17-348F-4663-BA8F-9604988CF688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5672533" y="3513724"/>
            <a:ext cx="846931" cy="846932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4" name="Teksta vietturis 8">
            <a:extLst>
              <a:ext uri="{FF2B5EF4-FFF2-40B4-BE49-F238E27FC236}">
                <a16:creationId xmlns:a16="http://schemas.microsoft.com/office/drawing/2014/main" id="{DEFE80B8-8933-4C25-ACB9-742FE38475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3893" y="4822009"/>
            <a:ext cx="3204000" cy="42703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5" name="Teksta vietturis 13">
            <a:extLst>
              <a:ext uri="{FF2B5EF4-FFF2-40B4-BE49-F238E27FC236}">
                <a16:creationId xmlns:a16="http://schemas.microsoft.com/office/drawing/2014/main" id="{95CB1685-AA08-4009-9FAF-1BCFE32485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3893" y="5180512"/>
            <a:ext cx="3204000" cy="59893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6" name="Tiešsaistes attēla vietturis 5">
            <a:extLst>
              <a:ext uri="{FF2B5EF4-FFF2-40B4-BE49-F238E27FC236}">
                <a16:creationId xmlns:a16="http://schemas.microsoft.com/office/drawing/2014/main" id="{82787CA6-4FA1-4D7C-BF98-9BBFBAC39970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9496990" y="3513724"/>
            <a:ext cx="846931" cy="846932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7" name="Teksta vietturis 8">
            <a:extLst>
              <a:ext uri="{FF2B5EF4-FFF2-40B4-BE49-F238E27FC236}">
                <a16:creationId xmlns:a16="http://schemas.microsoft.com/office/drawing/2014/main" id="{3D9D701C-356D-4075-B115-3C837EB44C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18311" y="4822009"/>
            <a:ext cx="3204000" cy="42703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8" name="Teksta vietturis 13">
            <a:extLst>
              <a:ext uri="{FF2B5EF4-FFF2-40B4-BE49-F238E27FC236}">
                <a16:creationId xmlns:a16="http://schemas.microsoft.com/office/drawing/2014/main" id="{364DB91A-39DA-4C97-8952-ACDBF7A6AE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311" y="5180512"/>
            <a:ext cx="3204000" cy="59893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7483390B-E5A3-40DD-9C84-0FF8032F451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7E3D465A-3791-4759-AFA6-117EDECB6F99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0366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71999" y="0"/>
            <a:ext cx="3048003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Virsraksts 1">
            <a:extLst>
              <a:ext uri="{FF2B5EF4-FFF2-40B4-BE49-F238E27FC236}">
                <a16:creationId xmlns:a16="http://schemas.microsoft.com/office/drawing/2014/main" id="{86D885BA-0782-47D3-8A21-B1E8A9DE91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555" y="1000294"/>
            <a:ext cx="10216891" cy="1667843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2" name="Ovāls 1">
            <a:extLst>
              <a:ext uri="{FF2B5EF4-FFF2-40B4-BE49-F238E27FC236}">
                <a16:creationId xmlns:a16="http://schemas.microsoft.com/office/drawing/2014/main" id="{3B186A27-B1D0-44D1-9B7F-7661D6AE159F}"/>
              </a:ext>
            </a:extLst>
          </p:cNvPr>
          <p:cNvSpPr/>
          <p:nvPr userDrawn="1"/>
        </p:nvSpPr>
        <p:spPr>
          <a:xfrm>
            <a:off x="959421" y="3167210"/>
            <a:ext cx="1724524" cy="1724524"/>
          </a:xfrm>
          <a:prstGeom prst="ellipse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9" name="Ovāls 8">
            <a:extLst>
              <a:ext uri="{FF2B5EF4-FFF2-40B4-BE49-F238E27FC236}">
                <a16:creationId xmlns:a16="http://schemas.microsoft.com/office/drawing/2014/main" id="{8B221F86-BC91-4C5F-BD9C-CD2253422475}"/>
              </a:ext>
            </a:extLst>
          </p:cNvPr>
          <p:cNvSpPr/>
          <p:nvPr userDrawn="1"/>
        </p:nvSpPr>
        <p:spPr>
          <a:xfrm>
            <a:off x="3811238" y="3167210"/>
            <a:ext cx="1724524" cy="1724524"/>
          </a:xfrm>
          <a:prstGeom prst="ellipse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7" name="Teksta vietturis 6">
            <a:extLst>
              <a:ext uri="{FF2B5EF4-FFF2-40B4-BE49-F238E27FC236}">
                <a16:creationId xmlns:a16="http://schemas.microsoft.com/office/drawing/2014/main" id="{1B454316-C14B-4AE3-BB74-50DF2C0BB8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683" y="5236534"/>
            <a:ext cx="2304000" cy="760413"/>
          </a:xfrm>
        </p:spPr>
        <p:txBody>
          <a:bodyPr anchor="ctr"/>
          <a:lstStyle>
            <a:lvl1pPr algn="ctr">
              <a:defRPr sz="1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Pirmā prezentācijas tēma</a:t>
            </a:r>
          </a:p>
        </p:txBody>
      </p:sp>
      <p:sp>
        <p:nvSpPr>
          <p:cNvPr id="12" name="Tiešsaistes attēla vietturis 11">
            <a:extLst>
              <a:ext uri="{FF2B5EF4-FFF2-40B4-BE49-F238E27FC236}">
                <a16:creationId xmlns:a16="http://schemas.microsoft.com/office/drawing/2014/main" id="{F8CFCFD8-6F08-4846-A269-EDE001DA34FC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1351069" y="3560779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iešsaistes attēla vietturis 11">
            <a:extLst>
              <a:ext uri="{FF2B5EF4-FFF2-40B4-BE49-F238E27FC236}">
                <a16:creationId xmlns:a16="http://schemas.microsoft.com/office/drawing/2014/main" id="{6BAF4ED0-B7A5-4E12-8EAE-38C5E185175F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4202886" y="3560779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4" name="Ovāls 13">
            <a:extLst>
              <a:ext uri="{FF2B5EF4-FFF2-40B4-BE49-F238E27FC236}">
                <a16:creationId xmlns:a16="http://schemas.microsoft.com/office/drawing/2014/main" id="{C59F8086-2670-4832-9B93-427C850F1E0E}"/>
              </a:ext>
            </a:extLst>
          </p:cNvPr>
          <p:cNvSpPr/>
          <p:nvPr userDrawn="1"/>
        </p:nvSpPr>
        <p:spPr>
          <a:xfrm>
            <a:off x="9514872" y="3167210"/>
            <a:ext cx="1724524" cy="1724524"/>
          </a:xfrm>
          <a:prstGeom prst="ellipse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5" name="Teksta vietturis 6">
            <a:extLst>
              <a:ext uri="{FF2B5EF4-FFF2-40B4-BE49-F238E27FC236}">
                <a16:creationId xmlns:a16="http://schemas.microsoft.com/office/drawing/2014/main" id="{3AFFCD87-4811-407E-A02E-5D92DAA689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25134" y="5236534"/>
            <a:ext cx="2304000" cy="760413"/>
          </a:xfrm>
        </p:spPr>
        <p:txBody>
          <a:bodyPr anchor="ctr"/>
          <a:lstStyle>
            <a:lvl1pPr algn="ctr">
              <a:defRPr sz="1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Ceturtā prezentācijas tēma</a:t>
            </a:r>
          </a:p>
        </p:txBody>
      </p:sp>
      <p:sp>
        <p:nvSpPr>
          <p:cNvPr id="16" name="Tiešsaistes attēla vietturis 11">
            <a:extLst>
              <a:ext uri="{FF2B5EF4-FFF2-40B4-BE49-F238E27FC236}">
                <a16:creationId xmlns:a16="http://schemas.microsoft.com/office/drawing/2014/main" id="{AEBEF342-281D-4463-BA36-021381958BE4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9906520" y="3560779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1" name="Teksta vietturis 6">
            <a:extLst>
              <a:ext uri="{FF2B5EF4-FFF2-40B4-BE49-F238E27FC236}">
                <a16:creationId xmlns:a16="http://schemas.microsoft.com/office/drawing/2014/main" id="{CFC5E62B-F69A-4073-8F9E-BCAB18D545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1500" y="5236534"/>
            <a:ext cx="2304000" cy="760413"/>
          </a:xfrm>
        </p:spPr>
        <p:txBody>
          <a:bodyPr anchor="ctr"/>
          <a:lstStyle>
            <a:lvl1pPr algn="ctr">
              <a:defRPr sz="1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Otrā prezentācijas tēma</a:t>
            </a:r>
          </a:p>
        </p:txBody>
      </p:sp>
      <p:sp>
        <p:nvSpPr>
          <p:cNvPr id="22" name="Ovāls 21">
            <a:extLst>
              <a:ext uri="{FF2B5EF4-FFF2-40B4-BE49-F238E27FC236}">
                <a16:creationId xmlns:a16="http://schemas.microsoft.com/office/drawing/2014/main" id="{791940E5-2E62-4D97-83B0-3B8BEC723083}"/>
              </a:ext>
            </a:extLst>
          </p:cNvPr>
          <p:cNvSpPr/>
          <p:nvPr userDrawn="1"/>
        </p:nvSpPr>
        <p:spPr>
          <a:xfrm>
            <a:off x="6663055" y="3167210"/>
            <a:ext cx="1724524" cy="1724524"/>
          </a:xfrm>
          <a:prstGeom prst="ellipse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23" name="Tiešsaistes attēla vietturis 11">
            <a:extLst>
              <a:ext uri="{FF2B5EF4-FFF2-40B4-BE49-F238E27FC236}">
                <a16:creationId xmlns:a16="http://schemas.microsoft.com/office/drawing/2014/main" id="{260C9862-32DA-4E09-B11A-A599BDD19DE6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7054703" y="3560779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4" name="Teksta vietturis 6">
            <a:extLst>
              <a:ext uri="{FF2B5EF4-FFF2-40B4-BE49-F238E27FC236}">
                <a16:creationId xmlns:a16="http://schemas.microsoft.com/office/drawing/2014/main" id="{25D4BD9C-968E-4DEC-B12C-0FD74B0B45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3317" y="5236534"/>
            <a:ext cx="2304000" cy="760413"/>
          </a:xfrm>
        </p:spPr>
        <p:txBody>
          <a:bodyPr anchor="ctr"/>
          <a:lstStyle>
            <a:lvl1pPr algn="ctr">
              <a:defRPr sz="1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Trešā prezentācijas tēma</a:t>
            </a:r>
          </a:p>
        </p:txBody>
      </p:sp>
    </p:spTree>
    <p:extLst>
      <p:ext uri="{BB962C8B-B14F-4D97-AF65-F5344CB8AC3E}">
        <p14:creationId xmlns:p14="http://schemas.microsoft.com/office/powerpoint/2010/main" val="424123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irsraksta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71999" y="0"/>
            <a:ext cx="3048003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Virsraksts 1">
            <a:extLst>
              <a:ext uri="{FF2B5EF4-FFF2-40B4-BE49-F238E27FC236}">
                <a16:creationId xmlns:a16="http://schemas.microsoft.com/office/drawing/2014/main" id="{86D885BA-0782-47D3-8A21-B1E8A9DE91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555" y="1000294"/>
            <a:ext cx="10216891" cy="1667843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lv-LV" dirty="0"/>
              <a:t>Slaida nosaukuma, tēmas vai atziņas teksts</a:t>
            </a:r>
          </a:p>
        </p:txBody>
      </p:sp>
      <p:sp>
        <p:nvSpPr>
          <p:cNvPr id="2" name="Ovāls 1">
            <a:extLst>
              <a:ext uri="{FF2B5EF4-FFF2-40B4-BE49-F238E27FC236}">
                <a16:creationId xmlns:a16="http://schemas.microsoft.com/office/drawing/2014/main" id="{3B186A27-B1D0-44D1-9B7F-7661D6AE159F}"/>
              </a:ext>
            </a:extLst>
          </p:cNvPr>
          <p:cNvSpPr/>
          <p:nvPr userDrawn="1"/>
        </p:nvSpPr>
        <p:spPr>
          <a:xfrm>
            <a:off x="959421" y="3167210"/>
            <a:ext cx="1724524" cy="1724524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sp>
        <p:nvSpPr>
          <p:cNvPr id="9" name="Ovāls 8">
            <a:extLst>
              <a:ext uri="{FF2B5EF4-FFF2-40B4-BE49-F238E27FC236}">
                <a16:creationId xmlns:a16="http://schemas.microsoft.com/office/drawing/2014/main" id="{8B221F86-BC91-4C5F-BD9C-CD2253422475}"/>
              </a:ext>
            </a:extLst>
          </p:cNvPr>
          <p:cNvSpPr/>
          <p:nvPr userDrawn="1"/>
        </p:nvSpPr>
        <p:spPr>
          <a:xfrm>
            <a:off x="3811238" y="3167210"/>
            <a:ext cx="1724524" cy="1724524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tx2"/>
              </a:solidFill>
            </a:endParaRPr>
          </a:p>
        </p:txBody>
      </p:sp>
      <p:sp>
        <p:nvSpPr>
          <p:cNvPr id="7" name="Teksta vietturis 6">
            <a:extLst>
              <a:ext uri="{FF2B5EF4-FFF2-40B4-BE49-F238E27FC236}">
                <a16:creationId xmlns:a16="http://schemas.microsoft.com/office/drawing/2014/main" id="{1B454316-C14B-4AE3-BB74-50DF2C0BB8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683" y="5236534"/>
            <a:ext cx="2304000" cy="760413"/>
          </a:xfrm>
        </p:spPr>
        <p:txBody>
          <a:bodyPr anchor="ctr"/>
          <a:lstStyle>
            <a:lvl1pPr algn="ctr"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Pirmā prezentācijas tēma</a:t>
            </a:r>
          </a:p>
        </p:txBody>
      </p:sp>
      <p:sp>
        <p:nvSpPr>
          <p:cNvPr id="12" name="Tiešsaistes attēla vietturis 11">
            <a:extLst>
              <a:ext uri="{FF2B5EF4-FFF2-40B4-BE49-F238E27FC236}">
                <a16:creationId xmlns:a16="http://schemas.microsoft.com/office/drawing/2014/main" id="{F8CFCFD8-6F08-4846-A269-EDE001DA34FC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1351069" y="3560779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iešsaistes attēla vietturis 11">
            <a:extLst>
              <a:ext uri="{FF2B5EF4-FFF2-40B4-BE49-F238E27FC236}">
                <a16:creationId xmlns:a16="http://schemas.microsoft.com/office/drawing/2014/main" id="{6BAF4ED0-B7A5-4E12-8EAE-38C5E185175F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4202886" y="3560779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4" name="Ovāls 13">
            <a:extLst>
              <a:ext uri="{FF2B5EF4-FFF2-40B4-BE49-F238E27FC236}">
                <a16:creationId xmlns:a16="http://schemas.microsoft.com/office/drawing/2014/main" id="{C59F8086-2670-4832-9B93-427C850F1E0E}"/>
              </a:ext>
            </a:extLst>
          </p:cNvPr>
          <p:cNvSpPr/>
          <p:nvPr userDrawn="1"/>
        </p:nvSpPr>
        <p:spPr>
          <a:xfrm>
            <a:off x="9514872" y="3167210"/>
            <a:ext cx="1724524" cy="1724524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sp>
        <p:nvSpPr>
          <p:cNvPr id="15" name="Teksta vietturis 6">
            <a:extLst>
              <a:ext uri="{FF2B5EF4-FFF2-40B4-BE49-F238E27FC236}">
                <a16:creationId xmlns:a16="http://schemas.microsoft.com/office/drawing/2014/main" id="{3AFFCD87-4811-407E-A02E-5D92DAA689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25134" y="5236534"/>
            <a:ext cx="2304000" cy="760413"/>
          </a:xfrm>
        </p:spPr>
        <p:txBody>
          <a:bodyPr anchor="ctr"/>
          <a:lstStyle>
            <a:lvl1pPr algn="ctr"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Ceturtā prezentācijas tēma</a:t>
            </a:r>
          </a:p>
        </p:txBody>
      </p:sp>
      <p:sp>
        <p:nvSpPr>
          <p:cNvPr id="16" name="Tiešsaistes attēla vietturis 11">
            <a:extLst>
              <a:ext uri="{FF2B5EF4-FFF2-40B4-BE49-F238E27FC236}">
                <a16:creationId xmlns:a16="http://schemas.microsoft.com/office/drawing/2014/main" id="{AEBEF342-281D-4463-BA36-021381958BE4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9906520" y="3560779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1" name="Teksta vietturis 6">
            <a:extLst>
              <a:ext uri="{FF2B5EF4-FFF2-40B4-BE49-F238E27FC236}">
                <a16:creationId xmlns:a16="http://schemas.microsoft.com/office/drawing/2014/main" id="{CFC5E62B-F69A-4073-8F9E-BCAB18D545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1500" y="5236534"/>
            <a:ext cx="2304000" cy="760413"/>
          </a:xfrm>
        </p:spPr>
        <p:txBody>
          <a:bodyPr anchor="ctr"/>
          <a:lstStyle>
            <a:lvl1pPr algn="ctr"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Otrā prezentācijas tēma</a:t>
            </a:r>
          </a:p>
        </p:txBody>
      </p:sp>
      <p:sp>
        <p:nvSpPr>
          <p:cNvPr id="22" name="Ovāls 21">
            <a:extLst>
              <a:ext uri="{FF2B5EF4-FFF2-40B4-BE49-F238E27FC236}">
                <a16:creationId xmlns:a16="http://schemas.microsoft.com/office/drawing/2014/main" id="{791940E5-2E62-4D97-83B0-3B8BEC723083}"/>
              </a:ext>
            </a:extLst>
          </p:cNvPr>
          <p:cNvSpPr/>
          <p:nvPr userDrawn="1"/>
        </p:nvSpPr>
        <p:spPr>
          <a:xfrm>
            <a:off x="6663055" y="3167210"/>
            <a:ext cx="1724524" cy="1724524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tx2"/>
              </a:solidFill>
            </a:endParaRPr>
          </a:p>
        </p:txBody>
      </p:sp>
      <p:sp>
        <p:nvSpPr>
          <p:cNvPr id="23" name="Tiešsaistes attēla vietturis 11">
            <a:extLst>
              <a:ext uri="{FF2B5EF4-FFF2-40B4-BE49-F238E27FC236}">
                <a16:creationId xmlns:a16="http://schemas.microsoft.com/office/drawing/2014/main" id="{260C9862-32DA-4E09-B11A-A599BDD19DE6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7054703" y="3560779"/>
            <a:ext cx="941229" cy="937387"/>
          </a:xfrm>
        </p:spPr>
        <p:txBody>
          <a:bodyPr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4" name="Teksta vietturis 6">
            <a:extLst>
              <a:ext uri="{FF2B5EF4-FFF2-40B4-BE49-F238E27FC236}">
                <a16:creationId xmlns:a16="http://schemas.microsoft.com/office/drawing/2014/main" id="{25D4BD9C-968E-4DEC-B12C-0FD74B0B45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3317" y="5236534"/>
            <a:ext cx="2304000" cy="760413"/>
          </a:xfrm>
        </p:spPr>
        <p:txBody>
          <a:bodyPr anchor="ctr"/>
          <a:lstStyle>
            <a:lvl1pPr algn="ctr">
              <a:defRPr sz="18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Trešā prezentācijas tēma</a:t>
            </a:r>
          </a:p>
        </p:txBody>
      </p:sp>
    </p:spTree>
    <p:extLst>
      <p:ext uri="{BB962C8B-B14F-4D97-AF65-F5344CB8AC3E}">
        <p14:creationId xmlns:p14="http://schemas.microsoft.com/office/powerpoint/2010/main" val="4188010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āls 20">
            <a:extLst>
              <a:ext uri="{FF2B5EF4-FFF2-40B4-BE49-F238E27FC236}">
                <a16:creationId xmlns:a16="http://schemas.microsoft.com/office/drawing/2014/main" id="{A7FDE144-6559-4481-940F-DC70FA466D37}"/>
              </a:ext>
            </a:extLst>
          </p:cNvPr>
          <p:cNvSpPr/>
          <p:nvPr userDrawn="1"/>
        </p:nvSpPr>
        <p:spPr>
          <a:xfrm>
            <a:off x="5744795" y="3535991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2" name="Ovāls 21">
            <a:extLst>
              <a:ext uri="{FF2B5EF4-FFF2-40B4-BE49-F238E27FC236}">
                <a16:creationId xmlns:a16="http://schemas.microsoft.com/office/drawing/2014/main" id="{F3C7A224-D6F7-4BC5-A635-B38D5AFDC23E}"/>
              </a:ext>
            </a:extLst>
          </p:cNvPr>
          <p:cNvSpPr/>
          <p:nvPr userDrawn="1"/>
        </p:nvSpPr>
        <p:spPr>
          <a:xfrm>
            <a:off x="5744795" y="2207588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3" name="Ovāls 22">
            <a:extLst>
              <a:ext uri="{FF2B5EF4-FFF2-40B4-BE49-F238E27FC236}">
                <a16:creationId xmlns:a16="http://schemas.microsoft.com/office/drawing/2014/main" id="{57F5B6DB-E943-4B68-BE26-0E1BAA013B2A}"/>
              </a:ext>
            </a:extLst>
          </p:cNvPr>
          <p:cNvSpPr/>
          <p:nvPr userDrawn="1"/>
        </p:nvSpPr>
        <p:spPr>
          <a:xfrm>
            <a:off x="5744795" y="879185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4" name="Ovāls 23">
            <a:extLst>
              <a:ext uri="{FF2B5EF4-FFF2-40B4-BE49-F238E27FC236}">
                <a16:creationId xmlns:a16="http://schemas.microsoft.com/office/drawing/2014/main" id="{AA0882A2-0387-4D43-8A12-80E733003982}"/>
              </a:ext>
            </a:extLst>
          </p:cNvPr>
          <p:cNvSpPr/>
          <p:nvPr userDrawn="1"/>
        </p:nvSpPr>
        <p:spPr>
          <a:xfrm>
            <a:off x="5744795" y="4864395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39" y="766355"/>
            <a:ext cx="4443250" cy="190781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5874451" y="2338640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iešsaistes attēla vietturis 5">
            <a:extLst>
              <a:ext uri="{FF2B5EF4-FFF2-40B4-BE49-F238E27FC236}">
                <a16:creationId xmlns:a16="http://schemas.microsoft.com/office/drawing/2014/main" id="{0846986E-CFB6-4CC7-B26E-A1ADB5866213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5874451" y="3663132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5375" y="2184088"/>
            <a:ext cx="4671296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5375" y="2583535"/>
            <a:ext cx="4671296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5" name="Teksta vietturis 8">
            <a:extLst>
              <a:ext uri="{FF2B5EF4-FFF2-40B4-BE49-F238E27FC236}">
                <a16:creationId xmlns:a16="http://schemas.microsoft.com/office/drawing/2014/main" id="{19A7ABF1-701F-4728-B612-CE8252B1E0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5375" y="3511477"/>
            <a:ext cx="4671296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AE62493F-C55D-421A-B253-C554656668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5375" y="3910924"/>
            <a:ext cx="4671296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2EC2BF49-4184-4E82-B39F-D9429F75D6E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5874451" y="4998505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eksta vietturis 8">
            <a:extLst>
              <a:ext uri="{FF2B5EF4-FFF2-40B4-BE49-F238E27FC236}">
                <a16:creationId xmlns:a16="http://schemas.microsoft.com/office/drawing/2014/main" id="{354604BE-7876-437E-88F2-947E9F92A6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65375" y="4846850"/>
            <a:ext cx="4671296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1F5FC561-C9BD-43CC-92C1-32BD35BA38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5375" y="5246297"/>
            <a:ext cx="4671296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F108173B-65F7-481D-BD2C-42B5CA8DC1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17" name="Tiešsaistes attēla vietturis 5">
            <a:extLst>
              <a:ext uri="{FF2B5EF4-FFF2-40B4-BE49-F238E27FC236}">
                <a16:creationId xmlns:a16="http://schemas.microsoft.com/office/drawing/2014/main" id="{C057BC89-2D63-43D8-989C-9BBEA9F428FC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5868353" y="1006546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8" name="Teksta vietturis 8">
            <a:extLst>
              <a:ext uri="{FF2B5EF4-FFF2-40B4-BE49-F238E27FC236}">
                <a16:creationId xmlns:a16="http://schemas.microsoft.com/office/drawing/2014/main" id="{40F6494A-1E85-4841-8DB6-F976AE354F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9277" y="851994"/>
            <a:ext cx="4671296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0" name="Teksta vietturis 13">
            <a:extLst>
              <a:ext uri="{FF2B5EF4-FFF2-40B4-BE49-F238E27FC236}">
                <a16:creationId xmlns:a16="http://schemas.microsoft.com/office/drawing/2014/main" id="{9BA6F435-1254-41F7-B93D-A75C81BB62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59277" y="1251441"/>
            <a:ext cx="4671296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5" name="Teksta vietturis 2">
            <a:extLst>
              <a:ext uri="{FF2B5EF4-FFF2-40B4-BE49-F238E27FC236}">
                <a16:creationId xmlns:a16="http://schemas.microsoft.com/office/drawing/2014/main" id="{C0817F46-4EB0-43FC-B695-80B9F16954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4795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26" name="Taisnstūris 25">
            <a:extLst>
              <a:ext uri="{FF2B5EF4-FFF2-40B4-BE49-F238E27FC236}">
                <a16:creationId xmlns:a16="http://schemas.microsoft.com/office/drawing/2014/main" id="{6A967C1F-AA09-4768-A692-108E2F40FA96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9" name="Attēla vietturis 3">
            <a:extLst>
              <a:ext uri="{FF2B5EF4-FFF2-40B4-BE49-F238E27FC236}">
                <a16:creationId xmlns:a16="http://schemas.microsoft.com/office/drawing/2014/main" id="{D6F21220-C751-42DA-8975-7E7ED9F10A6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038584"/>
            <a:ext cx="4972593" cy="3819416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2360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irsraksta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3F138A70-D1AB-4BB1-BD33-7A234B0898FD}"/>
              </a:ext>
            </a:extLst>
          </p:cNvPr>
          <p:cNvSpPr/>
          <p:nvPr userDrawn="1"/>
        </p:nvSpPr>
        <p:spPr>
          <a:xfrm flipH="1">
            <a:off x="4972593" y="0"/>
            <a:ext cx="72194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0" name="Ovāls 39">
            <a:extLst>
              <a:ext uri="{FF2B5EF4-FFF2-40B4-BE49-F238E27FC236}">
                <a16:creationId xmlns:a16="http://schemas.microsoft.com/office/drawing/2014/main" id="{DEB9EC5F-27DC-4C2D-9086-F400A82D4776}"/>
              </a:ext>
            </a:extLst>
          </p:cNvPr>
          <p:cNvSpPr/>
          <p:nvPr userDrawn="1"/>
        </p:nvSpPr>
        <p:spPr>
          <a:xfrm>
            <a:off x="5744795" y="3545091"/>
            <a:ext cx="955343" cy="955343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41" name="Ovāls 40">
            <a:extLst>
              <a:ext uri="{FF2B5EF4-FFF2-40B4-BE49-F238E27FC236}">
                <a16:creationId xmlns:a16="http://schemas.microsoft.com/office/drawing/2014/main" id="{05B5706F-6120-4ECC-80F7-14EF7BA9E2E8}"/>
              </a:ext>
            </a:extLst>
          </p:cNvPr>
          <p:cNvSpPr/>
          <p:nvPr userDrawn="1"/>
        </p:nvSpPr>
        <p:spPr>
          <a:xfrm>
            <a:off x="5744795" y="2212138"/>
            <a:ext cx="955343" cy="955343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42" name="Ovāls 41">
            <a:extLst>
              <a:ext uri="{FF2B5EF4-FFF2-40B4-BE49-F238E27FC236}">
                <a16:creationId xmlns:a16="http://schemas.microsoft.com/office/drawing/2014/main" id="{BEC99E12-F7FB-4765-9749-2B60E8467D44}"/>
              </a:ext>
            </a:extLst>
          </p:cNvPr>
          <p:cNvSpPr/>
          <p:nvPr userDrawn="1"/>
        </p:nvSpPr>
        <p:spPr>
          <a:xfrm>
            <a:off x="5744795" y="879185"/>
            <a:ext cx="955343" cy="955343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43" name="Ovāls 42">
            <a:extLst>
              <a:ext uri="{FF2B5EF4-FFF2-40B4-BE49-F238E27FC236}">
                <a16:creationId xmlns:a16="http://schemas.microsoft.com/office/drawing/2014/main" id="{04BEB4BD-8ECB-4254-BD3D-26ADDA4CEF67}"/>
              </a:ext>
            </a:extLst>
          </p:cNvPr>
          <p:cNvSpPr/>
          <p:nvPr userDrawn="1"/>
        </p:nvSpPr>
        <p:spPr>
          <a:xfrm>
            <a:off x="5744795" y="4878043"/>
            <a:ext cx="955343" cy="955343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38" y="766355"/>
            <a:ext cx="4347455" cy="19125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9552ECCE-C8DD-4E02-9AD7-5CA97E69E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8" name="Tiešsaistes attēla vietturis 5">
            <a:extLst>
              <a:ext uri="{FF2B5EF4-FFF2-40B4-BE49-F238E27FC236}">
                <a16:creationId xmlns:a16="http://schemas.microsoft.com/office/drawing/2014/main" id="{641F09D3-36EE-4CAE-8E17-AB94C13A6393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5874451" y="2331816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9" name="Tiešsaistes attēla vietturis 5">
            <a:extLst>
              <a:ext uri="{FF2B5EF4-FFF2-40B4-BE49-F238E27FC236}">
                <a16:creationId xmlns:a16="http://schemas.microsoft.com/office/drawing/2014/main" id="{1BE31182-9D11-4E67-88B0-F158894BED17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5874451" y="3683604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0" name="Teksta vietturis 8">
            <a:extLst>
              <a:ext uri="{FF2B5EF4-FFF2-40B4-BE49-F238E27FC236}">
                <a16:creationId xmlns:a16="http://schemas.microsoft.com/office/drawing/2014/main" id="{225979FA-2665-4C08-AB63-4E913A14D8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5375" y="2177264"/>
            <a:ext cx="4671296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1" name="Teksta vietturis 13">
            <a:extLst>
              <a:ext uri="{FF2B5EF4-FFF2-40B4-BE49-F238E27FC236}">
                <a16:creationId xmlns:a16="http://schemas.microsoft.com/office/drawing/2014/main" id="{4EB809D2-893D-42C7-AE78-1F3EEB6B6D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5375" y="2576711"/>
            <a:ext cx="4671296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2" name="Teksta vietturis 8">
            <a:extLst>
              <a:ext uri="{FF2B5EF4-FFF2-40B4-BE49-F238E27FC236}">
                <a16:creationId xmlns:a16="http://schemas.microsoft.com/office/drawing/2014/main" id="{74049212-B059-411F-B407-F0D8F90BF4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5375" y="3518301"/>
            <a:ext cx="4671296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3" name="Teksta vietturis 13">
            <a:extLst>
              <a:ext uri="{FF2B5EF4-FFF2-40B4-BE49-F238E27FC236}">
                <a16:creationId xmlns:a16="http://schemas.microsoft.com/office/drawing/2014/main" id="{37DD8270-54BF-47AD-BF74-C1E6A8524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5375" y="3917748"/>
            <a:ext cx="4671296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4" name="Tiešsaistes attēla vietturis 5">
            <a:extLst>
              <a:ext uri="{FF2B5EF4-FFF2-40B4-BE49-F238E27FC236}">
                <a16:creationId xmlns:a16="http://schemas.microsoft.com/office/drawing/2014/main" id="{CB7D3434-FCB6-44D3-864A-D870B7AE0D04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5874451" y="5012153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5" name="Teksta vietturis 8">
            <a:extLst>
              <a:ext uri="{FF2B5EF4-FFF2-40B4-BE49-F238E27FC236}">
                <a16:creationId xmlns:a16="http://schemas.microsoft.com/office/drawing/2014/main" id="{CD896D87-9484-424B-87FB-08438DCB12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65375" y="4860498"/>
            <a:ext cx="4671296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6" name="Teksta vietturis 13">
            <a:extLst>
              <a:ext uri="{FF2B5EF4-FFF2-40B4-BE49-F238E27FC236}">
                <a16:creationId xmlns:a16="http://schemas.microsoft.com/office/drawing/2014/main" id="{1E595FF4-5511-4F84-AB37-846407BFE6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5375" y="5259945"/>
            <a:ext cx="4671296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7" name="Tiešsaistes attēla vietturis 5">
            <a:extLst>
              <a:ext uri="{FF2B5EF4-FFF2-40B4-BE49-F238E27FC236}">
                <a16:creationId xmlns:a16="http://schemas.microsoft.com/office/drawing/2014/main" id="{6CAF50E2-2436-4C36-ACD2-61B9E21FE27F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5868353" y="1006546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8" name="Teksta vietturis 8">
            <a:extLst>
              <a:ext uri="{FF2B5EF4-FFF2-40B4-BE49-F238E27FC236}">
                <a16:creationId xmlns:a16="http://schemas.microsoft.com/office/drawing/2014/main" id="{8146ADC3-A69C-4D75-AA0B-0D7782DD7B5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9277" y="851994"/>
            <a:ext cx="4671296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9" name="Teksta vietturis 13">
            <a:extLst>
              <a:ext uri="{FF2B5EF4-FFF2-40B4-BE49-F238E27FC236}">
                <a16:creationId xmlns:a16="http://schemas.microsoft.com/office/drawing/2014/main" id="{E2560ED6-95BF-4AFB-8C31-E20C7629892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59277" y="1251441"/>
            <a:ext cx="4671296" cy="5762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4" name="Teksta vietturis 2">
            <a:extLst>
              <a:ext uri="{FF2B5EF4-FFF2-40B4-BE49-F238E27FC236}">
                <a16:creationId xmlns:a16="http://schemas.microsoft.com/office/drawing/2014/main" id="{CDED1A1A-659A-4E69-8F20-01EF9A2A9E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4795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25" name="Taisnstūris 24">
            <a:extLst>
              <a:ext uri="{FF2B5EF4-FFF2-40B4-BE49-F238E27FC236}">
                <a16:creationId xmlns:a16="http://schemas.microsoft.com/office/drawing/2014/main" id="{E9252867-1E7A-42AD-9664-3E43DF79511C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Attēla vietturis 3">
            <a:extLst>
              <a:ext uri="{FF2B5EF4-FFF2-40B4-BE49-F238E27FC236}">
                <a16:creationId xmlns:a16="http://schemas.microsoft.com/office/drawing/2014/main" id="{8048C36A-E2E0-43B9-9C68-B81C5142A7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038584"/>
            <a:ext cx="4972593" cy="3819416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6632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Titulslaids gaišs_1_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17" y="1531018"/>
            <a:ext cx="7904480" cy="1351711"/>
          </a:xfrm>
        </p:spPr>
        <p:txBody>
          <a:bodyPr anchor="t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Rediģēt šablona virsraksta stilu teksts ar 2 rindām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E586D95-6EED-4F7F-AC43-48CF7263E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4753" y="4574950"/>
            <a:ext cx="3053678" cy="92440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3" name="Teksta vietturis 9">
            <a:extLst>
              <a:ext uri="{FF2B5EF4-FFF2-40B4-BE49-F238E27FC236}">
                <a16:creationId xmlns:a16="http://schemas.microsoft.com/office/drawing/2014/main" id="{9DE1161C-9604-4751-BFE4-EB7CB9227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429" y="5499351"/>
            <a:ext cx="3048002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A2030015-BCA1-4384-8F6E-ABC8C0B0E2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5576" y="6032572"/>
            <a:ext cx="1272334" cy="450000"/>
          </a:xfrm>
          <a:prstGeom prst="rect">
            <a:avLst/>
          </a:prstGeom>
        </p:spPr>
      </p:pic>
      <p:sp>
        <p:nvSpPr>
          <p:cNvPr id="8" name="Taisnstūris 7">
            <a:extLst>
              <a:ext uri="{FF2B5EF4-FFF2-40B4-BE49-F238E27FC236}">
                <a16:creationId xmlns:a16="http://schemas.microsoft.com/office/drawing/2014/main" id="{0D15A4B7-D7E4-4814-A627-CB9FA148AA3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523ADA87-03F8-4088-981B-DCE628246812}"/>
              </a:ext>
            </a:extLst>
          </p:cNvPr>
          <p:cNvSpPr/>
          <p:nvPr userDrawn="1"/>
        </p:nvSpPr>
        <p:spPr>
          <a:xfrm>
            <a:off x="-69574" y="6052114"/>
            <a:ext cx="3996000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8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    RESTRICTED INFORMATION</a:t>
            </a:r>
          </a:p>
        </p:txBody>
      </p:sp>
    </p:spTree>
    <p:extLst>
      <p:ext uri="{BB962C8B-B14F-4D97-AF65-F5344CB8AC3E}">
        <p14:creationId xmlns:p14="http://schemas.microsoft.com/office/powerpoint/2010/main" val="1087038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āls 21">
            <a:extLst>
              <a:ext uri="{FF2B5EF4-FFF2-40B4-BE49-F238E27FC236}">
                <a16:creationId xmlns:a16="http://schemas.microsoft.com/office/drawing/2014/main" id="{A19184FA-292A-4992-AA89-1BDCB55BB3CA}"/>
              </a:ext>
            </a:extLst>
          </p:cNvPr>
          <p:cNvSpPr/>
          <p:nvPr userDrawn="1"/>
        </p:nvSpPr>
        <p:spPr>
          <a:xfrm>
            <a:off x="5744795" y="3572387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Ovāls 22">
            <a:extLst>
              <a:ext uri="{FF2B5EF4-FFF2-40B4-BE49-F238E27FC236}">
                <a16:creationId xmlns:a16="http://schemas.microsoft.com/office/drawing/2014/main" id="{3F406A5C-2A36-4E30-8FD4-C252B519DC50}"/>
              </a:ext>
            </a:extLst>
          </p:cNvPr>
          <p:cNvSpPr/>
          <p:nvPr userDrawn="1"/>
        </p:nvSpPr>
        <p:spPr>
          <a:xfrm>
            <a:off x="5744795" y="2307674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Ovāls 23">
            <a:extLst>
              <a:ext uri="{FF2B5EF4-FFF2-40B4-BE49-F238E27FC236}">
                <a16:creationId xmlns:a16="http://schemas.microsoft.com/office/drawing/2014/main" id="{4A75DD00-790B-4BC2-A1DD-552A4865125B}"/>
              </a:ext>
            </a:extLst>
          </p:cNvPr>
          <p:cNvSpPr/>
          <p:nvPr userDrawn="1"/>
        </p:nvSpPr>
        <p:spPr>
          <a:xfrm>
            <a:off x="5744795" y="1042961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Ovāls 24">
            <a:extLst>
              <a:ext uri="{FF2B5EF4-FFF2-40B4-BE49-F238E27FC236}">
                <a16:creationId xmlns:a16="http://schemas.microsoft.com/office/drawing/2014/main" id="{BEF8CF6D-D9A3-43BF-AF46-90FC3D3BC709}"/>
              </a:ext>
            </a:extLst>
          </p:cNvPr>
          <p:cNvSpPr/>
          <p:nvPr userDrawn="1"/>
        </p:nvSpPr>
        <p:spPr>
          <a:xfrm>
            <a:off x="5744795" y="4837099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39" y="766355"/>
            <a:ext cx="4443250" cy="190781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5874451" y="2438552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iešsaistes attēla vietturis 5">
            <a:extLst>
              <a:ext uri="{FF2B5EF4-FFF2-40B4-BE49-F238E27FC236}">
                <a16:creationId xmlns:a16="http://schemas.microsoft.com/office/drawing/2014/main" id="{0846986E-CFB6-4CC7-B26E-A1ADB5866213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5874451" y="3704071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5375" y="2351385"/>
            <a:ext cx="4671296" cy="9064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AE62493F-C55D-421A-B253-C554656668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5375" y="3616671"/>
            <a:ext cx="4671296" cy="9064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2EC2BF49-4184-4E82-B39F-D9429F75D6E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5874451" y="4964381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1F5FC561-C9BD-43CC-92C1-32BD35BA38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5375" y="4881957"/>
            <a:ext cx="4671296" cy="9064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17" name="Tiešsaistes attēla vietturis 5">
            <a:extLst>
              <a:ext uri="{FF2B5EF4-FFF2-40B4-BE49-F238E27FC236}">
                <a16:creationId xmlns:a16="http://schemas.microsoft.com/office/drawing/2014/main" id="{C057BC89-2D63-43D8-989C-9BBEA9F428FC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5868353" y="1171420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0" name="Teksta vietturis 13">
            <a:extLst>
              <a:ext uri="{FF2B5EF4-FFF2-40B4-BE49-F238E27FC236}">
                <a16:creationId xmlns:a16="http://schemas.microsoft.com/office/drawing/2014/main" id="{9BA6F435-1254-41F7-B93D-A75C81BB62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59277" y="1086099"/>
            <a:ext cx="4671296" cy="9064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294944D6-F0E1-4DD3-8D95-3CFB8E0D43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475" y="3070225"/>
            <a:ext cx="4442914" cy="27178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slaida tēmas apraksts. </a:t>
            </a: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5140F11C-8D17-4450-8484-7F41282D60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07A144A1-87C7-4BDC-8F28-8854D800C1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9" name="Taisnstūris 18">
            <a:extLst>
              <a:ext uri="{FF2B5EF4-FFF2-40B4-BE49-F238E27FC236}">
                <a16:creationId xmlns:a16="http://schemas.microsoft.com/office/drawing/2014/main" id="{F6463644-F753-40E7-9026-AA0C9656B941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21004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āls 17">
            <a:extLst>
              <a:ext uri="{FF2B5EF4-FFF2-40B4-BE49-F238E27FC236}">
                <a16:creationId xmlns:a16="http://schemas.microsoft.com/office/drawing/2014/main" id="{B2CBB3B0-F22E-4174-8E6E-CA849D4AE98A}"/>
              </a:ext>
            </a:extLst>
          </p:cNvPr>
          <p:cNvSpPr/>
          <p:nvPr userDrawn="1"/>
        </p:nvSpPr>
        <p:spPr>
          <a:xfrm>
            <a:off x="5744795" y="3572387"/>
            <a:ext cx="955343" cy="955343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sp>
        <p:nvSpPr>
          <p:cNvPr id="19" name="Ovāls 18">
            <a:extLst>
              <a:ext uri="{FF2B5EF4-FFF2-40B4-BE49-F238E27FC236}">
                <a16:creationId xmlns:a16="http://schemas.microsoft.com/office/drawing/2014/main" id="{234BB016-AF32-4D51-90A6-CE964A417D2E}"/>
              </a:ext>
            </a:extLst>
          </p:cNvPr>
          <p:cNvSpPr/>
          <p:nvPr userDrawn="1"/>
        </p:nvSpPr>
        <p:spPr>
          <a:xfrm>
            <a:off x="5744795" y="2307674"/>
            <a:ext cx="955343" cy="955343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sp>
        <p:nvSpPr>
          <p:cNvPr id="21" name="Ovāls 20">
            <a:extLst>
              <a:ext uri="{FF2B5EF4-FFF2-40B4-BE49-F238E27FC236}">
                <a16:creationId xmlns:a16="http://schemas.microsoft.com/office/drawing/2014/main" id="{50B6AB29-9381-4889-A8F6-34E0EDDAD1EA}"/>
              </a:ext>
            </a:extLst>
          </p:cNvPr>
          <p:cNvSpPr/>
          <p:nvPr userDrawn="1"/>
        </p:nvSpPr>
        <p:spPr>
          <a:xfrm>
            <a:off x="5744795" y="1042961"/>
            <a:ext cx="955343" cy="955343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sp>
        <p:nvSpPr>
          <p:cNvPr id="22" name="Ovāls 21">
            <a:extLst>
              <a:ext uri="{FF2B5EF4-FFF2-40B4-BE49-F238E27FC236}">
                <a16:creationId xmlns:a16="http://schemas.microsoft.com/office/drawing/2014/main" id="{069F127F-315E-4286-B0EB-7ECC47265160}"/>
              </a:ext>
            </a:extLst>
          </p:cNvPr>
          <p:cNvSpPr/>
          <p:nvPr userDrawn="1"/>
        </p:nvSpPr>
        <p:spPr>
          <a:xfrm>
            <a:off x="5744795" y="4837099"/>
            <a:ext cx="955343" cy="955343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39" y="766355"/>
            <a:ext cx="4443250" cy="190781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5874451" y="2438552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iešsaistes attēla vietturis 5">
            <a:extLst>
              <a:ext uri="{FF2B5EF4-FFF2-40B4-BE49-F238E27FC236}">
                <a16:creationId xmlns:a16="http://schemas.microsoft.com/office/drawing/2014/main" id="{0846986E-CFB6-4CC7-B26E-A1ADB5866213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5874451" y="3704071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5375" y="2351385"/>
            <a:ext cx="4671296" cy="9064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AE62493F-C55D-421A-B253-C554656668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5375" y="3616671"/>
            <a:ext cx="4671296" cy="9064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2EC2BF49-4184-4E82-B39F-D9429F75D6E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5874451" y="4964381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1F5FC561-C9BD-43CC-92C1-32BD35BA38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5375" y="4881957"/>
            <a:ext cx="4671296" cy="9064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17" name="Tiešsaistes attēla vietturis 5">
            <a:extLst>
              <a:ext uri="{FF2B5EF4-FFF2-40B4-BE49-F238E27FC236}">
                <a16:creationId xmlns:a16="http://schemas.microsoft.com/office/drawing/2014/main" id="{C057BC89-2D63-43D8-989C-9BBEA9F428FC}"/>
              </a:ext>
            </a:extLst>
          </p:cNvPr>
          <p:cNvSpPr>
            <a:spLocks noGrp="1"/>
          </p:cNvSpPr>
          <p:nvPr>
            <p:ph type="clipArt" sz="quarter" idx="29" hasCustomPrompt="1"/>
          </p:nvPr>
        </p:nvSpPr>
        <p:spPr>
          <a:xfrm>
            <a:off x="5868353" y="1171420"/>
            <a:ext cx="699943" cy="699944"/>
          </a:xfrm>
          <a:noFill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0" name="Teksta vietturis 13">
            <a:extLst>
              <a:ext uri="{FF2B5EF4-FFF2-40B4-BE49-F238E27FC236}">
                <a16:creationId xmlns:a16="http://schemas.microsoft.com/office/drawing/2014/main" id="{9BA6F435-1254-41F7-B93D-A75C81BB62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59277" y="1086099"/>
            <a:ext cx="4671296" cy="90648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Punkta neliels apraksts. Teksts pāris rindiņu apjomā. Punkta neliels apraksts. Teksts pāris rindiņu apjomā.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294944D6-F0E1-4DD3-8D95-3CFB8E0D43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475" y="3070225"/>
            <a:ext cx="4442914" cy="27178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slaida tēmas apraksts. </a:t>
            </a: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8E955143-F292-4B8D-92CC-54668F815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8C5B1485-265F-43F4-AAFA-A3BE0C36E26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3" name="Taisnstūris 22">
            <a:extLst>
              <a:ext uri="{FF2B5EF4-FFF2-40B4-BE49-F238E27FC236}">
                <a16:creationId xmlns:a16="http://schemas.microsoft.com/office/drawing/2014/main" id="{C8E184CE-198C-41AD-92A6-5D04E5141B1D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1012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āls 22">
            <a:extLst>
              <a:ext uri="{FF2B5EF4-FFF2-40B4-BE49-F238E27FC236}">
                <a16:creationId xmlns:a16="http://schemas.microsoft.com/office/drawing/2014/main" id="{956966CE-5BCD-4402-95FB-E871A8E60B7D}"/>
              </a:ext>
            </a:extLst>
          </p:cNvPr>
          <p:cNvSpPr/>
          <p:nvPr userDrawn="1"/>
        </p:nvSpPr>
        <p:spPr>
          <a:xfrm>
            <a:off x="6038222" y="3413590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Ovāls 23">
            <a:extLst>
              <a:ext uri="{FF2B5EF4-FFF2-40B4-BE49-F238E27FC236}">
                <a16:creationId xmlns:a16="http://schemas.microsoft.com/office/drawing/2014/main" id="{BECFA931-7B55-433B-8FB6-521177EB6507}"/>
              </a:ext>
            </a:extLst>
          </p:cNvPr>
          <p:cNvSpPr/>
          <p:nvPr userDrawn="1"/>
        </p:nvSpPr>
        <p:spPr>
          <a:xfrm>
            <a:off x="6038222" y="2101109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Ovāls 24">
            <a:extLst>
              <a:ext uri="{FF2B5EF4-FFF2-40B4-BE49-F238E27FC236}">
                <a16:creationId xmlns:a16="http://schemas.microsoft.com/office/drawing/2014/main" id="{678B6A61-9A45-4F25-8FE4-D6FB222B0139}"/>
              </a:ext>
            </a:extLst>
          </p:cNvPr>
          <p:cNvSpPr/>
          <p:nvPr userDrawn="1"/>
        </p:nvSpPr>
        <p:spPr>
          <a:xfrm>
            <a:off x="6038222" y="788628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Ovāls 25">
            <a:extLst>
              <a:ext uri="{FF2B5EF4-FFF2-40B4-BE49-F238E27FC236}">
                <a16:creationId xmlns:a16="http://schemas.microsoft.com/office/drawing/2014/main" id="{BD05AE54-F88D-4810-B3E0-6789844D2561}"/>
              </a:ext>
            </a:extLst>
          </p:cNvPr>
          <p:cNvSpPr/>
          <p:nvPr userDrawn="1"/>
        </p:nvSpPr>
        <p:spPr>
          <a:xfrm>
            <a:off x="6038222" y="4739718"/>
            <a:ext cx="955343" cy="955343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6169494" y="924358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iešsaistes attēla vietturis 5">
            <a:extLst>
              <a:ext uri="{FF2B5EF4-FFF2-40B4-BE49-F238E27FC236}">
                <a16:creationId xmlns:a16="http://schemas.microsoft.com/office/drawing/2014/main" id="{0846986E-CFB6-4CC7-B26E-A1ADB5866213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6169494" y="2230353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8552" y="766061"/>
            <a:ext cx="429682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8552" y="1124564"/>
            <a:ext cx="4296827" cy="59893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5" name="Teksta vietturis 8">
            <a:extLst>
              <a:ext uri="{FF2B5EF4-FFF2-40B4-BE49-F238E27FC236}">
                <a16:creationId xmlns:a16="http://schemas.microsoft.com/office/drawing/2014/main" id="{19A7ABF1-701F-4728-B612-CE8252B1E0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8552" y="2088601"/>
            <a:ext cx="429682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AE62493F-C55D-421A-B253-C554656668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28552" y="2447103"/>
            <a:ext cx="4296827" cy="5989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2EC2BF49-4184-4E82-B39F-D9429F75D6E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6169494" y="3539540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eksta vietturis 8">
            <a:extLst>
              <a:ext uri="{FF2B5EF4-FFF2-40B4-BE49-F238E27FC236}">
                <a16:creationId xmlns:a16="http://schemas.microsoft.com/office/drawing/2014/main" id="{354604BE-7876-437E-88F2-947E9F92A6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8552" y="3397788"/>
            <a:ext cx="429682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1F5FC561-C9BD-43CC-92C1-32BD35BA38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8552" y="3756291"/>
            <a:ext cx="4296827" cy="5989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>
            <a:off x="-1" y="0"/>
            <a:ext cx="5329451" cy="61035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248EB142-0B4D-46FB-8816-B224ACF70B99}"/>
              </a:ext>
            </a:extLst>
          </p:cNvPr>
          <p:cNvSpPr/>
          <p:nvPr userDrawn="1"/>
        </p:nvSpPr>
        <p:spPr>
          <a:xfrm>
            <a:off x="-1" y="5695060"/>
            <a:ext cx="5329450" cy="1162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8D53B549-2A69-4803-85AF-7617A0DD3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8" y="754474"/>
            <a:ext cx="4045864" cy="77198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5317" y="2211820"/>
            <a:ext cx="4045865" cy="240112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18" name="Tiešsaistes attēla vietturis 5">
            <a:extLst>
              <a:ext uri="{FF2B5EF4-FFF2-40B4-BE49-F238E27FC236}">
                <a16:creationId xmlns:a16="http://schemas.microsoft.com/office/drawing/2014/main" id="{B966D5B3-FB3D-4210-A596-364DF1AFB284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6169494" y="4864662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eksta vietturis 8">
            <a:extLst>
              <a:ext uri="{FF2B5EF4-FFF2-40B4-BE49-F238E27FC236}">
                <a16:creationId xmlns:a16="http://schemas.microsoft.com/office/drawing/2014/main" id="{4229FF08-8E31-4C34-8ED8-4F7D24353F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28552" y="4709262"/>
            <a:ext cx="429682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2" name="Teksta vietturis 13">
            <a:extLst>
              <a:ext uri="{FF2B5EF4-FFF2-40B4-BE49-F238E27FC236}">
                <a16:creationId xmlns:a16="http://schemas.microsoft.com/office/drawing/2014/main" id="{213FB05E-F415-4205-B909-AB02C3F11A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28552" y="5067764"/>
            <a:ext cx="4296827" cy="6206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E758E8F-5544-492D-A185-D16BDF229F3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7" name="Taisnstūris 26">
            <a:extLst>
              <a:ext uri="{FF2B5EF4-FFF2-40B4-BE49-F238E27FC236}">
                <a16:creationId xmlns:a16="http://schemas.microsoft.com/office/drawing/2014/main" id="{96248490-5A18-4E49-9E95-CC9F1B9F9259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0744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Virsraksta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 flipH="1">
            <a:off x="5329450" y="-1"/>
            <a:ext cx="686255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2" name="Taisnstūris 41">
            <a:extLst>
              <a:ext uri="{FF2B5EF4-FFF2-40B4-BE49-F238E27FC236}">
                <a16:creationId xmlns:a16="http://schemas.microsoft.com/office/drawing/2014/main" id="{03232675-CCFB-41FE-9162-FF4531A82FD0}"/>
              </a:ext>
            </a:extLst>
          </p:cNvPr>
          <p:cNvSpPr/>
          <p:nvPr userDrawn="1"/>
        </p:nvSpPr>
        <p:spPr>
          <a:xfrm>
            <a:off x="-1" y="5695060"/>
            <a:ext cx="5329450" cy="11629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2"/>
              </a:solidFill>
            </a:endParaRPr>
          </a:p>
        </p:txBody>
      </p:sp>
      <p:sp>
        <p:nvSpPr>
          <p:cNvPr id="36" name="Ovāls 35">
            <a:extLst>
              <a:ext uri="{FF2B5EF4-FFF2-40B4-BE49-F238E27FC236}">
                <a16:creationId xmlns:a16="http://schemas.microsoft.com/office/drawing/2014/main" id="{DCD08A1D-E2D1-4DF3-9A89-156E435F1694}"/>
              </a:ext>
            </a:extLst>
          </p:cNvPr>
          <p:cNvSpPr/>
          <p:nvPr userDrawn="1"/>
        </p:nvSpPr>
        <p:spPr>
          <a:xfrm>
            <a:off x="6038222" y="3413590"/>
            <a:ext cx="955343" cy="955343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37" name="Ovāls 36">
            <a:extLst>
              <a:ext uri="{FF2B5EF4-FFF2-40B4-BE49-F238E27FC236}">
                <a16:creationId xmlns:a16="http://schemas.microsoft.com/office/drawing/2014/main" id="{4DF5F47C-C980-4E83-B9A5-4F8918842A84}"/>
              </a:ext>
            </a:extLst>
          </p:cNvPr>
          <p:cNvSpPr/>
          <p:nvPr userDrawn="1"/>
        </p:nvSpPr>
        <p:spPr>
          <a:xfrm>
            <a:off x="6038222" y="2101109"/>
            <a:ext cx="955343" cy="955343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38" name="Ovāls 37">
            <a:extLst>
              <a:ext uri="{FF2B5EF4-FFF2-40B4-BE49-F238E27FC236}">
                <a16:creationId xmlns:a16="http://schemas.microsoft.com/office/drawing/2014/main" id="{66D88B28-D4C3-4A69-BDD0-4CA10FF0D5EB}"/>
              </a:ext>
            </a:extLst>
          </p:cNvPr>
          <p:cNvSpPr/>
          <p:nvPr userDrawn="1"/>
        </p:nvSpPr>
        <p:spPr>
          <a:xfrm>
            <a:off x="6038222" y="788628"/>
            <a:ext cx="955343" cy="955343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39" name="Ovāls 38">
            <a:extLst>
              <a:ext uri="{FF2B5EF4-FFF2-40B4-BE49-F238E27FC236}">
                <a16:creationId xmlns:a16="http://schemas.microsoft.com/office/drawing/2014/main" id="{6EEF60BC-0B24-4263-AA9D-28CEE6427DA0}"/>
              </a:ext>
            </a:extLst>
          </p:cNvPr>
          <p:cNvSpPr/>
          <p:nvPr userDrawn="1"/>
        </p:nvSpPr>
        <p:spPr>
          <a:xfrm>
            <a:off x="6038222" y="4739718"/>
            <a:ext cx="955343" cy="955343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8" y="754474"/>
            <a:ext cx="4045864" cy="77198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5317" y="2211820"/>
            <a:ext cx="4045865" cy="240112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E6DFA8C9-E26A-47C4-8308-0418D9563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4" name="Tiešsaistes attēla vietturis 5">
            <a:extLst>
              <a:ext uri="{FF2B5EF4-FFF2-40B4-BE49-F238E27FC236}">
                <a16:creationId xmlns:a16="http://schemas.microsoft.com/office/drawing/2014/main" id="{03F20032-EADC-47B1-9E04-C502501A4C98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6169494" y="924358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5" name="Tiešsaistes attēla vietturis 5">
            <a:extLst>
              <a:ext uri="{FF2B5EF4-FFF2-40B4-BE49-F238E27FC236}">
                <a16:creationId xmlns:a16="http://schemas.microsoft.com/office/drawing/2014/main" id="{793AFECC-F4F5-42A8-AA46-F9C30A95DBCD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6169494" y="2230353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26" name="Teksta vietturis 8">
            <a:extLst>
              <a:ext uri="{FF2B5EF4-FFF2-40B4-BE49-F238E27FC236}">
                <a16:creationId xmlns:a16="http://schemas.microsoft.com/office/drawing/2014/main" id="{4A26AAF2-435D-4BA6-B49B-7BA11FA40F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8552" y="766061"/>
            <a:ext cx="429682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7" name="Teksta vietturis 13">
            <a:extLst>
              <a:ext uri="{FF2B5EF4-FFF2-40B4-BE49-F238E27FC236}">
                <a16:creationId xmlns:a16="http://schemas.microsoft.com/office/drawing/2014/main" id="{57186BD9-B891-4379-AB40-185CD5C3C6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8552" y="1124564"/>
            <a:ext cx="4296827" cy="59893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8" name="Teksta vietturis 8">
            <a:extLst>
              <a:ext uri="{FF2B5EF4-FFF2-40B4-BE49-F238E27FC236}">
                <a16:creationId xmlns:a16="http://schemas.microsoft.com/office/drawing/2014/main" id="{080C6694-620C-420D-A488-AD964A6C6F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8552" y="2088601"/>
            <a:ext cx="429682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9" name="Teksta vietturis 13">
            <a:extLst>
              <a:ext uri="{FF2B5EF4-FFF2-40B4-BE49-F238E27FC236}">
                <a16:creationId xmlns:a16="http://schemas.microsoft.com/office/drawing/2014/main" id="{A0A56444-ED9A-44F3-8744-4FE61682C4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28552" y="2447103"/>
            <a:ext cx="4296827" cy="5989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0" name="Tiešsaistes attēla vietturis 5">
            <a:extLst>
              <a:ext uri="{FF2B5EF4-FFF2-40B4-BE49-F238E27FC236}">
                <a16:creationId xmlns:a16="http://schemas.microsoft.com/office/drawing/2014/main" id="{35DEF7E3-7890-4018-81EB-0A73B1E2E114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6169494" y="3539540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1" name="Teksta vietturis 8">
            <a:extLst>
              <a:ext uri="{FF2B5EF4-FFF2-40B4-BE49-F238E27FC236}">
                <a16:creationId xmlns:a16="http://schemas.microsoft.com/office/drawing/2014/main" id="{52498BFB-F30F-42D6-A062-5E2E879F8B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8552" y="3397788"/>
            <a:ext cx="429682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2" name="Teksta vietturis 13">
            <a:extLst>
              <a:ext uri="{FF2B5EF4-FFF2-40B4-BE49-F238E27FC236}">
                <a16:creationId xmlns:a16="http://schemas.microsoft.com/office/drawing/2014/main" id="{2C925CB9-4E83-4462-9C0F-74C6CC6D7E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8552" y="3756291"/>
            <a:ext cx="4296827" cy="5989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33" name="Tiešsaistes attēla vietturis 5">
            <a:extLst>
              <a:ext uri="{FF2B5EF4-FFF2-40B4-BE49-F238E27FC236}">
                <a16:creationId xmlns:a16="http://schemas.microsoft.com/office/drawing/2014/main" id="{68547A8C-E222-48C5-B8E6-D8C970B64B8E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6169494" y="4864662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34" name="Teksta vietturis 8">
            <a:extLst>
              <a:ext uri="{FF2B5EF4-FFF2-40B4-BE49-F238E27FC236}">
                <a16:creationId xmlns:a16="http://schemas.microsoft.com/office/drawing/2014/main" id="{F4D1F123-6061-43C0-A52D-C2B8A9AD584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28552" y="4709262"/>
            <a:ext cx="4296827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35" name="Teksta vietturis 13">
            <a:extLst>
              <a:ext uri="{FF2B5EF4-FFF2-40B4-BE49-F238E27FC236}">
                <a16:creationId xmlns:a16="http://schemas.microsoft.com/office/drawing/2014/main" id="{BF1B8BE7-05EA-41CC-844D-F8C5DF4186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28552" y="5067764"/>
            <a:ext cx="4296827" cy="6206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0EA176C-58CA-477B-850D-2C22E8FF05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0" name="Taisnstūris 39">
            <a:extLst>
              <a:ext uri="{FF2B5EF4-FFF2-40B4-BE49-F238E27FC236}">
                <a16:creationId xmlns:a16="http://schemas.microsoft.com/office/drawing/2014/main" id="{2B04D10F-5CBF-410C-89D2-32226ACD0F11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08152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 flipV="1">
            <a:off x="-1" y="3040264"/>
            <a:ext cx="12192000" cy="38177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Ovāls 25">
            <a:extLst>
              <a:ext uri="{FF2B5EF4-FFF2-40B4-BE49-F238E27FC236}">
                <a16:creationId xmlns:a16="http://schemas.microsoft.com/office/drawing/2014/main" id="{032FCB1B-7D1E-4FEE-A12F-B9453DD8EBB9}"/>
              </a:ext>
            </a:extLst>
          </p:cNvPr>
          <p:cNvSpPr/>
          <p:nvPr userDrawn="1"/>
        </p:nvSpPr>
        <p:spPr>
          <a:xfrm>
            <a:off x="6386282" y="3647229"/>
            <a:ext cx="955343" cy="955343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2"/>
              </a:solidFill>
            </a:endParaRPr>
          </a:p>
        </p:txBody>
      </p:sp>
      <p:sp>
        <p:nvSpPr>
          <p:cNvPr id="27" name="Ovāls 26">
            <a:extLst>
              <a:ext uri="{FF2B5EF4-FFF2-40B4-BE49-F238E27FC236}">
                <a16:creationId xmlns:a16="http://schemas.microsoft.com/office/drawing/2014/main" id="{B350E8A0-B924-4A7A-AE5A-8C5F3E43AE68}"/>
              </a:ext>
            </a:extLst>
          </p:cNvPr>
          <p:cNvSpPr/>
          <p:nvPr userDrawn="1"/>
        </p:nvSpPr>
        <p:spPr>
          <a:xfrm>
            <a:off x="6386282" y="4952885"/>
            <a:ext cx="955343" cy="955343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2"/>
              </a:solidFill>
            </a:endParaRPr>
          </a:p>
        </p:txBody>
      </p:sp>
      <p:sp>
        <p:nvSpPr>
          <p:cNvPr id="24" name="Ovāls 23">
            <a:extLst>
              <a:ext uri="{FF2B5EF4-FFF2-40B4-BE49-F238E27FC236}">
                <a16:creationId xmlns:a16="http://schemas.microsoft.com/office/drawing/2014/main" id="{123143F4-2DB6-4357-BD19-FB294332B711}"/>
              </a:ext>
            </a:extLst>
          </p:cNvPr>
          <p:cNvSpPr/>
          <p:nvPr userDrawn="1"/>
        </p:nvSpPr>
        <p:spPr>
          <a:xfrm>
            <a:off x="775388" y="3659408"/>
            <a:ext cx="955343" cy="955343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2"/>
              </a:solidFill>
            </a:endParaRPr>
          </a:p>
        </p:txBody>
      </p:sp>
      <p:sp>
        <p:nvSpPr>
          <p:cNvPr id="25" name="Ovāls 24">
            <a:extLst>
              <a:ext uri="{FF2B5EF4-FFF2-40B4-BE49-F238E27FC236}">
                <a16:creationId xmlns:a16="http://schemas.microsoft.com/office/drawing/2014/main" id="{073E5C8C-7189-4DF6-9FCD-02006B0EBAFB}"/>
              </a:ext>
            </a:extLst>
          </p:cNvPr>
          <p:cNvSpPr/>
          <p:nvPr userDrawn="1"/>
        </p:nvSpPr>
        <p:spPr>
          <a:xfrm>
            <a:off x="775388" y="4965064"/>
            <a:ext cx="955343" cy="955343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2"/>
              </a:solidFill>
            </a:endParaRP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95586" y="3781271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iešsaistes attēla vietturis 5">
            <a:extLst>
              <a:ext uri="{FF2B5EF4-FFF2-40B4-BE49-F238E27FC236}">
                <a16:creationId xmlns:a16="http://schemas.microsoft.com/office/drawing/2014/main" id="{0846986E-CFB6-4CC7-B26E-A1ADB5866213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895586" y="5087266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3229" y="3650270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3229" y="4008773"/>
            <a:ext cx="4024760" cy="59893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5" name="Teksta vietturis 8">
            <a:extLst>
              <a:ext uri="{FF2B5EF4-FFF2-40B4-BE49-F238E27FC236}">
                <a16:creationId xmlns:a16="http://schemas.microsoft.com/office/drawing/2014/main" id="{19A7ABF1-701F-4728-B612-CE8252B1E0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3229" y="4972810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AE62493F-C55D-421A-B253-C554656668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3229" y="5331312"/>
            <a:ext cx="4024760" cy="5989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2EC2BF49-4184-4E82-B39F-D9429F75D6E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6508170" y="3764726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eksta vietturis 8">
            <a:extLst>
              <a:ext uri="{FF2B5EF4-FFF2-40B4-BE49-F238E27FC236}">
                <a16:creationId xmlns:a16="http://schemas.microsoft.com/office/drawing/2014/main" id="{354604BE-7876-437E-88F2-947E9F92A6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05813" y="3650270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1F5FC561-C9BD-43CC-92C1-32BD35BA38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05813" y="4008773"/>
            <a:ext cx="4024760" cy="5989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7" y="754473"/>
            <a:ext cx="4694133" cy="171577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59857" y="760281"/>
            <a:ext cx="5215181" cy="17099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18" name="Tiešsaistes attēla vietturis 5">
            <a:extLst>
              <a:ext uri="{FF2B5EF4-FFF2-40B4-BE49-F238E27FC236}">
                <a16:creationId xmlns:a16="http://schemas.microsoft.com/office/drawing/2014/main" id="{B966D5B3-FB3D-4210-A596-364DF1AFB284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6508170" y="5089848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eksta vietturis 8">
            <a:extLst>
              <a:ext uri="{FF2B5EF4-FFF2-40B4-BE49-F238E27FC236}">
                <a16:creationId xmlns:a16="http://schemas.microsoft.com/office/drawing/2014/main" id="{4229FF08-8E31-4C34-8ED8-4F7D24353F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05813" y="4961744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2" name="Teksta vietturis 13">
            <a:extLst>
              <a:ext uri="{FF2B5EF4-FFF2-40B4-BE49-F238E27FC236}">
                <a16:creationId xmlns:a16="http://schemas.microsoft.com/office/drawing/2014/main" id="{213FB05E-F415-4205-B909-AB02C3F11A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5813" y="5320246"/>
            <a:ext cx="4024760" cy="6206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969ABA9E-9D5C-480F-8DF9-B37F2AD7D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CB8EB0B-FD53-45EC-9AE6-5BD53AC0082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8" name="Taisnstūris 27">
            <a:extLst>
              <a:ext uri="{FF2B5EF4-FFF2-40B4-BE49-F238E27FC236}">
                <a16:creationId xmlns:a16="http://schemas.microsoft.com/office/drawing/2014/main" id="{D4C4249F-739D-48F1-9FF6-4A68BC871259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82773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irsraksta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aisnstūris 19">
            <a:extLst>
              <a:ext uri="{FF2B5EF4-FFF2-40B4-BE49-F238E27FC236}">
                <a16:creationId xmlns:a16="http://schemas.microsoft.com/office/drawing/2014/main" id="{248EB142-0B4D-46FB-8816-B224ACF70B99}"/>
              </a:ext>
            </a:extLst>
          </p:cNvPr>
          <p:cNvSpPr/>
          <p:nvPr userDrawn="1"/>
        </p:nvSpPr>
        <p:spPr>
          <a:xfrm flipV="1">
            <a:off x="0" y="3044219"/>
            <a:ext cx="12192000" cy="38137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Ovāls 20">
            <a:extLst>
              <a:ext uri="{FF2B5EF4-FFF2-40B4-BE49-F238E27FC236}">
                <a16:creationId xmlns:a16="http://schemas.microsoft.com/office/drawing/2014/main" id="{732668C8-67A6-41C0-952E-D0439325C52E}"/>
              </a:ext>
            </a:extLst>
          </p:cNvPr>
          <p:cNvSpPr/>
          <p:nvPr userDrawn="1"/>
        </p:nvSpPr>
        <p:spPr>
          <a:xfrm>
            <a:off x="6386282" y="3647229"/>
            <a:ext cx="955343" cy="955343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4" name="Ovāls 23">
            <a:extLst>
              <a:ext uri="{FF2B5EF4-FFF2-40B4-BE49-F238E27FC236}">
                <a16:creationId xmlns:a16="http://schemas.microsoft.com/office/drawing/2014/main" id="{D600958D-74A0-470D-89E8-4C7F473A9E90}"/>
              </a:ext>
            </a:extLst>
          </p:cNvPr>
          <p:cNvSpPr/>
          <p:nvPr userDrawn="1"/>
        </p:nvSpPr>
        <p:spPr>
          <a:xfrm>
            <a:off x="6386282" y="4952885"/>
            <a:ext cx="955343" cy="955343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5" name="Ovāls 24">
            <a:extLst>
              <a:ext uri="{FF2B5EF4-FFF2-40B4-BE49-F238E27FC236}">
                <a16:creationId xmlns:a16="http://schemas.microsoft.com/office/drawing/2014/main" id="{2FEE5FB7-6B8C-4E61-B5A5-D1D78E5A6E0E}"/>
              </a:ext>
            </a:extLst>
          </p:cNvPr>
          <p:cNvSpPr/>
          <p:nvPr userDrawn="1"/>
        </p:nvSpPr>
        <p:spPr>
          <a:xfrm>
            <a:off x="775388" y="3659408"/>
            <a:ext cx="955343" cy="955343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6" name="Ovāls 25">
            <a:extLst>
              <a:ext uri="{FF2B5EF4-FFF2-40B4-BE49-F238E27FC236}">
                <a16:creationId xmlns:a16="http://schemas.microsoft.com/office/drawing/2014/main" id="{0B070794-4D73-470D-B040-752775B0E692}"/>
              </a:ext>
            </a:extLst>
          </p:cNvPr>
          <p:cNvSpPr/>
          <p:nvPr userDrawn="1"/>
        </p:nvSpPr>
        <p:spPr>
          <a:xfrm>
            <a:off x="775388" y="4965064"/>
            <a:ext cx="955343" cy="955343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6" name="Tiešsaistes attēla vietturis 5">
            <a:extLst>
              <a:ext uri="{FF2B5EF4-FFF2-40B4-BE49-F238E27FC236}">
                <a16:creationId xmlns:a16="http://schemas.microsoft.com/office/drawing/2014/main" id="{1BA7F9A7-6CA0-4569-8D48-40BC1FADB992}"/>
              </a:ext>
            </a:extLst>
          </p:cNvPr>
          <p:cNvSpPr>
            <a:spLocks noGrp="1"/>
          </p:cNvSpPr>
          <p:nvPr>
            <p:ph type="clipArt" sz="quarter" idx="10" hasCustomPrompt="1"/>
          </p:nvPr>
        </p:nvSpPr>
        <p:spPr>
          <a:xfrm>
            <a:off x="895586" y="3781271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8" name="Tiešsaistes attēla vietturis 5">
            <a:extLst>
              <a:ext uri="{FF2B5EF4-FFF2-40B4-BE49-F238E27FC236}">
                <a16:creationId xmlns:a16="http://schemas.microsoft.com/office/drawing/2014/main" id="{0846986E-CFB6-4CC7-B26E-A1ADB5866213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895586" y="5087266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3C960E3B-4119-4FCA-A607-E0F24DB82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3229" y="3650270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8582ACEF-D77B-4AEC-89C3-95F5066BC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3229" y="4008773"/>
            <a:ext cx="4024760" cy="59893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5" name="Teksta vietturis 8">
            <a:extLst>
              <a:ext uri="{FF2B5EF4-FFF2-40B4-BE49-F238E27FC236}">
                <a16:creationId xmlns:a16="http://schemas.microsoft.com/office/drawing/2014/main" id="{19A7ABF1-701F-4728-B612-CE8252B1E0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3229" y="4972810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6" name="Teksta vietturis 13">
            <a:extLst>
              <a:ext uri="{FF2B5EF4-FFF2-40B4-BE49-F238E27FC236}">
                <a16:creationId xmlns:a16="http://schemas.microsoft.com/office/drawing/2014/main" id="{AE62493F-C55D-421A-B253-C554656668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3229" y="5331312"/>
            <a:ext cx="4024760" cy="5989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11" name="Tiešsaistes attēla vietturis 5">
            <a:extLst>
              <a:ext uri="{FF2B5EF4-FFF2-40B4-BE49-F238E27FC236}">
                <a16:creationId xmlns:a16="http://schemas.microsoft.com/office/drawing/2014/main" id="{2EC2BF49-4184-4E82-B39F-D9429F75D6EB}"/>
              </a:ext>
            </a:extLst>
          </p:cNvPr>
          <p:cNvSpPr>
            <a:spLocks noGrp="1"/>
          </p:cNvSpPr>
          <p:nvPr>
            <p:ph type="clipArt" sz="quarter" idx="26" hasCustomPrompt="1"/>
          </p:nvPr>
        </p:nvSpPr>
        <p:spPr>
          <a:xfrm>
            <a:off x="6508170" y="3764726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2" name="Teksta vietturis 8">
            <a:extLst>
              <a:ext uri="{FF2B5EF4-FFF2-40B4-BE49-F238E27FC236}">
                <a16:creationId xmlns:a16="http://schemas.microsoft.com/office/drawing/2014/main" id="{354604BE-7876-437E-88F2-947E9F92A6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05813" y="3650270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13" name="Teksta vietturis 13">
            <a:extLst>
              <a:ext uri="{FF2B5EF4-FFF2-40B4-BE49-F238E27FC236}">
                <a16:creationId xmlns:a16="http://schemas.microsoft.com/office/drawing/2014/main" id="{1F5FC561-C9BD-43CC-92C1-32BD35BA38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05813" y="4008773"/>
            <a:ext cx="4024760" cy="5989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8" y="754473"/>
            <a:ext cx="4714604" cy="171577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59857" y="754472"/>
            <a:ext cx="5215181" cy="171577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18" name="Tiešsaistes attēla vietturis 5">
            <a:extLst>
              <a:ext uri="{FF2B5EF4-FFF2-40B4-BE49-F238E27FC236}">
                <a16:creationId xmlns:a16="http://schemas.microsoft.com/office/drawing/2014/main" id="{B966D5B3-FB3D-4210-A596-364DF1AFB284}"/>
              </a:ext>
            </a:extLst>
          </p:cNvPr>
          <p:cNvSpPr>
            <a:spLocks noGrp="1"/>
          </p:cNvSpPr>
          <p:nvPr>
            <p:ph type="clipArt" sz="quarter" idx="30" hasCustomPrompt="1"/>
          </p:nvPr>
        </p:nvSpPr>
        <p:spPr>
          <a:xfrm>
            <a:off x="6508170" y="5089848"/>
            <a:ext cx="699943" cy="699944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ikona</a:t>
            </a:r>
          </a:p>
        </p:txBody>
      </p:sp>
      <p:sp>
        <p:nvSpPr>
          <p:cNvPr id="19" name="Teksta vietturis 8">
            <a:extLst>
              <a:ext uri="{FF2B5EF4-FFF2-40B4-BE49-F238E27FC236}">
                <a16:creationId xmlns:a16="http://schemas.microsoft.com/office/drawing/2014/main" id="{4229FF08-8E31-4C34-8ED8-4F7D24353F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05813" y="4961744"/>
            <a:ext cx="4024760" cy="4270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bg2"/>
                </a:solidFill>
              </a:defRPr>
            </a:lvl2pPr>
            <a:lvl3pPr>
              <a:defRPr sz="18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virsraksts</a:t>
            </a:r>
          </a:p>
        </p:txBody>
      </p:sp>
      <p:sp>
        <p:nvSpPr>
          <p:cNvPr id="22" name="Teksta vietturis 13">
            <a:extLst>
              <a:ext uri="{FF2B5EF4-FFF2-40B4-BE49-F238E27FC236}">
                <a16:creationId xmlns:a16="http://schemas.microsoft.com/office/drawing/2014/main" id="{213FB05E-F415-4205-B909-AB02C3F11A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05813" y="5320246"/>
            <a:ext cx="4024760" cy="6206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Punkta neliels apraksts. Teksts pāris rindiņu apjomā</a:t>
            </a:r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969ABA9E-9D5C-480F-8DF9-B37F2AD7D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C1C5768-880E-43D4-AB8E-FFA7EA19E9F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7" name="Taisnstūris 26">
            <a:extLst>
              <a:ext uri="{FF2B5EF4-FFF2-40B4-BE49-F238E27FC236}">
                <a16:creationId xmlns:a16="http://schemas.microsoft.com/office/drawing/2014/main" id="{AEECBEE1-ED2E-44F3-9AF7-81D1C1B17B07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275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383527" y="383527"/>
            <a:ext cx="1139588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Teksta vietturis 13">
            <a:extLst>
              <a:ext uri="{FF2B5EF4-FFF2-40B4-BE49-F238E27FC236}">
                <a16:creationId xmlns:a16="http://schemas.microsoft.com/office/drawing/2014/main" id="{F2468B9E-9ADE-4EB6-91FA-118E404D09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1987" y="1855788"/>
            <a:ext cx="3289574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</a:t>
            </a:r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4582974" y="1532710"/>
            <a:ext cx="7609025" cy="43835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5245100" y="1855788"/>
            <a:ext cx="6300201" cy="3710931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7004EC94-FC4A-4618-95D0-B73883952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12" name="Slaida numura vietturis 11">
            <a:extLst>
              <a:ext uri="{FF2B5EF4-FFF2-40B4-BE49-F238E27FC236}">
                <a16:creationId xmlns:a16="http://schemas.microsoft.com/office/drawing/2014/main" id="{65E49842-4752-463B-9EC4-7CE5B678E2C9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280799" y="6276304"/>
            <a:ext cx="46300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35428FDB-F1B7-4921-AB5F-E07A7ED71A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6699" y="88388"/>
            <a:ext cx="10899189" cy="1051200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5" name="Teksta vietturis 13">
            <a:extLst>
              <a:ext uri="{FF2B5EF4-FFF2-40B4-BE49-F238E27FC236}">
                <a16:creationId xmlns:a16="http://schemas.microsoft.com/office/drawing/2014/main" id="{F8A54191-AAA1-4139-B3BD-83EBDE015FF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6699" y="3429000"/>
            <a:ext cx="3289574" cy="248730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Vieta papildu piezīmēm, svarīgākajām iezīmēm.</a:t>
            </a:r>
          </a:p>
        </p:txBody>
      </p:sp>
      <p:sp>
        <p:nvSpPr>
          <p:cNvPr id="13" name="Teksta vietturis 2">
            <a:extLst>
              <a:ext uri="{FF2B5EF4-FFF2-40B4-BE49-F238E27FC236}">
                <a16:creationId xmlns:a16="http://schemas.microsoft.com/office/drawing/2014/main" id="{978DD05E-50CE-44F7-B3A2-55085098455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1427" y="6345238"/>
            <a:ext cx="6196573" cy="207962"/>
          </a:xfrm>
        </p:spPr>
        <p:txBody>
          <a:bodyPr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618317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irsraksta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aisnstūris 18">
            <a:extLst>
              <a:ext uri="{FF2B5EF4-FFF2-40B4-BE49-F238E27FC236}">
                <a16:creationId xmlns:a16="http://schemas.microsoft.com/office/drawing/2014/main" id="{9719948B-EEBF-4368-8D2E-87321346ED6A}"/>
              </a:ext>
            </a:extLst>
          </p:cNvPr>
          <p:cNvSpPr/>
          <p:nvPr userDrawn="1"/>
        </p:nvSpPr>
        <p:spPr>
          <a:xfrm>
            <a:off x="4582974" y="1532710"/>
            <a:ext cx="7609025" cy="43835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699" y="95794"/>
            <a:ext cx="10883874" cy="105061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386939" y="386939"/>
            <a:ext cx="1146412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8" name="Grafika 17">
            <a:extLst>
              <a:ext uri="{FF2B5EF4-FFF2-40B4-BE49-F238E27FC236}">
                <a16:creationId xmlns:a16="http://schemas.microsoft.com/office/drawing/2014/main" id="{B1526B36-F9B0-4E0F-956B-F7C8982D0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803159F4-D5BA-4967-BFF7-BE7BF71F8401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280799" y="6274800"/>
            <a:ext cx="46982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Teksta vietturis 13">
            <a:extLst>
              <a:ext uri="{FF2B5EF4-FFF2-40B4-BE49-F238E27FC236}">
                <a16:creationId xmlns:a16="http://schemas.microsoft.com/office/drawing/2014/main" id="{A52C4842-AC4B-429E-A001-A9042D3E2EC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1987" y="1855788"/>
            <a:ext cx="3289574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73B3D525-FBBF-44E2-8CE1-A7E0D44563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6699" y="3429000"/>
            <a:ext cx="3289574" cy="248730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Vieta papildu piezīmēm, svarīgākajām iezīmēm.</a:t>
            </a:r>
          </a:p>
        </p:txBody>
      </p:sp>
      <p:sp>
        <p:nvSpPr>
          <p:cNvPr id="15" name="Diagrammas vietturis 8">
            <a:extLst>
              <a:ext uri="{FF2B5EF4-FFF2-40B4-BE49-F238E27FC236}">
                <a16:creationId xmlns:a16="http://schemas.microsoft.com/office/drawing/2014/main" id="{3066523A-CD42-40FD-8326-2CC52DA6988D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5245100" y="1855788"/>
            <a:ext cx="6300201" cy="3710931"/>
          </a:xfrm>
        </p:spPr>
        <p:txBody>
          <a:bodyPr anchor="t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12" name="Teksta vietturis 2">
            <a:extLst>
              <a:ext uri="{FF2B5EF4-FFF2-40B4-BE49-F238E27FC236}">
                <a16:creationId xmlns:a16="http://schemas.microsoft.com/office/drawing/2014/main" id="{A2CF845F-0C22-46F5-9C51-333607810A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1427" y="6345238"/>
            <a:ext cx="6201653" cy="207962"/>
          </a:xfrm>
        </p:spPr>
        <p:txBody>
          <a:bodyPr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1665081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isnstūris 16">
            <a:extLst>
              <a:ext uri="{FF2B5EF4-FFF2-40B4-BE49-F238E27FC236}">
                <a16:creationId xmlns:a16="http://schemas.microsoft.com/office/drawing/2014/main" id="{1B4BDD93-276A-4CFC-A1BA-2D32663414DE}"/>
              </a:ext>
            </a:extLst>
          </p:cNvPr>
          <p:cNvSpPr/>
          <p:nvPr userDrawn="1"/>
        </p:nvSpPr>
        <p:spPr>
          <a:xfrm>
            <a:off x="8400196" y="-1"/>
            <a:ext cx="379180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5331759" y="1"/>
            <a:ext cx="6860240" cy="59392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Diagrammas vietturis 4">
            <a:extLst>
              <a:ext uri="{FF2B5EF4-FFF2-40B4-BE49-F238E27FC236}">
                <a16:creationId xmlns:a16="http://schemas.microsoft.com/office/drawing/2014/main" id="{7262B1F3-B691-4609-894A-4DB2CDAB3F7A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6005385" y="642552"/>
            <a:ext cx="5525187" cy="479442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lv-LV" dirty="0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AD57AB51-5099-4AD1-BC2E-A85574DFC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5D306F7C-419B-428A-9A0E-D8B9BB60560D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280800" y="6274800"/>
            <a:ext cx="46969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14" name="Teksta vietturis 5">
            <a:extLst>
              <a:ext uri="{FF2B5EF4-FFF2-40B4-BE49-F238E27FC236}">
                <a16:creationId xmlns:a16="http://schemas.microsoft.com/office/drawing/2014/main" id="{200FCD97-E858-4247-9BA9-FE3B2D021D1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140" y="774721"/>
            <a:ext cx="4094778" cy="2261975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5" name="Teksta vietturis 13">
            <a:extLst>
              <a:ext uri="{FF2B5EF4-FFF2-40B4-BE49-F238E27FC236}">
                <a16:creationId xmlns:a16="http://schemas.microsoft.com/office/drawing/2014/main" id="{4044ED83-9BB1-4A01-BAC7-BAD42DE42A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4073218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</a:t>
            </a:r>
          </a:p>
        </p:txBody>
      </p:sp>
      <p:sp>
        <p:nvSpPr>
          <p:cNvPr id="18" name="Taisnstūris 17">
            <a:extLst>
              <a:ext uri="{FF2B5EF4-FFF2-40B4-BE49-F238E27FC236}">
                <a16:creationId xmlns:a16="http://schemas.microsoft.com/office/drawing/2014/main" id="{D18FC84E-BD39-4C40-8C72-42E8AF2B0D29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ksta vietturis 2">
            <a:extLst>
              <a:ext uri="{FF2B5EF4-FFF2-40B4-BE49-F238E27FC236}">
                <a16:creationId xmlns:a16="http://schemas.microsoft.com/office/drawing/2014/main" id="{AF34AAA9-A524-40F4-BB05-F44FA067511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1427" y="6345238"/>
            <a:ext cx="6201653" cy="207962"/>
          </a:xfrm>
        </p:spPr>
        <p:txBody>
          <a:bodyPr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513988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Virsraksta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isnstūris 5">
            <a:extLst>
              <a:ext uri="{FF2B5EF4-FFF2-40B4-BE49-F238E27FC236}">
                <a16:creationId xmlns:a16="http://schemas.microsoft.com/office/drawing/2014/main" id="{86F562F5-F294-45AA-96A3-897967230809}"/>
              </a:ext>
            </a:extLst>
          </p:cNvPr>
          <p:cNvSpPr/>
          <p:nvPr userDrawn="1"/>
        </p:nvSpPr>
        <p:spPr>
          <a:xfrm>
            <a:off x="-1" y="5353819"/>
            <a:ext cx="8400197" cy="15128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5331759" y="0"/>
            <a:ext cx="6860240" cy="59392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AD57AB51-5099-4AD1-BC2E-A85574DFC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7E2AD5C5-B068-4B1B-83FD-94535930081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4" name="Diagrammas vietturis 4">
            <a:extLst>
              <a:ext uri="{FF2B5EF4-FFF2-40B4-BE49-F238E27FC236}">
                <a16:creationId xmlns:a16="http://schemas.microsoft.com/office/drawing/2014/main" id="{F345F788-B667-4644-B2E2-D08EA7C84272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6005385" y="667266"/>
            <a:ext cx="5525187" cy="476970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15" name="Teksta vietturis 5">
            <a:extLst>
              <a:ext uri="{FF2B5EF4-FFF2-40B4-BE49-F238E27FC236}">
                <a16:creationId xmlns:a16="http://schemas.microsoft.com/office/drawing/2014/main" id="{0A9CDCB6-A7A4-4671-B2D5-13818FCEC9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140" y="774721"/>
            <a:ext cx="4094778" cy="2261975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8" name="Teksta vietturis 13">
            <a:extLst>
              <a:ext uri="{FF2B5EF4-FFF2-40B4-BE49-F238E27FC236}">
                <a16:creationId xmlns:a16="http://schemas.microsoft.com/office/drawing/2014/main" id="{C28140ED-98C7-40D4-9E26-937EB4F8A77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4073218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800" b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</a:t>
            </a:r>
          </a:p>
        </p:txBody>
      </p:sp>
      <p:sp>
        <p:nvSpPr>
          <p:cNvPr id="17" name="Taisnstūris 16">
            <a:extLst>
              <a:ext uri="{FF2B5EF4-FFF2-40B4-BE49-F238E27FC236}">
                <a16:creationId xmlns:a16="http://schemas.microsoft.com/office/drawing/2014/main" id="{113C7008-1A98-459D-ABEC-17B93F9ED6EF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ksta vietturis 2">
            <a:extLst>
              <a:ext uri="{FF2B5EF4-FFF2-40B4-BE49-F238E27FC236}">
                <a16:creationId xmlns:a16="http://schemas.microsoft.com/office/drawing/2014/main" id="{906FB90C-6EB5-4994-8A97-275CCF9740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1427" y="6345238"/>
            <a:ext cx="6201653" cy="207962"/>
          </a:xfrm>
        </p:spPr>
        <p:txBody>
          <a:bodyPr/>
          <a:lstStyle>
            <a:lvl1pPr algn="l">
              <a:defRPr sz="800">
                <a:solidFill>
                  <a:schemeClr val="bg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4049712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 tumšs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ttēla vietturis 5">
            <a:extLst>
              <a:ext uri="{FF2B5EF4-FFF2-40B4-BE49-F238E27FC236}">
                <a16:creationId xmlns:a16="http://schemas.microsoft.com/office/drawing/2014/main" id="{3383ED6A-DD3F-44B6-A77B-651334FC80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3" name="Virsraksts 1">
            <a:extLst>
              <a:ext uri="{FF2B5EF4-FFF2-40B4-BE49-F238E27FC236}">
                <a16:creationId xmlns:a16="http://schemas.microsoft.com/office/drawing/2014/main" id="{86D885BA-0782-47D3-8A21-B1E8A9DE9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1066003"/>
            <a:ext cx="4815349" cy="2403187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14" name="Apakšvirsraksts 2">
            <a:extLst>
              <a:ext uri="{FF2B5EF4-FFF2-40B4-BE49-F238E27FC236}">
                <a16:creationId xmlns:a16="http://schemas.microsoft.com/office/drawing/2014/main" id="{B683502A-8522-4F76-B391-64391F1A3A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8" y="4572000"/>
            <a:ext cx="3541748" cy="92735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5" name="Teksta vietturis 9">
            <a:extLst>
              <a:ext uri="{FF2B5EF4-FFF2-40B4-BE49-F238E27FC236}">
                <a16:creationId xmlns:a16="http://schemas.microsoft.com/office/drawing/2014/main" id="{CBF96C50-DE00-41A0-906E-3A4A8FAE12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88" y="5072357"/>
            <a:ext cx="2761818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1A98638B-71FA-4E54-92A6-1E152DFCE7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8129" y="6111047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6C2A7088-4DF5-4A82-B0B2-63709AA3878D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063F45EC-93FC-4F5F-B9C9-DCBF2D0E5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1535" y="6037774"/>
            <a:ext cx="1272336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1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isnstūris 14">
            <a:extLst>
              <a:ext uri="{FF2B5EF4-FFF2-40B4-BE49-F238E27FC236}">
                <a16:creationId xmlns:a16="http://schemas.microsoft.com/office/drawing/2014/main" id="{51FF82E0-9467-4D38-969F-6BEC02717091}"/>
              </a:ext>
            </a:extLst>
          </p:cNvPr>
          <p:cNvSpPr/>
          <p:nvPr userDrawn="1"/>
        </p:nvSpPr>
        <p:spPr>
          <a:xfrm>
            <a:off x="8400196" y="8708"/>
            <a:ext cx="379180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Taisnstūris 17">
            <a:extLst>
              <a:ext uri="{FF2B5EF4-FFF2-40B4-BE49-F238E27FC236}">
                <a16:creationId xmlns:a16="http://schemas.microsoft.com/office/drawing/2014/main" id="{3ADBEC69-4C04-4305-B6A7-E2708C185768}"/>
              </a:ext>
            </a:extLst>
          </p:cNvPr>
          <p:cNvSpPr/>
          <p:nvPr userDrawn="1"/>
        </p:nvSpPr>
        <p:spPr>
          <a:xfrm>
            <a:off x="-1" y="5353819"/>
            <a:ext cx="8400197" cy="15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D935CAA0-9FE3-4872-AA02-58E486F646EB}"/>
              </a:ext>
            </a:extLst>
          </p:cNvPr>
          <p:cNvSpPr/>
          <p:nvPr userDrawn="1"/>
        </p:nvSpPr>
        <p:spPr>
          <a:xfrm>
            <a:off x="5336275" y="0"/>
            <a:ext cx="6855725" cy="60254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Diagrammas vietturis 4">
            <a:extLst>
              <a:ext uri="{FF2B5EF4-FFF2-40B4-BE49-F238E27FC236}">
                <a16:creationId xmlns:a16="http://schemas.microsoft.com/office/drawing/2014/main" id="{7262B1F3-B691-4609-894A-4DB2CDAB3F7A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6005385" y="661086"/>
            <a:ext cx="5525187" cy="47758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AD57AB51-5099-4AD1-BC2E-A85574DFC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0AA78A02-668C-4A86-8665-7EE2396C3376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3" name="Teksta vietturis 5">
            <a:extLst>
              <a:ext uri="{FF2B5EF4-FFF2-40B4-BE49-F238E27FC236}">
                <a16:creationId xmlns:a16="http://schemas.microsoft.com/office/drawing/2014/main" id="{1AE29CF7-BDE2-48CD-8150-732476345E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140" y="774721"/>
            <a:ext cx="4094778" cy="2261975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4" name="Teksta vietturis 13">
            <a:extLst>
              <a:ext uri="{FF2B5EF4-FFF2-40B4-BE49-F238E27FC236}">
                <a16:creationId xmlns:a16="http://schemas.microsoft.com/office/drawing/2014/main" id="{3A125B5B-4D56-4A3C-95DF-E6999DEFA4A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4073218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</a:t>
            </a:r>
          </a:p>
        </p:txBody>
      </p:sp>
      <p:sp>
        <p:nvSpPr>
          <p:cNvPr id="17" name="Taisnstūris 16">
            <a:extLst>
              <a:ext uri="{FF2B5EF4-FFF2-40B4-BE49-F238E27FC236}">
                <a16:creationId xmlns:a16="http://schemas.microsoft.com/office/drawing/2014/main" id="{F4EFFD57-9B3A-4188-A97A-E95A8E5F09AF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eksta vietturis 2">
            <a:extLst>
              <a:ext uri="{FF2B5EF4-FFF2-40B4-BE49-F238E27FC236}">
                <a16:creationId xmlns:a16="http://schemas.microsoft.com/office/drawing/2014/main" id="{4DA5826E-8BBE-461F-B58A-CFAD734CBAA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1427" y="6345238"/>
            <a:ext cx="6201653" cy="207962"/>
          </a:xfrm>
        </p:spPr>
        <p:txBody>
          <a:bodyPr/>
          <a:lstStyle>
            <a:lvl1pPr algn="l">
              <a:defRPr sz="800">
                <a:solidFill>
                  <a:schemeClr val="bg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2395034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 flipH="1">
            <a:off x="5331759" y="0"/>
            <a:ext cx="686024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Diagrammas vietturis 4">
            <a:extLst>
              <a:ext uri="{FF2B5EF4-FFF2-40B4-BE49-F238E27FC236}">
                <a16:creationId xmlns:a16="http://schemas.microsoft.com/office/drawing/2014/main" id="{8B44046A-B252-42F2-81C3-EEEA8CD70F77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6005385" y="661086"/>
            <a:ext cx="5525187" cy="514659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7659E13D-4FCD-4014-AB7B-0DFAFD05A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F3CAF5B3-BA15-40AE-9699-BDB011FF26D2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4" name="Teksta vietturis 5">
            <a:extLst>
              <a:ext uri="{FF2B5EF4-FFF2-40B4-BE49-F238E27FC236}">
                <a16:creationId xmlns:a16="http://schemas.microsoft.com/office/drawing/2014/main" id="{259504E4-68EC-45A0-B8E0-02E3D6AA87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140" y="774721"/>
            <a:ext cx="4094778" cy="2261975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5" name="Teksta vietturis 13">
            <a:extLst>
              <a:ext uri="{FF2B5EF4-FFF2-40B4-BE49-F238E27FC236}">
                <a16:creationId xmlns:a16="http://schemas.microsoft.com/office/drawing/2014/main" id="{239CC50D-2CC0-4FDB-9DB2-4726D49065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4073218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</a:t>
            </a:r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BAEBAEBB-132C-4643-B270-2F32E22D089E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27625D77-AC2C-4493-BEB5-A00B9AB7FE2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05385" y="6345238"/>
            <a:ext cx="3981895" cy="207962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1802778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Virsraksta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 flipH="1">
            <a:off x="5331759" y="0"/>
            <a:ext cx="686024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FFFF"/>
              </a:solidFill>
            </a:endParaRP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7659E13D-4FCD-4014-AB7B-0DFAFD05A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F3CAF5B3-BA15-40AE-9699-BDB011FF26D2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8" name="Diagrammas vietturis 4">
            <a:extLst>
              <a:ext uri="{FF2B5EF4-FFF2-40B4-BE49-F238E27FC236}">
                <a16:creationId xmlns:a16="http://schemas.microsoft.com/office/drawing/2014/main" id="{A8F39D9B-8437-48A6-A01C-E5D5C2D4F367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6005385" y="661086"/>
            <a:ext cx="5525187" cy="514659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19" name="Teksta vietturis 5">
            <a:extLst>
              <a:ext uri="{FF2B5EF4-FFF2-40B4-BE49-F238E27FC236}">
                <a16:creationId xmlns:a16="http://schemas.microsoft.com/office/drawing/2014/main" id="{2CE9A51F-FF67-488C-939A-B9BDD1706F8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140" y="774721"/>
            <a:ext cx="4094778" cy="2261975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0" name="Teksta vietturis 13">
            <a:extLst>
              <a:ext uri="{FF2B5EF4-FFF2-40B4-BE49-F238E27FC236}">
                <a16:creationId xmlns:a16="http://schemas.microsoft.com/office/drawing/2014/main" id="{CA3E9E06-8B40-4B01-881C-F0FC014D32F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4073218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</a:t>
            </a:r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11B3B4AE-179D-4F76-B46A-714FD3431C88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eksta vietturis 2">
            <a:extLst>
              <a:ext uri="{FF2B5EF4-FFF2-40B4-BE49-F238E27FC236}">
                <a16:creationId xmlns:a16="http://schemas.microsoft.com/office/drawing/2014/main" id="{D7583264-7084-4C45-85CD-C9BA97C32B3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05385" y="6345238"/>
            <a:ext cx="3981895" cy="207962"/>
          </a:xfrm>
        </p:spPr>
        <p:txBody>
          <a:bodyPr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2489178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isnstūris 6">
            <a:extLst>
              <a:ext uri="{FF2B5EF4-FFF2-40B4-BE49-F238E27FC236}">
                <a16:creationId xmlns:a16="http://schemas.microsoft.com/office/drawing/2014/main" id="{338BC1DF-2005-44C9-B19F-E48360515A75}"/>
              </a:ext>
            </a:extLst>
          </p:cNvPr>
          <p:cNvSpPr/>
          <p:nvPr userDrawn="1"/>
        </p:nvSpPr>
        <p:spPr>
          <a:xfrm>
            <a:off x="5331758" y="0"/>
            <a:ext cx="6860242" cy="6857998"/>
          </a:xfrm>
          <a:prstGeom prst="rect">
            <a:avLst/>
          </a:prstGeom>
          <a:gradFill>
            <a:gsLst>
              <a:gs pos="0">
                <a:schemeClr val="accent3"/>
              </a:gs>
              <a:gs pos="81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A259C3E0-9B81-47B1-8DAD-19219C71D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8" name="Slaida numura vietturis 7">
            <a:extLst>
              <a:ext uri="{FF2B5EF4-FFF2-40B4-BE49-F238E27FC236}">
                <a16:creationId xmlns:a16="http://schemas.microsoft.com/office/drawing/2014/main" id="{8A2E9A28-830F-4A93-A1C6-2F08A9353EC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280799" y="6274800"/>
            <a:ext cx="46969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3" name="Teksta vietturis 5">
            <a:extLst>
              <a:ext uri="{FF2B5EF4-FFF2-40B4-BE49-F238E27FC236}">
                <a16:creationId xmlns:a16="http://schemas.microsoft.com/office/drawing/2014/main" id="{2A5D3C24-1BF6-4DD9-A921-97F3BBE9828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140" y="774721"/>
            <a:ext cx="3771604" cy="2261975"/>
          </a:xfrm>
        </p:spPr>
        <p:txBody>
          <a:bodyPr anchor="t"/>
          <a:lstStyle>
            <a:lvl1pPr>
              <a:defRPr sz="26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5" name="Teksta vietturis 13">
            <a:extLst>
              <a:ext uri="{FF2B5EF4-FFF2-40B4-BE49-F238E27FC236}">
                <a16:creationId xmlns:a16="http://schemas.microsoft.com/office/drawing/2014/main" id="{842F2204-C1F6-4748-8BA0-FF659C8820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3753995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</a:t>
            </a:r>
          </a:p>
        </p:txBody>
      </p:sp>
      <p:sp>
        <p:nvSpPr>
          <p:cNvPr id="16" name="Taisnstūris 15">
            <a:extLst>
              <a:ext uri="{FF2B5EF4-FFF2-40B4-BE49-F238E27FC236}">
                <a16:creationId xmlns:a16="http://schemas.microsoft.com/office/drawing/2014/main" id="{7B7A4771-1AEC-49B8-B0F7-C0023DC85A9A}"/>
              </a:ext>
            </a:extLst>
          </p:cNvPr>
          <p:cNvSpPr/>
          <p:nvPr userDrawn="1"/>
        </p:nvSpPr>
        <p:spPr>
          <a:xfrm>
            <a:off x="4775886" y="764275"/>
            <a:ext cx="7416113" cy="51749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Diagrammas vietturis 4">
            <a:extLst>
              <a:ext uri="{FF2B5EF4-FFF2-40B4-BE49-F238E27FC236}">
                <a16:creationId xmlns:a16="http://schemas.microsoft.com/office/drawing/2014/main" id="{BFE8E626-59BA-4AE9-A2AA-547754649CBE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5342438" y="1136822"/>
            <a:ext cx="6283008" cy="4390853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lv-LV"/>
          </a:p>
        </p:txBody>
      </p:sp>
      <p:sp>
        <p:nvSpPr>
          <p:cNvPr id="19" name="Taisnstūris 18">
            <a:extLst>
              <a:ext uri="{FF2B5EF4-FFF2-40B4-BE49-F238E27FC236}">
                <a16:creationId xmlns:a16="http://schemas.microsoft.com/office/drawing/2014/main" id="{4644D989-9E96-4932-9A35-D61423319DCB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ksta vietturis 2">
            <a:extLst>
              <a:ext uri="{FF2B5EF4-FFF2-40B4-BE49-F238E27FC236}">
                <a16:creationId xmlns:a16="http://schemas.microsoft.com/office/drawing/2014/main" id="{E6DC8E7A-FA15-4ECE-826E-3F341EE650B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1427" y="6345238"/>
            <a:ext cx="4114459" cy="207962"/>
          </a:xfrm>
        </p:spPr>
        <p:txBody>
          <a:bodyPr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2496628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Virsraksta_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aisnstūris 50">
            <a:extLst>
              <a:ext uri="{FF2B5EF4-FFF2-40B4-BE49-F238E27FC236}">
                <a16:creationId xmlns:a16="http://schemas.microsoft.com/office/drawing/2014/main" id="{C9DEA96D-0B47-46D8-A542-D3F2EA7100F8}"/>
              </a:ext>
            </a:extLst>
          </p:cNvPr>
          <p:cNvSpPr/>
          <p:nvPr userDrawn="1"/>
        </p:nvSpPr>
        <p:spPr>
          <a:xfrm>
            <a:off x="5331758" y="0"/>
            <a:ext cx="6860242" cy="6857998"/>
          </a:xfrm>
          <a:prstGeom prst="rect">
            <a:avLst/>
          </a:prstGeom>
          <a:gradFill>
            <a:gsLst>
              <a:gs pos="0">
                <a:schemeClr val="accent3"/>
              </a:gs>
              <a:gs pos="81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2" name="Taisnstūris 51">
            <a:extLst>
              <a:ext uri="{FF2B5EF4-FFF2-40B4-BE49-F238E27FC236}">
                <a16:creationId xmlns:a16="http://schemas.microsoft.com/office/drawing/2014/main" id="{9C67023C-1792-47F1-85D0-385702ACA8E7}"/>
              </a:ext>
            </a:extLst>
          </p:cNvPr>
          <p:cNvSpPr/>
          <p:nvPr userDrawn="1"/>
        </p:nvSpPr>
        <p:spPr>
          <a:xfrm>
            <a:off x="4775886" y="764275"/>
            <a:ext cx="7416113" cy="51749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3" name="Diagrammas vietturis 4">
            <a:extLst>
              <a:ext uri="{FF2B5EF4-FFF2-40B4-BE49-F238E27FC236}">
                <a16:creationId xmlns:a16="http://schemas.microsoft.com/office/drawing/2014/main" id="{38C10B5F-517E-4034-83AB-350E5C4F4B65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5342438" y="1136822"/>
            <a:ext cx="6283008" cy="439085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pic>
        <p:nvPicPr>
          <p:cNvPr id="54" name="Grafika 53">
            <a:extLst>
              <a:ext uri="{FF2B5EF4-FFF2-40B4-BE49-F238E27FC236}">
                <a16:creationId xmlns:a16="http://schemas.microsoft.com/office/drawing/2014/main" id="{7769561C-ABBC-417D-A56F-7D36B569B3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55" name="Slaida numura vietturis 7">
            <a:extLst>
              <a:ext uri="{FF2B5EF4-FFF2-40B4-BE49-F238E27FC236}">
                <a16:creationId xmlns:a16="http://schemas.microsoft.com/office/drawing/2014/main" id="{AA878F10-3E85-48ED-B865-282640E2E3AF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280799" y="6274800"/>
            <a:ext cx="46969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56" name="Teksta vietturis 5">
            <a:extLst>
              <a:ext uri="{FF2B5EF4-FFF2-40B4-BE49-F238E27FC236}">
                <a16:creationId xmlns:a16="http://schemas.microsoft.com/office/drawing/2014/main" id="{63A26954-CF80-4F46-B070-6B06650800F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140" y="774721"/>
            <a:ext cx="3771604" cy="2261975"/>
          </a:xfrm>
        </p:spPr>
        <p:txBody>
          <a:bodyPr anchor="t"/>
          <a:lstStyle>
            <a:lvl1pPr>
              <a:defRPr sz="26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57" name="Teksta vietturis 13">
            <a:extLst>
              <a:ext uri="{FF2B5EF4-FFF2-40B4-BE49-F238E27FC236}">
                <a16:creationId xmlns:a16="http://schemas.microsoft.com/office/drawing/2014/main" id="{8B1B7FEF-D8B8-4C15-80BC-1A763BB76B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3753995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</a:t>
            </a:r>
          </a:p>
        </p:txBody>
      </p:sp>
      <p:sp>
        <p:nvSpPr>
          <p:cNvPr id="58" name="Taisnstūris 57">
            <a:extLst>
              <a:ext uri="{FF2B5EF4-FFF2-40B4-BE49-F238E27FC236}">
                <a16:creationId xmlns:a16="http://schemas.microsoft.com/office/drawing/2014/main" id="{56C2DCB7-E52B-4447-892A-273D116C060D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9" name="Teksta vietturis 2">
            <a:extLst>
              <a:ext uri="{FF2B5EF4-FFF2-40B4-BE49-F238E27FC236}">
                <a16:creationId xmlns:a16="http://schemas.microsoft.com/office/drawing/2014/main" id="{D4C146E3-191B-4CE5-AB7D-57EC332D670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1427" y="6345238"/>
            <a:ext cx="4114459" cy="207962"/>
          </a:xfrm>
        </p:spPr>
        <p:txBody>
          <a:bodyPr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53165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irsraksta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ttēls 16" descr="Abstract background of dark mesh">
            <a:extLst>
              <a:ext uri="{FF2B5EF4-FFF2-40B4-BE49-F238E27FC236}">
                <a16:creationId xmlns:a16="http://schemas.microsoft.com/office/drawing/2014/main" id="{D763AADE-AF05-4233-AD1D-6F1EBFE59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2438" y="0"/>
            <a:ext cx="6849562" cy="6858000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4765C21E-D1A7-4B5E-B422-78804EB437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824FB031-1351-47A6-B04B-B85F74E1389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280799" y="6274800"/>
            <a:ext cx="46969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6" name="Taisnstūris 15">
            <a:extLst>
              <a:ext uri="{FF2B5EF4-FFF2-40B4-BE49-F238E27FC236}">
                <a16:creationId xmlns:a16="http://schemas.microsoft.com/office/drawing/2014/main" id="{706D831B-F77C-4E41-9068-BE615205C01A}"/>
              </a:ext>
            </a:extLst>
          </p:cNvPr>
          <p:cNvSpPr/>
          <p:nvPr userDrawn="1"/>
        </p:nvSpPr>
        <p:spPr>
          <a:xfrm>
            <a:off x="4775886" y="764275"/>
            <a:ext cx="7416113" cy="51749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Diagrammas vietturis 4">
            <a:extLst>
              <a:ext uri="{FF2B5EF4-FFF2-40B4-BE49-F238E27FC236}">
                <a16:creationId xmlns:a16="http://schemas.microsoft.com/office/drawing/2014/main" id="{275DB84F-8AE7-4790-B01F-AED60A895A2F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5342438" y="1136822"/>
            <a:ext cx="6283008" cy="439085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20" name="Teksta vietturis 5">
            <a:extLst>
              <a:ext uri="{FF2B5EF4-FFF2-40B4-BE49-F238E27FC236}">
                <a16:creationId xmlns:a16="http://schemas.microsoft.com/office/drawing/2014/main" id="{BAB81D43-56F9-4320-B0A6-4151E34C968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140" y="774721"/>
            <a:ext cx="3771604" cy="2261975"/>
          </a:xfrm>
        </p:spPr>
        <p:txBody>
          <a:bodyPr anchor="t"/>
          <a:lstStyle>
            <a:lvl1pPr>
              <a:defRPr sz="26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26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21" name="Teksta vietturis 13">
            <a:extLst>
              <a:ext uri="{FF2B5EF4-FFF2-40B4-BE49-F238E27FC236}">
                <a16:creationId xmlns:a16="http://schemas.microsoft.com/office/drawing/2014/main" id="{9536CEBA-13BA-45F7-ABDC-57754356F3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749" y="3821305"/>
            <a:ext cx="3753995" cy="121321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nosaukums, virsraksts (mērvienības)</a:t>
            </a:r>
          </a:p>
        </p:txBody>
      </p:sp>
      <p:sp>
        <p:nvSpPr>
          <p:cNvPr id="14" name="Taisnstūris 13">
            <a:extLst>
              <a:ext uri="{FF2B5EF4-FFF2-40B4-BE49-F238E27FC236}">
                <a16:creationId xmlns:a16="http://schemas.microsoft.com/office/drawing/2014/main" id="{2385027D-138C-44DE-8A46-05F0B6E2F577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eksta vietturis 2">
            <a:extLst>
              <a:ext uri="{FF2B5EF4-FFF2-40B4-BE49-F238E27FC236}">
                <a16:creationId xmlns:a16="http://schemas.microsoft.com/office/drawing/2014/main" id="{988506F3-1A9B-4A61-B58F-F9D21737E27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1427" y="6345238"/>
            <a:ext cx="4114459" cy="207962"/>
          </a:xfrm>
        </p:spPr>
        <p:txBody>
          <a:bodyPr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182254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383527" y="383527"/>
            <a:ext cx="1139588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0" y="1532710"/>
            <a:ext cx="12192000" cy="44654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12C1001-261C-449D-A684-BA39C9B838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699" y="1763497"/>
            <a:ext cx="5161515" cy="457200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Grafika virsraksts</a:t>
            </a:r>
          </a:p>
        </p:txBody>
      </p:sp>
      <p:sp>
        <p:nvSpPr>
          <p:cNvPr id="9" name="Diagrammas vietturis 8">
            <a:extLst>
              <a:ext uri="{FF2B5EF4-FFF2-40B4-BE49-F238E27FC236}">
                <a16:creationId xmlns:a16="http://schemas.microsoft.com/office/drawing/2014/main" id="{CF9A2706-6B7C-40CA-90B2-1A32D5F9C7E9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646700" y="2292817"/>
            <a:ext cx="5174070" cy="3418772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7004EC94-FC4A-4618-95D0-B73883952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13" name="Teksta vietturis 4">
            <a:extLst>
              <a:ext uri="{FF2B5EF4-FFF2-40B4-BE49-F238E27FC236}">
                <a16:creationId xmlns:a16="http://schemas.microsoft.com/office/drawing/2014/main" id="{3A1DDAA5-FB2E-45DE-8616-805CA099DC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69058" y="1763497"/>
            <a:ext cx="5161515" cy="457200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Grafika virsraksts</a:t>
            </a:r>
          </a:p>
        </p:txBody>
      </p:sp>
      <p:sp>
        <p:nvSpPr>
          <p:cNvPr id="14" name="Diagrammas vietturis 8">
            <a:extLst>
              <a:ext uri="{FF2B5EF4-FFF2-40B4-BE49-F238E27FC236}">
                <a16:creationId xmlns:a16="http://schemas.microsoft.com/office/drawing/2014/main" id="{56E6F45A-40A5-4022-A14A-5682DAB57EEB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368131" y="2292817"/>
            <a:ext cx="5174070" cy="3418772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2" name="Teksta vietturis 5">
            <a:extLst>
              <a:ext uri="{FF2B5EF4-FFF2-40B4-BE49-F238E27FC236}">
                <a16:creationId xmlns:a16="http://schemas.microsoft.com/office/drawing/2014/main" id="{B79C2F2C-BAB7-466E-ABE9-DC7C73E89F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699" y="88388"/>
            <a:ext cx="10899189" cy="1051200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5" name="Teksta vietturis 2">
            <a:extLst>
              <a:ext uri="{FF2B5EF4-FFF2-40B4-BE49-F238E27FC236}">
                <a16:creationId xmlns:a16="http://schemas.microsoft.com/office/drawing/2014/main" id="{67143908-C96A-4CCB-B149-A87281BF0D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1427" y="6345238"/>
            <a:ext cx="5434573" cy="207962"/>
          </a:xfrm>
        </p:spPr>
        <p:txBody>
          <a:bodyPr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1595240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383527" y="383527"/>
            <a:ext cx="1139588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B741A562-F606-4E4C-96E2-482DCFBB7FF8}"/>
              </a:ext>
            </a:extLst>
          </p:cNvPr>
          <p:cNvSpPr/>
          <p:nvPr userDrawn="1"/>
        </p:nvSpPr>
        <p:spPr>
          <a:xfrm>
            <a:off x="764274" y="1532710"/>
            <a:ext cx="11427725" cy="53252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3" name="Teksta vietturis 4">
            <a:extLst>
              <a:ext uri="{FF2B5EF4-FFF2-40B4-BE49-F238E27FC236}">
                <a16:creationId xmlns:a16="http://schemas.microsoft.com/office/drawing/2014/main" id="{3A1DDAA5-FB2E-45DE-8616-805CA099DC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20261" y="1763497"/>
            <a:ext cx="10110311" cy="457200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Grafika virsraksts</a:t>
            </a:r>
          </a:p>
        </p:txBody>
      </p:sp>
      <p:sp>
        <p:nvSpPr>
          <p:cNvPr id="14" name="Diagrammas vietturis 8">
            <a:extLst>
              <a:ext uri="{FF2B5EF4-FFF2-40B4-BE49-F238E27FC236}">
                <a16:creationId xmlns:a16="http://schemas.microsoft.com/office/drawing/2014/main" id="{56E6F45A-40A5-4022-A14A-5682DAB57EEB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1419367" y="2292817"/>
            <a:ext cx="10111205" cy="3814556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AAF9BFA5-C4E2-42F5-8B6D-F9D119355B6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280800" y="6274800"/>
            <a:ext cx="48347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6AB5CB-324E-4DF2-A5C1-250B3D34230D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3F486ACA-C5E2-4340-A61B-C236D03C2A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15" name="Teksta vietturis 5">
            <a:extLst>
              <a:ext uri="{FF2B5EF4-FFF2-40B4-BE49-F238E27FC236}">
                <a16:creationId xmlns:a16="http://schemas.microsoft.com/office/drawing/2014/main" id="{BB240026-FBE3-4F48-B147-EAFA6F9A78C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699" y="88388"/>
            <a:ext cx="10899189" cy="1051200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lv-LV" dirty="0"/>
              <a:t>Atziņas teksts jeb globālas iezīme, kas novērojamas grafikā. Atkarībā no teksta apjoma, fonta izmērs 24-36pt. Šobrīd 28 </a:t>
            </a:r>
            <a:r>
              <a:rPr lang="lv-LV" dirty="0" err="1"/>
              <a:t>pt</a:t>
            </a:r>
            <a:r>
              <a:rPr lang="lv-LV" dirty="0"/>
              <a:t>.</a:t>
            </a:r>
          </a:p>
        </p:txBody>
      </p:sp>
      <p:sp>
        <p:nvSpPr>
          <p:cNvPr id="17" name="Teksta vietturis 2">
            <a:extLst>
              <a:ext uri="{FF2B5EF4-FFF2-40B4-BE49-F238E27FC236}">
                <a16:creationId xmlns:a16="http://schemas.microsoft.com/office/drawing/2014/main" id="{4BB9826D-E498-43C0-B5D4-15637011E01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19367" y="6345238"/>
            <a:ext cx="4114459" cy="207962"/>
          </a:xfrm>
        </p:spPr>
        <p:txBody>
          <a:bodyPr/>
          <a:lstStyle>
            <a:lvl1pPr algn="l">
              <a:defRPr sz="800">
                <a:solidFill>
                  <a:schemeClr val="bg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135477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 flipV="1">
            <a:off x="-1" y="1924334"/>
            <a:ext cx="12192000" cy="49336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7" y="382138"/>
            <a:ext cx="10895256" cy="116006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775900" y="775900"/>
            <a:ext cx="1924333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969ABA9E-9D5C-480F-8DF9-B37F2AD7D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CB8EB0B-FD53-45EC-9AE6-5BD53AC0082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Diagrammas vietturis 6">
            <a:extLst>
              <a:ext uri="{FF2B5EF4-FFF2-40B4-BE49-F238E27FC236}">
                <a16:creationId xmlns:a16="http://schemas.microsoft.com/office/drawing/2014/main" id="{CADA48F4-10BC-4A3E-A31B-072C017295C1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1162952" y="2285568"/>
            <a:ext cx="2263775" cy="2263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sp>
        <p:nvSpPr>
          <p:cNvPr id="28" name="Diagrammas vietturis 6">
            <a:extLst>
              <a:ext uri="{FF2B5EF4-FFF2-40B4-BE49-F238E27FC236}">
                <a16:creationId xmlns:a16="http://schemas.microsoft.com/office/drawing/2014/main" id="{F1FE343D-BD62-4C87-ADFF-2B43AD9E74A9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4964111" y="2292621"/>
            <a:ext cx="2263775" cy="2263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sp>
        <p:nvSpPr>
          <p:cNvPr id="29" name="Diagrammas vietturis 6">
            <a:extLst>
              <a:ext uri="{FF2B5EF4-FFF2-40B4-BE49-F238E27FC236}">
                <a16:creationId xmlns:a16="http://schemas.microsoft.com/office/drawing/2014/main" id="{D54269A1-1455-4CF7-BFC5-2C69B086CB01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8765273" y="2285568"/>
            <a:ext cx="2263775" cy="2263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sp>
        <p:nvSpPr>
          <p:cNvPr id="21" name="Teksta vietturis 20">
            <a:extLst>
              <a:ext uri="{FF2B5EF4-FFF2-40B4-BE49-F238E27FC236}">
                <a16:creationId xmlns:a16="http://schemas.microsoft.com/office/drawing/2014/main" id="{06E4E967-BDE3-42FB-88C9-D036AABF0B4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59727" y="5111750"/>
            <a:ext cx="3070225" cy="992188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Noklikšķiniet, lai rediģētu šablona teksta stilus</a:t>
            </a:r>
          </a:p>
        </p:txBody>
      </p:sp>
      <p:sp>
        <p:nvSpPr>
          <p:cNvPr id="30" name="Teksta vietturis 20">
            <a:extLst>
              <a:ext uri="{FF2B5EF4-FFF2-40B4-BE49-F238E27FC236}">
                <a16:creationId xmlns:a16="http://schemas.microsoft.com/office/drawing/2014/main" id="{DB1224CD-0C35-4F5C-9401-14A16B9A6A3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560885" y="5114688"/>
            <a:ext cx="3070225" cy="992188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Noklikšķiniet, lai rediģētu šablona teksta stilus</a:t>
            </a:r>
          </a:p>
        </p:txBody>
      </p:sp>
      <p:sp>
        <p:nvSpPr>
          <p:cNvPr id="31" name="Teksta vietturis 20">
            <a:extLst>
              <a:ext uri="{FF2B5EF4-FFF2-40B4-BE49-F238E27FC236}">
                <a16:creationId xmlns:a16="http://schemas.microsoft.com/office/drawing/2014/main" id="{70D3C581-FC3D-43E5-84D0-47ADFE9F8FC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362048" y="5111750"/>
            <a:ext cx="3070225" cy="992188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Noklikšķiniet, lai rediģētu šablona teksta stilus</a:t>
            </a:r>
          </a:p>
        </p:txBody>
      </p:sp>
      <p:sp>
        <p:nvSpPr>
          <p:cNvPr id="32" name="Teksta vietturis 20">
            <a:extLst>
              <a:ext uri="{FF2B5EF4-FFF2-40B4-BE49-F238E27FC236}">
                <a16:creationId xmlns:a16="http://schemas.microsoft.com/office/drawing/2014/main" id="{134BC696-63AB-488C-B344-AA7FF8685D3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1999" y="4690944"/>
            <a:ext cx="3070225" cy="479284"/>
          </a:xfr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</a:t>
            </a:r>
          </a:p>
        </p:txBody>
      </p:sp>
      <p:sp>
        <p:nvSpPr>
          <p:cNvPr id="33" name="Teksta vietturis 20">
            <a:extLst>
              <a:ext uri="{FF2B5EF4-FFF2-40B4-BE49-F238E27FC236}">
                <a16:creationId xmlns:a16="http://schemas.microsoft.com/office/drawing/2014/main" id="{98037AC3-C53F-42D7-9D6D-DFE60F5FDB8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63157" y="4693882"/>
            <a:ext cx="3070225" cy="479284"/>
          </a:xfr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</a:t>
            </a:r>
          </a:p>
        </p:txBody>
      </p:sp>
      <p:sp>
        <p:nvSpPr>
          <p:cNvPr id="34" name="Teksta vietturis 20">
            <a:extLst>
              <a:ext uri="{FF2B5EF4-FFF2-40B4-BE49-F238E27FC236}">
                <a16:creationId xmlns:a16="http://schemas.microsoft.com/office/drawing/2014/main" id="{CED02F41-3303-46BC-86AB-7C323F348F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4320" y="4690944"/>
            <a:ext cx="3070225" cy="479284"/>
          </a:xfr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</a:t>
            </a:r>
          </a:p>
        </p:txBody>
      </p:sp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D8AE4074-F4F3-405F-850C-1A22190BF39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1427" y="6345238"/>
            <a:ext cx="6566459" cy="207962"/>
          </a:xfrm>
        </p:spPr>
        <p:txBody>
          <a:bodyPr/>
          <a:lstStyle>
            <a:lvl1pPr algn="l">
              <a:defRPr sz="800">
                <a:solidFill>
                  <a:schemeClr val="bg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2812603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irsraksta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DE7D74FA-10D0-44B0-88AA-AE153A8ABB4C}"/>
              </a:ext>
            </a:extLst>
          </p:cNvPr>
          <p:cNvSpPr/>
          <p:nvPr userDrawn="1"/>
        </p:nvSpPr>
        <p:spPr>
          <a:xfrm flipV="1">
            <a:off x="-1" y="1924334"/>
            <a:ext cx="12192000" cy="49336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317" y="382138"/>
            <a:ext cx="10895256" cy="116006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nosaukums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 rot="16200000">
            <a:off x="-775900" y="775899"/>
            <a:ext cx="1924333" cy="372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2"/>
              </a:solidFill>
            </a:endParaRPr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969ABA9E-9D5C-480F-8DF9-B37F2AD7D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CB8EB0B-FD53-45EC-9AE6-5BD53AC0082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Diagrammas vietturis 6">
            <a:extLst>
              <a:ext uri="{FF2B5EF4-FFF2-40B4-BE49-F238E27FC236}">
                <a16:creationId xmlns:a16="http://schemas.microsoft.com/office/drawing/2014/main" id="{CADA48F4-10BC-4A3E-A31B-072C017295C1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1162952" y="2285568"/>
            <a:ext cx="2263775" cy="2263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8" name="Diagrammas vietturis 6">
            <a:extLst>
              <a:ext uri="{FF2B5EF4-FFF2-40B4-BE49-F238E27FC236}">
                <a16:creationId xmlns:a16="http://schemas.microsoft.com/office/drawing/2014/main" id="{F1FE343D-BD62-4C87-ADFF-2B43AD9E74A9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4964111" y="2292621"/>
            <a:ext cx="2263775" cy="2263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9" name="Diagrammas vietturis 6">
            <a:extLst>
              <a:ext uri="{FF2B5EF4-FFF2-40B4-BE49-F238E27FC236}">
                <a16:creationId xmlns:a16="http://schemas.microsoft.com/office/drawing/2014/main" id="{D54269A1-1455-4CF7-BFC5-2C69B086CB01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8760729" y="2285568"/>
            <a:ext cx="2263775" cy="2263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1" name="Teksta vietturis 20">
            <a:extLst>
              <a:ext uri="{FF2B5EF4-FFF2-40B4-BE49-F238E27FC236}">
                <a16:creationId xmlns:a16="http://schemas.microsoft.com/office/drawing/2014/main" id="{06E4E967-BDE3-42FB-88C9-D036AABF0B4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59727" y="5111750"/>
            <a:ext cx="3070225" cy="99218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Noklikšķiniet, lai rediģētu šablona teksta stilus</a:t>
            </a:r>
          </a:p>
        </p:txBody>
      </p:sp>
      <p:sp>
        <p:nvSpPr>
          <p:cNvPr id="30" name="Teksta vietturis 20">
            <a:extLst>
              <a:ext uri="{FF2B5EF4-FFF2-40B4-BE49-F238E27FC236}">
                <a16:creationId xmlns:a16="http://schemas.microsoft.com/office/drawing/2014/main" id="{DB1224CD-0C35-4F5C-9401-14A16B9A6A3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560885" y="5114688"/>
            <a:ext cx="3070225" cy="99218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Noklikšķiniet, lai rediģētu šablona teksta stilus</a:t>
            </a:r>
          </a:p>
        </p:txBody>
      </p:sp>
      <p:sp>
        <p:nvSpPr>
          <p:cNvPr id="31" name="Teksta vietturis 20">
            <a:extLst>
              <a:ext uri="{FF2B5EF4-FFF2-40B4-BE49-F238E27FC236}">
                <a16:creationId xmlns:a16="http://schemas.microsoft.com/office/drawing/2014/main" id="{70D3C581-FC3D-43E5-84D0-47ADFE9F8FC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357504" y="5111750"/>
            <a:ext cx="3070225" cy="992188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Noklikšķiniet, lai rediģētu šablona teksta stilus</a:t>
            </a:r>
          </a:p>
        </p:txBody>
      </p:sp>
      <p:sp>
        <p:nvSpPr>
          <p:cNvPr id="32" name="Teksta vietturis 20">
            <a:extLst>
              <a:ext uri="{FF2B5EF4-FFF2-40B4-BE49-F238E27FC236}">
                <a16:creationId xmlns:a16="http://schemas.microsoft.com/office/drawing/2014/main" id="{134BC696-63AB-488C-B344-AA7FF8685D3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1999" y="4690944"/>
            <a:ext cx="3070225" cy="479284"/>
          </a:xfrm>
        </p:spPr>
        <p:txBody>
          <a:bodyPr/>
          <a:lstStyle>
            <a:lvl1pPr algn="ctr">
              <a:defRPr sz="1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</a:t>
            </a:r>
          </a:p>
        </p:txBody>
      </p:sp>
      <p:sp>
        <p:nvSpPr>
          <p:cNvPr id="33" name="Teksta vietturis 20">
            <a:extLst>
              <a:ext uri="{FF2B5EF4-FFF2-40B4-BE49-F238E27FC236}">
                <a16:creationId xmlns:a16="http://schemas.microsoft.com/office/drawing/2014/main" id="{98037AC3-C53F-42D7-9D6D-DFE60F5FDB8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63157" y="4693882"/>
            <a:ext cx="3070225" cy="479284"/>
          </a:xfrm>
        </p:spPr>
        <p:txBody>
          <a:bodyPr/>
          <a:lstStyle>
            <a:lvl1pPr algn="ctr">
              <a:defRPr sz="1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</a:t>
            </a:r>
          </a:p>
        </p:txBody>
      </p:sp>
      <p:sp>
        <p:nvSpPr>
          <p:cNvPr id="34" name="Teksta vietturis 20">
            <a:extLst>
              <a:ext uri="{FF2B5EF4-FFF2-40B4-BE49-F238E27FC236}">
                <a16:creationId xmlns:a16="http://schemas.microsoft.com/office/drawing/2014/main" id="{CED02F41-3303-46BC-86AB-7C323F348F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59776" y="4690944"/>
            <a:ext cx="3070225" cy="479284"/>
          </a:xfrm>
        </p:spPr>
        <p:txBody>
          <a:bodyPr/>
          <a:lstStyle>
            <a:lvl1pPr algn="ctr">
              <a:defRPr sz="1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Grafika nosaukums</a:t>
            </a:r>
          </a:p>
        </p:txBody>
      </p:sp>
      <p:sp>
        <p:nvSpPr>
          <p:cNvPr id="16" name="Teksta vietturis 2">
            <a:extLst>
              <a:ext uri="{FF2B5EF4-FFF2-40B4-BE49-F238E27FC236}">
                <a16:creationId xmlns:a16="http://schemas.microsoft.com/office/drawing/2014/main" id="{05ADDBE1-9F38-41F9-ACE8-0F5BCD2E67D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1427" y="6345238"/>
            <a:ext cx="6566459" cy="207962"/>
          </a:xfrm>
        </p:spPr>
        <p:txBody>
          <a:bodyPr/>
          <a:lstStyle>
            <a:lvl1pPr algn="l">
              <a:defRPr sz="800">
                <a:solidFill>
                  <a:schemeClr val="tx2"/>
                </a:solidFill>
              </a:defRPr>
            </a:lvl1pPr>
            <a:lvl2pPr algn="l">
              <a:defRPr sz="900">
                <a:solidFill>
                  <a:schemeClr val="tx2"/>
                </a:solidFill>
              </a:defRPr>
            </a:lvl2pPr>
            <a:lvl3pPr algn="l">
              <a:defRPr sz="900">
                <a:solidFill>
                  <a:schemeClr val="tx2"/>
                </a:solidFill>
              </a:defRPr>
            </a:lvl3pPr>
            <a:lvl4pPr algn="l">
              <a:defRPr sz="90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grafika avota tekstam</a:t>
            </a:r>
          </a:p>
        </p:txBody>
      </p:sp>
    </p:spTree>
    <p:extLst>
      <p:ext uri="{BB962C8B-B14F-4D97-AF65-F5344CB8AC3E}">
        <p14:creationId xmlns:p14="http://schemas.microsoft.com/office/powerpoint/2010/main" val="3434633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Titulslaids tumšs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ttēla vietturis 5">
            <a:extLst>
              <a:ext uri="{FF2B5EF4-FFF2-40B4-BE49-F238E27FC236}">
                <a16:creationId xmlns:a16="http://schemas.microsoft.com/office/drawing/2014/main" id="{3383ED6A-DD3F-44B6-A77B-651334FC80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3" name="Virsraksts 1">
            <a:extLst>
              <a:ext uri="{FF2B5EF4-FFF2-40B4-BE49-F238E27FC236}">
                <a16:creationId xmlns:a16="http://schemas.microsoft.com/office/drawing/2014/main" id="{86D885BA-0782-47D3-8A21-B1E8A9DE9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1066003"/>
            <a:ext cx="4815349" cy="2403187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16" name="Taisnstūris 15">
            <a:extLst>
              <a:ext uri="{FF2B5EF4-FFF2-40B4-BE49-F238E27FC236}">
                <a16:creationId xmlns:a16="http://schemas.microsoft.com/office/drawing/2014/main" id="{F5619F75-4714-4262-AC4B-DACCB0D475DE}"/>
              </a:ext>
            </a:extLst>
          </p:cNvPr>
          <p:cNvSpPr/>
          <p:nvPr userDrawn="1"/>
        </p:nvSpPr>
        <p:spPr>
          <a:xfrm>
            <a:off x="-67732" y="6052114"/>
            <a:ext cx="3507138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IEROBEŽOTA PIEEJAMĪBA</a:t>
            </a:r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6C2A7088-4DF5-4A82-B0B2-63709AA3878D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Apakšvirsraksts 2">
            <a:extLst>
              <a:ext uri="{FF2B5EF4-FFF2-40B4-BE49-F238E27FC236}">
                <a16:creationId xmlns:a16="http://schemas.microsoft.com/office/drawing/2014/main" id="{CA95577E-8A78-4824-ABED-3723E281A1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8" y="4572000"/>
            <a:ext cx="3541748" cy="92735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0" name="Teksta vietturis 9">
            <a:extLst>
              <a:ext uri="{FF2B5EF4-FFF2-40B4-BE49-F238E27FC236}">
                <a16:creationId xmlns:a16="http://schemas.microsoft.com/office/drawing/2014/main" id="{D8A4E10A-24EE-4414-9CA1-7A7A82780B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88" y="5072357"/>
            <a:ext cx="2761818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11" name="Teksta vietturis 2">
            <a:extLst>
              <a:ext uri="{FF2B5EF4-FFF2-40B4-BE49-F238E27FC236}">
                <a16:creationId xmlns:a16="http://schemas.microsoft.com/office/drawing/2014/main" id="{4C87E356-2420-478F-B47A-5A89AC956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8129" y="6111047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154CF6DE-E6BA-4898-A5D3-1256C75948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1535" y="6037774"/>
            <a:ext cx="1272336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53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1264" y="995854"/>
            <a:ext cx="5549309" cy="110726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6096777" y="0"/>
            <a:ext cx="305404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0471" y="2259873"/>
            <a:ext cx="5550115" cy="36616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01356C65-8522-4219-B364-6119F7389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2704" y="6230134"/>
            <a:ext cx="1017869" cy="360000"/>
          </a:xfrm>
          <a:prstGeom prst="rect">
            <a:avLst/>
          </a:prstGeom>
        </p:spPr>
      </p:pic>
      <p:sp>
        <p:nvSpPr>
          <p:cNvPr id="7" name="Teksta vietturis 2">
            <a:extLst>
              <a:ext uri="{FF2B5EF4-FFF2-40B4-BE49-F238E27FC236}">
                <a16:creationId xmlns:a16="http://schemas.microsoft.com/office/drawing/2014/main" id="{4B564D3A-1B49-4B6C-BBB5-CE11D122EC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80471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1" name="Attēla vietturis 3">
            <a:extLst>
              <a:ext uri="{FF2B5EF4-FFF2-40B4-BE49-F238E27FC236}">
                <a16:creationId xmlns:a16="http://schemas.microsoft.com/office/drawing/2014/main" id="{42CA5B17-2EC0-4328-97C6-EFBDA5115B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5336275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1466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73891" y="995850"/>
            <a:ext cx="5562778" cy="110726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3097" y="2259873"/>
            <a:ext cx="5563586" cy="34193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5E028367-CC2F-4912-837C-91E3B9A4E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8802" y="6231672"/>
            <a:ext cx="1017867" cy="360000"/>
          </a:xfrm>
          <a:prstGeom prst="rect">
            <a:avLst/>
          </a:prstGeom>
        </p:spPr>
      </p:pic>
      <p:sp>
        <p:nvSpPr>
          <p:cNvPr id="7" name="Teksta vietturis 2">
            <a:extLst>
              <a:ext uri="{FF2B5EF4-FFF2-40B4-BE49-F238E27FC236}">
                <a16:creationId xmlns:a16="http://schemas.microsoft.com/office/drawing/2014/main" id="{F0FDCF16-E195-4E73-9062-327AB91E78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80471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5CAF1312-B8E0-4A01-BC61-52A907D4E9EE}"/>
              </a:ext>
            </a:extLst>
          </p:cNvPr>
          <p:cNvSpPr/>
          <p:nvPr userDrawn="1"/>
        </p:nvSpPr>
        <p:spPr>
          <a:xfrm>
            <a:off x="6096777" y="0"/>
            <a:ext cx="305404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Attēla vietturis 3">
            <a:extLst>
              <a:ext uri="{FF2B5EF4-FFF2-40B4-BE49-F238E27FC236}">
                <a16:creationId xmlns:a16="http://schemas.microsoft.com/office/drawing/2014/main" id="{55B965B6-BA3B-48DC-AE44-99358781B1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5336275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0803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989" y="995854"/>
            <a:ext cx="5549309" cy="110726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196" y="2259873"/>
            <a:ext cx="5550115" cy="36616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sp>
        <p:nvSpPr>
          <p:cNvPr id="7" name="Slaida numura vietturis 3">
            <a:extLst>
              <a:ext uri="{FF2B5EF4-FFF2-40B4-BE49-F238E27FC236}">
                <a16:creationId xmlns:a16="http://schemas.microsoft.com/office/drawing/2014/main" id="{F1B09677-1617-4EF5-BB7E-5A3E62489D3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79780" y="6274800"/>
            <a:ext cx="482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8" name="Teksta vietturis 2">
            <a:extLst>
              <a:ext uri="{FF2B5EF4-FFF2-40B4-BE49-F238E27FC236}">
                <a16:creationId xmlns:a16="http://schemas.microsoft.com/office/drawing/2014/main" id="{D6ED5EB2-8ED3-434A-B40D-28F3982E9D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F2E1A429-0138-435D-AE9F-08ABB4483295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Attēla vietturis 3">
            <a:extLst>
              <a:ext uri="{FF2B5EF4-FFF2-40B4-BE49-F238E27FC236}">
                <a16:creationId xmlns:a16="http://schemas.microsoft.com/office/drawing/2014/main" id="{236D292A-5BB5-4E18-B041-FDEFAD376DA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55725" y="0"/>
            <a:ext cx="5336275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87430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989" y="995854"/>
            <a:ext cx="5549309" cy="110726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196" y="2259873"/>
            <a:ext cx="5550115" cy="36616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72E250C0-7F89-42C1-9042-53C6F5EE3B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Teksta vietturis 2">
            <a:extLst>
              <a:ext uri="{FF2B5EF4-FFF2-40B4-BE49-F238E27FC236}">
                <a16:creationId xmlns:a16="http://schemas.microsoft.com/office/drawing/2014/main" id="{7D9DA124-4F37-4139-8829-481F7C9FDB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E637E28D-E8EF-4657-9575-967596025AD9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Attēla vietturis 3">
            <a:extLst>
              <a:ext uri="{FF2B5EF4-FFF2-40B4-BE49-F238E27FC236}">
                <a16:creationId xmlns:a16="http://schemas.microsoft.com/office/drawing/2014/main" id="{D3A1E0ED-C6E6-49AF-9E00-895ED497FEE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55725" y="0"/>
            <a:ext cx="5336275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949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989" y="727210"/>
            <a:ext cx="10880545" cy="137590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4A19B796-F46D-4014-97F1-395397AD0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197" y="2456441"/>
            <a:ext cx="4064282" cy="32687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sp>
        <p:nvSpPr>
          <p:cNvPr id="7" name="Slaida numura vietturis 3">
            <a:extLst>
              <a:ext uri="{FF2B5EF4-FFF2-40B4-BE49-F238E27FC236}">
                <a16:creationId xmlns:a16="http://schemas.microsoft.com/office/drawing/2014/main" id="{F1B09677-1617-4EF5-BB7E-5A3E62489D3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79780" y="6274800"/>
            <a:ext cx="482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8" name="Teksta vietturis 2">
            <a:extLst>
              <a:ext uri="{FF2B5EF4-FFF2-40B4-BE49-F238E27FC236}">
                <a16:creationId xmlns:a16="http://schemas.microsoft.com/office/drawing/2014/main" id="{6CE253F7-EF5B-4591-A305-7CF50F9233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0C246438-6373-47F5-A99B-4ED984308F18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Attēla vietturis 3">
            <a:extLst>
              <a:ext uri="{FF2B5EF4-FFF2-40B4-BE49-F238E27FC236}">
                <a16:creationId xmlns:a16="http://schemas.microsoft.com/office/drawing/2014/main" id="{3C3A62BF-063C-4E35-82B9-D027A686357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5336274" y="2456440"/>
            <a:ext cx="6855725" cy="440156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7212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ida numura vietturis 3">
            <a:extLst>
              <a:ext uri="{FF2B5EF4-FFF2-40B4-BE49-F238E27FC236}">
                <a16:creationId xmlns:a16="http://schemas.microsoft.com/office/drawing/2014/main" id="{F1B09677-1617-4EF5-BB7E-5A3E62489D3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79780" y="6274800"/>
            <a:ext cx="482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8" name="Teksta vietturis 2">
            <a:extLst>
              <a:ext uri="{FF2B5EF4-FFF2-40B4-BE49-F238E27FC236}">
                <a16:creationId xmlns:a16="http://schemas.microsoft.com/office/drawing/2014/main" id="{A13FB2DC-2117-4E0A-AC69-4EED3EB325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427" y="62816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B2F08FBE-D217-43B0-9369-33F06F09630E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Virsraksts 1">
            <a:extLst>
              <a:ext uri="{FF2B5EF4-FFF2-40B4-BE49-F238E27FC236}">
                <a16:creationId xmlns:a16="http://schemas.microsoft.com/office/drawing/2014/main" id="{E243E537-6059-451B-9D38-4F653C55A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989" y="727210"/>
            <a:ext cx="10880545" cy="137590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14" name="Teksta vietturis 8">
            <a:extLst>
              <a:ext uri="{FF2B5EF4-FFF2-40B4-BE49-F238E27FC236}">
                <a16:creationId xmlns:a16="http://schemas.microsoft.com/office/drawing/2014/main" id="{91BFBDFD-5846-4CA3-9B2B-276CE1E4FA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197" y="2456441"/>
            <a:ext cx="4064282" cy="32687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+mn-lt"/>
              </a:defRPr>
            </a:lvl1pPr>
            <a:lvl2pPr>
              <a:defRPr sz="1800" b="1">
                <a:solidFill>
                  <a:schemeClr val="accent2"/>
                </a:solidFill>
              </a:defRPr>
            </a:lvl2pPr>
            <a:lvl3pPr>
              <a:defRPr sz="18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lv-LV" dirty="0"/>
              <a:t>Neliels apraksts par apskatāmo tēmu.</a:t>
            </a:r>
          </a:p>
        </p:txBody>
      </p:sp>
      <p:sp>
        <p:nvSpPr>
          <p:cNvPr id="15" name="Attēla vietturis 3">
            <a:extLst>
              <a:ext uri="{FF2B5EF4-FFF2-40B4-BE49-F238E27FC236}">
                <a16:creationId xmlns:a16="http://schemas.microsoft.com/office/drawing/2014/main" id="{D3A15111-74F4-436C-BC97-A85F2780419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5336274" y="2456440"/>
            <a:ext cx="6855725" cy="440156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21579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isnstūris 11">
            <a:extLst>
              <a:ext uri="{FF2B5EF4-FFF2-40B4-BE49-F238E27FC236}">
                <a16:creationId xmlns:a16="http://schemas.microsoft.com/office/drawing/2014/main" id="{EC520F7B-C73F-4C7B-A272-85AA3CDD29D1}"/>
              </a:ext>
            </a:extLst>
          </p:cNvPr>
          <p:cNvSpPr/>
          <p:nvPr userDrawn="1"/>
        </p:nvSpPr>
        <p:spPr>
          <a:xfrm>
            <a:off x="8768687" y="-9762"/>
            <a:ext cx="3426227" cy="34387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Taisnstūris 22">
            <a:extLst>
              <a:ext uri="{FF2B5EF4-FFF2-40B4-BE49-F238E27FC236}">
                <a16:creationId xmlns:a16="http://schemas.microsoft.com/office/drawing/2014/main" id="{69A91F60-61B2-4937-8DD9-32FC45523A41}"/>
              </a:ext>
            </a:extLst>
          </p:cNvPr>
          <p:cNvSpPr/>
          <p:nvPr userDrawn="1"/>
        </p:nvSpPr>
        <p:spPr>
          <a:xfrm>
            <a:off x="4960961" y="3429000"/>
            <a:ext cx="7231039" cy="3435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Attēla vietturis 3">
            <a:extLst>
              <a:ext uri="{FF2B5EF4-FFF2-40B4-BE49-F238E27FC236}">
                <a16:creationId xmlns:a16="http://schemas.microsoft.com/office/drawing/2014/main" id="{F8CFB35E-DEA3-4790-90D0-D4C911AB65C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336535" y="3808413"/>
            <a:ext cx="6482425" cy="267335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sp>
        <p:nvSpPr>
          <p:cNvPr id="22" name="Taisnstūris 21">
            <a:extLst>
              <a:ext uri="{FF2B5EF4-FFF2-40B4-BE49-F238E27FC236}">
                <a16:creationId xmlns:a16="http://schemas.microsoft.com/office/drawing/2014/main" id="{3A84A532-38DD-4C0D-BDAE-AE72665DE334}"/>
              </a:ext>
            </a:extLst>
          </p:cNvPr>
          <p:cNvSpPr/>
          <p:nvPr userDrawn="1"/>
        </p:nvSpPr>
        <p:spPr>
          <a:xfrm>
            <a:off x="4960962" y="-6496"/>
            <a:ext cx="3807726" cy="34354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Attēla vietturis 3">
            <a:extLst>
              <a:ext uri="{FF2B5EF4-FFF2-40B4-BE49-F238E27FC236}">
                <a16:creationId xmlns:a16="http://schemas.microsoft.com/office/drawing/2014/main" id="{47EF696B-6247-4354-AE16-0C10E827FF02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553033" y="376237"/>
            <a:ext cx="2638967" cy="2686232"/>
          </a:xfr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lv-LV"/>
          </a:p>
        </p:txBody>
      </p:sp>
      <p:sp>
        <p:nvSpPr>
          <p:cNvPr id="26" name="Attēla vietturis 3">
            <a:extLst>
              <a:ext uri="{FF2B5EF4-FFF2-40B4-BE49-F238E27FC236}">
                <a16:creationId xmlns:a16="http://schemas.microsoft.com/office/drawing/2014/main" id="{55E6EADE-28B2-4261-ABB1-00313E46BC6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336273" y="368208"/>
            <a:ext cx="3806949" cy="2686232"/>
          </a:xfr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620" y="761166"/>
            <a:ext cx="3708327" cy="134294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24" name="Teksta vietturis 13">
            <a:extLst>
              <a:ext uri="{FF2B5EF4-FFF2-40B4-BE49-F238E27FC236}">
                <a16:creationId xmlns:a16="http://schemas.microsoft.com/office/drawing/2014/main" id="{C4F9FC94-66B4-42E1-8F6B-43679373D69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4620" y="2211820"/>
            <a:ext cx="3707630" cy="240112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30" name="Slaida numura vietturis 29">
            <a:extLst>
              <a:ext uri="{FF2B5EF4-FFF2-40B4-BE49-F238E27FC236}">
                <a16:creationId xmlns:a16="http://schemas.microsoft.com/office/drawing/2014/main" id="{2EC1BC5D-632C-4E9D-B4AC-687961FC503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3" name="Teksta vietturis 2">
            <a:extLst>
              <a:ext uri="{FF2B5EF4-FFF2-40B4-BE49-F238E27FC236}">
                <a16:creationId xmlns:a16="http://schemas.microsoft.com/office/drawing/2014/main" id="{A8B49FE4-10FE-4A6B-9588-B88E2C0E7B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31252" y="6488294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5" name="Taisnstūris 14">
            <a:extLst>
              <a:ext uri="{FF2B5EF4-FFF2-40B4-BE49-F238E27FC236}">
                <a16:creationId xmlns:a16="http://schemas.microsoft.com/office/drawing/2014/main" id="{6B582E1B-73DD-4720-B6E4-36011ADDAE63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0014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irsraksta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isnstūris 13">
            <a:extLst>
              <a:ext uri="{FF2B5EF4-FFF2-40B4-BE49-F238E27FC236}">
                <a16:creationId xmlns:a16="http://schemas.microsoft.com/office/drawing/2014/main" id="{9C0B3683-C0A9-442C-A981-D56ABF5C9743}"/>
              </a:ext>
            </a:extLst>
          </p:cNvPr>
          <p:cNvSpPr/>
          <p:nvPr userDrawn="1"/>
        </p:nvSpPr>
        <p:spPr>
          <a:xfrm>
            <a:off x="8768687" y="-9762"/>
            <a:ext cx="3426227" cy="34387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Taisnstūris 22">
            <a:extLst>
              <a:ext uri="{FF2B5EF4-FFF2-40B4-BE49-F238E27FC236}">
                <a16:creationId xmlns:a16="http://schemas.microsoft.com/office/drawing/2014/main" id="{69A91F60-61B2-4937-8DD9-32FC45523A41}"/>
              </a:ext>
            </a:extLst>
          </p:cNvPr>
          <p:cNvSpPr/>
          <p:nvPr userDrawn="1"/>
        </p:nvSpPr>
        <p:spPr>
          <a:xfrm flipH="1">
            <a:off x="0" y="-6496"/>
            <a:ext cx="5322626" cy="68709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48F01683-F5DD-4F4E-9140-4EC1B5CFDDCD}"/>
              </a:ext>
            </a:extLst>
          </p:cNvPr>
          <p:cNvSpPr/>
          <p:nvPr userDrawn="1"/>
        </p:nvSpPr>
        <p:spPr>
          <a:xfrm>
            <a:off x="4976173" y="3429000"/>
            <a:ext cx="7215827" cy="34354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Taisnstūris 21">
            <a:extLst>
              <a:ext uri="{FF2B5EF4-FFF2-40B4-BE49-F238E27FC236}">
                <a16:creationId xmlns:a16="http://schemas.microsoft.com/office/drawing/2014/main" id="{3A84A532-38DD-4C0D-BDAE-AE72665DE334}"/>
              </a:ext>
            </a:extLst>
          </p:cNvPr>
          <p:cNvSpPr/>
          <p:nvPr userDrawn="1"/>
        </p:nvSpPr>
        <p:spPr>
          <a:xfrm>
            <a:off x="4976870" y="-6496"/>
            <a:ext cx="3791817" cy="34354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Attēla vietturis 3">
            <a:extLst>
              <a:ext uri="{FF2B5EF4-FFF2-40B4-BE49-F238E27FC236}">
                <a16:creationId xmlns:a16="http://schemas.microsoft.com/office/drawing/2014/main" id="{8C4F8E21-5E63-4233-AFC0-F2C62136F30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336535" y="3808413"/>
            <a:ext cx="6482425" cy="267335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lv-LV"/>
          </a:p>
        </p:txBody>
      </p:sp>
      <p:sp>
        <p:nvSpPr>
          <p:cNvPr id="18" name="Attēla vietturis 3">
            <a:extLst>
              <a:ext uri="{FF2B5EF4-FFF2-40B4-BE49-F238E27FC236}">
                <a16:creationId xmlns:a16="http://schemas.microsoft.com/office/drawing/2014/main" id="{1AF2E609-0F49-4793-9E19-DEB754E6D45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336273" y="368208"/>
            <a:ext cx="3806949" cy="2686232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620" y="761166"/>
            <a:ext cx="3708327" cy="134294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24" name="Teksta vietturis 13">
            <a:extLst>
              <a:ext uri="{FF2B5EF4-FFF2-40B4-BE49-F238E27FC236}">
                <a16:creationId xmlns:a16="http://schemas.microsoft.com/office/drawing/2014/main" id="{C4F9FC94-66B4-42E1-8F6B-43679373D69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4620" y="2211820"/>
            <a:ext cx="3707630" cy="240112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C0F431A7-F23A-4A59-A405-59874431ED2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5" name="Taisnstūris 14">
            <a:extLst>
              <a:ext uri="{FF2B5EF4-FFF2-40B4-BE49-F238E27FC236}">
                <a16:creationId xmlns:a16="http://schemas.microsoft.com/office/drawing/2014/main" id="{E1AE153C-F92D-43C5-B4C5-271B2FAAF240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Teksta vietturis 2">
            <a:extLst>
              <a:ext uri="{FF2B5EF4-FFF2-40B4-BE49-F238E27FC236}">
                <a16:creationId xmlns:a16="http://schemas.microsoft.com/office/drawing/2014/main" id="{6593DFC1-9916-480E-8648-88E229FCCD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334931" y="6489792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bg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3" name="Attēla vietturis 3">
            <a:extLst>
              <a:ext uri="{FF2B5EF4-FFF2-40B4-BE49-F238E27FC236}">
                <a16:creationId xmlns:a16="http://schemas.microsoft.com/office/drawing/2014/main" id="{6F24D2FA-6398-439E-8F9F-2217B7F2E46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553033" y="376237"/>
            <a:ext cx="2638967" cy="2686232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8770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ttēla vietturis 3">
            <a:extLst>
              <a:ext uri="{FF2B5EF4-FFF2-40B4-BE49-F238E27FC236}">
                <a16:creationId xmlns:a16="http://schemas.microsoft.com/office/drawing/2014/main" id="{8C09FB4D-D0E9-4D89-A0E0-2C42FE9B2A9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012011" y="3438999"/>
            <a:ext cx="3806949" cy="267335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13" name="Attēla vietturis 3">
            <a:extLst>
              <a:ext uri="{FF2B5EF4-FFF2-40B4-BE49-F238E27FC236}">
                <a16:creationId xmlns:a16="http://schemas.microsoft.com/office/drawing/2014/main" id="{6FFF5B4C-EA31-48F0-929A-CD6742BAD10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52183" y="373062"/>
            <a:ext cx="6466777" cy="2686232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620" y="761166"/>
            <a:ext cx="4040747" cy="134294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24" name="Teksta vietturis 13">
            <a:extLst>
              <a:ext uri="{FF2B5EF4-FFF2-40B4-BE49-F238E27FC236}">
                <a16:creationId xmlns:a16="http://schemas.microsoft.com/office/drawing/2014/main" id="{C4F9FC94-66B4-42E1-8F6B-43679373D69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4620" y="3553324"/>
            <a:ext cx="6704434" cy="240112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C0F431A7-F23A-4A59-A405-59874431ED2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9" name="Teksta vietturis 2">
            <a:extLst>
              <a:ext uri="{FF2B5EF4-FFF2-40B4-BE49-F238E27FC236}">
                <a16:creationId xmlns:a16="http://schemas.microsoft.com/office/drawing/2014/main" id="{56E3C252-D092-4CC0-93CD-27354DB11F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3808" y="57455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10D6A1CB-36B1-464A-9C75-5CCF61B3E0FF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177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Virsraksta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ttēla vietturis 3">
            <a:extLst>
              <a:ext uri="{FF2B5EF4-FFF2-40B4-BE49-F238E27FC236}">
                <a16:creationId xmlns:a16="http://schemas.microsoft.com/office/drawing/2014/main" id="{A0438533-0D60-4BCD-96EA-018CDC0A6D9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012011" y="3438999"/>
            <a:ext cx="3806949" cy="267335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13" name="Attēla vietturis 3">
            <a:extLst>
              <a:ext uri="{FF2B5EF4-FFF2-40B4-BE49-F238E27FC236}">
                <a16:creationId xmlns:a16="http://schemas.microsoft.com/office/drawing/2014/main" id="{656575D8-162A-42A4-B61D-0DA17E2F9E2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352183" y="373062"/>
            <a:ext cx="6466777" cy="2686232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074B618-EE50-4248-B793-808918B4B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620" y="761166"/>
            <a:ext cx="4040747" cy="134294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Slaida virsraksts</a:t>
            </a:r>
          </a:p>
        </p:txBody>
      </p:sp>
      <p:sp>
        <p:nvSpPr>
          <p:cNvPr id="24" name="Teksta vietturis 13">
            <a:extLst>
              <a:ext uri="{FF2B5EF4-FFF2-40B4-BE49-F238E27FC236}">
                <a16:creationId xmlns:a16="http://schemas.microsoft.com/office/drawing/2014/main" id="{C4F9FC94-66B4-42E1-8F6B-43679373D69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4620" y="3553324"/>
            <a:ext cx="6704434" cy="240112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lv-LV" dirty="0"/>
              <a:t>Slaida neliels apraksts.</a:t>
            </a:r>
            <a:br>
              <a:rPr lang="lv-LV" dirty="0"/>
            </a:br>
            <a:r>
              <a:rPr lang="en-US" dirty="0" err="1"/>
              <a:t>Iesp</a:t>
            </a:r>
            <a:r>
              <a:rPr lang="lv-LV" dirty="0"/>
              <a:t>ē</a:t>
            </a:r>
            <a:r>
              <a:rPr lang="en-US" dirty="0"/>
              <a:t>jams</a:t>
            </a:r>
            <a:r>
              <a:rPr lang="lv-LV" dirty="0"/>
              <a:t> teksts pāris rindiņu apjomā.</a:t>
            </a: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C0F431A7-F23A-4A59-A405-59874431ED2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9" name="Teksta vietturis 2">
            <a:extLst>
              <a:ext uri="{FF2B5EF4-FFF2-40B4-BE49-F238E27FC236}">
                <a16:creationId xmlns:a16="http://schemas.microsoft.com/office/drawing/2014/main" id="{BF4ED324-8779-4B1F-ACD6-C1B0E81C13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3808" y="5745525"/>
            <a:ext cx="3055937" cy="360000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7DA16F75-E0F4-4DB3-B06F-6A4E2E8F01ED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559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_Titulslaids tumšs_2_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ttēla vietturis 5">
            <a:extLst>
              <a:ext uri="{FF2B5EF4-FFF2-40B4-BE49-F238E27FC236}">
                <a16:creationId xmlns:a16="http://schemas.microsoft.com/office/drawing/2014/main" id="{3383ED6A-DD3F-44B6-A77B-651334FC80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3" name="Virsraksts 1">
            <a:extLst>
              <a:ext uri="{FF2B5EF4-FFF2-40B4-BE49-F238E27FC236}">
                <a16:creationId xmlns:a16="http://schemas.microsoft.com/office/drawing/2014/main" id="{86D885BA-0782-47D3-8A21-B1E8A9DE9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1066003"/>
            <a:ext cx="4815349" cy="2403187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6C2A7088-4DF5-4A82-B0B2-63709AA3878D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Apakšvirsraksts 2">
            <a:extLst>
              <a:ext uri="{FF2B5EF4-FFF2-40B4-BE49-F238E27FC236}">
                <a16:creationId xmlns:a16="http://schemas.microsoft.com/office/drawing/2014/main" id="{CA95577E-8A78-4824-ABED-3723E281A1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8" y="4572000"/>
            <a:ext cx="3541748" cy="92735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</a:t>
            </a:r>
          </a:p>
          <a:p>
            <a:r>
              <a:rPr lang="lv-LV" dirty="0"/>
              <a:t>Amata nosaukums</a:t>
            </a:r>
          </a:p>
        </p:txBody>
      </p:sp>
      <p:sp>
        <p:nvSpPr>
          <p:cNvPr id="10" name="Teksta vietturis 9">
            <a:extLst>
              <a:ext uri="{FF2B5EF4-FFF2-40B4-BE49-F238E27FC236}">
                <a16:creationId xmlns:a16="http://schemas.microsoft.com/office/drawing/2014/main" id="{D8A4E10A-24EE-4414-9CA1-7A7A82780B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88" y="5072357"/>
            <a:ext cx="2761818" cy="432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000" b="1">
                <a:solidFill>
                  <a:srgbClr val="CBAC88"/>
                </a:solidFill>
              </a:defRPr>
            </a:lvl2pPr>
            <a:lvl3pPr marL="914400" indent="0">
              <a:buNone/>
              <a:defRPr sz="1000" b="1">
                <a:solidFill>
                  <a:srgbClr val="CBAC88"/>
                </a:solidFill>
              </a:defRPr>
            </a:lvl3pPr>
            <a:lvl4pPr marL="1371600" indent="0">
              <a:buNone/>
              <a:defRPr sz="1000" b="1">
                <a:solidFill>
                  <a:srgbClr val="CBAC88"/>
                </a:solidFill>
              </a:defRPr>
            </a:lvl4pPr>
            <a:lvl5pPr marL="1828800" indent="0">
              <a:buNone/>
              <a:defRPr sz="1000" b="1">
                <a:solidFill>
                  <a:srgbClr val="CBAC88"/>
                </a:solidFill>
              </a:defRPr>
            </a:lvl5pPr>
          </a:lstStyle>
          <a:p>
            <a:pPr lvl="0"/>
            <a:r>
              <a:rPr lang="lv-LV" dirty="0"/>
              <a:t>0000. gads 00. mēnesis</a:t>
            </a:r>
          </a:p>
        </p:txBody>
      </p:sp>
      <p:sp>
        <p:nvSpPr>
          <p:cNvPr id="11" name="Teksta vietturis 2">
            <a:extLst>
              <a:ext uri="{FF2B5EF4-FFF2-40B4-BE49-F238E27FC236}">
                <a16:creationId xmlns:a16="http://schemas.microsoft.com/office/drawing/2014/main" id="{4C87E356-2420-478F-B47A-5A89AC956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8129" y="6111047"/>
            <a:ext cx="3055937" cy="376237"/>
          </a:xfrm>
        </p:spPr>
        <p:txBody>
          <a:bodyPr anchor="ctr"/>
          <a:lstStyle>
            <a:lvl1pPr algn="r">
              <a:defRPr sz="700">
                <a:solidFill>
                  <a:schemeClr val="tx2"/>
                </a:solidFill>
              </a:defRPr>
            </a:lvl1pPr>
            <a:lvl2pPr>
              <a:defRPr sz="800">
                <a:solidFill>
                  <a:schemeClr val="tx2"/>
                </a:solidFill>
              </a:defRPr>
            </a:lvl2pPr>
            <a:lvl3pPr>
              <a:defRPr sz="8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lv-LV" dirty="0"/>
              <a:t>Vieta attēla avota tekstam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154CF6DE-E6BA-4898-A5D3-1256C75948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0315" y="6037774"/>
            <a:ext cx="1272336" cy="450000"/>
          </a:xfrm>
          <a:prstGeom prst="rect">
            <a:avLst/>
          </a:prstGeom>
        </p:spPr>
      </p:pic>
      <p:sp>
        <p:nvSpPr>
          <p:cNvPr id="14" name="Taisnstūris 13">
            <a:extLst>
              <a:ext uri="{FF2B5EF4-FFF2-40B4-BE49-F238E27FC236}">
                <a16:creationId xmlns:a16="http://schemas.microsoft.com/office/drawing/2014/main" id="{D3045C4F-0409-419F-A1A7-5BDE6218D661}"/>
              </a:ext>
            </a:extLst>
          </p:cNvPr>
          <p:cNvSpPr/>
          <p:nvPr userDrawn="1"/>
        </p:nvSpPr>
        <p:spPr>
          <a:xfrm>
            <a:off x="-69574" y="6052114"/>
            <a:ext cx="3996000" cy="432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8000" rtlCol="0" anchor="ctr"/>
          <a:lstStyle/>
          <a:p>
            <a:pPr algn="r"/>
            <a:r>
              <a:rPr lang="lv-LV" sz="900" b="1" spc="350" baseline="0" dirty="0">
                <a:solidFill>
                  <a:srgbClr val="A2A9A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     RESTRICTED INFORMATION</a:t>
            </a:r>
          </a:p>
        </p:txBody>
      </p:sp>
    </p:spTree>
    <p:extLst>
      <p:ext uri="{BB962C8B-B14F-4D97-AF65-F5344CB8AC3E}">
        <p14:creationId xmlns:p14="http://schemas.microsoft.com/office/powerpoint/2010/main" val="1592927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aisnstūris 4">
            <a:extLst>
              <a:ext uri="{FF2B5EF4-FFF2-40B4-BE49-F238E27FC236}">
                <a16:creationId xmlns:a16="http://schemas.microsoft.com/office/drawing/2014/main" id="{08683819-4C82-43FF-864C-D266F31B7204}"/>
              </a:ext>
            </a:extLst>
          </p:cNvPr>
          <p:cNvSpPr/>
          <p:nvPr userDrawn="1"/>
        </p:nvSpPr>
        <p:spPr>
          <a:xfrm>
            <a:off x="4569162" y="6484114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31B42-887D-42A8-BFF5-425153898C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445224" y="2913797"/>
            <a:ext cx="7301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>
                <a:solidFill>
                  <a:schemeClr val="tx1"/>
                </a:solidFill>
                <a:latin typeface="+mj-lt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4100943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2803DF1-79DB-41C3-B011-D50BC75A93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85561" y="2913797"/>
            <a:ext cx="8020879" cy="708025"/>
          </a:xfrm>
        </p:spPr>
        <p:txBody>
          <a:bodyPr/>
          <a:lstStyle>
            <a:lvl1pPr algn="ctr">
              <a:defRPr lang="lv-LV" sz="4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lv-LV" dirty="0"/>
              <a:t>Vieta atvadu/pateicības tekstam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aisnstūris 4">
            <a:extLst>
              <a:ext uri="{FF2B5EF4-FFF2-40B4-BE49-F238E27FC236}">
                <a16:creationId xmlns:a16="http://schemas.microsoft.com/office/drawing/2014/main" id="{08683819-4C82-43FF-864C-D266F31B7204}"/>
              </a:ext>
            </a:extLst>
          </p:cNvPr>
          <p:cNvSpPr/>
          <p:nvPr userDrawn="1"/>
        </p:nvSpPr>
        <p:spPr>
          <a:xfrm>
            <a:off x="4569162" y="6484114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26875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irsraksta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aisnstūris 4">
            <a:extLst>
              <a:ext uri="{FF2B5EF4-FFF2-40B4-BE49-F238E27FC236}">
                <a16:creationId xmlns:a16="http://schemas.microsoft.com/office/drawing/2014/main" id="{08683819-4C82-43FF-864C-D266F31B7204}"/>
              </a:ext>
            </a:extLst>
          </p:cNvPr>
          <p:cNvSpPr/>
          <p:nvPr userDrawn="1"/>
        </p:nvSpPr>
        <p:spPr>
          <a:xfrm>
            <a:off x="4569162" y="6484114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31B42-887D-42A8-BFF5-425153898C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445224" y="2913797"/>
            <a:ext cx="7301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>
                <a:solidFill>
                  <a:schemeClr val="tx1"/>
                </a:solidFill>
                <a:latin typeface="+mj-lt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3919994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Virsraksta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tūris 9">
            <a:extLst>
              <a:ext uri="{FF2B5EF4-FFF2-40B4-BE49-F238E27FC236}">
                <a16:creationId xmlns:a16="http://schemas.microsoft.com/office/drawing/2014/main" id="{6EC2F74E-6F29-4FA4-88C5-C1E3C70EB7D0}"/>
              </a:ext>
            </a:extLst>
          </p:cNvPr>
          <p:cNvSpPr/>
          <p:nvPr userDrawn="1"/>
        </p:nvSpPr>
        <p:spPr>
          <a:xfrm>
            <a:off x="4569162" y="0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aisnstūris 4">
            <a:extLst>
              <a:ext uri="{FF2B5EF4-FFF2-40B4-BE49-F238E27FC236}">
                <a16:creationId xmlns:a16="http://schemas.microsoft.com/office/drawing/2014/main" id="{08683819-4C82-43FF-864C-D266F31B7204}"/>
              </a:ext>
            </a:extLst>
          </p:cNvPr>
          <p:cNvSpPr/>
          <p:nvPr userDrawn="1"/>
        </p:nvSpPr>
        <p:spPr>
          <a:xfrm>
            <a:off x="4569162" y="6484114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ksta vietturis 2">
            <a:extLst>
              <a:ext uri="{FF2B5EF4-FFF2-40B4-BE49-F238E27FC236}">
                <a16:creationId xmlns:a16="http://schemas.microsoft.com/office/drawing/2014/main" id="{36A27322-9306-4103-8CEE-10EE0ECBBE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85561" y="2913797"/>
            <a:ext cx="8020879" cy="708025"/>
          </a:xfrm>
        </p:spPr>
        <p:txBody>
          <a:bodyPr/>
          <a:lstStyle>
            <a:lvl1pPr algn="ctr">
              <a:defRPr lang="lv-LV" sz="4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lv-LV" dirty="0"/>
              <a:t>Vieta atvadu/pateicības tekstam</a:t>
            </a:r>
          </a:p>
        </p:txBody>
      </p:sp>
    </p:spTree>
    <p:extLst>
      <p:ext uri="{BB962C8B-B14F-4D97-AF65-F5344CB8AC3E}">
        <p14:creationId xmlns:p14="http://schemas.microsoft.com/office/powerpoint/2010/main" val="3754924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isnstūris 4">
            <a:extLst>
              <a:ext uri="{FF2B5EF4-FFF2-40B4-BE49-F238E27FC236}">
                <a16:creationId xmlns:a16="http://schemas.microsoft.com/office/drawing/2014/main" id="{08683819-4C82-43FF-864C-D266F31B7204}"/>
              </a:ext>
            </a:extLst>
          </p:cNvPr>
          <p:cNvSpPr/>
          <p:nvPr userDrawn="1"/>
        </p:nvSpPr>
        <p:spPr>
          <a:xfrm>
            <a:off x="4569162" y="6484114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31B42-887D-42A8-BFF5-425153898C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445224" y="3281485"/>
            <a:ext cx="7301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M</a:t>
            </a:r>
            <a:r>
              <a:rPr lang="lv-LV" sz="4000" dirty="0">
                <a:solidFill>
                  <a:schemeClr val="tx1"/>
                </a:solidFill>
                <a:latin typeface="+mj-lt"/>
              </a:rPr>
              <a:t>ūsu valsts, mūsu banka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CA0B9374-1107-4AC0-9704-51C5D68417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954" y="1485352"/>
            <a:ext cx="2640090" cy="93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25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Virsraksta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isnstūris 4">
            <a:extLst>
              <a:ext uri="{FF2B5EF4-FFF2-40B4-BE49-F238E27FC236}">
                <a16:creationId xmlns:a16="http://schemas.microsoft.com/office/drawing/2014/main" id="{08683819-4C82-43FF-864C-D266F31B7204}"/>
              </a:ext>
            </a:extLst>
          </p:cNvPr>
          <p:cNvSpPr/>
          <p:nvPr userDrawn="1"/>
        </p:nvSpPr>
        <p:spPr>
          <a:xfrm>
            <a:off x="4569162" y="6484114"/>
            <a:ext cx="3053677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31B42-887D-42A8-BFF5-425153898C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445224" y="3281485"/>
            <a:ext cx="7301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M</a:t>
            </a:r>
            <a:r>
              <a:rPr lang="lv-LV" sz="4000" dirty="0">
                <a:solidFill>
                  <a:schemeClr val="tx1"/>
                </a:solidFill>
                <a:latin typeface="+mj-lt"/>
              </a:rPr>
              <a:t>ūsu valsts, mūsu banka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1B2CF2C8-49AC-4877-ABED-4FDDEAAE0F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958" y="1471703"/>
            <a:ext cx="2640086" cy="93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46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350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irsraksta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4FEC89F6-178A-4C3F-BF47-2DBB57464638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181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rsraksta slaid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8FC4B7FD-6F30-469E-9DFF-C5BEBE7D8FA4}"/>
              </a:ext>
            </a:extLst>
          </p:cNvPr>
          <p:cNvSpPr/>
          <p:nvPr userDrawn="1"/>
        </p:nvSpPr>
        <p:spPr>
          <a:xfrm>
            <a:off x="751840" y="0"/>
            <a:ext cx="3053678" cy="373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7869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21" Type="http://schemas.openxmlformats.org/officeDocument/2006/relationships/theme" Target="../theme/theme10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4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52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9.xml"/><Relationship Id="rId18" Type="http://schemas.openxmlformats.org/officeDocument/2006/relationships/slideLayout" Target="../slideLayouts/slideLayout174.xml"/><Relationship Id="rId26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177.xml"/><Relationship Id="rId34" Type="http://schemas.openxmlformats.org/officeDocument/2006/relationships/theme" Target="../theme/theme14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slideLayout" Target="../slideLayouts/slideLayout173.xml"/><Relationship Id="rId25" Type="http://schemas.openxmlformats.org/officeDocument/2006/relationships/slideLayout" Target="../slideLayouts/slideLayout181.xml"/><Relationship Id="rId33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20" Type="http://schemas.openxmlformats.org/officeDocument/2006/relationships/slideLayout" Target="../slideLayouts/slideLayout176.xml"/><Relationship Id="rId29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24" Type="http://schemas.openxmlformats.org/officeDocument/2006/relationships/slideLayout" Target="../slideLayouts/slideLayout180.xml"/><Relationship Id="rId32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23" Type="http://schemas.openxmlformats.org/officeDocument/2006/relationships/slideLayout" Target="../slideLayouts/slideLayout179.xml"/><Relationship Id="rId28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66.xml"/><Relationship Id="rId19" Type="http://schemas.openxmlformats.org/officeDocument/2006/relationships/slideLayout" Target="../slideLayouts/slideLayout175.xml"/><Relationship Id="rId31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Relationship Id="rId22" Type="http://schemas.openxmlformats.org/officeDocument/2006/relationships/slideLayout" Target="../slideLayouts/slideLayout178.xml"/><Relationship Id="rId27" Type="http://schemas.openxmlformats.org/officeDocument/2006/relationships/slideLayout" Target="../slideLayouts/slideLayout183.xml"/><Relationship Id="rId30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3974552-D769-410C-92A7-B9864FDE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D2A1E0B-2B67-44E9-80BB-AFF5856A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B2E975-1EF8-429A-8ADE-DF690E239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0800" y="6274800"/>
            <a:ext cx="4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3342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42" r:id="rId2"/>
    <p:sldLayoutId id="2147483848" r:id="rId3"/>
    <p:sldLayoutId id="2147483668" r:id="rId4"/>
    <p:sldLayoutId id="2147483843" r:id="rId5"/>
    <p:sldLayoutId id="2147483849" r:id="rId6"/>
    <p:sldLayoutId id="2147483660" r:id="rId7"/>
    <p:sldLayoutId id="2147483844" r:id="rId8"/>
    <p:sldLayoutId id="2147483850" r:id="rId9"/>
    <p:sldLayoutId id="2147483667" r:id="rId10"/>
    <p:sldLayoutId id="2147483845" r:id="rId11"/>
    <p:sldLayoutId id="2147483851" r:id="rId12"/>
    <p:sldLayoutId id="2147483703" r:id="rId13"/>
    <p:sldLayoutId id="2147483704" r:id="rId14"/>
    <p:sldLayoutId id="2147483903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3974552-D769-410C-92A7-B9864FDE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D2A1E0B-2B67-44E9-80BB-AFF5856A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B2E975-1EF8-429A-8ADE-DF690E239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0800" y="6274800"/>
            <a:ext cx="4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505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3" r:id="rId16"/>
    <p:sldLayoutId id="2147483895" r:id="rId17"/>
    <p:sldLayoutId id="2147483896" r:id="rId18"/>
    <p:sldLayoutId id="2147483897" r:id="rId19"/>
    <p:sldLayoutId id="2147483898" r:id="rId2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3974552-D769-410C-92A7-B9864FDE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D2A1E0B-2B67-44E9-80BB-AFF5856A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B2E975-1EF8-429A-8ADE-DF690E239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0800" y="6274800"/>
            <a:ext cx="4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559883E4-AF33-DA47-5340-D555EA3CB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26000" y="6282000"/>
            <a:ext cx="23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3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69" r:id="rId14"/>
    <p:sldLayoutId id="2147483970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3974552-D769-410C-92A7-B9864FDE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D2A1E0B-2B67-44E9-80BB-AFF5856A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B2E975-1EF8-429A-8ADE-DF690E239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0800" y="6274800"/>
            <a:ext cx="4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559883E4-AF33-DA47-5340-D555EA3CB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26000" y="6282000"/>
            <a:ext cx="23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84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3974552-D769-410C-92A7-B9864FDE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D2A1E0B-2B67-44E9-80BB-AFF5856A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B2E975-1EF8-429A-8ADE-DF690E239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0800" y="6274800"/>
            <a:ext cx="4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559883E4-AF33-DA47-5340-D555EA3CB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26000" y="6282000"/>
            <a:ext cx="23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986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3974552-D769-410C-92A7-B9864FDE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D2A1E0B-2B67-44E9-80BB-AFF5856A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B2E975-1EF8-429A-8ADE-DF690E239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0800" y="6274800"/>
            <a:ext cx="4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5BCC1FF3-4DE5-4ECB-179D-94B8D0AE5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4000" y="6282000"/>
            <a:ext cx="230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b="1">
                <a:ea typeface="Open Sans" panose="020B0606030504020204" pitchFamily="34" charset="0"/>
                <a:cs typeface="Open Sans" panose="020B0606030504020204" pitchFamily="34" charset="0"/>
              </a:rPr>
              <a:t>RESTRICTED INFORMATION</a:t>
            </a:r>
            <a:endParaRPr lang="lv-LV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0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  <p:sldLayoutId id="2147483954" r:id="rId18"/>
    <p:sldLayoutId id="2147483955" r:id="rId19"/>
    <p:sldLayoutId id="2147483956" r:id="rId20"/>
    <p:sldLayoutId id="2147483957" r:id="rId21"/>
    <p:sldLayoutId id="2147483958" r:id="rId22"/>
    <p:sldLayoutId id="2147483959" r:id="rId23"/>
    <p:sldLayoutId id="2147483960" r:id="rId24"/>
    <p:sldLayoutId id="2147483961" r:id="rId25"/>
    <p:sldLayoutId id="2147483962" r:id="rId26"/>
    <p:sldLayoutId id="2147483963" r:id="rId27"/>
    <p:sldLayoutId id="2147483964" r:id="rId28"/>
    <p:sldLayoutId id="2147483965" r:id="rId29"/>
    <p:sldLayoutId id="2147483966" r:id="rId30"/>
    <p:sldLayoutId id="2147483967" r:id="rId31"/>
    <p:sldLayoutId id="2147483968" r:id="rId32"/>
    <p:sldLayoutId id="2147483988" r:id="rId3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3974552-D769-410C-92A7-B9864FDE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D2A1E0B-2B67-44E9-80BB-AFF5856A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B2E975-1EF8-429A-8ADE-DF690E239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0800" y="6274800"/>
            <a:ext cx="4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22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3974552-D769-410C-92A7-B9864FDE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D2A1E0B-2B67-44E9-80BB-AFF5856A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B2E975-1EF8-429A-8ADE-DF690E239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0800" y="6274800"/>
            <a:ext cx="4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245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6" r:id="rId2"/>
    <p:sldLayoutId id="2147483784" r:id="rId3"/>
    <p:sldLayoutId id="2147483771" r:id="rId4"/>
    <p:sldLayoutId id="2147483777" r:id="rId5"/>
    <p:sldLayoutId id="2147483785" r:id="rId6"/>
    <p:sldLayoutId id="2147483772" r:id="rId7"/>
    <p:sldLayoutId id="2147483773" r:id="rId8"/>
    <p:sldLayoutId id="2147483774" r:id="rId9"/>
    <p:sldLayoutId id="2147483780" r:id="rId10"/>
    <p:sldLayoutId id="2147483786" r:id="rId11"/>
    <p:sldLayoutId id="2147483775" r:id="rId12"/>
    <p:sldLayoutId id="2147483781" r:id="rId13"/>
    <p:sldLayoutId id="2147483787" r:id="rId14"/>
    <p:sldLayoutId id="2147483782" r:id="rId15"/>
    <p:sldLayoutId id="2147483783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3974552-D769-410C-92A7-B9864FDE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D2A1E0B-2B67-44E9-80BB-AFF5856A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B2E975-1EF8-429A-8ADE-DF690E239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0800" y="6274800"/>
            <a:ext cx="4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71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693" r:id="rId3"/>
    <p:sldLayoutId id="2147483694" r:id="rId4"/>
    <p:sldLayoutId id="2147483705" r:id="rId5"/>
    <p:sldLayoutId id="2147483718" r:id="rId6"/>
    <p:sldLayoutId id="2147483710" r:id="rId7"/>
    <p:sldLayoutId id="2147483711" r:id="rId8"/>
    <p:sldLayoutId id="2147483699" r:id="rId9"/>
    <p:sldLayoutId id="214748370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3974552-D769-410C-92A7-B9864FDE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D2A1E0B-2B67-44E9-80BB-AFF5856A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B2E975-1EF8-429A-8ADE-DF690E239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0800" y="6274800"/>
            <a:ext cx="4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708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665" r:id="rId7"/>
    <p:sldLayoutId id="2147483672" r:id="rId8"/>
    <p:sldLayoutId id="2147483758" r:id="rId9"/>
    <p:sldLayoutId id="2147483760" r:id="rId10"/>
    <p:sldLayoutId id="2147483677" r:id="rId11"/>
    <p:sldLayoutId id="2147483698" r:id="rId12"/>
    <p:sldLayoutId id="2147483708" r:id="rId13"/>
    <p:sldLayoutId id="2147483709" r:id="rId1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3974552-D769-410C-92A7-B9864FDE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D2A1E0B-2B67-44E9-80BB-AFF5856A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B2E975-1EF8-429A-8ADE-DF690E239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0800" y="6274800"/>
            <a:ext cx="4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423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673" r:id="rId3"/>
    <p:sldLayoutId id="2147483674" r:id="rId4"/>
    <p:sldLayoutId id="2147483712" r:id="rId5"/>
    <p:sldLayoutId id="2147483713" r:id="rId6"/>
    <p:sldLayoutId id="2147483685" r:id="rId7"/>
    <p:sldLayoutId id="2147483686" r:id="rId8"/>
    <p:sldLayoutId id="2147483691" r:id="rId9"/>
    <p:sldLayoutId id="214748369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3974552-D769-410C-92A7-B9864FDE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D2A1E0B-2B67-44E9-80BB-AFF5856A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B2E975-1EF8-429A-8ADE-DF690E239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0800" y="6274800"/>
            <a:ext cx="4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73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4FACD8B0-61FF-4529-9F50-7FD216B3B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BD76D0E-9A59-467D-BA37-BC278D5E1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8D764CB-3571-44C5-9A52-DB1411B6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9780" y="6274800"/>
            <a:ext cx="4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712B737D-8E28-4713-A82C-8BA69049BAD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451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736" r:id="rId3"/>
    <p:sldLayoutId id="2147483737" r:id="rId4"/>
    <p:sldLayoutId id="2147483753" r:id="rId5"/>
    <p:sldLayoutId id="2147483754" r:id="rId6"/>
    <p:sldLayoutId id="2147483675" r:id="rId7"/>
    <p:sldLayoutId id="2147483695" r:id="rId8"/>
    <p:sldLayoutId id="2147483756" r:id="rId9"/>
    <p:sldLayoutId id="2147483757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3974552-D769-410C-92A7-B9864FDE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D2A1E0B-2B67-44E9-80BB-AFF5856A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B2E975-1EF8-429A-8ADE-DF690E239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0800" y="6274800"/>
            <a:ext cx="4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16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46" r:id="rId2"/>
    <p:sldLayoutId id="2147483808" r:id="rId3"/>
    <p:sldLayoutId id="2147483847" r:id="rId4"/>
    <p:sldLayoutId id="2147483809" r:id="rId5"/>
    <p:sldLayoutId id="2147483810" r:id="rId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3974552-D769-410C-92A7-B9864FDE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D2A1E0B-2B67-44E9-80BB-AFF5856A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B2E975-1EF8-429A-8ADE-DF690E239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0800" y="6274800"/>
            <a:ext cx="48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0C9F65A0-2F09-4141-8FCD-F0391BF6305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08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0" r:id="rId3"/>
    <p:sldLayoutId id="2147483721" r:id="rId4"/>
    <p:sldLayoutId id="2147483726" r:id="rId5"/>
    <p:sldLayoutId id="2147483727" r:id="rId6"/>
    <p:sldLayoutId id="2147483730" r:id="rId7"/>
    <p:sldLayoutId id="2147483731" r:id="rId8"/>
    <p:sldLayoutId id="2147483734" r:id="rId9"/>
    <p:sldLayoutId id="2147483735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9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E0E0D27-294C-4129-A59B-E474D8B8A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1066003"/>
            <a:ext cx="4815349" cy="2403187"/>
          </a:xfrm>
        </p:spPr>
        <p:txBody>
          <a:bodyPr anchor="t">
            <a:normAutofit/>
          </a:bodyPr>
          <a:lstStyle/>
          <a:p>
            <a:r>
              <a:rPr lang="lv-LV" b="1" dirty="0">
                <a:effectLst/>
              </a:rPr>
              <a:t>Vides pārmaiņas kā izaicinājums attīstībai </a:t>
            </a:r>
            <a:endParaRPr lang="lv-LV" dirty="0">
              <a:effectLst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6E7F144A-61C2-40AD-A87E-A68C594A7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588" y="4223657"/>
            <a:ext cx="3541748" cy="93235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lv-LV" dirty="0"/>
              <a:t>Edvards Kušners</a:t>
            </a:r>
          </a:p>
          <a:p>
            <a:pPr>
              <a:spcAft>
                <a:spcPts val="600"/>
              </a:spcAft>
            </a:pPr>
            <a:r>
              <a:rPr lang="lv-LV" dirty="0">
                <a:effectLst/>
              </a:rPr>
              <a:t>Latvijas Bankas padomes padomnieks, ilgtspējības vadītājs</a:t>
            </a:r>
            <a:endParaRPr lang="lv-LV" dirty="0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A836489C-D14C-4FA6-8DA1-D8B1B02BF5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431" y="5478482"/>
            <a:ext cx="2761818" cy="43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v-LV" dirty="0"/>
              <a:t>2023. gada 6. oktobris</a:t>
            </a:r>
          </a:p>
        </p:txBody>
      </p:sp>
      <p:sp>
        <p:nvSpPr>
          <p:cNvPr id="3079" name="Text Placeholder 5">
            <a:extLst>
              <a:ext uri="{FF2B5EF4-FFF2-40B4-BE49-F238E27FC236}">
                <a16:creationId xmlns:a16="http://schemas.microsoft.com/office/drawing/2014/main" id="{260C307C-ACD2-17AC-1C87-D072B1AA07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8129" y="6111047"/>
            <a:ext cx="3055937" cy="376237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A tree on a hill&#10;&#10;Description automatically generated">
            <a:extLst>
              <a:ext uri="{FF2B5EF4-FFF2-40B4-BE49-F238E27FC236}">
                <a16:creationId xmlns:a16="http://schemas.microsoft.com/office/drawing/2014/main" id="{26573C69-57B8-F880-8F49-01392055D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295" y="1691282"/>
            <a:ext cx="6007668" cy="40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0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D1291F18-E273-41B9-8C39-CD131C00689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Autofit/>
          </a:bodyPr>
          <a:lstStyle/>
          <a:p>
            <a:r>
              <a:rPr lang="lv-LV" sz="2800" dirty="0"/>
              <a:t>Dabas daudzveidības samazināšanās dažādos reģionos</a:t>
            </a:r>
          </a:p>
          <a:p>
            <a:endParaRPr lang="lv-LV" sz="2800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46217312-86B4-4BBF-A0D2-A1AAC858E87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lv-LV" dirty="0" err="1"/>
              <a:t>Source</a:t>
            </a:r>
            <a:r>
              <a:rPr lang="lv-LV" dirty="0"/>
              <a:t>: </a:t>
            </a:r>
            <a:r>
              <a:rPr lang="lv-LV" dirty="0" err="1"/>
              <a:t>Living</a:t>
            </a:r>
            <a:r>
              <a:rPr lang="lv-LV" dirty="0"/>
              <a:t> </a:t>
            </a:r>
            <a:r>
              <a:rPr lang="lv-LV" dirty="0" err="1"/>
              <a:t>Planet</a:t>
            </a:r>
            <a:r>
              <a:rPr lang="lv-LV" dirty="0"/>
              <a:t> </a:t>
            </a:r>
            <a:r>
              <a:rPr lang="lv-LV" dirty="0" err="1"/>
              <a:t>report</a:t>
            </a:r>
            <a:r>
              <a:rPr lang="lv-LV" dirty="0"/>
              <a:t> 2020</a:t>
            </a:r>
          </a:p>
        </p:txBody>
      </p:sp>
      <p:pic>
        <p:nvPicPr>
          <p:cNvPr id="6" name="Chart Placeholder 5">
            <a:extLst>
              <a:ext uri="{FF2B5EF4-FFF2-40B4-BE49-F238E27FC236}">
                <a16:creationId xmlns:a16="http://schemas.microsoft.com/office/drawing/2014/main" id="{8BDFE5FF-3739-DC07-3BB5-ACCF49AA4D92}"/>
              </a:ext>
            </a:extLst>
          </p:cNvPr>
          <p:cNvPicPr>
            <a:picLocks noGrp="1" noChangeAspect="1"/>
          </p:cNvPicPr>
          <p:nvPr>
            <p:ph type="chart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8000" y="1520890"/>
            <a:ext cx="6278860" cy="38162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6DD5A8-9FF8-8390-14C9-78B218FD38AF}"/>
              </a:ext>
            </a:extLst>
          </p:cNvPr>
          <p:cNvSpPr txBox="1"/>
          <p:nvPr/>
        </p:nvSpPr>
        <p:spPr>
          <a:xfrm>
            <a:off x="625140" y="4544008"/>
            <a:ext cx="318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v-LV" dirty="0"/>
              <a:t>no 1970. līdz  2016. gadam</a:t>
            </a:r>
          </a:p>
          <a:p>
            <a:pPr algn="l"/>
            <a:endParaRPr lang="lv-LV" dirty="0" err="1"/>
          </a:p>
        </p:txBody>
      </p:sp>
    </p:spTree>
    <p:extLst>
      <p:ext uri="{BB962C8B-B14F-4D97-AF65-F5344CB8AC3E}">
        <p14:creationId xmlns:p14="http://schemas.microsoft.com/office/powerpoint/2010/main" val="62403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10">
            <a:extLst>
              <a:ext uri="{FF2B5EF4-FFF2-40B4-BE49-F238E27FC236}">
                <a16:creationId xmlns:a16="http://schemas.microsoft.com/office/drawing/2014/main" id="{2818E8CB-5B9C-42F5-A199-4B1A1F36B6B2}"/>
              </a:ext>
            </a:extLst>
          </p:cNvPr>
          <p:cNvGraphicFramePr>
            <a:graphicFrameLocks noGrp="1"/>
          </p:cNvGraphicFramePr>
          <p:nvPr>
            <p:ph type="chart" sz="quarter" idx="30"/>
            <p:extLst>
              <p:ext uri="{D42A27DB-BD31-4B8C-83A1-F6EECF244321}">
                <p14:modId xmlns:p14="http://schemas.microsoft.com/office/powerpoint/2010/main" val="1180712742"/>
              </p:ext>
            </p:extLst>
          </p:nvPr>
        </p:nvGraphicFramePr>
        <p:xfrm>
          <a:off x="5341938" y="1136650"/>
          <a:ext cx="6283325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a vietturis 11">
            <a:extLst>
              <a:ext uri="{FF2B5EF4-FFF2-40B4-BE49-F238E27FC236}">
                <a16:creationId xmlns:a16="http://schemas.microsoft.com/office/drawing/2014/main" id="{FDE850C1-BDCA-DC32-EF65-2EB0FA4DCDB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0" name="Virsraksts 9">
            <a:extLst>
              <a:ext uri="{FF2B5EF4-FFF2-40B4-BE49-F238E27FC236}">
                <a16:creationId xmlns:a16="http://schemas.microsoft.com/office/drawing/2014/main" id="{17DCD604-B845-4F6F-E66A-C844E2D5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dirty="0"/>
              <a:t>Zemes zīdītāju biomasas sadalījums</a:t>
            </a:r>
          </a:p>
        </p:txBody>
      </p:sp>
    </p:spTree>
    <p:extLst>
      <p:ext uri="{BB962C8B-B14F-4D97-AF65-F5344CB8AC3E}">
        <p14:creationId xmlns:p14="http://schemas.microsoft.com/office/powerpoint/2010/main" val="91718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category" animBg="0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D1291F18-E273-41B9-8C39-CD131C00689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Autofit/>
          </a:bodyPr>
          <a:lstStyle/>
          <a:p>
            <a:r>
              <a:rPr lang="lv-LV" sz="4400" dirty="0"/>
              <a:t>Ekosistēmu </a:t>
            </a:r>
            <a:br>
              <a:rPr lang="lv-LV" sz="4400" dirty="0"/>
            </a:br>
            <a:r>
              <a:rPr lang="lv-LV" sz="4400" dirty="0"/>
              <a:t>pakalpojumi</a:t>
            </a:r>
            <a:endParaRPr lang="lv-LV" sz="2800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46217312-86B4-4BBF-A0D2-A1AAC858E87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lv-LV" dirty="0" err="1"/>
              <a:t>Millenium</a:t>
            </a:r>
            <a:r>
              <a:rPr lang="lv-LV" dirty="0"/>
              <a:t> </a:t>
            </a:r>
            <a:r>
              <a:rPr lang="lv-LV" dirty="0" err="1"/>
              <a:t>Ecosystems</a:t>
            </a:r>
            <a:r>
              <a:rPr lang="lv-LV" dirty="0"/>
              <a:t> </a:t>
            </a:r>
            <a:r>
              <a:rPr lang="lv-LV" dirty="0" err="1"/>
              <a:t>Assessment</a:t>
            </a:r>
            <a:r>
              <a:rPr lang="lv-LV" dirty="0"/>
              <a:t> 2005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CD4F6-E0B6-1BD8-FF67-177B4ECE5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148" y="1003585"/>
            <a:ext cx="6206266" cy="46455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8A2F12-CA14-1C68-5987-7A1DAB9F4189}"/>
              </a:ext>
            </a:extLst>
          </p:cNvPr>
          <p:cNvSpPr txBox="1"/>
          <p:nvPr/>
        </p:nvSpPr>
        <p:spPr>
          <a:xfrm>
            <a:off x="751113" y="2754162"/>
            <a:ext cx="31133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Ekosistēmas nodrošina labumu sabiedrībai, ko definē kā ekosistēmas pakalpojumu.</a:t>
            </a:r>
          </a:p>
        </p:txBody>
      </p:sp>
    </p:spTree>
    <p:extLst>
      <p:ext uri="{BB962C8B-B14F-4D97-AF65-F5344CB8AC3E}">
        <p14:creationId xmlns:p14="http://schemas.microsoft.com/office/powerpoint/2010/main" val="3202709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āls 16">
            <a:extLst>
              <a:ext uri="{FF2B5EF4-FFF2-40B4-BE49-F238E27FC236}">
                <a16:creationId xmlns:a16="http://schemas.microsoft.com/office/drawing/2014/main" id="{458E92E2-1559-9D4F-7F37-A7051AF5EF69}"/>
              </a:ext>
            </a:extLst>
          </p:cNvPr>
          <p:cNvSpPr/>
          <p:nvPr/>
        </p:nvSpPr>
        <p:spPr>
          <a:xfrm>
            <a:off x="958115" y="1030130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8" name="Ovāls 17">
            <a:extLst>
              <a:ext uri="{FF2B5EF4-FFF2-40B4-BE49-F238E27FC236}">
                <a16:creationId xmlns:a16="http://schemas.microsoft.com/office/drawing/2014/main" id="{C5F1A502-64D9-D4B8-C24B-9C14EF0C182E}"/>
              </a:ext>
            </a:extLst>
          </p:cNvPr>
          <p:cNvSpPr/>
          <p:nvPr/>
        </p:nvSpPr>
        <p:spPr>
          <a:xfrm>
            <a:off x="958115" y="4442408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9" name="Ovāls 18">
            <a:extLst>
              <a:ext uri="{FF2B5EF4-FFF2-40B4-BE49-F238E27FC236}">
                <a16:creationId xmlns:a16="http://schemas.microsoft.com/office/drawing/2014/main" id="{7DB20D8E-A648-3C64-501C-714EC625C05C}"/>
              </a:ext>
            </a:extLst>
          </p:cNvPr>
          <p:cNvSpPr/>
          <p:nvPr/>
        </p:nvSpPr>
        <p:spPr>
          <a:xfrm>
            <a:off x="958115" y="3345323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0" name="Ovāls 19">
            <a:extLst>
              <a:ext uri="{FF2B5EF4-FFF2-40B4-BE49-F238E27FC236}">
                <a16:creationId xmlns:a16="http://schemas.microsoft.com/office/drawing/2014/main" id="{F4D97CC4-8586-CE1D-511D-51B9885711FC}"/>
              </a:ext>
            </a:extLst>
          </p:cNvPr>
          <p:cNvSpPr/>
          <p:nvPr/>
        </p:nvSpPr>
        <p:spPr>
          <a:xfrm>
            <a:off x="958115" y="2172164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E67DF489-9145-2905-E411-ACDE2F2583E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B737D-8E28-4713-A82C-8BA69049BAD4}" type="slidenum">
              <a:rPr kumimoji="0" lang="lv-LV" sz="900" b="0" i="0" u="none" strike="noStrike" kern="1200" cap="none" spc="0" normalizeH="0" baseline="0" noProof="0" smtClean="0">
                <a:ln>
                  <a:noFill/>
                </a:ln>
                <a:solidFill>
                  <a:srgbClr val="28285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lv-LV" sz="900" b="0" i="0" u="none" strike="noStrike" kern="1200" cap="none" spc="0" normalizeH="0" baseline="0" noProof="0" dirty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3" name="Tiešsaistes attēla vietturis 22" descr="Circle with left arrow with solid fill">
            <a:extLst>
              <a:ext uri="{FF2B5EF4-FFF2-40B4-BE49-F238E27FC236}">
                <a16:creationId xmlns:a16="http://schemas.microsoft.com/office/drawing/2014/main" id="{F1DC44B1-EE21-54FA-1E9B-D0FF0EF8C727}"/>
              </a:ext>
            </a:extLst>
          </p:cNvPr>
          <p:cNvPicPr>
            <a:picLocks noGrp="1" noChangeAspect="1"/>
          </p:cNvPicPr>
          <p:nvPr>
            <p:ph type="clipArt" sz="quarter"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1081673" y="1144942"/>
            <a:ext cx="699943" cy="699944"/>
          </a:xfrm>
        </p:spPr>
      </p:pic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9922D241-0236-3159-66BC-6876857AF67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037015" y="1138283"/>
            <a:ext cx="9190772" cy="749157"/>
          </a:xfrm>
        </p:spPr>
        <p:txBody>
          <a:bodyPr/>
          <a:lstStyle/>
          <a:p>
            <a:r>
              <a:rPr lang="lv-LV" sz="2000" dirty="0"/>
              <a:t>Dabas daudzveidība ir veselīgas ekosistēmas pazīme. Visbiežāk ekosistēmu jēdzienu attiecina uz pietiekami plašām teritorijām ar salīdzinoši viendabīgu vidi, piemēram, noteikta veida mežiem, pļavām, ūdenstilpēm.</a:t>
            </a:r>
          </a:p>
        </p:txBody>
      </p:sp>
      <p:pic>
        <p:nvPicPr>
          <p:cNvPr id="27" name="Tiešsaistes attēla vietturis 26" descr="Circle with left arrow with solid fill">
            <a:extLst>
              <a:ext uri="{FF2B5EF4-FFF2-40B4-BE49-F238E27FC236}">
                <a16:creationId xmlns:a16="http://schemas.microsoft.com/office/drawing/2014/main" id="{3922BE5D-8F30-898E-673F-E3866EE8F7E4}"/>
              </a:ext>
            </a:extLst>
          </p:cNvPr>
          <p:cNvPicPr>
            <a:picLocks noGrp="1" noChangeAspect="1"/>
          </p:cNvPicPr>
          <p:nvPr>
            <p:ph type="clipArt" sz="quarter" idx="3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1087771" y="3459547"/>
            <a:ext cx="699943" cy="699944"/>
          </a:xfrm>
        </p:spPr>
      </p:pic>
      <p:pic>
        <p:nvPicPr>
          <p:cNvPr id="29" name="Tiešsaistes attēla vietturis 28" descr="Circle with left arrow with solid fill">
            <a:extLst>
              <a:ext uri="{FF2B5EF4-FFF2-40B4-BE49-F238E27FC236}">
                <a16:creationId xmlns:a16="http://schemas.microsoft.com/office/drawing/2014/main" id="{5728AAC8-2874-97EE-3AD4-3571D3A91794}"/>
              </a:ext>
            </a:extLst>
          </p:cNvPr>
          <p:cNvPicPr>
            <a:picLocks noGrp="1" noChangeAspect="1"/>
          </p:cNvPicPr>
          <p:nvPr>
            <p:ph type="clipArt" sz="quarter" idx="3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1088495" y="4556799"/>
            <a:ext cx="698500" cy="698500"/>
          </a:xfrm>
        </p:spPr>
      </p:pic>
      <p:sp>
        <p:nvSpPr>
          <p:cNvPr id="8" name="Teksta vietturis 7">
            <a:extLst>
              <a:ext uri="{FF2B5EF4-FFF2-40B4-BE49-F238E27FC236}">
                <a16:creationId xmlns:a16="http://schemas.microsoft.com/office/drawing/2014/main" id="{D4052B7E-FDCA-71AA-3C7D-5BDF6AE818C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134014" y="3496796"/>
            <a:ext cx="9061116" cy="749157"/>
          </a:xfrm>
        </p:spPr>
        <p:txBody>
          <a:bodyPr/>
          <a:lstStyle/>
          <a:p>
            <a:r>
              <a:rPr lang="lv-LV" sz="2000" dirty="0"/>
              <a:t>Diskusija par dabas daudzveidības nozīmi Latvijā tradicionāli ir deformēta- netiek vērtētas sabiedrības intereses, rekreācijas funkcija, diskusija orientēta uz detaļām, mazu teritoriju un reto sugu aizsardzību.</a:t>
            </a:r>
          </a:p>
        </p:txBody>
      </p:sp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DB7436FC-A8F9-DD3F-9B30-95366601D18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134014" y="4556472"/>
            <a:ext cx="9190772" cy="749157"/>
          </a:xfrm>
        </p:spPr>
        <p:txBody>
          <a:bodyPr/>
          <a:lstStyle/>
          <a:p>
            <a:r>
              <a:rPr lang="lv-LV" sz="2000" dirty="0"/>
              <a:t>Nav novērtēta valsts īpašumā esošo zemju loma dabas aizsardzībā.</a:t>
            </a:r>
          </a:p>
        </p:txBody>
      </p:sp>
      <p:pic>
        <p:nvPicPr>
          <p:cNvPr id="25" name="Tiešsaistes attēla vietturis 24" descr="Circle with left arrow with solid fill">
            <a:extLst>
              <a:ext uri="{FF2B5EF4-FFF2-40B4-BE49-F238E27FC236}">
                <a16:creationId xmlns:a16="http://schemas.microsoft.com/office/drawing/2014/main" id="{94DCB57E-049F-3FCE-4FC4-EDFDB06CBB2E}"/>
              </a:ext>
            </a:extLst>
          </p:cNvPr>
          <p:cNvPicPr>
            <a:picLocks noGrp="1" noChangeAspect="1"/>
          </p:cNvPicPr>
          <p:nvPr>
            <p:ph type="clipArt" sz="quarter" idx="3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1081673" y="2286682"/>
            <a:ext cx="699943" cy="699944"/>
          </a:xfrm>
        </p:spPr>
      </p:pic>
      <p:sp>
        <p:nvSpPr>
          <p:cNvPr id="13" name="Teksta vietturis 12">
            <a:extLst>
              <a:ext uri="{FF2B5EF4-FFF2-40B4-BE49-F238E27FC236}">
                <a16:creationId xmlns:a16="http://schemas.microsoft.com/office/drawing/2014/main" id="{E00CC5B1-CBFE-0E5A-AE2E-1DB576D036E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037013" y="2237469"/>
            <a:ext cx="9061115" cy="749157"/>
          </a:xfrm>
        </p:spPr>
        <p:txBody>
          <a:bodyPr/>
          <a:lstStyle/>
          <a:p>
            <a:r>
              <a:rPr lang="lv-LV" sz="2000" dirty="0"/>
              <a:t>Retās sugas ir indikators ekosistēmu degradācijai.</a:t>
            </a:r>
          </a:p>
        </p:txBody>
      </p:sp>
      <p:sp>
        <p:nvSpPr>
          <p:cNvPr id="2" name="Ovāls 17">
            <a:extLst>
              <a:ext uri="{FF2B5EF4-FFF2-40B4-BE49-F238E27FC236}">
                <a16:creationId xmlns:a16="http://schemas.microsoft.com/office/drawing/2014/main" id="{8B7D9DDA-6B2A-E031-855F-A0C7E60B9658}"/>
              </a:ext>
            </a:extLst>
          </p:cNvPr>
          <p:cNvSpPr/>
          <p:nvPr/>
        </p:nvSpPr>
        <p:spPr>
          <a:xfrm>
            <a:off x="958115" y="5512142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" name="Tiešsaistes attēla vietturis 28" descr="Circle with left arrow with solid fill">
            <a:extLst>
              <a:ext uri="{FF2B5EF4-FFF2-40B4-BE49-F238E27FC236}">
                <a16:creationId xmlns:a16="http://schemas.microsoft.com/office/drawing/2014/main" id="{CF30B17F-9A54-FADC-09B4-C1562D6A8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1088495" y="5626533"/>
            <a:ext cx="698500" cy="698500"/>
          </a:xfrm>
          <a:prstGeom prst="rect">
            <a:avLst/>
          </a:prstGeom>
          <a:noFill/>
        </p:spPr>
      </p:pic>
      <p:sp>
        <p:nvSpPr>
          <p:cNvPr id="6" name="Teksta vietturis 8">
            <a:extLst>
              <a:ext uri="{FF2B5EF4-FFF2-40B4-BE49-F238E27FC236}">
                <a16:creationId xmlns:a16="http://schemas.microsoft.com/office/drawing/2014/main" id="{B56A552F-B758-1549-8E56-854E8EC5EF9F}"/>
              </a:ext>
            </a:extLst>
          </p:cNvPr>
          <p:cNvSpPr txBox="1">
            <a:spLocks/>
          </p:cNvSpPr>
          <p:nvPr/>
        </p:nvSpPr>
        <p:spPr>
          <a:xfrm>
            <a:off x="2069186" y="5630055"/>
            <a:ext cx="9190772" cy="749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dirty="0"/>
              <a:t>Novēlota dabas aizsardzība liek investēt ekosistēmu atjaunošanā</a:t>
            </a:r>
          </a:p>
        </p:txBody>
      </p:sp>
    </p:spTree>
    <p:extLst>
      <p:ext uri="{BB962C8B-B14F-4D97-AF65-F5344CB8AC3E}">
        <p14:creationId xmlns:p14="http://schemas.microsoft.com/office/powerpoint/2010/main" val="379076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5FF8C1-7E16-BB8B-F656-32ED2B35FE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8" b="7648"/>
          <a:stretch/>
        </p:blipFill>
        <p:spPr>
          <a:xfrm>
            <a:off x="3423100" y="708291"/>
            <a:ext cx="3750469" cy="58129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D12648-779B-6D20-DECD-C6ED4EC3A2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0" t="669" b="-1"/>
          <a:stretch/>
        </p:blipFill>
        <p:spPr>
          <a:xfrm>
            <a:off x="7789750" y="708290"/>
            <a:ext cx="3750469" cy="5812972"/>
          </a:xfrm>
          <a:prstGeom prst="rect">
            <a:avLst/>
          </a:prstGeom>
        </p:spPr>
      </p:pic>
      <p:sp>
        <p:nvSpPr>
          <p:cNvPr id="10" name="Teksta vietturis 1">
            <a:extLst>
              <a:ext uri="{FF2B5EF4-FFF2-40B4-BE49-F238E27FC236}">
                <a16:creationId xmlns:a16="http://schemas.microsoft.com/office/drawing/2014/main" id="{77B6877A-FAA2-14A7-56CC-37B89C209034}"/>
              </a:ext>
            </a:extLst>
          </p:cNvPr>
          <p:cNvSpPr txBox="1">
            <a:spLocks/>
          </p:cNvSpPr>
          <p:nvPr/>
        </p:nvSpPr>
        <p:spPr>
          <a:xfrm>
            <a:off x="460214" y="1595534"/>
            <a:ext cx="2441521" cy="4038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800" dirty="0">
                <a:latin typeface="+mj-lt"/>
              </a:rPr>
              <a:t>Kur ir robežas dažādām interesēm?</a:t>
            </a:r>
          </a:p>
          <a:p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329982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a vietturis 11">
            <a:extLst>
              <a:ext uri="{FF2B5EF4-FFF2-40B4-BE49-F238E27FC236}">
                <a16:creationId xmlns:a16="http://schemas.microsoft.com/office/drawing/2014/main" id="{FDE850C1-BDCA-DC32-EF65-2EB0FA4DCDB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341939" y="6281057"/>
            <a:ext cx="4890632" cy="359229"/>
          </a:xfrm>
        </p:spPr>
        <p:txBody>
          <a:bodyPr/>
          <a:lstStyle/>
          <a:p>
            <a:r>
              <a:rPr lang="lv-LV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Avots: </a:t>
            </a:r>
            <a:r>
              <a:rPr lang="lv-LV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Latvijas Fakti </a:t>
            </a:r>
            <a:r>
              <a:rPr lang="lv-LV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aptauja 2021. gada maijā; visi respondenti.</a:t>
            </a:r>
          </a:p>
        </p:txBody>
      </p:sp>
      <p:sp>
        <p:nvSpPr>
          <p:cNvPr id="10" name="Virsraksts 9">
            <a:extLst>
              <a:ext uri="{FF2B5EF4-FFF2-40B4-BE49-F238E27FC236}">
                <a16:creationId xmlns:a16="http://schemas.microsoft.com/office/drawing/2014/main" id="{17DCD604-B845-4F6F-E66A-C844E2D5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925286"/>
            <a:ext cx="4027715" cy="5093942"/>
          </a:xfrm>
        </p:spPr>
        <p:txBody>
          <a:bodyPr/>
          <a:lstStyle/>
          <a:p>
            <a:r>
              <a:rPr lang="lv-LV" sz="3200" dirty="0"/>
              <a:t>No valsts un pašvaldību mežu apsaimniekošanas mērķiem – kuri ir būtiskākie?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85105B9-0EA6-733E-6A4F-E0981EF78F0D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3BA8981-C3CA-9E89-C99F-85305B483E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518637"/>
              </p:ext>
            </p:extLst>
          </p:nvPr>
        </p:nvGraphicFramePr>
        <p:xfrm>
          <a:off x="4495800" y="645267"/>
          <a:ext cx="7696200" cy="5373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559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D1291F18-E273-41B9-8C39-CD131C00689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Autofit/>
          </a:bodyPr>
          <a:lstStyle/>
          <a:p>
            <a:r>
              <a:rPr lang="lv-LV" sz="4400" dirty="0"/>
              <a:t>Vides piesārņojums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8A2F12-CA14-1C68-5987-7A1DAB9F4189}"/>
              </a:ext>
            </a:extLst>
          </p:cNvPr>
          <p:cNvSpPr txBox="1"/>
          <p:nvPr/>
        </p:nvSpPr>
        <p:spPr>
          <a:xfrm>
            <a:off x="751113" y="2754162"/>
            <a:ext cx="31133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Pamatprincips- piesārņotājs maksā </a:t>
            </a:r>
          </a:p>
        </p:txBody>
      </p:sp>
      <p:pic>
        <p:nvPicPr>
          <p:cNvPr id="7" name="Picture 6" descr="A person wearing a mask and holding money&#10;&#10;Description automatically generated">
            <a:extLst>
              <a:ext uri="{FF2B5EF4-FFF2-40B4-BE49-F238E27FC236}">
                <a16:creationId xmlns:a16="http://schemas.microsoft.com/office/drawing/2014/main" id="{1C34C2EC-388E-2D8C-B65E-CBC03C333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86" y="555418"/>
            <a:ext cx="7416114" cy="556208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7FBB0D-92F6-BAF0-3C42-DACF1413124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4229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5FF8C1-7E16-BB8B-F656-32ED2B35F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4292" y="693820"/>
            <a:ext cx="4186428" cy="5584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D12648-779B-6D20-DECD-C6ED4EC3A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3278" y="700422"/>
            <a:ext cx="4186429" cy="5577489"/>
          </a:xfrm>
          <a:prstGeom prst="rect">
            <a:avLst/>
          </a:prstGeom>
        </p:spPr>
      </p:pic>
      <p:sp>
        <p:nvSpPr>
          <p:cNvPr id="10" name="Teksta vietturis 1">
            <a:extLst>
              <a:ext uri="{FF2B5EF4-FFF2-40B4-BE49-F238E27FC236}">
                <a16:creationId xmlns:a16="http://schemas.microsoft.com/office/drawing/2014/main" id="{77B6877A-FAA2-14A7-56CC-37B89C209034}"/>
              </a:ext>
            </a:extLst>
          </p:cNvPr>
          <p:cNvSpPr txBox="1">
            <a:spLocks/>
          </p:cNvSpPr>
          <p:nvPr/>
        </p:nvSpPr>
        <p:spPr>
          <a:xfrm>
            <a:off x="460214" y="1595534"/>
            <a:ext cx="2441521" cy="4038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800" dirty="0">
                <a:latin typeface="+mj-lt"/>
              </a:rPr>
              <a:t>Ūdeņu piesārņojums joprojām augsts</a:t>
            </a:r>
          </a:p>
          <a:p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1858150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āls 16">
            <a:extLst>
              <a:ext uri="{FF2B5EF4-FFF2-40B4-BE49-F238E27FC236}">
                <a16:creationId xmlns:a16="http://schemas.microsoft.com/office/drawing/2014/main" id="{5739A7E3-04EB-9282-D8E5-348D5F00F7B1}"/>
              </a:ext>
            </a:extLst>
          </p:cNvPr>
          <p:cNvSpPr/>
          <p:nvPr/>
        </p:nvSpPr>
        <p:spPr>
          <a:xfrm>
            <a:off x="4001241" y="5471499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Ovāls 16">
            <a:extLst>
              <a:ext uri="{FF2B5EF4-FFF2-40B4-BE49-F238E27FC236}">
                <a16:creationId xmlns:a16="http://schemas.microsoft.com/office/drawing/2014/main" id="{7459F440-C69E-5917-78DE-BF5E95AC09A2}"/>
              </a:ext>
            </a:extLst>
          </p:cNvPr>
          <p:cNvSpPr/>
          <p:nvPr/>
        </p:nvSpPr>
        <p:spPr>
          <a:xfrm>
            <a:off x="4001241" y="4442983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Ovāls 16">
            <a:extLst>
              <a:ext uri="{FF2B5EF4-FFF2-40B4-BE49-F238E27FC236}">
                <a16:creationId xmlns:a16="http://schemas.microsoft.com/office/drawing/2014/main" id="{8F1F4634-6666-50A2-B4A1-321C4801C17B}"/>
              </a:ext>
            </a:extLst>
          </p:cNvPr>
          <p:cNvSpPr/>
          <p:nvPr/>
        </p:nvSpPr>
        <p:spPr>
          <a:xfrm>
            <a:off x="4001241" y="3414467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Ovāls 16">
            <a:extLst>
              <a:ext uri="{FF2B5EF4-FFF2-40B4-BE49-F238E27FC236}">
                <a16:creationId xmlns:a16="http://schemas.microsoft.com/office/drawing/2014/main" id="{0236EF03-B678-4BE7-36BD-6CC5F0A4EECA}"/>
              </a:ext>
            </a:extLst>
          </p:cNvPr>
          <p:cNvSpPr/>
          <p:nvPr/>
        </p:nvSpPr>
        <p:spPr>
          <a:xfrm>
            <a:off x="4001241" y="2385951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Ovāls 16">
            <a:extLst>
              <a:ext uri="{FF2B5EF4-FFF2-40B4-BE49-F238E27FC236}">
                <a16:creationId xmlns:a16="http://schemas.microsoft.com/office/drawing/2014/main" id="{EEDF92BC-3037-39E0-11E5-9246C07CD73B}"/>
              </a:ext>
            </a:extLst>
          </p:cNvPr>
          <p:cNvSpPr/>
          <p:nvPr/>
        </p:nvSpPr>
        <p:spPr>
          <a:xfrm>
            <a:off x="4001241" y="1357435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0" name="Ovāls 16">
            <a:extLst>
              <a:ext uri="{FF2B5EF4-FFF2-40B4-BE49-F238E27FC236}">
                <a16:creationId xmlns:a16="http://schemas.microsoft.com/office/drawing/2014/main" id="{67AFBCBD-A951-2052-5935-1DC4E5FAB293}"/>
              </a:ext>
            </a:extLst>
          </p:cNvPr>
          <p:cNvSpPr/>
          <p:nvPr/>
        </p:nvSpPr>
        <p:spPr>
          <a:xfrm>
            <a:off x="4001241" y="328919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Teksta vietturis 2">
            <a:extLst>
              <a:ext uri="{FF2B5EF4-FFF2-40B4-BE49-F238E27FC236}">
                <a16:creationId xmlns:a16="http://schemas.microsoft.com/office/drawing/2014/main" id="{0E1FDC04-65E9-4CC5-C428-2C25120F196D}"/>
              </a:ext>
            </a:extLst>
          </p:cNvPr>
          <p:cNvSpPr txBox="1">
            <a:spLocks/>
          </p:cNvSpPr>
          <p:nvPr/>
        </p:nvSpPr>
        <p:spPr>
          <a:xfrm>
            <a:off x="4810125" y="633081"/>
            <a:ext cx="6050283" cy="494369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D9571-E57B-4EDE-D4A1-2698CF2CD82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128256" y="495549"/>
            <a:ext cx="6143124" cy="558226"/>
          </a:xfrm>
        </p:spPr>
        <p:txBody>
          <a:bodyPr/>
          <a:lstStyle/>
          <a:p>
            <a:endParaRPr lang="lv-LV" dirty="0"/>
          </a:p>
          <a:p>
            <a:r>
              <a:rPr lang="lv-LV" dirty="0"/>
              <a:t>Privātā iniciatīva dominē zaļo mērķu sasniegšanā, "sagatavošanās posms"</a:t>
            </a:r>
          </a:p>
          <a:p>
            <a:endParaRPr lang="lv-LV" dirty="0"/>
          </a:p>
        </p:txBody>
      </p:sp>
      <p:pic>
        <p:nvPicPr>
          <p:cNvPr id="25" name="Online Image Placeholder 24" descr="Clipboard outline">
            <a:extLst>
              <a:ext uri="{FF2B5EF4-FFF2-40B4-BE49-F238E27FC236}">
                <a16:creationId xmlns:a16="http://schemas.microsoft.com/office/drawing/2014/main" id="{821CEE2C-10E0-BAE5-F396-5F0183C20E98}"/>
              </a:ext>
            </a:extLst>
          </p:cNvPr>
          <p:cNvPicPr>
            <a:picLocks noGrp="1" noChangeAspect="1"/>
          </p:cNvPicPr>
          <p:nvPr>
            <p:ph type="clipArt" sz="quarter" idx="3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53050" y="2508640"/>
            <a:ext cx="700087" cy="700087"/>
          </a:xfrm>
        </p:spPr>
      </p:pic>
      <p:pic>
        <p:nvPicPr>
          <p:cNvPr id="28" name="Online Image Placeholder 27" descr="Clipboard outline">
            <a:extLst>
              <a:ext uri="{FF2B5EF4-FFF2-40B4-BE49-F238E27FC236}">
                <a16:creationId xmlns:a16="http://schemas.microsoft.com/office/drawing/2014/main" id="{6FDAE0F2-9664-675A-4E33-8C7214C36432}"/>
              </a:ext>
            </a:extLst>
          </p:cNvPr>
          <p:cNvPicPr>
            <a:picLocks noGrp="1" noChangeAspect="1"/>
          </p:cNvPicPr>
          <p:nvPr>
            <p:ph type="clipArt" sz="quarter" idx="3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3050" y="4555317"/>
            <a:ext cx="698500" cy="6985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166A7-AD45-6BA4-5BD6-A6B9E8EC4CF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108805" y="2473127"/>
            <a:ext cx="6130926" cy="749157"/>
          </a:xfrm>
        </p:spPr>
        <p:txBody>
          <a:bodyPr/>
          <a:lstStyle/>
          <a:p>
            <a:endParaRPr lang="lv-LV" dirty="0"/>
          </a:p>
          <a:p>
            <a:r>
              <a:rPr lang="lv-LV" dirty="0"/>
              <a:t>Nozīmīgākas iniciatīvas klimata mērķu sasniegšanai: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Inflation</a:t>
            </a:r>
            <a:r>
              <a:rPr lang="lv-LV" dirty="0"/>
              <a:t> </a:t>
            </a:r>
            <a:r>
              <a:rPr lang="lv-LV" dirty="0" err="1"/>
              <a:t>Reduction</a:t>
            </a:r>
            <a:r>
              <a:rPr lang="lv-LV" dirty="0"/>
              <a:t> </a:t>
            </a:r>
            <a:r>
              <a:rPr lang="lv-LV" dirty="0" err="1"/>
              <a:t>Act</a:t>
            </a:r>
            <a:r>
              <a:rPr lang="lv-LV" dirty="0"/>
              <a:t> un “</a:t>
            </a:r>
            <a:r>
              <a:rPr lang="lv-LV" dirty="0" err="1"/>
              <a:t>Infrastructure</a:t>
            </a:r>
            <a:r>
              <a:rPr lang="lv-LV" dirty="0"/>
              <a:t> </a:t>
            </a:r>
            <a:r>
              <a:rPr lang="lv-LV" dirty="0" err="1"/>
              <a:t>Investment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Jobs</a:t>
            </a:r>
            <a:r>
              <a:rPr lang="lv-LV" dirty="0"/>
              <a:t> </a:t>
            </a:r>
            <a:r>
              <a:rPr lang="lv-LV" dirty="0" err="1"/>
              <a:t>Act</a:t>
            </a:r>
            <a:r>
              <a:rPr lang="lv-LV" dirty="0"/>
              <a:t>”</a:t>
            </a:r>
          </a:p>
          <a:p>
            <a:endParaRPr lang="lv-LV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2A7DC7-A7DF-46DA-E142-3C15FDE749B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128982" y="4516156"/>
            <a:ext cx="5745840" cy="749157"/>
          </a:xfrm>
        </p:spPr>
        <p:txBody>
          <a:bodyPr/>
          <a:lstStyle/>
          <a:p>
            <a:r>
              <a:rPr lang="pt-BR" dirty="0"/>
              <a:t>Turpina sarukt dabīgās teritorijas</a:t>
            </a:r>
          </a:p>
        </p:txBody>
      </p:sp>
      <p:pic>
        <p:nvPicPr>
          <p:cNvPr id="30" name="Online Image Placeholder 29" descr="Clipboard outline">
            <a:extLst>
              <a:ext uri="{FF2B5EF4-FFF2-40B4-BE49-F238E27FC236}">
                <a16:creationId xmlns:a16="http://schemas.microsoft.com/office/drawing/2014/main" id="{C437B0F5-4BB8-9A56-BF98-D441CF4979F2}"/>
              </a:ext>
            </a:extLst>
          </p:cNvPr>
          <p:cNvPicPr>
            <a:picLocks noGrp="1" noChangeAspect="1"/>
          </p:cNvPicPr>
          <p:nvPr>
            <p:ph type="clipArt" sz="quarter" idx="3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3050" y="5577860"/>
            <a:ext cx="700088" cy="700088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795B4DB-80EC-B071-8D51-C4B5E06A8C0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16785" y="5574593"/>
            <a:ext cx="5758037" cy="749157"/>
          </a:xfrm>
        </p:spPr>
        <p:txBody>
          <a:bodyPr/>
          <a:lstStyle/>
          <a:p>
            <a:endParaRPr lang="lv-LV" dirty="0"/>
          </a:p>
          <a:p>
            <a:r>
              <a:rPr lang="lv-LV" dirty="0"/>
              <a:t>86% sabiedrības atbalsts dabas aizsardzībai 30% teritorijas</a:t>
            </a:r>
          </a:p>
          <a:p>
            <a:endParaRPr lang="lv-LV" dirty="0"/>
          </a:p>
        </p:txBody>
      </p:sp>
      <p:pic>
        <p:nvPicPr>
          <p:cNvPr id="22" name="Online Image Placeholder 21" descr="Clipboard outline">
            <a:extLst>
              <a:ext uri="{FF2B5EF4-FFF2-40B4-BE49-F238E27FC236}">
                <a16:creationId xmlns:a16="http://schemas.microsoft.com/office/drawing/2014/main" id="{B7DD12FA-45C8-2E26-A7AF-0918F4D7233B}"/>
              </a:ext>
            </a:extLst>
          </p:cNvPr>
          <p:cNvPicPr>
            <a:picLocks noGrp="1" noChangeAspect="1"/>
          </p:cNvPicPr>
          <p:nvPr>
            <p:ph type="clipArt" sz="quarter" idx="3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3050" y="1486095"/>
            <a:ext cx="698500" cy="698500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8382D31-B0B3-03EE-2E57-7661EB46E4E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38702" y="1437264"/>
            <a:ext cx="6143123" cy="749157"/>
          </a:xfrm>
        </p:spPr>
        <p:txBody>
          <a:bodyPr/>
          <a:lstStyle/>
          <a:p>
            <a:endParaRPr lang="lv-LV" dirty="0"/>
          </a:p>
          <a:p>
            <a:r>
              <a:rPr lang="lv-LV" dirty="0"/>
              <a:t>Liela loma federālās valdības (prezidenta) </a:t>
            </a:r>
            <a:r>
              <a:rPr lang="lv-LV" dirty="0" err="1"/>
              <a:t>nostājai</a:t>
            </a:r>
            <a:r>
              <a:rPr lang="lv-LV" dirty="0"/>
              <a:t>, atšķirīgas pavalstu politikas.</a:t>
            </a:r>
          </a:p>
          <a:p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26DB6-5752-FE64-D1B6-CDB2C797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44" y="774662"/>
            <a:ext cx="2608383" cy="1325563"/>
          </a:xfrm>
        </p:spPr>
        <p:txBody>
          <a:bodyPr/>
          <a:lstStyle/>
          <a:p>
            <a:pPr algn="ctr"/>
            <a:r>
              <a:rPr lang="lv-LV" dirty="0"/>
              <a:t>ASV</a:t>
            </a:r>
          </a:p>
        </p:txBody>
      </p:sp>
      <p:sp>
        <p:nvSpPr>
          <p:cNvPr id="15" name="Online Image Placeholder 4">
            <a:extLst>
              <a:ext uri="{FF2B5EF4-FFF2-40B4-BE49-F238E27FC236}">
                <a16:creationId xmlns:a16="http://schemas.microsoft.com/office/drawing/2014/main" id="{7ADC207A-59C5-0FA6-66C2-B2FC1FB4A425}"/>
              </a:ext>
            </a:extLst>
          </p:cNvPr>
          <p:cNvSpPr txBox="1">
            <a:spLocks/>
          </p:cNvSpPr>
          <p:nvPr/>
        </p:nvSpPr>
        <p:spPr>
          <a:xfrm>
            <a:off x="5247157" y="3312781"/>
            <a:ext cx="699943" cy="6999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FB061AE-E0C9-6DC8-C097-7E33E1D907EF}"/>
              </a:ext>
            </a:extLst>
          </p:cNvPr>
          <p:cNvSpPr txBox="1">
            <a:spLocks/>
          </p:cNvSpPr>
          <p:nvPr/>
        </p:nvSpPr>
        <p:spPr>
          <a:xfrm>
            <a:off x="5116785" y="3424151"/>
            <a:ext cx="5758037" cy="749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dirty="0"/>
          </a:p>
          <a:p>
            <a:r>
              <a:rPr lang="pt-BR" dirty="0"/>
              <a:t>13% - aizsargājamas teritorijas, 1/4 NVO</a:t>
            </a:r>
            <a:endParaRPr lang="lv-LV" dirty="0"/>
          </a:p>
          <a:p>
            <a:endParaRPr lang="lv-LV" dirty="0"/>
          </a:p>
        </p:txBody>
      </p:sp>
      <p:pic>
        <p:nvPicPr>
          <p:cNvPr id="26" name="Online Image Placeholder 17" descr="Clipboard outline">
            <a:extLst>
              <a:ext uri="{FF2B5EF4-FFF2-40B4-BE49-F238E27FC236}">
                <a16:creationId xmlns:a16="http://schemas.microsoft.com/office/drawing/2014/main" id="{66C8428B-F817-C9B6-D7C9-2FB2B4D85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53050" y="3532772"/>
            <a:ext cx="698500" cy="698500"/>
          </a:xfrm>
          <a:prstGeom prst="rect">
            <a:avLst/>
          </a:prstGeom>
          <a:noFill/>
        </p:spPr>
      </p:pic>
      <p:pic>
        <p:nvPicPr>
          <p:cNvPr id="21" name="Online Image Placeholder 21" descr="Clipboard outline">
            <a:extLst>
              <a:ext uri="{FF2B5EF4-FFF2-40B4-BE49-F238E27FC236}">
                <a16:creationId xmlns:a16="http://schemas.microsoft.com/office/drawing/2014/main" id="{3EC32CFF-A30B-4E01-F4C3-B32CB8DE9DF4}"/>
              </a:ext>
            </a:extLst>
          </p:cNvPr>
          <p:cNvPicPr>
            <a:picLocks noGrp="1" noChangeAspect="1"/>
          </p:cNvPicPr>
          <p:nvPr>
            <p:ph type="clipArt" sz="quarter"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3050" y="461963"/>
            <a:ext cx="700087" cy="700087"/>
          </a:xfrm>
        </p:spPr>
      </p:pic>
    </p:spTree>
    <p:extLst>
      <p:ext uri="{BB962C8B-B14F-4D97-AF65-F5344CB8AC3E}">
        <p14:creationId xmlns:p14="http://schemas.microsoft.com/office/powerpoint/2010/main" val="267386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2" grpId="0" animBg="1"/>
      <p:bldP spid="7" grpId="0" build="p"/>
      <p:bldP spid="8" grpId="0" build="p"/>
      <p:bldP spid="11" grpId="0" build="p"/>
      <p:bldP spid="13" grpId="0" build="p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āls 16">
            <a:extLst>
              <a:ext uri="{FF2B5EF4-FFF2-40B4-BE49-F238E27FC236}">
                <a16:creationId xmlns:a16="http://schemas.microsoft.com/office/drawing/2014/main" id="{5739A7E3-04EB-9282-D8E5-348D5F00F7B1}"/>
              </a:ext>
            </a:extLst>
          </p:cNvPr>
          <p:cNvSpPr/>
          <p:nvPr/>
        </p:nvSpPr>
        <p:spPr>
          <a:xfrm>
            <a:off x="4001241" y="4760685"/>
            <a:ext cx="952510" cy="997564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Ovāls 16">
            <a:extLst>
              <a:ext uri="{FF2B5EF4-FFF2-40B4-BE49-F238E27FC236}">
                <a16:creationId xmlns:a16="http://schemas.microsoft.com/office/drawing/2014/main" id="{7459F440-C69E-5917-78DE-BF5E95AC09A2}"/>
              </a:ext>
            </a:extLst>
          </p:cNvPr>
          <p:cNvSpPr/>
          <p:nvPr/>
        </p:nvSpPr>
        <p:spPr>
          <a:xfrm>
            <a:off x="4001241" y="3814873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Ovāls 16">
            <a:extLst>
              <a:ext uri="{FF2B5EF4-FFF2-40B4-BE49-F238E27FC236}">
                <a16:creationId xmlns:a16="http://schemas.microsoft.com/office/drawing/2014/main" id="{8F1F4634-6666-50A2-B4A1-321C4801C17B}"/>
              </a:ext>
            </a:extLst>
          </p:cNvPr>
          <p:cNvSpPr/>
          <p:nvPr/>
        </p:nvSpPr>
        <p:spPr>
          <a:xfrm>
            <a:off x="4001241" y="2869061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Ovāls 16">
            <a:extLst>
              <a:ext uri="{FF2B5EF4-FFF2-40B4-BE49-F238E27FC236}">
                <a16:creationId xmlns:a16="http://schemas.microsoft.com/office/drawing/2014/main" id="{0236EF03-B678-4BE7-36BD-6CC5F0A4EECA}"/>
              </a:ext>
            </a:extLst>
          </p:cNvPr>
          <p:cNvSpPr/>
          <p:nvPr/>
        </p:nvSpPr>
        <p:spPr>
          <a:xfrm>
            <a:off x="4001241" y="1923249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Ovāls 16">
            <a:extLst>
              <a:ext uri="{FF2B5EF4-FFF2-40B4-BE49-F238E27FC236}">
                <a16:creationId xmlns:a16="http://schemas.microsoft.com/office/drawing/2014/main" id="{EEDF92BC-3037-39E0-11E5-9246C07CD73B}"/>
              </a:ext>
            </a:extLst>
          </p:cNvPr>
          <p:cNvSpPr/>
          <p:nvPr/>
        </p:nvSpPr>
        <p:spPr>
          <a:xfrm>
            <a:off x="4001241" y="977437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0" name="Ovāls 16">
            <a:extLst>
              <a:ext uri="{FF2B5EF4-FFF2-40B4-BE49-F238E27FC236}">
                <a16:creationId xmlns:a16="http://schemas.microsoft.com/office/drawing/2014/main" id="{67AFBCBD-A951-2052-5935-1DC4E5FAB293}"/>
              </a:ext>
            </a:extLst>
          </p:cNvPr>
          <p:cNvSpPr/>
          <p:nvPr/>
        </p:nvSpPr>
        <p:spPr>
          <a:xfrm>
            <a:off x="4001241" y="31625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Teksta vietturis 2">
            <a:extLst>
              <a:ext uri="{FF2B5EF4-FFF2-40B4-BE49-F238E27FC236}">
                <a16:creationId xmlns:a16="http://schemas.microsoft.com/office/drawing/2014/main" id="{0E1FDC04-65E9-4CC5-C428-2C25120F196D}"/>
              </a:ext>
            </a:extLst>
          </p:cNvPr>
          <p:cNvSpPr txBox="1">
            <a:spLocks/>
          </p:cNvSpPr>
          <p:nvPr/>
        </p:nvSpPr>
        <p:spPr>
          <a:xfrm>
            <a:off x="4810125" y="633081"/>
            <a:ext cx="6050283" cy="494369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D9571-E57B-4EDE-D4A1-2698CF2CD82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138702" y="198255"/>
            <a:ext cx="6401626" cy="558226"/>
          </a:xfrm>
        </p:spPr>
        <p:txBody>
          <a:bodyPr/>
          <a:lstStyle/>
          <a:p>
            <a:r>
              <a:rPr lang="lv-LV" dirty="0"/>
              <a:t>"Ekoloģiskās civilizācijas" virziens kopš 2018.g. – </a:t>
            </a:r>
            <a:br>
              <a:rPr lang="lv-LV" dirty="0"/>
            </a:br>
            <a:r>
              <a:rPr lang="lv-LV" dirty="0"/>
              <a:t>5 elementi: vide, cilvēks, ekonomika + kultūra un politika</a:t>
            </a:r>
          </a:p>
        </p:txBody>
      </p:sp>
      <p:pic>
        <p:nvPicPr>
          <p:cNvPr id="25" name="Online Image Placeholder 24" descr="Clipboard outline">
            <a:extLst>
              <a:ext uri="{FF2B5EF4-FFF2-40B4-BE49-F238E27FC236}">
                <a16:creationId xmlns:a16="http://schemas.microsoft.com/office/drawing/2014/main" id="{821CEE2C-10E0-BAE5-F396-5F0183C20E98}"/>
              </a:ext>
            </a:extLst>
          </p:cNvPr>
          <p:cNvPicPr>
            <a:picLocks noGrp="1" noChangeAspect="1"/>
          </p:cNvPicPr>
          <p:nvPr>
            <p:ph type="clipArt" sz="quarter" idx="3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29412" y="2054918"/>
            <a:ext cx="700087" cy="700087"/>
          </a:xfrm>
        </p:spPr>
      </p:pic>
      <p:pic>
        <p:nvPicPr>
          <p:cNvPr id="28" name="Online Image Placeholder 27" descr="Clipboard outline">
            <a:extLst>
              <a:ext uri="{FF2B5EF4-FFF2-40B4-BE49-F238E27FC236}">
                <a16:creationId xmlns:a16="http://schemas.microsoft.com/office/drawing/2014/main" id="{6FDAE0F2-9664-675A-4E33-8C7214C36432}"/>
              </a:ext>
            </a:extLst>
          </p:cNvPr>
          <p:cNvPicPr>
            <a:picLocks noGrp="1" noChangeAspect="1"/>
          </p:cNvPicPr>
          <p:nvPr>
            <p:ph type="clipArt" sz="quarter" idx="3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0205" y="3945167"/>
            <a:ext cx="698500" cy="6985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166A7-AD45-6BA4-5BD6-A6B9E8EC4CF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108805" y="1978210"/>
            <a:ext cx="6130926" cy="749157"/>
          </a:xfrm>
        </p:spPr>
        <p:txBody>
          <a:bodyPr/>
          <a:lstStyle/>
          <a:p>
            <a:endParaRPr lang="lv-LV" dirty="0"/>
          </a:p>
          <a:p>
            <a:r>
              <a:rPr lang="lv-LV" dirty="0"/>
              <a:t>No 2030. gada sākt CO2e samazinājumu un sasniegt </a:t>
            </a:r>
            <a:r>
              <a:rPr lang="lv-LV" dirty="0" err="1"/>
              <a:t>klimatneitralitāti</a:t>
            </a:r>
            <a:r>
              <a:rPr lang="lv-LV" dirty="0"/>
              <a:t> pirms 2060.</a:t>
            </a:r>
          </a:p>
          <a:p>
            <a:endParaRPr lang="lv-LV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2A7DC7-A7DF-46DA-E142-3C15FDE749B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125970" y="3824601"/>
            <a:ext cx="5745840" cy="749157"/>
          </a:xfrm>
        </p:spPr>
        <p:txBody>
          <a:bodyPr/>
          <a:lstStyle/>
          <a:p>
            <a:r>
              <a:rPr lang="pt-BR" dirty="0"/>
              <a:t>2013-2019.gados ap 3M ha jaunu aizsargājamu mitrāju teritoriju. Notiek lauksaimniecības zemju pārveide par mitrājiem.</a:t>
            </a:r>
          </a:p>
        </p:txBody>
      </p:sp>
      <p:pic>
        <p:nvPicPr>
          <p:cNvPr id="30" name="Online Image Placeholder 29" descr="Clipboard outline">
            <a:extLst>
              <a:ext uri="{FF2B5EF4-FFF2-40B4-BE49-F238E27FC236}">
                <a16:creationId xmlns:a16="http://schemas.microsoft.com/office/drawing/2014/main" id="{C437B0F5-4BB8-9A56-BF98-D441CF4979F2}"/>
              </a:ext>
            </a:extLst>
          </p:cNvPr>
          <p:cNvPicPr>
            <a:picLocks noGrp="1" noChangeAspect="1"/>
          </p:cNvPicPr>
          <p:nvPr>
            <p:ph type="clipArt" sz="quarter" idx="3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3941" y="4889498"/>
            <a:ext cx="731028" cy="731028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795B4DB-80EC-B071-8D51-C4B5E06A8C0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51061" y="4772373"/>
            <a:ext cx="5740962" cy="782266"/>
          </a:xfrm>
        </p:spPr>
        <p:txBody>
          <a:bodyPr/>
          <a:lstStyle/>
          <a:p>
            <a:r>
              <a:rPr lang="lv-LV" dirty="0"/>
              <a:t>2013-2017.gados 334M ha jaunu mežu, kur agrāk lauksaimniecības vai neizmantota zeme</a:t>
            </a:r>
          </a:p>
        </p:txBody>
      </p:sp>
      <p:pic>
        <p:nvPicPr>
          <p:cNvPr id="22" name="Online Image Placeholder 21" descr="Clipboard outline">
            <a:extLst>
              <a:ext uri="{FF2B5EF4-FFF2-40B4-BE49-F238E27FC236}">
                <a16:creationId xmlns:a16="http://schemas.microsoft.com/office/drawing/2014/main" id="{B7DD12FA-45C8-2E26-A7AF-0918F4D7233B}"/>
              </a:ext>
            </a:extLst>
          </p:cNvPr>
          <p:cNvPicPr>
            <a:picLocks noGrp="1" noChangeAspect="1"/>
          </p:cNvPicPr>
          <p:nvPr>
            <p:ph type="clipArt" sz="quarter" idx="3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0205" y="1110587"/>
            <a:ext cx="698500" cy="698500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8382D31-B0B3-03EE-2E57-7661EB46E4E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16785" y="1007296"/>
            <a:ext cx="6143123" cy="749157"/>
          </a:xfrm>
        </p:spPr>
        <p:txBody>
          <a:bodyPr/>
          <a:lstStyle/>
          <a:p>
            <a:endParaRPr lang="lv-LV" dirty="0"/>
          </a:p>
          <a:p>
            <a:r>
              <a:rPr lang="lv-LV" dirty="0"/>
              <a:t>Augsts piesārņojuma līmenis</a:t>
            </a:r>
          </a:p>
          <a:p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26DB6-5752-FE64-D1B6-CDB2C797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44" y="774662"/>
            <a:ext cx="2608383" cy="1325563"/>
          </a:xfrm>
        </p:spPr>
        <p:txBody>
          <a:bodyPr/>
          <a:lstStyle/>
          <a:p>
            <a:pPr algn="ctr"/>
            <a:r>
              <a:rPr lang="lv-LV" dirty="0"/>
              <a:t>Ķīna</a:t>
            </a:r>
          </a:p>
        </p:txBody>
      </p:sp>
      <p:sp>
        <p:nvSpPr>
          <p:cNvPr id="15" name="Online Image Placeholder 4">
            <a:extLst>
              <a:ext uri="{FF2B5EF4-FFF2-40B4-BE49-F238E27FC236}">
                <a16:creationId xmlns:a16="http://schemas.microsoft.com/office/drawing/2014/main" id="{7ADC207A-59C5-0FA6-66C2-B2FC1FB4A425}"/>
              </a:ext>
            </a:extLst>
          </p:cNvPr>
          <p:cNvSpPr txBox="1">
            <a:spLocks/>
          </p:cNvSpPr>
          <p:nvPr/>
        </p:nvSpPr>
        <p:spPr>
          <a:xfrm>
            <a:off x="5247157" y="3312781"/>
            <a:ext cx="699943" cy="6999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FB061AE-E0C9-6DC8-C097-7E33E1D907EF}"/>
              </a:ext>
            </a:extLst>
          </p:cNvPr>
          <p:cNvSpPr txBox="1">
            <a:spLocks/>
          </p:cNvSpPr>
          <p:nvPr/>
        </p:nvSpPr>
        <p:spPr>
          <a:xfrm>
            <a:off x="5108805" y="2816040"/>
            <a:ext cx="5758037" cy="749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13% - aizsargājamas teritorijas</a:t>
            </a:r>
          </a:p>
        </p:txBody>
      </p:sp>
      <p:pic>
        <p:nvPicPr>
          <p:cNvPr id="26" name="Online Image Placeholder 17" descr="Clipboard outline">
            <a:extLst>
              <a:ext uri="{FF2B5EF4-FFF2-40B4-BE49-F238E27FC236}">
                <a16:creationId xmlns:a16="http://schemas.microsoft.com/office/drawing/2014/main" id="{66C8428B-F817-C9B6-D7C9-2FB2B4D85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30205" y="3000836"/>
            <a:ext cx="698500" cy="698500"/>
          </a:xfrm>
          <a:prstGeom prst="rect">
            <a:avLst/>
          </a:prstGeom>
          <a:noFill/>
        </p:spPr>
      </p:pic>
      <p:pic>
        <p:nvPicPr>
          <p:cNvPr id="21" name="Online Image Placeholder 21" descr="Clipboard outline">
            <a:extLst>
              <a:ext uri="{FF2B5EF4-FFF2-40B4-BE49-F238E27FC236}">
                <a16:creationId xmlns:a16="http://schemas.microsoft.com/office/drawing/2014/main" id="{3EC32CFF-A30B-4E01-F4C3-B32CB8DE9DF4}"/>
              </a:ext>
            </a:extLst>
          </p:cNvPr>
          <p:cNvPicPr>
            <a:picLocks noGrp="1" noChangeAspect="1"/>
          </p:cNvPicPr>
          <p:nvPr>
            <p:ph type="clipArt" sz="quarter"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9412" y="164669"/>
            <a:ext cx="700087" cy="700087"/>
          </a:xfrm>
        </p:spPr>
      </p:pic>
      <p:sp>
        <p:nvSpPr>
          <p:cNvPr id="14" name="Ovāls 16">
            <a:extLst>
              <a:ext uri="{FF2B5EF4-FFF2-40B4-BE49-F238E27FC236}">
                <a16:creationId xmlns:a16="http://schemas.microsoft.com/office/drawing/2014/main" id="{C5FF897D-1694-76BD-308E-AEFC9D9B0634}"/>
              </a:ext>
            </a:extLst>
          </p:cNvPr>
          <p:cNvSpPr/>
          <p:nvPr/>
        </p:nvSpPr>
        <p:spPr>
          <a:xfrm>
            <a:off x="4001241" y="5748716"/>
            <a:ext cx="952510" cy="997564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7" name="Online Image Placeholder 29" descr="Clipboard outline">
            <a:extLst>
              <a:ext uri="{FF2B5EF4-FFF2-40B4-BE49-F238E27FC236}">
                <a16:creationId xmlns:a16="http://schemas.microsoft.com/office/drawing/2014/main" id="{1F5D6E87-3A7F-DE83-AF6E-EE9E18DB9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3941" y="5866357"/>
            <a:ext cx="731028" cy="731028"/>
          </a:xfrm>
          <a:prstGeom prst="rect">
            <a:avLst/>
          </a:prstGeom>
          <a:noFill/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ED894D4-53D2-1572-6529-8E6AB665EAF5}"/>
              </a:ext>
            </a:extLst>
          </p:cNvPr>
          <p:cNvSpPr txBox="1">
            <a:spLocks/>
          </p:cNvSpPr>
          <p:nvPr/>
        </p:nvSpPr>
        <p:spPr>
          <a:xfrm>
            <a:off x="5171086" y="5860922"/>
            <a:ext cx="5740962" cy="782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err="1"/>
              <a:t>Ecological</a:t>
            </a:r>
            <a:r>
              <a:rPr lang="lv-LV" dirty="0"/>
              <a:t> </a:t>
            </a:r>
            <a:r>
              <a:rPr lang="lv-LV" dirty="0" err="1"/>
              <a:t>Conservation</a:t>
            </a:r>
            <a:r>
              <a:rPr lang="lv-LV" dirty="0"/>
              <a:t> </a:t>
            </a:r>
            <a:r>
              <a:rPr lang="lv-LV" dirty="0" err="1"/>
              <a:t>Redline</a:t>
            </a:r>
            <a:r>
              <a:rPr lang="lv-LV" dirty="0"/>
              <a:t> (ECR) – 25% teritorijas ierobežojumi saimnieciskai darbībai</a:t>
            </a:r>
          </a:p>
        </p:txBody>
      </p:sp>
    </p:spTree>
    <p:extLst>
      <p:ext uri="{BB962C8B-B14F-4D97-AF65-F5344CB8AC3E}">
        <p14:creationId xmlns:p14="http://schemas.microsoft.com/office/powerpoint/2010/main" val="425854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2" grpId="0" animBg="1"/>
      <p:bldP spid="7" grpId="0" build="p"/>
      <p:bldP spid="8" grpId="0" build="p"/>
      <p:bldP spid="11" grpId="0" build="p"/>
      <p:bldP spid="13" grpId="0" build="p"/>
      <p:bldP spid="16" grpId="0"/>
      <p:bldP spid="14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03B7CA18-7118-E42C-021F-F03DAB3A1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040992"/>
              </p:ext>
            </p:extLst>
          </p:nvPr>
        </p:nvGraphicFramePr>
        <p:xfrm>
          <a:off x="763202" y="218075"/>
          <a:ext cx="10934588" cy="621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CBB80FE8-3055-C908-F4B2-AC857B2A0CD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62758" y="1039285"/>
            <a:ext cx="4723200" cy="431800"/>
          </a:xfrm>
          <a:solidFill>
            <a:schemeClr val="accent1"/>
          </a:solidFill>
        </p:spPr>
        <p:txBody>
          <a:bodyPr anchor="ctr"/>
          <a:lstStyle/>
          <a:p>
            <a:r>
              <a:rPr lang="lv-LV" sz="1800" b="1" dirty="0">
                <a:solidFill>
                  <a:schemeClr val="tx2"/>
                </a:solidFill>
              </a:rPr>
              <a:t>Pasaules iedzīvotāju skaits </a:t>
            </a:r>
            <a:r>
              <a:rPr lang="lv-LV" sz="1800" dirty="0">
                <a:solidFill>
                  <a:schemeClr val="tx2"/>
                </a:solidFill>
              </a:rPr>
              <a:t>(miljardi)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E2127-0FCD-0FD4-2E75-F7B6CAB7E2C0}"/>
              </a:ext>
            </a:extLst>
          </p:cNvPr>
          <p:cNvSpPr txBox="1"/>
          <p:nvPr/>
        </p:nvSpPr>
        <p:spPr>
          <a:xfrm>
            <a:off x="904818" y="6049254"/>
            <a:ext cx="1553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>
                <a:solidFill>
                  <a:schemeClr val="bg2"/>
                </a:solidFill>
              </a:rPr>
              <a:t>5 tūkst. g. </a:t>
            </a:r>
            <a:r>
              <a:rPr lang="lv-LV" sz="1400" dirty="0" err="1">
                <a:solidFill>
                  <a:schemeClr val="bg2"/>
                </a:solidFill>
              </a:rPr>
              <a:t>p.m.e</a:t>
            </a:r>
            <a:r>
              <a:rPr lang="lv-LV" sz="14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40541E-69E0-7B10-00DE-6550048D5D1A}"/>
              </a:ext>
            </a:extLst>
          </p:cNvPr>
          <p:cNvSpPr txBox="1"/>
          <p:nvPr/>
        </p:nvSpPr>
        <p:spPr>
          <a:xfrm>
            <a:off x="8553878" y="2548966"/>
            <a:ext cx="2664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lv-LV" sz="1600" dirty="0">
                <a:solidFill>
                  <a:schemeClr val="accent1"/>
                </a:solidFill>
              </a:rPr>
              <a:t>Iedzīvotāju skaits, 2023. g.</a:t>
            </a:r>
          </a:p>
          <a:p>
            <a:pPr algn="r"/>
            <a:r>
              <a:rPr lang="lv-LV" sz="1600" b="1" dirty="0">
                <a:solidFill>
                  <a:schemeClr val="accent1"/>
                </a:solidFill>
              </a:rPr>
              <a:t>8,0453 (miljardi)</a:t>
            </a:r>
          </a:p>
        </p:txBody>
      </p:sp>
      <p:sp>
        <p:nvSpPr>
          <p:cNvPr id="3" name="Teksta vietturis 1">
            <a:extLst>
              <a:ext uri="{FF2B5EF4-FFF2-40B4-BE49-F238E27FC236}">
                <a16:creationId xmlns:a16="http://schemas.microsoft.com/office/drawing/2014/main" id="{2B2AD3F1-B6C1-06E2-9A35-BC3B081E17E8}"/>
              </a:ext>
            </a:extLst>
          </p:cNvPr>
          <p:cNvSpPr txBox="1">
            <a:spLocks/>
          </p:cNvSpPr>
          <p:nvPr/>
        </p:nvSpPr>
        <p:spPr>
          <a:xfrm>
            <a:off x="763200" y="1662794"/>
            <a:ext cx="4723200" cy="4320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800" b="1" dirty="0">
                <a:solidFill>
                  <a:schemeClr val="tx2"/>
                </a:solidFill>
              </a:rPr>
              <a:t>Pasaules IKP </a:t>
            </a:r>
            <a:r>
              <a:rPr lang="lv-LV" sz="1800" dirty="0">
                <a:solidFill>
                  <a:schemeClr val="tx2"/>
                </a:solidFill>
              </a:rPr>
              <a:t>(triljoni; ASV dolāri </a:t>
            </a:r>
            <a:r>
              <a:rPr lang="lv-LV" sz="1200" dirty="0">
                <a:solidFill>
                  <a:schemeClr val="tx2"/>
                </a:solidFill>
              </a:rPr>
              <a:t>2011.g.cenās</a:t>
            </a:r>
            <a:r>
              <a:rPr lang="lv-LV" sz="1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7" name="Brīvforma: forma 6">
            <a:extLst>
              <a:ext uri="{FF2B5EF4-FFF2-40B4-BE49-F238E27FC236}">
                <a16:creationId xmlns:a16="http://schemas.microsoft.com/office/drawing/2014/main" id="{E8CB9891-73B6-0C8C-CAB9-7A0619BF09A4}"/>
              </a:ext>
            </a:extLst>
          </p:cNvPr>
          <p:cNvSpPr/>
          <p:nvPr/>
        </p:nvSpPr>
        <p:spPr>
          <a:xfrm>
            <a:off x="763200" y="841664"/>
            <a:ext cx="10638000" cy="5058711"/>
          </a:xfrm>
          <a:custGeom>
            <a:avLst/>
            <a:gdLst>
              <a:gd name="connsiteX0" fmla="*/ 0 w 2815046"/>
              <a:gd name="connsiteY0" fmla="*/ 0 h 342019"/>
              <a:gd name="connsiteX1" fmla="*/ 581297 w 2815046"/>
              <a:gd name="connsiteY1" fmla="*/ 248194 h 342019"/>
              <a:gd name="connsiteX2" fmla="*/ 2116183 w 2815046"/>
              <a:gd name="connsiteY2" fmla="*/ 326571 h 342019"/>
              <a:gd name="connsiteX3" fmla="*/ 2815046 w 2815046"/>
              <a:gd name="connsiteY3" fmla="*/ 339634 h 342019"/>
              <a:gd name="connsiteX0" fmla="*/ 0 w 2423160"/>
              <a:gd name="connsiteY0" fmla="*/ 1241569 h 1250378"/>
              <a:gd name="connsiteX1" fmla="*/ 189411 w 2423160"/>
              <a:gd name="connsiteY1" fmla="*/ 65911 h 1250378"/>
              <a:gd name="connsiteX2" fmla="*/ 1724297 w 2423160"/>
              <a:gd name="connsiteY2" fmla="*/ 144288 h 1250378"/>
              <a:gd name="connsiteX3" fmla="*/ 2423160 w 2423160"/>
              <a:gd name="connsiteY3" fmla="*/ 157351 h 1250378"/>
              <a:gd name="connsiteX0" fmla="*/ 0 w 2423160"/>
              <a:gd name="connsiteY0" fmla="*/ 1097313 h 1211559"/>
              <a:gd name="connsiteX1" fmla="*/ 2063931 w 2423160"/>
              <a:gd name="connsiteY1" fmla="*/ 1097312 h 1211559"/>
              <a:gd name="connsiteX2" fmla="*/ 1724297 w 2423160"/>
              <a:gd name="connsiteY2" fmla="*/ 32 h 1211559"/>
              <a:gd name="connsiteX3" fmla="*/ 2423160 w 2423160"/>
              <a:gd name="connsiteY3" fmla="*/ 13095 h 1211559"/>
              <a:gd name="connsiteX0" fmla="*/ 0 w 2423160"/>
              <a:gd name="connsiteY0" fmla="*/ 1097308 h 1152957"/>
              <a:gd name="connsiteX1" fmla="*/ 2063931 w 2423160"/>
              <a:gd name="connsiteY1" fmla="*/ 1097307 h 1152957"/>
              <a:gd name="connsiteX2" fmla="*/ 1724297 w 2423160"/>
              <a:gd name="connsiteY2" fmla="*/ 27 h 1152957"/>
              <a:gd name="connsiteX3" fmla="*/ 2423160 w 2423160"/>
              <a:gd name="connsiteY3" fmla="*/ 13090 h 1152957"/>
              <a:gd name="connsiteX0" fmla="*/ 0 w 2423160"/>
              <a:gd name="connsiteY0" fmla="*/ 1097308 h 1107422"/>
              <a:gd name="connsiteX1" fmla="*/ 2063931 w 2423160"/>
              <a:gd name="connsiteY1" fmla="*/ 1097307 h 1107422"/>
              <a:gd name="connsiteX2" fmla="*/ 1724297 w 2423160"/>
              <a:gd name="connsiteY2" fmla="*/ 27 h 1107422"/>
              <a:gd name="connsiteX3" fmla="*/ 2423160 w 2423160"/>
              <a:gd name="connsiteY3" fmla="*/ 13090 h 1107422"/>
              <a:gd name="connsiteX0" fmla="*/ 0 w 6635230"/>
              <a:gd name="connsiteY0" fmla="*/ 1084218 h 1093934"/>
              <a:gd name="connsiteX1" fmla="*/ 2063931 w 6635230"/>
              <a:gd name="connsiteY1" fmla="*/ 1084217 h 1093934"/>
              <a:gd name="connsiteX2" fmla="*/ 6616337 w 6635230"/>
              <a:gd name="connsiteY2" fmla="*/ 1012371 h 1093934"/>
              <a:gd name="connsiteX3" fmla="*/ 2423160 w 6635230"/>
              <a:gd name="connsiteY3" fmla="*/ 0 h 1093934"/>
              <a:gd name="connsiteX0" fmla="*/ 0 w 7393578"/>
              <a:gd name="connsiteY0" fmla="*/ 5087983 h 5097699"/>
              <a:gd name="connsiteX1" fmla="*/ 2063931 w 7393578"/>
              <a:gd name="connsiteY1" fmla="*/ 5087982 h 5097699"/>
              <a:gd name="connsiteX2" fmla="*/ 6616337 w 7393578"/>
              <a:gd name="connsiteY2" fmla="*/ 5016136 h 5097699"/>
              <a:gd name="connsiteX3" fmla="*/ 7393578 w 7393578"/>
              <a:gd name="connsiteY3" fmla="*/ 0 h 5097699"/>
              <a:gd name="connsiteX0" fmla="*/ 0 w 7393779"/>
              <a:gd name="connsiteY0" fmla="*/ 5087983 h 5097699"/>
              <a:gd name="connsiteX1" fmla="*/ 2063931 w 7393779"/>
              <a:gd name="connsiteY1" fmla="*/ 5087982 h 5097699"/>
              <a:gd name="connsiteX2" fmla="*/ 6616337 w 7393779"/>
              <a:gd name="connsiteY2" fmla="*/ 5016136 h 5097699"/>
              <a:gd name="connsiteX3" fmla="*/ 7393578 w 7393779"/>
              <a:gd name="connsiteY3" fmla="*/ 0 h 5097699"/>
              <a:gd name="connsiteX0" fmla="*/ 0 w 7405555"/>
              <a:gd name="connsiteY0" fmla="*/ 5087983 h 5097699"/>
              <a:gd name="connsiteX1" fmla="*/ 2063931 w 7405555"/>
              <a:gd name="connsiteY1" fmla="*/ 5087982 h 5097699"/>
              <a:gd name="connsiteX2" fmla="*/ 6616337 w 7405555"/>
              <a:gd name="connsiteY2" fmla="*/ 5016136 h 5097699"/>
              <a:gd name="connsiteX3" fmla="*/ 7393578 w 7405555"/>
              <a:gd name="connsiteY3" fmla="*/ 0 h 5097699"/>
              <a:gd name="connsiteX0" fmla="*/ 0 w 7769795"/>
              <a:gd name="connsiteY0" fmla="*/ 5087983 h 5208699"/>
              <a:gd name="connsiteX1" fmla="*/ 2063931 w 7769795"/>
              <a:gd name="connsiteY1" fmla="*/ 5087982 h 5208699"/>
              <a:gd name="connsiteX2" fmla="*/ 7347857 w 7769795"/>
              <a:gd name="connsiteY2" fmla="*/ 3500845 h 5208699"/>
              <a:gd name="connsiteX3" fmla="*/ 7393578 w 7769795"/>
              <a:gd name="connsiteY3" fmla="*/ 0 h 5208699"/>
              <a:gd name="connsiteX0" fmla="*/ 0 w 7769795"/>
              <a:gd name="connsiteY0" fmla="*/ 5087983 h 5208699"/>
              <a:gd name="connsiteX1" fmla="*/ 2063931 w 7769795"/>
              <a:gd name="connsiteY1" fmla="*/ 5087982 h 5208699"/>
              <a:gd name="connsiteX2" fmla="*/ 7347857 w 7769795"/>
              <a:gd name="connsiteY2" fmla="*/ 3500845 h 5208699"/>
              <a:gd name="connsiteX3" fmla="*/ 7393578 w 7769795"/>
              <a:gd name="connsiteY3" fmla="*/ 0 h 5208699"/>
              <a:gd name="connsiteX0" fmla="*/ 0 w 7489409"/>
              <a:gd name="connsiteY0" fmla="*/ 5087983 h 5208699"/>
              <a:gd name="connsiteX1" fmla="*/ 2063931 w 7489409"/>
              <a:gd name="connsiteY1" fmla="*/ 5087982 h 5208699"/>
              <a:gd name="connsiteX2" fmla="*/ 7347857 w 7489409"/>
              <a:gd name="connsiteY2" fmla="*/ 3500845 h 5208699"/>
              <a:gd name="connsiteX3" fmla="*/ 7393578 w 7489409"/>
              <a:gd name="connsiteY3" fmla="*/ 0 h 5208699"/>
              <a:gd name="connsiteX0" fmla="*/ 0 w 7456396"/>
              <a:gd name="connsiteY0" fmla="*/ 5087983 h 5181122"/>
              <a:gd name="connsiteX1" fmla="*/ 6152605 w 7456396"/>
              <a:gd name="connsiteY1" fmla="*/ 5048794 h 5181122"/>
              <a:gd name="connsiteX2" fmla="*/ 7347857 w 7456396"/>
              <a:gd name="connsiteY2" fmla="*/ 3500845 h 5181122"/>
              <a:gd name="connsiteX3" fmla="*/ 7393578 w 7456396"/>
              <a:gd name="connsiteY3" fmla="*/ 0 h 5181122"/>
              <a:gd name="connsiteX0" fmla="*/ 0 w 7456396"/>
              <a:gd name="connsiteY0" fmla="*/ 5087983 h 5092796"/>
              <a:gd name="connsiteX1" fmla="*/ 6152605 w 7456396"/>
              <a:gd name="connsiteY1" fmla="*/ 5048794 h 5092796"/>
              <a:gd name="connsiteX2" fmla="*/ 7347857 w 7456396"/>
              <a:gd name="connsiteY2" fmla="*/ 3500845 h 5092796"/>
              <a:gd name="connsiteX3" fmla="*/ 7393578 w 7456396"/>
              <a:gd name="connsiteY3" fmla="*/ 0 h 5092796"/>
              <a:gd name="connsiteX0" fmla="*/ 0 w 7396520"/>
              <a:gd name="connsiteY0" fmla="*/ 5087983 h 5092796"/>
              <a:gd name="connsiteX1" fmla="*/ 6152605 w 7396520"/>
              <a:gd name="connsiteY1" fmla="*/ 5048794 h 5092796"/>
              <a:gd name="connsiteX2" fmla="*/ 7347857 w 7396520"/>
              <a:gd name="connsiteY2" fmla="*/ 3500845 h 5092796"/>
              <a:gd name="connsiteX3" fmla="*/ 7393578 w 7396520"/>
              <a:gd name="connsiteY3" fmla="*/ 0 h 5092796"/>
              <a:gd name="connsiteX0" fmla="*/ 0 w 7459225"/>
              <a:gd name="connsiteY0" fmla="*/ 5101046 h 5105859"/>
              <a:gd name="connsiteX1" fmla="*/ 6152605 w 7459225"/>
              <a:gd name="connsiteY1" fmla="*/ 5061857 h 5105859"/>
              <a:gd name="connsiteX2" fmla="*/ 7347857 w 7459225"/>
              <a:gd name="connsiteY2" fmla="*/ 3513908 h 5105859"/>
              <a:gd name="connsiteX3" fmla="*/ 7400110 w 7459225"/>
              <a:gd name="connsiteY3" fmla="*/ 0 h 5105859"/>
              <a:gd name="connsiteX0" fmla="*/ 0 w 7401761"/>
              <a:gd name="connsiteY0" fmla="*/ 5101046 h 5105859"/>
              <a:gd name="connsiteX1" fmla="*/ 6152605 w 7401761"/>
              <a:gd name="connsiteY1" fmla="*/ 5061857 h 5105859"/>
              <a:gd name="connsiteX2" fmla="*/ 7347857 w 7401761"/>
              <a:gd name="connsiteY2" fmla="*/ 3513908 h 5105859"/>
              <a:gd name="connsiteX3" fmla="*/ 7400110 w 7401761"/>
              <a:gd name="connsiteY3" fmla="*/ 0 h 5105859"/>
              <a:gd name="connsiteX0" fmla="*/ 0 w 7400110"/>
              <a:gd name="connsiteY0" fmla="*/ 5101046 h 5105859"/>
              <a:gd name="connsiteX1" fmla="*/ 6152605 w 7400110"/>
              <a:gd name="connsiteY1" fmla="*/ 5061857 h 5105859"/>
              <a:gd name="connsiteX2" fmla="*/ 7347857 w 7400110"/>
              <a:gd name="connsiteY2" fmla="*/ 3513908 h 5105859"/>
              <a:gd name="connsiteX3" fmla="*/ 7400110 w 7400110"/>
              <a:gd name="connsiteY3" fmla="*/ 0 h 5105859"/>
              <a:gd name="connsiteX0" fmla="*/ 0 w 10776440"/>
              <a:gd name="connsiteY0" fmla="*/ 5114108 h 5199490"/>
              <a:gd name="connsiteX1" fmla="*/ 9496696 w 10776440"/>
              <a:gd name="connsiteY1" fmla="*/ 5061857 h 5199490"/>
              <a:gd name="connsiteX2" fmla="*/ 10691948 w 10776440"/>
              <a:gd name="connsiteY2" fmla="*/ 3513908 h 5199490"/>
              <a:gd name="connsiteX3" fmla="*/ 10744201 w 10776440"/>
              <a:gd name="connsiteY3" fmla="*/ 0 h 5199490"/>
              <a:gd name="connsiteX0" fmla="*/ 0 w 10776440"/>
              <a:gd name="connsiteY0" fmla="*/ 5114108 h 5182625"/>
              <a:gd name="connsiteX1" fmla="*/ 9496696 w 10776440"/>
              <a:gd name="connsiteY1" fmla="*/ 5061857 h 5182625"/>
              <a:gd name="connsiteX2" fmla="*/ 10691948 w 10776440"/>
              <a:gd name="connsiteY2" fmla="*/ 3513908 h 5182625"/>
              <a:gd name="connsiteX3" fmla="*/ 10744201 w 10776440"/>
              <a:gd name="connsiteY3" fmla="*/ 0 h 5182625"/>
              <a:gd name="connsiteX0" fmla="*/ 0 w 10801704"/>
              <a:gd name="connsiteY0" fmla="*/ 5114108 h 5114108"/>
              <a:gd name="connsiteX1" fmla="*/ 9496696 w 10801704"/>
              <a:gd name="connsiteY1" fmla="*/ 5061857 h 5114108"/>
              <a:gd name="connsiteX2" fmla="*/ 10691948 w 10801704"/>
              <a:gd name="connsiteY2" fmla="*/ 3513908 h 5114108"/>
              <a:gd name="connsiteX3" fmla="*/ 10744201 w 10801704"/>
              <a:gd name="connsiteY3" fmla="*/ 0 h 5114108"/>
              <a:gd name="connsiteX0" fmla="*/ 0 w 10873734"/>
              <a:gd name="connsiteY0" fmla="*/ 5114108 h 5114109"/>
              <a:gd name="connsiteX1" fmla="*/ 8458198 w 10873734"/>
              <a:gd name="connsiteY1" fmla="*/ 5114108 h 5114109"/>
              <a:gd name="connsiteX2" fmla="*/ 10691948 w 10873734"/>
              <a:gd name="connsiteY2" fmla="*/ 3513908 h 5114109"/>
              <a:gd name="connsiteX3" fmla="*/ 10744201 w 10873734"/>
              <a:gd name="connsiteY3" fmla="*/ 0 h 5114109"/>
              <a:gd name="connsiteX0" fmla="*/ 0 w 10873734"/>
              <a:gd name="connsiteY0" fmla="*/ 5114108 h 5114109"/>
              <a:gd name="connsiteX1" fmla="*/ 8458198 w 10873734"/>
              <a:gd name="connsiteY1" fmla="*/ 5114108 h 5114109"/>
              <a:gd name="connsiteX2" fmla="*/ 10691948 w 10873734"/>
              <a:gd name="connsiteY2" fmla="*/ 3513908 h 5114109"/>
              <a:gd name="connsiteX3" fmla="*/ 10744201 w 10873734"/>
              <a:gd name="connsiteY3" fmla="*/ 0 h 5114109"/>
              <a:gd name="connsiteX0" fmla="*/ 0 w 10744201"/>
              <a:gd name="connsiteY0" fmla="*/ 5114108 h 5114109"/>
              <a:gd name="connsiteX1" fmla="*/ 8458198 w 10744201"/>
              <a:gd name="connsiteY1" fmla="*/ 5114108 h 5114109"/>
              <a:gd name="connsiteX2" fmla="*/ 10691948 w 10744201"/>
              <a:gd name="connsiteY2" fmla="*/ 3513908 h 5114109"/>
              <a:gd name="connsiteX3" fmla="*/ 10744201 w 10744201"/>
              <a:gd name="connsiteY3" fmla="*/ 0 h 5114109"/>
              <a:gd name="connsiteX0" fmla="*/ 0 w 10744201"/>
              <a:gd name="connsiteY0" fmla="*/ 5114108 h 5114112"/>
              <a:gd name="connsiteX1" fmla="*/ 8458198 w 10744201"/>
              <a:gd name="connsiteY1" fmla="*/ 5114108 h 5114112"/>
              <a:gd name="connsiteX2" fmla="*/ 10691948 w 10744201"/>
              <a:gd name="connsiteY2" fmla="*/ 3513908 h 5114112"/>
              <a:gd name="connsiteX3" fmla="*/ 10744201 w 10744201"/>
              <a:gd name="connsiteY3" fmla="*/ 0 h 5114112"/>
              <a:gd name="connsiteX0" fmla="*/ 0 w 10744201"/>
              <a:gd name="connsiteY0" fmla="*/ 5114108 h 5114112"/>
              <a:gd name="connsiteX1" fmla="*/ 8458198 w 10744201"/>
              <a:gd name="connsiteY1" fmla="*/ 5114108 h 5114112"/>
              <a:gd name="connsiteX2" fmla="*/ 10691948 w 10744201"/>
              <a:gd name="connsiteY2" fmla="*/ 3513908 h 5114112"/>
              <a:gd name="connsiteX3" fmla="*/ 10744201 w 10744201"/>
              <a:gd name="connsiteY3" fmla="*/ 0 h 5114112"/>
              <a:gd name="connsiteX0" fmla="*/ 0 w 5088393"/>
              <a:gd name="connsiteY0" fmla="*/ 5120932 h 5234424"/>
              <a:gd name="connsiteX1" fmla="*/ 2802390 w 5088393"/>
              <a:gd name="connsiteY1" fmla="*/ 5114108 h 5234424"/>
              <a:gd name="connsiteX2" fmla="*/ 5036140 w 5088393"/>
              <a:gd name="connsiteY2" fmla="*/ 3513908 h 5234424"/>
              <a:gd name="connsiteX3" fmla="*/ 5088393 w 5088393"/>
              <a:gd name="connsiteY3" fmla="*/ 0 h 5234424"/>
              <a:gd name="connsiteX0" fmla="*/ 0 w 5088393"/>
              <a:gd name="connsiteY0" fmla="*/ 5093636 h 5225576"/>
              <a:gd name="connsiteX1" fmla="*/ 2802390 w 5088393"/>
              <a:gd name="connsiteY1" fmla="*/ 5114108 h 5225576"/>
              <a:gd name="connsiteX2" fmla="*/ 5036140 w 5088393"/>
              <a:gd name="connsiteY2" fmla="*/ 3513908 h 5225576"/>
              <a:gd name="connsiteX3" fmla="*/ 5088393 w 5088393"/>
              <a:gd name="connsiteY3" fmla="*/ 0 h 5225576"/>
              <a:gd name="connsiteX0" fmla="*/ 0 w 5091703"/>
              <a:gd name="connsiteY0" fmla="*/ 5099986 h 5227564"/>
              <a:gd name="connsiteX1" fmla="*/ 2805700 w 5091703"/>
              <a:gd name="connsiteY1" fmla="*/ 5114108 h 5227564"/>
              <a:gd name="connsiteX2" fmla="*/ 5039450 w 5091703"/>
              <a:gd name="connsiteY2" fmla="*/ 3513908 h 5227564"/>
              <a:gd name="connsiteX3" fmla="*/ 5091703 w 5091703"/>
              <a:gd name="connsiteY3" fmla="*/ 0 h 5227564"/>
              <a:gd name="connsiteX0" fmla="*/ 0 w 5098323"/>
              <a:gd name="connsiteY0" fmla="*/ 5103161 h 5228574"/>
              <a:gd name="connsiteX1" fmla="*/ 2812320 w 5098323"/>
              <a:gd name="connsiteY1" fmla="*/ 5114108 h 5228574"/>
              <a:gd name="connsiteX2" fmla="*/ 5046070 w 5098323"/>
              <a:gd name="connsiteY2" fmla="*/ 3513908 h 5228574"/>
              <a:gd name="connsiteX3" fmla="*/ 5098323 w 5098323"/>
              <a:gd name="connsiteY3" fmla="*/ 0 h 5228574"/>
              <a:gd name="connsiteX0" fmla="*/ 0 w 5098323"/>
              <a:gd name="connsiteY0" fmla="*/ 5103161 h 5114108"/>
              <a:gd name="connsiteX1" fmla="*/ 2812320 w 5098323"/>
              <a:gd name="connsiteY1" fmla="*/ 5114108 h 5114108"/>
              <a:gd name="connsiteX2" fmla="*/ 5046070 w 5098323"/>
              <a:gd name="connsiteY2" fmla="*/ 3513908 h 5114108"/>
              <a:gd name="connsiteX3" fmla="*/ 5098323 w 5098323"/>
              <a:gd name="connsiteY3" fmla="*/ 0 h 5114108"/>
              <a:gd name="connsiteX0" fmla="*/ 0 w 5228100"/>
              <a:gd name="connsiteY0" fmla="*/ 5103161 h 5103161"/>
              <a:gd name="connsiteX1" fmla="*/ 2809010 w 5228100"/>
              <a:gd name="connsiteY1" fmla="*/ 5066483 h 5103161"/>
              <a:gd name="connsiteX2" fmla="*/ 5046070 w 5228100"/>
              <a:gd name="connsiteY2" fmla="*/ 3513908 h 5103161"/>
              <a:gd name="connsiteX3" fmla="*/ 5098323 w 5228100"/>
              <a:gd name="connsiteY3" fmla="*/ 0 h 5103161"/>
              <a:gd name="connsiteX0" fmla="*/ 0 w 5228100"/>
              <a:gd name="connsiteY0" fmla="*/ 5103161 h 5103161"/>
              <a:gd name="connsiteX1" fmla="*/ 2809010 w 5228100"/>
              <a:gd name="connsiteY1" fmla="*/ 5066483 h 5103161"/>
              <a:gd name="connsiteX2" fmla="*/ 5046070 w 5228100"/>
              <a:gd name="connsiteY2" fmla="*/ 3513908 h 5103161"/>
              <a:gd name="connsiteX3" fmla="*/ 5098323 w 5228100"/>
              <a:gd name="connsiteY3" fmla="*/ 0 h 5103161"/>
              <a:gd name="connsiteX0" fmla="*/ 0 w 5179698"/>
              <a:gd name="connsiteY0" fmla="*/ 5103161 h 5103161"/>
              <a:gd name="connsiteX1" fmla="*/ 3467718 w 5179698"/>
              <a:gd name="connsiteY1" fmla="*/ 5063308 h 5103161"/>
              <a:gd name="connsiteX2" fmla="*/ 5046070 w 5179698"/>
              <a:gd name="connsiteY2" fmla="*/ 3513908 h 5103161"/>
              <a:gd name="connsiteX3" fmla="*/ 5098323 w 5179698"/>
              <a:gd name="connsiteY3" fmla="*/ 0 h 5103161"/>
              <a:gd name="connsiteX0" fmla="*/ 0 w 5098323"/>
              <a:gd name="connsiteY0" fmla="*/ 5103161 h 5103161"/>
              <a:gd name="connsiteX1" fmla="*/ 3467718 w 5098323"/>
              <a:gd name="connsiteY1" fmla="*/ 5063308 h 5103161"/>
              <a:gd name="connsiteX2" fmla="*/ 5046070 w 5098323"/>
              <a:gd name="connsiteY2" fmla="*/ 3513908 h 5103161"/>
              <a:gd name="connsiteX3" fmla="*/ 5098323 w 5098323"/>
              <a:gd name="connsiteY3" fmla="*/ 0 h 5103161"/>
              <a:gd name="connsiteX0" fmla="*/ 0 w 5190558"/>
              <a:gd name="connsiteY0" fmla="*/ 5103161 h 5103161"/>
              <a:gd name="connsiteX1" fmla="*/ 3467718 w 5190558"/>
              <a:gd name="connsiteY1" fmla="*/ 5063308 h 5103161"/>
              <a:gd name="connsiteX2" fmla="*/ 5046070 w 5190558"/>
              <a:gd name="connsiteY2" fmla="*/ 3513908 h 5103161"/>
              <a:gd name="connsiteX3" fmla="*/ 5124804 w 5190558"/>
              <a:gd name="connsiteY3" fmla="*/ 0 h 5103161"/>
              <a:gd name="connsiteX0" fmla="*/ 0 w 5171265"/>
              <a:gd name="connsiteY0" fmla="*/ 5103161 h 5103161"/>
              <a:gd name="connsiteX1" fmla="*/ 3467718 w 5171265"/>
              <a:gd name="connsiteY1" fmla="*/ 5063308 h 5103161"/>
              <a:gd name="connsiteX2" fmla="*/ 5046070 w 5171265"/>
              <a:gd name="connsiteY2" fmla="*/ 3513908 h 5103161"/>
              <a:gd name="connsiteX3" fmla="*/ 5124804 w 5171265"/>
              <a:gd name="connsiteY3" fmla="*/ 0 h 5103161"/>
              <a:gd name="connsiteX0" fmla="*/ 0 w 5124804"/>
              <a:gd name="connsiteY0" fmla="*/ 5103161 h 5103161"/>
              <a:gd name="connsiteX1" fmla="*/ 3467718 w 5124804"/>
              <a:gd name="connsiteY1" fmla="*/ 5063308 h 5103161"/>
              <a:gd name="connsiteX2" fmla="*/ 5046070 w 5124804"/>
              <a:gd name="connsiteY2" fmla="*/ 3513908 h 5103161"/>
              <a:gd name="connsiteX3" fmla="*/ 5124804 w 5124804"/>
              <a:gd name="connsiteY3" fmla="*/ 0 h 5103161"/>
              <a:gd name="connsiteX0" fmla="*/ 0 w 5173642"/>
              <a:gd name="connsiteY0" fmla="*/ 5026961 h 5026961"/>
              <a:gd name="connsiteX1" fmla="*/ 3467718 w 5173642"/>
              <a:gd name="connsiteY1" fmla="*/ 4987108 h 5026961"/>
              <a:gd name="connsiteX2" fmla="*/ 5046070 w 5173642"/>
              <a:gd name="connsiteY2" fmla="*/ 3437708 h 5026961"/>
              <a:gd name="connsiteX3" fmla="*/ 5131424 w 5173642"/>
              <a:gd name="connsiteY3" fmla="*/ 0 h 5026961"/>
              <a:gd name="connsiteX0" fmla="*/ 0 w 5131424"/>
              <a:gd name="connsiteY0" fmla="*/ 5026961 h 5026961"/>
              <a:gd name="connsiteX1" fmla="*/ 3467718 w 5131424"/>
              <a:gd name="connsiteY1" fmla="*/ 4987108 h 5026961"/>
              <a:gd name="connsiteX2" fmla="*/ 5046070 w 5131424"/>
              <a:gd name="connsiteY2" fmla="*/ 3437708 h 5026961"/>
              <a:gd name="connsiteX3" fmla="*/ 5131424 w 5131424"/>
              <a:gd name="connsiteY3" fmla="*/ 0 h 5026961"/>
              <a:gd name="connsiteX0" fmla="*/ 0 w 5131424"/>
              <a:gd name="connsiteY0" fmla="*/ 5026961 h 5113687"/>
              <a:gd name="connsiteX1" fmla="*/ 3467718 w 5131424"/>
              <a:gd name="connsiteY1" fmla="*/ 4987108 h 5113687"/>
              <a:gd name="connsiteX2" fmla="*/ 4986489 w 5131424"/>
              <a:gd name="connsiteY2" fmla="*/ 3425008 h 5113687"/>
              <a:gd name="connsiteX3" fmla="*/ 5131424 w 5131424"/>
              <a:gd name="connsiteY3" fmla="*/ 0 h 5113687"/>
              <a:gd name="connsiteX0" fmla="*/ 0 w 5131424"/>
              <a:gd name="connsiteY0" fmla="*/ 5026961 h 5113687"/>
              <a:gd name="connsiteX1" fmla="*/ 3467718 w 5131424"/>
              <a:gd name="connsiteY1" fmla="*/ 4987108 h 5113687"/>
              <a:gd name="connsiteX2" fmla="*/ 4986489 w 5131424"/>
              <a:gd name="connsiteY2" fmla="*/ 3425008 h 5113687"/>
              <a:gd name="connsiteX3" fmla="*/ 5131424 w 5131424"/>
              <a:gd name="connsiteY3" fmla="*/ 0 h 5113687"/>
              <a:gd name="connsiteX0" fmla="*/ 0 w 5131424"/>
              <a:gd name="connsiteY0" fmla="*/ 5026961 h 5026961"/>
              <a:gd name="connsiteX1" fmla="*/ 3467718 w 5131424"/>
              <a:gd name="connsiteY1" fmla="*/ 4987108 h 5026961"/>
              <a:gd name="connsiteX2" fmla="*/ 4986489 w 5131424"/>
              <a:gd name="connsiteY2" fmla="*/ 3425008 h 5026961"/>
              <a:gd name="connsiteX3" fmla="*/ 5131424 w 5131424"/>
              <a:gd name="connsiteY3" fmla="*/ 0 h 5026961"/>
              <a:gd name="connsiteX0" fmla="*/ 0 w 5133769"/>
              <a:gd name="connsiteY0" fmla="*/ 5026961 h 5061626"/>
              <a:gd name="connsiteX1" fmla="*/ 3474339 w 5133769"/>
              <a:gd name="connsiteY1" fmla="*/ 5050608 h 5061626"/>
              <a:gd name="connsiteX2" fmla="*/ 4986489 w 5133769"/>
              <a:gd name="connsiteY2" fmla="*/ 3425008 h 5061626"/>
              <a:gd name="connsiteX3" fmla="*/ 5131424 w 5133769"/>
              <a:gd name="connsiteY3" fmla="*/ 0 h 5061626"/>
              <a:gd name="connsiteX0" fmla="*/ 0 w 5133769"/>
              <a:gd name="connsiteY0" fmla="*/ 5026961 h 5050608"/>
              <a:gd name="connsiteX1" fmla="*/ 3474339 w 5133769"/>
              <a:gd name="connsiteY1" fmla="*/ 5050608 h 5050608"/>
              <a:gd name="connsiteX2" fmla="*/ 4986489 w 5133769"/>
              <a:gd name="connsiteY2" fmla="*/ 3425008 h 5050608"/>
              <a:gd name="connsiteX3" fmla="*/ 5131424 w 5133769"/>
              <a:gd name="connsiteY3" fmla="*/ 0 h 5050608"/>
              <a:gd name="connsiteX0" fmla="*/ 0 w 5120529"/>
              <a:gd name="connsiteY0" fmla="*/ 5147611 h 5199479"/>
              <a:gd name="connsiteX1" fmla="*/ 3461099 w 5120529"/>
              <a:gd name="connsiteY1" fmla="*/ 5050608 h 5199479"/>
              <a:gd name="connsiteX2" fmla="*/ 4973249 w 5120529"/>
              <a:gd name="connsiteY2" fmla="*/ 3425008 h 5199479"/>
              <a:gd name="connsiteX3" fmla="*/ 5118184 w 5120529"/>
              <a:gd name="connsiteY3" fmla="*/ 0 h 5199479"/>
              <a:gd name="connsiteX0" fmla="*/ 0 w 5133769"/>
              <a:gd name="connsiteY0" fmla="*/ 5046011 h 5162747"/>
              <a:gd name="connsiteX1" fmla="*/ 3474339 w 5133769"/>
              <a:gd name="connsiteY1" fmla="*/ 5050608 h 5162747"/>
              <a:gd name="connsiteX2" fmla="*/ 4986489 w 5133769"/>
              <a:gd name="connsiteY2" fmla="*/ 3425008 h 5162747"/>
              <a:gd name="connsiteX3" fmla="*/ 5131424 w 5133769"/>
              <a:gd name="connsiteY3" fmla="*/ 0 h 5162747"/>
              <a:gd name="connsiteX0" fmla="*/ 0 w 5133769"/>
              <a:gd name="connsiteY0" fmla="*/ 5046011 h 5050609"/>
              <a:gd name="connsiteX1" fmla="*/ 3474339 w 5133769"/>
              <a:gd name="connsiteY1" fmla="*/ 5050608 h 5050609"/>
              <a:gd name="connsiteX2" fmla="*/ 4986489 w 5133769"/>
              <a:gd name="connsiteY2" fmla="*/ 3425008 h 5050609"/>
              <a:gd name="connsiteX3" fmla="*/ 5131424 w 5133769"/>
              <a:gd name="connsiteY3" fmla="*/ 0 h 5050609"/>
              <a:gd name="connsiteX0" fmla="*/ 0 w 5133769"/>
              <a:gd name="connsiteY0" fmla="*/ 5046011 h 5050608"/>
              <a:gd name="connsiteX1" fmla="*/ 3474339 w 5133769"/>
              <a:gd name="connsiteY1" fmla="*/ 5050608 h 5050608"/>
              <a:gd name="connsiteX2" fmla="*/ 4986489 w 5133769"/>
              <a:gd name="connsiteY2" fmla="*/ 3425008 h 5050608"/>
              <a:gd name="connsiteX3" fmla="*/ 5131424 w 5133769"/>
              <a:gd name="connsiteY3" fmla="*/ 0 h 5050608"/>
              <a:gd name="connsiteX0" fmla="*/ 0 w 5131424"/>
              <a:gd name="connsiteY0" fmla="*/ 5046011 h 5047433"/>
              <a:gd name="connsiteX1" fmla="*/ 3884790 w 5131424"/>
              <a:gd name="connsiteY1" fmla="*/ 5047433 h 5047433"/>
              <a:gd name="connsiteX2" fmla="*/ 4986489 w 5131424"/>
              <a:gd name="connsiteY2" fmla="*/ 3425008 h 5047433"/>
              <a:gd name="connsiteX3" fmla="*/ 5131424 w 5131424"/>
              <a:gd name="connsiteY3" fmla="*/ 0 h 5047433"/>
              <a:gd name="connsiteX0" fmla="*/ 0 w 5131424"/>
              <a:gd name="connsiteY0" fmla="*/ 5046011 h 5047433"/>
              <a:gd name="connsiteX1" fmla="*/ 4119806 w 5131424"/>
              <a:gd name="connsiteY1" fmla="*/ 5047433 h 5047433"/>
              <a:gd name="connsiteX2" fmla="*/ 4986489 w 5131424"/>
              <a:gd name="connsiteY2" fmla="*/ 3425008 h 5047433"/>
              <a:gd name="connsiteX3" fmla="*/ 5131424 w 5131424"/>
              <a:gd name="connsiteY3" fmla="*/ 0 h 5047433"/>
              <a:gd name="connsiteX0" fmla="*/ 0 w 5131424"/>
              <a:gd name="connsiteY0" fmla="*/ 5046011 h 5047433"/>
              <a:gd name="connsiteX1" fmla="*/ 4119806 w 5131424"/>
              <a:gd name="connsiteY1" fmla="*/ 5047433 h 5047433"/>
              <a:gd name="connsiteX2" fmla="*/ 4986489 w 5131424"/>
              <a:gd name="connsiteY2" fmla="*/ 3425008 h 5047433"/>
              <a:gd name="connsiteX3" fmla="*/ 5131424 w 5131424"/>
              <a:gd name="connsiteY3" fmla="*/ 0 h 5047433"/>
              <a:gd name="connsiteX0" fmla="*/ 0 w 10858736"/>
              <a:gd name="connsiteY0" fmla="*/ 5058711 h 5170576"/>
              <a:gd name="connsiteX1" fmla="*/ 9786681 w 10858736"/>
              <a:gd name="connsiteY1" fmla="*/ 5047433 h 5170576"/>
              <a:gd name="connsiteX2" fmla="*/ 10653364 w 10858736"/>
              <a:gd name="connsiteY2" fmla="*/ 3425008 h 5170576"/>
              <a:gd name="connsiteX3" fmla="*/ 10798299 w 10858736"/>
              <a:gd name="connsiteY3" fmla="*/ 0 h 5170576"/>
              <a:gd name="connsiteX0" fmla="*/ 0 w 10798299"/>
              <a:gd name="connsiteY0" fmla="*/ 5058711 h 5058711"/>
              <a:gd name="connsiteX1" fmla="*/ 9786681 w 10798299"/>
              <a:gd name="connsiteY1" fmla="*/ 5047433 h 5058711"/>
              <a:gd name="connsiteX2" fmla="*/ 10653364 w 10798299"/>
              <a:gd name="connsiteY2" fmla="*/ 3425008 h 5058711"/>
              <a:gd name="connsiteX3" fmla="*/ 10798299 w 10798299"/>
              <a:gd name="connsiteY3" fmla="*/ 0 h 5058711"/>
              <a:gd name="connsiteX0" fmla="*/ 0 w 10813575"/>
              <a:gd name="connsiteY0" fmla="*/ 5058711 h 5170576"/>
              <a:gd name="connsiteX1" fmla="*/ 9786681 w 10813575"/>
              <a:gd name="connsiteY1" fmla="*/ 5047433 h 5170576"/>
              <a:gd name="connsiteX2" fmla="*/ 10567362 w 10813575"/>
              <a:gd name="connsiteY2" fmla="*/ 3425008 h 5170576"/>
              <a:gd name="connsiteX3" fmla="*/ 10798299 w 10813575"/>
              <a:gd name="connsiteY3" fmla="*/ 0 h 5170576"/>
              <a:gd name="connsiteX0" fmla="*/ 0 w 10798299"/>
              <a:gd name="connsiteY0" fmla="*/ 5058711 h 5058711"/>
              <a:gd name="connsiteX1" fmla="*/ 9786681 w 10798299"/>
              <a:gd name="connsiteY1" fmla="*/ 5047433 h 5058711"/>
              <a:gd name="connsiteX2" fmla="*/ 10567362 w 10798299"/>
              <a:gd name="connsiteY2" fmla="*/ 3425008 h 5058711"/>
              <a:gd name="connsiteX3" fmla="*/ 10798299 w 10798299"/>
              <a:gd name="connsiteY3" fmla="*/ 0 h 5058711"/>
              <a:gd name="connsiteX0" fmla="*/ 0 w 10798299"/>
              <a:gd name="connsiteY0" fmla="*/ 5058711 h 5058711"/>
              <a:gd name="connsiteX1" fmla="*/ 9786681 w 10798299"/>
              <a:gd name="connsiteY1" fmla="*/ 5047433 h 5058711"/>
              <a:gd name="connsiteX2" fmla="*/ 10567362 w 10798299"/>
              <a:gd name="connsiteY2" fmla="*/ 3425008 h 5058711"/>
              <a:gd name="connsiteX3" fmla="*/ 10798299 w 10798299"/>
              <a:gd name="connsiteY3" fmla="*/ 0 h 5058711"/>
              <a:gd name="connsiteX0" fmla="*/ 0 w 10854528"/>
              <a:gd name="connsiteY0" fmla="*/ 5058711 h 5170576"/>
              <a:gd name="connsiteX1" fmla="*/ 9786681 w 10854528"/>
              <a:gd name="connsiteY1" fmla="*/ 5047433 h 5170576"/>
              <a:gd name="connsiteX2" fmla="*/ 10645546 w 10854528"/>
              <a:gd name="connsiteY2" fmla="*/ 3425008 h 5170576"/>
              <a:gd name="connsiteX3" fmla="*/ 10798299 w 10854528"/>
              <a:gd name="connsiteY3" fmla="*/ 0 h 5170576"/>
              <a:gd name="connsiteX0" fmla="*/ 0 w 10798299"/>
              <a:gd name="connsiteY0" fmla="*/ 5058711 h 5058711"/>
              <a:gd name="connsiteX1" fmla="*/ 9786681 w 10798299"/>
              <a:gd name="connsiteY1" fmla="*/ 5047433 h 5058711"/>
              <a:gd name="connsiteX2" fmla="*/ 10645546 w 10798299"/>
              <a:gd name="connsiteY2" fmla="*/ 3425008 h 5058711"/>
              <a:gd name="connsiteX3" fmla="*/ 10798299 w 10798299"/>
              <a:gd name="connsiteY3" fmla="*/ 0 h 505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8299" h="5058711">
                <a:moveTo>
                  <a:pt x="0" y="5058711"/>
                </a:moveTo>
                <a:lnTo>
                  <a:pt x="9786681" y="5047433"/>
                </a:lnTo>
                <a:cubicBezTo>
                  <a:pt x="10528918" y="5011369"/>
                  <a:pt x="10571280" y="4266247"/>
                  <a:pt x="10645546" y="3425008"/>
                </a:cubicBezTo>
                <a:cubicBezTo>
                  <a:pt x="10719812" y="2583769"/>
                  <a:pt x="10716627" y="2279832"/>
                  <a:pt x="10798299" y="0"/>
                </a:cubicBez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54F222-88F9-E8E6-D374-81FF5001491F}"/>
              </a:ext>
            </a:extLst>
          </p:cNvPr>
          <p:cNvSpPr txBox="1"/>
          <p:nvPr/>
        </p:nvSpPr>
        <p:spPr>
          <a:xfrm>
            <a:off x="9210838" y="554455"/>
            <a:ext cx="2231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dirty="0">
                <a:solidFill>
                  <a:schemeClr val="accent6">
                    <a:lumMod val="75000"/>
                  </a:schemeClr>
                </a:solidFill>
              </a:rPr>
              <a:t>Pasaules IKP, 2015. g.</a:t>
            </a:r>
          </a:p>
          <a:p>
            <a:r>
              <a:rPr lang="lv-LV" sz="1600" b="1" dirty="0">
                <a:solidFill>
                  <a:schemeClr val="accent6">
                    <a:lumMod val="75000"/>
                  </a:schemeClr>
                </a:solidFill>
              </a:rPr>
              <a:t>108,120 (triljoni)</a:t>
            </a:r>
          </a:p>
        </p:txBody>
      </p:sp>
      <p:sp>
        <p:nvSpPr>
          <p:cNvPr id="9" name="Teksta vietturis 1">
            <a:extLst>
              <a:ext uri="{FF2B5EF4-FFF2-40B4-BE49-F238E27FC236}">
                <a16:creationId xmlns:a16="http://schemas.microsoft.com/office/drawing/2014/main" id="{C8462828-CB7B-25A0-F99F-B9AC31033831}"/>
              </a:ext>
            </a:extLst>
          </p:cNvPr>
          <p:cNvSpPr txBox="1">
            <a:spLocks/>
          </p:cNvSpPr>
          <p:nvPr/>
        </p:nvSpPr>
        <p:spPr>
          <a:xfrm>
            <a:off x="763200" y="2251234"/>
            <a:ext cx="4722758" cy="432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800" b="1" dirty="0">
                <a:solidFill>
                  <a:schemeClr val="tx2"/>
                </a:solidFill>
              </a:rPr>
              <a:t>Vidējais dzīves ilgums pasaulē </a:t>
            </a:r>
            <a:r>
              <a:rPr lang="lv-LV" sz="1800" dirty="0">
                <a:solidFill>
                  <a:schemeClr val="tx2"/>
                </a:solidFill>
              </a:rPr>
              <a:t>(gadi)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1D7C52-DBA7-8E9C-07B3-009A1FE6C575}"/>
              </a:ext>
            </a:extLst>
          </p:cNvPr>
          <p:cNvSpPr txBox="1"/>
          <p:nvPr/>
        </p:nvSpPr>
        <p:spPr>
          <a:xfrm>
            <a:off x="11138870" y="6033866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>
                <a:solidFill>
                  <a:schemeClr val="bg2"/>
                </a:solidFill>
              </a:rPr>
              <a:t>2023</a:t>
            </a:r>
          </a:p>
        </p:txBody>
      </p:sp>
      <p:sp>
        <p:nvSpPr>
          <p:cNvPr id="12" name="Brīvforma: forma 11">
            <a:extLst>
              <a:ext uri="{FF2B5EF4-FFF2-40B4-BE49-F238E27FC236}">
                <a16:creationId xmlns:a16="http://schemas.microsoft.com/office/drawing/2014/main" id="{417C53DE-8836-0A07-9727-E79BC42C99EF}"/>
              </a:ext>
            </a:extLst>
          </p:cNvPr>
          <p:cNvSpPr/>
          <p:nvPr/>
        </p:nvSpPr>
        <p:spPr>
          <a:xfrm>
            <a:off x="763199" y="3680607"/>
            <a:ext cx="10659217" cy="1887039"/>
          </a:xfrm>
          <a:custGeom>
            <a:avLst/>
            <a:gdLst>
              <a:gd name="connsiteX0" fmla="*/ 0 w 2815046"/>
              <a:gd name="connsiteY0" fmla="*/ 0 h 342019"/>
              <a:gd name="connsiteX1" fmla="*/ 581297 w 2815046"/>
              <a:gd name="connsiteY1" fmla="*/ 248194 h 342019"/>
              <a:gd name="connsiteX2" fmla="*/ 2116183 w 2815046"/>
              <a:gd name="connsiteY2" fmla="*/ 326571 h 342019"/>
              <a:gd name="connsiteX3" fmla="*/ 2815046 w 2815046"/>
              <a:gd name="connsiteY3" fmla="*/ 339634 h 342019"/>
              <a:gd name="connsiteX0" fmla="*/ 0 w 2423160"/>
              <a:gd name="connsiteY0" fmla="*/ 1241569 h 1250378"/>
              <a:gd name="connsiteX1" fmla="*/ 189411 w 2423160"/>
              <a:gd name="connsiteY1" fmla="*/ 65911 h 1250378"/>
              <a:gd name="connsiteX2" fmla="*/ 1724297 w 2423160"/>
              <a:gd name="connsiteY2" fmla="*/ 144288 h 1250378"/>
              <a:gd name="connsiteX3" fmla="*/ 2423160 w 2423160"/>
              <a:gd name="connsiteY3" fmla="*/ 157351 h 1250378"/>
              <a:gd name="connsiteX0" fmla="*/ 0 w 2423160"/>
              <a:gd name="connsiteY0" fmla="*/ 1097313 h 1211559"/>
              <a:gd name="connsiteX1" fmla="*/ 2063931 w 2423160"/>
              <a:gd name="connsiteY1" fmla="*/ 1097312 h 1211559"/>
              <a:gd name="connsiteX2" fmla="*/ 1724297 w 2423160"/>
              <a:gd name="connsiteY2" fmla="*/ 32 h 1211559"/>
              <a:gd name="connsiteX3" fmla="*/ 2423160 w 2423160"/>
              <a:gd name="connsiteY3" fmla="*/ 13095 h 1211559"/>
              <a:gd name="connsiteX0" fmla="*/ 0 w 2423160"/>
              <a:gd name="connsiteY0" fmla="*/ 1097308 h 1152957"/>
              <a:gd name="connsiteX1" fmla="*/ 2063931 w 2423160"/>
              <a:gd name="connsiteY1" fmla="*/ 1097307 h 1152957"/>
              <a:gd name="connsiteX2" fmla="*/ 1724297 w 2423160"/>
              <a:gd name="connsiteY2" fmla="*/ 27 h 1152957"/>
              <a:gd name="connsiteX3" fmla="*/ 2423160 w 2423160"/>
              <a:gd name="connsiteY3" fmla="*/ 13090 h 1152957"/>
              <a:gd name="connsiteX0" fmla="*/ 0 w 2423160"/>
              <a:gd name="connsiteY0" fmla="*/ 1097308 h 1107422"/>
              <a:gd name="connsiteX1" fmla="*/ 2063931 w 2423160"/>
              <a:gd name="connsiteY1" fmla="*/ 1097307 h 1107422"/>
              <a:gd name="connsiteX2" fmla="*/ 1724297 w 2423160"/>
              <a:gd name="connsiteY2" fmla="*/ 27 h 1107422"/>
              <a:gd name="connsiteX3" fmla="*/ 2423160 w 2423160"/>
              <a:gd name="connsiteY3" fmla="*/ 13090 h 1107422"/>
              <a:gd name="connsiteX0" fmla="*/ 0 w 6635230"/>
              <a:gd name="connsiteY0" fmla="*/ 1084218 h 1093934"/>
              <a:gd name="connsiteX1" fmla="*/ 2063931 w 6635230"/>
              <a:gd name="connsiteY1" fmla="*/ 1084217 h 1093934"/>
              <a:gd name="connsiteX2" fmla="*/ 6616337 w 6635230"/>
              <a:gd name="connsiteY2" fmla="*/ 1012371 h 1093934"/>
              <a:gd name="connsiteX3" fmla="*/ 2423160 w 6635230"/>
              <a:gd name="connsiteY3" fmla="*/ 0 h 1093934"/>
              <a:gd name="connsiteX0" fmla="*/ 0 w 7393578"/>
              <a:gd name="connsiteY0" fmla="*/ 5087983 h 5097699"/>
              <a:gd name="connsiteX1" fmla="*/ 2063931 w 7393578"/>
              <a:gd name="connsiteY1" fmla="*/ 5087982 h 5097699"/>
              <a:gd name="connsiteX2" fmla="*/ 6616337 w 7393578"/>
              <a:gd name="connsiteY2" fmla="*/ 5016136 h 5097699"/>
              <a:gd name="connsiteX3" fmla="*/ 7393578 w 7393578"/>
              <a:gd name="connsiteY3" fmla="*/ 0 h 5097699"/>
              <a:gd name="connsiteX0" fmla="*/ 0 w 7393779"/>
              <a:gd name="connsiteY0" fmla="*/ 5087983 h 5097699"/>
              <a:gd name="connsiteX1" fmla="*/ 2063931 w 7393779"/>
              <a:gd name="connsiteY1" fmla="*/ 5087982 h 5097699"/>
              <a:gd name="connsiteX2" fmla="*/ 6616337 w 7393779"/>
              <a:gd name="connsiteY2" fmla="*/ 5016136 h 5097699"/>
              <a:gd name="connsiteX3" fmla="*/ 7393578 w 7393779"/>
              <a:gd name="connsiteY3" fmla="*/ 0 h 5097699"/>
              <a:gd name="connsiteX0" fmla="*/ 0 w 7405555"/>
              <a:gd name="connsiteY0" fmla="*/ 5087983 h 5097699"/>
              <a:gd name="connsiteX1" fmla="*/ 2063931 w 7405555"/>
              <a:gd name="connsiteY1" fmla="*/ 5087982 h 5097699"/>
              <a:gd name="connsiteX2" fmla="*/ 6616337 w 7405555"/>
              <a:gd name="connsiteY2" fmla="*/ 5016136 h 5097699"/>
              <a:gd name="connsiteX3" fmla="*/ 7393578 w 7405555"/>
              <a:gd name="connsiteY3" fmla="*/ 0 h 5097699"/>
              <a:gd name="connsiteX0" fmla="*/ 0 w 7769795"/>
              <a:gd name="connsiteY0" fmla="*/ 5087983 h 5208699"/>
              <a:gd name="connsiteX1" fmla="*/ 2063931 w 7769795"/>
              <a:gd name="connsiteY1" fmla="*/ 5087982 h 5208699"/>
              <a:gd name="connsiteX2" fmla="*/ 7347857 w 7769795"/>
              <a:gd name="connsiteY2" fmla="*/ 3500845 h 5208699"/>
              <a:gd name="connsiteX3" fmla="*/ 7393578 w 7769795"/>
              <a:gd name="connsiteY3" fmla="*/ 0 h 5208699"/>
              <a:gd name="connsiteX0" fmla="*/ 0 w 7769795"/>
              <a:gd name="connsiteY0" fmla="*/ 5087983 h 5208699"/>
              <a:gd name="connsiteX1" fmla="*/ 2063931 w 7769795"/>
              <a:gd name="connsiteY1" fmla="*/ 5087982 h 5208699"/>
              <a:gd name="connsiteX2" fmla="*/ 7347857 w 7769795"/>
              <a:gd name="connsiteY2" fmla="*/ 3500845 h 5208699"/>
              <a:gd name="connsiteX3" fmla="*/ 7393578 w 7769795"/>
              <a:gd name="connsiteY3" fmla="*/ 0 h 5208699"/>
              <a:gd name="connsiteX0" fmla="*/ 0 w 7489409"/>
              <a:gd name="connsiteY0" fmla="*/ 5087983 h 5208699"/>
              <a:gd name="connsiteX1" fmla="*/ 2063931 w 7489409"/>
              <a:gd name="connsiteY1" fmla="*/ 5087982 h 5208699"/>
              <a:gd name="connsiteX2" fmla="*/ 7347857 w 7489409"/>
              <a:gd name="connsiteY2" fmla="*/ 3500845 h 5208699"/>
              <a:gd name="connsiteX3" fmla="*/ 7393578 w 7489409"/>
              <a:gd name="connsiteY3" fmla="*/ 0 h 5208699"/>
              <a:gd name="connsiteX0" fmla="*/ 0 w 7456396"/>
              <a:gd name="connsiteY0" fmla="*/ 5087983 h 5181122"/>
              <a:gd name="connsiteX1" fmla="*/ 6152605 w 7456396"/>
              <a:gd name="connsiteY1" fmla="*/ 5048794 h 5181122"/>
              <a:gd name="connsiteX2" fmla="*/ 7347857 w 7456396"/>
              <a:gd name="connsiteY2" fmla="*/ 3500845 h 5181122"/>
              <a:gd name="connsiteX3" fmla="*/ 7393578 w 7456396"/>
              <a:gd name="connsiteY3" fmla="*/ 0 h 5181122"/>
              <a:gd name="connsiteX0" fmla="*/ 0 w 7456396"/>
              <a:gd name="connsiteY0" fmla="*/ 5087983 h 5092796"/>
              <a:gd name="connsiteX1" fmla="*/ 6152605 w 7456396"/>
              <a:gd name="connsiteY1" fmla="*/ 5048794 h 5092796"/>
              <a:gd name="connsiteX2" fmla="*/ 7347857 w 7456396"/>
              <a:gd name="connsiteY2" fmla="*/ 3500845 h 5092796"/>
              <a:gd name="connsiteX3" fmla="*/ 7393578 w 7456396"/>
              <a:gd name="connsiteY3" fmla="*/ 0 h 5092796"/>
              <a:gd name="connsiteX0" fmla="*/ 0 w 7396520"/>
              <a:gd name="connsiteY0" fmla="*/ 5087983 h 5092796"/>
              <a:gd name="connsiteX1" fmla="*/ 6152605 w 7396520"/>
              <a:gd name="connsiteY1" fmla="*/ 5048794 h 5092796"/>
              <a:gd name="connsiteX2" fmla="*/ 7347857 w 7396520"/>
              <a:gd name="connsiteY2" fmla="*/ 3500845 h 5092796"/>
              <a:gd name="connsiteX3" fmla="*/ 7393578 w 7396520"/>
              <a:gd name="connsiteY3" fmla="*/ 0 h 5092796"/>
              <a:gd name="connsiteX0" fmla="*/ 0 w 7459225"/>
              <a:gd name="connsiteY0" fmla="*/ 5101046 h 5105859"/>
              <a:gd name="connsiteX1" fmla="*/ 6152605 w 7459225"/>
              <a:gd name="connsiteY1" fmla="*/ 5061857 h 5105859"/>
              <a:gd name="connsiteX2" fmla="*/ 7347857 w 7459225"/>
              <a:gd name="connsiteY2" fmla="*/ 3513908 h 5105859"/>
              <a:gd name="connsiteX3" fmla="*/ 7400110 w 7459225"/>
              <a:gd name="connsiteY3" fmla="*/ 0 h 5105859"/>
              <a:gd name="connsiteX0" fmla="*/ 0 w 7401761"/>
              <a:gd name="connsiteY0" fmla="*/ 5101046 h 5105859"/>
              <a:gd name="connsiteX1" fmla="*/ 6152605 w 7401761"/>
              <a:gd name="connsiteY1" fmla="*/ 5061857 h 5105859"/>
              <a:gd name="connsiteX2" fmla="*/ 7347857 w 7401761"/>
              <a:gd name="connsiteY2" fmla="*/ 3513908 h 5105859"/>
              <a:gd name="connsiteX3" fmla="*/ 7400110 w 7401761"/>
              <a:gd name="connsiteY3" fmla="*/ 0 h 5105859"/>
              <a:gd name="connsiteX0" fmla="*/ 0 w 7400110"/>
              <a:gd name="connsiteY0" fmla="*/ 5101046 h 5105859"/>
              <a:gd name="connsiteX1" fmla="*/ 6152605 w 7400110"/>
              <a:gd name="connsiteY1" fmla="*/ 5061857 h 5105859"/>
              <a:gd name="connsiteX2" fmla="*/ 7347857 w 7400110"/>
              <a:gd name="connsiteY2" fmla="*/ 3513908 h 5105859"/>
              <a:gd name="connsiteX3" fmla="*/ 7400110 w 7400110"/>
              <a:gd name="connsiteY3" fmla="*/ 0 h 5105859"/>
              <a:gd name="connsiteX0" fmla="*/ 0 w 10776440"/>
              <a:gd name="connsiteY0" fmla="*/ 5114108 h 5199490"/>
              <a:gd name="connsiteX1" fmla="*/ 9496696 w 10776440"/>
              <a:gd name="connsiteY1" fmla="*/ 5061857 h 5199490"/>
              <a:gd name="connsiteX2" fmla="*/ 10691948 w 10776440"/>
              <a:gd name="connsiteY2" fmla="*/ 3513908 h 5199490"/>
              <a:gd name="connsiteX3" fmla="*/ 10744201 w 10776440"/>
              <a:gd name="connsiteY3" fmla="*/ 0 h 5199490"/>
              <a:gd name="connsiteX0" fmla="*/ 0 w 10776440"/>
              <a:gd name="connsiteY0" fmla="*/ 5114108 h 5182625"/>
              <a:gd name="connsiteX1" fmla="*/ 9496696 w 10776440"/>
              <a:gd name="connsiteY1" fmla="*/ 5061857 h 5182625"/>
              <a:gd name="connsiteX2" fmla="*/ 10691948 w 10776440"/>
              <a:gd name="connsiteY2" fmla="*/ 3513908 h 5182625"/>
              <a:gd name="connsiteX3" fmla="*/ 10744201 w 10776440"/>
              <a:gd name="connsiteY3" fmla="*/ 0 h 5182625"/>
              <a:gd name="connsiteX0" fmla="*/ 0 w 10801704"/>
              <a:gd name="connsiteY0" fmla="*/ 5114108 h 5114108"/>
              <a:gd name="connsiteX1" fmla="*/ 9496696 w 10801704"/>
              <a:gd name="connsiteY1" fmla="*/ 5061857 h 5114108"/>
              <a:gd name="connsiteX2" fmla="*/ 10691948 w 10801704"/>
              <a:gd name="connsiteY2" fmla="*/ 3513908 h 5114108"/>
              <a:gd name="connsiteX3" fmla="*/ 10744201 w 10801704"/>
              <a:gd name="connsiteY3" fmla="*/ 0 h 5114108"/>
              <a:gd name="connsiteX0" fmla="*/ 0 w 10873734"/>
              <a:gd name="connsiteY0" fmla="*/ 5114108 h 5114109"/>
              <a:gd name="connsiteX1" fmla="*/ 8458198 w 10873734"/>
              <a:gd name="connsiteY1" fmla="*/ 5114108 h 5114109"/>
              <a:gd name="connsiteX2" fmla="*/ 10691948 w 10873734"/>
              <a:gd name="connsiteY2" fmla="*/ 3513908 h 5114109"/>
              <a:gd name="connsiteX3" fmla="*/ 10744201 w 10873734"/>
              <a:gd name="connsiteY3" fmla="*/ 0 h 5114109"/>
              <a:gd name="connsiteX0" fmla="*/ 0 w 10873734"/>
              <a:gd name="connsiteY0" fmla="*/ 5114108 h 5114109"/>
              <a:gd name="connsiteX1" fmla="*/ 8458198 w 10873734"/>
              <a:gd name="connsiteY1" fmla="*/ 5114108 h 5114109"/>
              <a:gd name="connsiteX2" fmla="*/ 10691948 w 10873734"/>
              <a:gd name="connsiteY2" fmla="*/ 3513908 h 5114109"/>
              <a:gd name="connsiteX3" fmla="*/ 10744201 w 10873734"/>
              <a:gd name="connsiteY3" fmla="*/ 0 h 5114109"/>
              <a:gd name="connsiteX0" fmla="*/ 0 w 10744201"/>
              <a:gd name="connsiteY0" fmla="*/ 5114108 h 5114109"/>
              <a:gd name="connsiteX1" fmla="*/ 8458198 w 10744201"/>
              <a:gd name="connsiteY1" fmla="*/ 5114108 h 5114109"/>
              <a:gd name="connsiteX2" fmla="*/ 10691948 w 10744201"/>
              <a:gd name="connsiteY2" fmla="*/ 3513908 h 5114109"/>
              <a:gd name="connsiteX3" fmla="*/ 10744201 w 10744201"/>
              <a:gd name="connsiteY3" fmla="*/ 0 h 5114109"/>
              <a:gd name="connsiteX0" fmla="*/ 0 w 10744201"/>
              <a:gd name="connsiteY0" fmla="*/ 5114108 h 5114112"/>
              <a:gd name="connsiteX1" fmla="*/ 8458198 w 10744201"/>
              <a:gd name="connsiteY1" fmla="*/ 5114108 h 5114112"/>
              <a:gd name="connsiteX2" fmla="*/ 10691948 w 10744201"/>
              <a:gd name="connsiteY2" fmla="*/ 3513908 h 5114112"/>
              <a:gd name="connsiteX3" fmla="*/ 10744201 w 10744201"/>
              <a:gd name="connsiteY3" fmla="*/ 0 h 5114112"/>
              <a:gd name="connsiteX0" fmla="*/ 0 w 10744201"/>
              <a:gd name="connsiteY0" fmla="*/ 5114108 h 5114112"/>
              <a:gd name="connsiteX1" fmla="*/ 8458198 w 10744201"/>
              <a:gd name="connsiteY1" fmla="*/ 5114108 h 5114112"/>
              <a:gd name="connsiteX2" fmla="*/ 10691948 w 10744201"/>
              <a:gd name="connsiteY2" fmla="*/ 3513908 h 5114112"/>
              <a:gd name="connsiteX3" fmla="*/ 10744201 w 10744201"/>
              <a:gd name="connsiteY3" fmla="*/ 0 h 5114112"/>
              <a:gd name="connsiteX0" fmla="*/ 0 w 5088393"/>
              <a:gd name="connsiteY0" fmla="*/ 5120932 h 5234424"/>
              <a:gd name="connsiteX1" fmla="*/ 2802390 w 5088393"/>
              <a:gd name="connsiteY1" fmla="*/ 5114108 h 5234424"/>
              <a:gd name="connsiteX2" fmla="*/ 5036140 w 5088393"/>
              <a:gd name="connsiteY2" fmla="*/ 3513908 h 5234424"/>
              <a:gd name="connsiteX3" fmla="*/ 5088393 w 5088393"/>
              <a:gd name="connsiteY3" fmla="*/ 0 h 5234424"/>
              <a:gd name="connsiteX0" fmla="*/ 0 w 5088393"/>
              <a:gd name="connsiteY0" fmla="*/ 5093636 h 5225576"/>
              <a:gd name="connsiteX1" fmla="*/ 2802390 w 5088393"/>
              <a:gd name="connsiteY1" fmla="*/ 5114108 h 5225576"/>
              <a:gd name="connsiteX2" fmla="*/ 5036140 w 5088393"/>
              <a:gd name="connsiteY2" fmla="*/ 3513908 h 5225576"/>
              <a:gd name="connsiteX3" fmla="*/ 5088393 w 5088393"/>
              <a:gd name="connsiteY3" fmla="*/ 0 h 5225576"/>
              <a:gd name="connsiteX0" fmla="*/ 0 w 5091703"/>
              <a:gd name="connsiteY0" fmla="*/ 5099986 h 5227564"/>
              <a:gd name="connsiteX1" fmla="*/ 2805700 w 5091703"/>
              <a:gd name="connsiteY1" fmla="*/ 5114108 h 5227564"/>
              <a:gd name="connsiteX2" fmla="*/ 5039450 w 5091703"/>
              <a:gd name="connsiteY2" fmla="*/ 3513908 h 5227564"/>
              <a:gd name="connsiteX3" fmla="*/ 5091703 w 5091703"/>
              <a:gd name="connsiteY3" fmla="*/ 0 h 5227564"/>
              <a:gd name="connsiteX0" fmla="*/ 0 w 5098323"/>
              <a:gd name="connsiteY0" fmla="*/ 5103161 h 5228574"/>
              <a:gd name="connsiteX1" fmla="*/ 2812320 w 5098323"/>
              <a:gd name="connsiteY1" fmla="*/ 5114108 h 5228574"/>
              <a:gd name="connsiteX2" fmla="*/ 5046070 w 5098323"/>
              <a:gd name="connsiteY2" fmla="*/ 3513908 h 5228574"/>
              <a:gd name="connsiteX3" fmla="*/ 5098323 w 5098323"/>
              <a:gd name="connsiteY3" fmla="*/ 0 h 5228574"/>
              <a:gd name="connsiteX0" fmla="*/ 0 w 5098323"/>
              <a:gd name="connsiteY0" fmla="*/ 5103161 h 5114108"/>
              <a:gd name="connsiteX1" fmla="*/ 2812320 w 5098323"/>
              <a:gd name="connsiteY1" fmla="*/ 5114108 h 5114108"/>
              <a:gd name="connsiteX2" fmla="*/ 5046070 w 5098323"/>
              <a:gd name="connsiteY2" fmla="*/ 3513908 h 5114108"/>
              <a:gd name="connsiteX3" fmla="*/ 5098323 w 5098323"/>
              <a:gd name="connsiteY3" fmla="*/ 0 h 5114108"/>
              <a:gd name="connsiteX0" fmla="*/ 0 w 5228100"/>
              <a:gd name="connsiteY0" fmla="*/ 5103161 h 5103161"/>
              <a:gd name="connsiteX1" fmla="*/ 2809010 w 5228100"/>
              <a:gd name="connsiteY1" fmla="*/ 5066483 h 5103161"/>
              <a:gd name="connsiteX2" fmla="*/ 5046070 w 5228100"/>
              <a:gd name="connsiteY2" fmla="*/ 3513908 h 5103161"/>
              <a:gd name="connsiteX3" fmla="*/ 5098323 w 5228100"/>
              <a:gd name="connsiteY3" fmla="*/ 0 h 5103161"/>
              <a:gd name="connsiteX0" fmla="*/ 0 w 5228100"/>
              <a:gd name="connsiteY0" fmla="*/ 5103161 h 5103161"/>
              <a:gd name="connsiteX1" fmla="*/ 2809010 w 5228100"/>
              <a:gd name="connsiteY1" fmla="*/ 5066483 h 5103161"/>
              <a:gd name="connsiteX2" fmla="*/ 5046070 w 5228100"/>
              <a:gd name="connsiteY2" fmla="*/ 3513908 h 5103161"/>
              <a:gd name="connsiteX3" fmla="*/ 5098323 w 5228100"/>
              <a:gd name="connsiteY3" fmla="*/ 0 h 5103161"/>
              <a:gd name="connsiteX0" fmla="*/ 0 w 5179698"/>
              <a:gd name="connsiteY0" fmla="*/ 5103161 h 5103161"/>
              <a:gd name="connsiteX1" fmla="*/ 3467718 w 5179698"/>
              <a:gd name="connsiteY1" fmla="*/ 5063308 h 5103161"/>
              <a:gd name="connsiteX2" fmla="*/ 5046070 w 5179698"/>
              <a:gd name="connsiteY2" fmla="*/ 3513908 h 5103161"/>
              <a:gd name="connsiteX3" fmla="*/ 5098323 w 5179698"/>
              <a:gd name="connsiteY3" fmla="*/ 0 h 5103161"/>
              <a:gd name="connsiteX0" fmla="*/ 0 w 5098323"/>
              <a:gd name="connsiteY0" fmla="*/ 5103161 h 5103161"/>
              <a:gd name="connsiteX1" fmla="*/ 3467718 w 5098323"/>
              <a:gd name="connsiteY1" fmla="*/ 5063308 h 5103161"/>
              <a:gd name="connsiteX2" fmla="*/ 5046070 w 5098323"/>
              <a:gd name="connsiteY2" fmla="*/ 3513908 h 5103161"/>
              <a:gd name="connsiteX3" fmla="*/ 5098323 w 5098323"/>
              <a:gd name="connsiteY3" fmla="*/ 0 h 5103161"/>
              <a:gd name="connsiteX0" fmla="*/ 0 w 5190558"/>
              <a:gd name="connsiteY0" fmla="*/ 5103161 h 5103161"/>
              <a:gd name="connsiteX1" fmla="*/ 3467718 w 5190558"/>
              <a:gd name="connsiteY1" fmla="*/ 5063308 h 5103161"/>
              <a:gd name="connsiteX2" fmla="*/ 5046070 w 5190558"/>
              <a:gd name="connsiteY2" fmla="*/ 3513908 h 5103161"/>
              <a:gd name="connsiteX3" fmla="*/ 5124804 w 5190558"/>
              <a:gd name="connsiteY3" fmla="*/ 0 h 5103161"/>
              <a:gd name="connsiteX0" fmla="*/ 0 w 5171265"/>
              <a:gd name="connsiteY0" fmla="*/ 5103161 h 5103161"/>
              <a:gd name="connsiteX1" fmla="*/ 3467718 w 5171265"/>
              <a:gd name="connsiteY1" fmla="*/ 5063308 h 5103161"/>
              <a:gd name="connsiteX2" fmla="*/ 5046070 w 5171265"/>
              <a:gd name="connsiteY2" fmla="*/ 3513908 h 5103161"/>
              <a:gd name="connsiteX3" fmla="*/ 5124804 w 5171265"/>
              <a:gd name="connsiteY3" fmla="*/ 0 h 5103161"/>
              <a:gd name="connsiteX0" fmla="*/ 0 w 5124804"/>
              <a:gd name="connsiteY0" fmla="*/ 5103161 h 5103161"/>
              <a:gd name="connsiteX1" fmla="*/ 3467718 w 5124804"/>
              <a:gd name="connsiteY1" fmla="*/ 5063308 h 5103161"/>
              <a:gd name="connsiteX2" fmla="*/ 5046070 w 5124804"/>
              <a:gd name="connsiteY2" fmla="*/ 3513908 h 5103161"/>
              <a:gd name="connsiteX3" fmla="*/ 5124804 w 5124804"/>
              <a:gd name="connsiteY3" fmla="*/ 0 h 5103161"/>
              <a:gd name="connsiteX0" fmla="*/ 0 w 5173642"/>
              <a:gd name="connsiteY0" fmla="*/ 5026961 h 5026961"/>
              <a:gd name="connsiteX1" fmla="*/ 3467718 w 5173642"/>
              <a:gd name="connsiteY1" fmla="*/ 4987108 h 5026961"/>
              <a:gd name="connsiteX2" fmla="*/ 5046070 w 5173642"/>
              <a:gd name="connsiteY2" fmla="*/ 3437708 h 5026961"/>
              <a:gd name="connsiteX3" fmla="*/ 5131424 w 5173642"/>
              <a:gd name="connsiteY3" fmla="*/ 0 h 5026961"/>
              <a:gd name="connsiteX0" fmla="*/ 0 w 5131424"/>
              <a:gd name="connsiteY0" fmla="*/ 5026961 h 5026961"/>
              <a:gd name="connsiteX1" fmla="*/ 3467718 w 5131424"/>
              <a:gd name="connsiteY1" fmla="*/ 4987108 h 5026961"/>
              <a:gd name="connsiteX2" fmla="*/ 5046070 w 5131424"/>
              <a:gd name="connsiteY2" fmla="*/ 3437708 h 5026961"/>
              <a:gd name="connsiteX3" fmla="*/ 5131424 w 5131424"/>
              <a:gd name="connsiteY3" fmla="*/ 0 h 5026961"/>
              <a:gd name="connsiteX0" fmla="*/ 0 w 5131424"/>
              <a:gd name="connsiteY0" fmla="*/ 5026961 h 5113687"/>
              <a:gd name="connsiteX1" fmla="*/ 3467718 w 5131424"/>
              <a:gd name="connsiteY1" fmla="*/ 4987108 h 5113687"/>
              <a:gd name="connsiteX2" fmla="*/ 4986489 w 5131424"/>
              <a:gd name="connsiteY2" fmla="*/ 3425008 h 5113687"/>
              <a:gd name="connsiteX3" fmla="*/ 5131424 w 5131424"/>
              <a:gd name="connsiteY3" fmla="*/ 0 h 5113687"/>
              <a:gd name="connsiteX0" fmla="*/ 0 w 5131424"/>
              <a:gd name="connsiteY0" fmla="*/ 5026961 h 5113687"/>
              <a:gd name="connsiteX1" fmla="*/ 3467718 w 5131424"/>
              <a:gd name="connsiteY1" fmla="*/ 4987108 h 5113687"/>
              <a:gd name="connsiteX2" fmla="*/ 4986489 w 5131424"/>
              <a:gd name="connsiteY2" fmla="*/ 3425008 h 5113687"/>
              <a:gd name="connsiteX3" fmla="*/ 5131424 w 5131424"/>
              <a:gd name="connsiteY3" fmla="*/ 0 h 5113687"/>
              <a:gd name="connsiteX0" fmla="*/ 0 w 5131424"/>
              <a:gd name="connsiteY0" fmla="*/ 5026961 h 5026961"/>
              <a:gd name="connsiteX1" fmla="*/ 3467718 w 5131424"/>
              <a:gd name="connsiteY1" fmla="*/ 4987108 h 5026961"/>
              <a:gd name="connsiteX2" fmla="*/ 4986489 w 5131424"/>
              <a:gd name="connsiteY2" fmla="*/ 3425008 h 5026961"/>
              <a:gd name="connsiteX3" fmla="*/ 5131424 w 5131424"/>
              <a:gd name="connsiteY3" fmla="*/ 0 h 5026961"/>
              <a:gd name="connsiteX0" fmla="*/ 0 w 5133769"/>
              <a:gd name="connsiteY0" fmla="*/ 5026961 h 5061626"/>
              <a:gd name="connsiteX1" fmla="*/ 3474339 w 5133769"/>
              <a:gd name="connsiteY1" fmla="*/ 5050608 h 5061626"/>
              <a:gd name="connsiteX2" fmla="*/ 4986489 w 5133769"/>
              <a:gd name="connsiteY2" fmla="*/ 3425008 h 5061626"/>
              <a:gd name="connsiteX3" fmla="*/ 5131424 w 5133769"/>
              <a:gd name="connsiteY3" fmla="*/ 0 h 5061626"/>
              <a:gd name="connsiteX0" fmla="*/ 0 w 5133769"/>
              <a:gd name="connsiteY0" fmla="*/ 5026961 h 5050608"/>
              <a:gd name="connsiteX1" fmla="*/ 3474339 w 5133769"/>
              <a:gd name="connsiteY1" fmla="*/ 5050608 h 5050608"/>
              <a:gd name="connsiteX2" fmla="*/ 4986489 w 5133769"/>
              <a:gd name="connsiteY2" fmla="*/ 3425008 h 5050608"/>
              <a:gd name="connsiteX3" fmla="*/ 5131424 w 5133769"/>
              <a:gd name="connsiteY3" fmla="*/ 0 h 5050608"/>
              <a:gd name="connsiteX0" fmla="*/ 0 w 5120529"/>
              <a:gd name="connsiteY0" fmla="*/ 5147611 h 5199479"/>
              <a:gd name="connsiteX1" fmla="*/ 3461099 w 5120529"/>
              <a:gd name="connsiteY1" fmla="*/ 5050608 h 5199479"/>
              <a:gd name="connsiteX2" fmla="*/ 4973249 w 5120529"/>
              <a:gd name="connsiteY2" fmla="*/ 3425008 h 5199479"/>
              <a:gd name="connsiteX3" fmla="*/ 5118184 w 5120529"/>
              <a:gd name="connsiteY3" fmla="*/ 0 h 5199479"/>
              <a:gd name="connsiteX0" fmla="*/ 0 w 5133769"/>
              <a:gd name="connsiteY0" fmla="*/ 5046011 h 5162747"/>
              <a:gd name="connsiteX1" fmla="*/ 3474339 w 5133769"/>
              <a:gd name="connsiteY1" fmla="*/ 5050608 h 5162747"/>
              <a:gd name="connsiteX2" fmla="*/ 4986489 w 5133769"/>
              <a:gd name="connsiteY2" fmla="*/ 3425008 h 5162747"/>
              <a:gd name="connsiteX3" fmla="*/ 5131424 w 5133769"/>
              <a:gd name="connsiteY3" fmla="*/ 0 h 5162747"/>
              <a:gd name="connsiteX0" fmla="*/ 0 w 5133769"/>
              <a:gd name="connsiteY0" fmla="*/ 5046011 h 5050609"/>
              <a:gd name="connsiteX1" fmla="*/ 3474339 w 5133769"/>
              <a:gd name="connsiteY1" fmla="*/ 5050608 h 5050609"/>
              <a:gd name="connsiteX2" fmla="*/ 4986489 w 5133769"/>
              <a:gd name="connsiteY2" fmla="*/ 3425008 h 5050609"/>
              <a:gd name="connsiteX3" fmla="*/ 5131424 w 5133769"/>
              <a:gd name="connsiteY3" fmla="*/ 0 h 5050609"/>
              <a:gd name="connsiteX0" fmla="*/ 0 w 5133769"/>
              <a:gd name="connsiteY0" fmla="*/ 5046011 h 5050608"/>
              <a:gd name="connsiteX1" fmla="*/ 3474339 w 5133769"/>
              <a:gd name="connsiteY1" fmla="*/ 5050608 h 5050608"/>
              <a:gd name="connsiteX2" fmla="*/ 4986489 w 5133769"/>
              <a:gd name="connsiteY2" fmla="*/ 3425008 h 5050608"/>
              <a:gd name="connsiteX3" fmla="*/ 5131424 w 5133769"/>
              <a:gd name="connsiteY3" fmla="*/ 0 h 5050608"/>
              <a:gd name="connsiteX0" fmla="*/ 0 w 5131424"/>
              <a:gd name="connsiteY0" fmla="*/ 5046011 h 5047433"/>
              <a:gd name="connsiteX1" fmla="*/ 3884790 w 5131424"/>
              <a:gd name="connsiteY1" fmla="*/ 5047433 h 5047433"/>
              <a:gd name="connsiteX2" fmla="*/ 4986489 w 5131424"/>
              <a:gd name="connsiteY2" fmla="*/ 3425008 h 5047433"/>
              <a:gd name="connsiteX3" fmla="*/ 5131424 w 5131424"/>
              <a:gd name="connsiteY3" fmla="*/ 0 h 5047433"/>
              <a:gd name="connsiteX0" fmla="*/ 0 w 5131424"/>
              <a:gd name="connsiteY0" fmla="*/ 5046011 h 5047433"/>
              <a:gd name="connsiteX1" fmla="*/ 4119806 w 5131424"/>
              <a:gd name="connsiteY1" fmla="*/ 5047433 h 5047433"/>
              <a:gd name="connsiteX2" fmla="*/ 4986489 w 5131424"/>
              <a:gd name="connsiteY2" fmla="*/ 3425008 h 5047433"/>
              <a:gd name="connsiteX3" fmla="*/ 5131424 w 5131424"/>
              <a:gd name="connsiteY3" fmla="*/ 0 h 5047433"/>
              <a:gd name="connsiteX0" fmla="*/ 0 w 5131424"/>
              <a:gd name="connsiteY0" fmla="*/ 5046011 h 5047433"/>
              <a:gd name="connsiteX1" fmla="*/ 4119806 w 5131424"/>
              <a:gd name="connsiteY1" fmla="*/ 5047433 h 5047433"/>
              <a:gd name="connsiteX2" fmla="*/ 4986489 w 5131424"/>
              <a:gd name="connsiteY2" fmla="*/ 3425008 h 5047433"/>
              <a:gd name="connsiteX3" fmla="*/ 5131424 w 5131424"/>
              <a:gd name="connsiteY3" fmla="*/ 0 h 5047433"/>
              <a:gd name="connsiteX0" fmla="*/ 0 w 10858736"/>
              <a:gd name="connsiteY0" fmla="*/ 5058711 h 5170576"/>
              <a:gd name="connsiteX1" fmla="*/ 9786681 w 10858736"/>
              <a:gd name="connsiteY1" fmla="*/ 5047433 h 5170576"/>
              <a:gd name="connsiteX2" fmla="*/ 10653364 w 10858736"/>
              <a:gd name="connsiteY2" fmla="*/ 3425008 h 5170576"/>
              <a:gd name="connsiteX3" fmla="*/ 10798299 w 10858736"/>
              <a:gd name="connsiteY3" fmla="*/ 0 h 5170576"/>
              <a:gd name="connsiteX0" fmla="*/ 0 w 10798299"/>
              <a:gd name="connsiteY0" fmla="*/ 5058711 h 5058711"/>
              <a:gd name="connsiteX1" fmla="*/ 9786681 w 10798299"/>
              <a:gd name="connsiteY1" fmla="*/ 5047433 h 5058711"/>
              <a:gd name="connsiteX2" fmla="*/ 10653364 w 10798299"/>
              <a:gd name="connsiteY2" fmla="*/ 3425008 h 5058711"/>
              <a:gd name="connsiteX3" fmla="*/ 10798299 w 10798299"/>
              <a:gd name="connsiteY3" fmla="*/ 0 h 5058711"/>
              <a:gd name="connsiteX0" fmla="*/ 0 w 5309359"/>
              <a:gd name="connsiteY0" fmla="*/ 5043471 h 5166590"/>
              <a:gd name="connsiteX1" fmla="*/ 4297741 w 5309359"/>
              <a:gd name="connsiteY1" fmla="*/ 5047433 h 5166590"/>
              <a:gd name="connsiteX2" fmla="*/ 5164424 w 5309359"/>
              <a:gd name="connsiteY2" fmla="*/ 3425008 h 5166590"/>
              <a:gd name="connsiteX3" fmla="*/ 5309359 w 5309359"/>
              <a:gd name="connsiteY3" fmla="*/ 0 h 5166590"/>
              <a:gd name="connsiteX0" fmla="*/ 0 w 5309359"/>
              <a:gd name="connsiteY0" fmla="*/ 5043471 h 5166590"/>
              <a:gd name="connsiteX1" fmla="*/ 4297741 w 5309359"/>
              <a:gd name="connsiteY1" fmla="*/ 5047433 h 5166590"/>
              <a:gd name="connsiteX2" fmla="*/ 5164424 w 5309359"/>
              <a:gd name="connsiteY2" fmla="*/ 3425008 h 5166590"/>
              <a:gd name="connsiteX3" fmla="*/ 5309359 w 5309359"/>
              <a:gd name="connsiteY3" fmla="*/ 0 h 5166590"/>
              <a:gd name="connsiteX0" fmla="*/ 0 w 5309359"/>
              <a:gd name="connsiteY0" fmla="*/ 5043471 h 5043487"/>
              <a:gd name="connsiteX1" fmla="*/ 4297742 w 5309359"/>
              <a:gd name="connsiteY1" fmla="*/ 4696913 h 5043487"/>
              <a:gd name="connsiteX2" fmla="*/ 5164424 w 5309359"/>
              <a:gd name="connsiteY2" fmla="*/ 3425008 h 5043487"/>
              <a:gd name="connsiteX3" fmla="*/ 5309359 w 5309359"/>
              <a:gd name="connsiteY3" fmla="*/ 0 h 5043487"/>
              <a:gd name="connsiteX0" fmla="*/ 0 w 5309359"/>
              <a:gd name="connsiteY0" fmla="*/ 4952031 h 4952179"/>
              <a:gd name="connsiteX1" fmla="*/ 4297742 w 5309359"/>
              <a:gd name="connsiteY1" fmla="*/ 4696913 h 4952179"/>
              <a:gd name="connsiteX2" fmla="*/ 5164424 w 5309359"/>
              <a:gd name="connsiteY2" fmla="*/ 3425008 h 4952179"/>
              <a:gd name="connsiteX3" fmla="*/ 5309359 w 5309359"/>
              <a:gd name="connsiteY3" fmla="*/ 0 h 4952179"/>
              <a:gd name="connsiteX0" fmla="*/ 0 w 10941637"/>
              <a:gd name="connsiteY0" fmla="*/ 4921551 h 4922697"/>
              <a:gd name="connsiteX1" fmla="*/ 9895992 w 10941637"/>
              <a:gd name="connsiteY1" fmla="*/ 4696913 h 4922697"/>
              <a:gd name="connsiteX2" fmla="*/ 10762674 w 10941637"/>
              <a:gd name="connsiteY2" fmla="*/ 3425008 h 4922697"/>
              <a:gd name="connsiteX3" fmla="*/ 10907609 w 10941637"/>
              <a:gd name="connsiteY3" fmla="*/ 0 h 4922697"/>
              <a:gd name="connsiteX0" fmla="*/ 0 w 10907609"/>
              <a:gd name="connsiteY0" fmla="*/ 4921551 h 4921553"/>
              <a:gd name="connsiteX1" fmla="*/ 9544637 w 10907609"/>
              <a:gd name="connsiteY1" fmla="*/ 4163513 h 4921553"/>
              <a:gd name="connsiteX2" fmla="*/ 10762674 w 10907609"/>
              <a:gd name="connsiteY2" fmla="*/ 3425008 h 4921553"/>
              <a:gd name="connsiteX3" fmla="*/ 10907609 w 10907609"/>
              <a:gd name="connsiteY3" fmla="*/ 0 h 4921553"/>
              <a:gd name="connsiteX0" fmla="*/ 0 w 10907609"/>
              <a:gd name="connsiteY0" fmla="*/ 4921551 h 4921553"/>
              <a:gd name="connsiteX1" fmla="*/ 9544637 w 10907609"/>
              <a:gd name="connsiteY1" fmla="*/ 4163513 h 4921553"/>
              <a:gd name="connsiteX2" fmla="*/ 10762674 w 10907609"/>
              <a:gd name="connsiteY2" fmla="*/ 3425008 h 4921553"/>
              <a:gd name="connsiteX3" fmla="*/ 10907609 w 10907609"/>
              <a:gd name="connsiteY3" fmla="*/ 0 h 4921553"/>
              <a:gd name="connsiteX0" fmla="*/ 0 w 10907609"/>
              <a:gd name="connsiteY0" fmla="*/ 4921551 h 4921553"/>
              <a:gd name="connsiteX1" fmla="*/ 9544637 w 10907609"/>
              <a:gd name="connsiteY1" fmla="*/ 4163513 h 4921553"/>
              <a:gd name="connsiteX2" fmla="*/ 10762674 w 10907609"/>
              <a:gd name="connsiteY2" fmla="*/ 3425008 h 4921553"/>
              <a:gd name="connsiteX3" fmla="*/ 10907609 w 10907609"/>
              <a:gd name="connsiteY3" fmla="*/ 0 h 4921553"/>
              <a:gd name="connsiteX0" fmla="*/ 0 w 10907609"/>
              <a:gd name="connsiteY0" fmla="*/ 4921551 h 4921553"/>
              <a:gd name="connsiteX1" fmla="*/ 9544637 w 10907609"/>
              <a:gd name="connsiteY1" fmla="*/ 4163513 h 4921553"/>
              <a:gd name="connsiteX2" fmla="*/ 10481591 w 10907609"/>
              <a:gd name="connsiteY2" fmla="*/ 3371668 h 4921553"/>
              <a:gd name="connsiteX3" fmla="*/ 10907609 w 10907609"/>
              <a:gd name="connsiteY3" fmla="*/ 0 h 4921553"/>
              <a:gd name="connsiteX0" fmla="*/ 0 w 10907609"/>
              <a:gd name="connsiteY0" fmla="*/ 4921551 h 4921568"/>
              <a:gd name="connsiteX1" fmla="*/ 9224514 w 10907609"/>
              <a:gd name="connsiteY1" fmla="*/ 4590233 h 4921568"/>
              <a:gd name="connsiteX2" fmla="*/ 10481591 w 10907609"/>
              <a:gd name="connsiteY2" fmla="*/ 3371668 h 4921568"/>
              <a:gd name="connsiteX3" fmla="*/ 10907609 w 10907609"/>
              <a:gd name="connsiteY3" fmla="*/ 0 h 4921568"/>
              <a:gd name="connsiteX0" fmla="*/ 0 w 10907609"/>
              <a:gd name="connsiteY0" fmla="*/ 4921551 h 4921556"/>
              <a:gd name="connsiteX1" fmla="*/ 9224514 w 10907609"/>
              <a:gd name="connsiteY1" fmla="*/ 4590233 h 4921556"/>
              <a:gd name="connsiteX2" fmla="*/ 10481591 w 10907609"/>
              <a:gd name="connsiteY2" fmla="*/ 3371668 h 4921556"/>
              <a:gd name="connsiteX3" fmla="*/ 10907609 w 10907609"/>
              <a:gd name="connsiteY3" fmla="*/ 0 h 4921556"/>
              <a:gd name="connsiteX0" fmla="*/ 0 w 10907609"/>
              <a:gd name="connsiteY0" fmla="*/ 4921551 h 4921556"/>
              <a:gd name="connsiteX1" fmla="*/ 9349440 w 10907609"/>
              <a:gd name="connsiteY1" fmla="*/ 4597853 h 4921556"/>
              <a:gd name="connsiteX2" fmla="*/ 10481591 w 10907609"/>
              <a:gd name="connsiteY2" fmla="*/ 3371668 h 4921556"/>
              <a:gd name="connsiteX3" fmla="*/ 10907609 w 10907609"/>
              <a:gd name="connsiteY3" fmla="*/ 0 h 4921556"/>
              <a:gd name="connsiteX0" fmla="*/ 0 w 10899801"/>
              <a:gd name="connsiteY0" fmla="*/ 4708191 h 4737050"/>
              <a:gd name="connsiteX1" fmla="*/ 9341632 w 10899801"/>
              <a:gd name="connsiteY1" fmla="*/ 4597853 h 4737050"/>
              <a:gd name="connsiteX2" fmla="*/ 10473783 w 10899801"/>
              <a:gd name="connsiteY2" fmla="*/ 3371668 h 4737050"/>
              <a:gd name="connsiteX3" fmla="*/ 10899801 w 10899801"/>
              <a:gd name="connsiteY3" fmla="*/ 0 h 4737050"/>
              <a:gd name="connsiteX0" fmla="*/ 0 w 10899801"/>
              <a:gd name="connsiteY0" fmla="*/ 4708191 h 4708191"/>
              <a:gd name="connsiteX1" fmla="*/ 9341632 w 10899801"/>
              <a:gd name="connsiteY1" fmla="*/ 4597853 h 4708191"/>
              <a:gd name="connsiteX2" fmla="*/ 10473783 w 10899801"/>
              <a:gd name="connsiteY2" fmla="*/ 3371668 h 4708191"/>
              <a:gd name="connsiteX3" fmla="*/ 10899801 w 10899801"/>
              <a:gd name="connsiteY3" fmla="*/ 0 h 4708191"/>
              <a:gd name="connsiteX0" fmla="*/ 0 w 10899801"/>
              <a:gd name="connsiteY0" fmla="*/ 4708191 h 4708191"/>
              <a:gd name="connsiteX1" fmla="*/ 9341632 w 10899801"/>
              <a:gd name="connsiteY1" fmla="*/ 4544513 h 4708191"/>
              <a:gd name="connsiteX2" fmla="*/ 10473783 w 10899801"/>
              <a:gd name="connsiteY2" fmla="*/ 3371668 h 4708191"/>
              <a:gd name="connsiteX3" fmla="*/ 10899801 w 10899801"/>
              <a:gd name="connsiteY3" fmla="*/ 0 h 4708191"/>
              <a:gd name="connsiteX0" fmla="*/ 0 w 10899801"/>
              <a:gd name="connsiteY0" fmla="*/ 4708191 h 4708191"/>
              <a:gd name="connsiteX1" fmla="*/ 9341632 w 10899801"/>
              <a:gd name="connsiteY1" fmla="*/ 4544513 h 4708191"/>
              <a:gd name="connsiteX2" fmla="*/ 10473783 w 10899801"/>
              <a:gd name="connsiteY2" fmla="*/ 3371668 h 4708191"/>
              <a:gd name="connsiteX3" fmla="*/ 10899801 w 10899801"/>
              <a:gd name="connsiteY3" fmla="*/ 0 h 4708191"/>
              <a:gd name="connsiteX0" fmla="*/ 0 w 10915417"/>
              <a:gd name="connsiteY0" fmla="*/ 2094531 h 2094531"/>
              <a:gd name="connsiteX1" fmla="*/ 9341632 w 10915417"/>
              <a:gd name="connsiteY1" fmla="*/ 1930853 h 2094531"/>
              <a:gd name="connsiteX2" fmla="*/ 10473783 w 10915417"/>
              <a:gd name="connsiteY2" fmla="*/ 758008 h 2094531"/>
              <a:gd name="connsiteX3" fmla="*/ 10915417 w 10915417"/>
              <a:gd name="connsiteY3" fmla="*/ 0 h 2094531"/>
              <a:gd name="connsiteX0" fmla="*/ 0 w 10915417"/>
              <a:gd name="connsiteY0" fmla="*/ 2094531 h 2094531"/>
              <a:gd name="connsiteX1" fmla="*/ 9341632 w 10915417"/>
              <a:gd name="connsiteY1" fmla="*/ 1930853 h 2094531"/>
              <a:gd name="connsiteX2" fmla="*/ 10442552 w 10915417"/>
              <a:gd name="connsiteY2" fmla="*/ 1443808 h 2094531"/>
              <a:gd name="connsiteX3" fmla="*/ 10915417 w 10915417"/>
              <a:gd name="connsiteY3" fmla="*/ 0 h 2094531"/>
              <a:gd name="connsiteX0" fmla="*/ 0 w 10915417"/>
              <a:gd name="connsiteY0" fmla="*/ 2094531 h 2094531"/>
              <a:gd name="connsiteX1" fmla="*/ 9341632 w 10915417"/>
              <a:gd name="connsiteY1" fmla="*/ 1930853 h 2094531"/>
              <a:gd name="connsiteX2" fmla="*/ 10442552 w 10915417"/>
              <a:gd name="connsiteY2" fmla="*/ 1443808 h 2094531"/>
              <a:gd name="connsiteX3" fmla="*/ 10915417 w 10915417"/>
              <a:gd name="connsiteY3" fmla="*/ 0 h 2094531"/>
              <a:gd name="connsiteX0" fmla="*/ 0 w 10915417"/>
              <a:gd name="connsiteY0" fmla="*/ 2094531 h 2094531"/>
              <a:gd name="connsiteX1" fmla="*/ 9341632 w 10915417"/>
              <a:gd name="connsiteY1" fmla="*/ 1930853 h 2094531"/>
              <a:gd name="connsiteX2" fmla="*/ 10442552 w 10915417"/>
              <a:gd name="connsiteY2" fmla="*/ 1443808 h 2094531"/>
              <a:gd name="connsiteX3" fmla="*/ 10915417 w 10915417"/>
              <a:gd name="connsiteY3" fmla="*/ 0 h 2094531"/>
              <a:gd name="connsiteX0" fmla="*/ 0 w 10915417"/>
              <a:gd name="connsiteY0" fmla="*/ 2094531 h 2094531"/>
              <a:gd name="connsiteX1" fmla="*/ 9341632 w 10915417"/>
              <a:gd name="connsiteY1" fmla="*/ 1930853 h 2094531"/>
              <a:gd name="connsiteX2" fmla="*/ 10505015 w 10915417"/>
              <a:gd name="connsiteY2" fmla="*/ 1710508 h 2094531"/>
              <a:gd name="connsiteX3" fmla="*/ 10915417 w 10915417"/>
              <a:gd name="connsiteY3" fmla="*/ 0 h 2094531"/>
              <a:gd name="connsiteX0" fmla="*/ 0 w 10915417"/>
              <a:gd name="connsiteY0" fmla="*/ 2094531 h 2094531"/>
              <a:gd name="connsiteX1" fmla="*/ 9341632 w 10915417"/>
              <a:gd name="connsiteY1" fmla="*/ 1930853 h 2094531"/>
              <a:gd name="connsiteX2" fmla="*/ 10505015 w 10915417"/>
              <a:gd name="connsiteY2" fmla="*/ 1710508 h 2094531"/>
              <a:gd name="connsiteX3" fmla="*/ 10915417 w 10915417"/>
              <a:gd name="connsiteY3" fmla="*/ 0 h 2094531"/>
              <a:gd name="connsiteX0" fmla="*/ 0 w 10915417"/>
              <a:gd name="connsiteY0" fmla="*/ 2094531 h 2094531"/>
              <a:gd name="connsiteX1" fmla="*/ 9341632 w 10915417"/>
              <a:gd name="connsiteY1" fmla="*/ 1930853 h 2094531"/>
              <a:gd name="connsiteX2" fmla="*/ 10505015 w 10915417"/>
              <a:gd name="connsiteY2" fmla="*/ 1710508 h 2094531"/>
              <a:gd name="connsiteX3" fmla="*/ 10915417 w 10915417"/>
              <a:gd name="connsiteY3" fmla="*/ 0 h 2094531"/>
              <a:gd name="connsiteX0" fmla="*/ 0 w 10915417"/>
              <a:gd name="connsiteY0" fmla="*/ 2094531 h 2094531"/>
              <a:gd name="connsiteX1" fmla="*/ 9341632 w 10915417"/>
              <a:gd name="connsiteY1" fmla="*/ 1930853 h 2094531"/>
              <a:gd name="connsiteX2" fmla="*/ 10505015 w 10915417"/>
              <a:gd name="connsiteY2" fmla="*/ 1710508 h 2094531"/>
              <a:gd name="connsiteX3" fmla="*/ 10915417 w 10915417"/>
              <a:gd name="connsiteY3" fmla="*/ 0 h 2094531"/>
              <a:gd name="connsiteX0" fmla="*/ 0 w 10915417"/>
              <a:gd name="connsiteY0" fmla="*/ 2094531 h 2094531"/>
              <a:gd name="connsiteX1" fmla="*/ 9341632 w 10915417"/>
              <a:gd name="connsiteY1" fmla="*/ 1930853 h 2094531"/>
              <a:gd name="connsiteX2" fmla="*/ 10505015 w 10915417"/>
              <a:gd name="connsiteY2" fmla="*/ 1710508 h 2094531"/>
              <a:gd name="connsiteX3" fmla="*/ 10915417 w 10915417"/>
              <a:gd name="connsiteY3" fmla="*/ 0 h 2094531"/>
              <a:gd name="connsiteX0" fmla="*/ 0 w 10915417"/>
              <a:gd name="connsiteY0" fmla="*/ 2094531 h 2094531"/>
              <a:gd name="connsiteX1" fmla="*/ 9341632 w 10915417"/>
              <a:gd name="connsiteY1" fmla="*/ 1930853 h 2094531"/>
              <a:gd name="connsiteX2" fmla="*/ 10364473 w 10915417"/>
              <a:gd name="connsiteY2" fmla="*/ 971368 h 2094531"/>
              <a:gd name="connsiteX3" fmla="*/ 10915417 w 10915417"/>
              <a:gd name="connsiteY3" fmla="*/ 0 h 2094531"/>
              <a:gd name="connsiteX0" fmla="*/ 0 w 10915417"/>
              <a:gd name="connsiteY0" fmla="*/ 2094531 h 2094531"/>
              <a:gd name="connsiteX1" fmla="*/ 9646140 w 10915417"/>
              <a:gd name="connsiteY1" fmla="*/ 1938473 h 2094531"/>
              <a:gd name="connsiteX2" fmla="*/ 10364473 w 10915417"/>
              <a:gd name="connsiteY2" fmla="*/ 971368 h 2094531"/>
              <a:gd name="connsiteX3" fmla="*/ 10915417 w 10915417"/>
              <a:gd name="connsiteY3" fmla="*/ 0 h 2094531"/>
              <a:gd name="connsiteX0" fmla="*/ 0 w 10915417"/>
              <a:gd name="connsiteY0" fmla="*/ 2094531 h 2094531"/>
              <a:gd name="connsiteX1" fmla="*/ 9646140 w 10915417"/>
              <a:gd name="connsiteY1" fmla="*/ 1938473 h 2094531"/>
              <a:gd name="connsiteX2" fmla="*/ 10364473 w 10915417"/>
              <a:gd name="connsiteY2" fmla="*/ 971368 h 2094531"/>
              <a:gd name="connsiteX3" fmla="*/ 10915417 w 10915417"/>
              <a:gd name="connsiteY3" fmla="*/ 0 h 2094531"/>
              <a:gd name="connsiteX0" fmla="*/ 0 w 10915417"/>
              <a:gd name="connsiteY0" fmla="*/ 2094531 h 2094531"/>
              <a:gd name="connsiteX1" fmla="*/ 9646140 w 10915417"/>
              <a:gd name="connsiteY1" fmla="*/ 1938473 h 2094531"/>
              <a:gd name="connsiteX2" fmla="*/ 10793906 w 10915417"/>
              <a:gd name="connsiteY2" fmla="*/ 1215208 h 2094531"/>
              <a:gd name="connsiteX3" fmla="*/ 10915417 w 10915417"/>
              <a:gd name="connsiteY3" fmla="*/ 0 h 2094531"/>
              <a:gd name="connsiteX0" fmla="*/ 0 w 10915417"/>
              <a:gd name="connsiteY0" fmla="*/ 2094531 h 2094531"/>
              <a:gd name="connsiteX1" fmla="*/ 9646140 w 10915417"/>
              <a:gd name="connsiteY1" fmla="*/ 1938473 h 2094531"/>
              <a:gd name="connsiteX2" fmla="*/ 10793906 w 10915417"/>
              <a:gd name="connsiteY2" fmla="*/ 1215208 h 2094531"/>
              <a:gd name="connsiteX3" fmla="*/ 10915417 w 10915417"/>
              <a:gd name="connsiteY3" fmla="*/ 0 h 2094531"/>
              <a:gd name="connsiteX0" fmla="*/ 0 w 10915417"/>
              <a:gd name="connsiteY0" fmla="*/ 2094531 h 2094531"/>
              <a:gd name="connsiteX1" fmla="*/ 9646140 w 10915417"/>
              <a:gd name="connsiteY1" fmla="*/ 1938473 h 2094531"/>
              <a:gd name="connsiteX2" fmla="*/ 10793906 w 10915417"/>
              <a:gd name="connsiteY2" fmla="*/ 1215208 h 2094531"/>
              <a:gd name="connsiteX3" fmla="*/ 10915417 w 10915417"/>
              <a:gd name="connsiteY3" fmla="*/ 0 h 2094531"/>
              <a:gd name="connsiteX0" fmla="*/ 0 w 10915417"/>
              <a:gd name="connsiteY0" fmla="*/ 2094531 h 2094531"/>
              <a:gd name="connsiteX1" fmla="*/ 9646140 w 10915417"/>
              <a:gd name="connsiteY1" fmla="*/ 1938473 h 2094531"/>
              <a:gd name="connsiteX2" fmla="*/ 10793906 w 10915417"/>
              <a:gd name="connsiteY2" fmla="*/ 1215208 h 2094531"/>
              <a:gd name="connsiteX3" fmla="*/ 10915417 w 10915417"/>
              <a:gd name="connsiteY3" fmla="*/ 0 h 2094531"/>
              <a:gd name="connsiteX0" fmla="*/ 0 w 10915417"/>
              <a:gd name="connsiteY0" fmla="*/ 2094531 h 2094531"/>
              <a:gd name="connsiteX1" fmla="*/ 9646140 w 10915417"/>
              <a:gd name="connsiteY1" fmla="*/ 1938473 h 2094531"/>
              <a:gd name="connsiteX2" fmla="*/ 10915417 w 10915417"/>
              <a:gd name="connsiteY2" fmla="*/ 0 h 2094531"/>
              <a:gd name="connsiteX0" fmla="*/ 0 w 10980247"/>
              <a:gd name="connsiteY0" fmla="*/ 2094531 h 2094531"/>
              <a:gd name="connsiteX1" fmla="*/ 9646140 w 10980247"/>
              <a:gd name="connsiteY1" fmla="*/ 1938473 h 2094531"/>
              <a:gd name="connsiteX2" fmla="*/ 10915417 w 10980247"/>
              <a:gd name="connsiteY2" fmla="*/ 0 h 2094531"/>
              <a:gd name="connsiteX0" fmla="*/ 0 w 10968153"/>
              <a:gd name="connsiteY0" fmla="*/ 2094531 h 2094531"/>
              <a:gd name="connsiteX1" fmla="*/ 9607100 w 10968153"/>
              <a:gd name="connsiteY1" fmla="*/ 1938473 h 2094531"/>
              <a:gd name="connsiteX2" fmla="*/ 10915417 w 10968153"/>
              <a:gd name="connsiteY2" fmla="*/ 0 h 2094531"/>
              <a:gd name="connsiteX0" fmla="*/ 0 w 10915417"/>
              <a:gd name="connsiteY0" fmla="*/ 2094531 h 2094531"/>
              <a:gd name="connsiteX1" fmla="*/ 9607100 w 10915417"/>
              <a:gd name="connsiteY1" fmla="*/ 1938473 h 2094531"/>
              <a:gd name="connsiteX2" fmla="*/ 10915417 w 10915417"/>
              <a:gd name="connsiteY2" fmla="*/ 0 h 2094531"/>
              <a:gd name="connsiteX0" fmla="*/ 0 w 10915417"/>
              <a:gd name="connsiteY0" fmla="*/ 2094531 h 2094531"/>
              <a:gd name="connsiteX1" fmla="*/ 9489982 w 10915417"/>
              <a:gd name="connsiteY1" fmla="*/ 1938473 h 2094531"/>
              <a:gd name="connsiteX2" fmla="*/ 10915417 w 10915417"/>
              <a:gd name="connsiteY2" fmla="*/ 0 h 2094531"/>
              <a:gd name="connsiteX0" fmla="*/ 0 w 10915417"/>
              <a:gd name="connsiteY0" fmla="*/ 2094531 h 2094531"/>
              <a:gd name="connsiteX1" fmla="*/ 9489982 w 10915417"/>
              <a:gd name="connsiteY1" fmla="*/ 1938473 h 2094531"/>
              <a:gd name="connsiteX2" fmla="*/ 10915417 w 10915417"/>
              <a:gd name="connsiteY2" fmla="*/ 0 h 2094531"/>
              <a:gd name="connsiteX0" fmla="*/ 0 w 10915417"/>
              <a:gd name="connsiteY0" fmla="*/ 2094531 h 2094531"/>
              <a:gd name="connsiteX1" fmla="*/ 9076165 w 10915417"/>
              <a:gd name="connsiteY1" fmla="*/ 1938473 h 2094531"/>
              <a:gd name="connsiteX2" fmla="*/ 10915417 w 10915417"/>
              <a:gd name="connsiteY2" fmla="*/ 0 h 2094531"/>
              <a:gd name="connsiteX0" fmla="*/ 0 w 10915417"/>
              <a:gd name="connsiteY0" fmla="*/ 2094531 h 2094531"/>
              <a:gd name="connsiteX1" fmla="*/ 9076165 w 10915417"/>
              <a:gd name="connsiteY1" fmla="*/ 1938473 h 2094531"/>
              <a:gd name="connsiteX2" fmla="*/ 10915417 w 10915417"/>
              <a:gd name="connsiteY2" fmla="*/ 0 h 2094531"/>
              <a:gd name="connsiteX0" fmla="*/ 0 w 10915417"/>
              <a:gd name="connsiteY0" fmla="*/ 2094531 h 2094531"/>
              <a:gd name="connsiteX1" fmla="*/ 9076165 w 10915417"/>
              <a:gd name="connsiteY1" fmla="*/ 1938473 h 2094531"/>
              <a:gd name="connsiteX2" fmla="*/ 10915417 w 10915417"/>
              <a:gd name="connsiteY2" fmla="*/ 0 h 2094531"/>
              <a:gd name="connsiteX0" fmla="*/ 0 w 10915417"/>
              <a:gd name="connsiteY0" fmla="*/ 2094531 h 2094531"/>
              <a:gd name="connsiteX1" fmla="*/ 9076165 w 10915417"/>
              <a:gd name="connsiteY1" fmla="*/ 1938473 h 2094531"/>
              <a:gd name="connsiteX2" fmla="*/ 10915417 w 10915417"/>
              <a:gd name="connsiteY2" fmla="*/ 0 h 2094531"/>
              <a:gd name="connsiteX0" fmla="*/ 0 w 10915417"/>
              <a:gd name="connsiteY0" fmla="*/ 2094531 h 2094531"/>
              <a:gd name="connsiteX1" fmla="*/ 9076165 w 10915417"/>
              <a:gd name="connsiteY1" fmla="*/ 1938473 h 2094531"/>
              <a:gd name="connsiteX2" fmla="*/ 10915417 w 10915417"/>
              <a:gd name="connsiteY2" fmla="*/ 0 h 2094531"/>
              <a:gd name="connsiteX0" fmla="*/ 0 w 10915417"/>
              <a:gd name="connsiteY0" fmla="*/ 2094531 h 2094531"/>
              <a:gd name="connsiteX1" fmla="*/ 8677963 w 10915417"/>
              <a:gd name="connsiteY1" fmla="*/ 1831793 h 2094531"/>
              <a:gd name="connsiteX2" fmla="*/ 10915417 w 10915417"/>
              <a:gd name="connsiteY2" fmla="*/ 0 h 2094531"/>
              <a:gd name="connsiteX0" fmla="*/ 0 w 10915417"/>
              <a:gd name="connsiteY0" fmla="*/ 2094531 h 2094531"/>
              <a:gd name="connsiteX1" fmla="*/ 8677963 w 10915417"/>
              <a:gd name="connsiteY1" fmla="*/ 1831793 h 2094531"/>
              <a:gd name="connsiteX2" fmla="*/ 10915417 w 10915417"/>
              <a:gd name="connsiteY2" fmla="*/ 0 h 2094531"/>
              <a:gd name="connsiteX0" fmla="*/ 0 w 10915417"/>
              <a:gd name="connsiteY0" fmla="*/ 2094531 h 2094531"/>
              <a:gd name="connsiteX1" fmla="*/ 8584268 w 10915417"/>
              <a:gd name="connsiteY1" fmla="*/ 1656533 h 2094531"/>
              <a:gd name="connsiteX2" fmla="*/ 10915417 w 10915417"/>
              <a:gd name="connsiteY2" fmla="*/ 0 h 2094531"/>
              <a:gd name="connsiteX0" fmla="*/ 0 w 10915417"/>
              <a:gd name="connsiteY0" fmla="*/ 2094531 h 2094531"/>
              <a:gd name="connsiteX1" fmla="*/ 8584268 w 10915417"/>
              <a:gd name="connsiteY1" fmla="*/ 1656533 h 2094531"/>
              <a:gd name="connsiteX2" fmla="*/ 10915417 w 10915417"/>
              <a:gd name="connsiteY2" fmla="*/ 0 h 2094531"/>
              <a:gd name="connsiteX0" fmla="*/ 0 w 10915417"/>
              <a:gd name="connsiteY0" fmla="*/ 2094531 h 2094531"/>
              <a:gd name="connsiteX1" fmla="*/ 9755450 w 10915417"/>
              <a:gd name="connsiteY1" fmla="*/ 1633673 h 2094531"/>
              <a:gd name="connsiteX2" fmla="*/ 10915417 w 10915417"/>
              <a:gd name="connsiteY2" fmla="*/ 0 h 2094531"/>
              <a:gd name="connsiteX0" fmla="*/ 0 w 10915417"/>
              <a:gd name="connsiteY0" fmla="*/ 2094531 h 2094531"/>
              <a:gd name="connsiteX1" fmla="*/ 9755450 w 10915417"/>
              <a:gd name="connsiteY1" fmla="*/ 1633673 h 2094531"/>
              <a:gd name="connsiteX2" fmla="*/ 10915417 w 10915417"/>
              <a:gd name="connsiteY2" fmla="*/ 0 h 2094531"/>
              <a:gd name="connsiteX0" fmla="*/ 0 w 10915417"/>
              <a:gd name="connsiteY0" fmla="*/ 2094531 h 2094531"/>
              <a:gd name="connsiteX1" fmla="*/ 9755450 w 10915417"/>
              <a:gd name="connsiteY1" fmla="*/ 1633673 h 2094531"/>
              <a:gd name="connsiteX2" fmla="*/ 10915417 w 10915417"/>
              <a:gd name="connsiteY2" fmla="*/ 0 h 20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5417" h="2094531">
                <a:moveTo>
                  <a:pt x="0" y="2094531"/>
                </a:moveTo>
                <a:cubicBezTo>
                  <a:pt x="3025388" y="2042512"/>
                  <a:pt x="8553036" y="1921801"/>
                  <a:pt x="9755450" y="1633673"/>
                </a:cubicBezTo>
                <a:cubicBezTo>
                  <a:pt x="10957864" y="1345545"/>
                  <a:pt x="10838373" y="320029"/>
                  <a:pt x="10915417" y="0"/>
                </a:cubicBezTo>
              </a:path>
            </a:pathLst>
          </a:custGeom>
          <a:ln w="28575"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DA9C2A-7D5E-BD37-1DE2-321524F85578}"/>
              </a:ext>
            </a:extLst>
          </p:cNvPr>
          <p:cNvSpPr txBox="1"/>
          <p:nvPr/>
        </p:nvSpPr>
        <p:spPr>
          <a:xfrm>
            <a:off x="8133891" y="3412544"/>
            <a:ext cx="308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lv-LV" sz="1600" dirty="0">
                <a:solidFill>
                  <a:schemeClr val="accent3">
                    <a:lumMod val="75000"/>
                  </a:schemeClr>
                </a:solidFill>
              </a:rPr>
              <a:t>Vidējais dzīves ilgums, 2021. g.</a:t>
            </a:r>
          </a:p>
          <a:p>
            <a:pPr algn="r"/>
            <a:r>
              <a:rPr lang="lv-LV" sz="1600" b="1" dirty="0">
                <a:solidFill>
                  <a:schemeClr val="accent3">
                    <a:lumMod val="75000"/>
                  </a:schemeClr>
                </a:solidFill>
              </a:rPr>
              <a:t>71 gads</a:t>
            </a:r>
          </a:p>
        </p:txBody>
      </p:sp>
      <p:cxnSp>
        <p:nvCxnSpPr>
          <p:cNvPr id="16" name="Taisns savienotājs 15">
            <a:extLst>
              <a:ext uri="{FF2B5EF4-FFF2-40B4-BE49-F238E27FC236}">
                <a16:creationId xmlns:a16="http://schemas.microsoft.com/office/drawing/2014/main" id="{B2B1799E-33A3-EAE2-39AE-4BF72C250848}"/>
              </a:ext>
            </a:extLst>
          </p:cNvPr>
          <p:cNvCxnSpPr>
            <a:cxnSpLocks/>
          </p:cNvCxnSpPr>
          <p:nvPr/>
        </p:nvCxnSpPr>
        <p:spPr>
          <a:xfrm flipV="1">
            <a:off x="11429241" y="356247"/>
            <a:ext cx="0" cy="5541340"/>
          </a:xfrm>
          <a:prstGeom prst="line">
            <a:avLst/>
          </a:prstGeom>
          <a:ln w="9525">
            <a:solidFill>
              <a:srgbClr val="A7A7C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6" name="Grupa 25">
            <a:extLst>
              <a:ext uri="{FF2B5EF4-FFF2-40B4-BE49-F238E27FC236}">
                <a16:creationId xmlns:a16="http://schemas.microsoft.com/office/drawing/2014/main" id="{D599E558-321B-6FF2-F001-852BA6EF559C}"/>
              </a:ext>
            </a:extLst>
          </p:cNvPr>
          <p:cNvGrpSpPr/>
          <p:nvPr/>
        </p:nvGrpSpPr>
        <p:grpSpPr>
          <a:xfrm>
            <a:off x="10616157" y="5441548"/>
            <a:ext cx="540000" cy="880465"/>
            <a:chOff x="10616157" y="5441548"/>
            <a:chExt cx="540000" cy="880465"/>
          </a:xfrm>
        </p:grpSpPr>
        <p:cxnSp>
          <p:nvCxnSpPr>
            <p:cNvPr id="20" name="Taisns savienotājs 19">
              <a:extLst>
                <a:ext uri="{FF2B5EF4-FFF2-40B4-BE49-F238E27FC236}">
                  <a16:creationId xmlns:a16="http://schemas.microsoft.com/office/drawing/2014/main" id="{6CC2955F-6AED-C778-CDDE-1AC47323ED7E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57" y="5441548"/>
              <a:ext cx="0" cy="756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CF4173-EEC6-9E23-0291-F20096CFA593}"/>
                </a:ext>
              </a:extLst>
            </p:cNvPr>
            <p:cNvSpPr txBox="1"/>
            <p:nvPr/>
          </p:nvSpPr>
          <p:spPr>
            <a:xfrm>
              <a:off x="10616157" y="6033866"/>
              <a:ext cx="540000" cy="288147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lv-LV" sz="1400" dirty="0">
                  <a:solidFill>
                    <a:schemeClr val="bg2"/>
                  </a:solidFill>
                </a:rPr>
                <a:t>1850</a:t>
              </a:r>
            </a:p>
          </p:txBody>
        </p:sp>
      </p:grpSp>
      <p:grpSp>
        <p:nvGrpSpPr>
          <p:cNvPr id="32" name="Grupa 31" hidden="1">
            <a:extLst>
              <a:ext uri="{FF2B5EF4-FFF2-40B4-BE49-F238E27FC236}">
                <a16:creationId xmlns:a16="http://schemas.microsoft.com/office/drawing/2014/main" id="{40A8E13B-BA87-F8CD-4F45-4F14C20FC4AB}"/>
              </a:ext>
            </a:extLst>
          </p:cNvPr>
          <p:cNvGrpSpPr/>
          <p:nvPr/>
        </p:nvGrpSpPr>
        <p:grpSpPr>
          <a:xfrm>
            <a:off x="9630319" y="5759355"/>
            <a:ext cx="540000" cy="548860"/>
            <a:chOff x="10616157" y="5773153"/>
            <a:chExt cx="540000" cy="548860"/>
          </a:xfrm>
        </p:grpSpPr>
        <p:cxnSp>
          <p:nvCxnSpPr>
            <p:cNvPr id="33" name="Taisns savienotājs 32">
              <a:extLst>
                <a:ext uri="{FF2B5EF4-FFF2-40B4-BE49-F238E27FC236}">
                  <a16:creationId xmlns:a16="http://schemas.microsoft.com/office/drawing/2014/main" id="{EDC9C3CA-915C-0FAF-51F0-5094A7706815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57" y="5773153"/>
              <a:ext cx="0" cy="424395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5C04C1-9271-4008-2F87-03E240B1DBDA}"/>
                </a:ext>
              </a:extLst>
            </p:cNvPr>
            <p:cNvSpPr txBox="1"/>
            <p:nvPr/>
          </p:nvSpPr>
          <p:spPr>
            <a:xfrm>
              <a:off x="10616157" y="6033866"/>
              <a:ext cx="540000" cy="288147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lv-LV" sz="1400" dirty="0"/>
                <a:t>1200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D54BCD7-0DB1-0830-EBE0-C1B1E53A2D6B}"/>
              </a:ext>
            </a:extLst>
          </p:cNvPr>
          <p:cNvSpPr txBox="1"/>
          <p:nvPr/>
        </p:nvSpPr>
        <p:spPr>
          <a:xfrm>
            <a:off x="634875" y="621618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600" dirty="0">
                <a:solidFill>
                  <a:srgbClr val="3A494F"/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 </a:t>
            </a:r>
            <a:endParaRPr lang="lv-LV" sz="1200" dirty="0">
              <a:solidFill>
                <a:srgbClr val="BA926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lv-LV" sz="1200" dirty="0">
                <a:solidFill>
                  <a:srgbClr val="BA926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Avots: https://ourworldindata.org</a:t>
            </a:r>
            <a:endParaRPr lang="lv-LV" sz="1200" dirty="0">
              <a:solidFill>
                <a:srgbClr val="BA926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4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 uiExpand="1" animBg="1"/>
      <p:bldP spid="13" grpId="0"/>
      <p:bldP spid="6" grpId="0"/>
      <p:bldP spid="3" grpId="0" animBg="1"/>
      <p:bldP spid="7" grpId="0" animBg="1"/>
      <p:bldP spid="8" grpId="0"/>
      <p:bldP spid="9" grpId="0" animBg="1"/>
      <p:bldP spid="11" grpId="0"/>
      <p:bldP spid="12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āls 16">
            <a:extLst>
              <a:ext uri="{FF2B5EF4-FFF2-40B4-BE49-F238E27FC236}">
                <a16:creationId xmlns:a16="http://schemas.microsoft.com/office/drawing/2014/main" id="{7459F440-C69E-5917-78DE-BF5E95AC09A2}"/>
              </a:ext>
            </a:extLst>
          </p:cNvPr>
          <p:cNvSpPr/>
          <p:nvPr/>
        </p:nvSpPr>
        <p:spPr>
          <a:xfrm>
            <a:off x="3968190" y="4888726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Ovāls 16">
            <a:extLst>
              <a:ext uri="{FF2B5EF4-FFF2-40B4-BE49-F238E27FC236}">
                <a16:creationId xmlns:a16="http://schemas.microsoft.com/office/drawing/2014/main" id="{8F1F4634-6666-50A2-B4A1-321C4801C17B}"/>
              </a:ext>
            </a:extLst>
          </p:cNvPr>
          <p:cNvSpPr/>
          <p:nvPr/>
        </p:nvSpPr>
        <p:spPr>
          <a:xfrm>
            <a:off x="3968190" y="3860210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Ovāls 16">
            <a:extLst>
              <a:ext uri="{FF2B5EF4-FFF2-40B4-BE49-F238E27FC236}">
                <a16:creationId xmlns:a16="http://schemas.microsoft.com/office/drawing/2014/main" id="{0236EF03-B678-4BE7-36BD-6CC5F0A4EECA}"/>
              </a:ext>
            </a:extLst>
          </p:cNvPr>
          <p:cNvSpPr/>
          <p:nvPr/>
        </p:nvSpPr>
        <p:spPr>
          <a:xfrm>
            <a:off x="3968190" y="2831694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Ovāls 16">
            <a:extLst>
              <a:ext uri="{FF2B5EF4-FFF2-40B4-BE49-F238E27FC236}">
                <a16:creationId xmlns:a16="http://schemas.microsoft.com/office/drawing/2014/main" id="{EEDF92BC-3037-39E0-11E5-9246C07CD73B}"/>
              </a:ext>
            </a:extLst>
          </p:cNvPr>
          <p:cNvSpPr/>
          <p:nvPr/>
        </p:nvSpPr>
        <p:spPr>
          <a:xfrm>
            <a:off x="3968190" y="1803178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0" name="Ovāls 16">
            <a:extLst>
              <a:ext uri="{FF2B5EF4-FFF2-40B4-BE49-F238E27FC236}">
                <a16:creationId xmlns:a16="http://schemas.microsoft.com/office/drawing/2014/main" id="{67AFBCBD-A951-2052-5935-1DC4E5FAB293}"/>
              </a:ext>
            </a:extLst>
          </p:cNvPr>
          <p:cNvSpPr/>
          <p:nvPr/>
        </p:nvSpPr>
        <p:spPr>
          <a:xfrm>
            <a:off x="3968190" y="774662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Teksta vietturis 2">
            <a:extLst>
              <a:ext uri="{FF2B5EF4-FFF2-40B4-BE49-F238E27FC236}">
                <a16:creationId xmlns:a16="http://schemas.microsoft.com/office/drawing/2014/main" id="{0E1FDC04-65E9-4CC5-C428-2C25120F196D}"/>
              </a:ext>
            </a:extLst>
          </p:cNvPr>
          <p:cNvSpPr txBox="1">
            <a:spLocks/>
          </p:cNvSpPr>
          <p:nvPr/>
        </p:nvSpPr>
        <p:spPr>
          <a:xfrm>
            <a:off x="4810125" y="633081"/>
            <a:ext cx="6050283" cy="494369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D9571-E57B-4EDE-D4A1-2698CF2CD82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095205" y="941292"/>
            <a:ext cx="6143124" cy="558226"/>
          </a:xfrm>
        </p:spPr>
        <p:txBody>
          <a:bodyPr/>
          <a:lstStyle/>
          <a:p>
            <a:r>
              <a:rPr lang="lv-LV" dirty="0"/>
              <a:t>Sen uzsāktas zaļās politikas – vides piesārņojums, dabas aizsardzība. Lejupejoša CO2e izmešu līkne.</a:t>
            </a:r>
          </a:p>
        </p:txBody>
      </p:sp>
      <p:pic>
        <p:nvPicPr>
          <p:cNvPr id="25" name="Online Image Placeholder 24" descr="Clipboard outline">
            <a:extLst>
              <a:ext uri="{FF2B5EF4-FFF2-40B4-BE49-F238E27FC236}">
                <a16:creationId xmlns:a16="http://schemas.microsoft.com/office/drawing/2014/main" id="{821CEE2C-10E0-BAE5-F396-5F0183C20E98}"/>
              </a:ext>
            </a:extLst>
          </p:cNvPr>
          <p:cNvPicPr>
            <a:picLocks noGrp="1" noChangeAspect="1"/>
          </p:cNvPicPr>
          <p:nvPr>
            <p:ph type="clipArt" sz="quarter" idx="3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19999" y="2954383"/>
            <a:ext cx="700087" cy="700087"/>
          </a:xfrm>
        </p:spPr>
      </p:pic>
      <p:pic>
        <p:nvPicPr>
          <p:cNvPr id="28" name="Online Image Placeholder 27" descr="Clipboard outline">
            <a:extLst>
              <a:ext uri="{FF2B5EF4-FFF2-40B4-BE49-F238E27FC236}">
                <a16:creationId xmlns:a16="http://schemas.microsoft.com/office/drawing/2014/main" id="{6FDAE0F2-9664-675A-4E33-8C7214C36432}"/>
              </a:ext>
            </a:extLst>
          </p:cNvPr>
          <p:cNvPicPr>
            <a:picLocks noGrp="1" noChangeAspect="1"/>
          </p:cNvPicPr>
          <p:nvPr>
            <p:ph type="clipArt" sz="quarter" idx="3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9999" y="5001060"/>
            <a:ext cx="698500" cy="6985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166A7-AD45-6BA4-5BD6-A6B9E8EC4CF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75754" y="2918870"/>
            <a:ext cx="6130926" cy="749157"/>
          </a:xfrm>
        </p:spPr>
        <p:txBody>
          <a:bodyPr/>
          <a:lstStyle/>
          <a:p>
            <a:r>
              <a:rPr lang="lv-LV" dirty="0"/>
              <a:t>Ziņošanas pienākums – sākot ar lielākajiem uzņēmumiem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2A7DC7-A7DF-46DA-E142-3C15FDE749B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95931" y="4961899"/>
            <a:ext cx="5745840" cy="749157"/>
          </a:xfrm>
        </p:spPr>
        <p:txBody>
          <a:bodyPr/>
          <a:lstStyle/>
          <a:p>
            <a:r>
              <a:rPr lang="lv-LV" dirty="0"/>
              <a:t>26% aizsargājamu teritoriju</a:t>
            </a:r>
            <a:endParaRPr lang="pt-BR" dirty="0"/>
          </a:p>
        </p:txBody>
      </p:sp>
      <p:pic>
        <p:nvPicPr>
          <p:cNvPr id="22" name="Online Image Placeholder 21" descr="Clipboard outline">
            <a:extLst>
              <a:ext uri="{FF2B5EF4-FFF2-40B4-BE49-F238E27FC236}">
                <a16:creationId xmlns:a16="http://schemas.microsoft.com/office/drawing/2014/main" id="{B7DD12FA-45C8-2E26-A7AF-0918F4D7233B}"/>
              </a:ext>
            </a:extLst>
          </p:cNvPr>
          <p:cNvPicPr>
            <a:picLocks noGrp="1" noChangeAspect="1"/>
          </p:cNvPicPr>
          <p:nvPr>
            <p:ph type="clipArt" sz="quarter" idx="3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9999" y="1931838"/>
            <a:ext cx="698500" cy="698500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8382D31-B0B3-03EE-2E57-7661EB46E4E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05651" y="1883007"/>
            <a:ext cx="6143123" cy="749157"/>
          </a:xfrm>
        </p:spPr>
        <p:txBody>
          <a:bodyPr/>
          <a:lstStyle/>
          <a:p>
            <a:r>
              <a:rPr lang="lv-LV" dirty="0"/>
              <a:t>Regulatīva pieeja – juridiski formulēti ne vien mērķi, bet arī vēlamās/aizliedzamās darbības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26DB6-5752-FE64-D1B6-CDB2C797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44" y="774662"/>
            <a:ext cx="2608383" cy="1325563"/>
          </a:xfrm>
        </p:spPr>
        <p:txBody>
          <a:bodyPr/>
          <a:lstStyle/>
          <a:p>
            <a:pPr algn="ctr"/>
            <a:r>
              <a:rPr lang="lv-LV" dirty="0"/>
              <a:t>ES</a:t>
            </a:r>
          </a:p>
        </p:txBody>
      </p:sp>
      <p:sp>
        <p:nvSpPr>
          <p:cNvPr id="15" name="Online Image Placeholder 4">
            <a:extLst>
              <a:ext uri="{FF2B5EF4-FFF2-40B4-BE49-F238E27FC236}">
                <a16:creationId xmlns:a16="http://schemas.microsoft.com/office/drawing/2014/main" id="{7ADC207A-59C5-0FA6-66C2-B2FC1FB4A425}"/>
              </a:ext>
            </a:extLst>
          </p:cNvPr>
          <p:cNvSpPr txBox="1">
            <a:spLocks/>
          </p:cNvSpPr>
          <p:nvPr/>
        </p:nvSpPr>
        <p:spPr>
          <a:xfrm>
            <a:off x="5247157" y="3312781"/>
            <a:ext cx="699943" cy="6999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FB061AE-E0C9-6DC8-C097-7E33E1D907EF}"/>
              </a:ext>
            </a:extLst>
          </p:cNvPr>
          <p:cNvSpPr txBox="1">
            <a:spLocks/>
          </p:cNvSpPr>
          <p:nvPr/>
        </p:nvSpPr>
        <p:spPr>
          <a:xfrm>
            <a:off x="5083734" y="3869894"/>
            <a:ext cx="5758037" cy="749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dirty="0"/>
          </a:p>
          <a:p>
            <a:r>
              <a:rPr lang="pt-BR" dirty="0"/>
              <a:t>Sadrumstalota sistēma (ES/dalībvalstu kompetences)</a:t>
            </a:r>
            <a:endParaRPr lang="lv-LV" dirty="0"/>
          </a:p>
          <a:p>
            <a:endParaRPr lang="lv-LV" dirty="0"/>
          </a:p>
        </p:txBody>
      </p:sp>
      <p:pic>
        <p:nvPicPr>
          <p:cNvPr id="26" name="Online Image Placeholder 17" descr="Clipboard outline">
            <a:extLst>
              <a:ext uri="{FF2B5EF4-FFF2-40B4-BE49-F238E27FC236}">
                <a16:creationId xmlns:a16="http://schemas.microsoft.com/office/drawing/2014/main" id="{66C8428B-F817-C9B6-D7C9-2FB2B4D85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19999" y="3978515"/>
            <a:ext cx="698500" cy="698500"/>
          </a:xfrm>
          <a:prstGeom prst="rect">
            <a:avLst/>
          </a:prstGeom>
          <a:noFill/>
        </p:spPr>
      </p:pic>
      <p:pic>
        <p:nvPicPr>
          <p:cNvPr id="21" name="Online Image Placeholder 21" descr="Clipboard outline">
            <a:extLst>
              <a:ext uri="{FF2B5EF4-FFF2-40B4-BE49-F238E27FC236}">
                <a16:creationId xmlns:a16="http://schemas.microsoft.com/office/drawing/2014/main" id="{3EC32CFF-A30B-4E01-F4C3-B32CB8DE9DF4}"/>
              </a:ext>
            </a:extLst>
          </p:cNvPr>
          <p:cNvPicPr>
            <a:picLocks noGrp="1" noChangeAspect="1"/>
          </p:cNvPicPr>
          <p:nvPr>
            <p:ph type="clipArt" sz="quarter"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9999" y="907706"/>
            <a:ext cx="700087" cy="700087"/>
          </a:xfrm>
        </p:spPr>
      </p:pic>
    </p:spTree>
    <p:extLst>
      <p:ext uri="{BB962C8B-B14F-4D97-AF65-F5344CB8AC3E}">
        <p14:creationId xmlns:p14="http://schemas.microsoft.com/office/powerpoint/2010/main" val="100271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7" grpId="0" build="p"/>
      <p:bldP spid="8" grpId="0" build="p"/>
      <p:bldP spid="13" grpId="0" build="p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āls 16">
            <a:extLst>
              <a:ext uri="{FF2B5EF4-FFF2-40B4-BE49-F238E27FC236}">
                <a16:creationId xmlns:a16="http://schemas.microsoft.com/office/drawing/2014/main" id="{7459F440-C69E-5917-78DE-BF5E95AC09A2}"/>
              </a:ext>
            </a:extLst>
          </p:cNvPr>
          <p:cNvSpPr/>
          <p:nvPr/>
        </p:nvSpPr>
        <p:spPr>
          <a:xfrm>
            <a:off x="386744" y="5489433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Ovāls 16">
            <a:extLst>
              <a:ext uri="{FF2B5EF4-FFF2-40B4-BE49-F238E27FC236}">
                <a16:creationId xmlns:a16="http://schemas.microsoft.com/office/drawing/2014/main" id="{8F1F4634-6666-50A2-B4A1-321C4801C17B}"/>
              </a:ext>
            </a:extLst>
          </p:cNvPr>
          <p:cNvSpPr/>
          <p:nvPr/>
        </p:nvSpPr>
        <p:spPr>
          <a:xfrm>
            <a:off x="386744" y="4389207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Ovāls 16">
            <a:extLst>
              <a:ext uri="{FF2B5EF4-FFF2-40B4-BE49-F238E27FC236}">
                <a16:creationId xmlns:a16="http://schemas.microsoft.com/office/drawing/2014/main" id="{0236EF03-B678-4BE7-36BD-6CC5F0A4EECA}"/>
              </a:ext>
            </a:extLst>
          </p:cNvPr>
          <p:cNvSpPr/>
          <p:nvPr/>
        </p:nvSpPr>
        <p:spPr>
          <a:xfrm>
            <a:off x="386744" y="3288980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Ovāls 16">
            <a:extLst>
              <a:ext uri="{FF2B5EF4-FFF2-40B4-BE49-F238E27FC236}">
                <a16:creationId xmlns:a16="http://schemas.microsoft.com/office/drawing/2014/main" id="{EEDF92BC-3037-39E0-11E5-9246C07CD73B}"/>
              </a:ext>
            </a:extLst>
          </p:cNvPr>
          <p:cNvSpPr/>
          <p:nvPr/>
        </p:nvSpPr>
        <p:spPr>
          <a:xfrm>
            <a:off x="386744" y="2188753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0" name="Ovāls 16">
            <a:extLst>
              <a:ext uri="{FF2B5EF4-FFF2-40B4-BE49-F238E27FC236}">
                <a16:creationId xmlns:a16="http://schemas.microsoft.com/office/drawing/2014/main" id="{67AFBCBD-A951-2052-5935-1DC4E5FAB293}"/>
              </a:ext>
            </a:extLst>
          </p:cNvPr>
          <p:cNvSpPr/>
          <p:nvPr/>
        </p:nvSpPr>
        <p:spPr>
          <a:xfrm>
            <a:off x="355095" y="1088526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Teksta vietturis 2">
            <a:extLst>
              <a:ext uri="{FF2B5EF4-FFF2-40B4-BE49-F238E27FC236}">
                <a16:creationId xmlns:a16="http://schemas.microsoft.com/office/drawing/2014/main" id="{0E1FDC04-65E9-4CC5-C428-2C25120F196D}"/>
              </a:ext>
            </a:extLst>
          </p:cNvPr>
          <p:cNvSpPr txBox="1">
            <a:spLocks/>
          </p:cNvSpPr>
          <p:nvPr/>
        </p:nvSpPr>
        <p:spPr>
          <a:xfrm>
            <a:off x="4810125" y="633081"/>
            <a:ext cx="6050283" cy="494369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D9571-E57B-4EDE-D4A1-2698CF2CD82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482110" y="1255156"/>
            <a:ext cx="3192919" cy="558226"/>
          </a:xfrm>
        </p:spPr>
        <p:txBody>
          <a:bodyPr/>
          <a:lstStyle/>
          <a:p>
            <a:r>
              <a:rPr lang="lv-LV" sz="2000" dirty="0"/>
              <a:t>Ilgtermiņa risinājumu politiskā nepievilcība, risks "izkrist no vilciena"</a:t>
            </a:r>
          </a:p>
        </p:txBody>
      </p:sp>
      <p:pic>
        <p:nvPicPr>
          <p:cNvPr id="25" name="Online Image Placeholder 24" descr="Exclamation mark with solid fill">
            <a:extLst>
              <a:ext uri="{FF2B5EF4-FFF2-40B4-BE49-F238E27FC236}">
                <a16:creationId xmlns:a16="http://schemas.microsoft.com/office/drawing/2014/main" id="{821CEE2C-10E0-BAE5-F396-5F0183C20E98}"/>
              </a:ext>
            </a:extLst>
          </p:cNvPr>
          <p:cNvPicPr>
            <a:picLocks noGrp="1" noChangeAspect="1"/>
          </p:cNvPicPr>
          <p:nvPr>
            <p:ph type="clipArt" sz="quarter" idx="3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8553" y="3411669"/>
            <a:ext cx="700087" cy="700087"/>
          </a:xfrm>
        </p:spPr>
      </p:pic>
      <p:pic>
        <p:nvPicPr>
          <p:cNvPr id="28" name="Online Image Placeholder 27" descr="Exclamation mark with solid fill">
            <a:extLst>
              <a:ext uri="{FF2B5EF4-FFF2-40B4-BE49-F238E27FC236}">
                <a16:creationId xmlns:a16="http://schemas.microsoft.com/office/drawing/2014/main" id="{6FDAE0F2-9664-675A-4E33-8C7214C36432}"/>
              </a:ext>
            </a:extLst>
          </p:cNvPr>
          <p:cNvPicPr>
            <a:picLocks noGrp="1" noChangeAspect="1"/>
          </p:cNvPicPr>
          <p:nvPr>
            <p:ph type="clipArt" sz="quarter" idx="3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8553" y="5601767"/>
            <a:ext cx="698500" cy="6985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166A7-AD45-6BA4-5BD6-A6B9E8EC4CF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494308" y="3411594"/>
            <a:ext cx="3155616" cy="749157"/>
          </a:xfrm>
        </p:spPr>
        <p:txBody>
          <a:bodyPr/>
          <a:lstStyle/>
          <a:p>
            <a:r>
              <a:rPr lang="it-IT" sz="2000" dirty="0"/>
              <a:t>Procesa nelinearitāte un pārmaiņu mērogs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2A7DC7-A7DF-46DA-E142-3C15FDE749B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601301" y="5551110"/>
            <a:ext cx="3135439" cy="749157"/>
          </a:xfrm>
        </p:spPr>
        <p:txBody>
          <a:bodyPr/>
          <a:lstStyle/>
          <a:p>
            <a:r>
              <a:rPr lang="lv-LV" sz="2000" dirty="0"/>
              <a:t>Dabai nav advokātu kā biznesa lobijiem</a:t>
            </a:r>
          </a:p>
        </p:txBody>
      </p:sp>
      <p:pic>
        <p:nvPicPr>
          <p:cNvPr id="22" name="Online Image Placeholder 21" descr="Exclamation mark with solid fill">
            <a:extLst>
              <a:ext uri="{FF2B5EF4-FFF2-40B4-BE49-F238E27FC236}">
                <a16:creationId xmlns:a16="http://schemas.microsoft.com/office/drawing/2014/main" id="{B7DD12FA-45C8-2E26-A7AF-0918F4D7233B}"/>
              </a:ext>
            </a:extLst>
          </p:cNvPr>
          <p:cNvPicPr>
            <a:picLocks noGrp="1" noChangeAspect="1"/>
          </p:cNvPicPr>
          <p:nvPr>
            <p:ph type="clipArt" sz="quarter" idx="3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8553" y="2317413"/>
            <a:ext cx="698500" cy="698500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8382D31-B0B3-03EE-2E57-7661EB46E4E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514485" y="2231293"/>
            <a:ext cx="3222255" cy="749157"/>
          </a:xfrm>
        </p:spPr>
        <p:txBody>
          <a:bodyPr/>
          <a:lstStyle/>
          <a:p>
            <a:r>
              <a:rPr lang="lv-LV" sz="2000" dirty="0"/>
              <a:t>Spēja izprast ilgtspējas daudzšķautņaino un globālo dabu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26DB6-5752-FE64-D1B6-CDB2C797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876" y="367582"/>
            <a:ext cx="6873581" cy="711026"/>
          </a:xfrm>
        </p:spPr>
        <p:txBody>
          <a:bodyPr/>
          <a:lstStyle/>
          <a:p>
            <a:pPr algn="ctr"/>
            <a:r>
              <a:rPr lang="lv-LV" dirty="0"/>
              <a:t>Galvenie izaicinājumi</a:t>
            </a:r>
          </a:p>
        </p:txBody>
      </p:sp>
      <p:sp>
        <p:nvSpPr>
          <p:cNvPr id="15" name="Online Image Placeholder 4">
            <a:extLst>
              <a:ext uri="{FF2B5EF4-FFF2-40B4-BE49-F238E27FC236}">
                <a16:creationId xmlns:a16="http://schemas.microsoft.com/office/drawing/2014/main" id="{7ADC207A-59C5-0FA6-66C2-B2FC1FB4A425}"/>
              </a:ext>
            </a:extLst>
          </p:cNvPr>
          <p:cNvSpPr txBox="1">
            <a:spLocks/>
          </p:cNvSpPr>
          <p:nvPr/>
        </p:nvSpPr>
        <p:spPr>
          <a:xfrm>
            <a:off x="5247157" y="3312781"/>
            <a:ext cx="699943" cy="6999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FB061AE-E0C9-6DC8-C097-7E33E1D907EF}"/>
              </a:ext>
            </a:extLst>
          </p:cNvPr>
          <p:cNvSpPr txBox="1">
            <a:spLocks/>
          </p:cNvSpPr>
          <p:nvPr/>
        </p:nvSpPr>
        <p:spPr>
          <a:xfrm>
            <a:off x="1538981" y="4426827"/>
            <a:ext cx="3234452" cy="917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dirty="0"/>
              <a:t>Vienlaicīgi jānovērš negatīvās sekas un jāiegulda pārmaiņās</a:t>
            </a:r>
          </a:p>
        </p:txBody>
      </p:sp>
      <p:pic>
        <p:nvPicPr>
          <p:cNvPr id="26" name="Online Image Placeholder 17" descr="Exclamation mark with solid fill">
            <a:extLst>
              <a:ext uri="{FF2B5EF4-FFF2-40B4-BE49-F238E27FC236}">
                <a16:creationId xmlns:a16="http://schemas.microsoft.com/office/drawing/2014/main" id="{66C8428B-F817-C9B6-D7C9-2FB2B4D85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8553" y="4507512"/>
            <a:ext cx="698500" cy="698500"/>
          </a:xfrm>
          <a:prstGeom prst="rect">
            <a:avLst/>
          </a:prstGeom>
          <a:noFill/>
        </p:spPr>
      </p:pic>
      <p:pic>
        <p:nvPicPr>
          <p:cNvPr id="21" name="Online Image Placeholder 21" descr="Exclamation mark with solid fill">
            <a:extLst>
              <a:ext uri="{FF2B5EF4-FFF2-40B4-BE49-F238E27FC236}">
                <a16:creationId xmlns:a16="http://schemas.microsoft.com/office/drawing/2014/main" id="{3EC32CFF-A30B-4E01-F4C3-B32CB8DE9DF4}"/>
              </a:ext>
            </a:extLst>
          </p:cNvPr>
          <p:cNvPicPr>
            <a:picLocks noGrp="1" noChangeAspect="1"/>
          </p:cNvPicPr>
          <p:nvPr>
            <p:ph type="clipArt" sz="quarter"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6904" y="1221570"/>
            <a:ext cx="700087" cy="700087"/>
          </a:xfrm>
        </p:spPr>
      </p:pic>
      <p:pic>
        <p:nvPicPr>
          <p:cNvPr id="19" name="Picture 18" descr="A person jumping into a clear blue pool&#10;&#10;Description automatically generated">
            <a:extLst>
              <a:ext uri="{FF2B5EF4-FFF2-40B4-BE49-F238E27FC236}">
                <a16:creationId xmlns:a16="http://schemas.microsoft.com/office/drawing/2014/main" id="{C9A6E1C1-8891-FCC9-67DE-B570555B03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5" r="17925"/>
          <a:stretch/>
        </p:blipFill>
        <p:spPr>
          <a:xfrm>
            <a:off x="5597128" y="1281225"/>
            <a:ext cx="5874542" cy="470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29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371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58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a vietturis 1">
            <a:extLst>
              <a:ext uri="{FF2B5EF4-FFF2-40B4-BE49-F238E27FC236}">
                <a16:creationId xmlns:a16="http://schemas.microsoft.com/office/drawing/2014/main" id="{77B6877A-FAA2-14A7-56CC-37B89C209034}"/>
              </a:ext>
            </a:extLst>
          </p:cNvPr>
          <p:cNvSpPr txBox="1">
            <a:spLocks/>
          </p:cNvSpPr>
          <p:nvPr/>
        </p:nvSpPr>
        <p:spPr>
          <a:xfrm>
            <a:off x="460214" y="1595534"/>
            <a:ext cx="3600157" cy="4038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400" dirty="0"/>
              <a:t>Starptautisks centrālo banku un finanšu uzraugu sadarbības tīkls</a:t>
            </a:r>
          </a:p>
          <a:p>
            <a:endParaRPr lang="lv-LV" sz="2400" dirty="0">
              <a:latin typeface="+mj-lt"/>
            </a:endParaRPr>
          </a:p>
          <a:p>
            <a:r>
              <a:rPr lang="lv-LV" sz="1800" dirty="0">
                <a:latin typeface="+mj-lt"/>
              </a:rPr>
              <a:t>Sadarbība vienotu metodiku izstrādē ar dabu saistīto risku vadībai finanšu sektorā.</a:t>
            </a:r>
          </a:p>
          <a:p>
            <a:r>
              <a:rPr lang="lv-LV" sz="1800" dirty="0">
                <a:latin typeface="+mj-lt"/>
              </a:rPr>
              <a:t>127 locekļi (centrālās bankas un uzraugi) un 20 novērotāji (SVF, ERAB, EIB u.c.).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5AE350-9054-1B01-4225-6A5991375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944" y="1595534"/>
            <a:ext cx="6544131" cy="35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6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a vietturis 1">
            <a:extLst>
              <a:ext uri="{FF2B5EF4-FFF2-40B4-BE49-F238E27FC236}">
                <a16:creationId xmlns:a16="http://schemas.microsoft.com/office/drawing/2014/main" id="{77B6877A-FAA2-14A7-56CC-37B89C209034}"/>
              </a:ext>
            </a:extLst>
          </p:cNvPr>
          <p:cNvSpPr txBox="1">
            <a:spLocks/>
          </p:cNvSpPr>
          <p:nvPr/>
        </p:nvSpPr>
        <p:spPr>
          <a:xfrm>
            <a:off x="460214" y="1595534"/>
            <a:ext cx="2441521" cy="4038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800" dirty="0">
                <a:latin typeface="+mj-lt"/>
              </a:rPr>
              <a:t>Dabas risku </a:t>
            </a:r>
            <a:r>
              <a:rPr lang="lv-LV" sz="2800" dirty="0" err="1">
                <a:latin typeface="+mj-lt"/>
              </a:rPr>
              <a:t>pārneses</a:t>
            </a:r>
            <a:r>
              <a:rPr lang="lv-LV" sz="2800" dirty="0">
                <a:latin typeface="+mj-lt"/>
              </a:rPr>
              <a:t> modelis </a:t>
            </a:r>
          </a:p>
          <a:p>
            <a:endParaRPr lang="lv-LV" sz="2800" dirty="0"/>
          </a:p>
        </p:txBody>
      </p:sp>
      <p:pic>
        <p:nvPicPr>
          <p:cNvPr id="3" name="Picture 2" descr="A diagram of a flowchart&#10;&#10;Description automatically generated">
            <a:extLst>
              <a:ext uri="{FF2B5EF4-FFF2-40B4-BE49-F238E27FC236}">
                <a16:creationId xmlns:a16="http://schemas.microsoft.com/office/drawing/2014/main" id="{A4DB107D-8AF5-0E88-2E3C-AA9F35B73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80" y="719365"/>
            <a:ext cx="8768020" cy="54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4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BFEBA-4471-2BFD-AA7B-22014965E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555" y="1000295"/>
            <a:ext cx="10216891" cy="1351020"/>
          </a:xfrm>
        </p:spPr>
        <p:txBody>
          <a:bodyPr/>
          <a:lstStyle/>
          <a:p>
            <a:r>
              <a:rPr lang="lv-LV" dirty="0"/>
              <a:t>Ar dabu saistītie riski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911F2-2807-6A4A-D2F1-9DC59ECA2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Vides piesārņojums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8DF6E-4349-46F8-D538-F834455D6E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dirty="0"/>
              <a:t>Dabas daudzveidības sarukums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F8F01D-E97D-BFDA-6E91-4F3AA4BDFD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lv-LV" dirty="0"/>
              <a:t>Klimata pārmaiņas</a:t>
            </a:r>
          </a:p>
        </p:txBody>
      </p:sp>
      <p:pic>
        <p:nvPicPr>
          <p:cNvPr id="10" name="Online Image Placeholder 9" descr="Power Plant outline">
            <a:extLst>
              <a:ext uri="{FF2B5EF4-FFF2-40B4-BE49-F238E27FC236}">
                <a16:creationId xmlns:a16="http://schemas.microsoft.com/office/drawing/2014/main" id="{5029B36A-8F6E-4E2A-92C2-FC5213919133}"/>
              </a:ext>
            </a:extLst>
          </p:cNvPr>
          <p:cNvPicPr>
            <a:picLocks noGrp="1" noChangeAspect="1"/>
          </p:cNvPicPr>
          <p:nvPr>
            <p:ph type="clipArt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16919" y="3571875"/>
            <a:ext cx="914400" cy="914400"/>
          </a:xfrm>
        </p:spPr>
      </p:pic>
      <p:pic>
        <p:nvPicPr>
          <p:cNvPr id="14" name="Online Image Placeholder 13" descr="Tyrannosaurus Rex outline">
            <a:extLst>
              <a:ext uri="{FF2B5EF4-FFF2-40B4-BE49-F238E27FC236}">
                <a16:creationId xmlns:a16="http://schemas.microsoft.com/office/drawing/2014/main" id="{0AC3FB7A-E9EC-84F5-8AF7-3B66FD37FBE3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3571875"/>
            <a:ext cx="914400" cy="914400"/>
          </a:xfrm>
        </p:spPr>
      </p:pic>
      <p:pic>
        <p:nvPicPr>
          <p:cNvPr id="16" name="Online Image Placeholder 15" descr="Thermometer outline">
            <a:extLst>
              <a:ext uri="{FF2B5EF4-FFF2-40B4-BE49-F238E27FC236}">
                <a16:creationId xmlns:a16="http://schemas.microsoft.com/office/drawing/2014/main" id="{6F7051DC-9E91-9428-9BF4-8F84F7A7FB45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60681" y="3571875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401145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Virsraksts 1">
            <a:extLst>
              <a:ext uri="{FF2B5EF4-FFF2-40B4-BE49-F238E27FC236}">
                <a16:creationId xmlns:a16="http://schemas.microsoft.com/office/drawing/2014/main" id="{DD6B347F-DFF4-43C5-8C43-0587EC943934}"/>
              </a:ext>
            </a:extLst>
          </p:cNvPr>
          <p:cNvSpPr txBox="1">
            <a:spLocks/>
          </p:cNvSpPr>
          <p:nvPr/>
        </p:nvSpPr>
        <p:spPr>
          <a:xfrm>
            <a:off x="533400" y="5831822"/>
            <a:ext cx="11377800" cy="625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1400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Adaptēts no </a:t>
            </a:r>
            <a:r>
              <a:rPr lang="lv-LV" sz="1400" i="1" dirty="0" err="1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Utah</a:t>
            </a:r>
            <a:r>
              <a:rPr lang="lv-LV" sz="1400" i="1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 </a:t>
            </a:r>
            <a:r>
              <a:rPr lang="lv-LV" sz="1400" i="1" dirty="0" err="1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Geological</a:t>
            </a:r>
            <a:r>
              <a:rPr lang="lv-LV" sz="1400" i="1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 </a:t>
            </a:r>
            <a:r>
              <a:rPr lang="lv-LV" sz="1400" i="1" dirty="0" err="1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Survey</a:t>
            </a:r>
            <a:r>
              <a:rPr lang="lv-LV" sz="1400" i="1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 </a:t>
            </a:r>
            <a:r>
              <a:rPr lang="lv-LV" sz="1400" i="1" dirty="0" err="1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Notes</a:t>
            </a:r>
            <a:r>
              <a:rPr lang="lv-LV" sz="1400" i="1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, </a:t>
            </a:r>
            <a:r>
              <a:rPr lang="lv-LV" sz="1400" i="1" dirty="0" err="1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Eldredge</a:t>
            </a:r>
            <a:r>
              <a:rPr lang="lv-LV" sz="1400" i="1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 </a:t>
            </a:r>
            <a:r>
              <a:rPr lang="lv-LV" sz="1400" i="1" dirty="0" err="1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and</a:t>
            </a:r>
            <a:r>
              <a:rPr lang="lv-LV" sz="1400" i="1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 </a:t>
            </a:r>
            <a:r>
              <a:rPr lang="lv-LV" sz="1400" i="1" dirty="0" err="1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Biek</a:t>
            </a:r>
            <a:r>
              <a:rPr lang="lv-LV" sz="1400" i="1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 </a:t>
            </a:r>
            <a:r>
              <a:rPr lang="lv-LV" sz="1400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(2010) (adaptēts no </a:t>
            </a:r>
            <a:r>
              <a:rPr lang="lv-LV" sz="1400" i="1" dirty="0" err="1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Saltzman</a:t>
            </a:r>
            <a:r>
              <a:rPr lang="lv-LV" sz="1400" i="1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, 2002</a:t>
            </a:r>
            <a:r>
              <a:rPr lang="lv-LV" sz="1400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), </a:t>
            </a:r>
          </a:p>
          <a:p>
            <a:pPr algn="ctr"/>
            <a:r>
              <a:rPr lang="lv-LV" sz="1400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© </a:t>
            </a:r>
            <a:r>
              <a:rPr lang="lv-LV" sz="1400" dirty="0" err="1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Utah</a:t>
            </a:r>
            <a:r>
              <a:rPr lang="lv-LV" sz="1400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 </a:t>
            </a:r>
            <a:r>
              <a:rPr lang="lv-LV" sz="1400" dirty="0" err="1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Geological</a:t>
            </a:r>
            <a:r>
              <a:rPr lang="lv-LV" sz="1400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 </a:t>
            </a:r>
            <a:r>
              <a:rPr lang="lv-LV" sz="1400" dirty="0" err="1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Survey</a:t>
            </a:r>
            <a:r>
              <a:rPr lang="lv-LV" sz="1400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 – </a:t>
            </a:r>
            <a:r>
              <a:rPr lang="lv-LV" sz="1400" dirty="0" err="1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State</a:t>
            </a:r>
            <a:r>
              <a:rPr lang="lv-LV" sz="1400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 </a:t>
            </a:r>
            <a:r>
              <a:rPr lang="lv-LV" sz="1400" dirty="0" err="1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of</a:t>
            </a:r>
            <a:r>
              <a:rPr lang="lv-LV" sz="1400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 </a:t>
            </a:r>
            <a:r>
              <a:rPr lang="lv-LV" sz="1400" dirty="0" err="1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Utah</a:t>
            </a:r>
            <a:r>
              <a:rPr lang="lv-LV" sz="1400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, 15 </a:t>
            </a:r>
            <a:r>
              <a:rPr lang="lv-LV" sz="1400" dirty="0" err="1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May</a:t>
            </a:r>
            <a:r>
              <a:rPr lang="lv-LV" sz="1400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Open Sans" pitchFamily="2" charset="0"/>
                <a:ea typeface="Calibri" panose="020F0502020204030204" pitchFamily="34" charset="0"/>
              </a:rPr>
              <a:t> 2017</a:t>
            </a:r>
            <a:endParaRPr lang="lv-LV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Virsraksts 1">
            <a:extLst>
              <a:ext uri="{FF2B5EF4-FFF2-40B4-BE49-F238E27FC236}">
                <a16:creationId xmlns:a16="http://schemas.microsoft.com/office/drawing/2014/main" id="{A2E3E413-FB43-46FF-AD98-4C606B408666}"/>
              </a:ext>
            </a:extLst>
          </p:cNvPr>
          <p:cNvSpPr txBox="1">
            <a:spLocks/>
          </p:cNvSpPr>
          <p:nvPr/>
        </p:nvSpPr>
        <p:spPr>
          <a:xfrm>
            <a:off x="637281" y="764439"/>
            <a:ext cx="10856339" cy="13646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3600" dirty="0"/>
              <a:t>Siltumnīcas un ledus laikmeti Zemes vēsturē</a:t>
            </a:r>
          </a:p>
        </p:txBody>
      </p:sp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9C1B96FC-6C1B-680E-9F5B-0A572D1A6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F65A0-2F09-4141-8FCD-F0391BF63056}" type="slidenum">
              <a:rPr kumimoji="0" lang="lv-LV" sz="900" b="0" i="0" u="none" strike="noStrike" kern="1200" cap="none" spc="0" normalizeH="0" baseline="0" noProof="0" smtClean="0">
                <a:ln>
                  <a:noFill/>
                </a:ln>
                <a:solidFill>
                  <a:srgbClr val="F0F0F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v-LV" sz="900" b="0" i="0" u="none" strike="noStrike" kern="1200" cap="none" spc="0" normalizeH="0" baseline="0" noProof="0">
              <a:ln>
                <a:noFill/>
              </a:ln>
              <a:solidFill>
                <a:srgbClr val="F0F0F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2546D-D23B-2DFC-A8AF-3E368C042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916" y="1697586"/>
            <a:ext cx="10242167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7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rsraksts 1">
            <a:extLst>
              <a:ext uri="{FF2B5EF4-FFF2-40B4-BE49-F238E27FC236}">
                <a16:creationId xmlns:a16="http://schemas.microsoft.com/office/drawing/2014/main" id="{A2E3E413-FB43-46FF-AD98-4C606B408666}"/>
              </a:ext>
            </a:extLst>
          </p:cNvPr>
          <p:cNvSpPr txBox="1">
            <a:spLocks/>
          </p:cNvSpPr>
          <p:nvPr/>
        </p:nvSpPr>
        <p:spPr>
          <a:xfrm>
            <a:off x="667830" y="576061"/>
            <a:ext cx="10856339" cy="9727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3200" dirty="0"/>
              <a:t>Cilvēka dzīvei nepiemērotu teritoriju paplašināšanās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BB4567-97A9-3B2F-F0D7-1FC342A5F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964" y="1359057"/>
            <a:ext cx="10236070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3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a vietturis 11">
            <a:extLst>
              <a:ext uri="{FF2B5EF4-FFF2-40B4-BE49-F238E27FC236}">
                <a16:creationId xmlns:a16="http://schemas.microsoft.com/office/drawing/2014/main" id="{FDE850C1-BDCA-DC32-EF65-2EB0FA4DCDB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341939" y="6048875"/>
            <a:ext cx="4847090" cy="706488"/>
          </a:xfrm>
        </p:spPr>
        <p:txBody>
          <a:bodyPr/>
          <a:lstStyle/>
          <a:p>
            <a:r>
              <a:rPr lang="lv-LV"/>
              <a:t>Crippa M., Guizzardi D., Banja M., Solazzo E., Muntean M., Schaaf E., Pagani F., Monforti-Ferrario F., Olivier, J.G.J., Quadrelli, R., Grassi, G., Rossi, S., Oom, D., Branco, A., San-Miguel, J., Vignati, E. CO2 emissions of all world countries - 2022 Report, EUR 31182 EN, Publications Office of the European Union, Luxembourg, 2022, ISBN 978-92-76-55802-6, doi: 10.2760/07904, JRC130363.</a:t>
            </a:r>
            <a:endParaRPr lang="lv-LV" dirty="0"/>
          </a:p>
        </p:txBody>
      </p:sp>
      <p:sp>
        <p:nvSpPr>
          <p:cNvPr id="10" name="Virsraksts 9">
            <a:extLst>
              <a:ext uri="{FF2B5EF4-FFF2-40B4-BE49-F238E27FC236}">
                <a16:creationId xmlns:a16="http://schemas.microsoft.com/office/drawing/2014/main" id="{17DCD604-B845-4F6F-E66A-C844E2D5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/>
              <a:t>F</a:t>
            </a:r>
            <a:r>
              <a:rPr lang="en-US" sz="3600"/>
              <a:t>os</a:t>
            </a:r>
            <a:r>
              <a:rPr lang="lv-LV" sz="3600"/>
              <a:t>ilas izcelsmes </a:t>
            </a:r>
            <a:r>
              <a:rPr lang="en-US" sz="3600"/>
              <a:t>CO</a:t>
            </a:r>
            <a:r>
              <a:rPr lang="en-US" sz="3600" baseline="-25000"/>
              <a:t>2</a:t>
            </a:r>
            <a:r>
              <a:rPr lang="lv-LV" sz="3600" baseline="-25000"/>
              <a:t> </a:t>
            </a:r>
            <a:r>
              <a:rPr lang="lv-LV" sz="3600" i="1"/>
              <a:t>per capita</a:t>
            </a:r>
            <a:endParaRPr lang="lv-LV" sz="3600" i="1" dirty="0"/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A887E9F7-1253-0E14-9EB9-A1585AB3B477}"/>
              </a:ext>
            </a:extLst>
          </p:cNvPr>
          <p:cNvGraphicFramePr>
            <a:graphicFrameLocks noGrp="1"/>
          </p:cNvGraphicFramePr>
          <p:nvPr>
            <p:ph type="chart" sz="quarter" idx="30"/>
            <p:extLst>
              <p:ext uri="{D42A27DB-BD31-4B8C-83A1-F6EECF244321}">
                <p14:modId xmlns:p14="http://schemas.microsoft.com/office/powerpoint/2010/main" val="4231035908"/>
              </p:ext>
            </p:extLst>
          </p:nvPr>
        </p:nvGraphicFramePr>
        <p:xfrm>
          <a:off x="4800600" y="968829"/>
          <a:ext cx="7391399" cy="4974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544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āls 16">
            <a:extLst>
              <a:ext uri="{FF2B5EF4-FFF2-40B4-BE49-F238E27FC236}">
                <a16:creationId xmlns:a16="http://schemas.microsoft.com/office/drawing/2014/main" id="{458E92E2-1559-9D4F-7F37-A7051AF5EF69}"/>
              </a:ext>
            </a:extLst>
          </p:cNvPr>
          <p:cNvSpPr/>
          <p:nvPr/>
        </p:nvSpPr>
        <p:spPr>
          <a:xfrm>
            <a:off x="2590725" y="1515812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9" name="Ovāls 18">
            <a:extLst>
              <a:ext uri="{FF2B5EF4-FFF2-40B4-BE49-F238E27FC236}">
                <a16:creationId xmlns:a16="http://schemas.microsoft.com/office/drawing/2014/main" id="{7DB20D8E-A648-3C64-501C-714EC625C05C}"/>
              </a:ext>
            </a:extLst>
          </p:cNvPr>
          <p:cNvSpPr/>
          <p:nvPr/>
        </p:nvSpPr>
        <p:spPr>
          <a:xfrm>
            <a:off x="2590725" y="3779823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E67DF489-9145-2905-E411-ACDE2F2583E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B737D-8E28-4713-A82C-8BA69049BAD4}" type="slidenum">
              <a:rPr kumimoji="0" lang="lv-LV" sz="900" b="0" i="0" u="none" strike="noStrike" kern="1200" cap="none" spc="0" normalizeH="0" baseline="0" noProof="0" smtClean="0">
                <a:ln>
                  <a:noFill/>
                </a:ln>
                <a:solidFill>
                  <a:srgbClr val="28285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lv-LV" sz="900" b="0" i="0" u="none" strike="noStrike" kern="1200" cap="none" spc="0" normalizeH="0" baseline="0" noProof="0" dirty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3" name="Tiešsaistes attēla vietturis 22" descr="Rainforest outline">
            <a:extLst>
              <a:ext uri="{FF2B5EF4-FFF2-40B4-BE49-F238E27FC236}">
                <a16:creationId xmlns:a16="http://schemas.microsoft.com/office/drawing/2014/main" id="{F1DC44B1-EE21-54FA-1E9B-D0FF0EF8C727}"/>
              </a:ext>
            </a:extLst>
          </p:cNvPr>
          <p:cNvPicPr>
            <a:picLocks noGrp="1" noChangeAspect="1"/>
          </p:cNvPicPr>
          <p:nvPr>
            <p:ph type="clipArt" sz="quarter"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14283" y="1643511"/>
            <a:ext cx="699943" cy="699944"/>
          </a:xfrm>
        </p:spPr>
      </p:pic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9922D241-0236-3159-66BC-6876857AF67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29051" y="1633965"/>
            <a:ext cx="5169328" cy="749157"/>
          </a:xfrm>
        </p:spPr>
        <p:txBody>
          <a:bodyPr/>
          <a:lstStyle/>
          <a:p>
            <a:r>
              <a:rPr lang="lv-LV" sz="3600" dirty="0"/>
              <a:t>Dabas daudzveidība</a:t>
            </a:r>
          </a:p>
        </p:txBody>
      </p:sp>
      <p:pic>
        <p:nvPicPr>
          <p:cNvPr id="27" name="Tiešsaistes attēla vietturis 26" descr="Cloud With Lightning And Rain outline">
            <a:extLst>
              <a:ext uri="{FF2B5EF4-FFF2-40B4-BE49-F238E27FC236}">
                <a16:creationId xmlns:a16="http://schemas.microsoft.com/office/drawing/2014/main" id="{3922BE5D-8F30-898E-673F-E3866EE8F7E4}"/>
              </a:ext>
            </a:extLst>
          </p:cNvPr>
          <p:cNvPicPr>
            <a:picLocks noGrp="1" noChangeAspect="1"/>
          </p:cNvPicPr>
          <p:nvPr>
            <p:ph type="clipArt" sz="quarter" idx="3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714284" y="3894047"/>
            <a:ext cx="699943" cy="699944"/>
          </a:xfrm>
        </p:spPr>
      </p:pic>
      <p:sp>
        <p:nvSpPr>
          <p:cNvPr id="8" name="Teksta vietturis 7">
            <a:extLst>
              <a:ext uri="{FF2B5EF4-FFF2-40B4-BE49-F238E27FC236}">
                <a16:creationId xmlns:a16="http://schemas.microsoft.com/office/drawing/2014/main" id="{D4052B7E-FDCA-71AA-3C7D-5BDF6AE818C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826050" y="3931296"/>
            <a:ext cx="5072329" cy="749157"/>
          </a:xfrm>
        </p:spPr>
        <p:txBody>
          <a:bodyPr/>
          <a:lstStyle/>
          <a:p>
            <a:r>
              <a:rPr lang="lv-LV" sz="3600" dirty="0"/>
              <a:t>Klimata pārmaiņas</a:t>
            </a:r>
          </a:p>
        </p:txBody>
      </p:sp>
      <p:sp>
        <p:nvSpPr>
          <p:cNvPr id="12" name="Ovāls 17">
            <a:extLst>
              <a:ext uri="{FF2B5EF4-FFF2-40B4-BE49-F238E27FC236}">
                <a16:creationId xmlns:a16="http://schemas.microsoft.com/office/drawing/2014/main" id="{10CCAA14-C353-D99C-94FC-5403A3FC729F}"/>
              </a:ext>
            </a:extLst>
          </p:cNvPr>
          <p:cNvSpPr/>
          <p:nvPr/>
        </p:nvSpPr>
        <p:spPr>
          <a:xfrm>
            <a:off x="4922943" y="2679537"/>
            <a:ext cx="955343" cy="95534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srgbClr val="2828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4" name="Tiešsaistes attēla vietturis 28" descr="Sort with solid fill">
            <a:extLst>
              <a:ext uri="{FF2B5EF4-FFF2-40B4-BE49-F238E27FC236}">
                <a16:creationId xmlns:a16="http://schemas.microsoft.com/office/drawing/2014/main" id="{B5F9557A-A585-9954-9033-1820C34264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053323" y="2793928"/>
            <a:ext cx="698500" cy="69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5022806"/>
      </p:ext>
    </p:extLst>
  </p:cSld>
  <p:clrMapOvr>
    <a:masterClrMapping/>
  </p:clrMapOvr>
</p:sld>
</file>

<file path=ppt/theme/theme1.xml><?xml version="1.0" encoding="utf-8"?>
<a:theme xmlns:a="http://schemas.openxmlformats.org/drawingml/2006/main" name="Titulslaidi">
  <a:themeElements>
    <a:clrScheme name="LB_PTT_2022_2604-3">
      <a:dk1>
        <a:srgbClr val="282850"/>
      </a:dk1>
      <a:lt1>
        <a:srgbClr val="CBAC88"/>
      </a:lt1>
      <a:dk2>
        <a:srgbClr val="282850"/>
      </a:dk2>
      <a:lt2>
        <a:srgbClr val="F0F0F5"/>
      </a:lt2>
      <a:accent1>
        <a:srgbClr val="444780"/>
      </a:accent1>
      <a:accent2>
        <a:srgbClr val="CBAC88"/>
      </a:accent2>
      <a:accent3>
        <a:srgbClr val="489E9E"/>
      </a:accent3>
      <a:accent4>
        <a:srgbClr val="2878A1"/>
      </a:accent4>
      <a:accent5>
        <a:srgbClr val="7F7F85"/>
      </a:accent5>
      <a:accent6>
        <a:srgbClr val="D34F73"/>
      </a:accent6>
      <a:hlink>
        <a:srgbClr val="79B9FC"/>
      </a:hlink>
      <a:folHlink>
        <a:srgbClr val="246391"/>
      </a:folHlink>
    </a:clrScheme>
    <a:fontScheme name="LB_2022">
      <a:majorFont>
        <a:latin typeface="Lor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tvijas Banka_prezentaciju_veidne_2022_maijs.potx  -  Read-Only" id="{F341E3FF-83D7-4C81-83C6-77FBCF2716E0}" vid="{B5670C3D-F915-4E27-BD9A-31B38BBE3120}"/>
    </a:ext>
  </a:extLst>
</a:theme>
</file>

<file path=ppt/theme/theme10.xml><?xml version="1.0" encoding="utf-8"?>
<a:theme xmlns:a="http://schemas.openxmlformats.org/drawingml/2006/main" name="1_Titulslaidi">
  <a:themeElements>
    <a:clrScheme name="LB_PTT_2022_2604-3">
      <a:dk1>
        <a:srgbClr val="282850"/>
      </a:dk1>
      <a:lt1>
        <a:srgbClr val="CBAC88"/>
      </a:lt1>
      <a:dk2>
        <a:srgbClr val="282850"/>
      </a:dk2>
      <a:lt2>
        <a:srgbClr val="F0F0F5"/>
      </a:lt2>
      <a:accent1>
        <a:srgbClr val="444780"/>
      </a:accent1>
      <a:accent2>
        <a:srgbClr val="CBAC88"/>
      </a:accent2>
      <a:accent3>
        <a:srgbClr val="489E9E"/>
      </a:accent3>
      <a:accent4>
        <a:srgbClr val="2878A1"/>
      </a:accent4>
      <a:accent5>
        <a:srgbClr val="7F7F85"/>
      </a:accent5>
      <a:accent6>
        <a:srgbClr val="D34F73"/>
      </a:accent6>
      <a:hlink>
        <a:srgbClr val="79B9FC"/>
      </a:hlink>
      <a:folHlink>
        <a:srgbClr val="246391"/>
      </a:folHlink>
    </a:clrScheme>
    <a:fontScheme name="LB_2022">
      <a:majorFont>
        <a:latin typeface="Lor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tvijas Banka_prezentaciju_veidne_2022_maijs.potx  -  Read-Only" id="{F341E3FF-83D7-4C81-83C6-77FBCF2716E0}" vid="{B5670C3D-F915-4E27-BD9A-31B38BBE3120}"/>
    </a:ext>
  </a:extLst>
</a:theme>
</file>

<file path=ppt/theme/theme11.xml><?xml version="1.0" encoding="utf-8"?>
<a:theme xmlns:a="http://schemas.openxmlformats.org/drawingml/2006/main" name="1_Tukšie slaidi">
  <a:themeElements>
    <a:clrScheme name="LB_PTT_2022_2604-3">
      <a:dk1>
        <a:srgbClr val="282850"/>
      </a:dk1>
      <a:lt1>
        <a:srgbClr val="CBAC88"/>
      </a:lt1>
      <a:dk2>
        <a:srgbClr val="282850"/>
      </a:dk2>
      <a:lt2>
        <a:srgbClr val="F0F0F5"/>
      </a:lt2>
      <a:accent1>
        <a:srgbClr val="444780"/>
      </a:accent1>
      <a:accent2>
        <a:srgbClr val="CBAC88"/>
      </a:accent2>
      <a:accent3>
        <a:srgbClr val="489E9E"/>
      </a:accent3>
      <a:accent4>
        <a:srgbClr val="2878A1"/>
      </a:accent4>
      <a:accent5>
        <a:srgbClr val="7F7F85"/>
      </a:accent5>
      <a:accent6>
        <a:srgbClr val="D34F73"/>
      </a:accent6>
      <a:hlink>
        <a:srgbClr val="79B9FC"/>
      </a:hlink>
      <a:folHlink>
        <a:srgbClr val="246391"/>
      </a:folHlink>
    </a:clrScheme>
    <a:fontScheme name="LB_2022">
      <a:majorFont>
        <a:latin typeface="Lor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zentācija1" id="{AEB109B2-994E-48DC-99E2-C7656DF030BD}" vid="{C58BA9BF-3D00-4226-8153-9C96A873DD76}"/>
    </a:ext>
  </a:extLst>
</a:theme>
</file>

<file path=ppt/theme/theme12.xml><?xml version="1.0" encoding="utf-8"?>
<a:theme xmlns:a="http://schemas.openxmlformats.org/drawingml/2006/main" name="5 un vairāk bulletu slaidi">
  <a:themeElements>
    <a:clrScheme name="LB_PTT_2022_2604-3">
      <a:dk1>
        <a:srgbClr val="282850"/>
      </a:dk1>
      <a:lt1>
        <a:srgbClr val="CBAC88"/>
      </a:lt1>
      <a:dk2>
        <a:srgbClr val="282850"/>
      </a:dk2>
      <a:lt2>
        <a:srgbClr val="F0F0F5"/>
      </a:lt2>
      <a:accent1>
        <a:srgbClr val="444780"/>
      </a:accent1>
      <a:accent2>
        <a:srgbClr val="CBAC88"/>
      </a:accent2>
      <a:accent3>
        <a:srgbClr val="489E9E"/>
      </a:accent3>
      <a:accent4>
        <a:srgbClr val="2878A1"/>
      </a:accent4>
      <a:accent5>
        <a:srgbClr val="7F7F85"/>
      </a:accent5>
      <a:accent6>
        <a:srgbClr val="D34F73"/>
      </a:accent6>
      <a:hlink>
        <a:srgbClr val="79B9FC"/>
      </a:hlink>
      <a:folHlink>
        <a:srgbClr val="246391"/>
      </a:folHlink>
    </a:clrScheme>
    <a:fontScheme name="LB_2022">
      <a:majorFont>
        <a:latin typeface="Lor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zentācija1" id="{AEB109B2-994E-48DC-99E2-C7656DF030BD}" vid="{63BB40D5-6DBF-4BB4-A759-9205B003CA68}"/>
    </a:ext>
  </a:extLst>
</a:theme>
</file>

<file path=ppt/theme/theme13.xml><?xml version="1.0" encoding="utf-8"?>
<a:theme xmlns:a="http://schemas.openxmlformats.org/drawingml/2006/main" name="1_5 un vairāk bulletu slaidi">
  <a:themeElements>
    <a:clrScheme name="LB_PTT_2022_2604-3">
      <a:dk1>
        <a:srgbClr val="282850"/>
      </a:dk1>
      <a:lt1>
        <a:srgbClr val="CBAC88"/>
      </a:lt1>
      <a:dk2>
        <a:srgbClr val="282850"/>
      </a:dk2>
      <a:lt2>
        <a:srgbClr val="F0F0F5"/>
      </a:lt2>
      <a:accent1>
        <a:srgbClr val="444780"/>
      </a:accent1>
      <a:accent2>
        <a:srgbClr val="CBAC88"/>
      </a:accent2>
      <a:accent3>
        <a:srgbClr val="489E9E"/>
      </a:accent3>
      <a:accent4>
        <a:srgbClr val="2878A1"/>
      </a:accent4>
      <a:accent5>
        <a:srgbClr val="7F7F85"/>
      </a:accent5>
      <a:accent6>
        <a:srgbClr val="D34F73"/>
      </a:accent6>
      <a:hlink>
        <a:srgbClr val="79B9FC"/>
      </a:hlink>
      <a:folHlink>
        <a:srgbClr val="246391"/>
      </a:folHlink>
    </a:clrScheme>
    <a:fontScheme name="LB_2022">
      <a:majorFont>
        <a:latin typeface="Lor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zentācija1" id="{AEB109B2-994E-48DC-99E2-C7656DF030BD}" vid="{63BB40D5-6DBF-4BB4-A759-9205B003CA68}"/>
    </a:ext>
  </a:extLst>
</a:theme>
</file>

<file path=ppt/theme/theme14.xml><?xml version="1.0" encoding="utf-8"?>
<a:theme xmlns:a="http://schemas.openxmlformats.org/drawingml/2006/main" name="Grafiku slaidi">
  <a:themeElements>
    <a:clrScheme name="LB_PTT_2022_2604-3">
      <a:dk1>
        <a:srgbClr val="282850"/>
      </a:dk1>
      <a:lt1>
        <a:srgbClr val="CBAC88"/>
      </a:lt1>
      <a:dk2>
        <a:srgbClr val="282850"/>
      </a:dk2>
      <a:lt2>
        <a:srgbClr val="F0F0F5"/>
      </a:lt2>
      <a:accent1>
        <a:srgbClr val="444780"/>
      </a:accent1>
      <a:accent2>
        <a:srgbClr val="CBAC88"/>
      </a:accent2>
      <a:accent3>
        <a:srgbClr val="489E9E"/>
      </a:accent3>
      <a:accent4>
        <a:srgbClr val="2878A1"/>
      </a:accent4>
      <a:accent5>
        <a:srgbClr val="7F7F85"/>
      </a:accent5>
      <a:accent6>
        <a:srgbClr val="D34F73"/>
      </a:accent6>
      <a:hlink>
        <a:srgbClr val="79B9FC"/>
      </a:hlink>
      <a:folHlink>
        <a:srgbClr val="246391"/>
      </a:folHlink>
    </a:clrScheme>
    <a:fontScheme name="LB_2022">
      <a:majorFont>
        <a:latin typeface="Lor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ācija1" id="{AEB109B2-994E-48DC-99E2-C7656DF030BD}" vid="{DBC26100-63BC-4E22-BB8C-74BD1E639B50}"/>
    </a:ext>
  </a:extLst>
</a:theme>
</file>

<file path=ppt/theme/theme15.xml><?xml version="1.0" encoding="utf-8"?>
<a:theme xmlns:a="http://schemas.openxmlformats.org/drawingml/2006/main" name="2_Titulslaidi">
  <a:themeElements>
    <a:clrScheme name="LB_PTT_2022_2604-3">
      <a:dk1>
        <a:srgbClr val="282850"/>
      </a:dk1>
      <a:lt1>
        <a:srgbClr val="CBAC88"/>
      </a:lt1>
      <a:dk2>
        <a:srgbClr val="282850"/>
      </a:dk2>
      <a:lt2>
        <a:srgbClr val="F0F0F5"/>
      </a:lt2>
      <a:accent1>
        <a:srgbClr val="444780"/>
      </a:accent1>
      <a:accent2>
        <a:srgbClr val="CBAC88"/>
      </a:accent2>
      <a:accent3>
        <a:srgbClr val="489E9E"/>
      </a:accent3>
      <a:accent4>
        <a:srgbClr val="2878A1"/>
      </a:accent4>
      <a:accent5>
        <a:srgbClr val="7F7F85"/>
      </a:accent5>
      <a:accent6>
        <a:srgbClr val="D34F73"/>
      </a:accent6>
      <a:hlink>
        <a:srgbClr val="79B9FC"/>
      </a:hlink>
      <a:folHlink>
        <a:srgbClr val="246391"/>
      </a:folHlink>
    </a:clrScheme>
    <a:fontScheme name="LB_2022">
      <a:majorFont>
        <a:latin typeface="Lor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tvijas Banka_prezentaciju_veidne_2022_maijs.potx  -  Read-Only" id="{F341E3FF-83D7-4C81-83C6-77FBCF2716E0}" vid="{B5670C3D-F915-4E27-BD9A-31B38BBE3120}"/>
    </a:ext>
  </a:extLst>
</a:theme>
</file>

<file path=ppt/theme/theme16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daļu slaidi">
  <a:themeElements>
    <a:clrScheme name="LB_PTT_2022_2604-3">
      <a:dk1>
        <a:srgbClr val="282850"/>
      </a:dk1>
      <a:lt1>
        <a:srgbClr val="CBAC88"/>
      </a:lt1>
      <a:dk2>
        <a:srgbClr val="282850"/>
      </a:dk2>
      <a:lt2>
        <a:srgbClr val="F0F0F5"/>
      </a:lt2>
      <a:accent1>
        <a:srgbClr val="444780"/>
      </a:accent1>
      <a:accent2>
        <a:srgbClr val="CBAC88"/>
      </a:accent2>
      <a:accent3>
        <a:srgbClr val="489E9E"/>
      </a:accent3>
      <a:accent4>
        <a:srgbClr val="2878A1"/>
      </a:accent4>
      <a:accent5>
        <a:srgbClr val="7F7F85"/>
      </a:accent5>
      <a:accent6>
        <a:srgbClr val="D34F73"/>
      </a:accent6>
      <a:hlink>
        <a:srgbClr val="79B9FC"/>
      </a:hlink>
      <a:folHlink>
        <a:srgbClr val="246391"/>
      </a:folHlink>
    </a:clrScheme>
    <a:fontScheme name="LB_2022">
      <a:majorFont>
        <a:latin typeface="Lor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tvijas Banka_prezentaciju_veidne_2022_maijs.potx  -  Read-Only" id="{F341E3FF-83D7-4C81-83C6-77FBCF2716E0}" vid="{D2543BDD-C850-498B-AC80-B2FE8918D5CD}"/>
    </a:ext>
  </a:extLst>
</a:theme>
</file>

<file path=ppt/theme/theme3.xml><?xml version="1.0" encoding="utf-8"?>
<a:theme xmlns:a="http://schemas.openxmlformats.org/drawingml/2006/main" name="2 bulletu slaidi">
  <a:themeElements>
    <a:clrScheme name="LB_PTT_2022_2604-3">
      <a:dk1>
        <a:srgbClr val="282850"/>
      </a:dk1>
      <a:lt1>
        <a:srgbClr val="CBAC88"/>
      </a:lt1>
      <a:dk2>
        <a:srgbClr val="282850"/>
      </a:dk2>
      <a:lt2>
        <a:srgbClr val="F0F0F5"/>
      </a:lt2>
      <a:accent1>
        <a:srgbClr val="444780"/>
      </a:accent1>
      <a:accent2>
        <a:srgbClr val="CBAC88"/>
      </a:accent2>
      <a:accent3>
        <a:srgbClr val="489E9E"/>
      </a:accent3>
      <a:accent4>
        <a:srgbClr val="2878A1"/>
      </a:accent4>
      <a:accent5>
        <a:srgbClr val="7F7F85"/>
      </a:accent5>
      <a:accent6>
        <a:srgbClr val="D34F73"/>
      </a:accent6>
      <a:hlink>
        <a:srgbClr val="79B9FC"/>
      </a:hlink>
      <a:folHlink>
        <a:srgbClr val="246391"/>
      </a:folHlink>
    </a:clrScheme>
    <a:fontScheme name="LB_2022">
      <a:majorFont>
        <a:latin typeface="Lor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tvijas Banka_prezentaciju_veidne_2022_maijs.potx  -  Read-Only" id="{F341E3FF-83D7-4C81-83C6-77FBCF2716E0}" vid="{7B9DBEC6-37CA-4954-A2D8-3589C4D3EC08}"/>
    </a:ext>
  </a:extLst>
</a:theme>
</file>

<file path=ppt/theme/theme4.xml><?xml version="1.0" encoding="utf-8"?>
<a:theme xmlns:a="http://schemas.openxmlformats.org/drawingml/2006/main" name="3 bulletu slaidi">
  <a:themeElements>
    <a:clrScheme name="LB_PTT_2022_2604-3">
      <a:dk1>
        <a:srgbClr val="282850"/>
      </a:dk1>
      <a:lt1>
        <a:srgbClr val="CBAC88"/>
      </a:lt1>
      <a:dk2>
        <a:srgbClr val="282850"/>
      </a:dk2>
      <a:lt2>
        <a:srgbClr val="F0F0F5"/>
      </a:lt2>
      <a:accent1>
        <a:srgbClr val="444780"/>
      </a:accent1>
      <a:accent2>
        <a:srgbClr val="CBAC88"/>
      </a:accent2>
      <a:accent3>
        <a:srgbClr val="489E9E"/>
      </a:accent3>
      <a:accent4>
        <a:srgbClr val="2878A1"/>
      </a:accent4>
      <a:accent5>
        <a:srgbClr val="7F7F85"/>
      </a:accent5>
      <a:accent6>
        <a:srgbClr val="D34F73"/>
      </a:accent6>
      <a:hlink>
        <a:srgbClr val="79B9FC"/>
      </a:hlink>
      <a:folHlink>
        <a:srgbClr val="246391"/>
      </a:folHlink>
    </a:clrScheme>
    <a:fontScheme name="LB_2022">
      <a:majorFont>
        <a:latin typeface="Lor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atvijas Banka_prezentaciju_veidne_2022_maijs.potx  -  Read-Only" id="{F341E3FF-83D7-4C81-83C6-77FBCF2716E0}" vid="{FC0A0058-10CF-4E8D-95FE-6409E9CFC18B}"/>
    </a:ext>
  </a:extLst>
</a:theme>
</file>

<file path=ppt/theme/theme5.xml><?xml version="1.0" encoding="utf-8"?>
<a:theme xmlns:a="http://schemas.openxmlformats.org/drawingml/2006/main" name="4 bulletu slaidi">
  <a:themeElements>
    <a:clrScheme name="LB_PTT_2022_2604-3">
      <a:dk1>
        <a:srgbClr val="282850"/>
      </a:dk1>
      <a:lt1>
        <a:srgbClr val="CBAC88"/>
      </a:lt1>
      <a:dk2>
        <a:srgbClr val="282850"/>
      </a:dk2>
      <a:lt2>
        <a:srgbClr val="F0F0F5"/>
      </a:lt2>
      <a:accent1>
        <a:srgbClr val="444780"/>
      </a:accent1>
      <a:accent2>
        <a:srgbClr val="CBAC88"/>
      </a:accent2>
      <a:accent3>
        <a:srgbClr val="489E9E"/>
      </a:accent3>
      <a:accent4>
        <a:srgbClr val="2878A1"/>
      </a:accent4>
      <a:accent5>
        <a:srgbClr val="7F7F85"/>
      </a:accent5>
      <a:accent6>
        <a:srgbClr val="D34F73"/>
      </a:accent6>
      <a:hlink>
        <a:srgbClr val="79B9FC"/>
      </a:hlink>
      <a:folHlink>
        <a:srgbClr val="246391"/>
      </a:folHlink>
    </a:clrScheme>
    <a:fontScheme name="LB_2022">
      <a:majorFont>
        <a:latin typeface="Lor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tvijas Banka_prezentaciju_veidne_2022_maijs.potx  -  Read-Only" id="{F341E3FF-83D7-4C81-83C6-77FBCF2716E0}" vid="{3E8AC840-EC07-45E7-8FF4-24E0DDD7D936}"/>
    </a:ext>
  </a:extLst>
</a:theme>
</file>

<file path=ppt/theme/theme6.xml><?xml version="1.0" encoding="utf-8"?>
<a:theme xmlns:a="http://schemas.openxmlformats.org/drawingml/2006/main" name="1_4 bulletu slaidi">
  <a:themeElements>
    <a:clrScheme name="LB_PTT_2022_2604-3">
      <a:dk1>
        <a:srgbClr val="282850"/>
      </a:dk1>
      <a:lt1>
        <a:srgbClr val="CBAC88"/>
      </a:lt1>
      <a:dk2>
        <a:srgbClr val="282850"/>
      </a:dk2>
      <a:lt2>
        <a:srgbClr val="F0F0F5"/>
      </a:lt2>
      <a:accent1>
        <a:srgbClr val="444780"/>
      </a:accent1>
      <a:accent2>
        <a:srgbClr val="CBAC88"/>
      </a:accent2>
      <a:accent3>
        <a:srgbClr val="489E9E"/>
      </a:accent3>
      <a:accent4>
        <a:srgbClr val="2878A1"/>
      </a:accent4>
      <a:accent5>
        <a:srgbClr val="7F7F85"/>
      </a:accent5>
      <a:accent6>
        <a:srgbClr val="D34F73"/>
      </a:accent6>
      <a:hlink>
        <a:srgbClr val="79B9FC"/>
      </a:hlink>
      <a:folHlink>
        <a:srgbClr val="246391"/>
      </a:folHlink>
    </a:clrScheme>
    <a:fontScheme name="LB_2022">
      <a:majorFont>
        <a:latin typeface="Lor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tvijas Banka_prezentaciju_veidne_2022_maijs.potx  -  Read-Only" id="{F341E3FF-83D7-4C81-83C6-77FBCF2716E0}" vid="{26437DF8-C3AE-4A14-9557-2A3811BBE258}"/>
    </a:ext>
  </a:extLst>
</a:theme>
</file>

<file path=ppt/theme/theme7.xml><?xml version="1.0" encoding="utf-8"?>
<a:theme xmlns:a="http://schemas.openxmlformats.org/drawingml/2006/main" name="Teksts / apakšpunkti">
  <a:themeElements>
    <a:clrScheme name="LB_PTT_2022_2604-3">
      <a:dk1>
        <a:srgbClr val="282850"/>
      </a:dk1>
      <a:lt1>
        <a:srgbClr val="CBAC88"/>
      </a:lt1>
      <a:dk2>
        <a:srgbClr val="282850"/>
      </a:dk2>
      <a:lt2>
        <a:srgbClr val="F0F0F5"/>
      </a:lt2>
      <a:accent1>
        <a:srgbClr val="444780"/>
      </a:accent1>
      <a:accent2>
        <a:srgbClr val="CBAC88"/>
      </a:accent2>
      <a:accent3>
        <a:srgbClr val="489E9E"/>
      </a:accent3>
      <a:accent4>
        <a:srgbClr val="2878A1"/>
      </a:accent4>
      <a:accent5>
        <a:srgbClr val="7F7F85"/>
      </a:accent5>
      <a:accent6>
        <a:srgbClr val="D34F73"/>
      </a:accent6>
      <a:hlink>
        <a:srgbClr val="79B9FC"/>
      </a:hlink>
      <a:folHlink>
        <a:srgbClr val="246391"/>
      </a:folHlink>
    </a:clrScheme>
    <a:fontScheme name="LB_2022">
      <a:majorFont>
        <a:latin typeface="Lor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tvijas Banka_prezentaciju_veidne_2022_maijs.potx  -  Read-Only" id="{F341E3FF-83D7-4C81-83C6-77FBCF2716E0}" vid="{793EB6A4-C279-476F-A9D2-E6939EB39675}"/>
    </a:ext>
  </a:extLst>
</a:theme>
</file>

<file path=ppt/theme/theme8.xml><?xml version="1.0" encoding="utf-8"?>
<a:theme xmlns:a="http://schemas.openxmlformats.org/drawingml/2006/main" name="Nobeiguma slaidi">
  <a:themeElements>
    <a:clrScheme name="LB_PTT_2022_2604-3">
      <a:dk1>
        <a:srgbClr val="282850"/>
      </a:dk1>
      <a:lt1>
        <a:srgbClr val="CBAC88"/>
      </a:lt1>
      <a:dk2>
        <a:srgbClr val="282850"/>
      </a:dk2>
      <a:lt2>
        <a:srgbClr val="F0F0F5"/>
      </a:lt2>
      <a:accent1>
        <a:srgbClr val="444780"/>
      </a:accent1>
      <a:accent2>
        <a:srgbClr val="CBAC88"/>
      </a:accent2>
      <a:accent3>
        <a:srgbClr val="489E9E"/>
      </a:accent3>
      <a:accent4>
        <a:srgbClr val="2878A1"/>
      </a:accent4>
      <a:accent5>
        <a:srgbClr val="7F7F85"/>
      </a:accent5>
      <a:accent6>
        <a:srgbClr val="D34F73"/>
      </a:accent6>
      <a:hlink>
        <a:srgbClr val="79B9FC"/>
      </a:hlink>
      <a:folHlink>
        <a:srgbClr val="246391"/>
      </a:folHlink>
    </a:clrScheme>
    <a:fontScheme name="LB_2022">
      <a:majorFont>
        <a:latin typeface="Lor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tvijas Banka_prezentaciju_veidne_2022_maijs.potx  -  Read-Only" id="{F341E3FF-83D7-4C81-83C6-77FBCF2716E0}" vid="{7B546D88-5992-4999-AC15-AEF6CDC32FB6}"/>
    </a:ext>
  </a:extLst>
</a:theme>
</file>

<file path=ppt/theme/theme9.xml><?xml version="1.0" encoding="utf-8"?>
<a:theme xmlns:a="http://schemas.openxmlformats.org/drawingml/2006/main" name="Tukšie slaidi">
  <a:themeElements>
    <a:clrScheme name="LB_PTT_2022_2604-3">
      <a:dk1>
        <a:srgbClr val="282850"/>
      </a:dk1>
      <a:lt1>
        <a:srgbClr val="CBAC88"/>
      </a:lt1>
      <a:dk2>
        <a:srgbClr val="282850"/>
      </a:dk2>
      <a:lt2>
        <a:srgbClr val="F0F0F5"/>
      </a:lt2>
      <a:accent1>
        <a:srgbClr val="444780"/>
      </a:accent1>
      <a:accent2>
        <a:srgbClr val="CBAC88"/>
      </a:accent2>
      <a:accent3>
        <a:srgbClr val="489E9E"/>
      </a:accent3>
      <a:accent4>
        <a:srgbClr val="2878A1"/>
      </a:accent4>
      <a:accent5>
        <a:srgbClr val="7F7F85"/>
      </a:accent5>
      <a:accent6>
        <a:srgbClr val="D34F73"/>
      </a:accent6>
      <a:hlink>
        <a:srgbClr val="79B9FC"/>
      </a:hlink>
      <a:folHlink>
        <a:srgbClr val="246391"/>
      </a:folHlink>
    </a:clrScheme>
    <a:fontScheme name="LB_2022">
      <a:majorFont>
        <a:latin typeface="Lor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tvijas Banka_prezentaciju_veidne_2022_maijs.potx  -  Read-Only" id="{F341E3FF-83D7-4C81-83C6-77FBCF2716E0}" vid="{EDEC6AB4-1DE3-4936-A8B7-34373A9CE0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Latvijas Banka_prezentaciju_veidne_2022_maijs</Template>
  <TotalTime>3465</TotalTime>
  <Words>734</Words>
  <Application>Microsoft Office PowerPoint</Application>
  <PresentationFormat>Widescreen</PresentationFormat>
  <Paragraphs>105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Arial</vt:lpstr>
      <vt:lpstr>Calibri</vt:lpstr>
      <vt:lpstr>Lora</vt:lpstr>
      <vt:lpstr>Open Sans</vt:lpstr>
      <vt:lpstr>Titulslaidi</vt:lpstr>
      <vt:lpstr>Nodaļu slaidi</vt:lpstr>
      <vt:lpstr>2 bulletu slaidi</vt:lpstr>
      <vt:lpstr>3 bulletu slaidi</vt:lpstr>
      <vt:lpstr>4 bulletu slaidi</vt:lpstr>
      <vt:lpstr>1_4 bulletu slaidi</vt:lpstr>
      <vt:lpstr>Teksts / apakšpunkti</vt:lpstr>
      <vt:lpstr>Nobeiguma slaidi</vt:lpstr>
      <vt:lpstr>Tukšie slaidi</vt:lpstr>
      <vt:lpstr>1_Titulslaidi</vt:lpstr>
      <vt:lpstr>1_Tukšie slaidi</vt:lpstr>
      <vt:lpstr>5 un vairāk bulletu slaidi</vt:lpstr>
      <vt:lpstr>1_5 un vairāk bulletu slaidi</vt:lpstr>
      <vt:lpstr>Grafiku slaidi</vt:lpstr>
      <vt:lpstr>2_Titulslaidi</vt:lpstr>
      <vt:lpstr>Vides pārmaiņas kā izaicinājums attīstībai </vt:lpstr>
      <vt:lpstr>PowerPoint Presentation</vt:lpstr>
      <vt:lpstr>PowerPoint Presentation</vt:lpstr>
      <vt:lpstr>PowerPoint Presentation</vt:lpstr>
      <vt:lpstr>Ar dabu saistītie riski</vt:lpstr>
      <vt:lpstr>PowerPoint Presentation</vt:lpstr>
      <vt:lpstr>PowerPoint Presentation</vt:lpstr>
      <vt:lpstr>Fosilas izcelsmes CO2 per capita</vt:lpstr>
      <vt:lpstr>PowerPoint Presentation</vt:lpstr>
      <vt:lpstr>PowerPoint Presentation</vt:lpstr>
      <vt:lpstr>Zemes zīdītāju biomasas sadalījums</vt:lpstr>
      <vt:lpstr>PowerPoint Presentation</vt:lpstr>
      <vt:lpstr>PowerPoint Presentation</vt:lpstr>
      <vt:lpstr>PowerPoint Presentation</vt:lpstr>
      <vt:lpstr>No valsts un pašvaldību mežu apsaimniekošanas mērķiem – kuri ir būtiskākie?</vt:lpstr>
      <vt:lpstr>PowerPoint Presentation</vt:lpstr>
      <vt:lpstr>PowerPoint Presentation</vt:lpstr>
      <vt:lpstr>ASV</vt:lpstr>
      <vt:lpstr>Ķīna</vt:lpstr>
      <vt:lpstr>ES</vt:lpstr>
      <vt:lpstr>Galvenie izaicinājumi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Prezentācijas nosaukums. Šis slaida variants paredzēts garākam prezentācijas nosaukumam</dc:title>
  <dc:creator>Ieva Vovere</dc:creator>
  <cp:lastModifiedBy>Edvards Kušners</cp:lastModifiedBy>
  <cp:revision>130</cp:revision>
  <cp:lastPrinted>2022-12-02T11:05:48Z</cp:lastPrinted>
  <dcterms:created xsi:type="dcterms:W3CDTF">2022-08-30T12:34:09Z</dcterms:created>
  <dcterms:modified xsi:type="dcterms:W3CDTF">2023-10-05T09:48:21Z</dcterms:modified>
</cp:coreProperties>
</file>