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sldIdLst>
    <p:sldId id="4507" r:id="rId2"/>
    <p:sldId id="4509" r:id="rId3"/>
    <p:sldId id="4502" r:id="rId4"/>
    <p:sldId id="4506" r:id="rId5"/>
    <p:sldId id="4510" r:id="rId6"/>
    <p:sldId id="450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8DE5CAA-20EF-4703-894B-C0EF4E28418B}"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9C482-D2B6-4EC1-A1F4-D0B9C8FD3735}" type="slidenum">
              <a:rPr lang="en-GB" smtClean="0"/>
              <a:t>‹#›</a:t>
            </a:fld>
            <a:endParaRPr lang="en-GB"/>
          </a:p>
        </p:txBody>
      </p:sp>
    </p:spTree>
    <p:extLst>
      <p:ext uri="{BB962C8B-B14F-4D97-AF65-F5344CB8AC3E}">
        <p14:creationId xmlns:p14="http://schemas.microsoft.com/office/powerpoint/2010/main" val="129819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DE5CAA-20EF-4703-894B-C0EF4E28418B}"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9C482-D2B6-4EC1-A1F4-D0B9C8FD3735}" type="slidenum">
              <a:rPr lang="en-GB" smtClean="0"/>
              <a:t>‹#›</a:t>
            </a:fld>
            <a:endParaRPr lang="en-GB"/>
          </a:p>
        </p:txBody>
      </p:sp>
    </p:spTree>
    <p:extLst>
      <p:ext uri="{BB962C8B-B14F-4D97-AF65-F5344CB8AC3E}">
        <p14:creationId xmlns:p14="http://schemas.microsoft.com/office/powerpoint/2010/main" val="541781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DE5CAA-20EF-4703-894B-C0EF4E28418B}"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9C482-D2B6-4EC1-A1F4-D0B9C8FD3735}" type="slidenum">
              <a:rPr lang="en-GB" smtClean="0"/>
              <a:t>‹#›</a:t>
            </a:fld>
            <a:endParaRPr lang="en-GB"/>
          </a:p>
        </p:txBody>
      </p:sp>
    </p:spTree>
    <p:extLst>
      <p:ext uri="{BB962C8B-B14F-4D97-AF65-F5344CB8AC3E}">
        <p14:creationId xmlns:p14="http://schemas.microsoft.com/office/powerpoint/2010/main" val="1519955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daļ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01312BE-7743-E94A-A25D-922ECC0C17EA}"/>
              </a:ext>
            </a:extLst>
          </p:cNvPr>
          <p:cNvSpPr>
            <a:spLocks noGrp="1"/>
          </p:cNvSpPr>
          <p:nvPr>
            <p:ph type="pic" sz="quarter" idx="10"/>
          </p:nvPr>
        </p:nvSpPr>
        <p:spPr>
          <a:xfrm>
            <a:off x="0" y="-1"/>
            <a:ext cx="12192000" cy="4455099"/>
          </a:xfrm>
          <a:solidFill>
            <a:schemeClr val="bg1">
              <a:lumMod val="50000"/>
            </a:schemeClr>
          </a:solidFill>
        </p:spPr>
        <p:txBody>
          <a:bodyPr/>
          <a:lstStyle/>
          <a:p>
            <a:endParaRPr lang="en-US"/>
          </a:p>
        </p:txBody>
      </p:sp>
      <p:sp>
        <p:nvSpPr>
          <p:cNvPr id="2" name="Rectangle 1">
            <a:extLst>
              <a:ext uri="{FF2B5EF4-FFF2-40B4-BE49-F238E27FC236}">
                <a16:creationId xmlns:a16="http://schemas.microsoft.com/office/drawing/2014/main" id="{04B58C15-2E18-0D4B-91C9-348DF5571A3F}"/>
              </a:ext>
            </a:extLst>
          </p:cNvPr>
          <p:cNvSpPr/>
          <p:nvPr userDrawn="1"/>
        </p:nvSpPr>
        <p:spPr>
          <a:xfrm>
            <a:off x="0" y="4432852"/>
            <a:ext cx="12192000" cy="2425147"/>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123B2508-1EF8-3741-83DF-3CF04D211C5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23694" y="5257003"/>
            <a:ext cx="3185060" cy="776844"/>
          </a:xfrm>
          <a:prstGeom prst="rect">
            <a:avLst/>
          </a:prstGeom>
        </p:spPr>
      </p:pic>
      <p:sp>
        <p:nvSpPr>
          <p:cNvPr id="5" name="Rectangle 4">
            <a:extLst>
              <a:ext uri="{FF2B5EF4-FFF2-40B4-BE49-F238E27FC236}">
                <a16:creationId xmlns:a16="http://schemas.microsoft.com/office/drawing/2014/main" id="{04D224B9-4AF0-6D4A-B228-D61BEA723EFC}"/>
              </a:ext>
            </a:extLst>
          </p:cNvPr>
          <p:cNvSpPr/>
          <p:nvPr userDrawn="1"/>
        </p:nvSpPr>
        <p:spPr>
          <a:xfrm>
            <a:off x="0" y="4344219"/>
            <a:ext cx="12192000" cy="110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6AEC9892-53D3-5D4F-8940-959F68ACE52C}"/>
              </a:ext>
            </a:extLst>
          </p:cNvPr>
          <p:cNvSpPr>
            <a:spLocks noGrp="1"/>
          </p:cNvSpPr>
          <p:nvPr>
            <p:ph type="body" sz="quarter" idx="11"/>
          </p:nvPr>
        </p:nvSpPr>
        <p:spPr>
          <a:xfrm>
            <a:off x="7126288" y="5180013"/>
            <a:ext cx="4324350" cy="1052512"/>
          </a:xfrm>
        </p:spPr>
        <p:txBody>
          <a:bodyPr>
            <a:noAutofit/>
          </a:bodyPr>
          <a:lstStyle>
            <a:lvl1pPr marL="0" indent="0" algn="r">
              <a:buNone/>
              <a:defRPr sz="2800" b="1" i="0">
                <a:latin typeface="Mulish Bold Roman" pitchFamily="2" charset="77"/>
              </a:defRPr>
            </a:lvl1pPr>
            <a:lvl2pPr marL="457200" indent="0" algn="r">
              <a:buNone/>
              <a:defRPr sz="2800" b="1"/>
            </a:lvl2pPr>
            <a:lvl3pPr marL="914400" indent="0" algn="r">
              <a:buNone/>
              <a:defRPr sz="2800" b="1"/>
            </a:lvl3pPr>
            <a:lvl4pPr algn="r">
              <a:defRPr sz="2800" b="1"/>
            </a:lvl4pPr>
            <a:lvl5pPr algn="r">
              <a:defRPr sz="2800" b="1"/>
            </a:lvl5pPr>
          </a:lstStyle>
          <a:p>
            <a:pPr lvl="0"/>
            <a:r>
              <a:rPr lang="en-GB"/>
              <a:t>Click to edit Master text styles</a:t>
            </a:r>
          </a:p>
        </p:txBody>
      </p:sp>
    </p:spTree>
    <p:extLst>
      <p:ext uri="{BB962C8B-B14F-4D97-AF65-F5344CB8AC3E}">
        <p14:creationId xmlns:p14="http://schemas.microsoft.com/office/powerpoint/2010/main" val="876940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A5D2AAC-3E8D-B647-9904-BB6372C9B899}"/>
              </a:ext>
            </a:extLst>
          </p:cNvPr>
          <p:cNvSpPr>
            <a:spLocks noGrp="1"/>
          </p:cNvSpPr>
          <p:nvPr>
            <p:ph type="title"/>
          </p:nvPr>
        </p:nvSpPr>
        <p:spPr>
          <a:xfrm>
            <a:off x="579138" y="369358"/>
            <a:ext cx="10515600" cy="539336"/>
          </a:xfrm>
        </p:spPr>
        <p:txBody>
          <a:bodyPr>
            <a:normAutofit/>
          </a:bodyPr>
          <a:lstStyle>
            <a:lvl1pPr>
              <a:defRPr sz="2800"/>
            </a:lvl1pPr>
          </a:lstStyle>
          <a:p>
            <a:r>
              <a:rPr lang="en-GB"/>
              <a:t>Click to edit Master title style</a:t>
            </a:r>
            <a:endParaRPr lang="en-US"/>
          </a:p>
        </p:txBody>
      </p:sp>
      <p:sp>
        <p:nvSpPr>
          <p:cNvPr id="4" name="Rectangle 3">
            <a:extLst>
              <a:ext uri="{FF2B5EF4-FFF2-40B4-BE49-F238E27FC236}">
                <a16:creationId xmlns:a16="http://schemas.microsoft.com/office/drawing/2014/main" id="{86331E9D-1AB9-FB46-8A33-656C339507FA}"/>
              </a:ext>
            </a:extLst>
          </p:cNvPr>
          <p:cNvSpPr/>
          <p:nvPr userDrawn="1"/>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F730E553-172B-194A-B440-62B45EC2C32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71037" y="6364453"/>
            <a:ext cx="1199409" cy="290838"/>
          </a:xfrm>
          <a:prstGeom prst="rect">
            <a:avLst/>
          </a:prstGeom>
        </p:spPr>
      </p:pic>
      <p:sp>
        <p:nvSpPr>
          <p:cNvPr id="6" name="TextBox 5">
            <a:extLst>
              <a:ext uri="{FF2B5EF4-FFF2-40B4-BE49-F238E27FC236}">
                <a16:creationId xmlns:a16="http://schemas.microsoft.com/office/drawing/2014/main" id="{28E3F305-28A8-B243-A33E-4C3448F6040D}"/>
              </a:ext>
            </a:extLst>
          </p:cNvPr>
          <p:cNvSpPr txBox="1"/>
          <p:nvPr userDrawn="1"/>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a:t>
            </a:fld>
            <a:endParaRPr lang="en-US" sz="2000" b="1">
              <a:solidFill>
                <a:schemeClr val="bg1">
                  <a:lumMod val="90000"/>
                </a:schemeClr>
              </a:solidFill>
              <a:latin typeface="Mulish Black Roman" pitchFamily="2" charset="77"/>
            </a:endParaRPr>
          </a:p>
        </p:txBody>
      </p:sp>
    </p:spTree>
    <p:extLst>
      <p:ext uri="{BB962C8B-B14F-4D97-AF65-F5344CB8AC3E}">
        <p14:creationId xmlns:p14="http://schemas.microsoft.com/office/powerpoint/2010/main" val="2357040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Line Tex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92BDDBB-F3CE-9949-85E1-423765E54190}"/>
              </a:ext>
            </a:extLst>
          </p:cNvPr>
          <p:cNvSpPr>
            <a:spLocks noGrp="1"/>
          </p:cNvSpPr>
          <p:nvPr>
            <p:ph type="subTitle" idx="1"/>
          </p:nvPr>
        </p:nvSpPr>
        <p:spPr>
          <a:xfrm>
            <a:off x="605642" y="1286220"/>
            <a:ext cx="11091552" cy="446850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Title 6">
            <a:extLst>
              <a:ext uri="{FF2B5EF4-FFF2-40B4-BE49-F238E27FC236}">
                <a16:creationId xmlns:a16="http://schemas.microsoft.com/office/drawing/2014/main" id="{3A5D2AAC-3E8D-B647-9904-BB6372C9B899}"/>
              </a:ext>
            </a:extLst>
          </p:cNvPr>
          <p:cNvSpPr>
            <a:spLocks noGrp="1"/>
          </p:cNvSpPr>
          <p:nvPr>
            <p:ph type="title"/>
          </p:nvPr>
        </p:nvSpPr>
        <p:spPr>
          <a:xfrm>
            <a:off x="579138" y="369358"/>
            <a:ext cx="10515600" cy="539336"/>
          </a:xfrm>
        </p:spPr>
        <p:txBody>
          <a:bodyPr>
            <a:normAutofit/>
          </a:bodyPr>
          <a:lstStyle>
            <a:lvl1pPr>
              <a:defRPr sz="2800"/>
            </a:lvl1pPr>
          </a:lstStyle>
          <a:p>
            <a:r>
              <a:rPr lang="en-GB"/>
              <a:t>Click to edit Master title style</a:t>
            </a:r>
            <a:endParaRPr lang="en-US"/>
          </a:p>
        </p:txBody>
      </p:sp>
      <p:sp>
        <p:nvSpPr>
          <p:cNvPr id="4" name="Rectangle 3">
            <a:extLst>
              <a:ext uri="{FF2B5EF4-FFF2-40B4-BE49-F238E27FC236}">
                <a16:creationId xmlns:a16="http://schemas.microsoft.com/office/drawing/2014/main" id="{86331E9D-1AB9-FB46-8A33-656C339507FA}"/>
              </a:ext>
            </a:extLst>
          </p:cNvPr>
          <p:cNvSpPr/>
          <p:nvPr userDrawn="1"/>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F730E553-172B-194A-B440-62B45EC2C32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71037" y="6364453"/>
            <a:ext cx="1199409" cy="290838"/>
          </a:xfrm>
          <a:prstGeom prst="rect">
            <a:avLst/>
          </a:prstGeom>
        </p:spPr>
      </p:pic>
      <p:sp>
        <p:nvSpPr>
          <p:cNvPr id="6" name="TextBox 5">
            <a:extLst>
              <a:ext uri="{FF2B5EF4-FFF2-40B4-BE49-F238E27FC236}">
                <a16:creationId xmlns:a16="http://schemas.microsoft.com/office/drawing/2014/main" id="{28E3F305-28A8-B243-A33E-4C3448F6040D}"/>
              </a:ext>
            </a:extLst>
          </p:cNvPr>
          <p:cNvSpPr txBox="1"/>
          <p:nvPr userDrawn="1"/>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a:t>
            </a:fld>
            <a:endParaRPr lang="en-US" sz="2000" b="1">
              <a:solidFill>
                <a:schemeClr val="bg1">
                  <a:lumMod val="90000"/>
                </a:schemeClr>
              </a:solidFill>
              <a:latin typeface="Mulish Black Roman" pitchFamily="2" charset="77"/>
            </a:endParaRPr>
          </a:p>
        </p:txBody>
      </p:sp>
      <p:cxnSp>
        <p:nvCxnSpPr>
          <p:cNvPr id="8" name="Straight Connector 7">
            <a:extLst>
              <a:ext uri="{FF2B5EF4-FFF2-40B4-BE49-F238E27FC236}">
                <a16:creationId xmlns:a16="http://schemas.microsoft.com/office/drawing/2014/main" id="{941CCF35-6914-E344-8855-BBE0801A4BAC}"/>
              </a:ext>
            </a:extLst>
          </p:cNvPr>
          <p:cNvCxnSpPr/>
          <p:nvPr userDrawn="1"/>
        </p:nvCxnSpPr>
        <p:spPr>
          <a:xfrm>
            <a:off x="605642" y="1021278"/>
            <a:ext cx="1109155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730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_Low">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92BDDBB-F3CE-9949-85E1-423765E54190}"/>
              </a:ext>
            </a:extLst>
          </p:cNvPr>
          <p:cNvSpPr>
            <a:spLocks noGrp="1"/>
          </p:cNvSpPr>
          <p:nvPr>
            <p:ph type="subTitle" idx="1"/>
          </p:nvPr>
        </p:nvSpPr>
        <p:spPr>
          <a:xfrm>
            <a:off x="605642" y="1286221"/>
            <a:ext cx="11091552" cy="1367528"/>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Title 6">
            <a:extLst>
              <a:ext uri="{FF2B5EF4-FFF2-40B4-BE49-F238E27FC236}">
                <a16:creationId xmlns:a16="http://schemas.microsoft.com/office/drawing/2014/main" id="{3A5D2AAC-3E8D-B647-9904-BB6372C9B899}"/>
              </a:ext>
            </a:extLst>
          </p:cNvPr>
          <p:cNvSpPr>
            <a:spLocks noGrp="1"/>
          </p:cNvSpPr>
          <p:nvPr>
            <p:ph type="title"/>
          </p:nvPr>
        </p:nvSpPr>
        <p:spPr>
          <a:xfrm>
            <a:off x="579138" y="369358"/>
            <a:ext cx="10515600" cy="539336"/>
          </a:xfrm>
        </p:spPr>
        <p:txBody>
          <a:bodyPr>
            <a:normAutofit/>
          </a:bodyPr>
          <a:lstStyle>
            <a:lvl1pPr>
              <a:defRPr sz="2800"/>
            </a:lvl1pPr>
          </a:lstStyle>
          <a:p>
            <a:r>
              <a:rPr lang="en-GB"/>
              <a:t>Click to edit Master title style</a:t>
            </a:r>
            <a:endParaRPr lang="en-US"/>
          </a:p>
        </p:txBody>
      </p:sp>
      <p:sp>
        <p:nvSpPr>
          <p:cNvPr id="4" name="Rectangle 3">
            <a:extLst>
              <a:ext uri="{FF2B5EF4-FFF2-40B4-BE49-F238E27FC236}">
                <a16:creationId xmlns:a16="http://schemas.microsoft.com/office/drawing/2014/main" id="{86331E9D-1AB9-FB46-8A33-656C339507FA}"/>
              </a:ext>
            </a:extLst>
          </p:cNvPr>
          <p:cNvSpPr/>
          <p:nvPr userDrawn="1"/>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F730E553-172B-194A-B440-62B45EC2C32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71037" y="6364453"/>
            <a:ext cx="1199409" cy="290838"/>
          </a:xfrm>
          <a:prstGeom prst="rect">
            <a:avLst/>
          </a:prstGeom>
        </p:spPr>
      </p:pic>
      <p:sp>
        <p:nvSpPr>
          <p:cNvPr id="6" name="TextBox 5">
            <a:extLst>
              <a:ext uri="{FF2B5EF4-FFF2-40B4-BE49-F238E27FC236}">
                <a16:creationId xmlns:a16="http://schemas.microsoft.com/office/drawing/2014/main" id="{28E3F305-28A8-B243-A33E-4C3448F6040D}"/>
              </a:ext>
            </a:extLst>
          </p:cNvPr>
          <p:cNvSpPr txBox="1"/>
          <p:nvPr userDrawn="1"/>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a:t>
            </a:fld>
            <a:endParaRPr lang="en-US" sz="2000" b="1">
              <a:solidFill>
                <a:schemeClr val="bg1">
                  <a:lumMod val="90000"/>
                </a:schemeClr>
              </a:solidFill>
              <a:latin typeface="Mulish Black Roman" pitchFamily="2" charset="77"/>
            </a:endParaRPr>
          </a:p>
        </p:txBody>
      </p:sp>
      <p:cxnSp>
        <p:nvCxnSpPr>
          <p:cNvPr id="8" name="Straight Connector 7">
            <a:extLst>
              <a:ext uri="{FF2B5EF4-FFF2-40B4-BE49-F238E27FC236}">
                <a16:creationId xmlns:a16="http://schemas.microsoft.com/office/drawing/2014/main" id="{941CCF35-6914-E344-8855-BBE0801A4BAC}"/>
              </a:ext>
            </a:extLst>
          </p:cNvPr>
          <p:cNvCxnSpPr/>
          <p:nvPr userDrawn="1"/>
        </p:nvCxnSpPr>
        <p:spPr>
          <a:xfrm>
            <a:off x="605642" y="1021278"/>
            <a:ext cx="1109155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D5B1E635-38FD-F840-B6FE-05D0A0101407}"/>
              </a:ext>
            </a:extLst>
          </p:cNvPr>
          <p:cNvSpPr>
            <a:spLocks noGrp="1"/>
          </p:cNvSpPr>
          <p:nvPr>
            <p:ph type="pic" sz="quarter" idx="10"/>
          </p:nvPr>
        </p:nvSpPr>
        <p:spPr>
          <a:xfrm>
            <a:off x="0" y="2833200"/>
            <a:ext cx="12192000" cy="3365705"/>
          </a:xfrm>
          <a:solidFill>
            <a:schemeClr val="bg1">
              <a:lumMod val="50000"/>
            </a:schemeClr>
          </a:solidFill>
        </p:spPr>
        <p:txBody>
          <a:bodyPr/>
          <a:lstStyle/>
          <a:p>
            <a:endParaRPr lang="en-US"/>
          </a:p>
        </p:txBody>
      </p:sp>
    </p:spTree>
    <p:extLst>
      <p:ext uri="{BB962C8B-B14F-4D97-AF65-F5344CB8AC3E}">
        <p14:creationId xmlns:p14="http://schemas.microsoft.com/office/powerpoint/2010/main" val="2366874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45AD-42D9-3349-9C9E-5B4BD569FF90}"/>
              </a:ext>
            </a:extLst>
          </p:cNvPr>
          <p:cNvSpPr>
            <a:spLocks noGrp="1"/>
          </p:cNvSpPr>
          <p:nvPr>
            <p:ph type="title"/>
          </p:nvPr>
        </p:nvSpPr>
        <p:spPr>
          <a:xfrm>
            <a:off x="581891" y="387840"/>
            <a:ext cx="11091552" cy="509086"/>
          </a:xfrm>
        </p:spPr>
        <p:txBody>
          <a:bodyPr>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9D75304-336B-6E47-94E7-188D9B34584D}"/>
              </a:ext>
            </a:extLst>
          </p:cNvPr>
          <p:cNvSpPr>
            <a:spLocks noGrp="1"/>
          </p:cNvSpPr>
          <p:nvPr>
            <p:ph idx="1"/>
          </p:nvPr>
        </p:nvSpPr>
        <p:spPr>
          <a:xfrm>
            <a:off x="3747052" y="1189284"/>
            <a:ext cx="7950142" cy="4885266"/>
          </a:xfrm>
          <a:solidFill>
            <a:schemeClr val="bg1">
              <a:lumMod val="90000"/>
            </a:schemeClr>
          </a:solid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3">
            <a:extLst>
              <a:ext uri="{FF2B5EF4-FFF2-40B4-BE49-F238E27FC236}">
                <a16:creationId xmlns:a16="http://schemas.microsoft.com/office/drawing/2014/main" id="{827D9ED4-2301-CF43-B4A5-4DE637A9BF1A}"/>
              </a:ext>
            </a:extLst>
          </p:cNvPr>
          <p:cNvSpPr/>
          <p:nvPr userDrawn="1"/>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1CEF10E0-CA11-9C4A-8CEA-E1AFAD3BBB8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71037" y="6364453"/>
            <a:ext cx="1199409" cy="290838"/>
          </a:xfrm>
          <a:prstGeom prst="rect">
            <a:avLst/>
          </a:prstGeom>
        </p:spPr>
      </p:pic>
      <p:sp>
        <p:nvSpPr>
          <p:cNvPr id="6" name="TextBox 5">
            <a:extLst>
              <a:ext uri="{FF2B5EF4-FFF2-40B4-BE49-F238E27FC236}">
                <a16:creationId xmlns:a16="http://schemas.microsoft.com/office/drawing/2014/main" id="{FFBC4CB6-A7D2-E143-A31E-23436BEF1DE7}"/>
              </a:ext>
            </a:extLst>
          </p:cNvPr>
          <p:cNvSpPr txBox="1"/>
          <p:nvPr userDrawn="1"/>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a:t>
            </a:fld>
            <a:endParaRPr lang="en-US" sz="2000" b="1">
              <a:solidFill>
                <a:schemeClr val="bg1">
                  <a:lumMod val="90000"/>
                </a:schemeClr>
              </a:solidFill>
              <a:latin typeface="Mulish Black Roman" pitchFamily="2" charset="77"/>
            </a:endParaRPr>
          </a:p>
        </p:txBody>
      </p:sp>
      <p:cxnSp>
        <p:nvCxnSpPr>
          <p:cNvPr id="8" name="Straight Connector 7">
            <a:extLst>
              <a:ext uri="{FF2B5EF4-FFF2-40B4-BE49-F238E27FC236}">
                <a16:creationId xmlns:a16="http://schemas.microsoft.com/office/drawing/2014/main" id="{0113C64E-AEB1-0A46-8005-F535D90F9DF4}"/>
              </a:ext>
            </a:extLst>
          </p:cNvPr>
          <p:cNvCxnSpPr/>
          <p:nvPr userDrawn="1"/>
        </p:nvCxnSpPr>
        <p:spPr>
          <a:xfrm>
            <a:off x="605642" y="1021278"/>
            <a:ext cx="1109155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E6BCDC69-D336-4A4B-B65C-7BBC143AF06A}"/>
              </a:ext>
            </a:extLst>
          </p:cNvPr>
          <p:cNvSpPr>
            <a:spLocks noGrp="1"/>
          </p:cNvSpPr>
          <p:nvPr>
            <p:ph type="body" sz="quarter" idx="10"/>
          </p:nvPr>
        </p:nvSpPr>
        <p:spPr>
          <a:xfrm>
            <a:off x="606425" y="1203325"/>
            <a:ext cx="2901950" cy="48275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3535095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ic Fu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C22CC4-9C5D-9745-8A1D-13083110FCCF}"/>
              </a:ext>
            </a:extLst>
          </p:cNvPr>
          <p:cNvSpPr/>
          <p:nvPr userDrawn="1"/>
        </p:nvSpPr>
        <p:spPr>
          <a:xfrm>
            <a:off x="0" y="1"/>
            <a:ext cx="12192000" cy="1212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5845AD-42D9-3349-9C9E-5B4BD569FF90}"/>
              </a:ext>
            </a:extLst>
          </p:cNvPr>
          <p:cNvSpPr>
            <a:spLocks noGrp="1"/>
          </p:cNvSpPr>
          <p:nvPr>
            <p:ph type="title"/>
          </p:nvPr>
        </p:nvSpPr>
        <p:spPr>
          <a:xfrm>
            <a:off x="581891" y="387840"/>
            <a:ext cx="11091552" cy="509086"/>
          </a:xfrm>
        </p:spPr>
        <p:txBody>
          <a:bodyPr>
            <a:normAutofit/>
          </a:bodyPr>
          <a:lstStyle>
            <a:lvl1pPr>
              <a:defRPr sz="2800">
                <a:solidFill>
                  <a:schemeClr val="bg1"/>
                </a:solidFill>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827D9ED4-2301-CF43-B4A5-4DE637A9BF1A}"/>
              </a:ext>
            </a:extLst>
          </p:cNvPr>
          <p:cNvSpPr/>
          <p:nvPr userDrawn="1"/>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1CEF10E0-CA11-9C4A-8CEA-E1AFAD3BBB8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71037" y="6364453"/>
            <a:ext cx="1199409" cy="290838"/>
          </a:xfrm>
          <a:prstGeom prst="rect">
            <a:avLst/>
          </a:prstGeom>
        </p:spPr>
      </p:pic>
      <p:sp>
        <p:nvSpPr>
          <p:cNvPr id="6" name="TextBox 5">
            <a:extLst>
              <a:ext uri="{FF2B5EF4-FFF2-40B4-BE49-F238E27FC236}">
                <a16:creationId xmlns:a16="http://schemas.microsoft.com/office/drawing/2014/main" id="{FFBC4CB6-A7D2-E143-A31E-23436BEF1DE7}"/>
              </a:ext>
            </a:extLst>
          </p:cNvPr>
          <p:cNvSpPr txBox="1"/>
          <p:nvPr userDrawn="1"/>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a:t>
            </a:fld>
            <a:endParaRPr lang="en-US" sz="2000" b="1">
              <a:solidFill>
                <a:schemeClr val="bg1">
                  <a:lumMod val="90000"/>
                </a:schemeClr>
              </a:solidFill>
              <a:latin typeface="Mulish Black Roman" pitchFamily="2" charset="77"/>
            </a:endParaRPr>
          </a:p>
        </p:txBody>
      </p:sp>
      <p:sp>
        <p:nvSpPr>
          <p:cNvPr id="11" name="Picture Placeholder 10">
            <a:extLst>
              <a:ext uri="{FF2B5EF4-FFF2-40B4-BE49-F238E27FC236}">
                <a16:creationId xmlns:a16="http://schemas.microsoft.com/office/drawing/2014/main" id="{4E7385FE-04BB-F24A-82E5-B4779B29B82C}"/>
              </a:ext>
            </a:extLst>
          </p:cNvPr>
          <p:cNvSpPr>
            <a:spLocks noGrp="1"/>
          </p:cNvSpPr>
          <p:nvPr>
            <p:ph type="pic" sz="quarter" idx="10"/>
          </p:nvPr>
        </p:nvSpPr>
        <p:spPr>
          <a:xfrm>
            <a:off x="0" y="1212575"/>
            <a:ext cx="12191999" cy="4986613"/>
          </a:xfrm>
          <a:solidFill>
            <a:schemeClr val="bg1">
              <a:lumMod val="50000"/>
            </a:schemeClr>
          </a:solidFill>
        </p:spPr>
        <p:txBody>
          <a:bodyPr/>
          <a:lstStyle/>
          <a:p>
            <a:endParaRPr lang="en-US"/>
          </a:p>
        </p:txBody>
      </p:sp>
    </p:spTree>
    <p:extLst>
      <p:ext uri="{BB962C8B-B14F-4D97-AF65-F5344CB8AC3E}">
        <p14:creationId xmlns:p14="http://schemas.microsoft.com/office/powerpoint/2010/main" val="40757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45AD-42D9-3349-9C9E-5B4BD569FF90}"/>
              </a:ext>
            </a:extLst>
          </p:cNvPr>
          <p:cNvSpPr>
            <a:spLocks noGrp="1"/>
          </p:cNvSpPr>
          <p:nvPr>
            <p:ph type="title"/>
          </p:nvPr>
        </p:nvSpPr>
        <p:spPr>
          <a:xfrm>
            <a:off x="581891" y="387840"/>
            <a:ext cx="11091552" cy="509086"/>
          </a:xfrm>
        </p:spPr>
        <p:txBody>
          <a:bodyPr>
            <a:normAutofit/>
          </a:bodyPr>
          <a:lstStyle>
            <a:lvl1pPr>
              <a:defRPr sz="2800"/>
            </a:lvl1pPr>
          </a:lstStyle>
          <a:p>
            <a:r>
              <a:rPr lang="en-GB"/>
              <a:t>Click to edit Master title style</a:t>
            </a:r>
            <a:endParaRPr lang="en-US"/>
          </a:p>
        </p:txBody>
      </p:sp>
      <p:sp>
        <p:nvSpPr>
          <p:cNvPr id="4" name="Rectangle 3">
            <a:extLst>
              <a:ext uri="{FF2B5EF4-FFF2-40B4-BE49-F238E27FC236}">
                <a16:creationId xmlns:a16="http://schemas.microsoft.com/office/drawing/2014/main" id="{827D9ED4-2301-CF43-B4A5-4DE637A9BF1A}"/>
              </a:ext>
            </a:extLst>
          </p:cNvPr>
          <p:cNvSpPr/>
          <p:nvPr userDrawn="1"/>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1CEF10E0-CA11-9C4A-8CEA-E1AFAD3BBB8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71037" y="6364453"/>
            <a:ext cx="1199409" cy="290838"/>
          </a:xfrm>
          <a:prstGeom prst="rect">
            <a:avLst/>
          </a:prstGeom>
        </p:spPr>
      </p:pic>
      <p:sp>
        <p:nvSpPr>
          <p:cNvPr id="6" name="TextBox 5">
            <a:extLst>
              <a:ext uri="{FF2B5EF4-FFF2-40B4-BE49-F238E27FC236}">
                <a16:creationId xmlns:a16="http://schemas.microsoft.com/office/drawing/2014/main" id="{FFBC4CB6-A7D2-E143-A31E-23436BEF1DE7}"/>
              </a:ext>
            </a:extLst>
          </p:cNvPr>
          <p:cNvSpPr txBox="1"/>
          <p:nvPr userDrawn="1"/>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a:t>
            </a:fld>
            <a:endParaRPr lang="en-US" sz="2000" b="1">
              <a:solidFill>
                <a:schemeClr val="bg1">
                  <a:lumMod val="90000"/>
                </a:schemeClr>
              </a:solidFill>
              <a:latin typeface="Mulish Black Roman" pitchFamily="2" charset="77"/>
            </a:endParaRPr>
          </a:p>
        </p:txBody>
      </p:sp>
      <p:cxnSp>
        <p:nvCxnSpPr>
          <p:cNvPr id="8" name="Straight Connector 7">
            <a:extLst>
              <a:ext uri="{FF2B5EF4-FFF2-40B4-BE49-F238E27FC236}">
                <a16:creationId xmlns:a16="http://schemas.microsoft.com/office/drawing/2014/main" id="{0113C64E-AEB1-0A46-8005-F535D90F9DF4}"/>
              </a:ext>
            </a:extLst>
          </p:cNvPr>
          <p:cNvCxnSpPr/>
          <p:nvPr userDrawn="1"/>
        </p:nvCxnSpPr>
        <p:spPr>
          <a:xfrm>
            <a:off x="605642" y="1021278"/>
            <a:ext cx="1109155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4782CC0-1A2E-9444-B0B2-B94D63FBB71D}"/>
              </a:ext>
            </a:extLst>
          </p:cNvPr>
          <p:cNvSpPr/>
          <p:nvPr userDrawn="1"/>
        </p:nvSpPr>
        <p:spPr>
          <a:xfrm>
            <a:off x="6460914" y="1571250"/>
            <a:ext cx="4907727" cy="19981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2F887EA0-F230-7B45-B55D-DA67903AF022}"/>
              </a:ext>
            </a:extLst>
          </p:cNvPr>
          <p:cNvSpPr>
            <a:spLocks noGrp="1"/>
          </p:cNvSpPr>
          <p:nvPr>
            <p:ph type="body" sz="quarter" idx="10"/>
          </p:nvPr>
        </p:nvSpPr>
        <p:spPr>
          <a:xfrm>
            <a:off x="582613" y="1571625"/>
            <a:ext cx="5381625" cy="42195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16">
            <a:extLst>
              <a:ext uri="{FF2B5EF4-FFF2-40B4-BE49-F238E27FC236}">
                <a16:creationId xmlns:a16="http://schemas.microsoft.com/office/drawing/2014/main" id="{7BDC63AD-37F6-DB4D-AE93-CD1F79CB794B}"/>
              </a:ext>
            </a:extLst>
          </p:cNvPr>
          <p:cNvSpPr>
            <a:spLocks noGrp="1"/>
          </p:cNvSpPr>
          <p:nvPr>
            <p:ph type="body" sz="quarter" idx="11"/>
          </p:nvPr>
        </p:nvSpPr>
        <p:spPr>
          <a:xfrm>
            <a:off x="6658652" y="1769716"/>
            <a:ext cx="4493052" cy="165928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Picture Placeholder 18">
            <a:extLst>
              <a:ext uri="{FF2B5EF4-FFF2-40B4-BE49-F238E27FC236}">
                <a16:creationId xmlns:a16="http://schemas.microsoft.com/office/drawing/2014/main" id="{601F8866-4981-1645-8A56-380C6A8FCCAF}"/>
              </a:ext>
            </a:extLst>
          </p:cNvPr>
          <p:cNvSpPr>
            <a:spLocks noGrp="1"/>
          </p:cNvSpPr>
          <p:nvPr>
            <p:ph type="pic" sz="quarter" idx="12"/>
          </p:nvPr>
        </p:nvSpPr>
        <p:spPr>
          <a:xfrm>
            <a:off x="6461125" y="3568700"/>
            <a:ext cx="4906963" cy="2222500"/>
          </a:xfrm>
          <a:solidFill>
            <a:schemeClr val="bg1">
              <a:lumMod val="50000"/>
            </a:schemeClr>
          </a:solidFill>
        </p:spPr>
        <p:txBody>
          <a:bodyPr/>
          <a:lstStyle/>
          <a:p>
            <a:endParaRPr lang="en-US"/>
          </a:p>
        </p:txBody>
      </p:sp>
    </p:spTree>
    <p:extLst>
      <p:ext uri="{BB962C8B-B14F-4D97-AF65-F5344CB8AC3E}">
        <p14:creationId xmlns:p14="http://schemas.microsoft.com/office/powerpoint/2010/main" val="2973742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 Sid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81D94D9-7E24-1548-A24D-2B357861263A}"/>
              </a:ext>
            </a:extLst>
          </p:cNvPr>
          <p:cNvCxnSpPr/>
          <p:nvPr userDrawn="1"/>
        </p:nvCxnSpPr>
        <p:spPr>
          <a:xfrm>
            <a:off x="605642" y="1021278"/>
            <a:ext cx="1109155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D64EB51A-8376-4646-AFE5-29C206EFC0F2}"/>
              </a:ext>
            </a:extLst>
          </p:cNvPr>
          <p:cNvSpPr>
            <a:spLocks noGrp="1"/>
          </p:cNvSpPr>
          <p:nvPr>
            <p:ph type="pic" idx="1"/>
          </p:nvPr>
        </p:nvSpPr>
        <p:spPr>
          <a:xfrm>
            <a:off x="6033052" y="0"/>
            <a:ext cx="6172200" cy="6198918"/>
          </a:xfrm>
          <a:solidFill>
            <a:schemeClr val="bg1">
              <a:lumMod val="5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D4DB5609-612E-6541-A138-416A3409D5B3}"/>
              </a:ext>
            </a:extLst>
          </p:cNvPr>
          <p:cNvSpPr/>
          <p:nvPr userDrawn="1"/>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84CC9C32-0073-3744-96A6-011A9F76C1A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71037" y="6364453"/>
            <a:ext cx="1199409" cy="290838"/>
          </a:xfrm>
          <a:prstGeom prst="rect">
            <a:avLst/>
          </a:prstGeom>
        </p:spPr>
      </p:pic>
      <p:sp>
        <p:nvSpPr>
          <p:cNvPr id="10" name="TextBox 9">
            <a:extLst>
              <a:ext uri="{FF2B5EF4-FFF2-40B4-BE49-F238E27FC236}">
                <a16:creationId xmlns:a16="http://schemas.microsoft.com/office/drawing/2014/main" id="{81B31912-4380-6340-87A5-81CD23B54B15}"/>
              </a:ext>
            </a:extLst>
          </p:cNvPr>
          <p:cNvSpPr txBox="1"/>
          <p:nvPr userDrawn="1"/>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a:t>
            </a:fld>
            <a:endParaRPr lang="en-US" sz="2000" b="1">
              <a:solidFill>
                <a:schemeClr val="bg1">
                  <a:lumMod val="90000"/>
                </a:schemeClr>
              </a:solidFill>
              <a:latin typeface="Mulish Black Roman" pitchFamily="2" charset="77"/>
            </a:endParaRPr>
          </a:p>
        </p:txBody>
      </p:sp>
      <p:sp>
        <p:nvSpPr>
          <p:cNvPr id="12" name="Title 7">
            <a:extLst>
              <a:ext uri="{FF2B5EF4-FFF2-40B4-BE49-F238E27FC236}">
                <a16:creationId xmlns:a16="http://schemas.microsoft.com/office/drawing/2014/main" id="{19A54D68-9B95-1D40-BC3D-4ECC4B4D801A}"/>
              </a:ext>
            </a:extLst>
          </p:cNvPr>
          <p:cNvSpPr>
            <a:spLocks noGrp="1"/>
          </p:cNvSpPr>
          <p:nvPr>
            <p:ph type="title"/>
          </p:nvPr>
        </p:nvSpPr>
        <p:spPr>
          <a:xfrm>
            <a:off x="605642" y="422648"/>
            <a:ext cx="5347897" cy="430005"/>
          </a:xfrm>
        </p:spPr>
        <p:txBody>
          <a:bodyPr>
            <a:normAutofit/>
          </a:bodyPr>
          <a:lstStyle>
            <a:lvl1pPr>
              <a:defRPr sz="2800"/>
            </a:lvl1pPr>
          </a:lstStyle>
          <a:p>
            <a:r>
              <a:rPr lang="en-GB"/>
              <a:t>Click to edit Master title style</a:t>
            </a:r>
            <a:endParaRPr lang="en-US"/>
          </a:p>
        </p:txBody>
      </p:sp>
      <p:sp>
        <p:nvSpPr>
          <p:cNvPr id="13" name="Subtitle 2">
            <a:extLst>
              <a:ext uri="{FF2B5EF4-FFF2-40B4-BE49-F238E27FC236}">
                <a16:creationId xmlns:a16="http://schemas.microsoft.com/office/drawing/2014/main" id="{F6D72A48-829F-B94C-B256-55ECD995ED71}"/>
              </a:ext>
            </a:extLst>
          </p:cNvPr>
          <p:cNvSpPr>
            <a:spLocks noGrp="1"/>
          </p:cNvSpPr>
          <p:nvPr>
            <p:ph type="subTitle" idx="10"/>
          </p:nvPr>
        </p:nvSpPr>
        <p:spPr>
          <a:xfrm>
            <a:off x="605642" y="1286220"/>
            <a:ext cx="4870819" cy="446850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02157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DE5CAA-20EF-4703-894B-C0EF4E28418B}"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9C482-D2B6-4EC1-A1F4-D0B9C8FD3735}" type="slidenum">
              <a:rPr lang="en-GB" smtClean="0"/>
              <a:t>‹#›</a:t>
            </a:fld>
            <a:endParaRPr lang="en-GB"/>
          </a:p>
        </p:txBody>
      </p:sp>
      <p:sp>
        <p:nvSpPr>
          <p:cNvPr id="7" name="Rectangle 6">
            <a:extLst>
              <a:ext uri="{FF2B5EF4-FFF2-40B4-BE49-F238E27FC236}">
                <a16:creationId xmlns:a16="http://schemas.microsoft.com/office/drawing/2014/main" id="{827D9ED4-2301-CF43-B4A5-4DE637A9BF1A}"/>
              </a:ext>
            </a:extLst>
          </p:cNvPr>
          <p:cNvSpPr/>
          <p:nvPr userDrawn="1"/>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4">
            <a:extLst>
              <a:ext uri="{FF2B5EF4-FFF2-40B4-BE49-F238E27FC236}">
                <a16:creationId xmlns:a16="http://schemas.microsoft.com/office/drawing/2014/main" id="{1CEF10E0-CA11-9C4A-8CEA-E1AFAD3BBB8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71037" y="6364453"/>
            <a:ext cx="1199409" cy="290838"/>
          </a:xfrm>
          <a:prstGeom prst="rect">
            <a:avLst/>
          </a:prstGeom>
        </p:spPr>
      </p:pic>
      <p:sp>
        <p:nvSpPr>
          <p:cNvPr id="9" name="TextBox 8">
            <a:extLst>
              <a:ext uri="{FF2B5EF4-FFF2-40B4-BE49-F238E27FC236}">
                <a16:creationId xmlns:a16="http://schemas.microsoft.com/office/drawing/2014/main" id="{FFBC4CB6-A7D2-E143-A31E-23436BEF1DE7}"/>
              </a:ext>
            </a:extLst>
          </p:cNvPr>
          <p:cNvSpPr txBox="1"/>
          <p:nvPr userDrawn="1"/>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a:t>
            </a:fld>
            <a:endParaRPr lang="en-US" sz="2000" b="1">
              <a:solidFill>
                <a:schemeClr val="bg1">
                  <a:lumMod val="90000"/>
                </a:schemeClr>
              </a:solidFill>
              <a:latin typeface="Mulish Black Roman" pitchFamily="2" charset="77"/>
            </a:endParaRPr>
          </a:p>
        </p:txBody>
      </p:sp>
      <p:cxnSp>
        <p:nvCxnSpPr>
          <p:cNvPr id="10" name="Straight Connector 9">
            <a:extLst>
              <a:ext uri="{FF2B5EF4-FFF2-40B4-BE49-F238E27FC236}">
                <a16:creationId xmlns:a16="http://schemas.microsoft.com/office/drawing/2014/main" id="{0113C64E-AEB1-0A46-8005-F535D90F9DF4}"/>
              </a:ext>
            </a:extLst>
          </p:cNvPr>
          <p:cNvCxnSpPr/>
          <p:nvPr userDrawn="1"/>
        </p:nvCxnSpPr>
        <p:spPr>
          <a:xfrm>
            <a:off x="605642" y="1021278"/>
            <a:ext cx="1109155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132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Nodaļ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01312BE-7743-E94A-A25D-922ECC0C17EA}"/>
              </a:ext>
            </a:extLst>
          </p:cNvPr>
          <p:cNvSpPr>
            <a:spLocks noGrp="1"/>
          </p:cNvSpPr>
          <p:nvPr>
            <p:ph type="pic" sz="quarter" idx="10"/>
          </p:nvPr>
        </p:nvSpPr>
        <p:spPr>
          <a:xfrm>
            <a:off x="0" y="-1"/>
            <a:ext cx="12192000" cy="4455099"/>
          </a:xfrm>
          <a:solidFill>
            <a:schemeClr val="bg1">
              <a:lumMod val="50000"/>
            </a:schemeClr>
          </a:solidFill>
        </p:spPr>
        <p:txBody>
          <a:bodyPr/>
          <a:lstStyle/>
          <a:p>
            <a:endParaRPr lang="en-US"/>
          </a:p>
        </p:txBody>
      </p:sp>
      <p:sp>
        <p:nvSpPr>
          <p:cNvPr id="2" name="Rectangle 1">
            <a:extLst>
              <a:ext uri="{FF2B5EF4-FFF2-40B4-BE49-F238E27FC236}">
                <a16:creationId xmlns:a16="http://schemas.microsoft.com/office/drawing/2014/main" id="{04B58C15-2E18-0D4B-91C9-348DF5571A3F}"/>
              </a:ext>
            </a:extLst>
          </p:cNvPr>
          <p:cNvSpPr/>
          <p:nvPr userDrawn="1"/>
        </p:nvSpPr>
        <p:spPr>
          <a:xfrm>
            <a:off x="0" y="4432852"/>
            <a:ext cx="12192000" cy="2425147"/>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123B2508-1EF8-3741-83DF-3CF04D211C5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23694" y="5257003"/>
            <a:ext cx="3185060" cy="776844"/>
          </a:xfrm>
          <a:prstGeom prst="rect">
            <a:avLst/>
          </a:prstGeom>
        </p:spPr>
      </p:pic>
      <p:sp>
        <p:nvSpPr>
          <p:cNvPr id="5" name="Rectangle 4">
            <a:extLst>
              <a:ext uri="{FF2B5EF4-FFF2-40B4-BE49-F238E27FC236}">
                <a16:creationId xmlns:a16="http://schemas.microsoft.com/office/drawing/2014/main" id="{04D224B9-4AF0-6D4A-B228-D61BEA723EFC}"/>
              </a:ext>
            </a:extLst>
          </p:cNvPr>
          <p:cNvSpPr/>
          <p:nvPr userDrawn="1"/>
        </p:nvSpPr>
        <p:spPr>
          <a:xfrm>
            <a:off x="0" y="4344219"/>
            <a:ext cx="12192000" cy="110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6AEC9892-53D3-5D4F-8940-959F68ACE52C}"/>
              </a:ext>
            </a:extLst>
          </p:cNvPr>
          <p:cNvSpPr>
            <a:spLocks noGrp="1"/>
          </p:cNvSpPr>
          <p:nvPr>
            <p:ph type="body" sz="quarter" idx="11"/>
          </p:nvPr>
        </p:nvSpPr>
        <p:spPr>
          <a:xfrm>
            <a:off x="7126288" y="5180013"/>
            <a:ext cx="4324350" cy="1052512"/>
          </a:xfrm>
        </p:spPr>
        <p:txBody>
          <a:bodyPr>
            <a:noAutofit/>
          </a:bodyPr>
          <a:lstStyle>
            <a:lvl1pPr marL="0" indent="0" algn="r">
              <a:buNone/>
              <a:defRPr sz="2800" b="1" i="0">
                <a:latin typeface="Mulish Bold Roman" pitchFamily="2" charset="77"/>
              </a:defRPr>
            </a:lvl1pPr>
            <a:lvl2pPr marL="457200" indent="0" algn="r">
              <a:buNone/>
              <a:defRPr sz="2800" b="1"/>
            </a:lvl2pPr>
            <a:lvl3pPr marL="914400" indent="0" algn="r">
              <a:buNone/>
              <a:defRPr sz="2800" b="1"/>
            </a:lvl3pPr>
            <a:lvl4pPr algn="r">
              <a:defRPr sz="2800" b="1"/>
            </a:lvl4pPr>
            <a:lvl5pPr algn="r">
              <a:defRPr sz="2800" b="1"/>
            </a:lvl5pPr>
          </a:lstStyle>
          <a:p>
            <a:pPr lvl="0"/>
            <a:r>
              <a:rPr lang="en-GB"/>
              <a:t>Click to edit Master text styles</a:t>
            </a:r>
          </a:p>
        </p:txBody>
      </p:sp>
    </p:spTree>
    <p:extLst>
      <p:ext uri="{BB962C8B-B14F-4D97-AF65-F5344CB8AC3E}">
        <p14:creationId xmlns:p14="http://schemas.microsoft.com/office/powerpoint/2010/main" val="2325032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A5D2AAC-3E8D-B647-9904-BB6372C9B899}"/>
              </a:ext>
            </a:extLst>
          </p:cNvPr>
          <p:cNvSpPr>
            <a:spLocks noGrp="1"/>
          </p:cNvSpPr>
          <p:nvPr>
            <p:ph type="title"/>
          </p:nvPr>
        </p:nvSpPr>
        <p:spPr>
          <a:xfrm>
            <a:off x="579138" y="369358"/>
            <a:ext cx="10515600" cy="539336"/>
          </a:xfrm>
        </p:spPr>
        <p:txBody>
          <a:bodyPr>
            <a:normAutofit/>
          </a:bodyPr>
          <a:lstStyle>
            <a:lvl1pPr>
              <a:defRPr sz="2800"/>
            </a:lvl1pPr>
          </a:lstStyle>
          <a:p>
            <a:r>
              <a:rPr lang="en-GB"/>
              <a:t>Click to edit Master title style</a:t>
            </a:r>
            <a:endParaRPr lang="en-US"/>
          </a:p>
        </p:txBody>
      </p:sp>
      <p:sp>
        <p:nvSpPr>
          <p:cNvPr id="4" name="Rectangle 3">
            <a:extLst>
              <a:ext uri="{FF2B5EF4-FFF2-40B4-BE49-F238E27FC236}">
                <a16:creationId xmlns:a16="http://schemas.microsoft.com/office/drawing/2014/main" id="{86331E9D-1AB9-FB46-8A33-656C339507FA}"/>
              </a:ext>
            </a:extLst>
          </p:cNvPr>
          <p:cNvSpPr/>
          <p:nvPr userDrawn="1"/>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F730E553-172B-194A-B440-62B45EC2C32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71037" y="6364453"/>
            <a:ext cx="1199409" cy="290838"/>
          </a:xfrm>
          <a:prstGeom prst="rect">
            <a:avLst/>
          </a:prstGeom>
        </p:spPr>
      </p:pic>
      <p:sp>
        <p:nvSpPr>
          <p:cNvPr id="6" name="TextBox 5">
            <a:extLst>
              <a:ext uri="{FF2B5EF4-FFF2-40B4-BE49-F238E27FC236}">
                <a16:creationId xmlns:a16="http://schemas.microsoft.com/office/drawing/2014/main" id="{28E3F305-28A8-B243-A33E-4C3448F6040D}"/>
              </a:ext>
            </a:extLst>
          </p:cNvPr>
          <p:cNvSpPr txBox="1"/>
          <p:nvPr userDrawn="1"/>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a:t>
            </a:fld>
            <a:endParaRPr lang="en-US" sz="2000" b="1">
              <a:solidFill>
                <a:schemeClr val="bg1">
                  <a:lumMod val="90000"/>
                </a:schemeClr>
              </a:solidFill>
              <a:latin typeface="Mulish Black Roman" pitchFamily="2" charset="77"/>
            </a:endParaRPr>
          </a:p>
        </p:txBody>
      </p:sp>
    </p:spTree>
    <p:extLst>
      <p:ext uri="{BB962C8B-B14F-4D97-AF65-F5344CB8AC3E}">
        <p14:creationId xmlns:p14="http://schemas.microsoft.com/office/powerpoint/2010/main" val="3074857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Line Tex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92BDDBB-F3CE-9949-85E1-423765E54190}"/>
              </a:ext>
            </a:extLst>
          </p:cNvPr>
          <p:cNvSpPr>
            <a:spLocks noGrp="1"/>
          </p:cNvSpPr>
          <p:nvPr>
            <p:ph type="subTitle" idx="1"/>
          </p:nvPr>
        </p:nvSpPr>
        <p:spPr>
          <a:xfrm>
            <a:off x="605642" y="1286220"/>
            <a:ext cx="11091552" cy="446850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Title 6">
            <a:extLst>
              <a:ext uri="{FF2B5EF4-FFF2-40B4-BE49-F238E27FC236}">
                <a16:creationId xmlns:a16="http://schemas.microsoft.com/office/drawing/2014/main" id="{3A5D2AAC-3E8D-B647-9904-BB6372C9B899}"/>
              </a:ext>
            </a:extLst>
          </p:cNvPr>
          <p:cNvSpPr>
            <a:spLocks noGrp="1"/>
          </p:cNvSpPr>
          <p:nvPr>
            <p:ph type="title"/>
          </p:nvPr>
        </p:nvSpPr>
        <p:spPr>
          <a:xfrm>
            <a:off x="579138" y="369358"/>
            <a:ext cx="10515600" cy="539336"/>
          </a:xfrm>
        </p:spPr>
        <p:txBody>
          <a:bodyPr>
            <a:normAutofit/>
          </a:bodyPr>
          <a:lstStyle>
            <a:lvl1pPr>
              <a:defRPr sz="2800"/>
            </a:lvl1pPr>
          </a:lstStyle>
          <a:p>
            <a:r>
              <a:rPr lang="en-GB"/>
              <a:t>Click to edit Master title style</a:t>
            </a:r>
            <a:endParaRPr lang="en-US"/>
          </a:p>
        </p:txBody>
      </p:sp>
      <p:sp>
        <p:nvSpPr>
          <p:cNvPr id="4" name="Rectangle 3">
            <a:extLst>
              <a:ext uri="{FF2B5EF4-FFF2-40B4-BE49-F238E27FC236}">
                <a16:creationId xmlns:a16="http://schemas.microsoft.com/office/drawing/2014/main" id="{86331E9D-1AB9-FB46-8A33-656C339507FA}"/>
              </a:ext>
            </a:extLst>
          </p:cNvPr>
          <p:cNvSpPr/>
          <p:nvPr userDrawn="1"/>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F730E553-172B-194A-B440-62B45EC2C32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71037" y="6364453"/>
            <a:ext cx="1199409" cy="290838"/>
          </a:xfrm>
          <a:prstGeom prst="rect">
            <a:avLst/>
          </a:prstGeom>
        </p:spPr>
      </p:pic>
      <p:sp>
        <p:nvSpPr>
          <p:cNvPr id="6" name="TextBox 5">
            <a:extLst>
              <a:ext uri="{FF2B5EF4-FFF2-40B4-BE49-F238E27FC236}">
                <a16:creationId xmlns:a16="http://schemas.microsoft.com/office/drawing/2014/main" id="{28E3F305-28A8-B243-A33E-4C3448F6040D}"/>
              </a:ext>
            </a:extLst>
          </p:cNvPr>
          <p:cNvSpPr txBox="1"/>
          <p:nvPr userDrawn="1"/>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a:t>
            </a:fld>
            <a:endParaRPr lang="en-US" sz="2000" b="1">
              <a:solidFill>
                <a:schemeClr val="bg1">
                  <a:lumMod val="90000"/>
                </a:schemeClr>
              </a:solidFill>
              <a:latin typeface="Mulish Black Roman" pitchFamily="2" charset="77"/>
            </a:endParaRPr>
          </a:p>
        </p:txBody>
      </p:sp>
      <p:cxnSp>
        <p:nvCxnSpPr>
          <p:cNvPr id="8" name="Straight Connector 7">
            <a:extLst>
              <a:ext uri="{FF2B5EF4-FFF2-40B4-BE49-F238E27FC236}">
                <a16:creationId xmlns:a16="http://schemas.microsoft.com/office/drawing/2014/main" id="{941CCF35-6914-E344-8855-BBE0801A4BAC}"/>
              </a:ext>
            </a:extLst>
          </p:cNvPr>
          <p:cNvCxnSpPr/>
          <p:nvPr userDrawn="1"/>
        </p:nvCxnSpPr>
        <p:spPr>
          <a:xfrm>
            <a:off x="605642" y="1021278"/>
            <a:ext cx="1109155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598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_Low">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92BDDBB-F3CE-9949-85E1-423765E54190}"/>
              </a:ext>
            </a:extLst>
          </p:cNvPr>
          <p:cNvSpPr>
            <a:spLocks noGrp="1"/>
          </p:cNvSpPr>
          <p:nvPr>
            <p:ph type="subTitle" idx="1"/>
          </p:nvPr>
        </p:nvSpPr>
        <p:spPr>
          <a:xfrm>
            <a:off x="605642" y="1286221"/>
            <a:ext cx="11091552" cy="1367528"/>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Title 6">
            <a:extLst>
              <a:ext uri="{FF2B5EF4-FFF2-40B4-BE49-F238E27FC236}">
                <a16:creationId xmlns:a16="http://schemas.microsoft.com/office/drawing/2014/main" id="{3A5D2AAC-3E8D-B647-9904-BB6372C9B899}"/>
              </a:ext>
            </a:extLst>
          </p:cNvPr>
          <p:cNvSpPr>
            <a:spLocks noGrp="1"/>
          </p:cNvSpPr>
          <p:nvPr>
            <p:ph type="title"/>
          </p:nvPr>
        </p:nvSpPr>
        <p:spPr>
          <a:xfrm>
            <a:off x="579138" y="369358"/>
            <a:ext cx="10515600" cy="539336"/>
          </a:xfrm>
        </p:spPr>
        <p:txBody>
          <a:bodyPr>
            <a:normAutofit/>
          </a:bodyPr>
          <a:lstStyle>
            <a:lvl1pPr>
              <a:defRPr sz="2800"/>
            </a:lvl1pPr>
          </a:lstStyle>
          <a:p>
            <a:r>
              <a:rPr lang="en-GB"/>
              <a:t>Click to edit Master title style</a:t>
            </a:r>
            <a:endParaRPr lang="en-US"/>
          </a:p>
        </p:txBody>
      </p:sp>
      <p:sp>
        <p:nvSpPr>
          <p:cNvPr id="4" name="Rectangle 3">
            <a:extLst>
              <a:ext uri="{FF2B5EF4-FFF2-40B4-BE49-F238E27FC236}">
                <a16:creationId xmlns:a16="http://schemas.microsoft.com/office/drawing/2014/main" id="{86331E9D-1AB9-FB46-8A33-656C339507FA}"/>
              </a:ext>
            </a:extLst>
          </p:cNvPr>
          <p:cNvSpPr/>
          <p:nvPr userDrawn="1"/>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F730E553-172B-194A-B440-62B45EC2C32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71037" y="6364453"/>
            <a:ext cx="1199409" cy="290838"/>
          </a:xfrm>
          <a:prstGeom prst="rect">
            <a:avLst/>
          </a:prstGeom>
        </p:spPr>
      </p:pic>
      <p:sp>
        <p:nvSpPr>
          <p:cNvPr id="6" name="TextBox 5">
            <a:extLst>
              <a:ext uri="{FF2B5EF4-FFF2-40B4-BE49-F238E27FC236}">
                <a16:creationId xmlns:a16="http://schemas.microsoft.com/office/drawing/2014/main" id="{28E3F305-28A8-B243-A33E-4C3448F6040D}"/>
              </a:ext>
            </a:extLst>
          </p:cNvPr>
          <p:cNvSpPr txBox="1"/>
          <p:nvPr userDrawn="1"/>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a:t>
            </a:fld>
            <a:endParaRPr lang="en-US" sz="2000" b="1">
              <a:solidFill>
                <a:schemeClr val="bg1">
                  <a:lumMod val="90000"/>
                </a:schemeClr>
              </a:solidFill>
              <a:latin typeface="Mulish Black Roman" pitchFamily="2" charset="77"/>
            </a:endParaRPr>
          </a:p>
        </p:txBody>
      </p:sp>
      <p:cxnSp>
        <p:nvCxnSpPr>
          <p:cNvPr id="8" name="Straight Connector 7">
            <a:extLst>
              <a:ext uri="{FF2B5EF4-FFF2-40B4-BE49-F238E27FC236}">
                <a16:creationId xmlns:a16="http://schemas.microsoft.com/office/drawing/2014/main" id="{941CCF35-6914-E344-8855-BBE0801A4BAC}"/>
              </a:ext>
            </a:extLst>
          </p:cNvPr>
          <p:cNvCxnSpPr/>
          <p:nvPr userDrawn="1"/>
        </p:nvCxnSpPr>
        <p:spPr>
          <a:xfrm>
            <a:off x="605642" y="1021278"/>
            <a:ext cx="1109155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D5B1E635-38FD-F840-B6FE-05D0A0101407}"/>
              </a:ext>
            </a:extLst>
          </p:cNvPr>
          <p:cNvSpPr>
            <a:spLocks noGrp="1"/>
          </p:cNvSpPr>
          <p:nvPr>
            <p:ph type="pic" sz="quarter" idx="10"/>
          </p:nvPr>
        </p:nvSpPr>
        <p:spPr>
          <a:xfrm>
            <a:off x="0" y="2833200"/>
            <a:ext cx="12192000" cy="3365705"/>
          </a:xfrm>
          <a:solidFill>
            <a:schemeClr val="bg1">
              <a:lumMod val="50000"/>
            </a:schemeClr>
          </a:solidFill>
        </p:spPr>
        <p:txBody>
          <a:bodyPr/>
          <a:lstStyle/>
          <a:p>
            <a:endParaRPr lang="en-US"/>
          </a:p>
        </p:txBody>
      </p:sp>
    </p:spTree>
    <p:extLst>
      <p:ext uri="{BB962C8B-B14F-4D97-AF65-F5344CB8AC3E}">
        <p14:creationId xmlns:p14="http://schemas.microsoft.com/office/powerpoint/2010/main" val="846015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45AD-42D9-3349-9C9E-5B4BD569FF90}"/>
              </a:ext>
            </a:extLst>
          </p:cNvPr>
          <p:cNvSpPr>
            <a:spLocks noGrp="1"/>
          </p:cNvSpPr>
          <p:nvPr>
            <p:ph type="title"/>
          </p:nvPr>
        </p:nvSpPr>
        <p:spPr>
          <a:xfrm>
            <a:off x="581891" y="387840"/>
            <a:ext cx="11091552" cy="509086"/>
          </a:xfrm>
        </p:spPr>
        <p:txBody>
          <a:bodyPr>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9D75304-336B-6E47-94E7-188D9B34584D}"/>
              </a:ext>
            </a:extLst>
          </p:cNvPr>
          <p:cNvSpPr>
            <a:spLocks noGrp="1"/>
          </p:cNvSpPr>
          <p:nvPr>
            <p:ph idx="1"/>
          </p:nvPr>
        </p:nvSpPr>
        <p:spPr>
          <a:xfrm>
            <a:off x="3747052" y="1189284"/>
            <a:ext cx="7950142" cy="4885266"/>
          </a:xfrm>
          <a:solidFill>
            <a:schemeClr val="bg1">
              <a:lumMod val="90000"/>
            </a:schemeClr>
          </a:solid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3">
            <a:extLst>
              <a:ext uri="{FF2B5EF4-FFF2-40B4-BE49-F238E27FC236}">
                <a16:creationId xmlns:a16="http://schemas.microsoft.com/office/drawing/2014/main" id="{827D9ED4-2301-CF43-B4A5-4DE637A9BF1A}"/>
              </a:ext>
            </a:extLst>
          </p:cNvPr>
          <p:cNvSpPr/>
          <p:nvPr userDrawn="1"/>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1CEF10E0-CA11-9C4A-8CEA-E1AFAD3BBB8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71037" y="6364453"/>
            <a:ext cx="1199409" cy="290838"/>
          </a:xfrm>
          <a:prstGeom prst="rect">
            <a:avLst/>
          </a:prstGeom>
        </p:spPr>
      </p:pic>
      <p:sp>
        <p:nvSpPr>
          <p:cNvPr id="6" name="TextBox 5">
            <a:extLst>
              <a:ext uri="{FF2B5EF4-FFF2-40B4-BE49-F238E27FC236}">
                <a16:creationId xmlns:a16="http://schemas.microsoft.com/office/drawing/2014/main" id="{FFBC4CB6-A7D2-E143-A31E-23436BEF1DE7}"/>
              </a:ext>
            </a:extLst>
          </p:cNvPr>
          <p:cNvSpPr txBox="1"/>
          <p:nvPr userDrawn="1"/>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a:t>
            </a:fld>
            <a:endParaRPr lang="en-US" sz="2000" b="1">
              <a:solidFill>
                <a:schemeClr val="bg1">
                  <a:lumMod val="90000"/>
                </a:schemeClr>
              </a:solidFill>
              <a:latin typeface="Mulish Black Roman" pitchFamily="2" charset="77"/>
            </a:endParaRPr>
          </a:p>
        </p:txBody>
      </p:sp>
      <p:cxnSp>
        <p:nvCxnSpPr>
          <p:cNvPr id="8" name="Straight Connector 7">
            <a:extLst>
              <a:ext uri="{FF2B5EF4-FFF2-40B4-BE49-F238E27FC236}">
                <a16:creationId xmlns:a16="http://schemas.microsoft.com/office/drawing/2014/main" id="{0113C64E-AEB1-0A46-8005-F535D90F9DF4}"/>
              </a:ext>
            </a:extLst>
          </p:cNvPr>
          <p:cNvCxnSpPr/>
          <p:nvPr userDrawn="1"/>
        </p:nvCxnSpPr>
        <p:spPr>
          <a:xfrm>
            <a:off x="605642" y="1021278"/>
            <a:ext cx="1109155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E6BCDC69-D336-4A4B-B65C-7BBC143AF06A}"/>
              </a:ext>
            </a:extLst>
          </p:cNvPr>
          <p:cNvSpPr>
            <a:spLocks noGrp="1"/>
          </p:cNvSpPr>
          <p:nvPr>
            <p:ph type="body" sz="quarter" idx="10"/>
          </p:nvPr>
        </p:nvSpPr>
        <p:spPr>
          <a:xfrm>
            <a:off x="606425" y="1203325"/>
            <a:ext cx="2901950" cy="48275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4026936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Pic Fu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C22CC4-9C5D-9745-8A1D-13083110FCCF}"/>
              </a:ext>
            </a:extLst>
          </p:cNvPr>
          <p:cNvSpPr/>
          <p:nvPr userDrawn="1"/>
        </p:nvSpPr>
        <p:spPr>
          <a:xfrm>
            <a:off x="0" y="1"/>
            <a:ext cx="12192000" cy="1212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5845AD-42D9-3349-9C9E-5B4BD569FF90}"/>
              </a:ext>
            </a:extLst>
          </p:cNvPr>
          <p:cNvSpPr>
            <a:spLocks noGrp="1"/>
          </p:cNvSpPr>
          <p:nvPr>
            <p:ph type="title"/>
          </p:nvPr>
        </p:nvSpPr>
        <p:spPr>
          <a:xfrm>
            <a:off x="581891" y="387840"/>
            <a:ext cx="11091552" cy="509086"/>
          </a:xfrm>
        </p:spPr>
        <p:txBody>
          <a:bodyPr>
            <a:normAutofit/>
          </a:bodyPr>
          <a:lstStyle>
            <a:lvl1pPr>
              <a:defRPr sz="2800">
                <a:solidFill>
                  <a:schemeClr val="bg1"/>
                </a:solidFill>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827D9ED4-2301-CF43-B4A5-4DE637A9BF1A}"/>
              </a:ext>
            </a:extLst>
          </p:cNvPr>
          <p:cNvSpPr/>
          <p:nvPr userDrawn="1"/>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1CEF10E0-CA11-9C4A-8CEA-E1AFAD3BBB8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71037" y="6364453"/>
            <a:ext cx="1199409" cy="290838"/>
          </a:xfrm>
          <a:prstGeom prst="rect">
            <a:avLst/>
          </a:prstGeom>
        </p:spPr>
      </p:pic>
      <p:sp>
        <p:nvSpPr>
          <p:cNvPr id="6" name="TextBox 5">
            <a:extLst>
              <a:ext uri="{FF2B5EF4-FFF2-40B4-BE49-F238E27FC236}">
                <a16:creationId xmlns:a16="http://schemas.microsoft.com/office/drawing/2014/main" id="{FFBC4CB6-A7D2-E143-A31E-23436BEF1DE7}"/>
              </a:ext>
            </a:extLst>
          </p:cNvPr>
          <p:cNvSpPr txBox="1"/>
          <p:nvPr userDrawn="1"/>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a:t>
            </a:fld>
            <a:endParaRPr lang="en-US" sz="2000" b="1">
              <a:solidFill>
                <a:schemeClr val="bg1">
                  <a:lumMod val="90000"/>
                </a:schemeClr>
              </a:solidFill>
              <a:latin typeface="Mulish Black Roman" pitchFamily="2" charset="77"/>
            </a:endParaRPr>
          </a:p>
        </p:txBody>
      </p:sp>
      <p:sp>
        <p:nvSpPr>
          <p:cNvPr id="11" name="Picture Placeholder 10">
            <a:extLst>
              <a:ext uri="{FF2B5EF4-FFF2-40B4-BE49-F238E27FC236}">
                <a16:creationId xmlns:a16="http://schemas.microsoft.com/office/drawing/2014/main" id="{4E7385FE-04BB-F24A-82E5-B4779B29B82C}"/>
              </a:ext>
            </a:extLst>
          </p:cNvPr>
          <p:cNvSpPr>
            <a:spLocks noGrp="1"/>
          </p:cNvSpPr>
          <p:nvPr>
            <p:ph type="pic" sz="quarter" idx="10"/>
          </p:nvPr>
        </p:nvSpPr>
        <p:spPr>
          <a:xfrm>
            <a:off x="0" y="1212575"/>
            <a:ext cx="12191999" cy="4986613"/>
          </a:xfrm>
          <a:solidFill>
            <a:schemeClr val="bg1">
              <a:lumMod val="50000"/>
            </a:schemeClr>
          </a:solidFill>
        </p:spPr>
        <p:txBody>
          <a:bodyPr/>
          <a:lstStyle/>
          <a:p>
            <a:endParaRPr lang="en-US"/>
          </a:p>
        </p:txBody>
      </p:sp>
    </p:spTree>
    <p:extLst>
      <p:ext uri="{BB962C8B-B14F-4D97-AF65-F5344CB8AC3E}">
        <p14:creationId xmlns:p14="http://schemas.microsoft.com/office/powerpoint/2010/main" val="3812850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45AD-42D9-3349-9C9E-5B4BD569FF90}"/>
              </a:ext>
            </a:extLst>
          </p:cNvPr>
          <p:cNvSpPr>
            <a:spLocks noGrp="1"/>
          </p:cNvSpPr>
          <p:nvPr>
            <p:ph type="title"/>
          </p:nvPr>
        </p:nvSpPr>
        <p:spPr>
          <a:xfrm>
            <a:off x="581891" y="387840"/>
            <a:ext cx="11091552" cy="509086"/>
          </a:xfrm>
        </p:spPr>
        <p:txBody>
          <a:bodyPr>
            <a:normAutofit/>
          </a:bodyPr>
          <a:lstStyle>
            <a:lvl1pPr>
              <a:defRPr sz="2800"/>
            </a:lvl1pPr>
          </a:lstStyle>
          <a:p>
            <a:r>
              <a:rPr lang="en-GB"/>
              <a:t>Click to edit Master title style</a:t>
            </a:r>
            <a:endParaRPr lang="en-US"/>
          </a:p>
        </p:txBody>
      </p:sp>
      <p:sp>
        <p:nvSpPr>
          <p:cNvPr id="4" name="Rectangle 3">
            <a:extLst>
              <a:ext uri="{FF2B5EF4-FFF2-40B4-BE49-F238E27FC236}">
                <a16:creationId xmlns:a16="http://schemas.microsoft.com/office/drawing/2014/main" id="{827D9ED4-2301-CF43-B4A5-4DE637A9BF1A}"/>
              </a:ext>
            </a:extLst>
          </p:cNvPr>
          <p:cNvSpPr/>
          <p:nvPr userDrawn="1"/>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1CEF10E0-CA11-9C4A-8CEA-E1AFAD3BBB8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71037" y="6364453"/>
            <a:ext cx="1199409" cy="290838"/>
          </a:xfrm>
          <a:prstGeom prst="rect">
            <a:avLst/>
          </a:prstGeom>
        </p:spPr>
      </p:pic>
      <p:sp>
        <p:nvSpPr>
          <p:cNvPr id="6" name="TextBox 5">
            <a:extLst>
              <a:ext uri="{FF2B5EF4-FFF2-40B4-BE49-F238E27FC236}">
                <a16:creationId xmlns:a16="http://schemas.microsoft.com/office/drawing/2014/main" id="{FFBC4CB6-A7D2-E143-A31E-23436BEF1DE7}"/>
              </a:ext>
            </a:extLst>
          </p:cNvPr>
          <p:cNvSpPr txBox="1"/>
          <p:nvPr userDrawn="1"/>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a:t>
            </a:fld>
            <a:endParaRPr lang="en-US" sz="2000" b="1">
              <a:solidFill>
                <a:schemeClr val="bg1">
                  <a:lumMod val="90000"/>
                </a:schemeClr>
              </a:solidFill>
              <a:latin typeface="Mulish Black Roman" pitchFamily="2" charset="77"/>
            </a:endParaRPr>
          </a:p>
        </p:txBody>
      </p:sp>
      <p:cxnSp>
        <p:nvCxnSpPr>
          <p:cNvPr id="8" name="Straight Connector 7">
            <a:extLst>
              <a:ext uri="{FF2B5EF4-FFF2-40B4-BE49-F238E27FC236}">
                <a16:creationId xmlns:a16="http://schemas.microsoft.com/office/drawing/2014/main" id="{0113C64E-AEB1-0A46-8005-F535D90F9DF4}"/>
              </a:ext>
            </a:extLst>
          </p:cNvPr>
          <p:cNvCxnSpPr/>
          <p:nvPr userDrawn="1"/>
        </p:nvCxnSpPr>
        <p:spPr>
          <a:xfrm>
            <a:off x="605642" y="1021278"/>
            <a:ext cx="1109155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4782CC0-1A2E-9444-B0B2-B94D63FBB71D}"/>
              </a:ext>
            </a:extLst>
          </p:cNvPr>
          <p:cNvSpPr/>
          <p:nvPr userDrawn="1"/>
        </p:nvSpPr>
        <p:spPr>
          <a:xfrm>
            <a:off x="6460914" y="1571250"/>
            <a:ext cx="4907727" cy="19981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2F887EA0-F230-7B45-B55D-DA67903AF022}"/>
              </a:ext>
            </a:extLst>
          </p:cNvPr>
          <p:cNvSpPr>
            <a:spLocks noGrp="1"/>
          </p:cNvSpPr>
          <p:nvPr>
            <p:ph type="body" sz="quarter" idx="10"/>
          </p:nvPr>
        </p:nvSpPr>
        <p:spPr>
          <a:xfrm>
            <a:off x="582613" y="1571625"/>
            <a:ext cx="5381625" cy="42195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16">
            <a:extLst>
              <a:ext uri="{FF2B5EF4-FFF2-40B4-BE49-F238E27FC236}">
                <a16:creationId xmlns:a16="http://schemas.microsoft.com/office/drawing/2014/main" id="{7BDC63AD-37F6-DB4D-AE93-CD1F79CB794B}"/>
              </a:ext>
            </a:extLst>
          </p:cNvPr>
          <p:cNvSpPr>
            <a:spLocks noGrp="1"/>
          </p:cNvSpPr>
          <p:nvPr>
            <p:ph type="body" sz="quarter" idx="11"/>
          </p:nvPr>
        </p:nvSpPr>
        <p:spPr>
          <a:xfrm>
            <a:off x="6658652" y="1769716"/>
            <a:ext cx="4493052" cy="165928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Picture Placeholder 18">
            <a:extLst>
              <a:ext uri="{FF2B5EF4-FFF2-40B4-BE49-F238E27FC236}">
                <a16:creationId xmlns:a16="http://schemas.microsoft.com/office/drawing/2014/main" id="{601F8866-4981-1645-8A56-380C6A8FCCAF}"/>
              </a:ext>
            </a:extLst>
          </p:cNvPr>
          <p:cNvSpPr>
            <a:spLocks noGrp="1"/>
          </p:cNvSpPr>
          <p:nvPr>
            <p:ph type="pic" sz="quarter" idx="12"/>
          </p:nvPr>
        </p:nvSpPr>
        <p:spPr>
          <a:xfrm>
            <a:off x="6461125" y="3568700"/>
            <a:ext cx="4906963" cy="2222500"/>
          </a:xfrm>
          <a:solidFill>
            <a:schemeClr val="bg1">
              <a:lumMod val="50000"/>
            </a:schemeClr>
          </a:solidFill>
        </p:spPr>
        <p:txBody>
          <a:bodyPr/>
          <a:lstStyle/>
          <a:p>
            <a:endParaRPr lang="en-US"/>
          </a:p>
        </p:txBody>
      </p:sp>
    </p:spTree>
    <p:extLst>
      <p:ext uri="{BB962C8B-B14F-4D97-AF65-F5344CB8AC3E}">
        <p14:creationId xmlns:p14="http://schemas.microsoft.com/office/powerpoint/2010/main" val="3644023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 Sid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81D94D9-7E24-1548-A24D-2B357861263A}"/>
              </a:ext>
            </a:extLst>
          </p:cNvPr>
          <p:cNvCxnSpPr/>
          <p:nvPr userDrawn="1"/>
        </p:nvCxnSpPr>
        <p:spPr>
          <a:xfrm>
            <a:off x="605642" y="1021278"/>
            <a:ext cx="1109155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D64EB51A-8376-4646-AFE5-29C206EFC0F2}"/>
              </a:ext>
            </a:extLst>
          </p:cNvPr>
          <p:cNvSpPr>
            <a:spLocks noGrp="1"/>
          </p:cNvSpPr>
          <p:nvPr>
            <p:ph type="pic" idx="1"/>
          </p:nvPr>
        </p:nvSpPr>
        <p:spPr>
          <a:xfrm>
            <a:off x="6033052" y="0"/>
            <a:ext cx="6172200" cy="6198918"/>
          </a:xfrm>
          <a:solidFill>
            <a:schemeClr val="bg1">
              <a:lumMod val="5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D4DB5609-612E-6541-A138-416A3409D5B3}"/>
              </a:ext>
            </a:extLst>
          </p:cNvPr>
          <p:cNvSpPr/>
          <p:nvPr userDrawn="1"/>
        </p:nvSpPr>
        <p:spPr>
          <a:xfrm>
            <a:off x="0" y="6198918"/>
            <a:ext cx="12192000" cy="659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84CC9C32-0073-3744-96A6-011A9F76C1A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71037" y="6364453"/>
            <a:ext cx="1199409" cy="290838"/>
          </a:xfrm>
          <a:prstGeom prst="rect">
            <a:avLst/>
          </a:prstGeom>
        </p:spPr>
      </p:pic>
      <p:sp>
        <p:nvSpPr>
          <p:cNvPr id="10" name="TextBox 9">
            <a:extLst>
              <a:ext uri="{FF2B5EF4-FFF2-40B4-BE49-F238E27FC236}">
                <a16:creationId xmlns:a16="http://schemas.microsoft.com/office/drawing/2014/main" id="{81B31912-4380-6340-87A5-81CD23B54B15}"/>
              </a:ext>
            </a:extLst>
          </p:cNvPr>
          <p:cNvSpPr txBox="1"/>
          <p:nvPr userDrawn="1"/>
        </p:nvSpPr>
        <p:spPr>
          <a:xfrm>
            <a:off x="10832190" y="6320042"/>
            <a:ext cx="1199408" cy="369332"/>
          </a:xfrm>
          <a:prstGeom prst="rect">
            <a:avLst/>
          </a:prstGeom>
          <a:noFill/>
        </p:spPr>
        <p:txBody>
          <a:bodyPr wrap="square" rtlCol="0">
            <a:noAutofit/>
          </a:bodyPr>
          <a:lstStyle/>
          <a:p>
            <a:pPr algn="r"/>
            <a:fld id="{B4BF1098-18D6-DF43-821A-83FEEAF67986}" type="slidenum">
              <a:rPr lang="en-US" sz="2000" b="1" smtClean="0">
                <a:solidFill>
                  <a:schemeClr val="bg1">
                    <a:lumMod val="90000"/>
                  </a:schemeClr>
                </a:solidFill>
                <a:latin typeface="Mulish Black Roman" pitchFamily="2" charset="77"/>
              </a:rPr>
              <a:t>‹#›</a:t>
            </a:fld>
            <a:endParaRPr lang="en-US" sz="2000" b="1">
              <a:solidFill>
                <a:schemeClr val="bg1">
                  <a:lumMod val="90000"/>
                </a:schemeClr>
              </a:solidFill>
              <a:latin typeface="Mulish Black Roman" pitchFamily="2" charset="77"/>
            </a:endParaRPr>
          </a:p>
        </p:txBody>
      </p:sp>
      <p:sp>
        <p:nvSpPr>
          <p:cNvPr id="12" name="Title 7">
            <a:extLst>
              <a:ext uri="{FF2B5EF4-FFF2-40B4-BE49-F238E27FC236}">
                <a16:creationId xmlns:a16="http://schemas.microsoft.com/office/drawing/2014/main" id="{19A54D68-9B95-1D40-BC3D-4ECC4B4D801A}"/>
              </a:ext>
            </a:extLst>
          </p:cNvPr>
          <p:cNvSpPr>
            <a:spLocks noGrp="1"/>
          </p:cNvSpPr>
          <p:nvPr>
            <p:ph type="title"/>
          </p:nvPr>
        </p:nvSpPr>
        <p:spPr>
          <a:xfrm>
            <a:off x="605642" y="422648"/>
            <a:ext cx="5347897" cy="430005"/>
          </a:xfrm>
        </p:spPr>
        <p:txBody>
          <a:bodyPr>
            <a:normAutofit/>
          </a:bodyPr>
          <a:lstStyle>
            <a:lvl1pPr>
              <a:defRPr sz="2800"/>
            </a:lvl1pPr>
          </a:lstStyle>
          <a:p>
            <a:r>
              <a:rPr lang="en-GB"/>
              <a:t>Click to edit Master title style</a:t>
            </a:r>
            <a:endParaRPr lang="en-US"/>
          </a:p>
        </p:txBody>
      </p:sp>
      <p:sp>
        <p:nvSpPr>
          <p:cNvPr id="13" name="Subtitle 2">
            <a:extLst>
              <a:ext uri="{FF2B5EF4-FFF2-40B4-BE49-F238E27FC236}">
                <a16:creationId xmlns:a16="http://schemas.microsoft.com/office/drawing/2014/main" id="{F6D72A48-829F-B94C-B256-55ECD995ED71}"/>
              </a:ext>
            </a:extLst>
          </p:cNvPr>
          <p:cNvSpPr>
            <a:spLocks noGrp="1"/>
          </p:cNvSpPr>
          <p:nvPr>
            <p:ph type="subTitle" idx="10"/>
          </p:nvPr>
        </p:nvSpPr>
        <p:spPr>
          <a:xfrm>
            <a:off x="605642" y="1286220"/>
            <a:ext cx="4870819" cy="446850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190339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aturs">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F557E89A-B687-438D-A901-BF59A84A3DA8}" type="datetimeFigureOut">
              <a:rPr lang="lv-LV"/>
              <a:pPr>
                <a:defRPr/>
              </a:pPr>
              <a:t>04.10.2023</a:t>
            </a:fld>
            <a:endParaRPr lang="lv-LV"/>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lv-LV"/>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9D0F42F-FF2D-4437-B09C-9B051BC0D00F}" type="slidenum">
              <a:rPr lang="lv-LV" altLang="lv-LV"/>
              <a:pPr>
                <a:defRPr/>
              </a:pPr>
              <a:t>‹#›</a:t>
            </a:fld>
            <a:endParaRPr lang="lv-LV" altLang="lv-LV"/>
          </a:p>
        </p:txBody>
      </p:sp>
      <p:sp>
        <p:nvSpPr>
          <p:cNvPr id="9"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lv-LV" altLang="lv-LV" dirty="0"/>
          </a:p>
        </p:txBody>
      </p:sp>
      <p:sp>
        <p:nvSpPr>
          <p:cNvPr id="11" name="Rectangle 10"/>
          <p:cNvSpPr/>
          <p:nvPr userDrawn="1"/>
        </p:nvSpPr>
        <p:spPr>
          <a:xfrm>
            <a:off x="1559859" y="4174602"/>
            <a:ext cx="10632141" cy="1999185"/>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8" name="Text Placeholder 7"/>
          <p:cNvSpPr>
            <a:spLocks noGrp="1"/>
          </p:cNvSpPr>
          <p:nvPr>
            <p:ph type="body" sz="quarter" idx="14"/>
          </p:nvPr>
        </p:nvSpPr>
        <p:spPr>
          <a:xfrm>
            <a:off x="3532796" y="1478605"/>
            <a:ext cx="651277" cy="2695997"/>
          </a:xfrm>
        </p:spPr>
        <p:txBody>
          <a:bodyPr/>
          <a:lstStyle>
            <a:lvl1pPr>
              <a:lnSpc>
                <a:spcPts val="3200"/>
              </a:lnSpc>
              <a:spcBef>
                <a:spcPts val="0"/>
              </a:spcBef>
              <a:spcAft>
                <a:spcPts val="0"/>
              </a:spcAft>
              <a:defRPr sz="2400" baseline="0">
                <a:solidFill>
                  <a:srgbClr val="98D0C1"/>
                </a:solidFill>
                <a:latin typeface="+mj-lt"/>
              </a:defRPr>
            </a:lvl1pPr>
          </a:lstStyle>
          <a:p>
            <a:pPr lvl="0"/>
            <a:endParaRPr lang="lv-LV" dirty="0"/>
          </a:p>
        </p:txBody>
      </p:sp>
      <p:sp>
        <p:nvSpPr>
          <p:cNvPr id="19" name="Text Placeholder 7"/>
          <p:cNvSpPr>
            <a:spLocks noGrp="1"/>
          </p:cNvSpPr>
          <p:nvPr>
            <p:ph type="body" sz="quarter" idx="15"/>
          </p:nvPr>
        </p:nvSpPr>
        <p:spPr>
          <a:xfrm>
            <a:off x="522287" y="1478605"/>
            <a:ext cx="3010509" cy="2695997"/>
          </a:xfrm>
        </p:spPr>
        <p:txBody>
          <a:bodyPr/>
          <a:lstStyle>
            <a:lvl1pPr algn="r">
              <a:lnSpc>
                <a:spcPts val="3200"/>
              </a:lnSpc>
              <a:spcBef>
                <a:spcPts val="0"/>
              </a:spcBef>
              <a:spcAft>
                <a:spcPts val="0"/>
              </a:spcAft>
              <a:defRPr sz="1600" baseline="0"/>
            </a:lvl1pPr>
          </a:lstStyle>
          <a:p>
            <a:pPr lvl="0"/>
            <a:endParaRPr lang="lv-LV" dirty="0"/>
          </a:p>
        </p:txBody>
      </p:sp>
      <p:sp>
        <p:nvSpPr>
          <p:cNvPr id="21" name="Text Placeholder 7"/>
          <p:cNvSpPr>
            <a:spLocks noGrp="1"/>
          </p:cNvSpPr>
          <p:nvPr>
            <p:ph type="body" sz="quarter" idx="16"/>
          </p:nvPr>
        </p:nvSpPr>
        <p:spPr>
          <a:xfrm>
            <a:off x="4641574" y="4174602"/>
            <a:ext cx="4600759" cy="1999185"/>
          </a:xfrm>
        </p:spPr>
        <p:txBody>
          <a:bodyPr lIns="108000" tIns="198000" bIns="90000"/>
          <a:lstStyle>
            <a:lvl1pPr algn="r">
              <a:lnSpc>
                <a:spcPct val="100000"/>
              </a:lnSpc>
              <a:spcBef>
                <a:spcPts val="0"/>
              </a:spcBef>
              <a:spcAft>
                <a:spcPts val="0"/>
              </a:spcAft>
              <a:defRPr sz="1600" b="1" baseline="0"/>
            </a:lvl1pPr>
          </a:lstStyle>
          <a:p>
            <a:pPr lvl="0"/>
            <a:endParaRPr lang="lv-LV" dirty="0"/>
          </a:p>
        </p:txBody>
      </p:sp>
      <p:sp>
        <p:nvSpPr>
          <p:cNvPr id="22" name="Text Placeholder 7"/>
          <p:cNvSpPr>
            <a:spLocks noGrp="1"/>
          </p:cNvSpPr>
          <p:nvPr>
            <p:ph type="body" sz="quarter" idx="17"/>
          </p:nvPr>
        </p:nvSpPr>
        <p:spPr>
          <a:xfrm>
            <a:off x="9242333" y="4174602"/>
            <a:ext cx="2949667" cy="1999185"/>
          </a:xfrm>
        </p:spPr>
        <p:txBody>
          <a:bodyPr lIns="198000" tIns="288000" bIns="90000"/>
          <a:lstStyle>
            <a:lvl1pPr algn="l">
              <a:lnSpc>
                <a:spcPct val="100000"/>
              </a:lnSpc>
              <a:spcBef>
                <a:spcPts val="0"/>
              </a:spcBef>
              <a:spcAft>
                <a:spcPts val="600"/>
              </a:spcAft>
              <a:defRPr sz="1000" b="0" baseline="0"/>
            </a:lvl1pPr>
          </a:lstStyle>
          <a:p>
            <a:pPr lvl="0"/>
            <a:endParaRPr lang="lv-LV" dirty="0"/>
          </a:p>
        </p:txBody>
      </p:sp>
    </p:spTree>
    <p:extLst>
      <p:ext uri="{BB962C8B-B14F-4D97-AF65-F5344CB8AC3E}">
        <p14:creationId xmlns:p14="http://schemas.microsoft.com/office/powerpoint/2010/main" val="34556693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audz tekstam">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392D1908-7F11-4E7E-BA5B-E667BF0F7A8F}" type="datetimeFigureOut">
              <a:rPr lang="lv-LV"/>
              <a:pPr>
                <a:defRPr/>
              </a:pPr>
              <a:t>04.10.2023</a:t>
            </a:fld>
            <a:endParaRPr lang="lv-LV"/>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lv-LV"/>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61DED0F-35FC-4E1A-9E03-61958B1CAED1}" type="slidenum">
              <a:rPr lang="lv-LV" altLang="lv-LV"/>
              <a:pPr>
                <a:defRPr/>
              </a:pPr>
              <a:t>‹#›</a:t>
            </a:fld>
            <a:endParaRPr lang="lv-LV" altLang="lv-LV"/>
          </a:p>
        </p:txBody>
      </p:sp>
      <p:sp>
        <p:nvSpPr>
          <p:cNvPr id="7"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endParaRPr lang="lv-LV" altLang="lv-LV" dirty="0"/>
          </a:p>
        </p:txBody>
      </p:sp>
      <p:sp>
        <p:nvSpPr>
          <p:cNvPr id="11" name="Text Placeholder 10"/>
          <p:cNvSpPr>
            <a:spLocks noGrp="1"/>
          </p:cNvSpPr>
          <p:nvPr>
            <p:ph type="body" sz="quarter" idx="13"/>
          </p:nvPr>
        </p:nvSpPr>
        <p:spPr>
          <a:xfrm>
            <a:off x="1363663" y="1322388"/>
            <a:ext cx="4732337" cy="4095750"/>
          </a:xfrm>
        </p:spPr>
        <p:txBody>
          <a:bodyPr rIns="360000" anchor="ctr" anchorCtr="0"/>
          <a:lstStyle>
            <a:lvl1pPr>
              <a:defRPr sz="1400"/>
            </a:lvl1pPr>
          </a:lstStyle>
          <a:p>
            <a:pPr lvl="0"/>
            <a:endParaRPr lang="lv-LV" dirty="0"/>
          </a:p>
        </p:txBody>
      </p:sp>
      <p:sp>
        <p:nvSpPr>
          <p:cNvPr id="12" name="Text Placeholder 10"/>
          <p:cNvSpPr>
            <a:spLocks noGrp="1"/>
          </p:cNvSpPr>
          <p:nvPr>
            <p:ph type="body" sz="quarter" idx="14"/>
          </p:nvPr>
        </p:nvSpPr>
        <p:spPr>
          <a:xfrm>
            <a:off x="6096000" y="1322388"/>
            <a:ext cx="4732337" cy="4095750"/>
          </a:xfrm>
        </p:spPr>
        <p:txBody>
          <a:bodyPr lIns="360000" rIns="72000" anchor="ctr" anchorCtr="0"/>
          <a:lstStyle>
            <a:lvl1pPr>
              <a:defRPr sz="1400"/>
            </a:lvl1pPr>
          </a:lstStyle>
          <a:p>
            <a:pPr lvl="0"/>
            <a:endParaRPr lang="lv-LV" dirty="0"/>
          </a:p>
        </p:txBody>
      </p:sp>
    </p:spTree>
    <p:extLst>
      <p:ext uri="{BB962C8B-B14F-4D97-AF65-F5344CB8AC3E}">
        <p14:creationId xmlns:p14="http://schemas.microsoft.com/office/powerpoint/2010/main" val="128889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DE5CAA-20EF-4703-894B-C0EF4E28418B}"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9C482-D2B6-4EC1-A1F4-D0B9C8FD3735}" type="slidenum">
              <a:rPr lang="en-GB" smtClean="0"/>
              <a:t>‹#›</a:t>
            </a:fld>
            <a:endParaRPr lang="en-GB"/>
          </a:p>
        </p:txBody>
      </p:sp>
    </p:spTree>
    <p:extLst>
      <p:ext uri="{BB962C8B-B14F-4D97-AF65-F5344CB8AC3E}">
        <p14:creationId xmlns:p14="http://schemas.microsoft.com/office/powerpoint/2010/main" val="200215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Titelfolie">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3DD0B961-9104-F344-B6C8-1B57813DE95B}"/>
              </a:ext>
            </a:extLst>
          </p:cNvPr>
          <p:cNvGrpSpPr/>
          <p:nvPr userDrawn="1"/>
        </p:nvGrpSpPr>
        <p:grpSpPr>
          <a:xfrm>
            <a:off x="0" y="-36000"/>
            <a:ext cx="12204000" cy="5902276"/>
            <a:chOff x="-36000" y="-36000"/>
            <a:chExt cx="12240000" cy="5902276"/>
          </a:xfrm>
        </p:grpSpPr>
        <p:sp>
          <p:nvSpPr>
            <p:cNvPr id="26" name="Grafik 15">
              <a:extLst>
                <a:ext uri="{FF2B5EF4-FFF2-40B4-BE49-F238E27FC236}">
                  <a16:creationId xmlns:a16="http://schemas.microsoft.com/office/drawing/2014/main" id="{320114EC-C942-FB49-B4A8-7F6E84286C16}"/>
                </a:ext>
              </a:extLst>
            </p:cNvPr>
            <p:cNvSpPr/>
            <p:nvPr/>
          </p:nvSpPr>
          <p:spPr>
            <a:xfrm>
              <a:off x="-36000" y="-36000"/>
              <a:ext cx="12238040" cy="5894325"/>
            </a:xfrm>
            <a:custGeom>
              <a:avLst/>
              <a:gdLst>
                <a:gd name="connsiteX0" fmla="*/ 0 w 12197738"/>
                <a:gd name="connsiteY0" fmla="*/ 0 h 1777334"/>
                <a:gd name="connsiteX1" fmla="*/ 12197738 w 12197738"/>
                <a:gd name="connsiteY1" fmla="*/ 1046 h 1777334"/>
                <a:gd name="connsiteX2" fmla="*/ 12197738 w 12197738"/>
                <a:gd name="connsiteY2" fmla="*/ 1393591 h 1777334"/>
                <a:gd name="connsiteX3" fmla="*/ 6095591 w 12197738"/>
                <a:gd name="connsiteY3" fmla="*/ 1777334 h 1777334"/>
                <a:gd name="connsiteX4" fmla="*/ 3893 w 12197738"/>
                <a:gd name="connsiteY4" fmla="*/ 1395112 h 1777334"/>
                <a:gd name="connsiteX5" fmla="*/ 0 w 12197738"/>
                <a:gd name="connsiteY5" fmla="*/ 0 h 1777334"/>
                <a:gd name="connsiteX0" fmla="*/ 0 w 12197738"/>
                <a:gd name="connsiteY0" fmla="*/ 0 h 2871804"/>
                <a:gd name="connsiteX1" fmla="*/ 12197738 w 12197738"/>
                <a:gd name="connsiteY1" fmla="*/ 1095516 h 2871804"/>
                <a:gd name="connsiteX2" fmla="*/ 12197738 w 12197738"/>
                <a:gd name="connsiteY2" fmla="*/ 2488061 h 2871804"/>
                <a:gd name="connsiteX3" fmla="*/ 6095591 w 12197738"/>
                <a:gd name="connsiteY3" fmla="*/ 2871804 h 2871804"/>
                <a:gd name="connsiteX4" fmla="*/ 3893 w 12197738"/>
                <a:gd name="connsiteY4" fmla="*/ 2489582 h 2871804"/>
                <a:gd name="connsiteX5" fmla="*/ 0 w 12197738"/>
                <a:gd name="connsiteY5" fmla="*/ 0 h 2871804"/>
                <a:gd name="connsiteX0" fmla="*/ 2616 w 12193845"/>
                <a:gd name="connsiteY0" fmla="*/ 0 h 2878186"/>
                <a:gd name="connsiteX1" fmla="*/ 12193845 w 12193845"/>
                <a:gd name="connsiteY1" fmla="*/ 1101898 h 2878186"/>
                <a:gd name="connsiteX2" fmla="*/ 12193845 w 12193845"/>
                <a:gd name="connsiteY2" fmla="*/ 2494443 h 2878186"/>
                <a:gd name="connsiteX3" fmla="*/ 6091698 w 12193845"/>
                <a:gd name="connsiteY3" fmla="*/ 2878186 h 2878186"/>
                <a:gd name="connsiteX4" fmla="*/ 0 w 12193845"/>
                <a:gd name="connsiteY4" fmla="*/ 2495964 h 2878186"/>
                <a:gd name="connsiteX5" fmla="*/ 2616 w 12193845"/>
                <a:gd name="connsiteY5" fmla="*/ 0 h 2878186"/>
                <a:gd name="connsiteX0" fmla="*/ 2616 w 12193845"/>
                <a:gd name="connsiteY0" fmla="*/ 0 h 2878186"/>
                <a:gd name="connsiteX1" fmla="*/ 12193845 w 12193845"/>
                <a:gd name="connsiteY1" fmla="*/ 13810 h 2878186"/>
                <a:gd name="connsiteX2" fmla="*/ 12193845 w 12193845"/>
                <a:gd name="connsiteY2" fmla="*/ 2494443 h 2878186"/>
                <a:gd name="connsiteX3" fmla="*/ 6091698 w 12193845"/>
                <a:gd name="connsiteY3" fmla="*/ 2878186 h 2878186"/>
                <a:gd name="connsiteX4" fmla="*/ 0 w 12193845"/>
                <a:gd name="connsiteY4" fmla="*/ 2495964 h 2878186"/>
                <a:gd name="connsiteX5" fmla="*/ 2616 w 12193845"/>
                <a:gd name="connsiteY5" fmla="*/ 0 h 2878186"/>
                <a:gd name="connsiteX0" fmla="*/ 2616 w 12193845"/>
                <a:gd name="connsiteY0" fmla="*/ 0 h 2868614"/>
                <a:gd name="connsiteX1" fmla="*/ 12193845 w 12193845"/>
                <a:gd name="connsiteY1" fmla="*/ 4238 h 2868614"/>
                <a:gd name="connsiteX2" fmla="*/ 12193845 w 12193845"/>
                <a:gd name="connsiteY2" fmla="*/ 2484871 h 2868614"/>
                <a:gd name="connsiteX3" fmla="*/ 6091698 w 12193845"/>
                <a:gd name="connsiteY3" fmla="*/ 2868614 h 2868614"/>
                <a:gd name="connsiteX4" fmla="*/ 0 w 12193845"/>
                <a:gd name="connsiteY4" fmla="*/ 2486392 h 2868614"/>
                <a:gd name="connsiteX5" fmla="*/ 2616 w 12193845"/>
                <a:gd name="connsiteY5" fmla="*/ 0 h 286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845" h="2868614">
                  <a:moveTo>
                    <a:pt x="2616" y="0"/>
                  </a:moveTo>
                  <a:lnTo>
                    <a:pt x="12193845" y="4238"/>
                  </a:lnTo>
                  <a:lnTo>
                    <a:pt x="12193845" y="2484871"/>
                  </a:lnTo>
                  <a:cubicBezTo>
                    <a:pt x="10729780" y="2719434"/>
                    <a:pt x="8539523" y="2868614"/>
                    <a:pt x="6091698" y="2868614"/>
                  </a:cubicBezTo>
                  <a:cubicBezTo>
                    <a:pt x="3649814" y="2868614"/>
                    <a:pt x="1464065" y="2720194"/>
                    <a:pt x="0" y="2486392"/>
                  </a:cubicBezTo>
                  <a:cubicBezTo>
                    <a:pt x="0" y="2063760"/>
                    <a:pt x="2616" y="445261"/>
                    <a:pt x="2616" y="0"/>
                  </a:cubicBezTo>
                  <a:close/>
                </a:path>
              </a:pathLst>
            </a:custGeom>
            <a:solidFill>
              <a:srgbClr val="0E4472"/>
            </a:solidFill>
            <a:ln w="20491" cap="flat">
              <a:noFill/>
              <a:prstDash val="solid"/>
              <a:miter/>
            </a:ln>
          </p:spPr>
          <p:txBody>
            <a:bodyPr rtlCol="0" anchor="ctr"/>
            <a:lstStyle/>
            <a:p>
              <a:endParaRPr lang="en-US" dirty="0"/>
            </a:p>
          </p:txBody>
        </p:sp>
        <p:sp>
          <p:nvSpPr>
            <p:cNvPr id="24" name="Grafik 22">
              <a:extLst>
                <a:ext uri="{FF2B5EF4-FFF2-40B4-BE49-F238E27FC236}">
                  <a16:creationId xmlns:a16="http://schemas.microsoft.com/office/drawing/2014/main" id="{CF291F51-84BB-A74F-9659-416958B7CBC6}"/>
                </a:ext>
              </a:extLst>
            </p:cNvPr>
            <p:cNvSpPr/>
            <p:nvPr/>
          </p:nvSpPr>
          <p:spPr>
            <a:xfrm>
              <a:off x="-36000" y="4058445"/>
              <a:ext cx="12238040" cy="1807831"/>
            </a:xfrm>
            <a:custGeom>
              <a:avLst/>
              <a:gdLst>
                <a:gd name="connsiteX0" fmla="*/ 3163978 w 12197738"/>
                <a:gd name="connsiteY0" fmla="*/ 343472 h 879824"/>
                <a:gd name="connsiteX1" fmla="*/ 0 w 12197738"/>
                <a:gd name="connsiteY1" fmla="*/ 0 h 879824"/>
                <a:gd name="connsiteX2" fmla="*/ 1229 w 12197738"/>
                <a:gd name="connsiteY2" fmla="*/ 496919 h 879824"/>
                <a:gd name="connsiteX3" fmla="*/ 6094156 w 12197738"/>
                <a:gd name="connsiteY3" fmla="*/ 879824 h 879824"/>
                <a:gd name="connsiteX4" fmla="*/ 12197738 w 12197738"/>
                <a:gd name="connsiteY4" fmla="*/ 495205 h 879824"/>
                <a:gd name="connsiteX5" fmla="*/ 12197738 w 12197738"/>
                <a:gd name="connsiteY5" fmla="*/ 316421 h 879824"/>
                <a:gd name="connsiteX6" fmla="*/ 3163978 w 12197738"/>
                <a:gd name="connsiteY6" fmla="*/ 343472 h 8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7738" h="879824">
                  <a:moveTo>
                    <a:pt x="3163978" y="343472"/>
                  </a:moveTo>
                  <a:cubicBezTo>
                    <a:pt x="1906870" y="150686"/>
                    <a:pt x="836228" y="50578"/>
                    <a:pt x="0" y="0"/>
                  </a:cubicBezTo>
                  <a:cubicBezTo>
                    <a:pt x="0" y="173546"/>
                    <a:pt x="1229" y="342233"/>
                    <a:pt x="1229" y="496919"/>
                  </a:cubicBezTo>
                  <a:cubicBezTo>
                    <a:pt x="1465499" y="731139"/>
                    <a:pt x="3651658" y="879824"/>
                    <a:pt x="6094156" y="879824"/>
                  </a:cubicBezTo>
                  <a:cubicBezTo>
                    <a:pt x="8542392" y="879824"/>
                    <a:pt x="10733263" y="730377"/>
                    <a:pt x="12197738" y="495205"/>
                  </a:cubicBezTo>
                  <a:lnTo>
                    <a:pt x="12197738" y="316421"/>
                  </a:lnTo>
                  <a:cubicBezTo>
                    <a:pt x="9186416" y="759809"/>
                    <a:pt x="6801087" y="901065"/>
                    <a:pt x="3163978" y="343472"/>
                  </a:cubicBezTo>
                  <a:close/>
                </a:path>
              </a:pathLst>
            </a:custGeom>
            <a:solidFill>
              <a:srgbClr val="FFFFFF">
                <a:alpha val="50000"/>
              </a:srgbClr>
            </a:solidFill>
            <a:ln w="20491" cap="flat">
              <a:noFill/>
              <a:prstDash val="solid"/>
              <a:miter/>
            </a:ln>
          </p:spPr>
          <p:txBody>
            <a:bodyPr rtlCol="0" anchor="ctr"/>
            <a:lstStyle/>
            <a:p>
              <a:endParaRPr lang="en-US" dirty="0"/>
            </a:p>
          </p:txBody>
        </p:sp>
        <p:sp>
          <p:nvSpPr>
            <p:cNvPr id="25" name="Grafik 11">
              <a:extLst>
                <a:ext uri="{FF2B5EF4-FFF2-40B4-BE49-F238E27FC236}">
                  <a16:creationId xmlns:a16="http://schemas.microsoft.com/office/drawing/2014/main" id="{144284B4-768A-274A-AEE9-29ACB48B2582}"/>
                </a:ext>
              </a:extLst>
            </p:cNvPr>
            <p:cNvSpPr/>
            <p:nvPr/>
          </p:nvSpPr>
          <p:spPr>
            <a:xfrm>
              <a:off x="-36000" y="4095877"/>
              <a:ext cx="12240000" cy="1770399"/>
            </a:xfrm>
            <a:custGeom>
              <a:avLst/>
              <a:gdLst>
                <a:gd name="connsiteX0" fmla="*/ 9031506 w 12193844"/>
                <a:gd name="connsiteY0" fmla="*/ 388430 h 861607"/>
                <a:gd name="connsiteX1" fmla="*/ 0 w 12193844"/>
                <a:gd name="connsiteY1" fmla="*/ 339841 h 861607"/>
                <a:gd name="connsiteX2" fmla="*/ 0 w 12193844"/>
                <a:gd name="connsiteY2" fmla="*/ 480105 h 861607"/>
                <a:gd name="connsiteX3" fmla="*/ 6091697 w 12193844"/>
                <a:gd name="connsiteY3" fmla="*/ 861607 h 861607"/>
                <a:gd name="connsiteX4" fmla="*/ 12193845 w 12193844"/>
                <a:gd name="connsiteY4" fmla="*/ 478396 h 861607"/>
                <a:gd name="connsiteX5" fmla="*/ 12193845 w 12193844"/>
                <a:gd name="connsiteY5" fmla="*/ 0 h 861607"/>
                <a:gd name="connsiteX6" fmla="*/ 9031506 w 12193844"/>
                <a:gd name="connsiteY6" fmla="*/ 388430 h 86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844" h="861607">
                  <a:moveTo>
                    <a:pt x="9031506" y="388430"/>
                  </a:moveTo>
                  <a:cubicBezTo>
                    <a:pt x="5813228" y="892070"/>
                    <a:pt x="3559040" y="835699"/>
                    <a:pt x="0" y="339841"/>
                  </a:cubicBezTo>
                  <a:lnTo>
                    <a:pt x="0" y="480105"/>
                  </a:lnTo>
                  <a:cubicBezTo>
                    <a:pt x="1464065" y="713466"/>
                    <a:pt x="3649814" y="861607"/>
                    <a:pt x="6091697" y="861607"/>
                  </a:cubicBezTo>
                  <a:cubicBezTo>
                    <a:pt x="8539523" y="861607"/>
                    <a:pt x="10729780" y="712802"/>
                    <a:pt x="12193845" y="478396"/>
                  </a:cubicBezTo>
                  <a:lnTo>
                    <a:pt x="12193845" y="0"/>
                  </a:lnTo>
                  <a:cubicBezTo>
                    <a:pt x="11335282" y="75162"/>
                    <a:pt x="9857693" y="259080"/>
                    <a:pt x="9031506" y="388430"/>
                  </a:cubicBezTo>
                  <a:close/>
                </a:path>
              </a:pathLst>
            </a:custGeom>
            <a:solidFill>
              <a:srgbClr val="FFFFFF">
                <a:alpha val="50000"/>
              </a:srgbClr>
            </a:solidFill>
            <a:ln w="20491" cap="flat">
              <a:noFill/>
              <a:prstDash val="solid"/>
              <a:miter/>
            </a:ln>
          </p:spPr>
          <p:txBody>
            <a:bodyPr rtlCol="0" anchor="ctr"/>
            <a:lstStyle/>
            <a:p>
              <a:endParaRPr lang="en-US" dirty="0"/>
            </a:p>
          </p:txBody>
        </p:sp>
      </p:grpSp>
      <p:sp>
        <p:nvSpPr>
          <p:cNvPr id="3" name="Untertitel 2">
            <a:extLst>
              <a:ext uri="{FF2B5EF4-FFF2-40B4-BE49-F238E27FC236}">
                <a16:creationId xmlns:a16="http://schemas.microsoft.com/office/drawing/2014/main" id="{5CA118E9-6F3A-914F-8805-A36E8C58F157}"/>
              </a:ext>
            </a:extLst>
          </p:cNvPr>
          <p:cNvSpPr>
            <a:spLocks noGrp="1"/>
          </p:cNvSpPr>
          <p:nvPr userDrawn="1">
            <p:ph type="subTitle" idx="1" hasCustomPrompt="1"/>
          </p:nvPr>
        </p:nvSpPr>
        <p:spPr>
          <a:xfrm>
            <a:off x="1656000" y="2520000"/>
            <a:ext cx="10515599" cy="369332"/>
          </a:xfrm>
          <a:prstGeom prst="rect">
            <a:avLst/>
          </a:prstGeom>
        </p:spPr>
        <p:txBody>
          <a:bodyPr lIns="0" tIns="0" rIns="0" bIns="0">
            <a:spAutoFit/>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 (optional)</a:t>
            </a:r>
          </a:p>
        </p:txBody>
      </p:sp>
      <p:sp>
        <p:nvSpPr>
          <p:cNvPr id="7" name="Titel 6">
            <a:extLst>
              <a:ext uri="{FF2B5EF4-FFF2-40B4-BE49-F238E27FC236}">
                <a16:creationId xmlns:a16="http://schemas.microsoft.com/office/drawing/2014/main" id="{D99ECC81-AE36-BB4E-B07E-D43859D15848}"/>
              </a:ext>
            </a:extLst>
          </p:cNvPr>
          <p:cNvSpPr>
            <a:spLocks noGrp="1"/>
          </p:cNvSpPr>
          <p:nvPr userDrawn="1">
            <p:ph type="title" hasCustomPrompt="1"/>
          </p:nvPr>
        </p:nvSpPr>
        <p:spPr>
          <a:xfrm>
            <a:off x="828000" y="1626204"/>
            <a:ext cx="10515600" cy="747897"/>
          </a:xfrm>
          <a:prstGeom prst="rect">
            <a:avLst/>
          </a:prstGeom>
        </p:spPr>
        <p:txBody>
          <a:bodyPr lIns="0" tIns="0" rIns="0" bIns="0" anchor="b" anchorCtr="0">
            <a:spAutoFit/>
          </a:bodyPr>
          <a:lstStyle>
            <a:lvl1pPr>
              <a:defRPr sz="5400" b="0" i="0">
                <a:solidFill>
                  <a:schemeClr val="bg1"/>
                </a:solidFill>
                <a:latin typeface="+mn-lt"/>
              </a:defRPr>
            </a:lvl1pPr>
          </a:lstStyle>
          <a:p>
            <a:r>
              <a:rPr lang="de-DE" dirty="0"/>
              <a:t>Präsentationstitel</a:t>
            </a:r>
            <a:endParaRPr lang="en-US" dirty="0"/>
          </a:p>
        </p:txBody>
      </p:sp>
      <p:pic>
        <p:nvPicPr>
          <p:cNvPr id="8" name="Grafik 7">
            <a:extLst>
              <a:ext uri="{FF2B5EF4-FFF2-40B4-BE49-F238E27FC236}">
                <a16:creationId xmlns:a16="http://schemas.microsoft.com/office/drawing/2014/main" id="{D324950D-BC0F-FE4D-A20F-9F3FFBA5A24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529200" y="366296"/>
            <a:ext cx="2160000" cy="417736"/>
          </a:xfrm>
          <a:prstGeom prst="rect">
            <a:avLst/>
          </a:prstGeom>
        </p:spPr>
      </p:pic>
    </p:spTree>
    <p:extLst>
      <p:ext uri="{BB962C8B-B14F-4D97-AF65-F5344CB8AC3E}">
        <p14:creationId xmlns:p14="http://schemas.microsoft.com/office/powerpoint/2010/main" val="97235235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rei">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34159D46-BEC4-4B4A-BC14-2B6E50721461}"/>
              </a:ext>
            </a:extLst>
          </p:cNvPr>
          <p:cNvGrpSpPr/>
          <p:nvPr userDrawn="1"/>
        </p:nvGrpSpPr>
        <p:grpSpPr>
          <a:xfrm>
            <a:off x="0" y="-1"/>
            <a:ext cx="12192000" cy="1296000"/>
            <a:chOff x="-36000" y="-36000"/>
            <a:chExt cx="12240000" cy="5902276"/>
          </a:xfrm>
        </p:grpSpPr>
        <p:sp>
          <p:nvSpPr>
            <p:cNvPr id="9" name="Grafik 15">
              <a:extLst>
                <a:ext uri="{FF2B5EF4-FFF2-40B4-BE49-F238E27FC236}">
                  <a16:creationId xmlns:a16="http://schemas.microsoft.com/office/drawing/2014/main" id="{94472F5C-2E18-ED4C-8F2D-199717D8E646}"/>
                </a:ext>
              </a:extLst>
            </p:cNvPr>
            <p:cNvSpPr/>
            <p:nvPr/>
          </p:nvSpPr>
          <p:spPr>
            <a:xfrm>
              <a:off x="-36000" y="-36000"/>
              <a:ext cx="12238040" cy="5894325"/>
            </a:xfrm>
            <a:custGeom>
              <a:avLst/>
              <a:gdLst>
                <a:gd name="connsiteX0" fmla="*/ 0 w 12197738"/>
                <a:gd name="connsiteY0" fmla="*/ 0 h 1777334"/>
                <a:gd name="connsiteX1" fmla="*/ 12197738 w 12197738"/>
                <a:gd name="connsiteY1" fmla="*/ 1046 h 1777334"/>
                <a:gd name="connsiteX2" fmla="*/ 12197738 w 12197738"/>
                <a:gd name="connsiteY2" fmla="*/ 1393591 h 1777334"/>
                <a:gd name="connsiteX3" fmla="*/ 6095591 w 12197738"/>
                <a:gd name="connsiteY3" fmla="*/ 1777334 h 1777334"/>
                <a:gd name="connsiteX4" fmla="*/ 3893 w 12197738"/>
                <a:gd name="connsiteY4" fmla="*/ 1395112 h 1777334"/>
                <a:gd name="connsiteX5" fmla="*/ 0 w 12197738"/>
                <a:gd name="connsiteY5" fmla="*/ 0 h 1777334"/>
                <a:gd name="connsiteX0" fmla="*/ 0 w 12197738"/>
                <a:gd name="connsiteY0" fmla="*/ 0 h 2871804"/>
                <a:gd name="connsiteX1" fmla="*/ 12197738 w 12197738"/>
                <a:gd name="connsiteY1" fmla="*/ 1095516 h 2871804"/>
                <a:gd name="connsiteX2" fmla="*/ 12197738 w 12197738"/>
                <a:gd name="connsiteY2" fmla="*/ 2488061 h 2871804"/>
                <a:gd name="connsiteX3" fmla="*/ 6095591 w 12197738"/>
                <a:gd name="connsiteY3" fmla="*/ 2871804 h 2871804"/>
                <a:gd name="connsiteX4" fmla="*/ 3893 w 12197738"/>
                <a:gd name="connsiteY4" fmla="*/ 2489582 h 2871804"/>
                <a:gd name="connsiteX5" fmla="*/ 0 w 12197738"/>
                <a:gd name="connsiteY5" fmla="*/ 0 h 2871804"/>
                <a:gd name="connsiteX0" fmla="*/ 2616 w 12193845"/>
                <a:gd name="connsiteY0" fmla="*/ 0 h 2878186"/>
                <a:gd name="connsiteX1" fmla="*/ 12193845 w 12193845"/>
                <a:gd name="connsiteY1" fmla="*/ 1101898 h 2878186"/>
                <a:gd name="connsiteX2" fmla="*/ 12193845 w 12193845"/>
                <a:gd name="connsiteY2" fmla="*/ 2494443 h 2878186"/>
                <a:gd name="connsiteX3" fmla="*/ 6091698 w 12193845"/>
                <a:gd name="connsiteY3" fmla="*/ 2878186 h 2878186"/>
                <a:gd name="connsiteX4" fmla="*/ 0 w 12193845"/>
                <a:gd name="connsiteY4" fmla="*/ 2495964 h 2878186"/>
                <a:gd name="connsiteX5" fmla="*/ 2616 w 12193845"/>
                <a:gd name="connsiteY5" fmla="*/ 0 h 2878186"/>
                <a:gd name="connsiteX0" fmla="*/ 2616 w 12193845"/>
                <a:gd name="connsiteY0" fmla="*/ 0 h 2878186"/>
                <a:gd name="connsiteX1" fmla="*/ 12193845 w 12193845"/>
                <a:gd name="connsiteY1" fmla="*/ 13810 h 2878186"/>
                <a:gd name="connsiteX2" fmla="*/ 12193845 w 12193845"/>
                <a:gd name="connsiteY2" fmla="*/ 2494443 h 2878186"/>
                <a:gd name="connsiteX3" fmla="*/ 6091698 w 12193845"/>
                <a:gd name="connsiteY3" fmla="*/ 2878186 h 2878186"/>
                <a:gd name="connsiteX4" fmla="*/ 0 w 12193845"/>
                <a:gd name="connsiteY4" fmla="*/ 2495964 h 2878186"/>
                <a:gd name="connsiteX5" fmla="*/ 2616 w 12193845"/>
                <a:gd name="connsiteY5" fmla="*/ 0 h 2878186"/>
                <a:gd name="connsiteX0" fmla="*/ 2616 w 12193845"/>
                <a:gd name="connsiteY0" fmla="*/ 0 h 2868614"/>
                <a:gd name="connsiteX1" fmla="*/ 12193845 w 12193845"/>
                <a:gd name="connsiteY1" fmla="*/ 4238 h 2868614"/>
                <a:gd name="connsiteX2" fmla="*/ 12193845 w 12193845"/>
                <a:gd name="connsiteY2" fmla="*/ 2484871 h 2868614"/>
                <a:gd name="connsiteX3" fmla="*/ 6091698 w 12193845"/>
                <a:gd name="connsiteY3" fmla="*/ 2868614 h 2868614"/>
                <a:gd name="connsiteX4" fmla="*/ 0 w 12193845"/>
                <a:gd name="connsiteY4" fmla="*/ 2486392 h 2868614"/>
                <a:gd name="connsiteX5" fmla="*/ 2616 w 12193845"/>
                <a:gd name="connsiteY5" fmla="*/ 0 h 286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845" h="2868614">
                  <a:moveTo>
                    <a:pt x="2616" y="0"/>
                  </a:moveTo>
                  <a:lnTo>
                    <a:pt x="12193845" y="4238"/>
                  </a:lnTo>
                  <a:lnTo>
                    <a:pt x="12193845" y="2484871"/>
                  </a:lnTo>
                  <a:cubicBezTo>
                    <a:pt x="10729780" y="2719434"/>
                    <a:pt x="8539523" y="2868614"/>
                    <a:pt x="6091698" y="2868614"/>
                  </a:cubicBezTo>
                  <a:cubicBezTo>
                    <a:pt x="3649814" y="2868614"/>
                    <a:pt x="1464065" y="2720194"/>
                    <a:pt x="0" y="2486392"/>
                  </a:cubicBezTo>
                  <a:cubicBezTo>
                    <a:pt x="0" y="2063760"/>
                    <a:pt x="2616" y="445261"/>
                    <a:pt x="2616" y="0"/>
                  </a:cubicBezTo>
                  <a:close/>
                </a:path>
              </a:pathLst>
            </a:custGeom>
            <a:solidFill>
              <a:schemeClr val="bg2"/>
            </a:solidFill>
            <a:ln w="20491" cap="flat">
              <a:noFill/>
              <a:prstDash val="solid"/>
              <a:miter/>
            </a:ln>
          </p:spPr>
          <p:txBody>
            <a:bodyPr rtlCol="0" anchor="ctr"/>
            <a:lstStyle/>
            <a:p>
              <a:endParaRPr lang="en-US" dirty="0"/>
            </a:p>
          </p:txBody>
        </p:sp>
        <p:sp>
          <p:nvSpPr>
            <p:cNvPr id="12" name="Grafik 22">
              <a:extLst>
                <a:ext uri="{FF2B5EF4-FFF2-40B4-BE49-F238E27FC236}">
                  <a16:creationId xmlns:a16="http://schemas.microsoft.com/office/drawing/2014/main" id="{61D2279A-EA21-2644-BCB6-FB4F4D3513A3}"/>
                </a:ext>
              </a:extLst>
            </p:cNvPr>
            <p:cNvSpPr/>
            <p:nvPr/>
          </p:nvSpPr>
          <p:spPr>
            <a:xfrm>
              <a:off x="-36000" y="4058445"/>
              <a:ext cx="12238040" cy="1807831"/>
            </a:xfrm>
            <a:custGeom>
              <a:avLst/>
              <a:gdLst>
                <a:gd name="connsiteX0" fmla="*/ 3163978 w 12197738"/>
                <a:gd name="connsiteY0" fmla="*/ 343472 h 879824"/>
                <a:gd name="connsiteX1" fmla="*/ 0 w 12197738"/>
                <a:gd name="connsiteY1" fmla="*/ 0 h 879824"/>
                <a:gd name="connsiteX2" fmla="*/ 1229 w 12197738"/>
                <a:gd name="connsiteY2" fmla="*/ 496919 h 879824"/>
                <a:gd name="connsiteX3" fmla="*/ 6094156 w 12197738"/>
                <a:gd name="connsiteY3" fmla="*/ 879824 h 879824"/>
                <a:gd name="connsiteX4" fmla="*/ 12197738 w 12197738"/>
                <a:gd name="connsiteY4" fmla="*/ 495205 h 879824"/>
                <a:gd name="connsiteX5" fmla="*/ 12197738 w 12197738"/>
                <a:gd name="connsiteY5" fmla="*/ 316421 h 879824"/>
                <a:gd name="connsiteX6" fmla="*/ 3163978 w 12197738"/>
                <a:gd name="connsiteY6" fmla="*/ 343472 h 8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7738" h="879824">
                  <a:moveTo>
                    <a:pt x="3163978" y="343472"/>
                  </a:moveTo>
                  <a:cubicBezTo>
                    <a:pt x="1906870" y="150686"/>
                    <a:pt x="836228" y="50578"/>
                    <a:pt x="0" y="0"/>
                  </a:cubicBezTo>
                  <a:cubicBezTo>
                    <a:pt x="0" y="173546"/>
                    <a:pt x="1229" y="342233"/>
                    <a:pt x="1229" y="496919"/>
                  </a:cubicBezTo>
                  <a:cubicBezTo>
                    <a:pt x="1465499" y="731139"/>
                    <a:pt x="3651658" y="879824"/>
                    <a:pt x="6094156" y="879824"/>
                  </a:cubicBezTo>
                  <a:cubicBezTo>
                    <a:pt x="8542392" y="879824"/>
                    <a:pt x="10733263" y="730377"/>
                    <a:pt x="12197738" y="495205"/>
                  </a:cubicBezTo>
                  <a:lnTo>
                    <a:pt x="12197738" y="316421"/>
                  </a:lnTo>
                  <a:cubicBezTo>
                    <a:pt x="9186416" y="759809"/>
                    <a:pt x="6801087" y="901065"/>
                    <a:pt x="3163978" y="343472"/>
                  </a:cubicBezTo>
                  <a:close/>
                </a:path>
              </a:pathLst>
            </a:custGeom>
            <a:solidFill>
              <a:srgbClr val="FFFFFF">
                <a:alpha val="30000"/>
              </a:srgbClr>
            </a:solidFill>
            <a:ln w="20491" cap="flat">
              <a:noFill/>
              <a:prstDash val="solid"/>
              <a:miter/>
            </a:ln>
          </p:spPr>
          <p:txBody>
            <a:bodyPr rtlCol="0" anchor="ctr"/>
            <a:lstStyle/>
            <a:p>
              <a:endParaRPr lang="en-US" dirty="0"/>
            </a:p>
          </p:txBody>
        </p:sp>
        <p:sp>
          <p:nvSpPr>
            <p:cNvPr id="13" name="Grafik 11">
              <a:extLst>
                <a:ext uri="{FF2B5EF4-FFF2-40B4-BE49-F238E27FC236}">
                  <a16:creationId xmlns:a16="http://schemas.microsoft.com/office/drawing/2014/main" id="{30F16667-D9F9-5C42-821F-4B2DE6D53871}"/>
                </a:ext>
              </a:extLst>
            </p:cNvPr>
            <p:cNvSpPr/>
            <p:nvPr/>
          </p:nvSpPr>
          <p:spPr>
            <a:xfrm>
              <a:off x="-36000" y="4095877"/>
              <a:ext cx="12240000" cy="1770399"/>
            </a:xfrm>
            <a:custGeom>
              <a:avLst/>
              <a:gdLst>
                <a:gd name="connsiteX0" fmla="*/ 9031506 w 12193844"/>
                <a:gd name="connsiteY0" fmla="*/ 388430 h 861607"/>
                <a:gd name="connsiteX1" fmla="*/ 0 w 12193844"/>
                <a:gd name="connsiteY1" fmla="*/ 339841 h 861607"/>
                <a:gd name="connsiteX2" fmla="*/ 0 w 12193844"/>
                <a:gd name="connsiteY2" fmla="*/ 480105 h 861607"/>
                <a:gd name="connsiteX3" fmla="*/ 6091697 w 12193844"/>
                <a:gd name="connsiteY3" fmla="*/ 861607 h 861607"/>
                <a:gd name="connsiteX4" fmla="*/ 12193845 w 12193844"/>
                <a:gd name="connsiteY4" fmla="*/ 478396 h 861607"/>
                <a:gd name="connsiteX5" fmla="*/ 12193845 w 12193844"/>
                <a:gd name="connsiteY5" fmla="*/ 0 h 861607"/>
                <a:gd name="connsiteX6" fmla="*/ 9031506 w 12193844"/>
                <a:gd name="connsiteY6" fmla="*/ 388430 h 86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844" h="861607">
                  <a:moveTo>
                    <a:pt x="9031506" y="388430"/>
                  </a:moveTo>
                  <a:cubicBezTo>
                    <a:pt x="5813228" y="892070"/>
                    <a:pt x="3559040" y="835699"/>
                    <a:pt x="0" y="339841"/>
                  </a:cubicBezTo>
                  <a:lnTo>
                    <a:pt x="0" y="480105"/>
                  </a:lnTo>
                  <a:cubicBezTo>
                    <a:pt x="1464065" y="713466"/>
                    <a:pt x="3649814" y="861607"/>
                    <a:pt x="6091697" y="861607"/>
                  </a:cubicBezTo>
                  <a:cubicBezTo>
                    <a:pt x="8539523" y="861607"/>
                    <a:pt x="10729780" y="712802"/>
                    <a:pt x="12193845" y="478396"/>
                  </a:cubicBezTo>
                  <a:lnTo>
                    <a:pt x="12193845" y="0"/>
                  </a:lnTo>
                  <a:cubicBezTo>
                    <a:pt x="11335282" y="75162"/>
                    <a:pt x="9857693" y="259080"/>
                    <a:pt x="9031506" y="388430"/>
                  </a:cubicBezTo>
                  <a:close/>
                </a:path>
              </a:pathLst>
            </a:custGeom>
            <a:solidFill>
              <a:srgbClr val="FFFFFF">
                <a:alpha val="30000"/>
              </a:srgbClr>
            </a:solidFill>
            <a:ln w="20491" cap="flat">
              <a:noFill/>
              <a:prstDash val="solid"/>
              <a:miter/>
            </a:ln>
          </p:spPr>
          <p:txBody>
            <a:bodyPr rtlCol="0" anchor="ctr"/>
            <a:lstStyle/>
            <a:p>
              <a:endParaRPr lang="en-US" dirty="0"/>
            </a:p>
          </p:txBody>
        </p:sp>
      </p:grpSp>
      <p:sp>
        <p:nvSpPr>
          <p:cNvPr id="7" name="Titel 1">
            <a:extLst>
              <a:ext uri="{FF2B5EF4-FFF2-40B4-BE49-F238E27FC236}">
                <a16:creationId xmlns:a16="http://schemas.microsoft.com/office/drawing/2014/main" id="{EFCF6ABD-AAEC-B247-8020-1EA5473C5C4D}"/>
              </a:ext>
            </a:extLst>
          </p:cNvPr>
          <p:cNvSpPr>
            <a:spLocks noGrp="1"/>
          </p:cNvSpPr>
          <p:nvPr>
            <p:ph type="title" hasCustomPrompt="1"/>
          </p:nvPr>
        </p:nvSpPr>
        <p:spPr>
          <a:xfrm>
            <a:off x="838200" y="396000"/>
            <a:ext cx="10515600" cy="442800"/>
          </a:xfrm>
          <a:prstGeom prst="rect">
            <a:avLst/>
          </a:prstGeom>
        </p:spPr>
        <p:txBody>
          <a:bodyPr>
            <a:spAutoFit/>
          </a:bodyPr>
          <a:lstStyle/>
          <a:p>
            <a:r>
              <a:rPr lang="de-DE" dirty="0"/>
              <a:t>Überschrift hinzufügen</a:t>
            </a:r>
            <a:endParaRPr lang="en-US" dirty="0"/>
          </a:p>
        </p:txBody>
      </p:sp>
      <p:pic>
        <p:nvPicPr>
          <p:cNvPr id="6" name="Grafik 5">
            <a:extLst>
              <a:ext uri="{FF2B5EF4-FFF2-40B4-BE49-F238E27FC236}">
                <a16:creationId xmlns:a16="http://schemas.microsoft.com/office/drawing/2014/main" id="{011ABFE7-E91F-B449-9A99-A038C904034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728000" y="6449976"/>
            <a:ext cx="1080000" cy="208868"/>
          </a:xfrm>
          <a:prstGeom prst="rect">
            <a:avLst/>
          </a:prstGeom>
        </p:spPr>
      </p:pic>
    </p:spTree>
    <p:extLst>
      <p:ext uri="{BB962C8B-B14F-4D97-AF65-F5344CB8AC3E}">
        <p14:creationId xmlns:p14="http://schemas.microsoft.com/office/powerpoint/2010/main" val="1430804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rei Inhalte">
    <p:spTree>
      <p:nvGrpSpPr>
        <p:cNvPr id="1" name=""/>
        <p:cNvGrpSpPr/>
        <p:nvPr/>
      </p:nvGrpSpPr>
      <p:grpSpPr>
        <a:xfrm>
          <a:off x="0" y="0"/>
          <a:ext cx="0" cy="0"/>
          <a:chOff x="0" y="0"/>
          <a:chExt cx="0" cy="0"/>
        </a:xfrm>
      </p:grpSpPr>
      <p:grpSp>
        <p:nvGrpSpPr>
          <p:cNvPr id="13" name="Gruppieren 12">
            <a:extLst>
              <a:ext uri="{FF2B5EF4-FFF2-40B4-BE49-F238E27FC236}">
                <a16:creationId xmlns:a16="http://schemas.microsoft.com/office/drawing/2014/main" id="{A26FB99B-58B9-8E40-B472-3F842A65C403}"/>
              </a:ext>
            </a:extLst>
          </p:cNvPr>
          <p:cNvGrpSpPr/>
          <p:nvPr userDrawn="1"/>
        </p:nvGrpSpPr>
        <p:grpSpPr>
          <a:xfrm>
            <a:off x="0" y="-1"/>
            <a:ext cx="12192000" cy="1296000"/>
            <a:chOff x="-36000" y="-36000"/>
            <a:chExt cx="12240000" cy="5902276"/>
          </a:xfrm>
        </p:grpSpPr>
        <p:sp>
          <p:nvSpPr>
            <p:cNvPr id="14" name="Grafik 15">
              <a:extLst>
                <a:ext uri="{FF2B5EF4-FFF2-40B4-BE49-F238E27FC236}">
                  <a16:creationId xmlns:a16="http://schemas.microsoft.com/office/drawing/2014/main" id="{6143F8B6-3101-FF4A-8785-37E691BA4DC2}"/>
                </a:ext>
              </a:extLst>
            </p:cNvPr>
            <p:cNvSpPr/>
            <p:nvPr/>
          </p:nvSpPr>
          <p:spPr>
            <a:xfrm>
              <a:off x="-36000" y="-36000"/>
              <a:ext cx="12238040" cy="5894325"/>
            </a:xfrm>
            <a:custGeom>
              <a:avLst/>
              <a:gdLst>
                <a:gd name="connsiteX0" fmla="*/ 0 w 12197738"/>
                <a:gd name="connsiteY0" fmla="*/ 0 h 1777334"/>
                <a:gd name="connsiteX1" fmla="*/ 12197738 w 12197738"/>
                <a:gd name="connsiteY1" fmla="*/ 1046 h 1777334"/>
                <a:gd name="connsiteX2" fmla="*/ 12197738 w 12197738"/>
                <a:gd name="connsiteY2" fmla="*/ 1393591 h 1777334"/>
                <a:gd name="connsiteX3" fmla="*/ 6095591 w 12197738"/>
                <a:gd name="connsiteY3" fmla="*/ 1777334 h 1777334"/>
                <a:gd name="connsiteX4" fmla="*/ 3893 w 12197738"/>
                <a:gd name="connsiteY4" fmla="*/ 1395112 h 1777334"/>
                <a:gd name="connsiteX5" fmla="*/ 0 w 12197738"/>
                <a:gd name="connsiteY5" fmla="*/ 0 h 1777334"/>
                <a:gd name="connsiteX0" fmla="*/ 0 w 12197738"/>
                <a:gd name="connsiteY0" fmla="*/ 0 h 2871804"/>
                <a:gd name="connsiteX1" fmla="*/ 12197738 w 12197738"/>
                <a:gd name="connsiteY1" fmla="*/ 1095516 h 2871804"/>
                <a:gd name="connsiteX2" fmla="*/ 12197738 w 12197738"/>
                <a:gd name="connsiteY2" fmla="*/ 2488061 h 2871804"/>
                <a:gd name="connsiteX3" fmla="*/ 6095591 w 12197738"/>
                <a:gd name="connsiteY3" fmla="*/ 2871804 h 2871804"/>
                <a:gd name="connsiteX4" fmla="*/ 3893 w 12197738"/>
                <a:gd name="connsiteY4" fmla="*/ 2489582 h 2871804"/>
                <a:gd name="connsiteX5" fmla="*/ 0 w 12197738"/>
                <a:gd name="connsiteY5" fmla="*/ 0 h 2871804"/>
                <a:gd name="connsiteX0" fmla="*/ 2616 w 12193845"/>
                <a:gd name="connsiteY0" fmla="*/ 0 h 2878186"/>
                <a:gd name="connsiteX1" fmla="*/ 12193845 w 12193845"/>
                <a:gd name="connsiteY1" fmla="*/ 1101898 h 2878186"/>
                <a:gd name="connsiteX2" fmla="*/ 12193845 w 12193845"/>
                <a:gd name="connsiteY2" fmla="*/ 2494443 h 2878186"/>
                <a:gd name="connsiteX3" fmla="*/ 6091698 w 12193845"/>
                <a:gd name="connsiteY3" fmla="*/ 2878186 h 2878186"/>
                <a:gd name="connsiteX4" fmla="*/ 0 w 12193845"/>
                <a:gd name="connsiteY4" fmla="*/ 2495964 h 2878186"/>
                <a:gd name="connsiteX5" fmla="*/ 2616 w 12193845"/>
                <a:gd name="connsiteY5" fmla="*/ 0 h 2878186"/>
                <a:gd name="connsiteX0" fmla="*/ 2616 w 12193845"/>
                <a:gd name="connsiteY0" fmla="*/ 0 h 2878186"/>
                <a:gd name="connsiteX1" fmla="*/ 12193845 w 12193845"/>
                <a:gd name="connsiteY1" fmla="*/ 13810 h 2878186"/>
                <a:gd name="connsiteX2" fmla="*/ 12193845 w 12193845"/>
                <a:gd name="connsiteY2" fmla="*/ 2494443 h 2878186"/>
                <a:gd name="connsiteX3" fmla="*/ 6091698 w 12193845"/>
                <a:gd name="connsiteY3" fmla="*/ 2878186 h 2878186"/>
                <a:gd name="connsiteX4" fmla="*/ 0 w 12193845"/>
                <a:gd name="connsiteY4" fmla="*/ 2495964 h 2878186"/>
                <a:gd name="connsiteX5" fmla="*/ 2616 w 12193845"/>
                <a:gd name="connsiteY5" fmla="*/ 0 h 2878186"/>
                <a:gd name="connsiteX0" fmla="*/ 2616 w 12193845"/>
                <a:gd name="connsiteY0" fmla="*/ 0 h 2868614"/>
                <a:gd name="connsiteX1" fmla="*/ 12193845 w 12193845"/>
                <a:gd name="connsiteY1" fmla="*/ 4238 h 2868614"/>
                <a:gd name="connsiteX2" fmla="*/ 12193845 w 12193845"/>
                <a:gd name="connsiteY2" fmla="*/ 2484871 h 2868614"/>
                <a:gd name="connsiteX3" fmla="*/ 6091698 w 12193845"/>
                <a:gd name="connsiteY3" fmla="*/ 2868614 h 2868614"/>
                <a:gd name="connsiteX4" fmla="*/ 0 w 12193845"/>
                <a:gd name="connsiteY4" fmla="*/ 2486392 h 2868614"/>
                <a:gd name="connsiteX5" fmla="*/ 2616 w 12193845"/>
                <a:gd name="connsiteY5" fmla="*/ 0 h 286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845" h="2868614">
                  <a:moveTo>
                    <a:pt x="2616" y="0"/>
                  </a:moveTo>
                  <a:lnTo>
                    <a:pt x="12193845" y="4238"/>
                  </a:lnTo>
                  <a:lnTo>
                    <a:pt x="12193845" y="2484871"/>
                  </a:lnTo>
                  <a:cubicBezTo>
                    <a:pt x="10729780" y="2719434"/>
                    <a:pt x="8539523" y="2868614"/>
                    <a:pt x="6091698" y="2868614"/>
                  </a:cubicBezTo>
                  <a:cubicBezTo>
                    <a:pt x="3649814" y="2868614"/>
                    <a:pt x="1464065" y="2720194"/>
                    <a:pt x="0" y="2486392"/>
                  </a:cubicBezTo>
                  <a:cubicBezTo>
                    <a:pt x="0" y="2063760"/>
                    <a:pt x="2616" y="445261"/>
                    <a:pt x="2616" y="0"/>
                  </a:cubicBezTo>
                  <a:close/>
                </a:path>
              </a:pathLst>
            </a:custGeom>
            <a:solidFill>
              <a:schemeClr val="bg2"/>
            </a:solidFill>
            <a:ln w="20491" cap="flat">
              <a:noFill/>
              <a:prstDash val="solid"/>
              <a:miter/>
            </a:ln>
          </p:spPr>
          <p:txBody>
            <a:bodyPr rtlCol="0" anchor="ctr"/>
            <a:lstStyle/>
            <a:p>
              <a:endParaRPr lang="en-US" dirty="0"/>
            </a:p>
          </p:txBody>
        </p:sp>
        <p:sp>
          <p:nvSpPr>
            <p:cNvPr id="15" name="Grafik 22">
              <a:extLst>
                <a:ext uri="{FF2B5EF4-FFF2-40B4-BE49-F238E27FC236}">
                  <a16:creationId xmlns:a16="http://schemas.microsoft.com/office/drawing/2014/main" id="{AFEF275B-FD96-4346-BEA6-A966F62E6F83}"/>
                </a:ext>
              </a:extLst>
            </p:cNvPr>
            <p:cNvSpPr/>
            <p:nvPr/>
          </p:nvSpPr>
          <p:spPr>
            <a:xfrm>
              <a:off x="-36000" y="4058445"/>
              <a:ext cx="12238040" cy="1807831"/>
            </a:xfrm>
            <a:custGeom>
              <a:avLst/>
              <a:gdLst>
                <a:gd name="connsiteX0" fmla="*/ 3163978 w 12197738"/>
                <a:gd name="connsiteY0" fmla="*/ 343472 h 879824"/>
                <a:gd name="connsiteX1" fmla="*/ 0 w 12197738"/>
                <a:gd name="connsiteY1" fmla="*/ 0 h 879824"/>
                <a:gd name="connsiteX2" fmla="*/ 1229 w 12197738"/>
                <a:gd name="connsiteY2" fmla="*/ 496919 h 879824"/>
                <a:gd name="connsiteX3" fmla="*/ 6094156 w 12197738"/>
                <a:gd name="connsiteY3" fmla="*/ 879824 h 879824"/>
                <a:gd name="connsiteX4" fmla="*/ 12197738 w 12197738"/>
                <a:gd name="connsiteY4" fmla="*/ 495205 h 879824"/>
                <a:gd name="connsiteX5" fmla="*/ 12197738 w 12197738"/>
                <a:gd name="connsiteY5" fmla="*/ 316421 h 879824"/>
                <a:gd name="connsiteX6" fmla="*/ 3163978 w 12197738"/>
                <a:gd name="connsiteY6" fmla="*/ 343472 h 87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7738" h="879824">
                  <a:moveTo>
                    <a:pt x="3163978" y="343472"/>
                  </a:moveTo>
                  <a:cubicBezTo>
                    <a:pt x="1906870" y="150686"/>
                    <a:pt x="836228" y="50578"/>
                    <a:pt x="0" y="0"/>
                  </a:cubicBezTo>
                  <a:cubicBezTo>
                    <a:pt x="0" y="173546"/>
                    <a:pt x="1229" y="342233"/>
                    <a:pt x="1229" y="496919"/>
                  </a:cubicBezTo>
                  <a:cubicBezTo>
                    <a:pt x="1465499" y="731139"/>
                    <a:pt x="3651658" y="879824"/>
                    <a:pt x="6094156" y="879824"/>
                  </a:cubicBezTo>
                  <a:cubicBezTo>
                    <a:pt x="8542392" y="879824"/>
                    <a:pt x="10733263" y="730377"/>
                    <a:pt x="12197738" y="495205"/>
                  </a:cubicBezTo>
                  <a:lnTo>
                    <a:pt x="12197738" y="316421"/>
                  </a:lnTo>
                  <a:cubicBezTo>
                    <a:pt x="9186416" y="759809"/>
                    <a:pt x="6801087" y="901065"/>
                    <a:pt x="3163978" y="343472"/>
                  </a:cubicBezTo>
                  <a:close/>
                </a:path>
              </a:pathLst>
            </a:custGeom>
            <a:solidFill>
              <a:srgbClr val="FFFFFF">
                <a:alpha val="30000"/>
              </a:srgbClr>
            </a:solidFill>
            <a:ln w="20491" cap="flat">
              <a:noFill/>
              <a:prstDash val="solid"/>
              <a:miter/>
            </a:ln>
          </p:spPr>
          <p:txBody>
            <a:bodyPr rtlCol="0" anchor="ctr"/>
            <a:lstStyle/>
            <a:p>
              <a:endParaRPr lang="en-US" dirty="0"/>
            </a:p>
          </p:txBody>
        </p:sp>
        <p:sp>
          <p:nvSpPr>
            <p:cNvPr id="16" name="Grafik 11">
              <a:extLst>
                <a:ext uri="{FF2B5EF4-FFF2-40B4-BE49-F238E27FC236}">
                  <a16:creationId xmlns:a16="http://schemas.microsoft.com/office/drawing/2014/main" id="{B6A0F647-98C1-FF4D-B3D6-3E499EC384A1}"/>
                </a:ext>
              </a:extLst>
            </p:cNvPr>
            <p:cNvSpPr/>
            <p:nvPr/>
          </p:nvSpPr>
          <p:spPr>
            <a:xfrm>
              <a:off x="-36000" y="4095877"/>
              <a:ext cx="12240000" cy="1770399"/>
            </a:xfrm>
            <a:custGeom>
              <a:avLst/>
              <a:gdLst>
                <a:gd name="connsiteX0" fmla="*/ 9031506 w 12193844"/>
                <a:gd name="connsiteY0" fmla="*/ 388430 h 861607"/>
                <a:gd name="connsiteX1" fmla="*/ 0 w 12193844"/>
                <a:gd name="connsiteY1" fmla="*/ 339841 h 861607"/>
                <a:gd name="connsiteX2" fmla="*/ 0 w 12193844"/>
                <a:gd name="connsiteY2" fmla="*/ 480105 h 861607"/>
                <a:gd name="connsiteX3" fmla="*/ 6091697 w 12193844"/>
                <a:gd name="connsiteY3" fmla="*/ 861607 h 861607"/>
                <a:gd name="connsiteX4" fmla="*/ 12193845 w 12193844"/>
                <a:gd name="connsiteY4" fmla="*/ 478396 h 861607"/>
                <a:gd name="connsiteX5" fmla="*/ 12193845 w 12193844"/>
                <a:gd name="connsiteY5" fmla="*/ 0 h 861607"/>
                <a:gd name="connsiteX6" fmla="*/ 9031506 w 12193844"/>
                <a:gd name="connsiteY6" fmla="*/ 388430 h 86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844" h="861607">
                  <a:moveTo>
                    <a:pt x="9031506" y="388430"/>
                  </a:moveTo>
                  <a:cubicBezTo>
                    <a:pt x="5813228" y="892070"/>
                    <a:pt x="3559040" y="835699"/>
                    <a:pt x="0" y="339841"/>
                  </a:cubicBezTo>
                  <a:lnTo>
                    <a:pt x="0" y="480105"/>
                  </a:lnTo>
                  <a:cubicBezTo>
                    <a:pt x="1464065" y="713466"/>
                    <a:pt x="3649814" y="861607"/>
                    <a:pt x="6091697" y="861607"/>
                  </a:cubicBezTo>
                  <a:cubicBezTo>
                    <a:pt x="8539523" y="861607"/>
                    <a:pt x="10729780" y="712802"/>
                    <a:pt x="12193845" y="478396"/>
                  </a:cubicBezTo>
                  <a:lnTo>
                    <a:pt x="12193845" y="0"/>
                  </a:lnTo>
                  <a:cubicBezTo>
                    <a:pt x="11335282" y="75162"/>
                    <a:pt x="9857693" y="259080"/>
                    <a:pt x="9031506" y="388430"/>
                  </a:cubicBezTo>
                  <a:close/>
                </a:path>
              </a:pathLst>
            </a:custGeom>
            <a:solidFill>
              <a:srgbClr val="FFFFFF">
                <a:alpha val="30000"/>
              </a:srgbClr>
            </a:solidFill>
            <a:ln w="20491" cap="flat">
              <a:noFill/>
              <a:prstDash val="solid"/>
              <a:miter/>
            </a:ln>
          </p:spPr>
          <p:txBody>
            <a:bodyPr rtlCol="0" anchor="ctr"/>
            <a:lstStyle/>
            <a:p>
              <a:endParaRPr lang="en-US" dirty="0"/>
            </a:p>
          </p:txBody>
        </p:sp>
      </p:grpSp>
      <p:sp>
        <p:nvSpPr>
          <p:cNvPr id="10" name="Titel 1">
            <a:extLst>
              <a:ext uri="{FF2B5EF4-FFF2-40B4-BE49-F238E27FC236}">
                <a16:creationId xmlns:a16="http://schemas.microsoft.com/office/drawing/2014/main" id="{227DC28D-51C9-8B4E-8156-839F5D4B1130}"/>
              </a:ext>
            </a:extLst>
          </p:cNvPr>
          <p:cNvSpPr>
            <a:spLocks noGrp="1"/>
          </p:cNvSpPr>
          <p:nvPr>
            <p:ph type="title" hasCustomPrompt="1"/>
          </p:nvPr>
        </p:nvSpPr>
        <p:spPr>
          <a:xfrm>
            <a:off x="838200" y="396000"/>
            <a:ext cx="10515600" cy="442800"/>
          </a:xfrm>
          <a:prstGeom prst="rect">
            <a:avLst/>
          </a:prstGeom>
        </p:spPr>
        <p:txBody>
          <a:bodyPr>
            <a:spAutoFit/>
          </a:bodyPr>
          <a:lstStyle/>
          <a:p>
            <a:r>
              <a:rPr lang="de-DE" dirty="0"/>
              <a:t>Überschrift hinzufügen</a:t>
            </a:r>
            <a:endParaRPr lang="en-US" dirty="0"/>
          </a:p>
        </p:txBody>
      </p:sp>
      <p:sp>
        <p:nvSpPr>
          <p:cNvPr id="3" name="Inhaltsplatzhalter 2">
            <a:extLst>
              <a:ext uri="{FF2B5EF4-FFF2-40B4-BE49-F238E27FC236}">
                <a16:creationId xmlns:a16="http://schemas.microsoft.com/office/drawing/2014/main" id="{99E79B17-8C64-E644-8A0F-DD28B27EE6F4}"/>
              </a:ext>
            </a:extLst>
          </p:cNvPr>
          <p:cNvSpPr>
            <a:spLocks noGrp="1"/>
          </p:cNvSpPr>
          <p:nvPr>
            <p:ph sz="half" idx="1" hasCustomPrompt="1"/>
          </p:nvPr>
        </p:nvSpPr>
        <p:spPr>
          <a:xfrm>
            <a:off x="838200" y="1620000"/>
            <a:ext cx="3276000" cy="4500000"/>
          </a:xfrm>
          <a:prstGeom prst="rect">
            <a:avLst/>
          </a:prstGeom>
        </p:spPr>
        <p:txBody>
          <a:bodyPr/>
          <a:lstStyle>
            <a:lvl1pPr>
              <a:defRPr sz="1800"/>
            </a:lvl1pPr>
          </a:lstStyle>
          <a:p>
            <a:pPr lvl="0"/>
            <a:r>
              <a:rPr lang="de-DE" dirty="0"/>
              <a:t>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a:extLst>
              <a:ext uri="{FF2B5EF4-FFF2-40B4-BE49-F238E27FC236}">
                <a16:creationId xmlns:a16="http://schemas.microsoft.com/office/drawing/2014/main" id="{B1665E01-C6EE-4B4F-AB83-B338048FC9E8}"/>
              </a:ext>
            </a:extLst>
          </p:cNvPr>
          <p:cNvSpPr>
            <a:spLocks noGrp="1"/>
          </p:cNvSpPr>
          <p:nvPr>
            <p:ph sz="half" idx="2" hasCustomPrompt="1"/>
          </p:nvPr>
        </p:nvSpPr>
        <p:spPr>
          <a:xfrm>
            <a:off x="8077800" y="1620000"/>
            <a:ext cx="3276000" cy="4500000"/>
          </a:xfrm>
          <a:prstGeom prst="rect">
            <a:avLst/>
          </a:prstGeom>
        </p:spPr>
        <p:txBody>
          <a:bodyPr/>
          <a:lstStyle>
            <a:lvl1pPr>
              <a:defRPr sz="1800"/>
            </a:lvl1pPr>
          </a:lstStyle>
          <a:p>
            <a:pPr lvl="0"/>
            <a:r>
              <a:rPr lang="de-DE" dirty="0"/>
              <a:t>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Inhaltsplatzhalter 2">
            <a:extLst>
              <a:ext uri="{FF2B5EF4-FFF2-40B4-BE49-F238E27FC236}">
                <a16:creationId xmlns:a16="http://schemas.microsoft.com/office/drawing/2014/main" id="{2D1F857A-DCD9-A544-AC67-5176051967BB}"/>
              </a:ext>
            </a:extLst>
          </p:cNvPr>
          <p:cNvSpPr>
            <a:spLocks noGrp="1"/>
          </p:cNvSpPr>
          <p:nvPr>
            <p:ph sz="half" idx="11" hasCustomPrompt="1"/>
          </p:nvPr>
        </p:nvSpPr>
        <p:spPr>
          <a:xfrm>
            <a:off x="4458000" y="1620000"/>
            <a:ext cx="3276000" cy="4500000"/>
          </a:xfrm>
          <a:prstGeom prst="rect">
            <a:avLst/>
          </a:prstGeom>
        </p:spPr>
        <p:txBody>
          <a:bodyPr/>
          <a:lstStyle>
            <a:lvl1pPr>
              <a:defRPr sz="1800"/>
            </a:lvl1pPr>
          </a:lstStyle>
          <a:p>
            <a:pPr lvl="0"/>
            <a:r>
              <a:rPr lang="de-DE" dirty="0"/>
              <a:t>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8" name="Grafik 7">
            <a:extLst>
              <a:ext uri="{FF2B5EF4-FFF2-40B4-BE49-F238E27FC236}">
                <a16:creationId xmlns:a16="http://schemas.microsoft.com/office/drawing/2014/main" id="{1D18A1CA-B847-9C4D-BDAB-FC1192D26D9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728000" y="6449976"/>
            <a:ext cx="1080000" cy="208868"/>
          </a:xfrm>
          <a:prstGeom prst="rect">
            <a:avLst/>
          </a:prstGeom>
        </p:spPr>
      </p:pic>
    </p:spTree>
    <p:extLst>
      <p:ext uri="{BB962C8B-B14F-4D97-AF65-F5344CB8AC3E}">
        <p14:creationId xmlns:p14="http://schemas.microsoft.com/office/powerpoint/2010/main" val="1279551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DE5CAA-20EF-4703-894B-C0EF4E28418B}" type="datetimeFigureOut">
              <a:rPr lang="en-GB" smtClean="0"/>
              <a:t>04/10/2023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F9C482-D2B6-4EC1-A1F4-D0B9C8FD3735}" type="slidenum">
              <a:rPr lang="en-GB" smtClean="0"/>
              <a:t>‹#›</a:t>
            </a:fld>
            <a:endParaRPr lang="en-GB"/>
          </a:p>
        </p:txBody>
      </p:sp>
    </p:spTree>
    <p:extLst>
      <p:ext uri="{BB962C8B-B14F-4D97-AF65-F5344CB8AC3E}">
        <p14:creationId xmlns:p14="http://schemas.microsoft.com/office/powerpoint/2010/main" val="183627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8DE5CAA-20EF-4703-894B-C0EF4E28418B}" type="datetimeFigureOut">
              <a:rPr lang="en-GB" smtClean="0"/>
              <a:t>04/10/2023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F9C482-D2B6-4EC1-A1F4-D0B9C8FD3735}" type="slidenum">
              <a:rPr lang="en-GB" smtClean="0"/>
              <a:t>‹#›</a:t>
            </a:fld>
            <a:endParaRPr lang="en-GB"/>
          </a:p>
        </p:txBody>
      </p:sp>
    </p:spTree>
    <p:extLst>
      <p:ext uri="{BB962C8B-B14F-4D97-AF65-F5344CB8AC3E}">
        <p14:creationId xmlns:p14="http://schemas.microsoft.com/office/powerpoint/2010/main" val="398453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8DE5CAA-20EF-4703-894B-C0EF4E28418B}" type="datetimeFigureOut">
              <a:rPr lang="en-GB" smtClean="0"/>
              <a:t>04/10/2023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F9C482-D2B6-4EC1-A1F4-D0B9C8FD3735}" type="slidenum">
              <a:rPr lang="en-GB" smtClean="0"/>
              <a:t>‹#›</a:t>
            </a:fld>
            <a:endParaRPr lang="en-GB"/>
          </a:p>
        </p:txBody>
      </p:sp>
    </p:spTree>
    <p:extLst>
      <p:ext uri="{BB962C8B-B14F-4D97-AF65-F5344CB8AC3E}">
        <p14:creationId xmlns:p14="http://schemas.microsoft.com/office/powerpoint/2010/main" val="212493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E5CAA-20EF-4703-894B-C0EF4E28418B}" type="datetimeFigureOut">
              <a:rPr lang="en-GB" smtClean="0"/>
              <a:t>04/10/2023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F9C482-D2B6-4EC1-A1F4-D0B9C8FD3735}" type="slidenum">
              <a:rPr lang="en-GB" smtClean="0"/>
              <a:t>‹#›</a:t>
            </a:fld>
            <a:endParaRPr lang="en-GB"/>
          </a:p>
        </p:txBody>
      </p:sp>
    </p:spTree>
    <p:extLst>
      <p:ext uri="{BB962C8B-B14F-4D97-AF65-F5344CB8AC3E}">
        <p14:creationId xmlns:p14="http://schemas.microsoft.com/office/powerpoint/2010/main" val="3886706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DE5CAA-20EF-4703-894B-C0EF4E28418B}" type="datetimeFigureOut">
              <a:rPr lang="en-GB" smtClean="0"/>
              <a:t>04/10/2023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F9C482-D2B6-4EC1-A1F4-D0B9C8FD3735}" type="slidenum">
              <a:rPr lang="en-GB" smtClean="0"/>
              <a:t>‹#›</a:t>
            </a:fld>
            <a:endParaRPr lang="en-GB"/>
          </a:p>
        </p:txBody>
      </p:sp>
    </p:spTree>
    <p:extLst>
      <p:ext uri="{BB962C8B-B14F-4D97-AF65-F5344CB8AC3E}">
        <p14:creationId xmlns:p14="http://schemas.microsoft.com/office/powerpoint/2010/main" val="43601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DE5CAA-20EF-4703-894B-C0EF4E28418B}" type="datetimeFigureOut">
              <a:rPr lang="en-GB" smtClean="0"/>
              <a:t>04/10/2023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F9C482-D2B6-4EC1-A1F4-D0B9C8FD3735}" type="slidenum">
              <a:rPr lang="en-GB" smtClean="0"/>
              <a:t>‹#›</a:t>
            </a:fld>
            <a:endParaRPr lang="en-GB"/>
          </a:p>
        </p:txBody>
      </p:sp>
    </p:spTree>
    <p:extLst>
      <p:ext uri="{BB962C8B-B14F-4D97-AF65-F5344CB8AC3E}">
        <p14:creationId xmlns:p14="http://schemas.microsoft.com/office/powerpoint/2010/main" val="245050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E5CAA-20EF-4703-894B-C0EF4E28418B}" type="datetimeFigureOut">
              <a:rPr lang="en-GB" smtClean="0"/>
              <a:t>04/10/2023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F9C482-D2B6-4EC1-A1F4-D0B9C8FD3735}" type="slidenum">
              <a:rPr lang="en-GB" smtClean="0"/>
              <a:t>‹#›</a:t>
            </a:fld>
            <a:endParaRPr lang="en-GB"/>
          </a:p>
        </p:txBody>
      </p:sp>
    </p:spTree>
    <p:extLst>
      <p:ext uri="{BB962C8B-B14F-4D97-AF65-F5344CB8AC3E}">
        <p14:creationId xmlns:p14="http://schemas.microsoft.com/office/powerpoint/2010/main" val="4071329212"/>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662" r:id="rId12"/>
    <p:sldLayoutId id="2147483663" r:id="rId13"/>
    <p:sldLayoutId id="2147483664" r:id="rId14"/>
    <p:sldLayoutId id="2147483665"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6" r:id="rId24"/>
    <p:sldLayoutId id="2147483677" r:id="rId25"/>
    <p:sldLayoutId id="2147483678" r:id="rId26"/>
    <p:sldLayoutId id="2147483679" r:id="rId27"/>
    <p:sldLayoutId id="2147483681" r:id="rId28"/>
    <p:sldLayoutId id="2147483682" r:id="rId29"/>
    <p:sldLayoutId id="2147483683" r:id="rId30"/>
    <p:sldLayoutId id="2147483684" r:id="rId31"/>
    <p:sldLayoutId id="2147483685" r:id="rId3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04749"/>
            <a:ext cx="9144000" cy="2387600"/>
          </a:xfrm>
        </p:spPr>
        <p:txBody>
          <a:bodyPr>
            <a:normAutofit fontScale="90000"/>
          </a:bodyPr>
          <a:lstStyle/>
          <a:p>
            <a:r>
              <a:rPr lang="lv-LV" sz="4400" dirty="0"/>
              <a:t>Augsta līmeņa ekspertu </a:t>
            </a:r>
            <a:r>
              <a:rPr lang="lv-LV" sz="4400" dirty="0" smtClean="0"/>
              <a:t>konference</a:t>
            </a:r>
            <a:r>
              <a:rPr lang="lv-LV" sz="4400" b="1" dirty="0" smtClean="0"/>
              <a:t/>
            </a:r>
            <a:br>
              <a:rPr lang="lv-LV" sz="4400" b="1" dirty="0" smtClean="0"/>
            </a:br>
            <a:r>
              <a:rPr lang="lv-LV" b="1" dirty="0"/>
              <a:t/>
            </a:r>
            <a:br>
              <a:rPr lang="lv-LV" b="1" dirty="0"/>
            </a:br>
            <a:r>
              <a:rPr lang="lv-LV" b="1" dirty="0"/>
              <a:t>“Latvijas ilgtspēja: vide, cilvēks, ekonomika. Kurp ejam?”</a:t>
            </a:r>
            <a:endParaRPr lang="en-GB" b="1" dirty="0"/>
          </a:p>
        </p:txBody>
      </p:sp>
      <p:sp>
        <p:nvSpPr>
          <p:cNvPr id="3" name="Subtitle 2"/>
          <p:cNvSpPr>
            <a:spLocks noGrp="1"/>
          </p:cNvSpPr>
          <p:nvPr>
            <p:ph type="subTitle" idx="1"/>
          </p:nvPr>
        </p:nvSpPr>
        <p:spPr>
          <a:xfrm>
            <a:off x="1524000" y="4641129"/>
            <a:ext cx="9144000" cy="1655762"/>
          </a:xfrm>
        </p:spPr>
        <p:txBody>
          <a:bodyPr/>
          <a:lstStyle/>
          <a:p>
            <a:endParaRPr lang="lv-LV" b="1" dirty="0"/>
          </a:p>
          <a:p>
            <a:r>
              <a:rPr lang="en-GB" b="1" dirty="0"/>
              <a:t>Roberts </a:t>
            </a:r>
            <a:r>
              <a:rPr lang="en-GB" b="1" dirty="0" err="1"/>
              <a:t>Zīle</a:t>
            </a:r>
            <a:r>
              <a:rPr lang="en-GB" b="1" dirty="0"/>
              <a:t>, </a:t>
            </a:r>
            <a:r>
              <a:rPr lang="en-GB" b="1" dirty="0" err="1"/>
              <a:t>Eiropas</a:t>
            </a:r>
            <a:r>
              <a:rPr lang="en-GB" b="1" dirty="0"/>
              <a:t> </a:t>
            </a:r>
            <a:r>
              <a:rPr lang="en-GB" b="1" dirty="0" err="1"/>
              <a:t>Parlamenta</a:t>
            </a:r>
            <a:r>
              <a:rPr lang="en-GB" b="1" dirty="0"/>
              <a:t> </a:t>
            </a:r>
            <a:r>
              <a:rPr lang="en-GB" b="1" dirty="0" err="1"/>
              <a:t>viceprezidents</a:t>
            </a:r>
            <a:endParaRPr lang="en-GB" b="1" dirty="0"/>
          </a:p>
        </p:txBody>
      </p:sp>
    </p:spTree>
    <p:extLst>
      <p:ext uri="{BB962C8B-B14F-4D97-AF65-F5344CB8AC3E}">
        <p14:creationId xmlns:p14="http://schemas.microsoft.com/office/powerpoint/2010/main" val="3996149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664" y="1360604"/>
            <a:ext cx="10515600" cy="2852737"/>
          </a:xfrm>
        </p:spPr>
        <p:txBody>
          <a:bodyPr>
            <a:noAutofit/>
          </a:bodyPr>
          <a:lstStyle/>
          <a:p>
            <a:pPr algn="ctr"/>
            <a:r>
              <a:rPr lang="en-US" sz="4000" dirty="0"/>
              <a:t>«</a:t>
            </a:r>
            <a:r>
              <a:rPr lang="en-US" sz="4000" dirty="0" err="1"/>
              <a:t>Eiropas</a:t>
            </a:r>
            <a:r>
              <a:rPr lang="en-US" sz="4000" dirty="0"/>
              <a:t> </a:t>
            </a:r>
            <a:r>
              <a:rPr lang="en-US" sz="4000" dirty="0" err="1"/>
              <a:t>Savienībai</a:t>
            </a:r>
            <a:r>
              <a:rPr lang="en-US" sz="4000" dirty="0"/>
              <a:t> 10 </a:t>
            </a:r>
            <a:r>
              <a:rPr lang="en-US" sz="4000" dirty="0" err="1"/>
              <a:t>gadu</a:t>
            </a:r>
            <a:r>
              <a:rPr lang="en-US" sz="4000" dirty="0"/>
              <a:t> </a:t>
            </a:r>
            <a:r>
              <a:rPr lang="en-US" sz="4000" dirty="0" err="1"/>
              <a:t>laikā</a:t>
            </a:r>
            <a:r>
              <a:rPr lang="en-US" sz="4000" dirty="0"/>
              <a:t> </a:t>
            </a:r>
            <a:r>
              <a:rPr lang="en-US" sz="4000" dirty="0" err="1"/>
              <a:t>jākļūst</a:t>
            </a:r>
            <a:r>
              <a:rPr lang="en-US" sz="4000" dirty="0"/>
              <a:t> par </a:t>
            </a:r>
            <a:r>
              <a:rPr lang="en-US" sz="4000" dirty="0" err="1"/>
              <a:t>konkurētspējīgāko</a:t>
            </a:r>
            <a:r>
              <a:rPr lang="en-US" sz="4000" dirty="0"/>
              <a:t> un </a:t>
            </a:r>
            <a:r>
              <a:rPr lang="en-US" sz="4000" dirty="0" err="1"/>
              <a:t>dinamiskāko</a:t>
            </a:r>
            <a:r>
              <a:rPr lang="en-US" sz="4000" dirty="0"/>
              <a:t> </a:t>
            </a:r>
            <a:r>
              <a:rPr lang="en-US" sz="4000" dirty="0" err="1"/>
              <a:t>uz</a:t>
            </a:r>
            <a:r>
              <a:rPr lang="en-US" sz="4000" dirty="0"/>
              <a:t> </a:t>
            </a:r>
            <a:r>
              <a:rPr lang="en-US" sz="4000" dirty="0" err="1"/>
              <a:t>zināšanām</a:t>
            </a:r>
            <a:r>
              <a:rPr lang="en-US" sz="4000" dirty="0"/>
              <a:t> </a:t>
            </a:r>
            <a:r>
              <a:rPr lang="en-US" sz="4000" dirty="0" err="1"/>
              <a:t>balstīto</a:t>
            </a:r>
            <a:r>
              <a:rPr lang="en-US" sz="4000" dirty="0"/>
              <a:t> </a:t>
            </a:r>
            <a:r>
              <a:rPr lang="en-US" sz="4000" dirty="0" err="1"/>
              <a:t>ekonomiku</a:t>
            </a:r>
            <a:r>
              <a:rPr lang="en-US" sz="4000" dirty="0"/>
              <a:t> </a:t>
            </a:r>
            <a:r>
              <a:rPr lang="en-US" sz="4000" dirty="0" err="1"/>
              <a:t>pasaulē</a:t>
            </a:r>
            <a:r>
              <a:rPr lang="en-US" sz="4000" dirty="0"/>
              <a:t>, </a:t>
            </a:r>
            <a:r>
              <a:rPr lang="en-US" sz="4000" dirty="0" err="1"/>
              <a:t>kas</a:t>
            </a:r>
            <a:r>
              <a:rPr lang="en-US" sz="4000" dirty="0"/>
              <a:t> </a:t>
            </a:r>
            <a:r>
              <a:rPr lang="en-US" sz="4000" dirty="0" err="1"/>
              <a:t>ir</a:t>
            </a:r>
            <a:r>
              <a:rPr lang="en-US" sz="4000" dirty="0"/>
              <a:t> </a:t>
            </a:r>
            <a:r>
              <a:rPr lang="en-US" sz="4000" dirty="0" err="1"/>
              <a:t>spējīga</a:t>
            </a:r>
            <a:r>
              <a:rPr lang="en-US" sz="4000" dirty="0"/>
              <a:t> </a:t>
            </a:r>
            <a:r>
              <a:rPr lang="en-US" sz="4000" dirty="0" err="1"/>
              <a:t>uz</a:t>
            </a:r>
            <a:r>
              <a:rPr lang="en-US" sz="4000" dirty="0"/>
              <a:t> </a:t>
            </a:r>
            <a:r>
              <a:rPr lang="en-US" sz="4000" dirty="0" err="1"/>
              <a:t>ilgtspējīgu</a:t>
            </a:r>
            <a:r>
              <a:rPr lang="en-US" sz="4000" dirty="0"/>
              <a:t> </a:t>
            </a:r>
            <a:r>
              <a:rPr lang="en-US" sz="4000" dirty="0" err="1"/>
              <a:t>ekonomisko</a:t>
            </a:r>
            <a:r>
              <a:rPr lang="en-US" sz="4000" dirty="0"/>
              <a:t> </a:t>
            </a:r>
            <a:r>
              <a:rPr lang="en-US" sz="4000" dirty="0" err="1"/>
              <a:t>kāpumu</a:t>
            </a:r>
            <a:r>
              <a:rPr lang="en-US" sz="4000" dirty="0"/>
              <a:t>, </a:t>
            </a:r>
            <a:r>
              <a:rPr lang="en-US" sz="4000" dirty="0" err="1"/>
              <a:t>vairāk</a:t>
            </a:r>
            <a:r>
              <a:rPr lang="en-US" sz="4000" dirty="0"/>
              <a:t> un </a:t>
            </a:r>
            <a:r>
              <a:rPr lang="en-US" sz="4000" dirty="0" err="1"/>
              <a:t>labākām</a:t>
            </a:r>
            <a:r>
              <a:rPr lang="en-US" sz="4000" dirty="0"/>
              <a:t> </a:t>
            </a:r>
            <a:r>
              <a:rPr lang="en-US" sz="4000" dirty="0" err="1"/>
              <a:t>darba</a:t>
            </a:r>
            <a:r>
              <a:rPr lang="en-US" sz="4000" dirty="0"/>
              <a:t> </a:t>
            </a:r>
            <a:r>
              <a:rPr lang="en-US" sz="4000" dirty="0" err="1"/>
              <a:t>vietām</a:t>
            </a:r>
            <a:r>
              <a:rPr lang="en-US" sz="4000" dirty="0"/>
              <a:t> un </a:t>
            </a:r>
            <a:r>
              <a:rPr lang="en-US" sz="4000" dirty="0" err="1"/>
              <a:t>ciešāku</a:t>
            </a:r>
            <a:r>
              <a:rPr lang="en-US" sz="4000" dirty="0"/>
              <a:t> </a:t>
            </a:r>
            <a:r>
              <a:rPr lang="en-US" sz="4000" dirty="0" err="1"/>
              <a:t>sociālo</a:t>
            </a:r>
            <a:r>
              <a:rPr lang="en-US" sz="4000" dirty="0"/>
              <a:t> </a:t>
            </a:r>
            <a:r>
              <a:rPr lang="en-US" sz="4000" dirty="0" err="1"/>
              <a:t>saliedētību</a:t>
            </a:r>
            <a:r>
              <a:rPr lang="en-US" sz="4000" dirty="0"/>
              <a:t>.» </a:t>
            </a:r>
            <a:endParaRPr lang="en-GB" sz="4000" dirty="0"/>
          </a:p>
        </p:txBody>
      </p:sp>
      <p:sp>
        <p:nvSpPr>
          <p:cNvPr id="3" name="Text Placeholder 2"/>
          <p:cNvSpPr>
            <a:spLocks noGrp="1"/>
          </p:cNvSpPr>
          <p:nvPr>
            <p:ph type="body" idx="1"/>
          </p:nvPr>
        </p:nvSpPr>
        <p:spPr>
          <a:xfrm>
            <a:off x="1085099" y="5295207"/>
            <a:ext cx="10158730" cy="461934"/>
          </a:xfrm>
        </p:spPr>
        <p:txBody>
          <a:bodyPr/>
          <a:lstStyle/>
          <a:p>
            <a:pPr algn="ctr"/>
            <a:r>
              <a:rPr lang="en-US" dirty="0" err="1">
                <a:solidFill>
                  <a:schemeClr val="tx1"/>
                </a:solidFill>
              </a:rPr>
              <a:t>Lisabonas</a:t>
            </a:r>
            <a:r>
              <a:rPr lang="en-US" dirty="0">
                <a:solidFill>
                  <a:schemeClr val="tx1"/>
                </a:solidFill>
              </a:rPr>
              <a:t> </a:t>
            </a:r>
            <a:r>
              <a:rPr lang="en-US" dirty="0" err="1">
                <a:solidFill>
                  <a:schemeClr val="tx1"/>
                </a:solidFill>
              </a:rPr>
              <a:t>stratēģija</a:t>
            </a:r>
            <a:r>
              <a:rPr lang="en-US" dirty="0">
                <a:solidFill>
                  <a:schemeClr val="tx1"/>
                </a:solidFill>
              </a:rPr>
              <a:t>, 2000.gads</a:t>
            </a:r>
          </a:p>
          <a:p>
            <a:endParaRPr lang="en-GB" dirty="0"/>
          </a:p>
        </p:txBody>
      </p:sp>
    </p:spTree>
    <p:extLst>
      <p:ext uri="{BB962C8B-B14F-4D97-AF65-F5344CB8AC3E}">
        <p14:creationId xmlns:p14="http://schemas.microsoft.com/office/powerpoint/2010/main" val="319968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970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396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atura vietturis 4" descr="Attēls, kurā ir teksts, ekrānuzņēmums, fonts, cipars&#10;&#10;Apraksts ģenerēts automātiski">
            <a:extLst>
              <a:ext uri="{FF2B5EF4-FFF2-40B4-BE49-F238E27FC236}">
                <a16:creationId xmlns:a16="http://schemas.microsoft.com/office/drawing/2014/main" id="{1CA2FFE0-5DAC-BA77-2862-22A031443FCA}"/>
              </a:ext>
            </a:extLst>
          </p:cNvPr>
          <p:cNvPicPr>
            <a:picLocks noChangeAspect="1"/>
          </p:cNvPicPr>
          <p:nvPr/>
        </p:nvPicPr>
        <p:blipFill rotWithShape="1">
          <a:blip r:embed="rId2">
            <a:extLst>
              <a:ext uri="{28A0092B-C50C-407E-A947-70E740481C1C}">
                <a14:useLocalDpi xmlns:a14="http://schemas.microsoft.com/office/drawing/2010/main" val="0"/>
              </a:ext>
            </a:extLst>
          </a:blip>
          <a:srcRect l="10438" t="327" r="8282" b="1702"/>
          <a:stretch/>
        </p:blipFill>
        <p:spPr>
          <a:xfrm>
            <a:off x="3192087" y="37408"/>
            <a:ext cx="4547062" cy="6820592"/>
          </a:xfrm>
          <a:prstGeom prst="rect">
            <a:avLst/>
          </a:prstGeom>
        </p:spPr>
      </p:pic>
    </p:spTree>
    <p:extLst>
      <p:ext uri="{BB962C8B-B14F-4D97-AF65-F5344CB8AC3E}">
        <p14:creationId xmlns:p14="http://schemas.microsoft.com/office/powerpoint/2010/main" val="933917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6" descr="Attēls, kurā ir teksts, ekrānuzņēmums, fonts, dokuments&#10;&#10;Apraksts ģenerēts automātiski">
            <a:extLst>
              <a:ext uri="{FF2B5EF4-FFF2-40B4-BE49-F238E27FC236}">
                <a16:creationId xmlns:a16="http://schemas.microsoft.com/office/drawing/2014/main" id="{5C49BE9E-56F6-04BE-187A-C0FD0B1FD835}"/>
              </a:ext>
            </a:extLst>
          </p:cNvPr>
          <p:cNvPicPr>
            <a:picLocks noChangeAspect="1"/>
          </p:cNvPicPr>
          <p:nvPr/>
        </p:nvPicPr>
        <p:blipFill rotWithShape="1">
          <a:blip r:embed="rId2">
            <a:extLst>
              <a:ext uri="{28A0092B-C50C-407E-A947-70E740481C1C}">
                <a14:useLocalDpi xmlns:a14="http://schemas.microsoft.com/office/drawing/2010/main" val="0"/>
              </a:ext>
            </a:extLst>
          </a:blip>
          <a:srcRect l="14246" t="1256" r="14363" b="24451"/>
          <a:stretch/>
        </p:blipFill>
        <p:spPr>
          <a:xfrm>
            <a:off x="2650210" y="-109722"/>
            <a:ext cx="6231409" cy="7045214"/>
          </a:xfrm>
          <a:prstGeom prst="rect">
            <a:avLst/>
          </a:prstGeom>
        </p:spPr>
      </p:pic>
    </p:spTree>
    <p:extLst>
      <p:ext uri="{BB962C8B-B14F-4D97-AF65-F5344CB8AC3E}">
        <p14:creationId xmlns:p14="http://schemas.microsoft.com/office/powerpoint/2010/main" val="2961511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TotalTime>
  <Words>64</Words>
  <Application>Microsoft Office PowerPoint</Application>
  <PresentationFormat>Widescreen</PresentationFormat>
  <Paragraphs>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Mulish Black Roman</vt:lpstr>
      <vt:lpstr>Mulish Bold Roman</vt:lpstr>
      <vt:lpstr>Office Theme</vt:lpstr>
      <vt:lpstr>Augsta līmeņa ekspertu konference  “Latvijas ilgtspēja: vide, cilvēks, ekonomika. Kurp ejam?”</vt:lpstr>
      <vt:lpstr>«Eiropas Savienībai 10 gadu laikā jākļūst par konkurētspējīgāko un dinamiskāko uz zināšanām balstīto ekonomiku pasaulē, kas ir spējīga uz ilgtspējīgu ekonomisko kāpumu, vairāk un labākām darba vietām un ciešāku sociālo saliedētību.»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«Eiropas Savienībai 10 gadu laikā jākļūst par konkurētspējīgāko un dinamiskāko uz zināšanām balstīto ekonomiku pasaulē, kas ir spējīga uz ilgtspējīgu ekonomisko kāpumu, vairāk un labākām darba vietām un ciešāku sociālo saliedētību.»</dc:title>
  <dc:creator>Raivis Dzintars</dc:creator>
  <cp:lastModifiedBy>LIEPA Emilia Laima</cp:lastModifiedBy>
  <cp:revision>5</cp:revision>
  <dcterms:created xsi:type="dcterms:W3CDTF">2023-10-04T11:33:53Z</dcterms:created>
  <dcterms:modified xsi:type="dcterms:W3CDTF">2023-10-04T15:14:50Z</dcterms:modified>
</cp:coreProperties>
</file>