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3"/>
  </p:notesMasterIdLst>
  <p:sldIdLst>
    <p:sldId id="261" r:id="rId2"/>
    <p:sldId id="382" r:id="rId3"/>
    <p:sldId id="378" r:id="rId4"/>
    <p:sldId id="383" r:id="rId5"/>
    <p:sldId id="353" r:id="rId6"/>
    <p:sldId id="379" r:id="rId7"/>
    <p:sldId id="380" r:id="rId8"/>
    <p:sldId id="385" r:id="rId9"/>
    <p:sldId id="384" r:id="rId10"/>
    <p:sldId id="387" r:id="rId11"/>
    <p:sldId id="377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7220"/>
    <a:srgbClr val="FFFFFF"/>
    <a:srgbClr val="DDAC4B"/>
    <a:srgbClr val="D79D29"/>
    <a:srgbClr val="E7D791"/>
    <a:srgbClr val="989A38"/>
    <a:srgbClr val="E6CE9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86477" autoAdjust="0"/>
  </p:normalViewPr>
  <p:slideViewPr>
    <p:cSldViewPr snapToGrid="0">
      <p:cViewPr varScale="1">
        <p:scale>
          <a:sx n="95" d="100"/>
          <a:sy n="95" d="100"/>
        </p:scale>
        <p:origin x="54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a\Documents\RTU_13032010\Projekti\Esosie_projekti\Bioeconomy\SD_projekts\SD_modelis\SD_bioekonomik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mands\Desktop\RTU%20VASSI\Bioekonomika\DATI\Modela%20izvades%20da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658349488695744E-2"/>
          <c:y val="3.0038624467523988E-2"/>
          <c:w val="0.61933230375880977"/>
          <c:h val="0.83819653001206917"/>
        </c:manualLayout>
      </c:layout>
      <c:areaChart>
        <c:grouping val="percentStacked"/>
        <c:varyColors val="0"/>
        <c:ser>
          <c:idx val="0"/>
          <c:order val="0"/>
          <c:tx>
            <c:strRef>
              <c:f>Lapa2!$M$2</c:f>
              <c:strCache>
                <c:ptCount val="1"/>
                <c:pt idx="0">
                  <c:v>Finiera kluči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Lapa2!$L$3:$L$171</c:f>
              <c:numCache>
                <c:formatCode>yyyy\ mmm</c:formatCode>
                <c:ptCount val="16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  <c:pt idx="86">
                  <c:v>44986</c:v>
                </c:pt>
                <c:pt idx="87">
                  <c:v>45017</c:v>
                </c:pt>
                <c:pt idx="88">
                  <c:v>45047</c:v>
                </c:pt>
                <c:pt idx="89">
                  <c:v>45078</c:v>
                </c:pt>
                <c:pt idx="90">
                  <c:v>45108</c:v>
                </c:pt>
                <c:pt idx="91">
                  <c:v>45139</c:v>
                </c:pt>
                <c:pt idx="92">
                  <c:v>45170</c:v>
                </c:pt>
                <c:pt idx="93">
                  <c:v>45200</c:v>
                </c:pt>
                <c:pt idx="94">
                  <c:v>45231</c:v>
                </c:pt>
                <c:pt idx="95">
                  <c:v>45261</c:v>
                </c:pt>
                <c:pt idx="96">
                  <c:v>45292</c:v>
                </c:pt>
                <c:pt idx="97">
                  <c:v>45323</c:v>
                </c:pt>
                <c:pt idx="98">
                  <c:v>45352</c:v>
                </c:pt>
                <c:pt idx="99">
                  <c:v>45383</c:v>
                </c:pt>
                <c:pt idx="100">
                  <c:v>45413</c:v>
                </c:pt>
                <c:pt idx="101">
                  <c:v>45444</c:v>
                </c:pt>
                <c:pt idx="102">
                  <c:v>45474</c:v>
                </c:pt>
                <c:pt idx="103">
                  <c:v>45505</c:v>
                </c:pt>
                <c:pt idx="104">
                  <c:v>45536</c:v>
                </c:pt>
                <c:pt idx="105">
                  <c:v>45566</c:v>
                </c:pt>
                <c:pt idx="106">
                  <c:v>45597</c:v>
                </c:pt>
                <c:pt idx="107">
                  <c:v>45627</c:v>
                </c:pt>
                <c:pt idx="108">
                  <c:v>45658</c:v>
                </c:pt>
                <c:pt idx="109">
                  <c:v>45689</c:v>
                </c:pt>
                <c:pt idx="110">
                  <c:v>45717</c:v>
                </c:pt>
                <c:pt idx="111">
                  <c:v>45748</c:v>
                </c:pt>
                <c:pt idx="112">
                  <c:v>45778</c:v>
                </c:pt>
                <c:pt idx="113">
                  <c:v>45809</c:v>
                </c:pt>
                <c:pt idx="114">
                  <c:v>45839</c:v>
                </c:pt>
                <c:pt idx="115">
                  <c:v>45870</c:v>
                </c:pt>
                <c:pt idx="116">
                  <c:v>45901</c:v>
                </c:pt>
                <c:pt idx="117">
                  <c:v>45931</c:v>
                </c:pt>
                <c:pt idx="118">
                  <c:v>45962</c:v>
                </c:pt>
                <c:pt idx="119">
                  <c:v>45992</c:v>
                </c:pt>
                <c:pt idx="120">
                  <c:v>46023</c:v>
                </c:pt>
                <c:pt idx="121">
                  <c:v>46054</c:v>
                </c:pt>
                <c:pt idx="122">
                  <c:v>46082</c:v>
                </c:pt>
                <c:pt idx="123">
                  <c:v>46113</c:v>
                </c:pt>
                <c:pt idx="124">
                  <c:v>46143</c:v>
                </c:pt>
                <c:pt idx="125">
                  <c:v>46174</c:v>
                </c:pt>
                <c:pt idx="126">
                  <c:v>46204</c:v>
                </c:pt>
                <c:pt idx="127">
                  <c:v>46235</c:v>
                </c:pt>
                <c:pt idx="128">
                  <c:v>46266</c:v>
                </c:pt>
                <c:pt idx="129">
                  <c:v>46296</c:v>
                </c:pt>
                <c:pt idx="130">
                  <c:v>46327</c:v>
                </c:pt>
                <c:pt idx="131">
                  <c:v>46357</c:v>
                </c:pt>
                <c:pt idx="132">
                  <c:v>46388</c:v>
                </c:pt>
                <c:pt idx="133">
                  <c:v>46419</c:v>
                </c:pt>
                <c:pt idx="134">
                  <c:v>46447</c:v>
                </c:pt>
                <c:pt idx="135">
                  <c:v>46478</c:v>
                </c:pt>
                <c:pt idx="136">
                  <c:v>46508</c:v>
                </c:pt>
                <c:pt idx="137">
                  <c:v>46539</c:v>
                </c:pt>
                <c:pt idx="138">
                  <c:v>46569</c:v>
                </c:pt>
                <c:pt idx="139">
                  <c:v>46600</c:v>
                </c:pt>
                <c:pt idx="140">
                  <c:v>46631</c:v>
                </c:pt>
                <c:pt idx="141">
                  <c:v>46661</c:v>
                </c:pt>
                <c:pt idx="142">
                  <c:v>46692</c:v>
                </c:pt>
                <c:pt idx="143">
                  <c:v>46722</c:v>
                </c:pt>
                <c:pt idx="144">
                  <c:v>46753</c:v>
                </c:pt>
                <c:pt idx="145">
                  <c:v>46784</c:v>
                </c:pt>
                <c:pt idx="146">
                  <c:v>46813</c:v>
                </c:pt>
                <c:pt idx="147">
                  <c:v>46844</c:v>
                </c:pt>
                <c:pt idx="148">
                  <c:v>46874</c:v>
                </c:pt>
                <c:pt idx="149">
                  <c:v>46905</c:v>
                </c:pt>
                <c:pt idx="150">
                  <c:v>46935</c:v>
                </c:pt>
                <c:pt idx="151">
                  <c:v>46966</c:v>
                </c:pt>
                <c:pt idx="152">
                  <c:v>46997</c:v>
                </c:pt>
                <c:pt idx="153">
                  <c:v>47027</c:v>
                </c:pt>
                <c:pt idx="154">
                  <c:v>47058</c:v>
                </c:pt>
                <c:pt idx="155">
                  <c:v>47088</c:v>
                </c:pt>
                <c:pt idx="156">
                  <c:v>47119</c:v>
                </c:pt>
                <c:pt idx="157">
                  <c:v>47150</c:v>
                </c:pt>
                <c:pt idx="158">
                  <c:v>47178</c:v>
                </c:pt>
                <c:pt idx="159">
                  <c:v>47209</c:v>
                </c:pt>
                <c:pt idx="160">
                  <c:v>47239</c:v>
                </c:pt>
                <c:pt idx="161">
                  <c:v>47270</c:v>
                </c:pt>
                <c:pt idx="162">
                  <c:v>47300</c:v>
                </c:pt>
                <c:pt idx="163">
                  <c:v>47331</c:v>
                </c:pt>
                <c:pt idx="164">
                  <c:v>47362</c:v>
                </c:pt>
                <c:pt idx="165">
                  <c:v>47392</c:v>
                </c:pt>
                <c:pt idx="166">
                  <c:v>47423</c:v>
                </c:pt>
                <c:pt idx="167">
                  <c:v>47453</c:v>
                </c:pt>
                <c:pt idx="168">
                  <c:v>47484</c:v>
                </c:pt>
              </c:numCache>
            </c:numRef>
          </c:cat>
          <c:val>
            <c:numRef>
              <c:f>Lapa2!$M$3:$M$171</c:f>
              <c:numCache>
                <c:formatCode>@</c:formatCode>
                <c:ptCount val="169"/>
                <c:pt idx="0">
                  <c:v>0.26973952435087234</c:v>
                </c:pt>
                <c:pt idx="1">
                  <c:v>0.26654955210325215</c:v>
                </c:pt>
                <c:pt idx="2">
                  <c:v>0.26752690808891327</c:v>
                </c:pt>
                <c:pt idx="3">
                  <c:v>0.26846863610229516</c:v>
                </c:pt>
                <c:pt idx="4">
                  <c:v>0.26937224444979285</c:v>
                </c:pt>
                <c:pt idx="5">
                  <c:v>0.27023611195797126</c:v>
                </c:pt>
                <c:pt idx="6">
                  <c:v>0.2710592863947382</c:v>
                </c:pt>
                <c:pt idx="7">
                  <c:v>0.27184132161693936</c:v>
                </c:pt>
                <c:pt idx="8">
                  <c:v>0.27258214693395966</c:v>
                </c:pt>
                <c:pt idx="9">
                  <c:v>0.27328196322555437</c:v>
                </c:pt>
                <c:pt idx="10">
                  <c:v>0.2739411612085017</c:v>
                </c:pt>
                <c:pt idx="11">
                  <c:v>0.27456025795912037</c:v>
                </c:pt>
                <c:pt idx="12">
                  <c:v>0.27513984839970579</c:v>
                </c:pt>
                <c:pt idx="13">
                  <c:v>0.27566858242879128</c:v>
                </c:pt>
                <c:pt idx="14">
                  <c:v>0.27604860378488344</c:v>
                </c:pt>
                <c:pt idx="15">
                  <c:v>0.27640332378866245</c:v>
                </c:pt>
                <c:pt idx="16">
                  <c:v>0.27673254517628415</c:v>
                </c:pt>
                <c:pt idx="17">
                  <c:v>0.2770360867111904</c:v>
                </c:pt>
                <c:pt idx="18">
                  <c:v>0.27731378320438121</c:v>
                </c:pt>
                <c:pt idx="19">
                  <c:v>0.27756552519819028</c:v>
                </c:pt>
                <c:pt idx="20">
                  <c:v>0.27779122537472528</c:v>
                </c:pt>
                <c:pt idx="21">
                  <c:v>0.27799528111313432</c:v>
                </c:pt>
                <c:pt idx="22">
                  <c:v>0.27817402079168901</c:v>
                </c:pt>
                <c:pt idx="23">
                  <c:v>0.27832479171245084</c:v>
                </c:pt>
                <c:pt idx="24">
                  <c:v>0.27844669961852436</c:v>
                </c:pt>
                <c:pt idx="25">
                  <c:v>0.27854319936991062</c:v>
                </c:pt>
                <c:pt idx="26">
                  <c:v>0.27861416348060564</c:v>
                </c:pt>
                <c:pt idx="27">
                  <c:v>0.27865949099780241</c:v>
                </c:pt>
                <c:pt idx="28">
                  <c:v>0.27867911131066886</c:v>
                </c:pt>
                <c:pt idx="29">
                  <c:v>0.27867298733501444</c:v>
                </c:pt>
                <c:pt idx="30">
                  <c:v>0.27864111807511471</c:v>
                </c:pt>
                <c:pt idx="31">
                  <c:v>0.27858354057896745</c:v>
                </c:pt>
                <c:pt idx="32">
                  <c:v>0.27850033131436192</c:v>
                </c:pt>
                <c:pt idx="33">
                  <c:v>0.27839160700115195</c:v>
                </c:pt>
                <c:pt idx="34">
                  <c:v>0.2782575249405575</c:v>
                </c:pt>
                <c:pt idx="35">
                  <c:v>0.2780982828857449</c:v>
                </c:pt>
                <c:pt idx="36">
                  <c:v>0.27791411849972791</c:v>
                </c:pt>
                <c:pt idx="37">
                  <c:v>0.27770530844713748</c:v>
                </c:pt>
                <c:pt idx="38">
                  <c:v>0.27747216716591944</c:v>
                </c:pt>
                <c:pt idx="39">
                  <c:v>0.27721504536375785</c:v>
                </c:pt>
                <c:pt idx="40">
                  <c:v>0.2769343282821648</c:v>
                </c:pt>
                <c:pt idx="41">
                  <c:v>0.2766304337689226</c:v>
                </c:pt>
                <c:pt idx="42">
                  <c:v>0.2763038101969798</c:v>
                </c:pt>
                <c:pt idx="43">
                  <c:v>0.27595493426514583</c:v>
                </c:pt>
                <c:pt idx="44">
                  <c:v>0.27557828232078896</c:v>
                </c:pt>
                <c:pt idx="45">
                  <c:v>0.27465923192944303</c:v>
                </c:pt>
                <c:pt idx="46">
                  <c:v>0.2737088061746964</c:v>
                </c:pt>
                <c:pt idx="47">
                  <c:v>0.27282539460562338</c:v>
                </c:pt>
                <c:pt idx="48">
                  <c:v>0.27199615228076701</c:v>
                </c:pt>
                <c:pt idx="49">
                  <c:v>0.27129700312840976</c:v>
                </c:pt>
                <c:pt idx="50">
                  <c:v>0.27054779490731756</c:v>
                </c:pt>
                <c:pt idx="51">
                  <c:v>0.26982918020365226</c:v>
                </c:pt>
                <c:pt idx="52">
                  <c:v>0.26913687190577207</c:v>
                </c:pt>
                <c:pt idx="53">
                  <c:v>0.2684676693593156</c:v>
                </c:pt>
                <c:pt idx="54">
                  <c:v>0.26781915014003072</c:v>
                </c:pt>
                <c:pt idx="55">
                  <c:v>0.26718857704208782</c:v>
                </c:pt>
                <c:pt idx="56">
                  <c:v>0.26653199838789648</c:v>
                </c:pt>
                <c:pt idx="57">
                  <c:v>0.26583277760403096</c:v>
                </c:pt>
                <c:pt idx="58">
                  <c:v>0.26509975622159737</c:v>
                </c:pt>
                <c:pt idx="59">
                  <c:v>0.2643403352774093</c:v>
                </c:pt>
                <c:pt idx="60">
                  <c:v>0.2635595937468182</c:v>
                </c:pt>
                <c:pt idx="61">
                  <c:v>0.2626500251740948</c:v>
                </c:pt>
                <c:pt idx="62">
                  <c:v>0.26126767026985631</c:v>
                </c:pt>
                <c:pt idx="63">
                  <c:v>0.26015710879175274</c:v>
                </c:pt>
                <c:pt idx="64">
                  <c:v>0.2589822908898668</c:v>
                </c:pt>
                <c:pt idx="65">
                  <c:v>0.25774438407886785</c:v>
                </c:pt>
                <c:pt idx="66">
                  <c:v>0.25644500515405599</c:v>
                </c:pt>
                <c:pt idx="67">
                  <c:v>0.25508622646323459</c:v>
                </c:pt>
                <c:pt idx="68">
                  <c:v>0.25367056099016561</c:v>
                </c:pt>
                <c:pt idx="69">
                  <c:v>0.25155813333069832</c:v>
                </c:pt>
                <c:pt idx="70">
                  <c:v>0.24996264356351583</c:v>
                </c:pt>
                <c:pt idx="71">
                  <c:v>0.24831142339805617</c:v>
                </c:pt>
                <c:pt idx="72">
                  <c:v>0.24660868136273617</c:v>
                </c:pt>
                <c:pt idx="73">
                  <c:v>0.24485890255121567</c:v>
                </c:pt>
                <c:pt idx="74">
                  <c:v>0.24306678338490642</c:v>
                </c:pt>
                <c:pt idx="75">
                  <c:v>0.24123716736177778</c:v>
                </c:pt>
                <c:pt idx="76">
                  <c:v>0.23937498340771329</c:v>
                </c:pt>
                <c:pt idx="77">
                  <c:v>0.23748518807341293</c:v>
                </c:pt>
                <c:pt idx="78">
                  <c:v>0.23557271248539841</c:v>
                </c:pt>
                <c:pt idx="79">
                  <c:v>0.23364241466464392</c:v>
                </c:pt>
                <c:pt idx="80">
                  <c:v>0.23169903757080537</c:v>
                </c:pt>
                <c:pt idx="81">
                  <c:v>0.22968525950337254</c:v>
                </c:pt>
                <c:pt idx="82">
                  <c:v>0.22773038207387719</c:v>
                </c:pt>
                <c:pt idx="83">
                  <c:v>0.22577566493583576</c:v>
                </c:pt>
                <c:pt idx="84">
                  <c:v>0.22382495009716036</c:v>
                </c:pt>
                <c:pt idx="85">
                  <c:v>0.22188216974101693</c:v>
                </c:pt>
                <c:pt idx="86">
                  <c:v>0.21995065321375531</c:v>
                </c:pt>
                <c:pt idx="87">
                  <c:v>0.21803366609148692</c:v>
                </c:pt>
                <c:pt idx="88">
                  <c:v>0.21613426574901343</c:v>
                </c:pt>
                <c:pt idx="89">
                  <c:v>0.21425509843813631</c:v>
                </c:pt>
                <c:pt idx="90">
                  <c:v>0.2123986377536852</c:v>
                </c:pt>
                <c:pt idx="91">
                  <c:v>0.21056715820385544</c:v>
                </c:pt>
                <c:pt idx="92">
                  <c:v>0.20876257590865124</c:v>
                </c:pt>
                <c:pt idx="93">
                  <c:v>0.20698669849011939</c:v>
                </c:pt>
                <c:pt idx="94">
                  <c:v>0.20524106579602175</c:v>
                </c:pt>
                <c:pt idx="95">
                  <c:v>0.20352694408830785</c:v>
                </c:pt>
                <c:pt idx="96">
                  <c:v>0.20184558467839514</c:v>
                </c:pt>
                <c:pt idx="97">
                  <c:v>0.200197856511352</c:v>
                </c:pt>
                <c:pt idx="98">
                  <c:v>0.1985845838655266</c:v>
                </c:pt>
                <c:pt idx="99">
                  <c:v>0.19700638233692194</c:v>
                </c:pt>
                <c:pt idx="100">
                  <c:v>0.19546379681139694</c:v>
                </c:pt>
                <c:pt idx="101">
                  <c:v>0.19395710451831716</c:v>
                </c:pt>
                <c:pt idx="102">
                  <c:v>0.19248651772771641</c:v>
                </c:pt>
                <c:pt idx="103">
                  <c:v>0.19105215332910341</c:v>
                </c:pt>
                <c:pt idx="104">
                  <c:v>0.18965400128255958</c:v>
                </c:pt>
                <c:pt idx="105">
                  <c:v>0.18829194020989853</c:v>
                </c:pt>
                <c:pt idx="106">
                  <c:v>0.18696582045164634</c:v>
                </c:pt>
                <c:pt idx="107">
                  <c:v>0.18567530465797022</c:v>
                </c:pt>
                <c:pt idx="108">
                  <c:v>0.18442019508967822</c:v>
                </c:pt>
                <c:pt idx="109">
                  <c:v>0.18319993841768048</c:v>
                </c:pt>
                <c:pt idx="110">
                  <c:v>0.18201424238036226</c:v>
                </c:pt>
                <c:pt idx="111">
                  <c:v>0.18086249946243504</c:v>
                </c:pt>
                <c:pt idx="112">
                  <c:v>0.17974431190987661</c:v>
                </c:pt>
                <c:pt idx="113">
                  <c:v>0.17865902017153121</c:v>
                </c:pt>
                <c:pt idx="114">
                  <c:v>0.17760606239634966</c:v>
                </c:pt>
                <c:pt idx="115">
                  <c:v>0.17658490029812771</c:v>
                </c:pt>
                <c:pt idx="116">
                  <c:v>0.17559484166662293</c:v>
                </c:pt>
                <c:pt idx="117">
                  <c:v>0.17463531435261909</c:v>
                </c:pt>
                <c:pt idx="118">
                  <c:v>0.17370558389059321</c:v>
                </c:pt>
                <c:pt idx="119">
                  <c:v>0.1728050388278865</c:v>
                </c:pt>
                <c:pt idx="120">
                  <c:v>0.1719329648796902</c:v>
                </c:pt>
                <c:pt idx="121">
                  <c:v>0.1710784872417194</c:v>
                </c:pt>
                <c:pt idx="122">
                  <c:v>0.17025141511440617</c:v>
                </c:pt>
                <c:pt idx="123">
                  <c:v>0.16945111545893171</c:v>
                </c:pt>
                <c:pt idx="124">
                  <c:v>0.16867689364948857</c:v>
                </c:pt>
                <c:pt idx="125">
                  <c:v>0.16792811795925677</c:v>
                </c:pt>
                <c:pt idx="126">
                  <c:v>0.16720408095554096</c:v>
                </c:pt>
                <c:pt idx="127">
                  <c:v>0.166504216928717</c:v>
                </c:pt>
                <c:pt idx="128">
                  <c:v>0.16582775581111286</c:v>
                </c:pt>
                <c:pt idx="129">
                  <c:v>0.16517417172705906</c:v>
                </c:pt>
                <c:pt idx="130">
                  <c:v>0.16454274056486881</c:v>
                </c:pt>
                <c:pt idx="131">
                  <c:v>0.16393284964247773</c:v>
                </c:pt>
                <c:pt idx="132">
                  <c:v>0.16334393930386151</c:v>
                </c:pt>
                <c:pt idx="133">
                  <c:v>0.16277535732575071</c:v>
                </c:pt>
                <c:pt idx="134">
                  <c:v>0.16222647841096041</c:v>
                </c:pt>
                <c:pt idx="135">
                  <c:v>0.16169675916512569</c:v>
                </c:pt>
                <c:pt idx="136">
                  <c:v>0.16118560838804788</c:v>
                </c:pt>
                <c:pt idx="137">
                  <c:v>0.16069246382931854</c:v>
                </c:pt>
                <c:pt idx="138">
                  <c:v>0.16021677325575698</c:v>
                </c:pt>
                <c:pt idx="139">
                  <c:v>0.15975799509501448</c:v>
                </c:pt>
                <c:pt idx="140">
                  <c:v>0.15931401695263142</c:v>
                </c:pt>
                <c:pt idx="141">
                  <c:v>0.15888622878890774</c:v>
                </c:pt>
                <c:pt idx="142">
                  <c:v>0.15847422104115907</c:v>
                </c:pt>
                <c:pt idx="143">
                  <c:v>0.15807749304480681</c:v>
                </c:pt>
                <c:pt idx="144">
                  <c:v>0.15769550678613739</c:v>
                </c:pt>
                <c:pt idx="145">
                  <c:v>0.15732779355770857</c:v>
                </c:pt>
                <c:pt idx="146">
                  <c:v>0.15697376771069255</c:v>
                </c:pt>
                <c:pt idx="147">
                  <c:v>0.15663304319610413</c:v>
                </c:pt>
                <c:pt idx="148">
                  <c:v>0.15630506526425997</c:v>
                </c:pt>
                <c:pt idx="149">
                  <c:v>0.15598948932169235</c:v>
                </c:pt>
                <c:pt idx="150">
                  <c:v>0.15568581378669391</c:v>
                </c:pt>
                <c:pt idx="151">
                  <c:v>0.15539362972154655</c:v>
                </c:pt>
                <c:pt idx="152">
                  <c:v>0.15511252774226583</c:v>
                </c:pt>
                <c:pt idx="153">
                  <c:v>0.15484209875171587</c:v>
                </c:pt>
                <c:pt idx="154">
                  <c:v>0.15458198265327991</c:v>
                </c:pt>
                <c:pt idx="155">
                  <c:v>0.15433178214914059</c:v>
                </c:pt>
                <c:pt idx="156">
                  <c:v>0.15409117305168621</c:v>
                </c:pt>
                <c:pt idx="157">
                  <c:v>0.1538597556997722</c:v>
                </c:pt>
                <c:pt idx="158">
                  <c:v>0.15363722776165523</c:v>
                </c:pt>
                <c:pt idx="159">
                  <c:v>0.1534232239058067</c:v>
                </c:pt>
                <c:pt idx="160">
                  <c:v>0.15321747575409497</c:v>
                </c:pt>
                <c:pt idx="161">
                  <c:v>0.15301965030216055</c:v>
                </c:pt>
                <c:pt idx="162">
                  <c:v>0.15282943650541431</c:v>
                </c:pt>
                <c:pt idx="163">
                  <c:v>0.15264659606275918</c:v>
                </c:pt>
                <c:pt idx="164">
                  <c:v>0.15247078726563065</c:v>
                </c:pt>
                <c:pt idx="165">
                  <c:v>0.15230173957399074</c:v>
                </c:pt>
                <c:pt idx="166">
                  <c:v>0.15213926624121521</c:v>
                </c:pt>
                <c:pt idx="167">
                  <c:v>0.15198301550519555</c:v>
                </c:pt>
                <c:pt idx="168">
                  <c:v>0.15183284162336888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8B-49AC-BDD6-38703BBBA71E}"/>
            </c:ext>
          </c:extLst>
        </c:ser>
        <c:ser>
          <c:idx val="1"/>
          <c:order val="1"/>
          <c:tx>
            <c:strRef>
              <c:f>Lapa2!$N$2</c:f>
              <c:strCache>
                <c:ptCount val="1"/>
                <c:pt idx="0">
                  <c:v>Saplāksnis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Lapa2!$L$3:$L$171</c:f>
              <c:numCache>
                <c:formatCode>yyyy\ mmm</c:formatCode>
                <c:ptCount val="16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  <c:pt idx="86">
                  <c:v>44986</c:v>
                </c:pt>
                <c:pt idx="87">
                  <c:v>45017</c:v>
                </c:pt>
                <c:pt idx="88">
                  <c:v>45047</c:v>
                </c:pt>
                <c:pt idx="89">
                  <c:v>45078</c:v>
                </c:pt>
                <c:pt idx="90">
                  <c:v>45108</c:v>
                </c:pt>
                <c:pt idx="91">
                  <c:v>45139</c:v>
                </c:pt>
                <c:pt idx="92">
                  <c:v>45170</c:v>
                </c:pt>
                <c:pt idx="93">
                  <c:v>45200</c:v>
                </c:pt>
                <c:pt idx="94">
                  <c:v>45231</c:v>
                </c:pt>
                <c:pt idx="95">
                  <c:v>45261</c:v>
                </c:pt>
                <c:pt idx="96">
                  <c:v>45292</c:v>
                </c:pt>
                <c:pt idx="97">
                  <c:v>45323</c:v>
                </c:pt>
                <c:pt idx="98">
                  <c:v>45352</c:v>
                </c:pt>
                <c:pt idx="99">
                  <c:v>45383</c:v>
                </c:pt>
                <c:pt idx="100">
                  <c:v>45413</c:v>
                </c:pt>
                <c:pt idx="101">
                  <c:v>45444</c:v>
                </c:pt>
                <c:pt idx="102">
                  <c:v>45474</c:v>
                </c:pt>
                <c:pt idx="103">
                  <c:v>45505</c:v>
                </c:pt>
                <c:pt idx="104">
                  <c:v>45536</c:v>
                </c:pt>
                <c:pt idx="105">
                  <c:v>45566</c:v>
                </c:pt>
                <c:pt idx="106">
                  <c:v>45597</c:v>
                </c:pt>
                <c:pt idx="107">
                  <c:v>45627</c:v>
                </c:pt>
                <c:pt idx="108">
                  <c:v>45658</c:v>
                </c:pt>
                <c:pt idx="109">
                  <c:v>45689</c:v>
                </c:pt>
                <c:pt idx="110">
                  <c:v>45717</c:v>
                </c:pt>
                <c:pt idx="111">
                  <c:v>45748</c:v>
                </c:pt>
                <c:pt idx="112">
                  <c:v>45778</c:v>
                </c:pt>
                <c:pt idx="113">
                  <c:v>45809</c:v>
                </c:pt>
                <c:pt idx="114">
                  <c:v>45839</c:v>
                </c:pt>
                <c:pt idx="115">
                  <c:v>45870</c:v>
                </c:pt>
                <c:pt idx="116">
                  <c:v>45901</c:v>
                </c:pt>
                <c:pt idx="117">
                  <c:v>45931</c:v>
                </c:pt>
                <c:pt idx="118">
                  <c:v>45962</c:v>
                </c:pt>
                <c:pt idx="119">
                  <c:v>45992</c:v>
                </c:pt>
                <c:pt idx="120">
                  <c:v>46023</c:v>
                </c:pt>
                <c:pt idx="121">
                  <c:v>46054</c:v>
                </c:pt>
                <c:pt idx="122">
                  <c:v>46082</c:v>
                </c:pt>
                <c:pt idx="123">
                  <c:v>46113</c:v>
                </c:pt>
                <c:pt idx="124">
                  <c:v>46143</c:v>
                </c:pt>
                <c:pt idx="125">
                  <c:v>46174</c:v>
                </c:pt>
                <c:pt idx="126">
                  <c:v>46204</c:v>
                </c:pt>
                <c:pt idx="127">
                  <c:v>46235</c:v>
                </c:pt>
                <c:pt idx="128">
                  <c:v>46266</c:v>
                </c:pt>
                <c:pt idx="129">
                  <c:v>46296</c:v>
                </c:pt>
                <c:pt idx="130">
                  <c:v>46327</c:v>
                </c:pt>
                <c:pt idx="131">
                  <c:v>46357</c:v>
                </c:pt>
                <c:pt idx="132">
                  <c:v>46388</c:v>
                </c:pt>
                <c:pt idx="133">
                  <c:v>46419</c:v>
                </c:pt>
                <c:pt idx="134">
                  <c:v>46447</c:v>
                </c:pt>
                <c:pt idx="135">
                  <c:v>46478</c:v>
                </c:pt>
                <c:pt idx="136">
                  <c:v>46508</c:v>
                </c:pt>
                <c:pt idx="137">
                  <c:v>46539</c:v>
                </c:pt>
                <c:pt idx="138">
                  <c:v>46569</c:v>
                </c:pt>
                <c:pt idx="139">
                  <c:v>46600</c:v>
                </c:pt>
                <c:pt idx="140">
                  <c:v>46631</c:v>
                </c:pt>
                <c:pt idx="141">
                  <c:v>46661</c:v>
                </c:pt>
                <c:pt idx="142">
                  <c:v>46692</c:v>
                </c:pt>
                <c:pt idx="143">
                  <c:v>46722</c:v>
                </c:pt>
                <c:pt idx="144">
                  <c:v>46753</c:v>
                </c:pt>
                <c:pt idx="145">
                  <c:v>46784</c:v>
                </c:pt>
                <c:pt idx="146">
                  <c:v>46813</c:v>
                </c:pt>
                <c:pt idx="147">
                  <c:v>46844</c:v>
                </c:pt>
                <c:pt idx="148">
                  <c:v>46874</c:v>
                </c:pt>
                <c:pt idx="149">
                  <c:v>46905</c:v>
                </c:pt>
                <c:pt idx="150">
                  <c:v>46935</c:v>
                </c:pt>
                <c:pt idx="151">
                  <c:v>46966</c:v>
                </c:pt>
                <c:pt idx="152">
                  <c:v>46997</c:v>
                </c:pt>
                <c:pt idx="153">
                  <c:v>47027</c:v>
                </c:pt>
                <c:pt idx="154">
                  <c:v>47058</c:v>
                </c:pt>
                <c:pt idx="155">
                  <c:v>47088</c:v>
                </c:pt>
                <c:pt idx="156">
                  <c:v>47119</c:v>
                </c:pt>
                <c:pt idx="157">
                  <c:v>47150</c:v>
                </c:pt>
                <c:pt idx="158">
                  <c:v>47178</c:v>
                </c:pt>
                <c:pt idx="159">
                  <c:v>47209</c:v>
                </c:pt>
                <c:pt idx="160">
                  <c:v>47239</c:v>
                </c:pt>
                <c:pt idx="161">
                  <c:v>47270</c:v>
                </c:pt>
                <c:pt idx="162">
                  <c:v>47300</c:v>
                </c:pt>
                <c:pt idx="163">
                  <c:v>47331</c:v>
                </c:pt>
                <c:pt idx="164">
                  <c:v>47362</c:v>
                </c:pt>
                <c:pt idx="165">
                  <c:v>47392</c:v>
                </c:pt>
                <c:pt idx="166">
                  <c:v>47423</c:v>
                </c:pt>
                <c:pt idx="167">
                  <c:v>47453</c:v>
                </c:pt>
                <c:pt idx="168">
                  <c:v>47484</c:v>
                </c:pt>
              </c:numCache>
            </c:numRef>
          </c:cat>
          <c:val>
            <c:numRef>
              <c:f>Lapa2!$N$3:$N$171</c:f>
              <c:numCache>
                <c:formatCode>@</c:formatCode>
                <c:ptCount val="169"/>
                <c:pt idx="0">
                  <c:v>0.58752919549095661</c:v>
                </c:pt>
                <c:pt idx="1">
                  <c:v>0.58036630245213738</c:v>
                </c:pt>
                <c:pt idx="2">
                  <c:v>0.58206199655425706</c:v>
                </c:pt>
                <c:pt idx="3">
                  <c:v>0.58349392199813321</c:v>
                </c:pt>
                <c:pt idx="4">
                  <c:v>0.58468418369385355</c:v>
                </c:pt>
                <c:pt idx="5">
                  <c:v>0.58565300485904004</c:v>
                </c:pt>
                <c:pt idx="6">
                  <c:v>0.58641903663592376</c:v>
                </c:pt>
                <c:pt idx="7">
                  <c:v>0.58699959678659253</c:v>
                </c:pt>
                <c:pt idx="8">
                  <c:v>0.58741085360425449</c:v>
                </c:pt>
                <c:pt idx="9">
                  <c:v>0.58766796760892204</c:v>
                </c:pt>
                <c:pt idx="10">
                  <c:v>0.58778520082392838</c:v>
                </c:pt>
                <c:pt idx="11">
                  <c:v>0.58777600126712437</c:v>
                </c:pt>
                <c:pt idx="12">
                  <c:v>0.58765306859833522</c:v>
                </c:pt>
                <c:pt idx="13">
                  <c:v>0.58740286426021837</c:v>
                </c:pt>
                <c:pt idx="14">
                  <c:v>0.58682750629593161</c:v>
                </c:pt>
                <c:pt idx="15">
                  <c:v>0.58619973277395721</c:v>
                </c:pt>
                <c:pt idx="16">
                  <c:v>0.58552771607779242</c:v>
                </c:pt>
                <c:pt idx="17">
                  <c:v>0.58481914692760517</c:v>
                </c:pt>
                <c:pt idx="18">
                  <c:v>0.58408126487884238</c:v>
                </c:pt>
                <c:pt idx="19">
                  <c:v>0.58332096342893558</c:v>
                </c:pt>
                <c:pt idx="20">
                  <c:v>0.58254473413822949</c:v>
                </c:pt>
                <c:pt idx="21">
                  <c:v>0.58176801663517974</c:v>
                </c:pt>
                <c:pt idx="22">
                  <c:v>0.58098889504748708</c:v>
                </c:pt>
                <c:pt idx="23">
                  <c:v>0.58020721836933231</c:v>
                </c:pt>
                <c:pt idx="24">
                  <c:v>0.57942611949448142</c:v>
                </c:pt>
                <c:pt idx="25">
                  <c:v>0.57865736674055224</c:v>
                </c:pt>
                <c:pt idx="26">
                  <c:v>0.57790484616106497</c:v>
                </c:pt>
                <c:pt idx="27">
                  <c:v>0.57717210547207376</c:v>
                </c:pt>
                <c:pt idx="28">
                  <c:v>0.57646236922300986</c:v>
                </c:pt>
                <c:pt idx="29">
                  <c:v>0.57577855353418317</c:v>
                </c:pt>
                <c:pt idx="30">
                  <c:v>0.57512328047858741</c:v>
                </c:pt>
                <c:pt idx="31">
                  <c:v>0.57449889216223882</c:v>
                </c:pt>
                <c:pt idx="32">
                  <c:v>0.57390746453857477</c:v>
                </c:pt>
                <c:pt idx="33">
                  <c:v>0.57335082097763923</c:v>
                </c:pt>
                <c:pt idx="34">
                  <c:v>0.57283054559922197</c:v>
                </c:pt>
                <c:pt idx="35">
                  <c:v>0.57234799637019285</c:v>
                </c:pt>
                <c:pt idx="36">
                  <c:v>0.57190431795963792</c:v>
                </c:pt>
                <c:pt idx="37">
                  <c:v>0.57150045434054875</c:v>
                </c:pt>
                <c:pt idx="38">
                  <c:v>0.57113716112353807</c:v>
                </c:pt>
                <c:pt idx="39">
                  <c:v>0.57081501760601294</c:v>
                </c:pt>
                <c:pt idx="40">
                  <c:v>0.57053443851925834</c:v>
                </c:pt>
                <c:pt idx="41">
                  <c:v>0.57029568545571485</c:v>
                </c:pt>
                <c:pt idx="42">
                  <c:v>0.57009887795926895</c:v>
                </c:pt>
                <c:pt idx="43">
                  <c:v>0.56994400426243519</c:v>
                </c:pt>
                <c:pt idx="44">
                  <c:v>0.56984033845966975</c:v>
                </c:pt>
                <c:pt idx="45">
                  <c:v>0.57059307430145845</c:v>
                </c:pt>
                <c:pt idx="46">
                  <c:v>0.57140636828539049</c:v>
                </c:pt>
                <c:pt idx="47">
                  <c:v>0.57212640353392752</c:v>
                </c:pt>
                <c:pt idx="48">
                  <c:v>0.57277307821361101</c:v>
                </c:pt>
                <c:pt idx="49">
                  <c:v>0.57354404456851271</c:v>
                </c:pt>
                <c:pt idx="50">
                  <c:v>0.57408847329560264</c:v>
                </c:pt>
                <c:pt idx="51">
                  <c:v>0.5745994117143487</c:v>
                </c:pt>
                <c:pt idx="52">
                  <c:v>0.57508627667749146</c:v>
                </c:pt>
                <c:pt idx="53">
                  <c:v>0.5755570557905314</c:v>
                </c:pt>
                <c:pt idx="54">
                  <c:v>0.57601848146077073</c:v>
                </c:pt>
                <c:pt idx="55">
                  <c:v>0.57647760926787861</c:v>
                </c:pt>
                <c:pt idx="56">
                  <c:v>0.57700659411991939</c:v>
                </c:pt>
                <c:pt idx="57">
                  <c:v>0.57763413633979976</c:v>
                </c:pt>
                <c:pt idx="58">
                  <c:v>0.57834803156490577</c:v>
                </c:pt>
                <c:pt idx="59">
                  <c:v>0.5791377141558588</c:v>
                </c:pt>
                <c:pt idx="60">
                  <c:v>0.57999145239358518</c:v>
                </c:pt>
                <c:pt idx="61">
                  <c:v>0.5806518184062196</c:v>
                </c:pt>
                <c:pt idx="62">
                  <c:v>0.5803341207435474</c:v>
                </c:pt>
                <c:pt idx="63">
                  <c:v>0.5806702913854036</c:v>
                </c:pt>
                <c:pt idx="64">
                  <c:v>0.58090223340470415</c:v>
                </c:pt>
                <c:pt idx="65">
                  <c:v>0.58101877522818868</c:v>
                </c:pt>
                <c:pt idx="66">
                  <c:v>0.58101098242345173</c:v>
                </c:pt>
                <c:pt idx="67">
                  <c:v>0.58087203687623279</c:v>
                </c:pt>
                <c:pt idx="68">
                  <c:v>0.580597103506861</c:v>
                </c:pt>
                <c:pt idx="69">
                  <c:v>0.57870444266976873</c:v>
                </c:pt>
                <c:pt idx="70">
                  <c:v>0.57796884182002817</c:v>
                </c:pt>
                <c:pt idx="71">
                  <c:v>0.57707126141691134</c:v>
                </c:pt>
                <c:pt idx="72">
                  <c:v>0.57601380327384588</c:v>
                </c:pt>
                <c:pt idx="73">
                  <c:v>0.57479997429190455</c:v>
                </c:pt>
                <c:pt idx="74">
                  <c:v>0.57343451538666357</c:v>
                </c:pt>
                <c:pt idx="75">
                  <c:v>0.57192323192982308</c:v>
                </c:pt>
                <c:pt idx="76">
                  <c:v>0.57027282821820735</c:v>
                </c:pt>
                <c:pt idx="77">
                  <c:v>0.5684907481605207</c:v>
                </c:pt>
                <c:pt idx="78">
                  <c:v>0.5665850240188105</c:v>
                </c:pt>
                <c:pt idx="79">
                  <c:v>0.56456413467466049</c:v>
                </c:pt>
                <c:pt idx="80">
                  <c:v>0.56243687452531288</c:v>
                </c:pt>
                <c:pt idx="81">
                  <c:v>0.56006126474463602</c:v>
                </c:pt>
                <c:pt idx="82">
                  <c:v>0.5577502602045652</c:v>
                </c:pt>
                <c:pt idx="83">
                  <c:v>0.55536013715145349</c:v>
                </c:pt>
                <c:pt idx="84">
                  <c:v>0.55289953582749718</c:v>
                </c:pt>
                <c:pt idx="85">
                  <c:v>0.55037774390170502</c:v>
                </c:pt>
                <c:pt idx="86">
                  <c:v>0.5478029500161572</c:v>
                </c:pt>
                <c:pt idx="87">
                  <c:v>0.54518353679991494</c:v>
                </c:pt>
                <c:pt idx="88">
                  <c:v>0.54252769148741797</c:v>
                </c:pt>
                <c:pt idx="89">
                  <c:v>0.5398428614612899</c:v>
                </c:pt>
                <c:pt idx="90">
                  <c:v>0.53713631578843046</c:v>
                </c:pt>
                <c:pt idx="91">
                  <c:v>0.53441504923942507</c:v>
                </c:pt>
                <c:pt idx="92">
                  <c:v>0.53168534765734321</c:v>
                </c:pt>
                <c:pt idx="93">
                  <c:v>0.52895339205496861</c:v>
                </c:pt>
                <c:pt idx="94">
                  <c:v>0.52622482816255867</c:v>
                </c:pt>
                <c:pt idx="95">
                  <c:v>0.52350472396684966</c:v>
                </c:pt>
                <c:pt idx="96">
                  <c:v>0.52079821093844392</c:v>
                </c:pt>
                <c:pt idx="97">
                  <c:v>0.518109518834863</c:v>
                </c:pt>
                <c:pt idx="98">
                  <c:v>0.51544282479820669</c:v>
                </c:pt>
                <c:pt idx="99">
                  <c:v>0.51280181346903941</c:v>
                </c:pt>
                <c:pt idx="100">
                  <c:v>0.51019001918458184</c:v>
                </c:pt>
                <c:pt idx="101">
                  <c:v>0.50761029882629782</c:v>
                </c:pt>
                <c:pt idx="102">
                  <c:v>0.50506534622915589</c:v>
                </c:pt>
                <c:pt idx="103">
                  <c:v>0.50255760287212514</c:v>
                </c:pt>
                <c:pt idx="104">
                  <c:v>0.50008916527536917</c:v>
                </c:pt>
                <c:pt idx="105">
                  <c:v>0.49766181671364673</c:v>
                </c:pt>
                <c:pt idx="106">
                  <c:v>0.4952772391493141</c:v>
                </c:pt>
                <c:pt idx="107">
                  <c:v>0.49293658519999883</c:v>
                </c:pt>
                <c:pt idx="108">
                  <c:v>0.49064134017005817</c:v>
                </c:pt>
                <c:pt idx="109">
                  <c:v>0.48839200303067876</c:v>
                </c:pt>
                <c:pt idx="110">
                  <c:v>0.48618972174771263</c:v>
                </c:pt>
                <c:pt idx="111">
                  <c:v>0.48403475604897039</c:v>
                </c:pt>
                <c:pt idx="112">
                  <c:v>0.48192787571327772</c:v>
                </c:pt>
                <c:pt idx="113">
                  <c:v>0.47986909821639406</c:v>
                </c:pt>
                <c:pt idx="114">
                  <c:v>0.4778586491161162</c:v>
                </c:pt>
                <c:pt idx="115">
                  <c:v>0.47589676426195815</c:v>
                </c:pt>
                <c:pt idx="116">
                  <c:v>0.47398321110134384</c:v>
                </c:pt>
                <c:pt idx="117">
                  <c:v>0.47211802624818039</c:v>
                </c:pt>
                <c:pt idx="118">
                  <c:v>0.47030075381844905</c:v>
                </c:pt>
                <c:pt idx="119">
                  <c:v>0.46853121634304939</c:v>
                </c:pt>
                <c:pt idx="120">
                  <c:v>0.46680890466688896</c:v>
                </c:pt>
                <c:pt idx="121">
                  <c:v>0.4651056333107923</c:v>
                </c:pt>
                <c:pt idx="122">
                  <c:v>0.46344932802938044</c:v>
                </c:pt>
                <c:pt idx="123">
                  <c:v>0.46183955169912216</c:v>
                </c:pt>
                <c:pt idx="124">
                  <c:v>0.46027564961762796</c:v>
                </c:pt>
                <c:pt idx="125">
                  <c:v>0.45875708969185569</c:v>
                </c:pt>
                <c:pt idx="126">
                  <c:v>0.45728308550377667</c:v>
                </c:pt>
                <c:pt idx="127">
                  <c:v>0.45585319163409921</c:v>
                </c:pt>
                <c:pt idx="128">
                  <c:v>0.45446635843788935</c:v>
                </c:pt>
                <c:pt idx="129">
                  <c:v>0.45312216091529423</c:v>
                </c:pt>
                <c:pt idx="130">
                  <c:v>0.45181958837278063</c:v>
                </c:pt>
                <c:pt idx="131">
                  <c:v>0.45055789413327119</c:v>
                </c:pt>
                <c:pt idx="132">
                  <c:v>0.44933643752633623</c:v>
                </c:pt>
                <c:pt idx="133">
                  <c:v>0.4481542848522469</c:v>
                </c:pt>
                <c:pt idx="134">
                  <c:v>0.44701053873390084</c:v>
                </c:pt>
                <c:pt idx="135">
                  <c:v>0.44590449122250075</c:v>
                </c:pt>
                <c:pt idx="136">
                  <c:v>0.44483526786296812</c:v>
                </c:pt>
                <c:pt idx="137">
                  <c:v>0.44380204028046999</c:v>
                </c:pt>
                <c:pt idx="138">
                  <c:v>0.4428039752471416</c:v>
                </c:pt>
                <c:pt idx="139">
                  <c:v>0.44184023762465574</c:v>
                </c:pt>
                <c:pt idx="140">
                  <c:v>0.44090561470806539</c:v>
                </c:pt>
                <c:pt idx="141">
                  <c:v>0.44000455243400016</c:v>
                </c:pt>
                <c:pt idx="142">
                  <c:v>0.43913649578938152</c:v>
                </c:pt>
                <c:pt idx="143">
                  <c:v>0.43830061060026371</c:v>
                </c:pt>
                <c:pt idx="144">
                  <c:v>0.43749593280615418</c:v>
                </c:pt>
                <c:pt idx="145">
                  <c:v>0.43672166514010158</c:v>
                </c:pt>
                <c:pt idx="146">
                  <c:v>0.43597666127697221</c:v>
                </c:pt>
                <c:pt idx="147">
                  <c:v>0.43526030544446004</c:v>
                </c:pt>
                <c:pt idx="148">
                  <c:v>0.4345714907435328</c:v>
                </c:pt>
                <c:pt idx="149">
                  <c:v>0.4339096725996141</c:v>
                </c:pt>
                <c:pt idx="150">
                  <c:v>0.43327384922361062</c:v>
                </c:pt>
                <c:pt idx="151">
                  <c:v>0.43266325634985914</c:v>
                </c:pt>
                <c:pt idx="152">
                  <c:v>0.43207710926224813</c:v>
                </c:pt>
                <c:pt idx="153">
                  <c:v>0.43151460552840182</c:v>
                </c:pt>
                <c:pt idx="154">
                  <c:v>0.43097506149008641</c:v>
                </c:pt>
                <c:pt idx="155">
                  <c:v>0.43045767277371244</c:v>
                </c:pt>
                <c:pt idx="156">
                  <c:v>0.42996182250401466</c:v>
                </c:pt>
                <c:pt idx="157">
                  <c:v>0.42948666756646098</c:v>
                </c:pt>
                <c:pt idx="158">
                  <c:v>0.42903162132976164</c:v>
                </c:pt>
                <c:pt idx="159">
                  <c:v>0.42859590685442123</c:v>
                </c:pt>
                <c:pt idx="160">
                  <c:v>0.42817900411277404</c:v>
                </c:pt>
                <c:pt idx="161">
                  <c:v>0.42778019930945649</c:v>
                </c:pt>
                <c:pt idx="162">
                  <c:v>0.42739882721326156</c:v>
                </c:pt>
                <c:pt idx="163">
                  <c:v>0.42703441383886387</c:v>
                </c:pt>
                <c:pt idx="164">
                  <c:v>0.42668618432302358</c:v>
                </c:pt>
                <c:pt idx="165">
                  <c:v>0.42635355161668159</c:v>
                </c:pt>
                <c:pt idx="166">
                  <c:v>0.42603615262852296</c:v>
                </c:pt>
                <c:pt idx="167">
                  <c:v>0.42573315207778484</c:v>
                </c:pt>
                <c:pt idx="168">
                  <c:v>0.42544428185587707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8B-49AC-BDD6-38703BBBA71E}"/>
            </c:ext>
          </c:extLst>
        </c:ser>
        <c:ser>
          <c:idx val="2"/>
          <c:order val="2"/>
          <c:tx>
            <c:strRef>
              <c:f>Lapa2!$O$2</c:f>
              <c:strCache>
                <c:ptCount val="1"/>
                <c:pt idx="0">
                  <c:v>Enerģētiskā koksne</c:v>
                </c:pt>
              </c:strCache>
            </c:strRef>
          </c:tx>
          <c:spPr>
            <a:solidFill>
              <a:srgbClr val="FF0000"/>
            </a:solidFill>
          </c:spPr>
          <c:cat>
            <c:numRef>
              <c:f>Lapa2!$L$3:$L$171</c:f>
              <c:numCache>
                <c:formatCode>yyyy\ mmm</c:formatCode>
                <c:ptCount val="16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  <c:pt idx="86">
                  <c:v>44986</c:v>
                </c:pt>
                <c:pt idx="87">
                  <c:v>45017</c:v>
                </c:pt>
                <c:pt idx="88">
                  <c:v>45047</c:v>
                </c:pt>
                <c:pt idx="89">
                  <c:v>45078</c:v>
                </c:pt>
                <c:pt idx="90">
                  <c:v>45108</c:v>
                </c:pt>
                <c:pt idx="91">
                  <c:v>45139</c:v>
                </c:pt>
                <c:pt idx="92">
                  <c:v>45170</c:v>
                </c:pt>
                <c:pt idx="93">
                  <c:v>45200</c:v>
                </c:pt>
                <c:pt idx="94">
                  <c:v>45231</c:v>
                </c:pt>
                <c:pt idx="95">
                  <c:v>45261</c:v>
                </c:pt>
                <c:pt idx="96">
                  <c:v>45292</c:v>
                </c:pt>
                <c:pt idx="97">
                  <c:v>45323</c:v>
                </c:pt>
                <c:pt idx="98">
                  <c:v>45352</c:v>
                </c:pt>
                <c:pt idx="99">
                  <c:v>45383</c:v>
                </c:pt>
                <c:pt idx="100">
                  <c:v>45413</c:v>
                </c:pt>
                <c:pt idx="101">
                  <c:v>45444</c:v>
                </c:pt>
                <c:pt idx="102">
                  <c:v>45474</c:v>
                </c:pt>
                <c:pt idx="103">
                  <c:v>45505</c:v>
                </c:pt>
                <c:pt idx="104">
                  <c:v>45536</c:v>
                </c:pt>
                <c:pt idx="105">
                  <c:v>45566</c:v>
                </c:pt>
                <c:pt idx="106">
                  <c:v>45597</c:v>
                </c:pt>
                <c:pt idx="107">
                  <c:v>45627</c:v>
                </c:pt>
                <c:pt idx="108">
                  <c:v>45658</c:v>
                </c:pt>
                <c:pt idx="109">
                  <c:v>45689</c:v>
                </c:pt>
                <c:pt idx="110">
                  <c:v>45717</c:v>
                </c:pt>
                <c:pt idx="111">
                  <c:v>45748</c:v>
                </c:pt>
                <c:pt idx="112">
                  <c:v>45778</c:v>
                </c:pt>
                <c:pt idx="113">
                  <c:v>45809</c:v>
                </c:pt>
                <c:pt idx="114">
                  <c:v>45839</c:v>
                </c:pt>
                <c:pt idx="115">
                  <c:v>45870</c:v>
                </c:pt>
                <c:pt idx="116">
                  <c:v>45901</c:v>
                </c:pt>
                <c:pt idx="117">
                  <c:v>45931</c:v>
                </c:pt>
                <c:pt idx="118">
                  <c:v>45962</c:v>
                </c:pt>
                <c:pt idx="119">
                  <c:v>45992</c:v>
                </c:pt>
                <c:pt idx="120">
                  <c:v>46023</c:v>
                </c:pt>
                <c:pt idx="121">
                  <c:v>46054</c:v>
                </c:pt>
                <c:pt idx="122">
                  <c:v>46082</c:v>
                </c:pt>
                <c:pt idx="123">
                  <c:v>46113</c:v>
                </c:pt>
                <c:pt idx="124">
                  <c:v>46143</c:v>
                </c:pt>
                <c:pt idx="125">
                  <c:v>46174</c:v>
                </c:pt>
                <c:pt idx="126">
                  <c:v>46204</c:v>
                </c:pt>
                <c:pt idx="127">
                  <c:v>46235</c:v>
                </c:pt>
                <c:pt idx="128">
                  <c:v>46266</c:v>
                </c:pt>
                <c:pt idx="129">
                  <c:v>46296</c:v>
                </c:pt>
                <c:pt idx="130">
                  <c:v>46327</c:v>
                </c:pt>
                <c:pt idx="131">
                  <c:v>46357</c:v>
                </c:pt>
                <c:pt idx="132">
                  <c:v>46388</c:v>
                </c:pt>
                <c:pt idx="133">
                  <c:v>46419</c:v>
                </c:pt>
                <c:pt idx="134">
                  <c:v>46447</c:v>
                </c:pt>
                <c:pt idx="135">
                  <c:v>46478</c:v>
                </c:pt>
                <c:pt idx="136">
                  <c:v>46508</c:v>
                </c:pt>
                <c:pt idx="137">
                  <c:v>46539</c:v>
                </c:pt>
                <c:pt idx="138">
                  <c:v>46569</c:v>
                </c:pt>
                <c:pt idx="139">
                  <c:v>46600</c:v>
                </c:pt>
                <c:pt idx="140">
                  <c:v>46631</c:v>
                </c:pt>
                <c:pt idx="141">
                  <c:v>46661</c:v>
                </c:pt>
                <c:pt idx="142">
                  <c:v>46692</c:v>
                </c:pt>
                <c:pt idx="143">
                  <c:v>46722</c:v>
                </c:pt>
                <c:pt idx="144">
                  <c:v>46753</c:v>
                </c:pt>
                <c:pt idx="145">
                  <c:v>46784</c:v>
                </c:pt>
                <c:pt idx="146">
                  <c:v>46813</c:v>
                </c:pt>
                <c:pt idx="147">
                  <c:v>46844</c:v>
                </c:pt>
                <c:pt idx="148">
                  <c:v>46874</c:v>
                </c:pt>
                <c:pt idx="149">
                  <c:v>46905</c:v>
                </c:pt>
                <c:pt idx="150">
                  <c:v>46935</c:v>
                </c:pt>
                <c:pt idx="151">
                  <c:v>46966</c:v>
                </c:pt>
                <c:pt idx="152">
                  <c:v>46997</c:v>
                </c:pt>
                <c:pt idx="153">
                  <c:v>47027</c:v>
                </c:pt>
                <c:pt idx="154">
                  <c:v>47058</c:v>
                </c:pt>
                <c:pt idx="155">
                  <c:v>47088</c:v>
                </c:pt>
                <c:pt idx="156">
                  <c:v>47119</c:v>
                </c:pt>
                <c:pt idx="157">
                  <c:v>47150</c:v>
                </c:pt>
                <c:pt idx="158">
                  <c:v>47178</c:v>
                </c:pt>
                <c:pt idx="159">
                  <c:v>47209</c:v>
                </c:pt>
                <c:pt idx="160">
                  <c:v>47239</c:v>
                </c:pt>
                <c:pt idx="161">
                  <c:v>47270</c:v>
                </c:pt>
                <c:pt idx="162">
                  <c:v>47300</c:v>
                </c:pt>
                <c:pt idx="163">
                  <c:v>47331</c:v>
                </c:pt>
                <c:pt idx="164">
                  <c:v>47362</c:v>
                </c:pt>
                <c:pt idx="165">
                  <c:v>47392</c:v>
                </c:pt>
                <c:pt idx="166">
                  <c:v>47423</c:v>
                </c:pt>
                <c:pt idx="167">
                  <c:v>47453</c:v>
                </c:pt>
                <c:pt idx="168">
                  <c:v>47484</c:v>
                </c:pt>
              </c:numCache>
            </c:numRef>
          </c:cat>
          <c:val>
            <c:numRef>
              <c:f>Lapa2!$O$3:$O$171</c:f>
              <c:numCache>
                <c:formatCode>@</c:formatCode>
                <c:ptCount val="169"/>
                <c:pt idx="0">
                  <c:v>0.12810661596762341</c:v>
                </c:pt>
                <c:pt idx="1">
                  <c:v>0.13872710115199086</c:v>
                </c:pt>
                <c:pt idx="2">
                  <c:v>0.13607299017072824</c:v>
                </c:pt>
                <c:pt idx="3">
                  <c:v>0.13369876315473436</c:v>
                </c:pt>
                <c:pt idx="4">
                  <c:v>0.13158624036782207</c:v>
                </c:pt>
                <c:pt idx="5">
                  <c:v>0.12971820210660298</c:v>
                </c:pt>
                <c:pt idx="6">
                  <c:v>0.12807828312217692</c:v>
                </c:pt>
                <c:pt idx="7">
                  <c:v>0.12665089789245648</c:v>
                </c:pt>
                <c:pt idx="8">
                  <c:v>0.12542118763033194</c:v>
                </c:pt>
                <c:pt idx="9">
                  <c:v>0.12437498228537</c:v>
                </c:pt>
                <c:pt idx="10">
                  <c:v>0.12349877260136102</c:v>
                </c:pt>
                <c:pt idx="11">
                  <c:v>0.12277968865979903</c:v>
                </c:pt>
                <c:pt idx="12">
                  <c:v>0.12220548237029258</c:v>
                </c:pt>
                <c:pt idx="13">
                  <c:v>0.12180269765593199</c:v>
                </c:pt>
                <c:pt idx="14">
                  <c:v>0.12187347691207337</c:v>
                </c:pt>
                <c:pt idx="15">
                  <c:v>0.12201587312747236</c:v>
                </c:pt>
                <c:pt idx="16">
                  <c:v>0.12222280154643667</c:v>
                </c:pt>
                <c:pt idx="17">
                  <c:v>0.12248759127138518</c:v>
                </c:pt>
                <c:pt idx="18">
                  <c:v>0.12280395568569953</c:v>
                </c:pt>
                <c:pt idx="19">
                  <c:v>0.12316584653152841</c:v>
                </c:pt>
                <c:pt idx="20">
                  <c:v>0.12356754654176497</c:v>
                </c:pt>
                <c:pt idx="21">
                  <c:v>0.12398959748925084</c:v>
                </c:pt>
                <c:pt idx="22">
                  <c:v>0.12443838770662216</c:v>
                </c:pt>
                <c:pt idx="23">
                  <c:v>0.12491742547398371</c:v>
                </c:pt>
                <c:pt idx="24">
                  <c:v>0.12542503541221858</c:v>
                </c:pt>
                <c:pt idx="25">
                  <c:v>0.12594625677402829</c:v>
                </c:pt>
                <c:pt idx="26">
                  <c:v>0.12647776699593369</c:v>
                </c:pt>
                <c:pt idx="27">
                  <c:v>0.12701651784273935</c:v>
                </c:pt>
                <c:pt idx="28">
                  <c:v>0.12755971787763709</c:v>
                </c:pt>
                <c:pt idx="29">
                  <c:v>0.12810481599706389</c:v>
                </c:pt>
                <c:pt idx="30">
                  <c:v>0.12864948594732825</c:v>
                </c:pt>
                <c:pt idx="31">
                  <c:v>0.12919161174880195</c:v>
                </c:pt>
                <c:pt idx="32">
                  <c:v>0.12972927396131329</c:v>
                </c:pt>
                <c:pt idx="33">
                  <c:v>0.13026073673137109</c:v>
                </c:pt>
                <c:pt idx="34">
                  <c:v>0.13078443556811634</c:v>
                </c:pt>
                <c:pt idx="35">
                  <c:v>0.13129896580047934</c:v>
                </c:pt>
                <c:pt idx="36">
                  <c:v>0.13180307167297914</c:v>
                </c:pt>
                <c:pt idx="37">
                  <c:v>0.13229563604200201</c:v>
                </c:pt>
                <c:pt idx="38">
                  <c:v>0.13277567063826137</c:v>
                </c:pt>
                <c:pt idx="39">
                  <c:v>0.13324230686453223</c:v>
                </c:pt>
                <c:pt idx="40">
                  <c:v>0.1336947871006969</c:v>
                </c:pt>
                <c:pt idx="41">
                  <c:v>0.13413245649069191</c:v>
                </c:pt>
                <c:pt idx="42">
                  <c:v>0.13455475518813395</c:v>
                </c:pt>
                <c:pt idx="43">
                  <c:v>0.13496121103926736</c:v>
                </c:pt>
                <c:pt idx="44">
                  <c:v>0.13534847286027232</c:v>
                </c:pt>
                <c:pt idx="45">
                  <c:v>0.13546211462605109</c:v>
                </c:pt>
                <c:pt idx="46">
                  <c:v>0.13555150716547151</c:v>
                </c:pt>
                <c:pt idx="47">
                  <c:v>0.13566507310765652</c:v>
                </c:pt>
                <c:pt idx="48">
                  <c:v>0.13579653512395676</c:v>
                </c:pt>
                <c:pt idx="49">
                  <c:v>0.13598403959626751</c:v>
                </c:pt>
                <c:pt idx="50">
                  <c:v>0.13613749932205654</c:v>
                </c:pt>
                <c:pt idx="51">
                  <c:v>0.13629718704731025</c:v>
                </c:pt>
                <c:pt idx="52">
                  <c:v>0.13646095896918659</c:v>
                </c:pt>
                <c:pt idx="53">
                  <c:v>0.1366272124183871</c:v>
                </c:pt>
                <c:pt idx="54">
                  <c:v>0.13679473675221732</c:v>
                </c:pt>
                <c:pt idx="55">
                  <c:v>0.13696209739117038</c:v>
                </c:pt>
                <c:pt idx="56">
                  <c:v>0.13710644598664659</c:v>
                </c:pt>
                <c:pt idx="57">
                  <c:v>0.13721875477188542</c:v>
                </c:pt>
                <c:pt idx="58">
                  <c:v>0.13730316895030217</c:v>
                </c:pt>
                <c:pt idx="59">
                  <c:v>0.13736323024906549</c:v>
                </c:pt>
                <c:pt idx="60">
                  <c:v>0.13740139197718473</c:v>
                </c:pt>
                <c:pt idx="61">
                  <c:v>0.13736132236126755</c:v>
                </c:pt>
                <c:pt idx="62">
                  <c:v>0.13706200058178436</c:v>
                </c:pt>
                <c:pt idx="63">
                  <c:v>0.13689306577129506</c:v>
                </c:pt>
                <c:pt idx="64">
                  <c:v>0.13667861747611706</c:v>
                </c:pt>
                <c:pt idx="65">
                  <c:v>0.13641916159857123</c:v>
                </c:pt>
                <c:pt idx="66">
                  <c:v>0.13611548446031568</c:v>
                </c:pt>
                <c:pt idx="67">
                  <c:v>0.13576865433951238</c:v>
                </c:pt>
                <c:pt idx="68">
                  <c:v>0.13538001208414219</c:v>
                </c:pt>
                <c:pt idx="69">
                  <c:v>0.13460719604535623</c:v>
                </c:pt>
                <c:pt idx="70">
                  <c:v>0.13409872386889141</c:v>
                </c:pt>
                <c:pt idx="71">
                  <c:v>0.13354904531739362</c:v>
                </c:pt>
                <c:pt idx="72">
                  <c:v>0.13296051502065481</c:v>
                </c:pt>
                <c:pt idx="73">
                  <c:v>0.13233566838766678</c:v>
                </c:pt>
                <c:pt idx="74">
                  <c:v>0.13167718493833241</c:v>
                </c:pt>
                <c:pt idx="75">
                  <c:v>0.13098785188172907</c:v>
                </c:pt>
                <c:pt idx="76">
                  <c:v>0.13027052884339058</c:v>
                </c:pt>
                <c:pt idx="77">
                  <c:v>0.12952811445458426</c:v>
                </c:pt>
                <c:pt idx="78">
                  <c:v>0.12876351534289909</c:v>
                </c:pt>
                <c:pt idx="79">
                  <c:v>0.12797961790695969</c:v>
                </c:pt>
                <c:pt idx="80">
                  <c:v>0.12717926311973873</c:v>
                </c:pt>
                <c:pt idx="81">
                  <c:v>0.12633117090148133</c:v>
                </c:pt>
                <c:pt idx="82">
                  <c:v>0.1255066539262216</c:v>
                </c:pt>
                <c:pt idx="83">
                  <c:v>0.12467374701518739</c:v>
                </c:pt>
                <c:pt idx="84">
                  <c:v>0.12383484456788769</c:v>
                </c:pt>
                <c:pt idx="85">
                  <c:v>0.12299239840190826</c:v>
                </c:pt>
                <c:pt idx="86">
                  <c:v>0.12214853267883713</c:v>
                </c:pt>
                <c:pt idx="87">
                  <c:v>0.1213053401617149</c:v>
                </c:pt>
                <c:pt idx="88">
                  <c:v>0.12046480097678264</c:v>
                </c:pt>
                <c:pt idx="89">
                  <c:v>0.11962866794827166</c:v>
                </c:pt>
                <c:pt idx="90">
                  <c:v>0.11879859773322711</c:v>
                </c:pt>
                <c:pt idx="91">
                  <c:v>0.11797613504975221</c:v>
                </c:pt>
                <c:pt idx="92">
                  <c:v>0.11716262226176276</c:v>
                </c:pt>
                <c:pt idx="93">
                  <c:v>0.11635933817548259</c:v>
                </c:pt>
                <c:pt idx="94">
                  <c:v>0.11556740791894192</c:v>
                </c:pt>
                <c:pt idx="95">
                  <c:v>0.11478779854522407</c:v>
                </c:pt>
                <c:pt idx="96">
                  <c:v>0.11402146405077111</c:v>
                </c:pt>
                <c:pt idx="97">
                  <c:v>0.11326913762154159</c:v>
                </c:pt>
                <c:pt idx="98">
                  <c:v>0.112531521513003</c:v>
                </c:pt>
                <c:pt idx="99">
                  <c:v>0.11180919401434045</c:v>
                </c:pt>
                <c:pt idx="100">
                  <c:v>0.11110268722186012</c:v>
                </c:pt>
                <c:pt idx="101">
                  <c:v>0.11041237489140666</c:v>
                </c:pt>
                <c:pt idx="102">
                  <c:v>0.10973858713529319</c:v>
                </c:pt>
                <c:pt idx="103">
                  <c:v>0.10908159306931466</c:v>
                </c:pt>
                <c:pt idx="104">
                  <c:v>0.10844158266355849</c:v>
                </c:pt>
                <c:pt idx="105">
                  <c:v>0.10781867543222329</c:v>
                </c:pt>
                <c:pt idx="106">
                  <c:v>0.10721296789177008</c:v>
                </c:pt>
                <c:pt idx="107">
                  <c:v>0.10662444219011866</c:v>
                </c:pt>
                <c:pt idx="108">
                  <c:v>0.10605315384232959</c:v>
                </c:pt>
                <c:pt idx="109">
                  <c:v>0.105498947400516</c:v>
                </c:pt>
                <c:pt idx="110">
                  <c:v>0.10496181089798876</c:v>
                </c:pt>
                <c:pt idx="111">
                  <c:v>0.10444154435057469</c:v>
                </c:pt>
                <c:pt idx="112">
                  <c:v>0.10393806234643187</c:v>
                </c:pt>
                <c:pt idx="113">
                  <c:v>0.10345112206728597</c:v>
                </c:pt>
                <c:pt idx="114">
                  <c:v>0.10298053093761191</c:v>
                </c:pt>
                <c:pt idx="115">
                  <c:v>0.10252610419096497</c:v>
                </c:pt>
                <c:pt idx="116">
                  <c:v>0.10208756198773528</c:v>
                </c:pt>
                <c:pt idx="117">
                  <c:v>0.10166468852651817</c:v>
                </c:pt>
                <c:pt idx="118">
                  <c:v>0.10125716810193644</c:v>
                </c:pt>
                <c:pt idx="119">
                  <c:v>0.10086475121369906</c:v>
                </c:pt>
                <c:pt idx="120">
                  <c:v>0.10048712322366828</c:v>
                </c:pt>
                <c:pt idx="121">
                  <c:v>0.10017813250241066</c:v>
                </c:pt>
                <c:pt idx="122">
                  <c:v>9.9882532305590313E-2</c:v>
                </c:pt>
                <c:pt idx="123">
                  <c:v>9.959995473615392E-2</c:v>
                </c:pt>
                <c:pt idx="124">
                  <c:v>9.9330009672893058E-2</c:v>
                </c:pt>
                <c:pt idx="125">
                  <c:v>9.9072355532039261E-2</c:v>
                </c:pt>
                <c:pt idx="126">
                  <c:v>9.8826615632106707E-2</c:v>
                </c:pt>
                <c:pt idx="127">
                  <c:v>9.8592504729943575E-2</c:v>
                </c:pt>
                <c:pt idx="128">
                  <c:v>9.836962291182387E-2</c:v>
                </c:pt>
                <c:pt idx="129">
                  <c:v>9.8157719683236971E-2</c:v>
                </c:pt>
                <c:pt idx="130">
                  <c:v>9.7956430680786188E-2</c:v>
                </c:pt>
                <c:pt idx="131">
                  <c:v>9.776546025687427E-2</c:v>
                </c:pt>
                <c:pt idx="132">
                  <c:v>9.7584546270250039E-2</c:v>
                </c:pt>
                <c:pt idx="133">
                  <c:v>9.7413372444698249E-2</c:v>
                </c:pt>
                <c:pt idx="134">
                  <c:v>9.7251638846019756E-2</c:v>
                </c:pt>
                <c:pt idx="135">
                  <c:v>9.7099094453636944E-2</c:v>
                </c:pt>
                <c:pt idx="136">
                  <c:v>9.6955459056292478E-2</c:v>
                </c:pt>
                <c:pt idx="137">
                  <c:v>9.6820468828611839E-2</c:v>
                </c:pt>
                <c:pt idx="138">
                  <c:v>9.6693864688070452E-2</c:v>
                </c:pt>
                <c:pt idx="139">
                  <c:v>9.6575392427208778E-2</c:v>
                </c:pt>
                <c:pt idx="140">
                  <c:v>9.6463844928854695E-2</c:v>
                </c:pt>
                <c:pt idx="141">
                  <c:v>9.6360131017034056E-2</c:v>
                </c:pt>
                <c:pt idx="142">
                  <c:v>9.6264071797261513E-2</c:v>
                </c:pt>
                <c:pt idx="143">
                  <c:v>9.6175431124622637E-2</c:v>
                </c:pt>
                <c:pt idx="144">
                  <c:v>9.6093947801000085E-2</c:v>
                </c:pt>
                <c:pt idx="145">
                  <c:v>9.6019400400647645E-2</c:v>
                </c:pt>
                <c:pt idx="146">
                  <c:v>9.5951493685994746E-2</c:v>
                </c:pt>
                <c:pt idx="147">
                  <c:v>9.5890051793181705E-2</c:v>
                </c:pt>
                <c:pt idx="148">
                  <c:v>9.5834793318654632E-2</c:v>
                </c:pt>
                <c:pt idx="149">
                  <c:v>9.5785563150227557E-2</c:v>
                </c:pt>
                <c:pt idx="150">
                  <c:v>9.5742107645481009E-2</c:v>
                </c:pt>
                <c:pt idx="151">
                  <c:v>9.570422765268842E-2</c:v>
                </c:pt>
                <c:pt idx="152">
                  <c:v>9.567172152485047E-2</c:v>
                </c:pt>
                <c:pt idx="153">
                  <c:v>9.5644385583185193E-2</c:v>
                </c:pt>
                <c:pt idx="154">
                  <c:v>9.5622044270524439E-2</c:v>
                </c:pt>
                <c:pt idx="155">
                  <c:v>9.5604496992823529E-2</c:v>
                </c:pt>
                <c:pt idx="156">
                  <c:v>9.5591586411784696E-2</c:v>
                </c:pt>
                <c:pt idx="157">
                  <c:v>9.5583106489987177E-2</c:v>
                </c:pt>
                <c:pt idx="158">
                  <c:v>9.5578909691674027E-2</c:v>
                </c:pt>
                <c:pt idx="159">
                  <c:v>9.5578807557557988E-2</c:v>
                </c:pt>
                <c:pt idx="160">
                  <c:v>9.5582670247908535E-2</c:v>
                </c:pt>
                <c:pt idx="161">
                  <c:v>9.5590326054150257E-2</c:v>
                </c:pt>
                <c:pt idx="162">
                  <c:v>9.5601615316590477E-2</c:v>
                </c:pt>
                <c:pt idx="163">
                  <c:v>9.5616422360714715E-2</c:v>
                </c:pt>
                <c:pt idx="164">
                  <c:v>9.563456534727352E-2</c:v>
                </c:pt>
                <c:pt idx="165">
                  <c:v>9.5655905513187242E-2</c:v>
                </c:pt>
                <c:pt idx="166">
                  <c:v>9.5680355439418135E-2</c:v>
                </c:pt>
                <c:pt idx="167">
                  <c:v>9.5707722743782628E-2</c:v>
                </c:pt>
                <c:pt idx="168">
                  <c:v>9.5737943381597995E-2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8B-49AC-BDD6-38703BBBA71E}"/>
            </c:ext>
          </c:extLst>
        </c:ser>
        <c:ser>
          <c:idx val="3"/>
          <c:order val="3"/>
          <c:tx>
            <c:strRef>
              <c:f>Lapa2!$P$2</c:f>
              <c:strCache>
                <c:ptCount val="1"/>
                <c:pt idx="0">
                  <c:v>Mēbeles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numRef>
              <c:f>Lapa2!$L$3:$L$171</c:f>
              <c:numCache>
                <c:formatCode>yyyy\ mmm</c:formatCode>
                <c:ptCount val="16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  <c:pt idx="86">
                  <c:v>44986</c:v>
                </c:pt>
                <c:pt idx="87">
                  <c:v>45017</c:v>
                </c:pt>
                <c:pt idx="88">
                  <c:v>45047</c:v>
                </c:pt>
                <c:pt idx="89">
                  <c:v>45078</c:v>
                </c:pt>
                <c:pt idx="90">
                  <c:v>45108</c:v>
                </c:pt>
                <c:pt idx="91">
                  <c:v>45139</c:v>
                </c:pt>
                <c:pt idx="92">
                  <c:v>45170</c:v>
                </c:pt>
                <c:pt idx="93">
                  <c:v>45200</c:v>
                </c:pt>
                <c:pt idx="94">
                  <c:v>45231</c:v>
                </c:pt>
                <c:pt idx="95">
                  <c:v>45261</c:v>
                </c:pt>
                <c:pt idx="96">
                  <c:v>45292</c:v>
                </c:pt>
                <c:pt idx="97">
                  <c:v>45323</c:v>
                </c:pt>
                <c:pt idx="98">
                  <c:v>45352</c:v>
                </c:pt>
                <c:pt idx="99">
                  <c:v>45383</c:v>
                </c:pt>
                <c:pt idx="100">
                  <c:v>45413</c:v>
                </c:pt>
                <c:pt idx="101">
                  <c:v>45444</c:v>
                </c:pt>
                <c:pt idx="102">
                  <c:v>45474</c:v>
                </c:pt>
                <c:pt idx="103">
                  <c:v>45505</c:v>
                </c:pt>
                <c:pt idx="104">
                  <c:v>45536</c:v>
                </c:pt>
                <c:pt idx="105">
                  <c:v>45566</c:v>
                </c:pt>
                <c:pt idx="106">
                  <c:v>45597</c:v>
                </c:pt>
                <c:pt idx="107">
                  <c:v>45627</c:v>
                </c:pt>
                <c:pt idx="108">
                  <c:v>45658</c:v>
                </c:pt>
                <c:pt idx="109">
                  <c:v>45689</c:v>
                </c:pt>
                <c:pt idx="110">
                  <c:v>45717</c:v>
                </c:pt>
                <c:pt idx="111">
                  <c:v>45748</c:v>
                </c:pt>
                <c:pt idx="112">
                  <c:v>45778</c:v>
                </c:pt>
                <c:pt idx="113">
                  <c:v>45809</c:v>
                </c:pt>
                <c:pt idx="114">
                  <c:v>45839</c:v>
                </c:pt>
                <c:pt idx="115">
                  <c:v>45870</c:v>
                </c:pt>
                <c:pt idx="116">
                  <c:v>45901</c:v>
                </c:pt>
                <c:pt idx="117">
                  <c:v>45931</c:v>
                </c:pt>
                <c:pt idx="118">
                  <c:v>45962</c:v>
                </c:pt>
                <c:pt idx="119">
                  <c:v>45992</c:v>
                </c:pt>
                <c:pt idx="120">
                  <c:v>46023</c:v>
                </c:pt>
                <c:pt idx="121">
                  <c:v>46054</c:v>
                </c:pt>
                <c:pt idx="122">
                  <c:v>46082</c:v>
                </c:pt>
                <c:pt idx="123">
                  <c:v>46113</c:v>
                </c:pt>
                <c:pt idx="124">
                  <c:v>46143</c:v>
                </c:pt>
                <c:pt idx="125">
                  <c:v>46174</c:v>
                </c:pt>
                <c:pt idx="126">
                  <c:v>46204</c:v>
                </c:pt>
                <c:pt idx="127">
                  <c:v>46235</c:v>
                </c:pt>
                <c:pt idx="128">
                  <c:v>46266</c:v>
                </c:pt>
                <c:pt idx="129">
                  <c:v>46296</c:v>
                </c:pt>
                <c:pt idx="130">
                  <c:v>46327</c:v>
                </c:pt>
                <c:pt idx="131">
                  <c:v>46357</c:v>
                </c:pt>
                <c:pt idx="132">
                  <c:v>46388</c:v>
                </c:pt>
                <c:pt idx="133">
                  <c:v>46419</c:v>
                </c:pt>
                <c:pt idx="134">
                  <c:v>46447</c:v>
                </c:pt>
                <c:pt idx="135">
                  <c:v>46478</c:v>
                </c:pt>
                <c:pt idx="136">
                  <c:v>46508</c:v>
                </c:pt>
                <c:pt idx="137">
                  <c:v>46539</c:v>
                </c:pt>
                <c:pt idx="138">
                  <c:v>46569</c:v>
                </c:pt>
                <c:pt idx="139">
                  <c:v>46600</c:v>
                </c:pt>
                <c:pt idx="140">
                  <c:v>46631</c:v>
                </c:pt>
                <c:pt idx="141">
                  <c:v>46661</c:v>
                </c:pt>
                <c:pt idx="142">
                  <c:v>46692</c:v>
                </c:pt>
                <c:pt idx="143">
                  <c:v>46722</c:v>
                </c:pt>
                <c:pt idx="144">
                  <c:v>46753</c:v>
                </c:pt>
                <c:pt idx="145">
                  <c:v>46784</c:v>
                </c:pt>
                <c:pt idx="146">
                  <c:v>46813</c:v>
                </c:pt>
                <c:pt idx="147">
                  <c:v>46844</c:v>
                </c:pt>
                <c:pt idx="148">
                  <c:v>46874</c:v>
                </c:pt>
                <c:pt idx="149">
                  <c:v>46905</c:v>
                </c:pt>
                <c:pt idx="150">
                  <c:v>46935</c:v>
                </c:pt>
                <c:pt idx="151">
                  <c:v>46966</c:v>
                </c:pt>
                <c:pt idx="152">
                  <c:v>46997</c:v>
                </c:pt>
                <c:pt idx="153">
                  <c:v>47027</c:v>
                </c:pt>
                <c:pt idx="154">
                  <c:v>47058</c:v>
                </c:pt>
                <c:pt idx="155">
                  <c:v>47088</c:v>
                </c:pt>
                <c:pt idx="156">
                  <c:v>47119</c:v>
                </c:pt>
                <c:pt idx="157">
                  <c:v>47150</c:v>
                </c:pt>
                <c:pt idx="158">
                  <c:v>47178</c:v>
                </c:pt>
                <c:pt idx="159">
                  <c:v>47209</c:v>
                </c:pt>
                <c:pt idx="160">
                  <c:v>47239</c:v>
                </c:pt>
                <c:pt idx="161">
                  <c:v>47270</c:v>
                </c:pt>
                <c:pt idx="162">
                  <c:v>47300</c:v>
                </c:pt>
                <c:pt idx="163">
                  <c:v>47331</c:v>
                </c:pt>
                <c:pt idx="164">
                  <c:v>47362</c:v>
                </c:pt>
                <c:pt idx="165">
                  <c:v>47392</c:v>
                </c:pt>
                <c:pt idx="166">
                  <c:v>47423</c:v>
                </c:pt>
                <c:pt idx="167">
                  <c:v>47453</c:v>
                </c:pt>
                <c:pt idx="168">
                  <c:v>47484</c:v>
                </c:pt>
              </c:numCache>
            </c:numRef>
          </c:cat>
          <c:val>
            <c:numRef>
              <c:f>Lapa2!$P$3:$P$171</c:f>
              <c:numCache>
                <c:formatCode>@</c:formatCode>
                <c:ptCount val="169"/>
                <c:pt idx="0">
                  <c:v>1.4624664190547447E-2</c:v>
                </c:pt>
                <c:pt idx="1">
                  <c:v>1.4357044292619511E-2</c:v>
                </c:pt>
                <c:pt idx="2">
                  <c:v>1.4338105186101497E-2</c:v>
                </c:pt>
                <c:pt idx="3">
                  <c:v>1.4338678744837362E-2</c:v>
                </c:pt>
                <c:pt idx="4">
                  <c:v>1.435733148853153E-2</c:v>
                </c:pt>
                <c:pt idx="5">
                  <c:v>1.4392681076385664E-2</c:v>
                </c:pt>
                <c:pt idx="6">
                  <c:v>1.4443393847161291E-2</c:v>
                </c:pt>
                <c:pt idx="7">
                  <c:v>1.4508183704011681E-2</c:v>
                </c:pt>
                <c:pt idx="8">
                  <c:v>1.4585811831453854E-2</c:v>
                </c:pt>
                <c:pt idx="9">
                  <c:v>1.4675086880153598E-2</c:v>
                </c:pt>
                <c:pt idx="10">
                  <c:v>1.4774865366208888E-2</c:v>
                </c:pt>
                <c:pt idx="11">
                  <c:v>1.488405211395619E-2</c:v>
                </c:pt>
                <c:pt idx="12">
                  <c:v>1.5001600631666591E-2</c:v>
                </c:pt>
                <c:pt idx="13">
                  <c:v>1.5125855655058189E-2</c:v>
                </c:pt>
                <c:pt idx="14">
                  <c:v>1.5250413007111458E-2</c:v>
                </c:pt>
                <c:pt idx="15">
                  <c:v>1.5381070309908049E-2</c:v>
                </c:pt>
                <c:pt idx="16">
                  <c:v>1.5516937199486755E-2</c:v>
                </c:pt>
                <c:pt idx="17">
                  <c:v>1.5657175089819036E-2</c:v>
                </c:pt>
                <c:pt idx="18">
                  <c:v>1.5800996231077089E-2</c:v>
                </c:pt>
                <c:pt idx="19">
                  <c:v>1.5947664841345695E-2</c:v>
                </c:pt>
                <c:pt idx="20">
                  <c:v>1.6096493945280031E-2</c:v>
                </c:pt>
                <c:pt idx="21">
                  <c:v>1.6247104762435384E-2</c:v>
                </c:pt>
                <c:pt idx="22">
                  <c:v>1.639869645420166E-2</c:v>
                </c:pt>
                <c:pt idx="23">
                  <c:v>1.6550564444233272E-2</c:v>
                </c:pt>
                <c:pt idx="24">
                  <c:v>1.6702145474775637E-2</c:v>
                </c:pt>
                <c:pt idx="25">
                  <c:v>1.6853177115508843E-2</c:v>
                </c:pt>
                <c:pt idx="26">
                  <c:v>1.7003223362395826E-2</c:v>
                </c:pt>
                <c:pt idx="27">
                  <c:v>1.715188568738454E-2</c:v>
                </c:pt>
                <c:pt idx="28">
                  <c:v>1.7298801588684E-2</c:v>
                </c:pt>
                <c:pt idx="29">
                  <c:v>1.744364313373873E-2</c:v>
                </c:pt>
                <c:pt idx="30">
                  <c:v>1.7586115498969858E-2</c:v>
                </c:pt>
                <c:pt idx="31">
                  <c:v>1.7725955509991814E-2</c:v>
                </c:pt>
                <c:pt idx="32">
                  <c:v>1.7862930185750261E-2</c:v>
                </c:pt>
                <c:pt idx="33">
                  <c:v>1.7996835289837525E-2</c:v>
                </c:pt>
                <c:pt idx="34">
                  <c:v>1.8127493892104253E-2</c:v>
                </c:pt>
                <c:pt idx="35">
                  <c:v>1.8254754943583057E-2</c:v>
                </c:pt>
                <c:pt idx="36">
                  <c:v>1.8378491867655136E-2</c:v>
                </c:pt>
                <c:pt idx="37">
                  <c:v>1.8498601170311799E-2</c:v>
                </c:pt>
                <c:pt idx="38">
                  <c:v>1.8615001072281142E-2</c:v>
                </c:pt>
                <c:pt idx="39">
                  <c:v>1.8727630165697211E-2</c:v>
                </c:pt>
                <c:pt idx="40">
                  <c:v>1.8836446097880072E-2</c:v>
                </c:pt>
                <c:pt idx="41">
                  <c:v>1.8941424284670588E-2</c:v>
                </c:pt>
                <c:pt idx="42">
                  <c:v>1.9042556655617486E-2</c:v>
                </c:pt>
                <c:pt idx="43">
                  <c:v>1.9139850433151865E-2</c:v>
                </c:pt>
                <c:pt idx="44">
                  <c:v>1.9232906359269081E-2</c:v>
                </c:pt>
                <c:pt idx="45">
                  <c:v>1.9285579143047502E-2</c:v>
                </c:pt>
                <c:pt idx="46">
                  <c:v>1.9333318374441594E-2</c:v>
                </c:pt>
                <c:pt idx="47">
                  <c:v>1.938312875279271E-2</c:v>
                </c:pt>
                <c:pt idx="48">
                  <c:v>1.9434234381665492E-2</c:v>
                </c:pt>
                <c:pt idx="49">
                  <c:v>1.9492220105810906E-2</c:v>
                </c:pt>
                <c:pt idx="50">
                  <c:v>1.9544294020987937E-2</c:v>
                </c:pt>
                <c:pt idx="51">
                  <c:v>1.9596327414613385E-2</c:v>
                </c:pt>
                <c:pt idx="52">
                  <c:v>1.9648118917323557E-2</c:v>
                </c:pt>
                <c:pt idx="53">
                  <c:v>1.9699542851362977E-2</c:v>
                </c:pt>
                <c:pt idx="54">
                  <c:v>1.9750528130820157E-2</c:v>
                </c:pt>
                <c:pt idx="55">
                  <c:v>1.9800978232874859E-2</c:v>
                </c:pt>
                <c:pt idx="56">
                  <c:v>1.9847724497088423E-2</c:v>
                </c:pt>
                <c:pt idx="57">
                  <c:v>1.9889580241480825E-2</c:v>
                </c:pt>
                <c:pt idx="58">
                  <c:v>1.9927251700699242E-2</c:v>
                </c:pt>
                <c:pt idx="59">
                  <c:v>1.9961349294333464E-2</c:v>
                </c:pt>
                <c:pt idx="60">
                  <c:v>1.9992317358810099E-2</c:v>
                </c:pt>
                <c:pt idx="61">
                  <c:v>2.0012028182970817E-2</c:v>
                </c:pt>
                <c:pt idx="62">
                  <c:v>1.9994113837369622E-2</c:v>
                </c:pt>
                <c:pt idx="63">
                  <c:v>1.9995414328257091E-2</c:v>
                </c:pt>
                <c:pt idx="64">
                  <c:v>1.9990343054874442E-2</c:v>
                </c:pt>
                <c:pt idx="65">
                  <c:v>1.9979006653841495E-2</c:v>
                </c:pt>
                <c:pt idx="66">
                  <c:v>1.9961546089198062E-2</c:v>
                </c:pt>
                <c:pt idx="67">
                  <c:v>1.9938137548828568E-2</c:v>
                </c:pt>
                <c:pt idx="68">
                  <c:v>1.9908991718210815E-2</c:v>
                </c:pt>
                <c:pt idx="69">
                  <c:v>1.9823696960691577E-2</c:v>
                </c:pt>
                <c:pt idx="70">
                  <c:v>1.9777681801682094E-2</c:v>
                </c:pt>
                <c:pt idx="71">
                  <c:v>1.9726008576303643E-2</c:v>
                </c:pt>
                <c:pt idx="72">
                  <c:v>1.9669016795212955E-2</c:v>
                </c:pt>
                <c:pt idx="73">
                  <c:v>1.960706974073995E-2</c:v>
                </c:pt>
                <c:pt idx="74">
                  <c:v>1.9540549545502713E-2</c:v>
                </c:pt>
                <c:pt idx="75">
                  <c:v>1.9469852260840376E-2</c:v>
                </c:pt>
                <c:pt idx="76">
                  <c:v>1.9395383048112027E-2</c:v>
                </c:pt>
                <c:pt idx="77">
                  <c:v>1.9317551598946377E-2</c:v>
                </c:pt>
                <c:pt idx="78">
                  <c:v>1.9236767865718131E-2</c:v>
                </c:pt>
                <c:pt idx="79">
                  <c:v>1.9153438161076643E-2</c:v>
                </c:pt>
                <c:pt idx="80">
                  <c:v>1.9067961665415994E-2</c:v>
                </c:pt>
                <c:pt idx="81">
                  <c:v>1.8975612334834292E-2</c:v>
                </c:pt>
                <c:pt idx="82">
                  <c:v>1.8887064815618842E-2</c:v>
                </c:pt>
                <c:pt idx="83">
                  <c:v>1.8797500167592667E-2</c:v>
                </c:pt>
                <c:pt idx="84">
                  <c:v>1.8707251310837777E-2</c:v>
                </c:pt>
                <c:pt idx="85">
                  <c:v>1.8616660470352282E-2</c:v>
                </c:pt>
                <c:pt idx="86">
                  <c:v>1.8526021136123526E-2</c:v>
                </c:pt>
                <c:pt idx="87">
                  <c:v>1.8435622857631499E-2</c:v>
                </c:pt>
                <c:pt idx="88">
                  <c:v>1.8345739077803725E-2</c:v>
                </c:pt>
                <c:pt idx="89">
                  <c:v>1.8256609703195321E-2</c:v>
                </c:pt>
                <c:pt idx="90">
                  <c:v>1.8168461028680149E-2</c:v>
                </c:pt>
                <c:pt idx="91">
                  <c:v>1.8081503383061432E-2</c:v>
                </c:pt>
                <c:pt idx="92">
                  <c:v>1.7995917264828881E-2</c:v>
                </c:pt>
                <c:pt idx="93">
                  <c:v>1.7911874563735622E-2</c:v>
                </c:pt>
                <c:pt idx="94">
                  <c:v>1.7829524729935844E-2</c:v>
                </c:pt>
                <c:pt idx="95">
                  <c:v>1.7748993999119257E-2</c:v>
                </c:pt>
                <c:pt idx="96">
                  <c:v>1.7670407746739662E-2</c:v>
                </c:pt>
                <c:pt idx="97">
                  <c:v>1.7593837647164139E-2</c:v>
                </c:pt>
                <c:pt idx="98">
                  <c:v>1.7519287482420317E-2</c:v>
                </c:pt>
                <c:pt idx="99">
                  <c:v>1.7446768144184062E-2</c:v>
                </c:pt>
                <c:pt idx="100">
                  <c:v>1.7376325153374072E-2</c:v>
                </c:pt>
                <c:pt idx="101">
                  <c:v>1.730801225196562E-2</c:v>
                </c:pt>
                <c:pt idx="102">
                  <c:v>1.7241901816968365E-2</c:v>
                </c:pt>
                <c:pt idx="103">
                  <c:v>1.7178075950858476E-2</c:v>
                </c:pt>
                <c:pt idx="104">
                  <c:v>1.7116618459178404E-2</c:v>
                </c:pt>
                <c:pt idx="105">
                  <c:v>1.7057611932493985E-2</c:v>
                </c:pt>
                <c:pt idx="106">
                  <c:v>1.7001141759463281E-2</c:v>
                </c:pt>
                <c:pt idx="107">
                  <c:v>1.6947278827902496E-2</c:v>
                </c:pt>
                <c:pt idx="108">
                  <c:v>1.6896107037825282E-2</c:v>
                </c:pt>
                <c:pt idx="109">
                  <c:v>1.6847676311649285E-2</c:v>
                </c:pt>
                <c:pt idx="110">
                  <c:v>1.6802057600342746E-2</c:v>
                </c:pt>
                <c:pt idx="111">
                  <c:v>1.6759288954306596E-2</c:v>
                </c:pt>
                <c:pt idx="112">
                  <c:v>1.6719423092598246E-2</c:v>
                </c:pt>
                <c:pt idx="113">
                  <c:v>1.6682483250435563E-2</c:v>
                </c:pt>
                <c:pt idx="114">
                  <c:v>1.6648496096761316E-2</c:v>
                </c:pt>
                <c:pt idx="115">
                  <c:v>1.6617484766763189E-2</c:v>
                </c:pt>
                <c:pt idx="116">
                  <c:v>1.658945208920478E-2</c:v>
                </c:pt>
                <c:pt idx="117">
                  <c:v>1.6564406332101107E-2</c:v>
                </c:pt>
                <c:pt idx="118">
                  <c:v>1.654233465252351E-2</c:v>
                </c:pt>
                <c:pt idx="119">
                  <c:v>1.6523230240448643E-2</c:v>
                </c:pt>
                <c:pt idx="120">
                  <c:v>1.6507071083593994E-2</c:v>
                </c:pt>
                <c:pt idx="121">
                  <c:v>1.6492850393922238E-2</c:v>
                </c:pt>
                <c:pt idx="122">
                  <c:v>1.6481542415327722E-2</c:v>
                </c:pt>
                <c:pt idx="123">
                  <c:v>1.6473118344014895E-2</c:v>
                </c:pt>
                <c:pt idx="124">
                  <c:v>1.6467539059656262E-2</c:v>
                </c:pt>
                <c:pt idx="125">
                  <c:v>1.6464767481985332E-2</c:v>
                </c:pt>
                <c:pt idx="126">
                  <c:v>1.6464755328117871E-2</c:v>
                </c:pt>
                <c:pt idx="127">
                  <c:v>1.6467464722178089E-2</c:v>
                </c:pt>
                <c:pt idx="128">
                  <c:v>1.6472834379742885E-2</c:v>
                </c:pt>
                <c:pt idx="129">
                  <c:v>1.6480824162970181E-2</c:v>
                </c:pt>
                <c:pt idx="130">
                  <c:v>1.649137150994336E-2</c:v>
                </c:pt>
                <c:pt idx="131">
                  <c:v>1.6504422388541582E-2</c:v>
                </c:pt>
                <c:pt idx="132">
                  <c:v>1.651992584552938E-2</c:v>
                </c:pt>
                <c:pt idx="133">
                  <c:v>1.6537819529477405E-2</c:v>
                </c:pt>
                <c:pt idx="134">
                  <c:v>1.6558041850867757E-2</c:v>
                </c:pt>
                <c:pt idx="135">
                  <c:v>1.6580537844636024E-2</c:v>
                </c:pt>
                <c:pt idx="136">
                  <c:v>1.6605246152574447E-2</c:v>
                </c:pt>
                <c:pt idx="137">
                  <c:v>1.6632106991795889E-2</c:v>
                </c:pt>
                <c:pt idx="138">
                  <c:v>1.6661060380873782E-2</c:v>
                </c:pt>
                <c:pt idx="139">
                  <c:v>1.6692046345132532E-2</c:v>
                </c:pt>
                <c:pt idx="140">
                  <c:v>1.6734784172173185E-2</c:v>
                </c:pt>
                <c:pt idx="141">
                  <c:v>1.677757940204757E-2</c:v>
                </c:pt>
                <c:pt idx="142">
                  <c:v>1.6819512002290312E-2</c:v>
                </c:pt>
                <c:pt idx="143">
                  <c:v>1.6860805092732686E-2</c:v>
                </c:pt>
                <c:pt idx="144">
                  <c:v>1.6901652280078571E-2</c:v>
                </c:pt>
                <c:pt idx="145">
                  <c:v>1.6942231281504641E-2</c:v>
                </c:pt>
                <c:pt idx="146">
                  <c:v>1.6982685984404139E-2</c:v>
                </c:pt>
                <c:pt idx="147">
                  <c:v>1.7023162408324598E-2</c:v>
                </c:pt>
                <c:pt idx="148">
                  <c:v>1.7063770674549675E-2</c:v>
                </c:pt>
                <c:pt idx="149">
                  <c:v>1.7104627668693802E-2</c:v>
                </c:pt>
                <c:pt idx="150">
                  <c:v>1.7145818508167866E-2</c:v>
                </c:pt>
                <c:pt idx="151">
                  <c:v>1.7187425045056399E-2</c:v>
                </c:pt>
                <c:pt idx="152">
                  <c:v>1.722951690173646E-2</c:v>
                </c:pt>
                <c:pt idx="153">
                  <c:v>1.7272152602483975E-2</c:v>
                </c:pt>
                <c:pt idx="154">
                  <c:v>1.7315385987748053E-2</c:v>
                </c:pt>
                <c:pt idx="155">
                  <c:v>1.7359257503691543E-2</c:v>
                </c:pt>
                <c:pt idx="156">
                  <c:v>1.7403807367687204E-2</c:v>
                </c:pt>
                <c:pt idx="157">
                  <c:v>1.7449059609602972E-2</c:v>
                </c:pt>
                <c:pt idx="158">
                  <c:v>1.749504223169817E-2</c:v>
                </c:pt>
                <c:pt idx="159">
                  <c:v>1.7541769701651663E-2</c:v>
                </c:pt>
                <c:pt idx="160">
                  <c:v>1.7589261714256722E-2</c:v>
                </c:pt>
                <c:pt idx="161">
                  <c:v>1.7637525288482073E-2</c:v>
                </c:pt>
                <c:pt idx="162">
                  <c:v>1.768656509013079E-2</c:v>
                </c:pt>
                <c:pt idx="163">
                  <c:v>1.7736389795172475E-2</c:v>
                </c:pt>
                <c:pt idx="164">
                  <c:v>1.778699208450979E-2</c:v>
                </c:pt>
                <c:pt idx="165">
                  <c:v>1.7838369191723779E-2</c:v>
                </c:pt>
                <c:pt idx="166">
                  <c:v>1.789052486440244E-2</c:v>
                </c:pt>
                <c:pt idx="167">
                  <c:v>1.7943440468755803E-2</c:v>
                </c:pt>
                <c:pt idx="168">
                  <c:v>1.799711883985098E-2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8B-49AC-BDD6-38703BBBA71E}"/>
            </c:ext>
          </c:extLst>
        </c:ser>
        <c:ser>
          <c:idx val="4"/>
          <c:order val="4"/>
          <c:tx>
            <c:strRef>
              <c:f>Lapa2!$Q$2</c:f>
              <c:strCache>
                <c:ptCount val="1"/>
                <c:pt idx="0">
                  <c:v>Betulīns un lupeols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Lapa2!$L$3:$L$171</c:f>
              <c:numCache>
                <c:formatCode>yyyy\ mmm</c:formatCode>
                <c:ptCount val="16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  <c:pt idx="86">
                  <c:v>44986</c:v>
                </c:pt>
                <c:pt idx="87">
                  <c:v>45017</c:v>
                </c:pt>
                <c:pt idx="88">
                  <c:v>45047</c:v>
                </c:pt>
                <c:pt idx="89">
                  <c:v>45078</c:v>
                </c:pt>
                <c:pt idx="90">
                  <c:v>45108</c:v>
                </c:pt>
                <c:pt idx="91">
                  <c:v>45139</c:v>
                </c:pt>
                <c:pt idx="92">
                  <c:v>45170</c:v>
                </c:pt>
                <c:pt idx="93">
                  <c:v>45200</c:v>
                </c:pt>
                <c:pt idx="94">
                  <c:v>45231</c:v>
                </c:pt>
                <c:pt idx="95">
                  <c:v>45261</c:v>
                </c:pt>
                <c:pt idx="96">
                  <c:v>45292</c:v>
                </c:pt>
                <c:pt idx="97">
                  <c:v>45323</c:v>
                </c:pt>
                <c:pt idx="98">
                  <c:v>45352</c:v>
                </c:pt>
                <c:pt idx="99">
                  <c:v>45383</c:v>
                </c:pt>
                <c:pt idx="100">
                  <c:v>45413</c:v>
                </c:pt>
                <c:pt idx="101">
                  <c:v>45444</c:v>
                </c:pt>
                <c:pt idx="102">
                  <c:v>45474</c:v>
                </c:pt>
                <c:pt idx="103">
                  <c:v>45505</c:v>
                </c:pt>
                <c:pt idx="104">
                  <c:v>45536</c:v>
                </c:pt>
                <c:pt idx="105">
                  <c:v>45566</c:v>
                </c:pt>
                <c:pt idx="106">
                  <c:v>45597</c:v>
                </c:pt>
                <c:pt idx="107">
                  <c:v>45627</c:v>
                </c:pt>
                <c:pt idx="108">
                  <c:v>45658</c:v>
                </c:pt>
                <c:pt idx="109">
                  <c:v>45689</c:v>
                </c:pt>
                <c:pt idx="110">
                  <c:v>45717</c:v>
                </c:pt>
                <c:pt idx="111">
                  <c:v>45748</c:v>
                </c:pt>
                <c:pt idx="112">
                  <c:v>45778</c:v>
                </c:pt>
                <c:pt idx="113">
                  <c:v>45809</c:v>
                </c:pt>
                <c:pt idx="114">
                  <c:v>45839</c:v>
                </c:pt>
                <c:pt idx="115">
                  <c:v>45870</c:v>
                </c:pt>
                <c:pt idx="116">
                  <c:v>45901</c:v>
                </c:pt>
                <c:pt idx="117">
                  <c:v>45931</c:v>
                </c:pt>
                <c:pt idx="118">
                  <c:v>45962</c:v>
                </c:pt>
                <c:pt idx="119">
                  <c:v>45992</c:v>
                </c:pt>
                <c:pt idx="120">
                  <c:v>46023</c:v>
                </c:pt>
                <c:pt idx="121">
                  <c:v>46054</c:v>
                </c:pt>
                <c:pt idx="122">
                  <c:v>46082</c:v>
                </c:pt>
                <c:pt idx="123">
                  <c:v>46113</c:v>
                </c:pt>
                <c:pt idx="124">
                  <c:v>46143</c:v>
                </c:pt>
                <c:pt idx="125">
                  <c:v>46174</c:v>
                </c:pt>
                <c:pt idx="126">
                  <c:v>46204</c:v>
                </c:pt>
                <c:pt idx="127">
                  <c:v>46235</c:v>
                </c:pt>
                <c:pt idx="128">
                  <c:v>46266</c:v>
                </c:pt>
                <c:pt idx="129">
                  <c:v>46296</c:v>
                </c:pt>
                <c:pt idx="130">
                  <c:v>46327</c:v>
                </c:pt>
                <c:pt idx="131">
                  <c:v>46357</c:v>
                </c:pt>
                <c:pt idx="132">
                  <c:v>46388</c:v>
                </c:pt>
                <c:pt idx="133">
                  <c:v>46419</c:v>
                </c:pt>
                <c:pt idx="134">
                  <c:v>46447</c:v>
                </c:pt>
                <c:pt idx="135">
                  <c:v>46478</c:v>
                </c:pt>
                <c:pt idx="136">
                  <c:v>46508</c:v>
                </c:pt>
                <c:pt idx="137">
                  <c:v>46539</c:v>
                </c:pt>
                <c:pt idx="138">
                  <c:v>46569</c:v>
                </c:pt>
                <c:pt idx="139">
                  <c:v>46600</c:v>
                </c:pt>
                <c:pt idx="140">
                  <c:v>46631</c:v>
                </c:pt>
                <c:pt idx="141">
                  <c:v>46661</c:v>
                </c:pt>
                <c:pt idx="142">
                  <c:v>46692</c:v>
                </c:pt>
                <c:pt idx="143">
                  <c:v>46722</c:v>
                </c:pt>
                <c:pt idx="144">
                  <c:v>46753</c:v>
                </c:pt>
                <c:pt idx="145">
                  <c:v>46784</c:v>
                </c:pt>
                <c:pt idx="146">
                  <c:v>46813</c:v>
                </c:pt>
                <c:pt idx="147">
                  <c:v>46844</c:v>
                </c:pt>
                <c:pt idx="148">
                  <c:v>46874</c:v>
                </c:pt>
                <c:pt idx="149">
                  <c:v>46905</c:v>
                </c:pt>
                <c:pt idx="150">
                  <c:v>46935</c:v>
                </c:pt>
                <c:pt idx="151">
                  <c:v>46966</c:v>
                </c:pt>
                <c:pt idx="152">
                  <c:v>46997</c:v>
                </c:pt>
                <c:pt idx="153">
                  <c:v>47027</c:v>
                </c:pt>
                <c:pt idx="154">
                  <c:v>47058</c:v>
                </c:pt>
                <c:pt idx="155">
                  <c:v>47088</c:v>
                </c:pt>
                <c:pt idx="156">
                  <c:v>47119</c:v>
                </c:pt>
                <c:pt idx="157">
                  <c:v>47150</c:v>
                </c:pt>
                <c:pt idx="158">
                  <c:v>47178</c:v>
                </c:pt>
                <c:pt idx="159">
                  <c:v>47209</c:v>
                </c:pt>
                <c:pt idx="160">
                  <c:v>47239</c:v>
                </c:pt>
                <c:pt idx="161">
                  <c:v>47270</c:v>
                </c:pt>
                <c:pt idx="162">
                  <c:v>47300</c:v>
                </c:pt>
                <c:pt idx="163">
                  <c:v>47331</c:v>
                </c:pt>
                <c:pt idx="164">
                  <c:v>47362</c:v>
                </c:pt>
                <c:pt idx="165">
                  <c:v>47392</c:v>
                </c:pt>
                <c:pt idx="166">
                  <c:v>47423</c:v>
                </c:pt>
                <c:pt idx="167">
                  <c:v>47453</c:v>
                </c:pt>
                <c:pt idx="168">
                  <c:v>47484</c:v>
                </c:pt>
              </c:numCache>
            </c:numRef>
          </c:cat>
          <c:val>
            <c:numRef>
              <c:f>Lapa2!$Q$3:$Q$171</c:f>
              <c:numCache>
                <c:formatCode>@</c:formatCode>
                <c:ptCount val="16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-3.1730664132541601E-4</c:v>
                </c:pt>
                <c:pt idx="50">
                  <c:v>-3.1807723417551204E-4</c:v>
                </c:pt>
                <c:pt idx="51">
                  <c:v>-3.2230509214355521E-4</c:v>
                </c:pt>
                <c:pt idx="52">
                  <c:v>-3.3317195040178033E-4</c:v>
                </c:pt>
                <c:pt idx="53">
                  <c:v>-3.5443640031037276E-4</c:v>
                </c:pt>
                <c:pt idx="54">
                  <c:v>-3.9013803539155421E-4</c:v>
                </c:pt>
                <c:pt idx="55">
                  <c:v>-4.4436408808641944E-4</c:v>
                </c:pt>
                <c:pt idx="56">
                  <c:v>-5.2084251311266259E-4</c:v>
                </c:pt>
                <c:pt idx="57">
                  <c:v>-6.2314928205428079E-4</c:v>
                </c:pt>
                <c:pt idx="58">
                  <c:v>-7.5462635237373424E-4</c:v>
                </c:pt>
                <c:pt idx="59">
                  <c:v>-9.1818032641818555E-4</c:v>
                </c:pt>
                <c:pt idx="60">
                  <c:v>-1.1162424781782834E-3</c:v>
                </c:pt>
                <c:pt idx="61">
                  <c:v>-1.3501805897963846E-3</c:v>
                </c:pt>
                <c:pt idx="62">
                  <c:v>1.112946640546273E-5</c:v>
                </c:pt>
                <c:pt idx="63">
                  <c:v>1.3423983204096228E-4</c:v>
                </c:pt>
                <c:pt idx="64">
                  <c:v>3.105684564073776E-4</c:v>
                </c:pt>
                <c:pt idx="65">
                  <c:v>5.4721627935178823E-4</c:v>
                </c:pt>
                <c:pt idx="66">
                  <c:v>8.5086162709515365E-4</c:v>
                </c:pt>
                <c:pt idx="67">
                  <c:v>1.2276251838981892E-3</c:v>
                </c:pt>
                <c:pt idx="68">
                  <c:v>1.6829596740557361E-3</c:v>
                </c:pt>
                <c:pt idx="69">
                  <c:v>4.7646565635156976E-3</c:v>
                </c:pt>
                <c:pt idx="70">
                  <c:v>5.7033115493170632E-3</c:v>
                </c:pt>
                <c:pt idx="71">
                  <c:v>6.7705663317374929E-3</c:v>
                </c:pt>
                <c:pt idx="72">
                  <c:v>7.9679271247223935E-3</c:v>
                </c:pt>
                <c:pt idx="73">
                  <c:v>9.2957332785500047E-3</c:v>
                </c:pt>
                <c:pt idx="74">
                  <c:v>1.0753198325953088E-2</c:v>
                </c:pt>
                <c:pt idx="75">
                  <c:v>1.2338469643715081E-2</c:v>
                </c:pt>
                <c:pt idx="76">
                  <c:v>1.4048703091399996E-2</c:v>
                </c:pt>
                <c:pt idx="77">
                  <c:v>1.5880149086437294E-2</c:v>
                </c:pt>
                <c:pt idx="78">
                  <c:v>1.7828246769234109E-2</c:v>
                </c:pt>
                <c:pt idx="79">
                  <c:v>1.9887723180432759E-2</c:v>
                </c:pt>
                <c:pt idx="80">
                  <c:v>2.2052694692867417E-2</c:v>
                </c:pt>
                <c:pt idx="81">
                  <c:v>2.4579700683952092E-2</c:v>
                </c:pt>
                <c:pt idx="82">
                  <c:v>2.69331431109497E-2</c:v>
                </c:pt>
                <c:pt idx="83">
                  <c:v>2.9371572928002694E-2</c:v>
                </c:pt>
                <c:pt idx="84">
                  <c:v>3.1888234386470267E-2</c:v>
                </c:pt>
                <c:pt idx="85">
                  <c:v>3.4474810411850618E-2</c:v>
                </c:pt>
                <c:pt idx="86">
                  <c:v>3.7124447609310468E-2</c:v>
                </c:pt>
                <c:pt idx="87">
                  <c:v>3.9829473423471033E-2</c:v>
                </c:pt>
                <c:pt idx="88">
                  <c:v>4.2582064158471787E-2</c:v>
                </c:pt>
                <c:pt idx="89">
                  <c:v>4.5375202453115014E-2</c:v>
                </c:pt>
                <c:pt idx="90">
                  <c:v>4.8201692978577966E-2</c:v>
                </c:pt>
                <c:pt idx="91">
                  <c:v>5.1054338672645895E-2</c:v>
                </c:pt>
                <c:pt idx="92">
                  <c:v>5.3926725836361232E-2</c:v>
                </c:pt>
                <c:pt idx="93">
                  <c:v>5.6812170182672164E-2</c:v>
                </c:pt>
                <c:pt idx="94">
                  <c:v>5.9704500676677215E-2</c:v>
                </c:pt>
                <c:pt idx="95">
                  <c:v>6.2598160320862087E-2</c:v>
                </c:pt>
                <c:pt idx="96">
                  <c:v>6.548708260350386E-2</c:v>
                </c:pt>
                <c:pt idx="97">
                  <c:v>6.8366463763231133E-2</c:v>
                </c:pt>
                <c:pt idx="98">
                  <c:v>7.1231311034483991E-2</c:v>
                </c:pt>
                <c:pt idx="99">
                  <c:v>7.4077166515505666E-2</c:v>
                </c:pt>
                <c:pt idx="100">
                  <c:v>7.6899499806940483E-2</c:v>
                </c:pt>
                <c:pt idx="101">
                  <c:v>7.9694693229637653E-2</c:v>
                </c:pt>
                <c:pt idx="102">
                  <c:v>8.2459144630729647E-2</c:v>
                </c:pt>
                <c:pt idx="103">
                  <c:v>8.5189455954384957E-2</c:v>
                </c:pt>
                <c:pt idx="104">
                  <c:v>8.7882628039078634E-2</c:v>
                </c:pt>
                <c:pt idx="105">
                  <c:v>9.05360285332895E-2</c:v>
                </c:pt>
                <c:pt idx="106">
                  <c:v>9.3147027500768323E-2</c:v>
                </c:pt>
                <c:pt idx="107">
                  <c:v>9.5713801029268325E-2</c:v>
                </c:pt>
                <c:pt idx="108">
                  <c:v>9.8233771269414613E-2</c:v>
                </c:pt>
                <c:pt idx="109">
                  <c:v>0.10070604336343944</c:v>
                </c:pt>
                <c:pt idx="110">
                  <c:v>0.10312841815705515</c:v>
                </c:pt>
                <c:pt idx="111">
                  <c:v>0.10550023359330461</c:v>
                </c:pt>
                <c:pt idx="112">
                  <c:v>0.10781980123405248</c:v>
                </c:pt>
                <c:pt idx="113">
                  <c:v>0.11008674837955226</c:v>
                </c:pt>
                <c:pt idx="114">
                  <c:v>0.1123002546202285</c:v>
                </c:pt>
                <c:pt idx="115">
                  <c:v>0.11445942418956839</c:v>
                </c:pt>
                <c:pt idx="116">
                  <c:v>0.11656418496017761</c:v>
                </c:pt>
                <c:pt idx="117">
                  <c:v>0.11861392485801657</c:v>
                </c:pt>
                <c:pt idx="118">
                  <c:v>0.1206089175100501</c:v>
                </c:pt>
                <c:pt idx="119">
                  <c:v>0.12254889072992338</c:v>
                </c:pt>
                <c:pt idx="120">
                  <c:v>0.12443417113479147</c:v>
                </c:pt>
                <c:pt idx="121">
                  <c:v>0.1262569443385595</c:v>
                </c:pt>
                <c:pt idx="122">
                  <c:v>0.12802531174937073</c:v>
                </c:pt>
                <c:pt idx="123">
                  <c:v>0.12973950361633654</c:v>
                </c:pt>
                <c:pt idx="124">
                  <c:v>0.13140013516429888</c:v>
                </c:pt>
                <c:pt idx="125">
                  <c:v>0.1330075715191758</c:v>
                </c:pt>
                <c:pt idx="126">
                  <c:v>0.13456264359879233</c:v>
                </c:pt>
                <c:pt idx="127">
                  <c:v>0.13606552693017929</c:v>
                </c:pt>
                <c:pt idx="128">
                  <c:v>0.1375175342083679</c:v>
                </c:pt>
                <c:pt idx="129">
                  <c:v>0.13891879060423731</c:v>
                </c:pt>
                <c:pt idx="130">
                  <c:v>0.14027053128086298</c:v>
                </c:pt>
                <c:pt idx="131">
                  <c:v>0.14157349184252119</c:v>
                </c:pt>
                <c:pt idx="132">
                  <c:v>0.14282820825583195</c:v>
                </c:pt>
                <c:pt idx="133">
                  <c:v>0.14403577928591785</c:v>
                </c:pt>
                <c:pt idx="134">
                  <c:v>0.14519724139492424</c:v>
                </c:pt>
                <c:pt idx="135">
                  <c:v>0.14631327622656892</c:v>
                </c:pt>
                <c:pt idx="136">
                  <c:v>0.14738489160664264</c:v>
                </c:pt>
                <c:pt idx="137">
                  <c:v>0.14841301620447431</c:v>
                </c:pt>
                <c:pt idx="138">
                  <c:v>0.14939859747224193</c:v>
                </c:pt>
                <c:pt idx="139">
                  <c:v>0.15034259652414297</c:v>
                </c:pt>
                <c:pt idx="140">
                  <c:v>0.15124446654878015</c:v>
                </c:pt>
                <c:pt idx="141">
                  <c:v>0.1521068730410261</c:v>
                </c:pt>
                <c:pt idx="142">
                  <c:v>0.15293113486628271</c:v>
                </c:pt>
                <c:pt idx="143">
                  <c:v>0.15371796576653166</c:v>
                </c:pt>
                <c:pt idx="144">
                  <c:v>0.15446836689430876</c:v>
                </c:pt>
                <c:pt idx="145">
                  <c:v>0.15518305192656195</c:v>
                </c:pt>
                <c:pt idx="146">
                  <c:v>0.15586344235986563</c:v>
                </c:pt>
                <c:pt idx="147">
                  <c:v>0.15650996406234419</c:v>
                </c:pt>
                <c:pt idx="148">
                  <c:v>0.15712402264128753</c:v>
                </c:pt>
                <c:pt idx="149">
                  <c:v>0.15770596099556314</c:v>
                </c:pt>
                <c:pt idx="150">
                  <c:v>0.15825703401688959</c:v>
                </c:pt>
                <c:pt idx="151">
                  <c:v>0.15877806009268586</c:v>
                </c:pt>
                <c:pt idx="152">
                  <c:v>0.15926991996514547</c:v>
                </c:pt>
                <c:pt idx="153">
                  <c:v>0.1597335504186872</c:v>
                </c:pt>
                <c:pt idx="154">
                  <c:v>0.160169677370638</c:v>
                </c:pt>
                <c:pt idx="155">
                  <c:v>0.16057928107891206</c:v>
                </c:pt>
                <c:pt idx="156">
                  <c:v>0.16096299463430674</c:v>
                </c:pt>
                <c:pt idx="157">
                  <c:v>0.16132190979983871</c:v>
                </c:pt>
                <c:pt idx="158">
                  <c:v>0.16165663449488238</c:v>
                </c:pt>
                <c:pt idx="159">
                  <c:v>0.16196816405647779</c:v>
                </c:pt>
                <c:pt idx="160">
                  <c:v>0.16225700681400163</c:v>
                </c:pt>
                <c:pt idx="161">
                  <c:v>0.16252406424923069</c:v>
                </c:pt>
                <c:pt idx="162">
                  <c:v>0.16277015694462951</c:v>
                </c:pt>
                <c:pt idx="163">
                  <c:v>0.16299574414725124</c:v>
                </c:pt>
                <c:pt idx="164">
                  <c:v>0.16320188738972435</c:v>
                </c:pt>
                <c:pt idx="165">
                  <c:v>0.16338929284040352</c:v>
                </c:pt>
                <c:pt idx="166">
                  <c:v>0.16355823894103785</c:v>
                </c:pt>
                <c:pt idx="167">
                  <c:v>0.16370994239805661</c:v>
                </c:pt>
                <c:pt idx="168">
                  <c:v>0.1638445176134139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C8B-49AC-BDD6-38703BBBA71E}"/>
            </c:ext>
          </c:extLst>
        </c:ser>
        <c:ser>
          <c:idx val="5"/>
          <c:order val="5"/>
          <c:tx>
            <c:strRef>
              <c:f>Lapa2!$R$2</c:f>
              <c:strCache>
                <c:ptCount val="1"/>
                <c:pt idx="0">
                  <c:v>Flavonoīdi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 w="25400">
              <a:noFill/>
            </a:ln>
          </c:spPr>
          <c:cat>
            <c:numRef>
              <c:f>Lapa2!$L$3:$L$171</c:f>
              <c:numCache>
                <c:formatCode>yyyy\ mmm</c:formatCode>
                <c:ptCount val="16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  <c:pt idx="86">
                  <c:v>44986</c:v>
                </c:pt>
                <c:pt idx="87">
                  <c:v>45017</c:v>
                </c:pt>
                <c:pt idx="88">
                  <c:v>45047</c:v>
                </c:pt>
                <c:pt idx="89">
                  <c:v>45078</c:v>
                </c:pt>
                <c:pt idx="90">
                  <c:v>45108</c:v>
                </c:pt>
                <c:pt idx="91">
                  <c:v>45139</c:v>
                </c:pt>
                <c:pt idx="92">
                  <c:v>45170</c:v>
                </c:pt>
                <c:pt idx="93">
                  <c:v>45200</c:v>
                </c:pt>
                <c:pt idx="94">
                  <c:v>45231</c:v>
                </c:pt>
                <c:pt idx="95">
                  <c:v>45261</c:v>
                </c:pt>
                <c:pt idx="96">
                  <c:v>45292</c:v>
                </c:pt>
                <c:pt idx="97">
                  <c:v>45323</c:v>
                </c:pt>
                <c:pt idx="98">
                  <c:v>45352</c:v>
                </c:pt>
                <c:pt idx="99">
                  <c:v>45383</c:v>
                </c:pt>
                <c:pt idx="100">
                  <c:v>45413</c:v>
                </c:pt>
                <c:pt idx="101">
                  <c:v>45444</c:v>
                </c:pt>
                <c:pt idx="102">
                  <c:v>45474</c:v>
                </c:pt>
                <c:pt idx="103">
                  <c:v>45505</c:v>
                </c:pt>
                <c:pt idx="104">
                  <c:v>45536</c:v>
                </c:pt>
                <c:pt idx="105">
                  <c:v>45566</c:v>
                </c:pt>
                <c:pt idx="106">
                  <c:v>45597</c:v>
                </c:pt>
                <c:pt idx="107">
                  <c:v>45627</c:v>
                </c:pt>
                <c:pt idx="108">
                  <c:v>45658</c:v>
                </c:pt>
                <c:pt idx="109">
                  <c:v>45689</c:v>
                </c:pt>
                <c:pt idx="110">
                  <c:v>45717</c:v>
                </c:pt>
                <c:pt idx="111">
                  <c:v>45748</c:v>
                </c:pt>
                <c:pt idx="112">
                  <c:v>45778</c:v>
                </c:pt>
                <c:pt idx="113">
                  <c:v>45809</c:v>
                </c:pt>
                <c:pt idx="114">
                  <c:v>45839</c:v>
                </c:pt>
                <c:pt idx="115">
                  <c:v>45870</c:v>
                </c:pt>
                <c:pt idx="116">
                  <c:v>45901</c:v>
                </c:pt>
                <c:pt idx="117">
                  <c:v>45931</c:v>
                </c:pt>
                <c:pt idx="118">
                  <c:v>45962</c:v>
                </c:pt>
                <c:pt idx="119">
                  <c:v>45992</c:v>
                </c:pt>
                <c:pt idx="120">
                  <c:v>46023</c:v>
                </c:pt>
                <c:pt idx="121">
                  <c:v>46054</c:v>
                </c:pt>
                <c:pt idx="122">
                  <c:v>46082</c:v>
                </c:pt>
                <c:pt idx="123">
                  <c:v>46113</c:v>
                </c:pt>
                <c:pt idx="124">
                  <c:v>46143</c:v>
                </c:pt>
                <c:pt idx="125">
                  <c:v>46174</c:v>
                </c:pt>
                <c:pt idx="126">
                  <c:v>46204</c:v>
                </c:pt>
                <c:pt idx="127">
                  <c:v>46235</c:v>
                </c:pt>
                <c:pt idx="128">
                  <c:v>46266</c:v>
                </c:pt>
                <c:pt idx="129">
                  <c:v>46296</c:v>
                </c:pt>
                <c:pt idx="130">
                  <c:v>46327</c:v>
                </c:pt>
                <c:pt idx="131">
                  <c:v>46357</c:v>
                </c:pt>
                <c:pt idx="132">
                  <c:v>46388</c:v>
                </c:pt>
                <c:pt idx="133">
                  <c:v>46419</c:v>
                </c:pt>
                <c:pt idx="134">
                  <c:v>46447</c:v>
                </c:pt>
                <c:pt idx="135">
                  <c:v>46478</c:v>
                </c:pt>
                <c:pt idx="136">
                  <c:v>46508</c:v>
                </c:pt>
                <c:pt idx="137">
                  <c:v>46539</c:v>
                </c:pt>
                <c:pt idx="138">
                  <c:v>46569</c:v>
                </c:pt>
                <c:pt idx="139">
                  <c:v>46600</c:v>
                </c:pt>
                <c:pt idx="140">
                  <c:v>46631</c:v>
                </c:pt>
                <c:pt idx="141">
                  <c:v>46661</c:v>
                </c:pt>
                <c:pt idx="142">
                  <c:v>46692</c:v>
                </c:pt>
                <c:pt idx="143">
                  <c:v>46722</c:v>
                </c:pt>
                <c:pt idx="144">
                  <c:v>46753</c:v>
                </c:pt>
                <c:pt idx="145">
                  <c:v>46784</c:v>
                </c:pt>
                <c:pt idx="146">
                  <c:v>46813</c:v>
                </c:pt>
                <c:pt idx="147">
                  <c:v>46844</c:v>
                </c:pt>
                <c:pt idx="148">
                  <c:v>46874</c:v>
                </c:pt>
                <c:pt idx="149">
                  <c:v>46905</c:v>
                </c:pt>
                <c:pt idx="150">
                  <c:v>46935</c:v>
                </c:pt>
                <c:pt idx="151">
                  <c:v>46966</c:v>
                </c:pt>
                <c:pt idx="152">
                  <c:v>46997</c:v>
                </c:pt>
                <c:pt idx="153">
                  <c:v>47027</c:v>
                </c:pt>
                <c:pt idx="154">
                  <c:v>47058</c:v>
                </c:pt>
                <c:pt idx="155">
                  <c:v>47088</c:v>
                </c:pt>
                <c:pt idx="156">
                  <c:v>47119</c:v>
                </c:pt>
                <c:pt idx="157">
                  <c:v>47150</c:v>
                </c:pt>
                <c:pt idx="158">
                  <c:v>47178</c:v>
                </c:pt>
                <c:pt idx="159">
                  <c:v>47209</c:v>
                </c:pt>
                <c:pt idx="160">
                  <c:v>47239</c:v>
                </c:pt>
                <c:pt idx="161">
                  <c:v>47270</c:v>
                </c:pt>
                <c:pt idx="162">
                  <c:v>47300</c:v>
                </c:pt>
                <c:pt idx="163">
                  <c:v>47331</c:v>
                </c:pt>
                <c:pt idx="164">
                  <c:v>47362</c:v>
                </c:pt>
                <c:pt idx="165">
                  <c:v>47392</c:v>
                </c:pt>
                <c:pt idx="166">
                  <c:v>47423</c:v>
                </c:pt>
                <c:pt idx="167">
                  <c:v>47453</c:v>
                </c:pt>
                <c:pt idx="168">
                  <c:v>47484</c:v>
                </c:pt>
              </c:numCache>
            </c:numRef>
          </c:cat>
          <c:val>
            <c:numRef>
              <c:f>Lapa2!$R$3:$R$171</c:f>
              <c:numCache>
                <c:formatCode>@</c:formatCode>
                <c:ptCount val="16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-7.5767532465278057E-10</c:v>
                </c:pt>
                <c:pt idx="50">
                  <c:v>1.5688210796692249E-8</c:v>
                </c:pt>
                <c:pt idx="51">
                  <c:v>1.9871221912861908E-7</c:v>
                </c:pt>
                <c:pt idx="52">
                  <c:v>9.4548062822640674E-7</c:v>
                </c:pt>
                <c:pt idx="53">
                  <c:v>2.9559807134302355E-6</c:v>
                </c:pt>
                <c:pt idx="54">
                  <c:v>7.241551552766131E-6</c:v>
                </c:pt>
                <c:pt idx="55">
                  <c:v>1.5102154074799623E-5</c:v>
                </c:pt>
                <c:pt idx="56">
                  <c:v>2.8079521561817979E-5</c:v>
                </c:pt>
                <c:pt idx="57">
                  <c:v>4.7900324857751192E-5</c:v>
                </c:pt>
                <c:pt idx="58">
                  <c:v>7.6417914869257456E-5</c:v>
                </c:pt>
                <c:pt idx="59">
                  <c:v>1.1555134975115404E-4</c:v>
                </c:pt>
                <c:pt idx="60">
                  <c:v>1.6722785547026742E-4</c:v>
                </c:pt>
                <c:pt idx="61">
                  <c:v>2.3323196993444082E-4</c:v>
                </c:pt>
                <c:pt idx="62">
                  <c:v>3.1483382974651161E-4</c:v>
                </c:pt>
                <c:pt idx="63">
                  <c:v>4.1432552223705048E-4</c:v>
                </c:pt>
                <c:pt idx="64">
                  <c:v>5.3278292703841303E-4</c:v>
                </c:pt>
                <c:pt idx="65">
                  <c:v>6.7136629396270635E-4</c:v>
                </c:pt>
                <c:pt idx="66">
                  <c:v>8.3100325999350684E-4</c:v>
                </c:pt>
                <c:pt idx="67">
                  <c:v>1.0123784693393462E-3</c:v>
                </c:pt>
                <c:pt idx="68">
                  <c:v>1.2159300807601256E-3</c:v>
                </c:pt>
                <c:pt idx="69">
                  <c:v>1.4381774749351358E-3</c:v>
                </c:pt>
                <c:pt idx="70">
                  <c:v>1.6852631211536594E-3</c:v>
                </c:pt>
                <c:pt idx="71">
                  <c:v>1.9541090113304499E-3</c:v>
                </c:pt>
                <c:pt idx="72">
                  <c:v>2.244189747795004E-3</c:v>
                </c:pt>
                <c:pt idx="73">
                  <c:v>2.5547885417552007E-3</c:v>
                </c:pt>
                <c:pt idx="74">
                  <c:v>2.8850187528719202E-3</c:v>
                </c:pt>
                <c:pt idx="75">
                  <c:v>3.233846659133165E-3</c:v>
                </c:pt>
                <c:pt idx="76">
                  <c:v>3.6001147594909725E-3</c:v>
                </c:pt>
                <c:pt idx="77">
                  <c:v>3.9825649994615553E-3</c:v>
                </c:pt>
                <c:pt idx="78">
                  <c:v>4.3798614026754161E-3</c:v>
                </c:pt>
                <c:pt idx="79">
                  <c:v>4.790611685103671E-3</c:v>
                </c:pt>
                <c:pt idx="80">
                  <c:v>5.21338751993769E-3</c:v>
                </c:pt>
                <c:pt idx="81">
                  <c:v>5.6452214922363183E-3</c:v>
                </c:pt>
                <c:pt idx="82">
                  <c:v>6.0876059783441508E-3</c:v>
                </c:pt>
                <c:pt idx="83">
                  <c:v>6.5376938351340806E-3</c:v>
                </c:pt>
                <c:pt idx="84">
                  <c:v>6.9940776706246327E-3</c:v>
                </c:pt>
                <c:pt idx="85">
                  <c:v>7.4553988811057979E-3</c:v>
                </c:pt>
                <c:pt idx="86">
                  <c:v>7.9203363789443933E-3</c:v>
                </c:pt>
                <c:pt idx="87">
                  <c:v>8.3876310048724544E-3</c:v>
                </c:pt>
                <c:pt idx="88">
                  <c:v>8.8560880872637221E-3</c:v>
                </c:pt>
                <c:pt idx="89">
                  <c:v>9.3245737810548311E-3</c:v>
                </c:pt>
                <c:pt idx="90">
                  <c:v>9.7920271385093273E-3</c:v>
                </c:pt>
                <c:pt idx="91">
                  <c:v>1.0257461553428205E-2</c:v>
                </c:pt>
                <c:pt idx="92">
                  <c:v>1.071995774501476E-2</c:v>
                </c:pt>
                <c:pt idx="93">
                  <c:v>1.1178675185238759E-2</c:v>
                </c:pt>
                <c:pt idx="94">
                  <c:v>1.1632843305271021E-2</c:v>
                </c:pt>
                <c:pt idx="95">
                  <c:v>1.2081758393906876E-2</c:v>
                </c:pt>
                <c:pt idx="96">
                  <c:v>1.2524796040757499E-2</c:v>
                </c:pt>
                <c:pt idx="97">
                  <c:v>1.2961386572244533E-2</c:v>
                </c:pt>
                <c:pt idx="98">
                  <c:v>1.3391031561138462E-2</c:v>
                </c:pt>
                <c:pt idx="99">
                  <c:v>1.3813290154826061E-2</c:v>
                </c:pt>
                <c:pt idx="100">
                  <c:v>1.4227784380318001E-2</c:v>
                </c:pt>
                <c:pt idx="101">
                  <c:v>1.4634181105798397E-2</c:v>
                </c:pt>
                <c:pt idx="102">
                  <c:v>1.5032201856186249E-2</c:v>
                </c:pt>
                <c:pt idx="103">
                  <c:v>1.5421616886712539E-2</c:v>
                </c:pt>
                <c:pt idx="104">
                  <c:v>1.5802238573768213E-2</c:v>
                </c:pt>
                <c:pt idx="105">
                  <c:v>1.6173918309270268E-2</c:v>
                </c:pt>
                <c:pt idx="106">
                  <c:v>1.6536549597947377E-2</c:v>
                </c:pt>
                <c:pt idx="107">
                  <c:v>1.6890050383642743E-2</c:v>
                </c:pt>
                <c:pt idx="108">
                  <c:v>1.7234388504431326E-2</c:v>
                </c:pt>
                <c:pt idx="109">
                  <c:v>1.7569533209696047E-2</c:v>
                </c:pt>
                <c:pt idx="110">
                  <c:v>1.7895508796563792E-2</c:v>
                </c:pt>
                <c:pt idx="111">
                  <c:v>1.8212337181200473E-2</c:v>
                </c:pt>
                <c:pt idx="112">
                  <c:v>1.8520085793904375E-2</c:v>
                </c:pt>
                <c:pt idx="113">
                  <c:v>1.8818818020617158E-2</c:v>
                </c:pt>
                <c:pt idx="114">
                  <c:v>1.9108626645651064E-2</c:v>
                </c:pt>
                <c:pt idx="115">
                  <c:v>1.9389624725195925E-2</c:v>
                </c:pt>
                <c:pt idx="116">
                  <c:v>1.966192396971865E-2</c:v>
                </c:pt>
                <c:pt idx="117">
                  <c:v>1.9925662470149326E-2</c:v>
                </c:pt>
                <c:pt idx="118">
                  <c:v>2.0180971420667854E-2</c:v>
                </c:pt>
                <c:pt idx="119">
                  <c:v>2.0428005534005214E-2</c:v>
                </c:pt>
                <c:pt idx="120">
                  <c:v>2.0666915637269558E-2</c:v>
                </c:pt>
                <c:pt idx="121">
                  <c:v>2.0896617732795081E-2</c:v>
                </c:pt>
                <c:pt idx="122">
                  <c:v>2.1118521410038824E-2</c:v>
                </c:pt>
                <c:pt idx="123">
                  <c:v>2.1332806152133829E-2</c:v>
                </c:pt>
                <c:pt idx="124">
                  <c:v>2.1539646766595436E-2</c:v>
                </c:pt>
                <c:pt idx="125">
                  <c:v>2.1739227926519795E-2</c:v>
                </c:pt>
                <c:pt idx="126">
                  <c:v>2.1931725612325204E-2</c:v>
                </c:pt>
                <c:pt idx="127">
                  <c:v>2.2117334501605905E-2</c:v>
                </c:pt>
                <c:pt idx="128">
                  <c:v>2.2296221838030907E-2</c:v>
                </c:pt>
                <c:pt idx="129">
                  <c:v>2.2468586100614123E-2</c:v>
                </c:pt>
                <c:pt idx="130">
                  <c:v>2.2634597437538283E-2</c:v>
                </c:pt>
                <c:pt idx="131">
                  <c:v>2.2794438632919439E-2</c:v>
                </c:pt>
                <c:pt idx="132">
                  <c:v>2.2948297237232861E-2</c:v>
                </c:pt>
                <c:pt idx="133">
                  <c:v>2.3096344820246688E-2</c:v>
                </c:pt>
                <c:pt idx="134">
                  <c:v>2.3238753031050229E-2</c:v>
                </c:pt>
                <c:pt idx="135">
                  <c:v>2.3375701383239831E-2</c:v>
                </c:pt>
                <c:pt idx="136">
                  <c:v>2.3507358555074888E-2</c:v>
                </c:pt>
                <c:pt idx="137">
                  <c:v>2.3633893087026531E-2</c:v>
                </c:pt>
                <c:pt idx="138">
                  <c:v>2.375547051042462E-2</c:v>
                </c:pt>
                <c:pt idx="139">
                  <c:v>2.3872253289119467E-2</c:v>
                </c:pt>
                <c:pt idx="140">
                  <c:v>2.3984162609592487E-2</c:v>
                </c:pt>
                <c:pt idx="141">
                  <c:v>2.4091638965328316E-2</c:v>
                </c:pt>
                <c:pt idx="142">
                  <c:v>2.4194851449567765E-2</c:v>
                </c:pt>
                <c:pt idx="143">
                  <c:v>2.4293950423680499E-2</c:v>
                </c:pt>
                <c:pt idx="144">
                  <c:v>2.4389075264159114E-2</c:v>
                </c:pt>
                <c:pt idx="145">
                  <c:v>2.4480370714354899E-2</c:v>
                </c:pt>
                <c:pt idx="146">
                  <c:v>2.4567958013569244E-2</c:v>
                </c:pt>
                <c:pt idx="147">
                  <c:v>2.4651984162260453E-2</c:v>
                </c:pt>
                <c:pt idx="148">
                  <c:v>2.4732564500189753E-2</c:v>
                </c:pt>
                <c:pt idx="149">
                  <c:v>2.4809842238449297E-2</c:v>
                </c:pt>
                <c:pt idx="150">
                  <c:v>2.4883930630738915E-2</c:v>
                </c:pt>
                <c:pt idx="151">
                  <c:v>2.4954952445285124E-2</c:v>
                </c:pt>
                <c:pt idx="152">
                  <c:v>2.5023025319004601E-2</c:v>
                </c:pt>
                <c:pt idx="153">
                  <c:v>2.5088261891906553E-2</c:v>
                </c:pt>
                <c:pt idx="154">
                  <c:v>2.5150777760126967E-2</c:v>
                </c:pt>
                <c:pt idx="155">
                  <c:v>2.5210677588362287E-2</c:v>
                </c:pt>
                <c:pt idx="156">
                  <c:v>2.5268073111280293E-2</c:v>
                </c:pt>
                <c:pt idx="157">
                  <c:v>2.5323058944392289E-2</c:v>
                </c:pt>
                <c:pt idx="158">
                  <c:v>2.53757409396204E-2</c:v>
                </c:pt>
                <c:pt idx="159">
                  <c:v>2.5426209942926922E-2</c:v>
                </c:pt>
                <c:pt idx="160">
                  <c:v>2.5474568258869984E-2</c:v>
                </c:pt>
                <c:pt idx="161">
                  <c:v>2.5520903010467874E-2</c:v>
                </c:pt>
                <c:pt idx="162">
                  <c:v>2.5565300504164529E-2</c:v>
                </c:pt>
                <c:pt idx="163">
                  <c:v>2.5607854860296736E-2</c:v>
                </c:pt>
                <c:pt idx="164">
                  <c:v>2.564863860600847E-2</c:v>
                </c:pt>
                <c:pt idx="165">
                  <c:v>2.5687731938078186E-2</c:v>
                </c:pt>
                <c:pt idx="166">
                  <c:v>2.5725225077831135E-2</c:v>
                </c:pt>
                <c:pt idx="167">
                  <c:v>2.5761176328458719E-2</c:v>
                </c:pt>
                <c:pt idx="168">
                  <c:v>2.579567483422365E-2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C8B-49AC-BDD6-38703BBBA71E}"/>
            </c:ext>
          </c:extLst>
        </c:ser>
        <c:ser>
          <c:idx val="6"/>
          <c:order val="6"/>
          <c:tx>
            <c:strRef>
              <c:f>Lapa2!$S$2</c:f>
              <c:strCache>
                <c:ptCount val="1"/>
                <c:pt idx="0">
                  <c:v>Furfurols un blakusprodukti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25400">
              <a:noFill/>
            </a:ln>
          </c:spPr>
          <c:cat>
            <c:numRef>
              <c:f>Lapa2!$L$3:$L$171</c:f>
              <c:numCache>
                <c:formatCode>yyyy\ mmm</c:formatCode>
                <c:ptCount val="16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  <c:pt idx="29">
                  <c:v>43252</c:v>
                </c:pt>
                <c:pt idx="30">
                  <c:v>43282</c:v>
                </c:pt>
                <c:pt idx="31">
                  <c:v>43313</c:v>
                </c:pt>
                <c:pt idx="32">
                  <c:v>43344</c:v>
                </c:pt>
                <c:pt idx="33">
                  <c:v>43374</c:v>
                </c:pt>
                <c:pt idx="34">
                  <c:v>43405</c:v>
                </c:pt>
                <c:pt idx="35">
                  <c:v>43435</c:v>
                </c:pt>
                <c:pt idx="36">
                  <c:v>43466</c:v>
                </c:pt>
                <c:pt idx="37">
                  <c:v>43497</c:v>
                </c:pt>
                <c:pt idx="38">
                  <c:v>43525</c:v>
                </c:pt>
                <c:pt idx="39">
                  <c:v>43556</c:v>
                </c:pt>
                <c:pt idx="40">
                  <c:v>43586</c:v>
                </c:pt>
                <c:pt idx="41">
                  <c:v>43617</c:v>
                </c:pt>
                <c:pt idx="42">
                  <c:v>43647</c:v>
                </c:pt>
                <c:pt idx="43">
                  <c:v>43678</c:v>
                </c:pt>
                <c:pt idx="44">
                  <c:v>43709</c:v>
                </c:pt>
                <c:pt idx="45">
                  <c:v>43739</c:v>
                </c:pt>
                <c:pt idx="46">
                  <c:v>43770</c:v>
                </c:pt>
                <c:pt idx="47">
                  <c:v>43800</c:v>
                </c:pt>
                <c:pt idx="48">
                  <c:v>43831</c:v>
                </c:pt>
                <c:pt idx="49">
                  <c:v>43862</c:v>
                </c:pt>
                <c:pt idx="50">
                  <c:v>43891</c:v>
                </c:pt>
                <c:pt idx="51">
                  <c:v>43922</c:v>
                </c:pt>
                <c:pt idx="52">
                  <c:v>43952</c:v>
                </c:pt>
                <c:pt idx="53">
                  <c:v>43983</c:v>
                </c:pt>
                <c:pt idx="54">
                  <c:v>44013</c:v>
                </c:pt>
                <c:pt idx="55">
                  <c:v>44044</c:v>
                </c:pt>
                <c:pt idx="56">
                  <c:v>44075</c:v>
                </c:pt>
                <c:pt idx="57">
                  <c:v>44105</c:v>
                </c:pt>
                <c:pt idx="58">
                  <c:v>44136</c:v>
                </c:pt>
                <c:pt idx="59">
                  <c:v>44166</c:v>
                </c:pt>
                <c:pt idx="60">
                  <c:v>44197</c:v>
                </c:pt>
                <c:pt idx="61">
                  <c:v>44228</c:v>
                </c:pt>
                <c:pt idx="62">
                  <c:v>44256</c:v>
                </c:pt>
                <c:pt idx="63">
                  <c:v>44287</c:v>
                </c:pt>
                <c:pt idx="64">
                  <c:v>44317</c:v>
                </c:pt>
                <c:pt idx="65">
                  <c:v>44348</c:v>
                </c:pt>
                <c:pt idx="66">
                  <c:v>44378</c:v>
                </c:pt>
                <c:pt idx="67">
                  <c:v>44409</c:v>
                </c:pt>
                <c:pt idx="68">
                  <c:v>44440</c:v>
                </c:pt>
                <c:pt idx="69">
                  <c:v>44470</c:v>
                </c:pt>
                <c:pt idx="70">
                  <c:v>44501</c:v>
                </c:pt>
                <c:pt idx="71">
                  <c:v>44531</c:v>
                </c:pt>
                <c:pt idx="72">
                  <c:v>44562</c:v>
                </c:pt>
                <c:pt idx="73">
                  <c:v>44593</c:v>
                </c:pt>
                <c:pt idx="74">
                  <c:v>44621</c:v>
                </c:pt>
                <c:pt idx="75">
                  <c:v>44652</c:v>
                </c:pt>
                <c:pt idx="76">
                  <c:v>44682</c:v>
                </c:pt>
                <c:pt idx="77">
                  <c:v>44713</c:v>
                </c:pt>
                <c:pt idx="78">
                  <c:v>44743</c:v>
                </c:pt>
                <c:pt idx="79">
                  <c:v>44774</c:v>
                </c:pt>
                <c:pt idx="80">
                  <c:v>44805</c:v>
                </c:pt>
                <c:pt idx="81">
                  <c:v>44835</c:v>
                </c:pt>
                <c:pt idx="82">
                  <c:v>44866</c:v>
                </c:pt>
                <c:pt idx="83">
                  <c:v>44896</c:v>
                </c:pt>
                <c:pt idx="84">
                  <c:v>44927</c:v>
                </c:pt>
                <c:pt idx="85">
                  <c:v>44958</c:v>
                </c:pt>
                <c:pt idx="86">
                  <c:v>44986</c:v>
                </c:pt>
                <c:pt idx="87">
                  <c:v>45017</c:v>
                </c:pt>
                <c:pt idx="88">
                  <c:v>45047</c:v>
                </c:pt>
                <c:pt idx="89">
                  <c:v>45078</c:v>
                </c:pt>
                <c:pt idx="90">
                  <c:v>45108</c:v>
                </c:pt>
                <c:pt idx="91">
                  <c:v>45139</c:v>
                </c:pt>
                <c:pt idx="92">
                  <c:v>45170</c:v>
                </c:pt>
                <c:pt idx="93">
                  <c:v>45200</c:v>
                </c:pt>
                <c:pt idx="94">
                  <c:v>45231</c:v>
                </c:pt>
                <c:pt idx="95">
                  <c:v>45261</c:v>
                </c:pt>
                <c:pt idx="96">
                  <c:v>45292</c:v>
                </c:pt>
                <c:pt idx="97">
                  <c:v>45323</c:v>
                </c:pt>
                <c:pt idx="98">
                  <c:v>45352</c:v>
                </c:pt>
                <c:pt idx="99">
                  <c:v>45383</c:v>
                </c:pt>
                <c:pt idx="100">
                  <c:v>45413</c:v>
                </c:pt>
                <c:pt idx="101">
                  <c:v>45444</c:v>
                </c:pt>
                <c:pt idx="102">
                  <c:v>45474</c:v>
                </c:pt>
                <c:pt idx="103">
                  <c:v>45505</c:v>
                </c:pt>
                <c:pt idx="104">
                  <c:v>45536</c:v>
                </c:pt>
                <c:pt idx="105">
                  <c:v>45566</c:v>
                </c:pt>
                <c:pt idx="106">
                  <c:v>45597</c:v>
                </c:pt>
                <c:pt idx="107">
                  <c:v>45627</c:v>
                </c:pt>
                <c:pt idx="108">
                  <c:v>45658</c:v>
                </c:pt>
                <c:pt idx="109">
                  <c:v>45689</c:v>
                </c:pt>
                <c:pt idx="110">
                  <c:v>45717</c:v>
                </c:pt>
                <c:pt idx="111">
                  <c:v>45748</c:v>
                </c:pt>
                <c:pt idx="112">
                  <c:v>45778</c:v>
                </c:pt>
                <c:pt idx="113">
                  <c:v>45809</c:v>
                </c:pt>
                <c:pt idx="114">
                  <c:v>45839</c:v>
                </c:pt>
                <c:pt idx="115">
                  <c:v>45870</c:v>
                </c:pt>
                <c:pt idx="116">
                  <c:v>45901</c:v>
                </c:pt>
                <c:pt idx="117">
                  <c:v>45931</c:v>
                </c:pt>
                <c:pt idx="118">
                  <c:v>45962</c:v>
                </c:pt>
                <c:pt idx="119">
                  <c:v>45992</c:v>
                </c:pt>
                <c:pt idx="120">
                  <c:v>46023</c:v>
                </c:pt>
                <c:pt idx="121">
                  <c:v>46054</c:v>
                </c:pt>
                <c:pt idx="122">
                  <c:v>46082</c:v>
                </c:pt>
                <c:pt idx="123">
                  <c:v>46113</c:v>
                </c:pt>
                <c:pt idx="124">
                  <c:v>46143</c:v>
                </c:pt>
                <c:pt idx="125">
                  <c:v>46174</c:v>
                </c:pt>
                <c:pt idx="126">
                  <c:v>46204</c:v>
                </c:pt>
                <c:pt idx="127">
                  <c:v>46235</c:v>
                </c:pt>
                <c:pt idx="128">
                  <c:v>46266</c:v>
                </c:pt>
                <c:pt idx="129">
                  <c:v>46296</c:v>
                </c:pt>
                <c:pt idx="130">
                  <c:v>46327</c:v>
                </c:pt>
                <c:pt idx="131">
                  <c:v>46357</c:v>
                </c:pt>
                <c:pt idx="132">
                  <c:v>46388</c:v>
                </c:pt>
                <c:pt idx="133">
                  <c:v>46419</c:v>
                </c:pt>
                <c:pt idx="134">
                  <c:v>46447</c:v>
                </c:pt>
                <c:pt idx="135">
                  <c:v>46478</c:v>
                </c:pt>
                <c:pt idx="136">
                  <c:v>46508</c:v>
                </c:pt>
                <c:pt idx="137">
                  <c:v>46539</c:v>
                </c:pt>
                <c:pt idx="138">
                  <c:v>46569</c:v>
                </c:pt>
                <c:pt idx="139">
                  <c:v>46600</c:v>
                </c:pt>
                <c:pt idx="140">
                  <c:v>46631</c:v>
                </c:pt>
                <c:pt idx="141">
                  <c:v>46661</c:v>
                </c:pt>
                <c:pt idx="142">
                  <c:v>46692</c:v>
                </c:pt>
                <c:pt idx="143">
                  <c:v>46722</c:v>
                </c:pt>
                <c:pt idx="144">
                  <c:v>46753</c:v>
                </c:pt>
                <c:pt idx="145">
                  <c:v>46784</c:v>
                </c:pt>
                <c:pt idx="146">
                  <c:v>46813</c:v>
                </c:pt>
                <c:pt idx="147">
                  <c:v>46844</c:v>
                </c:pt>
                <c:pt idx="148">
                  <c:v>46874</c:v>
                </c:pt>
                <c:pt idx="149">
                  <c:v>46905</c:v>
                </c:pt>
                <c:pt idx="150">
                  <c:v>46935</c:v>
                </c:pt>
                <c:pt idx="151">
                  <c:v>46966</c:v>
                </c:pt>
                <c:pt idx="152">
                  <c:v>46997</c:v>
                </c:pt>
                <c:pt idx="153">
                  <c:v>47027</c:v>
                </c:pt>
                <c:pt idx="154">
                  <c:v>47058</c:v>
                </c:pt>
                <c:pt idx="155">
                  <c:v>47088</c:v>
                </c:pt>
                <c:pt idx="156">
                  <c:v>47119</c:v>
                </c:pt>
                <c:pt idx="157">
                  <c:v>47150</c:v>
                </c:pt>
                <c:pt idx="158">
                  <c:v>47178</c:v>
                </c:pt>
                <c:pt idx="159">
                  <c:v>47209</c:v>
                </c:pt>
                <c:pt idx="160">
                  <c:v>47239</c:v>
                </c:pt>
                <c:pt idx="161">
                  <c:v>47270</c:v>
                </c:pt>
                <c:pt idx="162">
                  <c:v>47300</c:v>
                </c:pt>
                <c:pt idx="163">
                  <c:v>47331</c:v>
                </c:pt>
                <c:pt idx="164">
                  <c:v>47362</c:v>
                </c:pt>
                <c:pt idx="165">
                  <c:v>47392</c:v>
                </c:pt>
                <c:pt idx="166">
                  <c:v>47423</c:v>
                </c:pt>
                <c:pt idx="167">
                  <c:v>47453</c:v>
                </c:pt>
                <c:pt idx="168">
                  <c:v>47484</c:v>
                </c:pt>
              </c:numCache>
            </c:numRef>
          </c:cat>
          <c:val>
            <c:numRef>
              <c:f>Lapa2!$S$3:$S$171</c:f>
              <c:numCache>
                <c:formatCode>General""</c:formatCode>
                <c:ptCount val="16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4.2591463100393973E-6</c:v>
                </c:pt>
                <c:pt idx="61">
                  <c:v>4.4175449530932403E-4</c:v>
                </c:pt>
                <c:pt idx="62">
                  <c:v>1.0161312712903923E-3</c:v>
                </c:pt>
                <c:pt idx="63">
                  <c:v>1.7355543690133523E-3</c:v>
                </c:pt>
                <c:pt idx="64">
                  <c:v>2.6031637909919086E-3</c:v>
                </c:pt>
                <c:pt idx="65">
                  <c:v>3.6200898672165281E-3</c:v>
                </c:pt>
                <c:pt idx="66">
                  <c:v>4.7851169858897803E-3</c:v>
                </c:pt>
                <c:pt idx="67">
                  <c:v>6.0949411189540094E-3</c:v>
                </c:pt>
                <c:pt idx="68">
                  <c:v>7.5444419458047017E-3</c:v>
                </c:pt>
                <c:pt idx="69">
                  <c:v>9.1036969550344904E-3</c:v>
                </c:pt>
                <c:pt idx="70">
                  <c:v>1.0803534275411622E-2</c:v>
                </c:pt>
                <c:pt idx="71">
                  <c:v>1.2617585948267415E-2</c:v>
                </c:pt>
                <c:pt idx="72">
                  <c:v>1.4535866675033007E-2</c:v>
                </c:pt>
                <c:pt idx="73">
                  <c:v>1.6547863208168062E-2</c:v>
                </c:pt>
                <c:pt idx="74">
                  <c:v>1.8642749665769766E-2</c:v>
                </c:pt>
                <c:pt idx="75">
                  <c:v>2.0809580262981735E-2</c:v>
                </c:pt>
                <c:pt idx="76">
                  <c:v>2.3037458631685961E-2</c:v>
                </c:pt>
                <c:pt idx="77">
                  <c:v>2.531568362663698E-2</c:v>
                </c:pt>
                <c:pt idx="78">
                  <c:v>2.7633872115264586E-2</c:v>
                </c:pt>
                <c:pt idx="79">
                  <c:v>2.998205972712284E-2</c:v>
                </c:pt>
                <c:pt idx="80">
                  <c:v>3.2350780905921757E-2</c:v>
                </c:pt>
                <c:pt idx="81">
                  <c:v>3.4721770339487541E-2</c:v>
                </c:pt>
                <c:pt idx="82">
                  <c:v>3.7104889890423515E-2</c:v>
                </c:pt>
                <c:pt idx="83">
                  <c:v>3.9483683966793907E-2</c:v>
                </c:pt>
                <c:pt idx="84">
                  <c:v>4.1851106139522497E-2</c:v>
                </c:pt>
                <c:pt idx="85">
                  <c:v>4.4200818192060967E-2</c:v>
                </c:pt>
                <c:pt idx="86">
                  <c:v>4.652705896687185E-2</c:v>
                </c:pt>
                <c:pt idx="87">
                  <c:v>4.8824729660908166E-2</c:v>
                </c:pt>
                <c:pt idx="88">
                  <c:v>5.1089350463246717E-2</c:v>
                </c:pt>
                <c:pt idx="89">
                  <c:v>5.3316986214937044E-2</c:v>
                </c:pt>
                <c:pt idx="90">
                  <c:v>5.5504267578889536E-2</c:v>
                </c:pt>
                <c:pt idx="91">
                  <c:v>5.764835389783176E-2</c:v>
                </c:pt>
                <c:pt idx="92">
                  <c:v>5.9746853326037908E-2</c:v>
                </c:pt>
                <c:pt idx="93">
                  <c:v>6.1797851347782685E-2</c:v>
                </c:pt>
                <c:pt idx="94">
                  <c:v>6.379982941059377E-2</c:v>
                </c:pt>
                <c:pt idx="95">
                  <c:v>6.5751620685730025E-2</c:v>
                </c:pt>
                <c:pt idx="96">
                  <c:v>6.765245394138901E-2</c:v>
                </c:pt>
                <c:pt idx="97">
                  <c:v>6.9501799049603658E-2</c:v>
                </c:pt>
                <c:pt idx="98">
                  <c:v>7.1299439745220794E-2</c:v>
                </c:pt>
                <c:pt idx="99">
                  <c:v>7.3045385365182902E-2</c:v>
                </c:pt>
                <c:pt idx="100">
                  <c:v>7.4739887441528832E-2</c:v>
                </c:pt>
                <c:pt idx="101">
                  <c:v>7.6383335176576528E-2</c:v>
                </c:pt>
                <c:pt idx="102">
                  <c:v>7.7976300603950277E-2</c:v>
                </c:pt>
                <c:pt idx="103">
                  <c:v>7.9519501937500778E-2</c:v>
                </c:pt>
                <c:pt idx="104">
                  <c:v>8.1013765706487439E-2</c:v>
                </c:pt>
                <c:pt idx="105">
                  <c:v>8.2460008869177828E-2</c:v>
                </c:pt>
                <c:pt idx="106">
                  <c:v>8.385925364909054E-2</c:v>
                </c:pt>
                <c:pt idx="107">
                  <c:v>8.5212537711098879E-2</c:v>
                </c:pt>
                <c:pt idx="108">
                  <c:v>8.6521044086262724E-2</c:v>
                </c:pt>
                <c:pt idx="109">
                  <c:v>8.7785858266340264E-2</c:v>
                </c:pt>
                <c:pt idx="110">
                  <c:v>8.9008240419974627E-2</c:v>
                </c:pt>
                <c:pt idx="111">
                  <c:v>9.0189340409208341E-2</c:v>
                </c:pt>
                <c:pt idx="112">
                  <c:v>9.1330439909858674E-2</c:v>
                </c:pt>
                <c:pt idx="113">
                  <c:v>9.243270989418377E-2</c:v>
                </c:pt>
                <c:pt idx="114">
                  <c:v>9.3497380187281542E-2</c:v>
                </c:pt>
                <c:pt idx="115">
                  <c:v>9.4525697567421851E-2</c:v>
                </c:pt>
                <c:pt idx="116">
                  <c:v>9.5518824225197183E-2</c:v>
                </c:pt>
                <c:pt idx="117">
                  <c:v>9.647797721241537E-2</c:v>
                </c:pt>
                <c:pt idx="118">
                  <c:v>9.740427060578008E-2</c:v>
                </c:pt>
                <c:pt idx="119">
                  <c:v>9.8298867110987787E-2</c:v>
                </c:pt>
                <c:pt idx="120">
                  <c:v>9.9162849374097695E-2</c:v>
                </c:pt>
                <c:pt idx="121">
                  <c:v>9.9991334479800867E-2</c:v>
                </c:pt>
                <c:pt idx="122">
                  <c:v>0.10079134897588585</c:v>
                </c:pt>
                <c:pt idx="123">
                  <c:v>0.10156394999330697</c:v>
                </c:pt>
                <c:pt idx="124">
                  <c:v>0.10231012606943997</c:v>
                </c:pt>
                <c:pt idx="125">
                  <c:v>0.10303086988916749</c:v>
                </c:pt>
                <c:pt idx="126">
                  <c:v>0.10372709336934045</c:v>
                </c:pt>
                <c:pt idx="127">
                  <c:v>0.10439976055327688</c:v>
                </c:pt>
                <c:pt idx="128">
                  <c:v>0.10504967241303226</c:v>
                </c:pt>
                <c:pt idx="129">
                  <c:v>0.10567774680658829</c:v>
                </c:pt>
                <c:pt idx="130">
                  <c:v>0.10628474015321987</c:v>
                </c:pt>
                <c:pt idx="131">
                  <c:v>0.1068714431033948</c:v>
                </c:pt>
                <c:pt idx="132">
                  <c:v>0.10743864556095802</c:v>
                </c:pt>
                <c:pt idx="133">
                  <c:v>0.10798704174166211</c:v>
                </c:pt>
                <c:pt idx="134">
                  <c:v>0.10851730773227683</c:v>
                </c:pt>
                <c:pt idx="135">
                  <c:v>0.10903013970429185</c:v>
                </c:pt>
                <c:pt idx="136">
                  <c:v>0.10952616837839969</c:v>
                </c:pt>
                <c:pt idx="137">
                  <c:v>0.11000601077830302</c:v>
                </c:pt>
                <c:pt idx="138">
                  <c:v>0.11047025844549085</c:v>
                </c:pt>
                <c:pt idx="139">
                  <c:v>0.11091947869472617</c:v>
                </c:pt>
                <c:pt idx="140">
                  <c:v>0.11135311007990295</c:v>
                </c:pt>
                <c:pt idx="141">
                  <c:v>0.11177299635165612</c:v>
                </c:pt>
                <c:pt idx="142">
                  <c:v>0.11217971305405722</c:v>
                </c:pt>
                <c:pt idx="143">
                  <c:v>0.11257374394736219</c:v>
                </c:pt>
                <c:pt idx="144">
                  <c:v>0.11295551816816185</c:v>
                </c:pt>
                <c:pt idx="145">
                  <c:v>0.11332548697912097</c:v>
                </c:pt>
                <c:pt idx="146">
                  <c:v>0.11368399096850193</c:v>
                </c:pt>
                <c:pt idx="147">
                  <c:v>0.11403148893332511</c:v>
                </c:pt>
                <c:pt idx="148">
                  <c:v>0.1143682928575256</c:v>
                </c:pt>
                <c:pt idx="149">
                  <c:v>0.11469484402575979</c:v>
                </c:pt>
                <c:pt idx="150">
                  <c:v>0.1150114461884182</c:v>
                </c:pt>
                <c:pt idx="151">
                  <c:v>0.11531844869287848</c:v>
                </c:pt>
                <c:pt idx="152">
                  <c:v>0.11561617928474908</c:v>
                </c:pt>
                <c:pt idx="153">
                  <c:v>0.11590494522361962</c:v>
                </c:pt>
                <c:pt idx="154">
                  <c:v>0.1161850704675962</c:v>
                </c:pt>
                <c:pt idx="155">
                  <c:v>0.11645683191335765</c:v>
                </c:pt>
                <c:pt idx="156">
                  <c:v>0.11672054291924028</c:v>
                </c:pt>
                <c:pt idx="157">
                  <c:v>0.1169764418899457</c:v>
                </c:pt>
                <c:pt idx="158">
                  <c:v>0.11722482355070842</c:v>
                </c:pt>
                <c:pt idx="159">
                  <c:v>0.11746591798115777</c:v>
                </c:pt>
                <c:pt idx="160">
                  <c:v>0.11770001309809425</c:v>
                </c:pt>
                <c:pt idx="161">
                  <c:v>0.11792733178605234</c:v>
                </c:pt>
                <c:pt idx="162">
                  <c:v>0.11814809842580902</c:v>
                </c:pt>
                <c:pt idx="163">
                  <c:v>0.11836257893494216</c:v>
                </c:pt>
                <c:pt idx="164">
                  <c:v>0.11857094498382996</c:v>
                </c:pt>
                <c:pt idx="165">
                  <c:v>0.11877340932593509</c:v>
                </c:pt>
                <c:pt idx="166">
                  <c:v>0.11897023680757228</c:v>
                </c:pt>
                <c:pt idx="167">
                  <c:v>0.11916155047796588</c:v>
                </c:pt>
                <c:pt idx="168">
                  <c:v>0.11934762185166771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8B-49AC-BDD6-38703BBBA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498496"/>
        <c:axId val="189500032"/>
      </c:areaChart>
      <c:dateAx>
        <c:axId val="189498496"/>
        <c:scaling>
          <c:orientation val="minMax"/>
        </c:scaling>
        <c:delete val="0"/>
        <c:axPos val="b"/>
        <c:numFmt formatCode="yyyy\ mmm" sourceLinked="1"/>
        <c:majorTickMark val="out"/>
        <c:minorTickMark val="none"/>
        <c:tickLblPos val="nextTo"/>
        <c:crossAx val="189500032"/>
        <c:crosses val="autoZero"/>
        <c:auto val="1"/>
        <c:lblOffset val="100"/>
        <c:baseTimeUnit val="months"/>
      </c:dateAx>
      <c:valAx>
        <c:axId val="189500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lv-LV"/>
                  <a:t>Pievienotās vērtības izmaiņu indekss</a:t>
                </a:r>
              </a:p>
            </c:rich>
          </c:tx>
          <c:overlay val="0"/>
        </c:title>
        <c:numFmt formatCode="0%" sourceLinked="1"/>
        <c:majorTickMark val="out"/>
        <c:minorTickMark val="none"/>
        <c:tickLblPos val="nextTo"/>
        <c:crossAx val="1894984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0913042069655896"/>
          <c:y val="6.0454183141859463E-2"/>
          <c:w val="0.28387603511566833"/>
          <c:h val="0.90093790605629853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zero"/>
    <c:showDLblsOverMax val="0"/>
  </c:chart>
  <c:txPr>
    <a:bodyPr/>
    <a:lstStyle/>
    <a:p>
      <a:pPr>
        <a:defRPr sz="800"/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0048251291842"/>
          <c:y val="5.2852842854916239E-2"/>
          <c:w val="0.81743026674637753"/>
          <c:h val="0.71713892466218865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Zeme ābelēm</c:v>
                </c:pt>
              </c:strCache>
            </c:strRef>
          </c:tx>
          <c:spPr>
            <a:ln w="47625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Sheet1!$H$2:$H$17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Sheet1!$I$2:$I$17</c:f>
              <c:numCache>
                <c:formatCode>0</c:formatCode>
                <c:ptCount val="16"/>
                <c:pt idx="0">
                  <c:v>4000</c:v>
                </c:pt>
                <c:pt idx="1">
                  <c:v>4000</c:v>
                </c:pt>
                <c:pt idx="2">
                  <c:v>4659.3970612000694</c:v>
                </c:pt>
                <c:pt idx="3">
                  <c:v>9081.871052063907</c:v>
                </c:pt>
                <c:pt idx="4">
                  <c:v>16460.620035195556</c:v>
                </c:pt>
                <c:pt idx="5">
                  <c:v>26479.388250043332</c:v>
                </c:pt>
                <c:pt idx="6">
                  <c:v>36630.162985580129</c:v>
                </c:pt>
                <c:pt idx="7">
                  <c:v>44750.109380946626</c:v>
                </c:pt>
                <c:pt idx="8">
                  <c:v>52147.122272952845</c:v>
                </c:pt>
                <c:pt idx="9">
                  <c:v>60173.223341768316</c:v>
                </c:pt>
                <c:pt idx="10">
                  <c:v>68522.121817129038</c:v>
                </c:pt>
                <c:pt idx="11">
                  <c:v>76072.198728913587</c:v>
                </c:pt>
                <c:pt idx="12">
                  <c:v>81588.295523919398</c:v>
                </c:pt>
                <c:pt idx="13">
                  <c:v>84427.835096329392</c:v>
                </c:pt>
                <c:pt idx="14">
                  <c:v>84717.905555517515</c:v>
                </c:pt>
                <c:pt idx="15">
                  <c:v>83205.441263163826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355-4F1E-ACCA-CF506A1D8D8B}"/>
            </c:ext>
          </c:extLst>
        </c:ser>
        <c:ser>
          <c:idx val="1"/>
          <c:order val="1"/>
          <c:tx>
            <c:strRef>
              <c:f>Sheet1!$J$1</c:f>
              <c:strCache>
                <c:ptCount val="1"/>
                <c:pt idx="0">
                  <c:v>Zeme Kviešiem</c:v>
                </c:pt>
              </c:strCache>
            </c:strRef>
          </c:tx>
          <c:spPr>
            <a:ln w="47625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Sheet1!$H$2:$H$17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Sheet1!$J$2:$J$17</c:f>
              <c:numCache>
                <c:formatCode>0</c:formatCode>
                <c:ptCount val="16"/>
                <c:pt idx="0">
                  <c:v>400000.00000000006</c:v>
                </c:pt>
                <c:pt idx="1">
                  <c:v>400000.00000000006</c:v>
                </c:pt>
                <c:pt idx="2">
                  <c:v>398614.99325609562</c:v>
                </c:pt>
                <c:pt idx="3">
                  <c:v>389325.9674740542</c:v>
                </c:pt>
                <c:pt idx="4">
                  <c:v>373800.79989973299</c:v>
                </c:pt>
                <c:pt idx="5">
                  <c:v>352210.09777006245</c:v>
                </c:pt>
                <c:pt idx="6">
                  <c:v>327374.88404662581</c:v>
                </c:pt>
                <c:pt idx="7">
                  <c:v>302006.81416249962</c:v>
                </c:pt>
                <c:pt idx="8">
                  <c:v>277155.60308970982</c:v>
                </c:pt>
                <c:pt idx="9">
                  <c:v>253413.10334327471</c:v>
                </c:pt>
                <c:pt idx="10">
                  <c:v>231656.22191882678</c:v>
                </c:pt>
                <c:pt idx="11">
                  <c:v>213079.0031947204</c:v>
                </c:pt>
                <c:pt idx="12">
                  <c:v>198755.96422553615</c:v>
                </c:pt>
                <c:pt idx="13">
                  <c:v>189175.75785416181</c:v>
                </c:pt>
                <c:pt idx="14">
                  <c:v>184171.02093756886</c:v>
                </c:pt>
                <c:pt idx="15">
                  <c:v>182880.25182183471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355-4F1E-ACCA-CF506A1D8D8B}"/>
            </c:ext>
          </c:extLst>
        </c:ser>
        <c:ser>
          <c:idx val="2"/>
          <c:order val="2"/>
          <c:tx>
            <c:strRef>
              <c:f>Sheet1!$K$1</c:f>
              <c:strCache>
                <c:ptCount val="1"/>
                <c:pt idx="0">
                  <c:v>Zeme kartupeļiem</c:v>
                </c:pt>
              </c:strCache>
            </c:strRef>
          </c:tx>
          <c:spPr>
            <a:ln w="47625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Sheet1!$H$2:$H$17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Sheet1!$K$2:$K$17</c:f>
              <c:numCache>
                <c:formatCode>0</c:formatCode>
                <c:ptCount val="16"/>
                <c:pt idx="0">
                  <c:v>26500.000000000004</c:v>
                </c:pt>
                <c:pt idx="1">
                  <c:v>26500.000000000004</c:v>
                </c:pt>
                <c:pt idx="2">
                  <c:v>26972.914734438094</c:v>
                </c:pt>
                <c:pt idx="3">
                  <c:v>30144.680633943957</c:v>
                </c:pt>
                <c:pt idx="4">
                  <c:v>35453.033662369708</c:v>
                </c:pt>
                <c:pt idx="5">
                  <c:v>42974.906574763962</c:v>
                </c:pt>
                <c:pt idx="6">
                  <c:v>52425.679766371984</c:v>
                </c:pt>
                <c:pt idx="7">
                  <c:v>63385.414372657993</c:v>
                </c:pt>
                <c:pt idx="8">
                  <c:v>74272.499982614449</c:v>
                </c:pt>
                <c:pt idx="9">
                  <c:v>83812.576132049013</c:v>
                </c:pt>
                <c:pt idx="10">
                  <c:v>91620.021250386853</c:v>
                </c:pt>
                <c:pt idx="11">
                  <c:v>97696.617204717579</c:v>
                </c:pt>
                <c:pt idx="12">
                  <c:v>102222.39522123335</c:v>
                </c:pt>
                <c:pt idx="13">
                  <c:v>105401.6301986694</c:v>
                </c:pt>
                <c:pt idx="14">
                  <c:v>107392.83369442103</c:v>
                </c:pt>
                <c:pt idx="15">
                  <c:v>108378.11853305038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355-4F1E-ACCA-CF506A1D8D8B}"/>
            </c:ext>
          </c:extLst>
        </c:ser>
        <c:ser>
          <c:idx val="3"/>
          <c:order val="3"/>
          <c:tx>
            <c:strRef>
              <c:f>Sheet1!$L$1</c:f>
              <c:strCache>
                <c:ptCount val="1"/>
                <c:pt idx="0">
                  <c:v>Zeme cūkbarībai</c:v>
                </c:pt>
              </c:strCache>
            </c:strRef>
          </c:tx>
          <c:spPr>
            <a:ln w="47625" cap="rnd" cmpd="sng" algn="ctr">
              <a:solidFill>
                <a:schemeClr val="accent1">
                  <a:lumMod val="6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Sheet1!$H$2:$H$17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Sheet1!$L$2:$L$17</c:f>
              <c:numCache>
                <c:formatCode>0</c:formatCode>
                <c:ptCount val="16"/>
                <c:pt idx="0">
                  <c:v>69500</c:v>
                </c:pt>
                <c:pt idx="1">
                  <c:v>69500</c:v>
                </c:pt>
                <c:pt idx="2">
                  <c:v>69752.694948266508</c:v>
                </c:pt>
                <c:pt idx="3">
                  <c:v>71447.480839937911</c:v>
                </c:pt>
                <c:pt idx="4">
                  <c:v>74285.546402701715</c:v>
                </c:pt>
                <c:pt idx="5">
                  <c:v>78335.607405130402</c:v>
                </c:pt>
                <c:pt idx="6">
                  <c:v>83569.2732014223</c:v>
                </c:pt>
                <c:pt idx="7">
                  <c:v>89857.662083896008</c:v>
                </c:pt>
                <c:pt idx="8">
                  <c:v>96424.774654723471</c:v>
                </c:pt>
                <c:pt idx="9">
                  <c:v>102601.09718290795</c:v>
                </c:pt>
                <c:pt idx="10">
                  <c:v>108201.6350136574</c:v>
                </c:pt>
                <c:pt idx="11">
                  <c:v>113152.18087164851</c:v>
                </c:pt>
                <c:pt idx="12">
                  <c:v>117433.34502931093</c:v>
                </c:pt>
                <c:pt idx="13">
                  <c:v>120994.77685083964</c:v>
                </c:pt>
                <c:pt idx="14">
                  <c:v>123718.23981249247</c:v>
                </c:pt>
                <c:pt idx="15">
                  <c:v>125536.18838195073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355-4F1E-ACCA-CF506A1D8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089984"/>
        <c:axId val="72091520"/>
      </c:scatterChart>
      <c:valAx>
        <c:axId val="72089984"/>
        <c:scaling>
          <c:orientation val="minMax"/>
          <c:max val="2030"/>
          <c:min val="2015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2091520"/>
        <c:crosses val="autoZero"/>
        <c:crossBetween val="midCat"/>
      </c:valAx>
      <c:valAx>
        <c:axId val="72091520"/>
        <c:scaling>
          <c:orientation val="minMax"/>
          <c:max val="41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Zemes platība, ha</a:t>
                </a:r>
                <a:endParaRPr lang="lv-LV"/>
              </a:p>
            </c:rich>
          </c:tx>
          <c:layout>
            <c:manualLayout>
              <c:xMode val="edge"/>
              <c:yMode val="edge"/>
              <c:x val="0"/>
              <c:y val="0.218425250114634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20899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980069187464728E-2"/>
          <c:y val="0.8918584720398669"/>
          <c:w val="0.89999983305976894"/>
          <c:h val="8.41260629209881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200"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D39D9-0ED6-47D5-B7DA-87545C9B8312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6CBAF-F5FA-4551-97A3-CC62FD323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0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expect a slide show (15 minutes maximum) with the following information: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Short explanation of the Project (need, benefits, idea)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Detailed budget (including co-funding)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Detailed and updated media/communication plan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 Outcomes (measurable, realistic).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6CBAF-F5FA-4551-97A3-CC62FD323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36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E96E-4F2F-49F6-979F-55F6B74F13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9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3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2C91-759C-443B-A87C-FF558D995AE5}" type="datetime1">
              <a:rPr lang="lv-LV" smtClean="0"/>
              <a:t>15.06.2016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1BE-1FD1-4ED2-A620-EA6B759B196C}" type="datetime1">
              <a:rPr lang="lv-LV" smtClean="0"/>
              <a:t>15.06.2016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FDEA-06C2-46CE-ADCE-D8EDBBF63AA0}" type="datetime1">
              <a:rPr lang="lv-LV" smtClean="0"/>
              <a:t>15.06.2016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FB2F-947E-478E-B802-22E98C9FA546}" type="datetime1">
              <a:rPr lang="lv-LV" smtClean="0"/>
              <a:t>15.06.2016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7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A72E-0E9E-4FBF-B220-AFC70E8CAF39}" type="datetime1">
              <a:rPr lang="lv-LV" smtClean="0"/>
              <a:t>15.06.2016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7D0F-D13C-4419-B713-B8E98FA9E498}" type="datetime1">
              <a:rPr lang="lv-LV" smtClean="0"/>
              <a:t>15.06.2016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C9F1E-9702-4453-B4D5-1863CFEFC695}" type="datetime1">
              <a:rPr lang="lv-LV" smtClean="0"/>
              <a:t>15.06.2016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E08CC-8CF2-4875-90E1-4394FD86D8D0}" type="datetime1">
              <a:rPr lang="lv-LV" smtClean="0"/>
              <a:t>15.06.2016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F68AE-39AF-460A-A536-B0925296D1B9}" type="datetime1">
              <a:rPr lang="lv-LV" smtClean="0"/>
              <a:t>15.06.2016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5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232A-8171-446F-AAFB-3630B5264F3E}" type="datetime1">
              <a:rPr lang="lv-LV" smtClean="0"/>
              <a:t>15.06.2016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3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B8B98-B31A-4CE5-8A4F-A8F370CD358D}" type="datetime1">
              <a:rPr lang="lv-LV" smtClean="0"/>
              <a:t>15.06.2016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97FFAF-44A3-46B3-94A5-0B441D0FA0B6}" type="datetime1">
              <a:rPr lang="lv-LV" smtClean="0"/>
              <a:t>15.06.2016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A1B9D1-7F51-47E3-9E23-DC92273D93B3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ideszinatne.lv/l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t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556593"/>
            <a:ext cx="10458449" cy="2742235"/>
          </a:xfrm>
        </p:spPr>
        <p:txBody>
          <a:bodyPr/>
          <a:lstStyle/>
          <a:p>
            <a:r>
              <a:rPr lang="lv-LV" sz="4000" dirty="0" err="1"/>
              <a:t>Biotehonomika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6650" y="3670389"/>
            <a:ext cx="8133518" cy="2504039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6A7220"/>
                </a:solidFill>
              </a:rPr>
              <a:t>Dr</a:t>
            </a:r>
            <a:r>
              <a:rPr lang="lv-LV" sz="2800" dirty="0">
                <a:solidFill>
                  <a:srgbClr val="6A7220"/>
                </a:solidFill>
              </a:rPr>
              <a:t>. Dagnija Blumberga</a:t>
            </a:r>
            <a:r>
              <a:rPr lang="en-US" sz="2800" dirty="0">
                <a:solidFill>
                  <a:srgbClr val="6A7220"/>
                </a:solidFill>
              </a:rPr>
              <a:t>, </a:t>
            </a:r>
            <a:r>
              <a:rPr lang="en-US" sz="2800" dirty="0" err="1">
                <a:solidFill>
                  <a:srgbClr val="6A7220"/>
                </a:solidFill>
              </a:rPr>
              <a:t>profesor</a:t>
            </a:r>
            <a:r>
              <a:rPr lang="lv-LV" sz="2800" dirty="0">
                <a:solidFill>
                  <a:srgbClr val="6A7220"/>
                </a:solidFill>
              </a:rPr>
              <a:t>e</a:t>
            </a:r>
            <a:endParaRPr lang="en-US" sz="2800" dirty="0">
              <a:solidFill>
                <a:srgbClr val="6A7220"/>
              </a:solidFill>
            </a:endParaRPr>
          </a:p>
          <a:p>
            <a:r>
              <a:rPr lang="lv-LV" sz="2800" dirty="0">
                <a:solidFill>
                  <a:schemeClr val="tx2"/>
                </a:solidFill>
              </a:rPr>
              <a:t>Vides aizsardzības un siltuma sistēmu institūta (VASSI) direktore</a:t>
            </a:r>
          </a:p>
          <a:p>
            <a:r>
              <a:rPr lang="lv-LV" sz="2800" dirty="0">
                <a:solidFill>
                  <a:schemeClr val="tx2"/>
                </a:solidFill>
              </a:rPr>
              <a:t>Rīgas Tehniskā universitāte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99" y="6041533"/>
            <a:ext cx="1794088" cy="69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\\Vassi-dc\Profiles$\ieva.karklina\Desktop\EEA+Grants+-+JP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614" y="5774785"/>
            <a:ext cx="2072384" cy="10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35" y="5882306"/>
            <a:ext cx="1157238" cy="86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949" y="6031927"/>
            <a:ext cx="3353268" cy="7049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946" y="5973443"/>
            <a:ext cx="2743583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23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/>
              <a:t>Biotehonomikas</a:t>
            </a:r>
            <a:r>
              <a:rPr lang="lv-LV" dirty="0"/>
              <a:t> attīstība sniedz Latvijai iespēju </a:t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 attīstīt ražotnes bioresursu izmantošanai - augstas pievienotas vērtības produktu ražošanai, lai aizvietotu fosilos resursus;</a:t>
            </a:r>
          </a:p>
          <a:p>
            <a:r>
              <a:rPr lang="lv-LV" sz="2800" dirty="0"/>
              <a:t> mazināt ietekmi uz klimata pārmaiņām, aizvietojot fosilos resursus ar bioresursiem;</a:t>
            </a:r>
          </a:p>
          <a:p>
            <a:r>
              <a:rPr lang="lv-LV" sz="2800" dirty="0"/>
              <a:t> iniciēt inovāciju attīstību;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48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lv-LV" sz="4800" dirty="0"/>
              <a:t>.</a:t>
            </a:r>
          </a:p>
          <a:p>
            <a:pPr marL="0" indent="0">
              <a:buNone/>
            </a:pPr>
            <a:r>
              <a:rPr lang="lv-LV" sz="2800" b="1" dirty="0" err="1"/>
              <a:t>Biotehonomika</a:t>
            </a:r>
            <a:r>
              <a:rPr lang="lv-LV" sz="2800" b="1" dirty="0"/>
              <a:t> varētu kļūt par makroekonomikas attīstības stūrakmeni</a:t>
            </a:r>
          </a:p>
          <a:p>
            <a:endParaRPr lang="lv-LV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9098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763" y="2060749"/>
            <a:ext cx="10972800" cy="1121664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Vairāk </a:t>
            </a:r>
            <a:r>
              <a:rPr lang="lv-LV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</a:t>
            </a:r>
            <a: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lv-LV" b="1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videszinatne.lv</a:t>
            </a:r>
            <a:b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lv-LV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100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Biotehonomika</a:t>
            </a:r>
            <a:r>
              <a:rPr lang="lv-LV" dirty="0"/>
              <a:t> (aizvieto terminu «</a:t>
            </a:r>
            <a:r>
              <a:rPr lang="lv-LV" dirty="0" err="1"/>
              <a:t>bioekonomika</a:t>
            </a:r>
            <a:r>
              <a:rPr lang="lv-LV" dirty="0"/>
              <a:t>»)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sz="4400" b="1" dirty="0">
                <a:solidFill>
                  <a:srgbClr val="FF0000"/>
                </a:solidFill>
              </a:rPr>
              <a:t>Bioresursu</a:t>
            </a:r>
            <a:r>
              <a:rPr lang="lv-LV" sz="4400" dirty="0"/>
              <a:t> ieguves </a:t>
            </a:r>
            <a:r>
              <a:rPr lang="lv-LV" sz="4400" b="1" dirty="0">
                <a:solidFill>
                  <a:srgbClr val="FF0000"/>
                </a:solidFill>
              </a:rPr>
              <a:t>tehnoloģijas</a:t>
            </a:r>
            <a:r>
              <a:rPr lang="lv-LV" sz="4400" dirty="0"/>
              <a:t>, apstrādes un pārstrādes tehnoloģijas, lai iegūtu produktus (ar ekodizaina pieeju) </a:t>
            </a:r>
            <a:r>
              <a:rPr lang="lv-LV" sz="4400" b="1" dirty="0">
                <a:solidFill>
                  <a:srgbClr val="FF0000"/>
                </a:solidFill>
              </a:rPr>
              <a:t>ar augstu pievienoto vērtību.</a:t>
            </a:r>
          </a:p>
          <a:p>
            <a:pPr marL="0" indent="0">
              <a:buNone/>
            </a:pPr>
            <a:endParaRPr lang="lv-LV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lv-LV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703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-5388"/>
            <a:ext cx="11321143" cy="1320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lv-LV" dirty="0"/>
              <a:t>Bioresursi jāizmanto ar augstāku pievienoto vērtību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9B909-2B73-4151-A9F9-5FD77C81D415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  <p:pic>
        <p:nvPicPr>
          <p:cNvPr id="2050" name="Picture 2" descr="\\Vassi-dc\Profiles$\ieva.karklina\Desktop\pirmaīda_1 03.09.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450" y="1124744"/>
            <a:ext cx="7125911" cy="525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621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667327"/>
          </a:xfrm>
        </p:spPr>
        <p:txBody>
          <a:bodyPr>
            <a:normAutofit fontScale="90000"/>
          </a:bodyPr>
          <a:lstStyle/>
          <a:p>
            <a:r>
              <a:rPr lang="lv-LV" dirty="0"/>
              <a:t>Bioresursi          augstas pievienotas vērtības produkti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0036"/>
            <a:ext cx="10972800" cy="5146964"/>
          </a:xfrm>
        </p:spPr>
        <p:txBody>
          <a:bodyPr>
            <a:normAutofit/>
          </a:bodyPr>
          <a:lstStyle/>
          <a:p>
            <a:r>
              <a:rPr lang="lv-LV" sz="2800" dirty="0"/>
              <a:t>Koksne</a:t>
            </a:r>
          </a:p>
          <a:p>
            <a:pPr lvl="1"/>
            <a:r>
              <a:rPr lang="lv-LV" sz="2400" dirty="0"/>
              <a:t>mēbeles, konstruktīvie materiāli (</a:t>
            </a:r>
            <a:r>
              <a:rPr lang="lv-LV" sz="2400" dirty="0" err="1"/>
              <a:t>kompozītbetons</a:t>
            </a:r>
            <a:r>
              <a:rPr lang="lv-LV" sz="2400" dirty="0"/>
              <a:t> ar mizām, </a:t>
            </a:r>
            <a:r>
              <a:rPr lang="lv-LV" sz="2400" dirty="0" err="1"/>
              <a:t>Dendrolight</a:t>
            </a:r>
            <a:r>
              <a:rPr lang="lv-LV" sz="2400" dirty="0"/>
              <a:t>), </a:t>
            </a:r>
            <a:r>
              <a:rPr lang="lv-LV" sz="2400" dirty="0" err="1"/>
              <a:t>bioķimikālijas</a:t>
            </a:r>
            <a:r>
              <a:rPr lang="lv-LV" sz="2400" dirty="0"/>
              <a:t> – </a:t>
            </a:r>
            <a:r>
              <a:rPr lang="lv-LV" sz="2400" dirty="0" err="1"/>
              <a:t>betulīns</a:t>
            </a:r>
            <a:r>
              <a:rPr lang="lv-LV" sz="2400" dirty="0"/>
              <a:t>, furfurols, tanīns utt.)</a:t>
            </a:r>
          </a:p>
          <a:p>
            <a:r>
              <a:rPr lang="lv-LV" sz="2800" dirty="0"/>
              <a:t>Lopkopības</a:t>
            </a:r>
          </a:p>
          <a:p>
            <a:pPr lvl="1"/>
            <a:r>
              <a:rPr lang="lv-LV" sz="2400" dirty="0"/>
              <a:t>gaļa, ādas produkti, želatīns, proteīns, </a:t>
            </a:r>
            <a:r>
              <a:rPr lang="lv-LV" sz="2400" dirty="0" err="1"/>
              <a:t>bioķimikālijas</a:t>
            </a:r>
            <a:r>
              <a:rPr lang="lv-LV" sz="2400" dirty="0"/>
              <a:t>, biogāze utt.</a:t>
            </a:r>
          </a:p>
          <a:p>
            <a:r>
              <a:rPr lang="lv-LV" sz="2800" dirty="0"/>
              <a:t>Augkopības produkti</a:t>
            </a:r>
          </a:p>
          <a:p>
            <a:pPr lvl="1"/>
            <a:r>
              <a:rPr lang="lv-LV" sz="2400" dirty="0"/>
              <a:t>augļi, pārstrādes produkti (žāvēti, sulas, alkoholi), atlikumi (izspaidu produkti), </a:t>
            </a:r>
            <a:r>
              <a:rPr lang="lv-LV" sz="2400" dirty="0" err="1"/>
              <a:t>bioķimikālijas</a:t>
            </a:r>
            <a:r>
              <a:rPr lang="lv-LV" sz="2400" dirty="0"/>
              <a:t> (</a:t>
            </a:r>
            <a:r>
              <a:rPr lang="lv-LV" sz="2400" dirty="0" err="1"/>
              <a:t>tokoferols</a:t>
            </a:r>
            <a:r>
              <a:rPr lang="lv-LV" sz="2400" dirty="0"/>
              <a:t> no ābolu sēklām) utt.</a:t>
            </a:r>
          </a:p>
          <a:p>
            <a:r>
              <a:rPr lang="lv-LV" sz="2800" dirty="0"/>
              <a:t>Atkritumu </a:t>
            </a:r>
            <a:r>
              <a:rPr lang="lv-LV" sz="2800" dirty="0" err="1"/>
              <a:t>reciklēšana</a:t>
            </a:r>
            <a:endParaRPr lang="lv-LV" sz="2800" dirty="0"/>
          </a:p>
          <a:p>
            <a:pPr lvl="1"/>
            <a:r>
              <a:rPr lang="lv-LV" sz="2400" dirty="0" err="1"/>
              <a:t>bioķimikālijas</a:t>
            </a:r>
            <a:r>
              <a:rPr lang="lv-LV" sz="2400" dirty="0"/>
              <a:t>; papīra kartona ražotnes, lietota stikla pārstrāde, riepu pārstrāde utt.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63780" y="947449"/>
            <a:ext cx="683288" cy="200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633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0392"/>
            <a:ext cx="10972800" cy="673608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Biomasas eksports Baltijas jūras reģionā 2014 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13" y="1741713"/>
            <a:ext cx="11219543" cy="463005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5</a:t>
            </a:fld>
            <a:endParaRPr lang="lv-LV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80343" y="2322286"/>
            <a:ext cx="2249714" cy="85634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8115" y="2061034"/>
            <a:ext cx="5732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>
                <a:solidFill>
                  <a:srgbClr val="C00000"/>
                </a:solidFill>
              </a:rPr>
              <a:t>Tas ir pret </a:t>
            </a:r>
            <a:r>
              <a:rPr lang="lv-LV" sz="2400" b="1" dirty="0" err="1">
                <a:solidFill>
                  <a:srgbClr val="C00000"/>
                </a:solidFill>
              </a:rPr>
              <a:t>biotehonomikas</a:t>
            </a:r>
            <a:r>
              <a:rPr lang="lv-LV" sz="2400" b="1" dirty="0">
                <a:solidFill>
                  <a:srgbClr val="C00000"/>
                </a:solidFill>
              </a:rPr>
              <a:t> principiem</a:t>
            </a:r>
            <a:endParaRPr lang="en-GB" sz="2400" b="1" dirty="0">
              <a:solidFill>
                <a:srgbClr val="C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8783" y="-7419"/>
            <a:ext cx="1073974" cy="416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120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ttēls 1" descr="oak-tree-silhouette-with-roots-il_340x270.16750472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778000" y="0"/>
            <a:ext cx="863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aisnstūris 2"/>
          <p:cNvSpPr/>
          <p:nvPr/>
        </p:nvSpPr>
        <p:spPr>
          <a:xfrm>
            <a:off x="6096000" y="6565612"/>
            <a:ext cx="4572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/>
              <a:t>https://</a:t>
            </a:r>
            <a:r>
              <a:rPr lang="en-US" sz="400" dirty="0"/>
              <a:t>www.google.lv/search?q=oak&amp;biw=1360&amp;bih=657&amp;source=lnms&amp;tbm=isch&amp;sa=X&amp;ved=0ahUKEwi9nv6Ypu_KAhWiNJoKHVyECKwQ_AUIBigB#tbm=isch&amp;q=oak+drawing+with+roots&amp;imgdii=GAZMpalKnJ5gdM%3A%3BGAZMpalKnJ5gdM%3A%3Bb7SS0ydCu4FgpM%3A&amp;imgrc=GAZMpalKnJ5gdM%3A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43246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1596" y="620688"/>
            <a:ext cx="11445071" cy="5328592"/>
            <a:chOff x="214" y="8619"/>
            <a:chExt cx="11288" cy="6963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4310" y="8619"/>
              <a:ext cx="3211" cy="808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2000" b="1">
                  <a:latin typeface="Calibri" pitchFamily="34" charset="0"/>
                  <a:cs typeface="Arial" pitchFamily="34" charset="0"/>
                </a:rPr>
                <a:t>Bērza koksne no galvenās un pārējām cirsmām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19" y="9889"/>
              <a:ext cx="3531" cy="798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C0504D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2400" b="1">
                  <a:latin typeface="Calibri" pitchFamily="34" charset="0"/>
                  <a:cs typeface="Arial" pitchFamily="34" charset="0"/>
                </a:rPr>
                <a:t>Finierkluči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608" y="9873"/>
              <a:ext cx="2383" cy="798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8064A2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2400" b="1" dirty="0">
                  <a:latin typeface="Calibri" pitchFamily="34" charset="0"/>
                  <a:cs typeface="Arial" pitchFamily="34" charset="0"/>
                </a:rPr>
                <a:t>Kurināmā koksne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7390" y="9913"/>
              <a:ext cx="2169" cy="798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4BACC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2400" b="1">
                  <a:latin typeface="Calibri" pitchFamily="34" charset="0"/>
                  <a:cs typeface="Arial" pitchFamily="34" charset="0"/>
                </a:rPr>
                <a:t>Meža atlikumi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859" y="9889"/>
              <a:ext cx="1643" cy="798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F79646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2400" b="1" dirty="0">
                  <a:latin typeface="Calibri" pitchFamily="34" charset="0"/>
                  <a:cs typeface="Arial" pitchFamily="34" charset="0"/>
                </a:rPr>
                <a:t>Papīrmalka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 flipH="1">
              <a:off x="2919" y="9427"/>
              <a:ext cx="2257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" name="AutoShape 9"/>
            <p:cNvCxnSpPr>
              <a:cxnSpLocks noChangeShapeType="1"/>
            </p:cNvCxnSpPr>
            <p:nvPr/>
          </p:nvCxnSpPr>
          <p:spPr bwMode="auto">
            <a:xfrm>
              <a:off x="6101" y="9427"/>
              <a:ext cx="233" cy="4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1" name="AutoShape 10"/>
            <p:cNvCxnSpPr>
              <a:cxnSpLocks noChangeShapeType="1"/>
            </p:cNvCxnSpPr>
            <p:nvPr/>
          </p:nvCxnSpPr>
          <p:spPr bwMode="auto">
            <a:xfrm>
              <a:off x="6733" y="9427"/>
              <a:ext cx="1518" cy="4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1"/>
            <p:cNvCxnSpPr>
              <a:cxnSpLocks noChangeShapeType="1"/>
            </p:cNvCxnSpPr>
            <p:nvPr/>
          </p:nvCxnSpPr>
          <p:spPr bwMode="auto">
            <a:xfrm>
              <a:off x="7297" y="9427"/>
              <a:ext cx="3017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829" y="11097"/>
              <a:ext cx="1440" cy="5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200" dirty="0">
                  <a:latin typeface="Calibri" pitchFamily="34" charset="0"/>
                  <a:cs typeface="Arial" pitchFamily="34" charset="0"/>
                </a:rPr>
                <a:t>Finiera plākšņu ražošana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610" y="11178"/>
              <a:ext cx="1440" cy="1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600">
                  <a:latin typeface="Calibri" pitchFamily="34" charset="0"/>
                  <a:cs typeface="Arial" pitchFamily="34" charset="0"/>
                </a:rPr>
                <a:t>Ražošanas atlikums: mizas</a:t>
              </a:r>
              <a:endParaRPr lang="en-US" sz="4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829" y="11830"/>
              <a:ext cx="1440" cy="13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600">
                  <a:latin typeface="Calibri" pitchFamily="34" charset="0"/>
                  <a:cs typeface="Arial" pitchFamily="34" charset="0"/>
                </a:rPr>
                <a:t>Ražošanas atlikumi: šķelda</a:t>
              </a:r>
              <a:endParaRPr lang="en-US" sz="4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610" y="12628"/>
              <a:ext cx="144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600">
                  <a:latin typeface="Calibri" pitchFamily="34" charset="0"/>
                  <a:cs typeface="Arial" pitchFamily="34" charset="0"/>
                </a:rPr>
                <a:t>Betulīns un lupeols</a:t>
              </a:r>
              <a:endParaRPr lang="en-US" sz="4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829" y="13454"/>
              <a:ext cx="1440" cy="8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200" dirty="0" err="1">
                  <a:latin typeface="Calibri" pitchFamily="34" charset="0"/>
                  <a:cs typeface="Arial" pitchFamily="34" charset="0"/>
                </a:rPr>
                <a:t>Furfurols</a:t>
              </a:r>
              <a:r>
                <a:rPr lang="lv-LV" sz="1200" dirty="0">
                  <a:latin typeface="Calibri" pitchFamily="34" charset="0"/>
                  <a:cs typeface="Arial" pitchFamily="34" charset="0"/>
                </a:rPr>
                <a:t>, bioetanols, lignīns, etiķskābe</a:t>
              </a:r>
              <a:endParaRPr lang="en-US" sz="3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826" y="14669"/>
              <a:ext cx="1440" cy="9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600" dirty="0">
                  <a:latin typeface="Calibri" pitchFamily="34" charset="0"/>
                  <a:cs typeface="Arial" pitchFamily="34" charset="0"/>
                </a:rPr>
                <a:t>Ražošanas atlikums: kurināmais</a:t>
              </a:r>
              <a:endParaRPr lang="en-US" sz="44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AutoShape 18"/>
            <p:cNvCxnSpPr>
              <a:cxnSpLocks noChangeShapeType="1"/>
            </p:cNvCxnSpPr>
            <p:nvPr/>
          </p:nvCxnSpPr>
          <p:spPr bwMode="auto">
            <a:xfrm>
              <a:off x="2539" y="11635"/>
              <a:ext cx="0" cy="1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" name="AutoShape 19"/>
            <p:cNvCxnSpPr>
              <a:cxnSpLocks noChangeShapeType="1"/>
            </p:cNvCxnSpPr>
            <p:nvPr/>
          </p:nvCxnSpPr>
          <p:spPr bwMode="auto">
            <a:xfrm>
              <a:off x="2539" y="13230"/>
              <a:ext cx="0" cy="2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" name="AutoShape 20"/>
            <p:cNvCxnSpPr>
              <a:cxnSpLocks noChangeShapeType="1"/>
            </p:cNvCxnSpPr>
            <p:nvPr/>
          </p:nvCxnSpPr>
          <p:spPr bwMode="auto">
            <a:xfrm>
              <a:off x="2472" y="14321"/>
              <a:ext cx="1" cy="34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" name="AutoShape 21"/>
            <p:cNvCxnSpPr>
              <a:cxnSpLocks noChangeShapeType="1"/>
            </p:cNvCxnSpPr>
            <p:nvPr/>
          </p:nvCxnSpPr>
          <p:spPr bwMode="auto">
            <a:xfrm>
              <a:off x="4213" y="12268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14" y="11097"/>
              <a:ext cx="1440" cy="8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200">
                  <a:latin typeface="Calibri" pitchFamily="34" charset="0"/>
                  <a:cs typeface="Arial" pitchFamily="34" charset="0"/>
                </a:rPr>
                <a:t>Augstas pievienotās vērtības mēbeles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214" y="12148"/>
              <a:ext cx="1440" cy="8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200">
                  <a:latin typeface="Calibri" pitchFamily="34" charset="0"/>
                  <a:cs typeface="Arial" pitchFamily="34" charset="0"/>
                </a:rPr>
                <a:t>Zemas pievienotās vērtības mēbeles</a:t>
              </a:r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5" name="AutoShape 24"/>
            <p:cNvCxnSpPr>
              <a:cxnSpLocks noChangeShapeType="1"/>
            </p:cNvCxnSpPr>
            <p:nvPr/>
          </p:nvCxnSpPr>
          <p:spPr bwMode="auto">
            <a:xfrm flipH="1">
              <a:off x="1596" y="11635"/>
              <a:ext cx="233" cy="5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6" name="AutoShape 25"/>
            <p:cNvCxnSpPr>
              <a:cxnSpLocks noChangeShapeType="1"/>
            </p:cNvCxnSpPr>
            <p:nvPr/>
          </p:nvCxnSpPr>
          <p:spPr bwMode="auto">
            <a:xfrm>
              <a:off x="2539" y="10643"/>
              <a:ext cx="0" cy="4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258" y="11178"/>
              <a:ext cx="2383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>
                  <a:latin typeface="Calibri" pitchFamily="34" charset="0"/>
                  <a:cs typeface="Arial" pitchFamily="34" charset="0"/>
                </a:rPr>
                <a:t>Malka</a:t>
              </a:r>
              <a:endParaRPr lang="en-US" sz="4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307" y="12190"/>
              <a:ext cx="2334" cy="6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>
                  <a:latin typeface="Calibri" pitchFamily="34" charset="0"/>
                  <a:cs typeface="Arial" pitchFamily="34" charset="0"/>
                </a:rPr>
                <a:t>Malkas šķelda</a:t>
              </a:r>
              <a:endParaRPr lang="en-US" sz="4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5307" y="13178"/>
              <a:ext cx="2334" cy="5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>
                  <a:latin typeface="Calibri" pitchFamily="34" charset="0"/>
                  <a:cs typeface="Arial" pitchFamily="34" charset="0"/>
                </a:rPr>
                <a:t>Granulas</a:t>
              </a:r>
              <a:endParaRPr lang="en-US" sz="48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" name="AutoShape 29"/>
            <p:cNvCxnSpPr>
              <a:cxnSpLocks noChangeShapeType="1"/>
            </p:cNvCxnSpPr>
            <p:nvPr/>
          </p:nvCxnSpPr>
          <p:spPr bwMode="auto">
            <a:xfrm>
              <a:off x="6509" y="10779"/>
              <a:ext cx="0" cy="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986" y="11178"/>
              <a:ext cx="711" cy="1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600">
                  <a:latin typeface="Calibri" pitchFamily="34" charset="0"/>
                  <a:cs typeface="Arial" pitchFamily="34" charset="0"/>
                </a:rPr>
                <a:t>Zari, celmi</a:t>
              </a:r>
              <a:endParaRPr lang="en-US" sz="4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1"/>
            <p:cNvSpPr>
              <a:spLocks noChangeArrowheads="1"/>
            </p:cNvSpPr>
            <p:nvPr/>
          </p:nvSpPr>
          <p:spPr bwMode="auto">
            <a:xfrm>
              <a:off x="8848" y="11168"/>
              <a:ext cx="845" cy="1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>
                  <a:latin typeface="Calibri" pitchFamily="34" charset="0"/>
                  <a:cs typeface="Arial" pitchFamily="34" charset="0"/>
                </a:rPr>
                <a:t>Lapas</a:t>
              </a:r>
              <a:endParaRPr lang="en-US" sz="4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2"/>
            <p:cNvSpPr>
              <a:spLocks noChangeArrowheads="1"/>
            </p:cNvSpPr>
            <p:nvPr/>
          </p:nvSpPr>
          <p:spPr bwMode="auto">
            <a:xfrm>
              <a:off x="7942" y="12508"/>
              <a:ext cx="755" cy="1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600">
                  <a:latin typeface="Calibri" pitchFamily="34" charset="0"/>
                  <a:cs typeface="Arial" pitchFamily="34" charset="0"/>
                </a:rPr>
                <a:t>Meža šķelda</a:t>
              </a:r>
              <a:endParaRPr lang="en-US" sz="4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33"/>
            <p:cNvSpPr>
              <a:spLocks noChangeArrowheads="1"/>
            </p:cNvSpPr>
            <p:nvPr/>
          </p:nvSpPr>
          <p:spPr bwMode="auto">
            <a:xfrm>
              <a:off x="8898" y="12508"/>
              <a:ext cx="1043" cy="1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 sz="1600" dirty="0">
                  <a:latin typeface="Calibri" pitchFamily="34" charset="0"/>
                  <a:cs typeface="Arial" pitchFamily="34" charset="0"/>
                </a:rPr>
                <a:t>Krāsvielas</a:t>
              </a:r>
              <a:endParaRPr lang="en-US" sz="4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34"/>
            <p:cNvSpPr>
              <a:spLocks noChangeArrowheads="1"/>
            </p:cNvSpPr>
            <p:nvPr/>
          </p:nvSpPr>
          <p:spPr bwMode="auto">
            <a:xfrm>
              <a:off x="9720" y="11168"/>
              <a:ext cx="1161" cy="1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lv-LV">
                  <a:latin typeface="Calibri" pitchFamily="34" charset="0"/>
                  <a:cs typeface="Arial" pitchFamily="34" charset="0"/>
                </a:rPr>
                <a:t>Flavonoidi</a:t>
              </a:r>
              <a:endParaRPr lang="en-US" sz="480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74" name="AutoShape 35"/>
            <p:cNvCxnSpPr>
              <a:cxnSpLocks noChangeShapeType="1"/>
            </p:cNvCxnSpPr>
            <p:nvPr/>
          </p:nvCxnSpPr>
          <p:spPr bwMode="auto">
            <a:xfrm flipH="1">
              <a:off x="8251" y="10711"/>
              <a:ext cx="107" cy="4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5" name="AutoShape 36"/>
            <p:cNvCxnSpPr>
              <a:cxnSpLocks noChangeShapeType="1"/>
            </p:cNvCxnSpPr>
            <p:nvPr/>
          </p:nvCxnSpPr>
          <p:spPr bwMode="auto">
            <a:xfrm>
              <a:off x="9019" y="10711"/>
              <a:ext cx="107" cy="46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6" name="AutoShape 37"/>
            <p:cNvCxnSpPr>
              <a:cxnSpLocks noChangeShapeType="1"/>
            </p:cNvCxnSpPr>
            <p:nvPr/>
          </p:nvCxnSpPr>
          <p:spPr bwMode="auto">
            <a:xfrm>
              <a:off x="8251" y="12268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7" name="AutoShape 38"/>
            <p:cNvCxnSpPr>
              <a:cxnSpLocks noChangeShapeType="1"/>
            </p:cNvCxnSpPr>
            <p:nvPr/>
          </p:nvCxnSpPr>
          <p:spPr bwMode="auto">
            <a:xfrm>
              <a:off x="9227" y="12258"/>
              <a:ext cx="1" cy="2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78" name="AutoShape 39"/>
            <p:cNvCxnSpPr>
              <a:cxnSpLocks noChangeShapeType="1"/>
            </p:cNvCxnSpPr>
            <p:nvPr/>
          </p:nvCxnSpPr>
          <p:spPr bwMode="auto">
            <a:xfrm>
              <a:off x="10918" y="10713"/>
              <a:ext cx="0" cy="335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79" name="AutoShape 40"/>
            <p:cNvCxnSpPr>
              <a:cxnSpLocks noChangeShapeType="1"/>
            </p:cNvCxnSpPr>
            <p:nvPr/>
          </p:nvCxnSpPr>
          <p:spPr bwMode="auto">
            <a:xfrm flipH="1">
              <a:off x="3331" y="14067"/>
              <a:ext cx="758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0" name="AutoShape 41"/>
            <p:cNvCxnSpPr>
              <a:cxnSpLocks noChangeShapeType="1"/>
            </p:cNvCxnSpPr>
            <p:nvPr/>
          </p:nvCxnSpPr>
          <p:spPr bwMode="auto">
            <a:xfrm flipH="1" flipV="1">
              <a:off x="4213" y="13348"/>
              <a:ext cx="1" cy="7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1" name="AutoShape 42"/>
            <p:cNvCxnSpPr>
              <a:cxnSpLocks noChangeShapeType="1"/>
            </p:cNvCxnSpPr>
            <p:nvPr/>
          </p:nvCxnSpPr>
          <p:spPr bwMode="auto">
            <a:xfrm>
              <a:off x="1654" y="12508"/>
              <a:ext cx="17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2" name="AutoShape 43"/>
            <p:cNvCxnSpPr>
              <a:cxnSpLocks noChangeShapeType="1"/>
            </p:cNvCxnSpPr>
            <p:nvPr/>
          </p:nvCxnSpPr>
          <p:spPr bwMode="auto">
            <a:xfrm>
              <a:off x="1654" y="11830"/>
              <a:ext cx="172" cy="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3" name="AutoShape 44"/>
            <p:cNvCxnSpPr>
              <a:cxnSpLocks noChangeShapeType="1"/>
            </p:cNvCxnSpPr>
            <p:nvPr/>
          </p:nvCxnSpPr>
          <p:spPr bwMode="auto">
            <a:xfrm>
              <a:off x="6453" y="11830"/>
              <a:ext cx="0" cy="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84" name="AutoShape 45"/>
            <p:cNvCxnSpPr>
              <a:cxnSpLocks noChangeShapeType="1"/>
            </p:cNvCxnSpPr>
            <p:nvPr/>
          </p:nvCxnSpPr>
          <p:spPr bwMode="auto">
            <a:xfrm>
              <a:off x="6437" y="12782"/>
              <a:ext cx="0" cy="3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cxnSp>
        <p:nvCxnSpPr>
          <p:cNvPr id="94" name="Taisns bultveida savienotājs 93"/>
          <p:cNvCxnSpPr>
            <a:stCxn id="13" idx="1"/>
            <a:endCxn id="23" idx="3"/>
          </p:cNvCxnSpPr>
          <p:nvPr/>
        </p:nvCxnSpPr>
        <p:spPr>
          <a:xfrm flipH="1">
            <a:off x="1791633" y="2722892"/>
            <a:ext cx="177436" cy="10445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Taisns bultveida savienotājs 96"/>
          <p:cNvCxnSpPr>
            <a:stCxn id="13" idx="3"/>
            <a:endCxn id="14" idx="1"/>
          </p:cNvCxnSpPr>
          <p:nvPr/>
        </p:nvCxnSpPr>
        <p:spPr>
          <a:xfrm>
            <a:off x="3429106" y="2722892"/>
            <a:ext cx="345745" cy="2732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Taisns bultveida savienotājs 99"/>
          <p:cNvCxnSpPr/>
          <p:nvPr/>
        </p:nvCxnSpPr>
        <p:spPr>
          <a:xfrm>
            <a:off x="8688288" y="2204864"/>
            <a:ext cx="216024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0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16" y="347472"/>
            <a:ext cx="11806814" cy="1176528"/>
          </a:xfrm>
        </p:spPr>
        <p:txBody>
          <a:bodyPr>
            <a:noAutofit/>
          </a:bodyPr>
          <a:lstStyle/>
          <a:p>
            <a:r>
              <a:rPr lang="lv-LV" sz="2800" dirty="0"/>
              <a:t>Dažādu no bērza koksnes ražoto un jauno produktu pievienotās vērtības īpatsvars attiecībā pret kopējo no bērza koksnes ražoto produktu pievienoto vērtību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Institute of Energy Systems and Environment</a:t>
            </a: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B9D1-7F51-47E3-9E23-DC92273D93B3}" type="slidenum">
              <a:rPr lang="lv-LV" smtClean="0"/>
              <a:t>8</a:t>
            </a:fld>
            <a:endParaRPr lang="lv-LV"/>
          </a:p>
        </p:txBody>
      </p:sp>
      <p:graphicFrame>
        <p:nvGraphicFramePr>
          <p:cNvPr id="5" name="Diagramma 8"/>
          <p:cNvGraphicFramePr/>
          <p:nvPr>
            <p:extLst>
              <p:ext uri="{D42A27DB-BD31-4B8C-83A1-F6EECF244321}">
                <p14:modId xmlns:p14="http://schemas.microsoft.com/office/powerpoint/2010/main" val="1027184129"/>
              </p:ext>
            </p:extLst>
          </p:nvPr>
        </p:nvGraphicFramePr>
        <p:xfrm>
          <a:off x="609600" y="1709928"/>
          <a:ext cx="10895763" cy="465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31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Zemes izmantošanas prognoze</a:t>
            </a:r>
          </a:p>
        </p:txBody>
      </p:sp>
      <p:graphicFrame>
        <p:nvGraphicFramePr>
          <p:cNvPr id="4" name="Chart 11"/>
          <p:cNvGraphicFramePr/>
          <p:nvPr>
            <p:extLst>
              <p:ext uri="{D42A27DB-BD31-4B8C-83A1-F6EECF244321}">
                <p14:modId xmlns:p14="http://schemas.microsoft.com/office/powerpoint/2010/main" val="243844117"/>
              </p:ext>
            </p:extLst>
          </p:nvPr>
        </p:nvGraphicFramePr>
        <p:xfrm>
          <a:off x="683288" y="1340767"/>
          <a:ext cx="9517168" cy="5090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2846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</TotalTime>
  <Words>352</Words>
  <Application>Microsoft Office PowerPoint</Application>
  <PresentationFormat>Widescreen</PresentationFormat>
  <Paragraphs>72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Biotehonomika</vt:lpstr>
      <vt:lpstr>Biotehonomika (aizvieto terminu «bioekonomika»)</vt:lpstr>
      <vt:lpstr>Bioresursi jāizmanto ar augstāku pievienoto vērtību</vt:lpstr>
      <vt:lpstr>Bioresursi          augstas pievienotas vērtības produkti</vt:lpstr>
      <vt:lpstr>Biomasas eksports Baltijas jūras reģionā 2014 </vt:lpstr>
      <vt:lpstr>PowerPoint Presentation</vt:lpstr>
      <vt:lpstr>PowerPoint Presentation</vt:lpstr>
      <vt:lpstr>Dažādu no bērza koksnes ražoto un jauno produktu pievienotās vērtības īpatsvars attiecībā pret kopējo no bērza koksnes ražoto produktu pievienoto vērtību</vt:lpstr>
      <vt:lpstr>Zemes izmantošanas prognoze</vt:lpstr>
      <vt:lpstr>Biotehonomikas attīstība sniedz Latvijai iespēju  </vt:lpstr>
      <vt:lpstr>Vairāk info: videszinatne.lv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</dc:title>
  <dc:creator>Prods</dc:creator>
  <cp:lastModifiedBy>User</cp:lastModifiedBy>
  <cp:revision>140</cp:revision>
  <dcterms:created xsi:type="dcterms:W3CDTF">2015-03-25T12:16:21Z</dcterms:created>
  <dcterms:modified xsi:type="dcterms:W3CDTF">2016-06-15T05:11:16Z</dcterms:modified>
</cp:coreProperties>
</file>